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media/image6.bin" ContentType="image/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 id="2147483813" r:id="rId2"/>
    <p:sldMasterId id="2147483831" r:id="rId3"/>
    <p:sldMasterId id="2147483844" r:id="rId4"/>
    <p:sldMasterId id="2147483899" r:id="rId5"/>
    <p:sldMasterId id="2147483917" r:id="rId6"/>
    <p:sldMasterId id="2147483935" r:id="rId7"/>
  </p:sldMasterIdLst>
  <p:notesMasterIdLst>
    <p:notesMasterId r:id="rId20"/>
  </p:notesMasterIdLst>
  <p:sldIdLst>
    <p:sldId id="1170" r:id="rId8"/>
    <p:sldId id="660" r:id="rId9"/>
    <p:sldId id="613" r:id="rId10"/>
    <p:sldId id="682" r:id="rId11"/>
    <p:sldId id="1175" r:id="rId12"/>
    <p:sldId id="675" r:id="rId13"/>
    <p:sldId id="1176" r:id="rId14"/>
    <p:sldId id="1180" r:id="rId15"/>
    <p:sldId id="726" r:id="rId16"/>
    <p:sldId id="1181" r:id="rId17"/>
    <p:sldId id="1182" r:id="rId18"/>
    <p:sldId id="1173"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60E82"/>
    <a:srgbClr val="6699FF"/>
    <a:srgbClr val="C2FDFE"/>
    <a:srgbClr val="C2F3FE"/>
    <a:srgbClr val="9DE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z-Cyrl-UZ"/>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C22D6-4960-4AA2-A2F7-2470D176D15D}" type="datetimeFigureOut">
              <a:rPr lang="uz-Cyrl-UZ" smtClean="0"/>
              <a:t>29/05/2025</a:t>
            </a:fld>
            <a:endParaRPr lang="uz-Cyrl-UZ"/>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z-Cyrl-UZ"/>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z-Cyrl-UZ"/>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z-Cyrl-UZ"/>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8E739-91C1-4DD2-929A-47B02BBFD5C9}" type="slidenum">
              <a:rPr lang="uz-Cyrl-UZ" smtClean="0"/>
              <a:t>‹#›</a:t>
            </a:fld>
            <a:endParaRPr lang="uz-Cyrl-UZ"/>
          </a:p>
        </p:txBody>
      </p:sp>
    </p:spTree>
    <p:extLst>
      <p:ext uri="{BB962C8B-B14F-4D97-AF65-F5344CB8AC3E}">
        <p14:creationId xmlns:p14="http://schemas.microsoft.com/office/powerpoint/2010/main" val="629116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971AEDF-7987-40DE-8193-EEF5A39083FE}" type="datetimeFigureOut">
              <a:rPr lang="uz-Cyrl-UZ" smtClean="0"/>
              <a:t>29/05/2025</a:t>
            </a:fld>
            <a:endParaRPr lang="uz-Cyrl-UZ"/>
          </a:p>
        </p:txBody>
      </p:sp>
      <p:sp>
        <p:nvSpPr>
          <p:cNvPr id="5" name="Footer Placeholder 4"/>
          <p:cNvSpPr>
            <a:spLocks noGrp="1"/>
          </p:cNvSpPr>
          <p:nvPr>
            <p:ph type="ftr" sz="quarter" idx="11"/>
          </p:nvPr>
        </p:nvSpPr>
        <p:spPr/>
        <p:txBody>
          <a:bodyPr/>
          <a:lstStyle/>
          <a:p>
            <a:endParaRPr lang="uz-Cyrl-UZ"/>
          </a:p>
        </p:txBody>
      </p:sp>
      <p:sp>
        <p:nvSpPr>
          <p:cNvPr id="6" name="Slide Number Placeholder 5"/>
          <p:cNvSpPr>
            <a:spLocks noGrp="1"/>
          </p:cNvSpPr>
          <p:nvPr>
            <p:ph type="sldNum" sz="quarter" idx="12"/>
          </p:nvPr>
        </p:nvSpPr>
        <p:spPr/>
        <p:txBody>
          <a:bodyPr/>
          <a:lstStyle/>
          <a:p>
            <a:fld id="{7404D8E7-D024-4ACA-BCAF-29E0A26DEF33}" type="slidenum">
              <a:rPr lang="uz-Cyrl-UZ" smtClean="0"/>
              <a:t>‹#›</a:t>
            </a:fld>
            <a:endParaRPr lang="uz-Cyrl-U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971AEDF-7987-40DE-8193-EEF5A39083FE}" type="datetimeFigureOut">
              <a:rPr lang="uz-Cyrl-UZ" smtClean="0"/>
              <a:t>29/05/2025</a:t>
            </a:fld>
            <a:endParaRPr lang="uz-Cyrl-UZ"/>
          </a:p>
        </p:txBody>
      </p:sp>
      <p:sp>
        <p:nvSpPr>
          <p:cNvPr id="5" name="Footer Placeholder 4"/>
          <p:cNvSpPr>
            <a:spLocks noGrp="1"/>
          </p:cNvSpPr>
          <p:nvPr>
            <p:ph type="ftr" sz="quarter" idx="11"/>
          </p:nvPr>
        </p:nvSpPr>
        <p:spPr/>
        <p:txBody>
          <a:bodyPr/>
          <a:lstStyle/>
          <a:p>
            <a:endParaRPr lang="uz-Cyrl-UZ"/>
          </a:p>
        </p:txBody>
      </p:sp>
      <p:sp>
        <p:nvSpPr>
          <p:cNvPr id="6" name="Slide Number Placeholder 5"/>
          <p:cNvSpPr>
            <a:spLocks noGrp="1"/>
          </p:cNvSpPr>
          <p:nvPr>
            <p:ph type="sldNum" sz="quarter" idx="12"/>
          </p:nvPr>
        </p:nvSpPr>
        <p:spPr/>
        <p:txBody>
          <a:bodyPr/>
          <a:lstStyle/>
          <a:p>
            <a:fld id="{7404D8E7-D024-4ACA-BCAF-29E0A26DEF33}" type="slidenum">
              <a:rPr lang="uz-Cyrl-UZ" smtClean="0"/>
              <a:t>‹#›</a:t>
            </a:fld>
            <a:endParaRPr lang="uz-Cyrl-UZ"/>
          </a:p>
        </p:txBody>
      </p:sp>
    </p:spTree>
    <p:extLst>
      <p:ext uri="{BB962C8B-B14F-4D97-AF65-F5344CB8AC3E}">
        <p14:creationId xmlns:p14="http://schemas.microsoft.com/office/powerpoint/2010/main" val="12511902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BD2773F8-3D20-46C9-BCA9-D8BBCA7BFF75}"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2B7A9DFA-35C1-4C65-BEDE-9CF29043FE60}" type="slidenum">
              <a:rPr lang="ru-RU" altLang="ru-RU" smtClean="0"/>
              <a:pPr>
                <a:defRPr/>
              </a:pPr>
              <a:t>‹#›</a:t>
            </a:fld>
            <a:endParaRPr lang="ru-RU" altLang="ru-RU"/>
          </a:p>
        </p:txBody>
      </p:sp>
    </p:spTree>
    <p:extLst>
      <p:ext uri="{BB962C8B-B14F-4D97-AF65-F5344CB8AC3E}">
        <p14:creationId xmlns:p14="http://schemas.microsoft.com/office/powerpoint/2010/main" val="9045083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Панорамная фотография с подписью">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3A061E28-2B8C-4582-BABC-0444321CC379}"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9AECDBC5-1607-4346-BC21-B819B9DEF4EC}" type="slidenum">
              <a:rPr lang="ru-RU" altLang="ru-RU" smtClean="0"/>
              <a:pPr>
                <a:defRPr/>
              </a:pPr>
              <a:t>‹#›</a:t>
            </a:fld>
            <a:endParaRPr lang="ru-RU" altLang="ru-RU"/>
          </a:p>
        </p:txBody>
      </p:sp>
    </p:spTree>
    <p:extLst>
      <p:ext uri="{BB962C8B-B14F-4D97-AF65-F5344CB8AC3E}">
        <p14:creationId xmlns:p14="http://schemas.microsoft.com/office/powerpoint/2010/main" val="4397916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E1C5D645-004E-4999-9911-7C8F5453FB3A}"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44E1235C-92FF-4327-897E-EF6E12EB94FE}" type="slidenum">
              <a:rPr lang="ru-RU" altLang="ru-RU" smtClean="0"/>
              <a:pPr>
                <a:defRPr/>
              </a:pPr>
              <a:t>‹#›</a:t>
            </a:fld>
            <a:endParaRPr lang="ru-RU" altLang="ru-RU"/>
          </a:p>
        </p:txBody>
      </p:sp>
    </p:spTree>
    <p:extLst>
      <p:ext uri="{BB962C8B-B14F-4D97-AF65-F5344CB8AC3E}">
        <p14:creationId xmlns:p14="http://schemas.microsoft.com/office/powerpoint/2010/main" val="21901585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ru-RU"/>
              <a:t>Образец заголовка</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ru-RU"/>
              <a:t>Образец текста</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B971AEDF-7987-40DE-8193-EEF5A39083FE}" type="datetimeFigureOut">
              <a:rPr lang="uz-Cyrl-UZ" smtClean="0"/>
              <a:t>29/05/2025</a:t>
            </a:fld>
            <a:endParaRPr lang="uz-Cyrl-UZ"/>
          </a:p>
        </p:txBody>
      </p:sp>
      <p:sp>
        <p:nvSpPr>
          <p:cNvPr id="5" name="Footer Placeholder 4"/>
          <p:cNvSpPr>
            <a:spLocks noGrp="1"/>
          </p:cNvSpPr>
          <p:nvPr>
            <p:ph type="ftr" sz="quarter" idx="11"/>
          </p:nvPr>
        </p:nvSpPr>
        <p:spPr/>
        <p:txBody>
          <a:bodyPr/>
          <a:lstStyle/>
          <a:p>
            <a:endParaRPr lang="uz-Cyrl-UZ"/>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404D8E7-D024-4ACA-BCAF-29E0A26DEF33}" type="slidenum">
              <a:rPr lang="uz-Cyrl-UZ" smtClean="0"/>
              <a:t>‹#›</a:t>
            </a:fld>
            <a:endParaRPr lang="uz-Cyrl-UZ"/>
          </a:p>
        </p:txBody>
      </p:sp>
    </p:spTree>
    <p:extLst>
      <p:ext uri="{BB962C8B-B14F-4D97-AF65-F5344CB8AC3E}">
        <p14:creationId xmlns:p14="http://schemas.microsoft.com/office/powerpoint/2010/main" val="779151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3BF15CF-4ACE-4BCA-8F16-8FAB72F58536}"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27FFA7C1-7383-4ED5-9A80-46F4D450DB0E}" type="slidenum">
              <a:rPr lang="ru-RU" altLang="ru-RU" smtClean="0"/>
              <a:pPr>
                <a:defRPr/>
              </a:pPr>
              <a:t>‹#›</a:t>
            </a:fld>
            <a:endParaRPr lang="ru-RU" altLang="ru-RU"/>
          </a:p>
        </p:txBody>
      </p:sp>
    </p:spTree>
    <p:extLst>
      <p:ext uri="{BB962C8B-B14F-4D97-AF65-F5344CB8AC3E}">
        <p14:creationId xmlns:p14="http://schemas.microsoft.com/office/powerpoint/2010/main" val="4232704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CA64E92B-8E9E-4A88-B731-5DD39A41BCC7}"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85760F30-CAF7-4C43-A431-86065AC0EA9E}" type="slidenum">
              <a:rPr lang="ru-RU" altLang="ru-RU" smtClean="0"/>
              <a:pPr>
                <a:defRPr/>
              </a:pPr>
              <a:t>‹#›</a:t>
            </a:fld>
            <a:endParaRPr lang="ru-RU" altLang="ru-RU"/>
          </a:p>
        </p:txBody>
      </p:sp>
    </p:spTree>
    <p:extLst>
      <p:ext uri="{BB962C8B-B14F-4D97-AF65-F5344CB8AC3E}">
        <p14:creationId xmlns:p14="http://schemas.microsoft.com/office/powerpoint/2010/main" val="40899034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5AEEC925-781E-4F2E-B490-8645233AE306}"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882B0749-EDD6-41FB-BEF2-B000A2F96B71}" type="slidenum">
              <a:rPr lang="ru-RU" altLang="ru-RU" smtClean="0"/>
              <a:pPr>
                <a:defRPr/>
              </a:pPr>
              <a:t>‹#›</a:t>
            </a:fld>
            <a:endParaRPr lang="ru-RU" altLang="ru-RU"/>
          </a:p>
        </p:txBody>
      </p:sp>
    </p:spTree>
    <p:extLst>
      <p:ext uri="{BB962C8B-B14F-4D97-AF65-F5344CB8AC3E}">
        <p14:creationId xmlns:p14="http://schemas.microsoft.com/office/powerpoint/2010/main" val="27182242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3E753101-2B0F-4837-9AE9-F46D298104B6}"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DEA2EFB6-C205-4682-A759-FB9E6E620CB2}" type="slidenum">
              <a:rPr lang="ru-RU" altLang="ru-RU" smtClean="0"/>
              <a:pPr>
                <a:defRPr/>
              </a:pPr>
              <a:t>‹#›</a:t>
            </a:fld>
            <a:endParaRPr lang="ru-RU" altLang="ru-RU"/>
          </a:p>
        </p:txBody>
      </p:sp>
    </p:spTree>
    <p:extLst>
      <p:ext uri="{BB962C8B-B14F-4D97-AF65-F5344CB8AC3E}">
        <p14:creationId xmlns:p14="http://schemas.microsoft.com/office/powerpoint/2010/main" val="1040434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1EDD39A4-3365-4653-B950-C0B6C0512E2A}"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EFD4D1A5-9C09-40F3-A9BA-6AAFCDE66F37}" type="slidenum">
              <a:rPr lang="ru-RU" altLang="ru-RU" smtClean="0"/>
              <a:pPr>
                <a:defRPr/>
              </a:pPr>
              <a:t>‹#›</a:t>
            </a:fld>
            <a:endParaRPr lang="ru-RU" altLang="ru-RU"/>
          </a:p>
        </p:txBody>
      </p:sp>
    </p:spTree>
    <p:extLst>
      <p:ext uri="{BB962C8B-B14F-4D97-AF65-F5344CB8AC3E}">
        <p14:creationId xmlns:p14="http://schemas.microsoft.com/office/powerpoint/2010/main" val="2759769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971AEDF-7987-40DE-8193-EEF5A39083FE}" type="datetimeFigureOut">
              <a:rPr lang="uz-Cyrl-UZ" smtClean="0"/>
              <a:t>29/05/2025</a:t>
            </a:fld>
            <a:endParaRPr lang="uz-Cyrl-UZ"/>
          </a:p>
        </p:txBody>
      </p:sp>
      <p:sp>
        <p:nvSpPr>
          <p:cNvPr id="5" name="Footer Placeholder 4"/>
          <p:cNvSpPr>
            <a:spLocks noGrp="1"/>
          </p:cNvSpPr>
          <p:nvPr>
            <p:ph type="ftr" sz="quarter" idx="11"/>
          </p:nvPr>
        </p:nvSpPr>
        <p:spPr/>
        <p:txBody>
          <a:bodyPr/>
          <a:lstStyle/>
          <a:p>
            <a:endParaRPr lang="uz-Cyrl-UZ"/>
          </a:p>
        </p:txBody>
      </p:sp>
      <p:sp>
        <p:nvSpPr>
          <p:cNvPr id="6" name="Slide Number Placeholder 5"/>
          <p:cNvSpPr>
            <a:spLocks noGrp="1"/>
          </p:cNvSpPr>
          <p:nvPr>
            <p:ph type="sldNum" sz="quarter" idx="12"/>
          </p:nvPr>
        </p:nvSpPr>
        <p:spPr/>
        <p:txBody>
          <a:bodyPr/>
          <a:lstStyle/>
          <a:p>
            <a:fld id="{7404D8E7-D024-4ACA-BCAF-29E0A26DEF33}" type="slidenum">
              <a:rPr lang="uz-Cyrl-UZ" smtClean="0"/>
              <a:t>‹#›</a:t>
            </a:fld>
            <a:endParaRPr lang="uz-Cyrl-UZ"/>
          </a:p>
        </p:txBody>
      </p:sp>
    </p:spTree>
    <p:extLst>
      <p:ext uri="{BB962C8B-B14F-4D97-AF65-F5344CB8AC3E}">
        <p14:creationId xmlns:p14="http://schemas.microsoft.com/office/powerpoint/2010/main" val="2148476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5">
            <a:extLst>
              <a:ext uri="{FF2B5EF4-FFF2-40B4-BE49-F238E27FC236}">
                <a16:creationId xmlns:a16="http://schemas.microsoft.com/office/drawing/2014/main" id="{B7993050-0A4B-4921-86BD-B3610DAE4146}"/>
              </a:ext>
            </a:extLst>
          </p:cNvPr>
          <p:cNvGrpSpPr>
            <a:grpSpLocks/>
          </p:cNvGrpSpPr>
          <p:nvPr/>
        </p:nvGrpSpPr>
        <p:grpSpPr bwMode="auto">
          <a:xfrm>
            <a:off x="0" y="-2117"/>
            <a:ext cx="12192000" cy="6866468"/>
            <a:chOff x="0" y="-2373"/>
            <a:chExt cx="12192000" cy="6867027"/>
          </a:xfrm>
        </p:grpSpPr>
        <p:sp>
          <p:nvSpPr>
            <p:cNvPr id="5" name="Rectangle 7">
              <a:extLst>
                <a:ext uri="{FF2B5EF4-FFF2-40B4-BE49-F238E27FC236}">
                  <a16:creationId xmlns:a16="http://schemas.microsoft.com/office/drawing/2014/main" id="{E5759CB0-FC5C-4FAC-9FA8-6E6E85CE2623}"/>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0">
              <a:extLst>
                <a:ext uri="{FF2B5EF4-FFF2-40B4-BE49-F238E27FC236}">
                  <a16:creationId xmlns:a16="http://schemas.microsoft.com/office/drawing/2014/main" id="{37DCF614-4ED4-4844-A34A-EDCC6FF16596}"/>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1">
              <a:extLst>
                <a:ext uri="{FF2B5EF4-FFF2-40B4-BE49-F238E27FC236}">
                  <a16:creationId xmlns:a16="http://schemas.microsoft.com/office/drawing/2014/main" id="{E7A37924-0DAC-4E86-9189-FBF99D6E0755}"/>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2">
              <a:extLst>
                <a:ext uri="{FF2B5EF4-FFF2-40B4-BE49-F238E27FC236}">
                  <a16:creationId xmlns:a16="http://schemas.microsoft.com/office/drawing/2014/main" id="{1D6CC7CF-0D9B-4BE3-B362-0F196FB8A3F8}"/>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3">
              <a:extLst>
                <a:ext uri="{FF2B5EF4-FFF2-40B4-BE49-F238E27FC236}">
                  <a16:creationId xmlns:a16="http://schemas.microsoft.com/office/drawing/2014/main" id="{0983C6C5-CE8E-4FEF-BB80-6AAA9B96DC77}"/>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4">
              <a:extLst>
                <a:ext uri="{FF2B5EF4-FFF2-40B4-BE49-F238E27FC236}">
                  <a16:creationId xmlns:a16="http://schemas.microsoft.com/office/drawing/2014/main" id="{4ADA80AD-9EA2-455B-96C9-1D8CED7977E1}"/>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BFE476C4-0A09-4B21-A2A7-155F0CFAC6EA}"/>
                </a:ext>
              </a:extLst>
            </p:cNvPr>
            <p:cNvSpPr>
              <a:spLocks noEditPoints="1"/>
            </p:cNvSpPr>
            <p:nvPr/>
          </p:nvSpPr>
          <p:spPr bwMode="gray">
            <a:xfrm>
              <a:off x="0" y="1587"/>
              <a:ext cx="12192000" cy="6856413"/>
            </a:xfrm>
            <a:custGeom>
              <a:avLst/>
              <a:gdLst>
                <a:gd name="T0" fmla="*/ 0 w 15356"/>
                <a:gd name="T1" fmla="*/ 0 h 8638"/>
                <a:gd name="T2" fmla="*/ 0 w 15356"/>
                <a:gd name="T3" fmla="*/ 8638 h 8638"/>
                <a:gd name="T4" fmla="*/ 15356 w 15356"/>
                <a:gd name="T5" fmla="*/ 8638 h 8638"/>
                <a:gd name="T6" fmla="*/ 15356 w 15356"/>
                <a:gd name="T7" fmla="*/ 0 h 8638"/>
                <a:gd name="T8" fmla="*/ 0 w 15356"/>
                <a:gd name="T9" fmla="*/ 0 h 8638"/>
                <a:gd name="T10" fmla="*/ 14748 w 15356"/>
                <a:gd name="T11" fmla="*/ 8038 h 8638"/>
                <a:gd name="T12" fmla="*/ 600 w 15356"/>
                <a:gd name="T13" fmla="*/ 8038 h 8638"/>
                <a:gd name="T14" fmla="*/ 600 w 15356"/>
                <a:gd name="T15" fmla="*/ 592 h 8638"/>
                <a:gd name="T16" fmla="*/ 14748 w 15356"/>
                <a:gd name="T17" fmla="*/ 592 h 8638"/>
                <a:gd name="T18" fmla="*/ 14748 w 15356"/>
                <a:gd name="T19" fmla="*/ 8038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grpSp>
      <p:sp>
        <p:nvSpPr>
          <p:cNvPr id="12" name="Rectangle 9">
            <a:extLst>
              <a:ext uri="{FF2B5EF4-FFF2-40B4-BE49-F238E27FC236}">
                <a16:creationId xmlns:a16="http://schemas.microsoft.com/office/drawing/2014/main" id="{6EAA11AA-7C8E-413F-B3F4-B99AF41F3E05}"/>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154955" y="2099733"/>
            <a:ext cx="8825659" cy="2677648"/>
          </a:xfr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154955" y="4777381"/>
            <a:ext cx="8825659" cy="861420"/>
          </a:xfrm>
        </p:spPr>
        <p:txBody>
          <a:bodyPr anchor="t"/>
          <a:lstStyle>
            <a:lvl1pPr marL="0" indent="0" algn="l">
              <a:buNone/>
              <a:defRPr cap="all">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ru-RU"/>
              <a:t>Образец подзаголовка</a:t>
            </a:r>
            <a:endParaRPr lang="en-US" dirty="0"/>
          </a:p>
        </p:txBody>
      </p:sp>
      <p:sp>
        <p:nvSpPr>
          <p:cNvPr id="13" name="Date Placeholder 3">
            <a:extLst>
              <a:ext uri="{FF2B5EF4-FFF2-40B4-BE49-F238E27FC236}">
                <a16:creationId xmlns:a16="http://schemas.microsoft.com/office/drawing/2014/main" id="{873406AE-11EF-470B-B37C-F3B16297F03D}"/>
              </a:ext>
            </a:extLst>
          </p:cNvPr>
          <p:cNvSpPr>
            <a:spLocks noGrp="1"/>
          </p:cNvSpPr>
          <p:nvPr>
            <p:ph type="dt" sz="half" idx="10"/>
          </p:nvPr>
        </p:nvSpPr>
        <p:spPr>
          <a:xfrm rot="5400000">
            <a:off x="10090151" y="1792817"/>
            <a:ext cx="990600" cy="304800"/>
          </a:xfrm>
        </p:spPr>
        <p:txBody>
          <a:bodyPr/>
          <a:lstStyle>
            <a:lvl1pPr algn="l">
              <a:defRPr b="0" i="0" smtClean="0">
                <a:solidFill>
                  <a:schemeClr val="bg1"/>
                </a:solidFill>
              </a:defRPr>
            </a:lvl1pPr>
          </a:lstStyle>
          <a:p>
            <a:pPr>
              <a:defRPr/>
            </a:pPr>
            <a:fld id="{71EBF4D6-D33D-4B93-89F3-612585D555BF}" type="datetimeFigureOut">
              <a:rPr lang="ru-RU"/>
              <a:pPr>
                <a:defRPr/>
              </a:pPr>
              <a:t>29.05.2025</a:t>
            </a:fld>
            <a:endParaRPr lang="ru-RU"/>
          </a:p>
        </p:txBody>
      </p:sp>
      <p:sp>
        <p:nvSpPr>
          <p:cNvPr id="14" name="Footer Placeholder 4">
            <a:extLst>
              <a:ext uri="{FF2B5EF4-FFF2-40B4-BE49-F238E27FC236}">
                <a16:creationId xmlns:a16="http://schemas.microsoft.com/office/drawing/2014/main" id="{EA1CAA1C-1B79-4BC9-BE9C-A30F7941330E}"/>
              </a:ext>
            </a:extLst>
          </p:cNvPr>
          <p:cNvSpPr>
            <a:spLocks noGrp="1"/>
          </p:cNvSpPr>
          <p:nvPr>
            <p:ph type="ftr" sz="quarter" idx="11"/>
          </p:nvPr>
        </p:nvSpPr>
        <p:spPr>
          <a:xfrm rot="5400000">
            <a:off x="8960909" y="3226859"/>
            <a:ext cx="3858683" cy="304800"/>
          </a:xfrm>
        </p:spPr>
        <p:txBody>
          <a:bodyPr/>
          <a:lstStyle>
            <a:lvl1pPr>
              <a:defRPr b="0" i="0">
                <a:solidFill>
                  <a:schemeClr val="bg1"/>
                </a:solidFill>
              </a:defRPr>
            </a:lvl1pPr>
          </a:lstStyle>
          <a:p>
            <a:pPr>
              <a:defRPr/>
            </a:pPr>
            <a:endParaRPr lang="ru-RU"/>
          </a:p>
        </p:txBody>
      </p:sp>
      <p:sp>
        <p:nvSpPr>
          <p:cNvPr id="15" name="Slide Number Placeholder 5">
            <a:extLst>
              <a:ext uri="{FF2B5EF4-FFF2-40B4-BE49-F238E27FC236}">
                <a16:creationId xmlns:a16="http://schemas.microsoft.com/office/drawing/2014/main" id="{ECB7A5D8-143E-483B-8EEF-E0A3F17EA9C3}"/>
              </a:ext>
            </a:extLst>
          </p:cNvPr>
          <p:cNvSpPr>
            <a:spLocks noGrp="1"/>
          </p:cNvSpPr>
          <p:nvPr>
            <p:ph type="sldNum" sz="quarter" idx="12"/>
          </p:nvPr>
        </p:nvSpPr>
        <p:spPr>
          <a:xfrm>
            <a:off x="10350500" y="292101"/>
            <a:ext cx="838200" cy="768351"/>
          </a:xfrm>
        </p:spPr>
        <p:txBody>
          <a:bodyPr/>
          <a:lstStyle>
            <a:lvl1pPr>
              <a:defRPr sz="2800" b="0" i="0" smtClean="0">
                <a:latin typeface="+mj-lt"/>
              </a:defRPr>
            </a:lvl1pPr>
          </a:lstStyle>
          <a:p>
            <a:pPr>
              <a:defRPr/>
            </a:pPr>
            <a:fld id="{634D3CB8-747C-47D8-81D5-FD77635FF401}" type="slidenum">
              <a:rPr lang="ru-RU" altLang="ru-RU"/>
              <a:pPr>
                <a:defRPr/>
              </a:pPr>
              <a:t>‹#›</a:t>
            </a:fld>
            <a:endParaRPr lang="ru-RU" altLang="ru-RU"/>
          </a:p>
        </p:txBody>
      </p:sp>
    </p:spTree>
    <p:extLst>
      <p:ext uri="{BB962C8B-B14F-4D97-AF65-F5344CB8AC3E}">
        <p14:creationId xmlns:p14="http://schemas.microsoft.com/office/powerpoint/2010/main" val="264129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13DCCB00-2F4F-4C73-A9AF-149F7B067D94}"/>
              </a:ext>
            </a:extLst>
          </p:cNvPr>
          <p:cNvSpPr>
            <a:spLocks noGrp="1"/>
          </p:cNvSpPr>
          <p:nvPr>
            <p:ph type="dt" sz="half" idx="10"/>
          </p:nvPr>
        </p:nvSpPr>
        <p:spPr/>
        <p:txBody>
          <a:bodyPr/>
          <a:lstStyle>
            <a:lvl1pPr>
              <a:defRPr/>
            </a:lvl1pPr>
          </a:lstStyle>
          <a:p>
            <a:pPr>
              <a:defRPr/>
            </a:pPr>
            <a:fld id="{96D454C2-E2AD-4D3A-81AC-90DD85211157}" type="datetimeFigureOut">
              <a:rPr lang="ru-RU"/>
              <a:pPr>
                <a:defRPr/>
              </a:pPr>
              <a:t>29.05.2025</a:t>
            </a:fld>
            <a:endParaRPr lang="ru-RU"/>
          </a:p>
        </p:txBody>
      </p:sp>
      <p:sp>
        <p:nvSpPr>
          <p:cNvPr id="5" name="Footer Placeholder 4">
            <a:extLst>
              <a:ext uri="{FF2B5EF4-FFF2-40B4-BE49-F238E27FC236}">
                <a16:creationId xmlns:a16="http://schemas.microsoft.com/office/drawing/2014/main" id="{A2F59DBC-74A9-440D-8429-B8C4B99094DF}"/>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E063B779-A500-48DD-A8EB-A6AE5BAAEB76}"/>
              </a:ext>
            </a:extLst>
          </p:cNvPr>
          <p:cNvSpPr>
            <a:spLocks noGrp="1"/>
          </p:cNvSpPr>
          <p:nvPr>
            <p:ph type="sldNum" sz="quarter" idx="12"/>
          </p:nvPr>
        </p:nvSpPr>
        <p:spPr/>
        <p:txBody>
          <a:bodyPr/>
          <a:lstStyle>
            <a:lvl1pPr>
              <a:defRPr/>
            </a:lvl1pPr>
          </a:lstStyle>
          <a:p>
            <a:pPr>
              <a:defRPr/>
            </a:pPr>
            <a:fld id="{4833D322-5548-4887-B0C3-503F8A2700DA}" type="slidenum">
              <a:rPr lang="ru-RU" altLang="ru-RU"/>
              <a:pPr>
                <a:defRPr/>
              </a:pPr>
              <a:t>‹#›</a:t>
            </a:fld>
            <a:endParaRPr lang="ru-RU" altLang="ru-RU"/>
          </a:p>
        </p:txBody>
      </p:sp>
    </p:spTree>
    <p:extLst>
      <p:ext uri="{BB962C8B-B14F-4D97-AF65-F5344CB8AC3E}">
        <p14:creationId xmlns:p14="http://schemas.microsoft.com/office/powerpoint/2010/main" val="2406272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AD829D04-4C35-4F96-BE07-5890AD6C5BA3}"/>
              </a:ext>
            </a:extLst>
          </p:cNvPr>
          <p:cNvGrpSpPr>
            <a:grpSpLocks/>
          </p:cNvGrpSpPr>
          <p:nvPr/>
        </p:nvGrpSpPr>
        <p:grpSpPr bwMode="auto">
          <a:xfrm>
            <a:off x="0" y="-2117"/>
            <a:ext cx="12192000" cy="6866468"/>
            <a:chOff x="0" y="-2373"/>
            <a:chExt cx="12192000" cy="6867027"/>
          </a:xfrm>
        </p:grpSpPr>
        <p:sp>
          <p:nvSpPr>
            <p:cNvPr id="5" name="Rectangle 10">
              <a:extLst>
                <a:ext uri="{FF2B5EF4-FFF2-40B4-BE49-F238E27FC236}">
                  <a16:creationId xmlns:a16="http://schemas.microsoft.com/office/drawing/2014/main" id="{18245431-C7B0-447A-8C46-A3F6B9304EB8}"/>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3">
              <a:extLst>
                <a:ext uri="{FF2B5EF4-FFF2-40B4-BE49-F238E27FC236}">
                  <a16:creationId xmlns:a16="http://schemas.microsoft.com/office/drawing/2014/main" id="{98FB22E3-405E-4F32-AE39-258D2628ED59}"/>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5">
              <a:extLst>
                <a:ext uri="{FF2B5EF4-FFF2-40B4-BE49-F238E27FC236}">
                  <a16:creationId xmlns:a16="http://schemas.microsoft.com/office/drawing/2014/main" id="{7D373CC3-A016-4A92-9632-558B849583FD}"/>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6">
              <a:extLst>
                <a:ext uri="{FF2B5EF4-FFF2-40B4-BE49-F238E27FC236}">
                  <a16:creationId xmlns:a16="http://schemas.microsoft.com/office/drawing/2014/main" id="{2358CC30-00CB-4024-8BE1-2AC160B39531}"/>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7">
              <a:extLst>
                <a:ext uri="{FF2B5EF4-FFF2-40B4-BE49-F238E27FC236}">
                  <a16:creationId xmlns:a16="http://schemas.microsoft.com/office/drawing/2014/main" id="{06520F34-5F2E-441E-803B-2267CEFF960A}"/>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8">
              <a:extLst>
                <a:ext uri="{FF2B5EF4-FFF2-40B4-BE49-F238E27FC236}">
                  <a16:creationId xmlns:a16="http://schemas.microsoft.com/office/drawing/2014/main" id="{59CEE460-64BE-43BB-9CE9-C6D61D1F6246}"/>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6">
              <a:extLst>
                <a:ext uri="{FF2B5EF4-FFF2-40B4-BE49-F238E27FC236}">
                  <a16:creationId xmlns:a16="http://schemas.microsoft.com/office/drawing/2014/main" id="{BE2BABCF-5E2E-48D7-B832-EE1498836EC5}"/>
                </a:ext>
              </a:extLst>
            </p:cNvPr>
            <p:cNvSpPr/>
            <p:nvPr/>
          </p:nvSpPr>
          <p:spPr>
            <a:xfrm>
              <a:off x="7289800" y="401944"/>
              <a:ext cx="4478867" cy="60541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5820B849-3699-4BD3-9837-887705A3CDE5}"/>
                </a:ext>
              </a:extLst>
            </p:cNvPr>
            <p:cNvSpPr>
              <a:spLocks/>
            </p:cNvSpPr>
            <p:nvPr/>
          </p:nvSpPr>
          <p:spPr bwMode="gray">
            <a:xfrm rot="-5677511">
              <a:off x="4698352" y="1826078"/>
              <a:ext cx="3299407" cy="440924"/>
            </a:xfrm>
            <a:custGeom>
              <a:avLst/>
              <a:gdLst>
                <a:gd name="T0" fmla="*/ 85 w 10000"/>
                <a:gd name="T1" fmla="*/ 2532 h 5291"/>
                <a:gd name="T2" fmla="*/ 9958 w 10000"/>
                <a:gd name="T3" fmla="*/ 5291 h 5291"/>
                <a:gd name="T4" fmla="*/ 10000 w 10000"/>
                <a:gd name="T5" fmla="*/ 0 h 5291"/>
                <a:gd name="T6" fmla="*/ 10000 w 10000"/>
                <a:gd name="T7" fmla="*/ 0 h 5291"/>
                <a:gd name="T8" fmla="*/ 9667 w 10000"/>
                <a:gd name="T9" fmla="*/ 204 h 5291"/>
                <a:gd name="T10" fmla="*/ 9334 w 10000"/>
                <a:gd name="T11" fmla="*/ 400 h 5291"/>
                <a:gd name="T12" fmla="*/ 9001 w 10000"/>
                <a:gd name="T13" fmla="*/ 590 h 5291"/>
                <a:gd name="T14" fmla="*/ 8667 w 10000"/>
                <a:gd name="T15" fmla="*/ 753 h 5291"/>
                <a:gd name="T16" fmla="*/ 8333 w 10000"/>
                <a:gd name="T17" fmla="*/ 917 h 5291"/>
                <a:gd name="T18" fmla="*/ 7999 w 10000"/>
                <a:gd name="T19" fmla="*/ 1071 h 5291"/>
                <a:gd name="T20" fmla="*/ 7669 w 10000"/>
                <a:gd name="T21" fmla="*/ 1202 h 5291"/>
                <a:gd name="T22" fmla="*/ 7333 w 10000"/>
                <a:gd name="T23" fmla="*/ 1325 h 5291"/>
                <a:gd name="T24" fmla="*/ 7000 w 10000"/>
                <a:gd name="T25" fmla="*/ 1440 h 5291"/>
                <a:gd name="T26" fmla="*/ 6673 w 10000"/>
                <a:gd name="T27" fmla="*/ 1538 h 5291"/>
                <a:gd name="T28" fmla="*/ 6340 w 10000"/>
                <a:gd name="T29" fmla="*/ 1636 h 5291"/>
                <a:gd name="T30" fmla="*/ 6013 w 10000"/>
                <a:gd name="T31" fmla="*/ 1719 h 5291"/>
                <a:gd name="T32" fmla="*/ 5686 w 10000"/>
                <a:gd name="T33" fmla="*/ 1784 h 5291"/>
                <a:gd name="T34" fmla="*/ 5359 w 10000"/>
                <a:gd name="T35" fmla="*/ 1850 h 5291"/>
                <a:gd name="T36" fmla="*/ 5036 w 10000"/>
                <a:gd name="T37" fmla="*/ 1906 h 5291"/>
                <a:gd name="T38" fmla="*/ 4717 w 10000"/>
                <a:gd name="T39" fmla="*/ 1948 h 5291"/>
                <a:gd name="T40" fmla="*/ 4396 w 10000"/>
                <a:gd name="T41" fmla="*/ 1980 h 5291"/>
                <a:gd name="T42" fmla="*/ 4079 w 10000"/>
                <a:gd name="T43" fmla="*/ 2013 h 5291"/>
                <a:gd name="T44" fmla="*/ 3766 w 10000"/>
                <a:gd name="T45" fmla="*/ 2029 h 5291"/>
                <a:gd name="T46" fmla="*/ 3454 w 10000"/>
                <a:gd name="T47" fmla="*/ 2046 h 5291"/>
                <a:gd name="T48" fmla="*/ 3145 w 10000"/>
                <a:gd name="T49" fmla="*/ 2053 h 5291"/>
                <a:gd name="T50" fmla="*/ 2839 w 10000"/>
                <a:gd name="T51" fmla="*/ 2046 h 5291"/>
                <a:gd name="T52" fmla="*/ 2537 w 10000"/>
                <a:gd name="T53" fmla="*/ 2046 h 5291"/>
                <a:gd name="T54" fmla="*/ 2238 w 10000"/>
                <a:gd name="T55" fmla="*/ 2029 h 5291"/>
                <a:gd name="T56" fmla="*/ 1943 w 10000"/>
                <a:gd name="T57" fmla="*/ 2004 h 5291"/>
                <a:gd name="T58" fmla="*/ 1653 w 10000"/>
                <a:gd name="T59" fmla="*/ 1980 h 5291"/>
                <a:gd name="T60" fmla="*/ 1368 w 10000"/>
                <a:gd name="T61" fmla="*/ 1955 h 5291"/>
                <a:gd name="T62" fmla="*/ 1085 w 10000"/>
                <a:gd name="T63" fmla="*/ 1915 h 5291"/>
                <a:gd name="T64" fmla="*/ 806 w 10000"/>
                <a:gd name="T65" fmla="*/ 1873 h 5291"/>
                <a:gd name="T66" fmla="*/ 533 w 10000"/>
                <a:gd name="T67" fmla="*/ 1833 h 5291"/>
                <a:gd name="T68" fmla="*/ 0 w 10000"/>
                <a:gd name="T69" fmla="*/ 1726 h 5291"/>
                <a:gd name="T70" fmla="*/ 85 w 10000"/>
                <a:gd name="T71" fmla="*/ 2532 h 5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3" name="Freeform 5">
              <a:extLst>
                <a:ext uri="{FF2B5EF4-FFF2-40B4-BE49-F238E27FC236}">
                  <a16:creationId xmlns:a16="http://schemas.microsoft.com/office/drawing/2014/main" id="{8B93A842-0E19-48F3-8202-28A4956A7748}"/>
                </a:ext>
              </a:extLst>
            </p:cNvPr>
            <p:cNvSpPr>
              <a:spLocks/>
            </p:cNvSpPr>
            <p:nvPr/>
          </p:nvSpPr>
          <p:spPr bwMode="gray">
            <a:xfrm rot="-5400000">
              <a:off x="3787244" y="2801721"/>
              <a:ext cx="6053670" cy="1254558"/>
            </a:xfrm>
            <a:custGeom>
              <a:avLst/>
              <a:gdLst>
                <a:gd name="T0" fmla="*/ 0 w 10000"/>
                <a:gd name="T1" fmla="*/ 0 h 8000"/>
                <a:gd name="T2" fmla="*/ 0 w 10000"/>
                <a:gd name="T3" fmla="*/ 7970 h 8000"/>
                <a:gd name="T4" fmla="*/ 10000 w 10000"/>
                <a:gd name="T5" fmla="*/ 8000 h 8000"/>
                <a:gd name="T6" fmla="*/ 10000 w 10000"/>
                <a:gd name="T7" fmla="*/ 7 h 8000"/>
                <a:gd name="T8" fmla="*/ 10000 w 10000"/>
                <a:gd name="T9" fmla="*/ 7 h 8000"/>
                <a:gd name="T10" fmla="*/ 9773 w 10000"/>
                <a:gd name="T11" fmla="*/ 156 h 8000"/>
                <a:gd name="T12" fmla="*/ 9547 w 10000"/>
                <a:gd name="T13" fmla="*/ 298 h 8000"/>
                <a:gd name="T14" fmla="*/ 9320 w 10000"/>
                <a:gd name="T15" fmla="*/ 437 h 8000"/>
                <a:gd name="T16" fmla="*/ 9092 w 10000"/>
                <a:gd name="T17" fmla="*/ 556 h 8000"/>
                <a:gd name="T18" fmla="*/ 8865 w 10000"/>
                <a:gd name="T19" fmla="*/ 676 h 8000"/>
                <a:gd name="T20" fmla="*/ 8637 w 10000"/>
                <a:gd name="T21" fmla="*/ 788 h 8000"/>
                <a:gd name="T22" fmla="*/ 8412 w 10000"/>
                <a:gd name="T23" fmla="*/ 884 h 8000"/>
                <a:gd name="T24" fmla="*/ 8184 w 10000"/>
                <a:gd name="T25" fmla="*/ 975 h 8000"/>
                <a:gd name="T26" fmla="*/ 7957 w 10000"/>
                <a:gd name="T27" fmla="*/ 1058 h 8000"/>
                <a:gd name="T28" fmla="*/ 7734 w 10000"/>
                <a:gd name="T29" fmla="*/ 1130 h 8000"/>
                <a:gd name="T30" fmla="*/ 7508 w 10000"/>
                <a:gd name="T31" fmla="*/ 1202 h 8000"/>
                <a:gd name="T32" fmla="*/ 7285 w 10000"/>
                <a:gd name="T33" fmla="*/ 1262 h 8000"/>
                <a:gd name="T34" fmla="*/ 7062 w 10000"/>
                <a:gd name="T35" fmla="*/ 1309 h 8000"/>
                <a:gd name="T36" fmla="*/ 6840 w 10000"/>
                <a:gd name="T37" fmla="*/ 1358 h 8000"/>
                <a:gd name="T38" fmla="*/ 6620 w 10000"/>
                <a:gd name="T39" fmla="*/ 1399 h 8000"/>
                <a:gd name="T40" fmla="*/ 6402 w 10000"/>
                <a:gd name="T41" fmla="*/ 1428 h 8000"/>
                <a:gd name="T42" fmla="*/ 6184 w 10000"/>
                <a:gd name="T43" fmla="*/ 1453 h 8000"/>
                <a:gd name="T44" fmla="*/ 5968 w 10000"/>
                <a:gd name="T45" fmla="*/ 1477 h 8000"/>
                <a:gd name="T46" fmla="*/ 5755 w 10000"/>
                <a:gd name="T47" fmla="*/ 1488 h 8000"/>
                <a:gd name="T48" fmla="*/ 5542 w 10000"/>
                <a:gd name="T49" fmla="*/ 1500 h 8000"/>
                <a:gd name="T50" fmla="*/ 5332 w 10000"/>
                <a:gd name="T51" fmla="*/ 1506 h 8000"/>
                <a:gd name="T52" fmla="*/ 5124 w 10000"/>
                <a:gd name="T53" fmla="*/ 1500 h 8000"/>
                <a:gd name="T54" fmla="*/ 4918 w 10000"/>
                <a:gd name="T55" fmla="*/ 1500 h 8000"/>
                <a:gd name="T56" fmla="*/ 4714 w 10000"/>
                <a:gd name="T57" fmla="*/ 1488 h 8000"/>
                <a:gd name="T58" fmla="*/ 4514 w 10000"/>
                <a:gd name="T59" fmla="*/ 1470 h 8000"/>
                <a:gd name="T60" fmla="*/ 4316 w 10000"/>
                <a:gd name="T61" fmla="*/ 1453 h 8000"/>
                <a:gd name="T62" fmla="*/ 4122 w 10000"/>
                <a:gd name="T63" fmla="*/ 1434 h 8000"/>
                <a:gd name="T64" fmla="*/ 3929 w 10000"/>
                <a:gd name="T65" fmla="*/ 1405 h 8000"/>
                <a:gd name="T66" fmla="*/ 3739 w 10000"/>
                <a:gd name="T67" fmla="*/ 1374 h 8000"/>
                <a:gd name="T68" fmla="*/ 3553 w 10000"/>
                <a:gd name="T69" fmla="*/ 1346 h 8000"/>
                <a:gd name="T70" fmla="*/ 3190 w 10000"/>
                <a:gd name="T71" fmla="*/ 1267 h 8000"/>
                <a:gd name="T72" fmla="*/ 2842 w 10000"/>
                <a:gd name="T73" fmla="*/ 1183 h 8000"/>
                <a:gd name="T74" fmla="*/ 2508 w 10000"/>
                <a:gd name="T75" fmla="*/ 1095 h 8000"/>
                <a:gd name="T76" fmla="*/ 2192 w 10000"/>
                <a:gd name="T77" fmla="*/ 998 h 8000"/>
                <a:gd name="T78" fmla="*/ 1890 w 10000"/>
                <a:gd name="T79" fmla="*/ 897 h 8000"/>
                <a:gd name="T80" fmla="*/ 1610 w 10000"/>
                <a:gd name="T81" fmla="*/ 788 h 8000"/>
                <a:gd name="T82" fmla="*/ 1347 w 10000"/>
                <a:gd name="T83" fmla="*/ 681 h 8000"/>
                <a:gd name="T84" fmla="*/ 1105 w 10000"/>
                <a:gd name="T85" fmla="*/ 574 h 8000"/>
                <a:gd name="T86" fmla="*/ 883 w 10000"/>
                <a:gd name="T87" fmla="*/ 473 h 8000"/>
                <a:gd name="T88" fmla="*/ 686 w 10000"/>
                <a:gd name="T89" fmla="*/ 377 h 8000"/>
                <a:gd name="T90" fmla="*/ 508 w 10000"/>
                <a:gd name="T91" fmla="*/ 286 h 8000"/>
                <a:gd name="T92" fmla="*/ 358 w 10000"/>
                <a:gd name="T93" fmla="*/ 210 h 8000"/>
                <a:gd name="T94" fmla="*/ 232 w 10000"/>
                <a:gd name="T95" fmla="*/ 138 h 8000"/>
                <a:gd name="T96" fmla="*/ 59 w 10000"/>
                <a:gd name="T97" fmla="*/ 35 h 8000"/>
                <a:gd name="T98" fmla="*/ 0 w 10000"/>
                <a:gd name="T99" fmla="*/ 0 h 8000"/>
                <a:gd name="T100" fmla="*/ 0 w 10000"/>
                <a:gd name="T101" fmla="*/ 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4" name="Freeform 5">
              <a:extLst>
                <a:ext uri="{FF2B5EF4-FFF2-40B4-BE49-F238E27FC236}">
                  <a16:creationId xmlns:a16="http://schemas.microsoft.com/office/drawing/2014/main" id="{9010B3C4-E328-4F2B-A301-7CE17E4F9B95}"/>
                </a:ext>
              </a:extLst>
            </p:cNvPr>
            <p:cNvSpPr>
              <a:spLocks noEditPoints="1"/>
            </p:cNvSpPr>
            <p:nvPr/>
          </p:nvSpPr>
          <p:spPr bwMode="gray">
            <a:xfrm>
              <a:off x="0" y="1587"/>
              <a:ext cx="12192000" cy="6856413"/>
            </a:xfrm>
            <a:custGeom>
              <a:avLst/>
              <a:gdLst>
                <a:gd name="T0" fmla="*/ 0 w 15356"/>
                <a:gd name="T1" fmla="*/ 0 h 8638"/>
                <a:gd name="T2" fmla="*/ 0 w 15356"/>
                <a:gd name="T3" fmla="*/ 8638 h 8638"/>
                <a:gd name="T4" fmla="*/ 15356 w 15356"/>
                <a:gd name="T5" fmla="*/ 8638 h 8638"/>
                <a:gd name="T6" fmla="*/ 15356 w 15356"/>
                <a:gd name="T7" fmla="*/ 0 h 8638"/>
                <a:gd name="T8" fmla="*/ 0 w 15356"/>
                <a:gd name="T9" fmla="*/ 0 h 8638"/>
                <a:gd name="T10" fmla="*/ 14748 w 15356"/>
                <a:gd name="T11" fmla="*/ 8038 h 8638"/>
                <a:gd name="T12" fmla="*/ 600 w 15356"/>
                <a:gd name="T13" fmla="*/ 8038 h 8638"/>
                <a:gd name="T14" fmla="*/ 600 w 15356"/>
                <a:gd name="T15" fmla="*/ 592 h 8638"/>
                <a:gd name="T16" fmla="*/ 14748 w 15356"/>
                <a:gd name="T17" fmla="*/ 592 h 8638"/>
                <a:gd name="T18" fmla="*/ 14748 w 15356"/>
                <a:gd name="T19" fmla="*/ 8038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grpSp>
      <p:sp>
        <p:nvSpPr>
          <p:cNvPr id="15" name="Rectangle 14">
            <a:extLst>
              <a:ext uri="{FF2B5EF4-FFF2-40B4-BE49-F238E27FC236}">
                <a16:creationId xmlns:a16="http://schemas.microsoft.com/office/drawing/2014/main" id="{70A20C70-E688-4AA8-B110-D5A7D1FCE32A}"/>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8" y="2677645"/>
            <a:ext cx="4351023" cy="2283824"/>
          </a:xfrm>
        </p:spPr>
        <p:txBody>
          <a:bodyPr/>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5559" y="2677646"/>
            <a:ext cx="3755379" cy="2283823"/>
          </a:xfrm>
        </p:spPr>
        <p:txBody>
          <a:bodyPr anchor="ctr"/>
          <a:lstStyle>
            <a:lvl1pPr marL="0" indent="0" algn="l">
              <a:buNone/>
              <a:defRPr sz="2000" cap="all">
                <a:solidFill>
                  <a:schemeClr val="accent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a:t>Образец текста</a:t>
            </a:r>
          </a:p>
        </p:txBody>
      </p:sp>
      <p:sp>
        <p:nvSpPr>
          <p:cNvPr id="16" name="Date Placeholder 3">
            <a:extLst>
              <a:ext uri="{FF2B5EF4-FFF2-40B4-BE49-F238E27FC236}">
                <a16:creationId xmlns:a16="http://schemas.microsoft.com/office/drawing/2014/main" id="{EF53C9B7-DABB-48F4-8230-31A57BC93371}"/>
              </a:ext>
            </a:extLst>
          </p:cNvPr>
          <p:cNvSpPr>
            <a:spLocks noGrp="1"/>
          </p:cNvSpPr>
          <p:nvPr>
            <p:ph type="dt" sz="half" idx="10"/>
          </p:nvPr>
        </p:nvSpPr>
        <p:spPr/>
        <p:txBody>
          <a:bodyPr/>
          <a:lstStyle>
            <a:lvl1pPr>
              <a:defRPr/>
            </a:lvl1pPr>
          </a:lstStyle>
          <a:p>
            <a:pPr>
              <a:defRPr/>
            </a:pPr>
            <a:fld id="{347A569B-5355-47D1-8888-4215740601A3}" type="datetimeFigureOut">
              <a:rPr lang="ru-RU"/>
              <a:pPr>
                <a:defRPr/>
              </a:pPr>
              <a:t>29.05.2025</a:t>
            </a:fld>
            <a:endParaRPr lang="ru-RU"/>
          </a:p>
        </p:txBody>
      </p:sp>
      <p:sp>
        <p:nvSpPr>
          <p:cNvPr id="17" name="Footer Placeholder 4">
            <a:extLst>
              <a:ext uri="{FF2B5EF4-FFF2-40B4-BE49-F238E27FC236}">
                <a16:creationId xmlns:a16="http://schemas.microsoft.com/office/drawing/2014/main" id="{06F9E8C3-A6CE-48C7-8A93-69FFC0A21CE8}"/>
              </a:ext>
            </a:extLst>
          </p:cNvPr>
          <p:cNvSpPr>
            <a:spLocks noGrp="1"/>
          </p:cNvSpPr>
          <p:nvPr>
            <p:ph type="ftr" sz="quarter" idx="11"/>
          </p:nvPr>
        </p:nvSpPr>
        <p:spPr/>
        <p:txBody>
          <a:bodyPr/>
          <a:lstStyle>
            <a:lvl1pPr>
              <a:defRPr/>
            </a:lvl1pPr>
          </a:lstStyle>
          <a:p>
            <a:pPr>
              <a:defRPr/>
            </a:pPr>
            <a:endParaRPr lang="ru-RU"/>
          </a:p>
        </p:txBody>
      </p:sp>
      <p:sp>
        <p:nvSpPr>
          <p:cNvPr id="18" name="Slide Number Placeholder 5">
            <a:extLst>
              <a:ext uri="{FF2B5EF4-FFF2-40B4-BE49-F238E27FC236}">
                <a16:creationId xmlns:a16="http://schemas.microsoft.com/office/drawing/2014/main" id="{E22C830D-5CEC-45B7-BFF1-043D3ECB3F25}"/>
              </a:ext>
            </a:extLst>
          </p:cNvPr>
          <p:cNvSpPr>
            <a:spLocks noGrp="1"/>
          </p:cNvSpPr>
          <p:nvPr>
            <p:ph type="sldNum" sz="quarter" idx="12"/>
          </p:nvPr>
        </p:nvSpPr>
        <p:spPr/>
        <p:txBody>
          <a:bodyPr/>
          <a:lstStyle>
            <a:lvl1pPr>
              <a:defRPr/>
            </a:lvl1pPr>
          </a:lstStyle>
          <a:p>
            <a:pPr>
              <a:defRPr/>
            </a:pPr>
            <a:fld id="{9B0BA526-0509-4ED4-9568-A3B40257DDA9}" type="slidenum">
              <a:rPr lang="ru-RU" altLang="ru-RU"/>
              <a:pPr>
                <a:defRPr/>
              </a:pPr>
              <a:t>‹#›</a:t>
            </a:fld>
            <a:endParaRPr lang="ru-RU" altLang="ru-RU"/>
          </a:p>
        </p:txBody>
      </p:sp>
    </p:spTree>
    <p:extLst>
      <p:ext uri="{BB962C8B-B14F-4D97-AF65-F5344CB8AC3E}">
        <p14:creationId xmlns:p14="http://schemas.microsoft.com/office/powerpoint/2010/main" val="691218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54954" y="2603500"/>
            <a:ext cx="4825159" cy="341630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14" y="2603501"/>
            <a:ext cx="4825159" cy="34163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4BDA327E-CA70-41D3-932B-7A09B8BC1CD5}"/>
              </a:ext>
            </a:extLst>
          </p:cNvPr>
          <p:cNvSpPr>
            <a:spLocks noGrp="1"/>
          </p:cNvSpPr>
          <p:nvPr>
            <p:ph type="dt" sz="half" idx="10"/>
          </p:nvPr>
        </p:nvSpPr>
        <p:spPr/>
        <p:txBody>
          <a:bodyPr/>
          <a:lstStyle>
            <a:lvl1pPr>
              <a:defRPr/>
            </a:lvl1pPr>
          </a:lstStyle>
          <a:p>
            <a:pPr>
              <a:defRPr/>
            </a:pPr>
            <a:fld id="{A9605AE1-0A39-4170-ABAA-F6C9F9DF85ED}" type="datetimeFigureOut">
              <a:rPr lang="ru-RU"/>
              <a:pPr>
                <a:defRPr/>
              </a:pPr>
              <a:t>29.05.2025</a:t>
            </a:fld>
            <a:endParaRPr lang="ru-RU"/>
          </a:p>
        </p:txBody>
      </p:sp>
      <p:sp>
        <p:nvSpPr>
          <p:cNvPr id="6" name="Footer Placeholder 4">
            <a:extLst>
              <a:ext uri="{FF2B5EF4-FFF2-40B4-BE49-F238E27FC236}">
                <a16:creationId xmlns:a16="http://schemas.microsoft.com/office/drawing/2014/main" id="{720B6A09-477C-4A75-908D-3538188E2A51}"/>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6E3D9EE7-8993-4A18-AC63-8AEAEC5F324C}"/>
              </a:ext>
            </a:extLst>
          </p:cNvPr>
          <p:cNvSpPr>
            <a:spLocks noGrp="1"/>
          </p:cNvSpPr>
          <p:nvPr>
            <p:ph type="sldNum" sz="quarter" idx="12"/>
          </p:nvPr>
        </p:nvSpPr>
        <p:spPr/>
        <p:txBody>
          <a:bodyPr/>
          <a:lstStyle>
            <a:lvl1pPr>
              <a:defRPr/>
            </a:lvl1pPr>
          </a:lstStyle>
          <a:p>
            <a:pPr>
              <a:defRPr/>
            </a:pPr>
            <a:fld id="{B1BFC3F2-1F55-4646-A702-79CA2896E3E5}" type="slidenum">
              <a:rPr lang="ru-RU" altLang="ru-RU"/>
              <a:pPr>
                <a:defRPr/>
              </a:pPr>
              <a:t>‹#›</a:t>
            </a:fld>
            <a:endParaRPr lang="ru-RU" altLang="ru-RU"/>
          </a:p>
        </p:txBody>
      </p:sp>
    </p:spTree>
    <p:extLst>
      <p:ext uri="{BB962C8B-B14F-4D97-AF65-F5344CB8AC3E}">
        <p14:creationId xmlns:p14="http://schemas.microsoft.com/office/powerpoint/2010/main" val="884658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5" y="2603501"/>
            <a:ext cx="4825157" cy="576263"/>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179763"/>
            <a:ext cx="4825159" cy="28400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14" y="2603501"/>
            <a:ext cx="4825159" cy="576263"/>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1" y="3179763"/>
            <a:ext cx="4825159" cy="28400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a:extLst>
              <a:ext uri="{FF2B5EF4-FFF2-40B4-BE49-F238E27FC236}">
                <a16:creationId xmlns:a16="http://schemas.microsoft.com/office/drawing/2014/main" id="{A3B90EAA-B73F-4707-8826-1E2D2AD4F751}"/>
              </a:ext>
            </a:extLst>
          </p:cNvPr>
          <p:cNvSpPr>
            <a:spLocks noGrp="1"/>
          </p:cNvSpPr>
          <p:nvPr>
            <p:ph type="dt" sz="half" idx="10"/>
          </p:nvPr>
        </p:nvSpPr>
        <p:spPr/>
        <p:txBody>
          <a:bodyPr/>
          <a:lstStyle>
            <a:lvl1pPr>
              <a:defRPr/>
            </a:lvl1pPr>
          </a:lstStyle>
          <a:p>
            <a:pPr>
              <a:defRPr/>
            </a:pPr>
            <a:fld id="{4AAA3336-2458-4B10-9012-2F6DD1BF1887}" type="datetimeFigureOut">
              <a:rPr lang="ru-RU"/>
              <a:pPr>
                <a:defRPr/>
              </a:pPr>
              <a:t>29.05.2025</a:t>
            </a:fld>
            <a:endParaRPr lang="ru-RU"/>
          </a:p>
        </p:txBody>
      </p:sp>
      <p:sp>
        <p:nvSpPr>
          <p:cNvPr id="8" name="Footer Placeholder 4">
            <a:extLst>
              <a:ext uri="{FF2B5EF4-FFF2-40B4-BE49-F238E27FC236}">
                <a16:creationId xmlns:a16="http://schemas.microsoft.com/office/drawing/2014/main" id="{3190AB95-8D08-426A-B161-71E3D984BC04}"/>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B5E619C5-50BF-436E-8BD9-5291460620DD}"/>
              </a:ext>
            </a:extLst>
          </p:cNvPr>
          <p:cNvSpPr>
            <a:spLocks noGrp="1"/>
          </p:cNvSpPr>
          <p:nvPr>
            <p:ph type="sldNum" sz="quarter" idx="12"/>
          </p:nvPr>
        </p:nvSpPr>
        <p:spPr/>
        <p:txBody>
          <a:bodyPr/>
          <a:lstStyle>
            <a:lvl1pPr>
              <a:defRPr/>
            </a:lvl1pPr>
          </a:lstStyle>
          <a:p>
            <a:pPr>
              <a:defRPr/>
            </a:pPr>
            <a:fld id="{6042695F-9F3D-4F4F-9BD5-4704E29B6354}" type="slidenum">
              <a:rPr lang="ru-RU" altLang="ru-RU"/>
              <a:pPr>
                <a:defRPr/>
              </a:pPr>
              <a:t>‹#›</a:t>
            </a:fld>
            <a:endParaRPr lang="ru-RU" altLang="ru-RU"/>
          </a:p>
        </p:txBody>
      </p:sp>
    </p:spTree>
    <p:extLst>
      <p:ext uri="{BB962C8B-B14F-4D97-AF65-F5344CB8AC3E}">
        <p14:creationId xmlns:p14="http://schemas.microsoft.com/office/powerpoint/2010/main" val="1522314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a:extLst>
              <a:ext uri="{FF2B5EF4-FFF2-40B4-BE49-F238E27FC236}">
                <a16:creationId xmlns:a16="http://schemas.microsoft.com/office/drawing/2014/main" id="{0F348E12-807C-4447-8450-146CD647C1B1}"/>
              </a:ext>
            </a:extLst>
          </p:cNvPr>
          <p:cNvSpPr>
            <a:spLocks noGrp="1"/>
          </p:cNvSpPr>
          <p:nvPr>
            <p:ph type="dt" sz="half" idx="10"/>
          </p:nvPr>
        </p:nvSpPr>
        <p:spPr/>
        <p:txBody>
          <a:bodyPr/>
          <a:lstStyle>
            <a:lvl1pPr>
              <a:defRPr/>
            </a:lvl1pPr>
          </a:lstStyle>
          <a:p>
            <a:pPr>
              <a:defRPr/>
            </a:pPr>
            <a:fld id="{255C1E12-B52B-43A0-8505-BE676E782DDF}" type="datetimeFigureOut">
              <a:rPr lang="ru-RU"/>
              <a:pPr>
                <a:defRPr/>
              </a:pPr>
              <a:t>29.05.2025</a:t>
            </a:fld>
            <a:endParaRPr lang="ru-RU"/>
          </a:p>
        </p:txBody>
      </p:sp>
      <p:sp>
        <p:nvSpPr>
          <p:cNvPr id="4" name="Footer Placeholder 4">
            <a:extLst>
              <a:ext uri="{FF2B5EF4-FFF2-40B4-BE49-F238E27FC236}">
                <a16:creationId xmlns:a16="http://schemas.microsoft.com/office/drawing/2014/main" id="{31425987-B950-4E7A-8DBC-A2F9151C7333}"/>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96536F04-1428-439B-BF3C-7302EEC7C218}"/>
              </a:ext>
            </a:extLst>
          </p:cNvPr>
          <p:cNvSpPr>
            <a:spLocks noGrp="1"/>
          </p:cNvSpPr>
          <p:nvPr>
            <p:ph type="sldNum" sz="quarter" idx="12"/>
          </p:nvPr>
        </p:nvSpPr>
        <p:spPr/>
        <p:txBody>
          <a:bodyPr/>
          <a:lstStyle>
            <a:lvl1pPr>
              <a:defRPr/>
            </a:lvl1pPr>
          </a:lstStyle>
          <a:p>
            <a:pPr>
              <a:defRPr/>
            </a:pPr>
            <a:fld id="{857C8598-CDA0-4927-8A44-D0DF2D424AEE}" type="slidenum">
              <a:rPr lang="ru-RU" altLang="ru-RU"/>
              <a:pPr>
                <a:defRPr/>
              </a:pPr>
              <a:t>‹#›</a:t>
            </a:fld>
            <a:endParaRPr lang="ru-RU" altLang="ru-RU"/>
          </a:p>
        </p:txBody>
      </p:sp>
    </p:spTree>
    <p:extLst>
      <p:ext uri="{BB962C8B-B14F-4D97-AF65-F5344CB8AC3E}">
        <p14:creationId xmlns:p14="http://schemas.microsoft.com/office/powerpoint/2010/main" val="2130073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1746D73-580E-4D85-94AD-2D624E88E857}"/>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a:extLst>
              <a:ext uri="{FF2B5EF4-FFF2-40B4-BE49-F238E27FC236}">
                <a16:creationId xmlns:a16="http://schemas.microsoft.com/office/drawing/2014/main" id="{F67F58C1-64D7-4AE7-9108-9C32B0AEA4FA}"/>
              </a:ext>
            </a:extLst>
          </p:cNvPr>
          <p:cNvSpPr>
            <a:spLocks noGrp="1"/>
          </p:cNvSpPr>
          <p:nvPr>
            <p:ph type="dt" sz="half" idx="10"/>
          </p:nvPr>
        </p:nvSpPr>
        <p:spPr/>
        <p:txBody>
          <a:bodyPr/>
          <a:lstStyle>
            <a:lvl1pPr>
              <a:defRPr/>
            </a:lvl1pPr>
          </a:lstStyle>
          <a:p>
            <a:pPr>
              <a:defRPr/>
            </a:pPr>
            <a:fld id="{56DF20EC-7E6E-4277-B603-2F313FA585D7}" type="datetimeFigureOut">
              <a:rPr lang="ru-RU"/>
              <a:pPr>
                <a:defRPr/>
              </a:pPr>
              <a:t>29.05.2025</a:t>
            </a:fld>
            <a:endParaRPr lang="ru-RU"/>
          </a:p>
        </p:txBody>
      </p:sp>
      <p:sp>
        <p:nvSpPr>
          <p:cNvPr id="4" name="Footer Placeholder 2">
            <a:extLst>
              <a:ext uri="{FF2B5EF4-FFF2-40B4-BE49-F238E27FC236}">
                <a16:creationId xmlns:a16="http://schemas.microsoft.com/office/drawing/2014/main" id="{7BE4C364-DE4D-4AD8-8331-E4A7A1978247}"/>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3">
            <a:extLst>
              <a:ext uri="{FF2B5EF4-FFF2-40B4-BE49-F238E27FC236}">
                <a16:creationId xmlns:a16="http://schemas.microsoft.com/office/drawing/2014/main" id="{8FE78E61-EF98-4AAE-B478-1DCE14842566}"/>
              </a:ext>
            </a:extLst>
          </p:cNvPr>
          <p:cNvSpPr>
            <a:spLocks noGrp="1"/>
          </p:cNvSpPr>
          <p:nvPr>
            <p:ph type="sldNum" sz="quarter" idx="12"/>
          </p:nvPr>
        </p:nvSpPr>
        <p:spPr/>
        <p:txBody>
          <a:bodyPr/>
          <a:lstStyle>
            <a:lvl1pPr>
              <a:defRPr/>
            </a:lvl1pPr>
          </a:lstStyle>
          <a:p>
            <a:pPr>
              <a:defRPr/>
            </a:pPr>
            <a:fld id="{D3524347-A1DE-47F3-9480-DF81EC5EDBB3}" type="slidenum">
              <a:rPr lang="ru-RU" altLang="ru-RU"/>
              <a:pPr>
                <a:defRPr/>
              </a:pPr>
              <a:t>‹#›</a:t>
            </a:fld>
            <a:endParaRPr lang="ru-RU" altLang="ru-RU"/>
          </a:p>
        </p:txBody>
      </p:sp>
    </p:spTree>
    <p:extLst>
      <p:ext uri="{BB962C8B-B14F-4D97-AF65-F5344CB8AC3E}">
        <p14:creationId xmlns:p14="http://schemas.microsoft.com/office/powerpoint/2010/main" val="2662565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5" name="Group 13">
            <a:extLst>
              <a:ext uri="{FF2B5EF4-FFF2-40B4-BE49-F238E27FC236}">
                <a16:creationId xmlns:a16="http://schemas.microsoft.com/office/drawing/2014/main" id="{60942371-FC95-4458-A54E-C1B467558A95}"/>
              </a:ext>
            </a:extLst>
          </p:cNvPr>
          <p:cNvGrpSpPr>
            <a:grpSpLocks/>
          </p:cNvGrpSpPr>
          <p:nvPr/>
        </p:nvGrpSpPr>
        <p:grpSpPr bwMode="auto">
          <a:xfrm>
            <a:off x="0" y="-2117"/>
            <a:ext cx="12192000" cy="6866468"/>
            <a:chOff x="0" y="-2373"/>
            <a:chExt cx="12192000" cy="6867027"/>
          </a:xfrm>
        </p:grpSpPr>
        <p:sp>
          <p:nvSpPr>
            <p:cNvPr id="6" name="Rectangle 11">
              <a:extLst>
                <a:ext uri="{FF2B5EF4-FFF2-40B4-BE49-F238E27FC236}">
                  <a16:creationId xmlns:a16="http://schemas.microsoft.com/office/drawing/2014/main" id="{4FB10F5A-7B57-4515-B52D-CD6228F7B93A}"/>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5">
              <a:extLst>
                <a:ext uri="{FF2B5EF4-FFF2-40B4-BE49-F238E27FC236}">
                  <a16:creationId xmlns:a16="http://schemas.microsoft.com/office/drawing/2014/main" id="{0ED46C9D-E371-46A5-9E83-4C86CAEA28EE}"/>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6">
              <a:extLst>
                <a:ext uri="{FF2B5EF4-FFF2-40B4-BE49-F238E27FC236}">
                  <a16:creationId xmlns:a16="http://schemas.microsoft.com/office/drawing/2014/main" id="{0853D9F2-3391-4CDB-BBA0-10A40FF53F26}"/>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7">
              <a:extLst>
                <a:ext uri="{FF2B5EF4-FFF2-40B4-BE49-F238E27FC236}">
                  <a16:creationId xmlns:a16="http://schemas.microsoft.com/office/drawing/2014/main" id="{791A5F02-F6EB-4BCE-96A2-4F8CB34354B9}"/>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8">
              <a:extLst>
                <a:ext uri="{FF2B5EF4-FFF2-40B4-BE49-F238E27FC236}">
                  <a16:creationId xmlns:a16="http://schemas.microsoft.com/office/drawing/2014/main" id="{80AC8C37-5EC4-4617-9A54-CB354772FF10}"/>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9">
              <a:extLst>
                <a:ext uri="{FF2B5EF4-FFF2-40B4-BE49-F238E27FC236}">
                  <a16:creationId xmlns:a16="http://schemas.microsoft.com/office/drawing/2014/main" id="{930AD01F-92A5-4299-9F2A-5A7F1D2734DD}"/>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7">
              <a:extLst>
                <a:ext uri="{FF2B5EF4-FFF2-40B4-BE49-F238E27FC236}">
                  <a16:creationId xmlns:a16="http://schemas.microsoft.com/office/drawing/2014/main" id="{89A84A48-BD0E-4EE6-8B4A-2787F76F0B39}"/>
                </a:ext>
              </a:extLst>
            </p:cNvPr>
            <p:cNvSpPr/>
            <p:nvPr/>
          </p:nvSpPr>
          <p:spPr>
            <a:xfrm>
              <a:off x="5712884" y="401944"/>
              <a:ext cx="6055783" cy="60541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E4FEA7D6-AEB4-4366-ABB8-D555B5F6E0C4}"/>
                </a:ext>
              </a:extLst>
            </p:cNvPr>
            <p:cNvSpPr>
              <a:spLocks/>
            </p:cNvSpPr>
            <p:nvPr/>
          </p:nvSpPr>
          <p:spPr bwMode="gray">
            <a:xfrm rot="-5677511">
              <a:off x="3140485" y="1826078"/>
              <a:ext cx="3299407" cy="440924"/>
            </a:xfrm>
            <a:custGeom>
              <a:avLst/>
              <a:gdLst>
                <a:gd name="T0" fmla="*/ 85 w 10000"/>
                <a:gd name="T1" fmla="*/ 2532 h 5291"/>
                <a:gd name="T2" fmla="*/ 9958 w 10000"/>
                <a:gd name="T3" fmla="*/ 5291 h 5291"/>
                <a:gd name="T4" fmla="*/ 10000 w 10000"/>
                <a:gd name="T5" fmla="*/ 0 h 5291"/>
                <a:gd name="T6" fmla="*/ 10000 w 10000"/>
                <a:gd name="T7" fmla="*/ 0 h 5291"/>
                <a:gd name="T8" fmla="*/ 9667 w 10000"/>
                <a:gd name="T9" fmla="*/ 204 h 5291"/>
                <a:gd name="T10" fmla="*/ 9334 w 10000"/>
                <a:gd name="T11" fmla="*/ 400 h 5291"/>
                <a:gd name="T12" fmla="*/ 9001 w 10000"/>
                <a:gd name="T13" fmla="*/ 590 h 5291"/>
                <a:gd name="T14" fmla="*/ 8667 w 10000"/>
                <a:gd name="T15" fmla="*/ 753 h 5291"/>
                <a:gd name="T16" fmla="*/ 8333 w 10000"/>
                <a:gd name="T17" fmla="*/ 917 h 5291"/>
                <a:gd name="T18" fmla="*/ 7999 w 10000"/>
                <a:gd name="T19" fmla="*/ 1071 h 5291"/>
                <a:gd name="T20" fmla="*/ 7669 w 10000"/>
                <a:gd name="T21" fmla="*/ 1202 h 5291"/>
                <a:gd name="T22" fmla="*/ 7333 w 10000"/>
                <a:gd name="T23" fmla="*/ 1325 h 5291"/>
                <a:gd name="T24" fmla="*/ 7000 w 10000"/>
                <a:gd name="T25" fmla="*/ 1440 h 5291"/>
                <a:gd name="T26" fmla="*/ 6673 w 10000"/>
                <a:gd name="T27" fmla="*/ 1538 h 5291"/>
                <a:gd name="T28" fmla="*/ 6340 w 10000"/>
                <a:gd name="T29" fmla="*/ 1636 h 5291"/>
                <a:gd name="T30" fmla="*/ 6013 w 10000"/>
                <a:gd name="T31" fmla="*/ 1719 h 5291"/>
                <a:gd name="T32" fmla="*/ 5686 w 10000"/>
                <a:gd name="T33" fmla="*/ 1784 h 5291"/>
                <a:gd name="T34" fmla="*/ 5359 w 10000"/>
                <a:gd name="T35" fmla="*/ 1850 h 5291"/>
                <a:gd name="T36" fmla="*/ 5036 w 10000"/>
                <a:gd name="T37" fmla="*/ 1906 h 5291"/>
                <a:gd name="T38" fmla="*/ 4717 w 10000"/>
                <a:gd name="T39" fmla="*/ 1948 h 5291"/>
                <a:gd name="T40" fmla="*/ 4396 w 10000"/>
                <a:gd name="T41" fmla="*/ 1980 h 5291"/>
                <a:gd name="T42" fmla="*/ 4079 w 10000"/>
                <a:gd name="T43" fmla="*/ 2013 h 5291"/>
                <a:gd name="T44" fmla="*/ 3766 w 10000"/>
                <a:gd name="T45" fmla="*/ 2029 h 5291"/>
                <a:gd name="T46" fmla="*/ 3454 w 10000"/>
                <a:gd name="T47" fmla="*/ 2046 h 5291"/>
                <a:gd name="T48" fmla="*/ 3145 w 10000"/>
                <a:gd name="T49" fmla="*/ 2053 h 5291"/>
                <a:gd name="T50" fmla="*/ 2839 w 10000"/>
                <a:gd name="T51" fmla="*/ 2046 h 5291"/>
                <a:gd name="T52" fmla="*/ 2537 w 10000"/>
                <a:gd name="T53" fmla="*/ 2046 h 5291"/>
                <a:gd name="T54" fmla="*/ 2238 w 10000"/>
                <a:gd name="T55" fmla="*/ 2029 h 5291"/>
                <a:gd name="T56" fmla="*/ 1943 w 10000"/>
                <a:gd name="T57" fmla="*/ 2004 h 5291"/>
                <a:gd name="T58" fmla="*/ 1653 w 10000"/>
                <a:gd name="T59" fmla="*/ 1980 h 5291"/>
                <a:gd name="T60" fmla="*/ 1368 w 10000"/>
                <a:gd name="T61" fmla="*/ 1955 h 5291"/>
                <a:gd name="T62" fmla="*/ 1085 w 10000"/>
                <a:gd name="T63" fmla="*/ 1915 h 5291"/>
                <a:gd name="T64" fmla="*/ 806 w 10000"/>
                <a:gd name="T65" fmla="*/ 1873 h 5291"/>
                <a:gd name="T66" fmla="*/ 533 w 10000"/>
                <a:gd name="T67" fmla="*/ 1833 h 5291"/>
                <a:gd name="T68" fmla="*/ 0 w 10000"/>
                <a:gd name="T69" fmla="*/ 1726 h 5291"/>
                <a:gd name="T70" fmla="*/ 85 w 10000"/>
                <a:gd name="T71" fmla="*/ 2532 h 5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4" name="Freeform 5">
              <a:extLst>
                <a:ext uri="{FF2B5EF4-FFF2-40B4-BE49-F238E27FC236}">
                  <a16:creationId xmlns:a16="http://schemas.microsoft.com/office/drawing/2014/main" id="{617556E3-D5FD-4DDE-9B20-9E47EF9D8AD2}"/>
                </a:ext>
              </a:extLst>
            </p:cNvPr>
            <p:cNvSpPr>
              <a:spLocks/>
            </p:cNvSpPr>
            <p:nvPr/>
          </p:nvSpPr>
          <p:spPr bwMode="gray">
            <a:xfrm rot="-5400000">
              <a:off x="2229377" y="2801721"/>
              <a:ext cx="6053670" cy="1254558"/>
            </a:xfrm>
            <a:custGeom>
              <a:avLst/>
              <a:gdLst>
                <a:gd name="T0" fmla="*/ 0 w 10000"/>
                <a:gd name="T1" fmla="*/ 0 h 8000"/>
                <a:gd name="T2" fmla="*/ 0 w 10000"/>
                <a:gd name="T3" fmla="*/ 7970 h 8000"/>
                <a:gd name="T4" fmla="*/ 10000 w 10000"/>
                <a:gd name="T5" fmla="*/ 8000 h 8000"/>
                <a:gd name="T6" fmla="*/ 10000 w 10000"/>
                <a:gd name="T7" fmla="*/ 7 h 8000"/>
                <a:gd name="T8" fmla="*/ 10000 w 10000"/>
                <a:gd name="T9" fmla="*/ 7 h 8000"/>
                <a:gd name="T10" fmla="*/ 9773 w 10000"/>
                <a:gd name="T11" fmla="*/ 156 h 8000"/>
                <a:gd name="T12" fmla="*/ 9547 w 10000"/>
                <a:gd name="T13" fmla="*/ 298 h 8000"/>
                <a:gd name="T14" fmla="*/ 9320 w 10000"/>
                <a:gd name="T15" fmla="*/ 437 h 8000"/>
                <a:gd name="T16" fmla="*/ 9092 w 10000"/>
                <a:gd name="T17" fmla="*/ 556 h 8000"/>
                <a:gd name="T18" fmla="*/ 8865 w 10000"/>
                <a:gd name="T19" fmla="*/ 676 h 8000"/>
                <a:gd name="T20" fmla="*/ 8637 w 10000"/>
                <a:gd name="T21" fmla="*/ 788 h 8000"/>
                <a:gd name="T22" fmla="*/ 8412 w 10000"/>
                <a:gd name="T23" fmla="*/ 884 h 8000"/>
                <a:gd name="T24" fmla="*/ 8184 w 10000"/>
                <a:gd name="T25" fmla="*/ 975 h 8000"/>
                <a:gd name="T26" fmla="*/ 7957 w 10000"/>
                <a:gd name="T27" fmla="*/ 1058 h 8000"/>
                <a:gd name="T28" fmla="*/ 7734 w 10000"/>
                <a:gd name="T29" fmla="*/ 1130 h 8000"/>
                <a:gd name="T30" fmla="*/ 7508 w 10000"/>
                <a:gd name="T31" fmla="*/ 1202 h 8000"/>
                <a:gd name="T32" fmla="*/ 7285 w 10000"/>
                <a:gd name="T33" fmla="*/ 1262 h 8000"/>
                <a:gd name="T34" fmla="*/ 7062 w 10000"/>
                <a:gd name="T35" fmla="*/ 1309 h 8000"/>
                <a:gd name="T36" fmla="*/ 6840 w 10000"/>
                <a:gd name="T37" fmla="*/ 1358 h 8000"/>
                <a:gd name="T38" fmla="*/ 6620 w 10000"/>
                <a:gd name="T39" fmla="*/ 1399 h 8000"/>
                <a:gd name="T40" fmla="*/ 6402 w 10000"/>
                <a:gd name="T41" fmla="*/ 1428 h 8000"/>
                <a:gd name="T42" fmla="*/ 6184 w 10000"/>
                <a:gd name="T43" fmla="*/ 1453 h 8000"/>
                <a:gd name="T44" fmla="*/ 5968 w 10000"/>
                <a:gd name="T45" fmla="*/ 1477 h 8000"/>
                <a:gd name="T46" fmla="*/ 5755 w 10000"/>
                <a:gd name="T47" fmla="*/ 1488 h 8000"/>
                <a:gd name="T48" fmla="*/ 5542 w 10000"/>
                <a:gd name="T49" fmla="*/ 1500 h 8000"/>
                <a:gd name="T50" fmla="*/ 5332 w 10000"/>
                <a:gd name="T51" fmla="*/ 1506 h 8000"/>
                <a:gd name="T52" fmla="*/ 5124 w 10000"/>
                <a:gd name="T53" fmla="*/ 1500 h 8000"/>
                <a:gd name="T54" fmla="*/ 4918 w 10000"/>
                <a:gd name="T55" fmla="*/ 1500 h 8000"/>
                <a:gd name="T56" fmla="*/ 4714 w 10000"/>
                <a:gd name="T57" fmla="*/ 1488 h 8000"/>
                <a:gd name="T58" fmla="*/ 4514 w 10000"/>
                <a:gd name="T59" fmla="*/ 1470 h 8000"/>
                <a:gd name="T60" fmla="*/ 4316 w 10000"/>
                <a:gd name="T61" fmla="*/ 1453 h 8000"/>
                <a:gd name="T62" fmla="*/ 4122 w 10000"/>
                <a:gd name="T63" fmla="*/ 1434 h 8000"/>
                <a:gd name="T64" fmla="*/ 3929 w 10000"/>
                <a:gd name="T65" fmla="*/ 1405 h 8000"/>
                <a:gd name="T66" fmla="*/ 3739 w 10000"/>
                <a:gd name="T67" fmla="*/ 1374 h 8000"/>
                <a:gd name="T68" fmla="*/ 3553 w 10000"/>
                <a:gd name="T69" fmla="*/ 1346 h 8000"/>
                <a:gd name="T70" fmla="*/ 3190 w 10000"/>
                <a:gd name="T71" fmla="*/ 1267 h 8000"/>
                <a:gd name="T72" fmla="*/ 2842 w 10000"/>
                <a:gd name="T73" fmla="*/ 1183 h 8000"/>
                <a:gd name="T74" fmla="*/ 2508 w 10000"/>
                <a:gd name="T75" fmla="*/ 1095 h 8000"/>
                <a:gd name="T76" fmla="*/ 2192 w 10000"/>
                <a:gd name="T77" fmla="*/ 998 h 8000"/>
                <a:gd name="T78" fmla="*/ 1890 w 10000"/>
                <a:gd name="T79" fmla="*/ 897 h 8000"/>
                <a:gd name="T80" fmla="*/ 1610 w 10000"/>
                <a:gd name="T81" fmla="*/ 788 h 8000"/>
                <a:gd name="T82" fmla="*/ 1347 w 10000"/>
                <a:gd name="T83" fmla="*/ 681 h 8000"/>
                <a:gd name="T84" fmla="*/ 1105 w 10000"/>
                <a:gd name="T85" fmla="*/ 574 h 8000"/>
                <a:gd name="T86" fmla="*/ 883 w 10000"/>
                <a:gd name="T87" fmla="*/ 473 h 8000"/>
                <a:gd name="T88" fmla="*/ 686 w 10000"/>
                <a:gd name="T89" fmla="*/ 377 h 8000"/>
                <a:gd name="T90" fmla="*/ 508 w 10000"/>
                <a:gd name="T91" fmla="*/ 286 h 8000"/>
                <a:gd name="T92" fmla="*/ 358 w 10000"/>
                <a:gd name="T93" fmla="*/ 210 h 8000"/>
                <a:gd name="T94" fmla="*/ 232 w 10000"/>
                <a:gd name="T95" fmla="*/ 138 h 8000"/>
                <a:gd name="T96" fmla="*/ 59 w 10000"/>
                <a:gd name="T97" fmla="*/ 35 h 8000"/>
                <a:gd name="T98" fmla="*/ 0 w 10000"/>
                <a:gd name="T99" fmla="*/ 0 h 8000"/>
                <a:gd name="T100" fmla="*/ 0 w 10000"/>
                <a:gd name="T101" fmla="*/ 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5" name="Freeform 5">
              <a:extLst>
                <a:ext uri="{FF2B5EF4-FFF2-40B4-BE49-F238E27FC236}">
                  <a16:creationId xmlns:a16="http://schemas.microsoft.com/office/drawing/2014/main" id="{475AC3CA-3593-4BBD-B58B-613F9CE5BEBD}"/>
                </a:ext>
              </a:extLst>
            </p:cNvPr>
            <p:cNvSpPr>
              <a:spLocks noEditPoints="1"/>
            </p:cNvSpPr>
            <p:nvPr/>
          </p:nvSpPr>
          <p:spPr bwMode="gray">
            <a:xfrm>
              <a:off x="0" y="1587"/>
              <a:ext cx="12192000" cy="6856413"/>
            </a:xfrm>
            <a:custGeom>
              <a:avLst/>
              <a:gdLst>
                <a:gd name="T0" fmla="*/ 0 w 15356"/>
                <a:gd name="T1" fmla="*/ 0 h 8638"/>
                <a:gd name="T2" fmla="*/ 0 w 15356"/>
                <a:gd name="T3" fmla="*/ 8638 h 8638"/>
                <a:gd name="T4" fmla="*/ 15356 w 15356"/>
                <a:gd name="T5" fmla="*/ 8638 h 8638"/>
                <a:gd name="T6" fmla="*/ 15356 w 15356"/>
                <a:gd name="T7" fmla="*/ 0 h 8638"/>
                <a:gd name="T8" fmla="*/ 0 w 15356"/>
                <a:gd name="T9" fmla="*/ 0 h 8638"/>
                <a:gd name="T10" fmla="*/ 14748 w 15356"/>
                <a:gd name="T11" fmla="*/ 8038 h 8638"/>
                <a:gd name="T12" fmla="*/ 600 w 15356"/>
                <a:gd name="T13" fmla="*/ 8038 h 8638"/>
                <a:gd name="T14" fmla="*/ 600 w 15356"/>
                <a:gd name="T15" fmla="*/ 592 h 8638"/>
                <a:gd name="T16" fmla="*/ 14748 w 15356"/>
                <a:gd name="T17" fmla="*/ 592 h 8638"/>
                <a:gd name="T18" fmla="*/ 14748 w 15356"/>
                <a:gd name="T19" fmla="*/ 8038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grpSp>
      <p:sp>
        <p:nvSpPr>
          <p:cNvPr id="16" name="Rectangle 14">
            <a:extLst>
              <a:ext uri="{FF2B5EF4-FFF2-40B4-BE49-F238E27FC236}">
                <a16:creationId xmlns:a16="http://schemas.microsoft.com/office/drawing/2014/main" id="{6FCD4304-B516-4BD7-9DE5-AC3C423BA74B}"/>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1295400"/>
            <a:ext cx="2793159" cy="16002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81148" y="1447800"/>
            <a:ext cx="5190065" cy="4572000"/>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5" y="2895602"/>
            <a:ext cx="2793159" cy="3129279"/>
          </a:xfrm>
        </p:spPr>
        <p:txBody>
          <a:bodyPr/>
          <a:lstStyle>
            <a:lvl1pPr marL="0" indent="0">
              <a:buNone/>
              <a:defRPr sz="1400">
                <a:solidFill>
                  <a:schemeClr val="accent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17" name="Date Placeholder 4">
            <a:extLst>
              <a:ext uri="{FF2B5EF4-FFF2-40B4-BE49-F238E27FC236}">
                <a16:creationId xmlns:a16="http://schemas.microsoft.com/office/drawing/2014/main" id="{F014EC61-9486-412C-B102-82DEFA99045C}"/>
              </a:ext>
            </a:extLst>
          </p:cNvPr>
          <p:cNvSpPr>
            <a:spLocks noGrp="1"/>
          </p:cNvSpPr>
          <p:nvPr>
            <p:ph type="dt" sz="half" idx="10"/>
          </p:nvPr>
        </p:nvSpPr>
        <p:spPr/>
        <p:txBody>
          <a:bodyPr/>
          <a:lstStyle>
            <a:lvl1pPr>
              <a:defRPr/>
            </a:lvl1pPr>
          </a:lstStyle>
          <a:p>
            <a:pPr>
              <a:defRPr/>
            </a:pPr>
            <a:fld id="{A1B244D0-06A3-48C3-AF92-D23EDFD21757}" type="datetimeFigureOut">
              <a:rPr lang="ru-RU"/>
              <a:pPr>
                <a:defRPr/>
              </a:pPr>
              <a:t>29.05.2025</a:t>
            </a:fld>
            <a:endParaRPr lang="ru-RU"/>
          </a:p>
        </p:txBody>
      </p:sp>
      <p:sp>
        <p:nvSpPr>
          <p:cNvPr id="18" name="Footer Placeholder 5">
            <a:extLst>
              <a:ext uri="{FF2B5EF4-FFF2-40B4-BE49-F238E27FC236}">
                <a16:creationId xmlns:a16="http://schemas.microsoft.com/office/drawing/2014/main" id="{D4AD1C47-87B2-448B-B497-46128D36FAC5}"/>
              </a:ext>
            </a:extLst>
          </p:cNvPr>
          <p:cNvSpPr>
            <a:spLocks noGrp="1"/>
          </p:cNvSpPr>
          <p:nvPr>
            <p:ph type="ftr" sz="quarter" idx="11"/>
          </p:nvPr>
        </p:nvSpPr>
        <p:spPr/>
        <p:txBody>
          <a:bodyPr/>
          <a:lstStyle>
            <a:lvl1pPr>
              <a:defRPr/>
            </a:lvl1pPr>
          </a:lstStyle>
          <a:p>
            <a:pPr>
              <a:defRPr/>
            </a:pPr>
            <a:endParaRPr lang="ru-RU"/>
          </a:p>
        </p:txBody>
      </p:sp>
      <p:sp>
        <p:nvSpPr>
          <p:cNvPr id="19" name="Slide Number Placeholder 6">
            <a:extLst>
              <a:ext uri="{FF2B5EF4-FFF2-40B4-BE49-F238E27FC236}">
                <a16:creationId xmlns:a16="http://schemas.microsoft.com/office/drawing/2014/main" id="{00223089-D84A-4359-AAE3-F379BED8D108}"/>
              </a:ext>
            </a:extLst>
          </p:cNvPr>
          <p:cNvSpPr>
            <a:spLocks noGrp="1"/>
          </p:cNvSpPr>
          <p:nvPr>
            <p:ph type="sldNum" sz="quarter" idx="12"/>
          </p:nvPr>
        </p:nvSpPr>
        <p:spPr/>
        <p:txBody>
          <a:bodyPr/>
          <a:lstStyle>
            <a:lvl1pPr>
              <a:defRPr/>
            </a:lvl1pPr>
          </a:lstStyle>
          <a:p>
            <a:pPr>
              <a:defRPr/>
            </a:pPr>
            <a:fld id="{40B58669-EF3A-4D99-801F-15B47ED60F49}" type="slidenum">
              <a:rPr lang="ru-RU" altLang="ru-RU"/>
              <a:pPr>
                <a:defRPr/>
              </a:pPr>
              <a:t>‹#›</a:t>
            </a:fld>
            <a:endParaRPr lang="ru-RU" altLang="ru-RU"/>
          </a:p>
        </p:txBody>
      </p:sp>
    </p:spTree>
    <p:extLst>
      <p:ext uri="{BB962C8B-B14F-4D97-AF65-F5344CB8AC3E}">
        <p14:creationId xmlns:p14="http://schemas.microsoft.com/office/powerpoint/2010/main" val="3408707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971AEDF-7987-40DE-8193-EEF5A39083FE}" type="datetimeFigureOut">
              <a:rPr lang="uz-Cyrl-UZ" smtClean="0"/>
              <a:t>29/05/2025</a:t>
            </a:fld>
            <a:endParaRPr lang="uz-Cyrl-UZ"/>
          </a:p>
        </p:txBody>
      </p:sp>
      <p:sp>
        <p:nvSpPr>
          <p:cNvPr id="5" name="Footer Placeholder 4"/>
          <p:cNvSpPr>
            <a:spLocks noGrp="1"/>
          </p:cNvSpPr>
          <p:nvPr>
            <p:ph type="ftr" sz="quarter" idx="11"/>
          </p:nvPr>
        </p:nvSpPr>
        <p:spPr/>
        <p:txBody>
          <a:bodyPr/>
          <a:lstStyle/>
          <a:p>
            <a:endParaRPr lang="uz-Cyrl-UZ"/>
          </a:p>
        </p:txBody>
      </p:sp>
      <p:sp>
        <p:nvSpPr>
          <p:cNvPr id="6" name="Slide Number Placeholder 5"/>
          <p:cNvSpPr>
            <a:spLocks noGrp="1"/>
          </p:cNvSpPr>
          <p:nvPr>
            <p:ph type="sldNum" sz="quarter" idx="12"/>
          </p:nvPr>
        </p:nvSpPr>
        <p:spPr/>
        <p:txBody>
          <a:bodyPr/>
          <a:lstStyle/>
          <a:p>
            <a:fld id="{7404D8E7-D024-4ACA-BCAF-29E0A26DEF33}" type="slidenum">
              <a:rPr lang="uz-Cyrl-UZ" smtClean="0"/>
              <a:t>‹#›</a:t>
            </a:fld>
            <a:endParaRPr lang="uz-Cyrl-UZ"/>
          </a:p>
        </p:txBody>
      </p:sp>
    </p:spTree>
    <p:extLst>
      <p:ext uri="{BB962C8B-B14F-4D97-AF65-F5344CB8AC3E}">
        <p14:creationId xmlns:p14="http://schemas.microsoft.com/office/powerpoint/2010/main" val="2162130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5" name="Group 19">
            <a:extLst>
              <a:ext uri="{FF2B5EF4-FFF2-40B4-BE49-F238E27FC236}">
                <a16:creationId xmlns:a16="http://schemas.microsoft.com/office/drawing/2014/main" id="{25EEA629-968F-4575-8222-6D746AAFEDB8}"/>
              </a:ext>
            </a:extLst>
          </p:cNvPr>
          <p:cNvGrpSpPr>
            <a:grpSpLocks/>
          </p:cNvGrpSpPr>
          <p:nvPr/>
        </p:nvGrpSpPr>
        <p:grpSpPr bwMode="auto">
          <a:xfrm>
            <a:off x="0" y="-2117"/>
            <a:ext cx="12192000" cy="6866468"/>
            <a:chOff x="0" y="-2373"/>
            <a:chExt cx="12192000" cy="6867027"/>
          </a:xfrm>
        </p:grpSpPr>
        <p:sp>
          <p:nvSpPr>
            <p:cNvPr id="6" name="Rectangle 11">
              <a:extLst>
                <a:ext uri="{FF2B5EF4-FFF2-40B4-BE49-F238E27FC236}">
                  <a16:creationId xmlns:a16="http://schemas.microsoft.com/office/drawing/2014/main" id="{765BD9F6-ED2D-460D-8978-24BAC2472598}"/>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4">
              <a:extLst>
                <a:ext uri="{FF2B5EF4-FFF2-40B4-BE49-F238E27FC236}">
                  <a16:creationId xmlns:a16="http://schemas.microsoft.com/office/drawing/2014/main" id="{B04287B4-B96B-430B-AE95-373DA8B9A608}"/>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5">
              <a:extLst>
                <a:ext uri="{FF2B5EF4-FFF2-40B4-BE49-F238E27FC236}">
                  <a16:creationId xmlns:a16="http://schemas.microsoft.com/office/drawing/2014/main" id="{4A9E49DA-3C65-4F25-BC61-8AFF1E83A867}"/>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6">
              <a:extLst>
                <a:ext uri="{FF2B5EF4-FFF2-40B4-BE49-F238E27FC236}">
                  <a16:creationId xmlns:a16="http://schemas.microsoft.com/office/drawing/2014/main" id="{2F9C7163-ECFD-4D72-B5B1-416B8D0029E7}"/>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7">
              <a:extLst>
                <a:ext uri="{FF2B5EF4-FFF2-40B4-BE49-F238E27FC236}">
                  <a16:creationId xmlns:a16="http://schemas.microsoft.com/office/drawing/2014/main" id="{821FDFCA-C144-48E5-9546-9FB04C54515D}"/>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8">
              <a:extLst>
                <a:ext uri="{FF2B5EF4-FFF2-40B4-BE49-F238E27FC236}">
                  <a16:creationId xmlns:a16="http://schemas.microsoft.com/office/drawing/2014/main" id="{FE4A6AC2-61A5-4AC0-A6DA-4D39DE7B7086}"/>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7">
              <a:extLst>
                <a:ext uri="{FF2B5EF4-FFF2-40B4-BE49-F238E27FC236}">
                  <a16:creationId xmlns:a16="http://schemas.microsoft.com/office/drawing/2014/main" id="{26536BDE-EEB8-4781-82C5-AF7A0A98641F}"/>
                </a:ext>
              </a:extLst>
            </p:cNvPr>
            <p:cNvSpPr/>
            <p:nvPr/>
          </p:nvSpPr>
          <p:spPr>
            <a:xfrm>
              <a:off x="6172200" y="401944"/>
              <a:ext cx="5596467" cy="60541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B0AF4F92-6AF9-4A63-B6E8-3D8506B1EAED}"/>
                </a:ext>
              </a:extLst>
            </p:cNvPr>
            <p:cNvSpPr>
              <a:spLocks/>
            </p:cNvSpPr>
            <p:nvPr/>
          </p:nvSpPr>
          <p:spPr bwMode="gray">
            <a:xfrm rot="-5400000">
              <a:off x="3295432" y="2801721"/>
              <a:ext cx="6053670" cy="1254558"/>
            </a:xfrm>
            <a:custGeom>
              <a:avLst/>
              <a:gdLst>
                <a:gd name="T0" fmla="*/ 0 w 10000"/>
                <a:gd name="T1" fmla="*/ 0 h 8000"/>
                <a:gd name="T2" fmla="*/ 0 w 10000"/>
                <a:gd name="T3" fmla="*/ 7970 h 8000"/>
                <a:gd name="T4" fmla="*/ 10000 w 10000"/>
                <a:gd name="T5" fmla="*/ 8000 h 8000"/>
                <a:gd name="T6" fmla="*/ 10000 w 10000"/>
                <a:gd name="T7" fmla="*/ 7 h 8000"/>
                <a:gd name="T8" fmla="*/ 10000 w 10000"/>
                <a:gd name="T9" fmla="*/ 7 h 8000"/>
                <a:gd name="T10" fmla="*/ 9773 w 10000"/>
                <a:gd name="T11" fmla="*/ 156 h 8000"/>
                <a:gd name="T12" fmla="*/ 9547 w 10000"/>
                <a:gd name="T13" fmla="*/ 298 h 8000"/>
                <a:gd name="T14" fmla="*/ 9320 w 10000"/>
                <a:gd name="T15" fmla="*/ 437 h 8000"/>
                <a:gd name="T16" fmla="*/ 9092 w 10000"/>
                <a:gd name="T17" fmla="*/ 556 h 8000"/>
                <a:gd name="T18" fmla="*/ 8865 w 10000"/>
                <a:gd name="T19" fmla="*/ 676 h 8000"/>
                <a:gd name="T20" fmla="*/ 8637 w 10000"/>
                <a:gd name="T21" fmla="*/ 788 h 8000"/>
                <a:gd name="T22" fmla="*/ 8412 w 10000"/>
                <a:gd name="T23" fmla="*/ 884 h 8000"/>
                <a:gd name="T24" fmla="*/ 8184 w 10000"/>
                <a:gd name="T25" fmla="*/ 975 h 8000"/>
                <a:gd name="T26" fmla="*/ 7957 w 10000"/>
                <a:gd name="T27" fmla="*/ 1058 h 8000"/>
                <a:gd name="T28" fmla="*/ 7734 w 10000"/>
                <a:gd name="T29" fmla="*/ 1130 h 8000"/>
                <a:gd name="T30" fmla="*/ 7508 w 10000"/>
                <a:gd name="T31" fmla="*/ 1202 h 8000"/>
                <a:gd name="T32" fmla="*/ 7285 w 10000"/>
                <a:gd name="T33" fmla="*/ 1262 h 8000"/>
                <a:gd name="T34" fmla="*/ 7062 w 10000"/>
                <a:gd name="T35" fmla="*/ 1309 h 8000"/>
                <a:gd name="T36" fmla="*/ 6840 w 10000"/>
                <a:gd name="T37" fmla="*/ 1358 h 8000"/>
                <a:gd name="T38" fmla="*/ 6620 w 10000"/>
                <a:gd name="T39" fmla="*/ 1399 h 8000"/>
                <a:gd name="T40" fmla="*/ 6402 w 10000"/>
                <a:gd name="T41" fmla="*/ 1428 h 8000"/>
                <a:gd name="T42" fmla="*/ 6184 w 10000"/>
                <a:gd name="T43" fmla="*/ 1453 h 8000"/>
                <a:gd name="T44" fmla="*/ 5968 w 10000"/>
                <a:gd name="T45" fmla="*/ 1477 h 8000"/>
                <a:gd name="T46" fmla="*/ 5755 w 10000"/>
                <a:gd name="T47" fmla="*/ 1488 h 8000"/>
                <a:gd name="T48" fmla="*/ 5542 w 10000"/>
                <a:gd name="T49" fmla="*/ 1500 h 8000"/>
                <a:gd name="T50" fmla="*/ 5332 w 10000"/>
                <a:gd name="T51" fmla="*/ 1506 h 8000"/>
                <a:gd name="T52" fmla="*/ 5124 w 10000"/>
                <a:gd name="T53" fmla="*/ 1500 h 8000"/>
                <a:gd name="T54" fmla="*/ 4918 w 10000"/>
                <a:gd name="T55" fmla="*/ 1500 h 8000"/>
                <a:gd name="T56" fmla="*/ 4714 w 10000"/>
                <a:gd name="T57" fmla="*/ 1488 h 8000"/>
                <a:gd name="T58" fmla="*/ 4514 w 10000"/>
                <a:gd name="T59" fmla="*/ 1470 h 8000"/>
                <a:gd name="T60" fmla="*/ 4316 w 10000"/>
                <a:gd name="T61" fmla="*/ 1453 h 8000"/>
                <a:gd name="T62" fmla="*/ 4122 w 10000"/>
                <a:gd name="T63" fmla="*/ 1434 h 8000"/>
                <a:gd name="T64" fmla="*/ 3929 w 10000"/>
                <a:gd name="T65" fmla="*/ 1405 h 8000"/>
                <a:gd name="T66" fmla="*/ 3739 w 10000"/>
                <a:gd name="T67" fmla="*/ 1374 h 8000"/>
                <a:gd name="T68" fmla="*/ 3553 w 10000"/>
                <a:gd name="T69" fmla="*/ 1346 h 8000"/>
                <a:gd name="T70" fmla="*/ 3190 w 10000"/>
                <a:gd name="T71" fmla="*/ 1267 h 8000"/>
                <a:gd name="T72" fmla="*/ 2842 w 10000"/>
                <a:gd name="T73" fmla="*/ 1183 h 8000"/>
                <a:gd name="T74" fmla="*/ 2508 w 10000"/>
                <a:gd name="T75" fmla="*/ 1095 h 8000"/>
                <a:gd name="T76" fmla="*/ 2192 w 10000"/>
                <a:gd name="T77" fmla="*/ 998 h 8000"/>
                <a:gd name="T78" fmla="*/ 1890 w 10000"/>
                <a:gd name="T79" fmla="*/ 897 h 8000"/>
                <a:gd name="T80" fmla="*/ 1610 w 10000"/>
                <a:gd name="T81" fmla="*/ 788 h 8000"/>
                <a:gd name="T82" fmla="*/ 1347 w 10000"/>
                <a:gd name="T83" fmla="*/ 681 h 8000"/>
                <a:gd name="T84" fmla="*/ 1105 w 10000"/>
                <a:gd name="T85" fmla="*/ 574 h 8000"/>
                <a:gd name="T86" fmla="*/ 883 w 10000"/>
                <a:gd name="T87" fmla="*/ 473 h 8000"/>
                <a:gd name="T88" fmla="*/ 686 w 10000"/>
                <a:gd name="T89" fmla="*/ 377 h 8000"/>
                <a:gd name="T90" fmla="*/ 508 w 10000"/>
                <a:gd name="T91" fmla="*/ 286 h 8000"/>
                <a:gd name="T92" fmla="*/ 358 w 10000"/>
                <a:gd name="T93" fmla="*/ 210 h 8000"/>
                <a:gd name="T94" fmla="*/ 232 w 10000"/>
                <a:gd name="T95" fmla="*/ 138 h 8000"/>
                <a:gd name="T96" fmla="*/ 59 w 10000"/>
                <a:gd name="T97" fmla="*/ 35 h 8000"/>
                <a:gd name="T98" fmla="*/ 0 w 10000"/>
                <a:gd name="T99" fmla="*/ 0 h 8000"/>
                <a:gd name="T100" fmla="*/ 0 w 10000"/>
                <a:gd name="T101" fmla="*/ 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4" name="Freeform 5">
              <a:extLst>
                <a:ext uri="{FF2B5EF4-FFF2-40B4-BE49-F238E27FC236}">
                  <a16:creationId xmlns:a16="http://schemas.microsoft.com/office/drawing/2014/main" id="{89F8CD2F-156F-4F10-9CE6-F3530AA8E74C}"/>
                </a:ext>
              </a:extLst>
            </p:cNvPr>
            <p:cNvSpPr>
              <a:spLocks/>
            </p:cNvSpPr>
            <p:nvPr/>
          </p:nvSpPr>
          <p:spPr bwMode="gray">
            <a:xfrm rot="-5677511">
              <a:off x="4203594" y="1826078"/>
              <a:ext cx="3299407" cy="440924"/>
            </a:xfrm>
            <a:custGeom>
              <a:avLst/>
              <a:gdLst>
                <a:gd name="T0" fmla="*/ 85 w 10000"/>
                <a:gd name="T1" fmla="*/ 2532 h 5291"/>
                <a:gd name="T2" fmla="*/ 9958 w 10000"/>
                <a:gd name="T3" fmla="*/ 5291 h 5291"/>
                <a:gd name="T4" fmla="*/ 10000 w 10000"/>
                <a:gd name="T5" fmla="*/ 0 h 5291"/>
                <a:gd name="T6" fmla="*/ 10000 w 10000"/>
                <a:gd name="T7" fmla="*/ 0 h 5291"/>
                <a:gd name="T8" fmla="*/ 9667 w 10000"/>
                <a:gd name="T9" fmla="*/ 204 h 5291"/>
                <a:gd name="T10" fmla="*/ 9334 w 10000"/>
                <a:gd name="T11" fmla="*/ 400 h 5291"/>
                <a:gd name="T12" fmla="*/ 9001 w 10000"/>
                <a:gd name="T13" fmla="*/ 590 h 5291"/>
                <a:gd name="T14" fmla="*/ 8667 w 10000"/>
                <a:gd name="T15" fmla="*/ 753 h 5291"/>
                <a:gd name="T16" fmla="*/ 8333 w 10000"/>
                <a:gd name="T17" fmla="*/ 917 h 5291"/>
                <a:gd name="T18" fmla="*/ 7999 w 10000"/>
                <a:gd name="T19" fmla="*/ 1071 h 5291"/>
                <a:gd name="T20" fmla="*/ 7669 w 10000"/>
                <a:gd name="T21" fmla="*/ 1202 h 5291"/>
                <a:gd name="T22" fmla="*/ 7333 w 10000"/>
                <a:gd name="T23" fmla="*/ 1325 h 5291"/>
                <a:gd name="T24" fmla="*/ 7000 w 10000"/>
                <a:gd name="T25" fmla="*/ 1440 h 5291"/>
                <a:gd name="T26" fmla="*/ 6673 w 10000"/>
                <a:gd name="T27" fmla="*/ 1538 h 5291"/>
                <a:gd name="T28" fmla="*/ 6340 w 10000"/>
                <a:gd name="T29" fmla="*/ 1636 h 5291"/>
                <a:gd name="T30" fmla="*/ 6013 w 10000"/>
                <a:gd name="T31" fmla="*/ 1719 h 5291"/>
                <a:gd name="T32" fmla="*/ 5686 w 10000"/>
                <a:gd name="T33" fmla="*/ 1784 h 5291"/>
                <a:gd name="T34" fmla="*/ 5359 w 10000"/>
                <a:gd name="T35" fmla="*/ 1850 h 5291"/>
                <a:gd name="T36" fmla="*/ 5036 w 10000"/>
                <a:gd name="T37" fmla="*/ 1906 h 5291"/>
                <a:gd name="T38" fmla="*/ 4717 w 10000"/>
                <a:gd name="T39" fmla="*/ 1948 h 5291"/>
                <a:gd name="T40" fmla="*/ 4396 w 10000"/>
                <a:gd name="T41" fmla="*/ 1980 h 5291"/>
                <a:gd name="T42" fmla="*/ 4079 w 10000"/>
                <a:gd name="T43" fmla="*/ 2013 h 5291"/>
                <a:gd name="T44" fmla="*/ 3766 w 10000"/>
                <a:gd name="T45" fmla="*/ 2029 h 5291"/>
                <a:gd name="T46" fmla="*/ 3454 w 10000"/>
                <a:gd name="T47" fmla="*/ 2046 h 5291"/>
                <a:gd name="T48" fmla="*/ 3145 w 10000"/>
                <a:gd name="T49" fmla="*/ 2053 h 5291"/>
                <a:gd name="T50" fmla="*/ 2839 w 10000"/>
                <a:gd name="T51" fmla="*/ 2046 h 5291"/>
                <a:gd name="T52" fmla="*/ 2537 w 10000"/>
                <a:gd name="T53" fmla="*/ 2046 h 5291"/>
                <a:gd name="T54" fmla="*/ 2238 w 10000"/>
                <a:gd name="T55" fmla="*/ 2029 h 5291"/>
                <a:gd name="T56" fmla="*/ 1943 w 10000"/>
                <a:gd name="T57" fmla="*/ 2004 h 5291"/>
                <a:gd name="T58" fmla="*/ 1653 w 10000"/>
                <a:gd name="T59" fmla="*/ 1980 h 5291"/>
                <a:gd name="T60" fmla="*/ 1368 w 10000"/>
                <a:gd name="T61" fmla="*/ 1955 h 5291"/>
                <a:gd name="T62" fmla="*/ 1085 w 10000"/>
                <a:gd name="T63" fmla="*/ 1915 h 5291"/>
                <a:gd name="T64" fmla="*/ 806 w 10000"/>
                <a:gd name="T65" fmla="*/ 1873 h 5291"/>
                <a:gd name="T66" fmla="*/ 533 w 10000"/>
                <a:gd name="T67" fmla="*/ 1833 h 5291"/>
                <a:gd name="T68" fmla="*/ 0 w 10000"/>
                <a:gd name="T69" fmla="*/ 1726 h 5291"/>
                <a:gd name="T70" fmla="*/ 85 w 10000"/>
                <a:gd name="T71" fmla="*/ 2532 h 5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5" name="Freeform 5">
              <a:extLst>
                <a:ext uri="{FF2B5EF4-FFF2-40B4-BE49-F238E27FC236}">
                  <a16:creationId xmlns:a16="http://schemas.microsoft.com/office/drawing/2014/main" id="{E097757B-EAF0-41EA-8858-2879E929C624}"/>
                </a:ext>
              </a:extLst>
            </p:cNvPr>
            <p:cNvSpPr>
              <a:spLocks noEditPoints="1"/>
            </p:cNvSpPr>
            <p:nvPr/>
          </p:nvSpPr>
          <p:spPr bwMode="gray">
            <a:xfrm>
              <a:off x="0" y="1587"/>
              <a:ext cx="12192000" cy="6856413"/>
            </a:xfrm>
            <a:custGeom>
              <a:avLst/>
              <a:gdLst>
                <a:gd name="T0" fmla="*/ 0 w 15356"/>
                <a:gd name="T1" fmla="*/ 0 h 8638"/>
                <a:gd name="T2" fmla="*/ 0 w 15356"/>
                <a:gd name="T3" fmla="*/ 8638 h 8638"/>
                <a:gd name="T4" fmla="*/ 15356 w 15356"/>
                <a:gd name="T5" fmla="*/ 8638 h 8638"/>
                <a:gd name="T6" fmla="*/ 15356 w 15356"/>
                <a:gd name="T7" fmla="*/ 0 h 8638"/>
                <a:gd name="T8" fmla="*/ 0 w 15356"/>
                <a:gd name="T9" fmla="*/ 0 h 8638"/>
                <a:gd name="T10" fmla="*/ 14748 w 15356"/>
                <a:gd name="T11" fmla="*/ 8038 h 8638"/>
                <a:gd name="T12" fmla="*/ 600 w 15356"/>
                <a:gd name="T13" fmla="*/ 8038 h 8638"/>
                <a:gd name="T14" fmla="*/ 600 w 15356"/>
                <a:gd name="T15" fmla="*/ 592 h 8638"/>
                <a:gd name="T16" fmla="*/ 14748 w 15356"/>
                <a:gd name="T17" fmla="*/ 592 h 8638"/>
                <a:gd name="T18" fmla="*/ 14748 w 15356"/>
                <a:gd name="T19" fmla="*/ 8038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grpSp>
      <p:sp>
        <p:nvSpPr>
          <p:cNvPr id="16" name="Rectangle 13">
            <a:extLst>
              <a:ext uri="{FF2B5EF4-FFF2-40B4-BE49-F238E27FC236}">
                <a16:creationId xmlns:a16="http://schemas.microsoft.com/office/drawing/2014/main" id="{1D42206E-3747-4C72-8D99-AAC50C8C2CA7}"/>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3907" y="1693333"/>
            <a:ext cx="3860260" cy="173566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2"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bwMode="gray">
          <a:xfrm>
            <a:off x="1154955" y="3657600"/>
            <a:ext cx="3859212" cy="1371600"/>
          </a:xfrm>
        </p:spPr>
        <p:txBody>
          <a:bodyPr/>
          <a:lstStyle>
            <a:lvl1pPr marL="0" indent="0">
              <a:buNone/>
              <a:defRPr sz="1400">
                <a:solidFill>
                  <a:schemeClr val="accent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17" name="Date Placeholder 4">
            <a:extLst>
              <a:ext uri="{FF2B5EF4-FFF2-40B4-BE49-F238E27FC236}">
                <a16:creationId xmlns:a16="http://schemas.microsoft.com/office/drawing/2014/main" id="{CC0DF90C-E5ED-4914-B5DB-2E39B570ABFF}"/>
              </a:ext>
            </a:extLst>
          </p:cNvPr>
          <p:cNvSpPr>
            <a:spLocks noGrp="1"/>
          </p:cNvSpPr>
          <p:nvPr>
            <p:ph type="dt" sz="half" idx="10"/>
          </p:nvPr>
        </p:nvSpPr>
        <p:spPr/>
        <p:txBody>
          <a:bodyPr/>
          <a:lstStyle>
            <a:lvl1pPr>
              <a:defRPr/>
            </a:lvl1pPr>
          </a:lstStyle>
          <a:p>
            <a:pPr>
              <a:defRPr/>
            </a:pPr>
            <a:fld id="{F75D6C07-2CF5-49A1-8E15-B62C09CF4A9C}" type="datetimeFigureOut">
              <a:rPr lang="ru-RU"/>
              <a:pPr>
                <a:defRPr/>
              </a:pPr>
              <a:t>29.05.2025</a:t>
            </a:fld>
            <a:endParaRPr lang="ru-RU"/>
          </a:p>
        </p:txBody>
      </p:sp>
      <p:sp>
        <p:nvSpPr>
          <p:cNvPr id="18" name="Footer Placeholder 5">
            <a:extLst>
              <a:ext uri="{FF2B5EF4-FFF2-40B4-BE49-F238E27FC236}">
                <a16:creationId xmlns:a16="http://schemas.microsoft.com/office/drawing/2014/main" id="{9E62BD81-E194-4624-8604-C2041470F5A1}"/>
              </a:ext>
            </a:extLst>
          </p:cNvPr>
          <p:cNvSpPr>
            <a:spLocks noGrp="1"/>
          </p:cNvSpPr>
          <p:nvPr>
            <p:ph type="ftr" sz="quarter" idx="11"/>
          </p:nvPr>
        </p:nvSpPr>
        <p:spPr/>
        <p:txBody>
          <a:bodyPr/>
          <a:lstStyle>
            <a:lvl1pPr>
              <a:defRPr/>
            </a:lvl1pPr>
          </a:lstStyle>
          <a:p>
            <a:pPr>
              <a:defRPr/>
            </a:pPr>
            <a:endParaRPr lang="ru-RU"/>
          </a:p>
        </p:txBody>
      </p:sp>
      <p:sp>
        <p:nvSpPr>
          <p:cNvPr id="19" name="Slide Number Placeholder 6">
            <a:extLst>
              <a:ext uri="{FF2B5EF4-FFF2-40B4-BE49-F238E27FC236}">
                <a16:creationId xmlns:a16="http://schemas.microsoft.com/office/drawing/2014/main" id="{F62C7F33-0EF3-4D0D-94A7-6E489082E599}"/>
              </a:ext>
            </a:extLst>
          </p:cNvPr>
          <p:cNvSpPr>
            <a:spLocks noGrp="1"/>
          </p:cNvSpPr>
          <p:nvPr>
            <p:ph type="sldNum" sz="quarter" idx="12"/>
          </p:nvPr>
        </p:nvSpPr>
        <p:spPr/>
        <p:txBody>
          <a:bodyPr/>
          <a:lstStyle>
            <a:lvl1pPr>
              <a:defRPr/>
            </a:lvl1pPr>
          </a:lstStyle>
          <a:p>
            <a:pPr>
              <a:defRPr/>
            </a:pPr>
            <a:fld id="{97F5BDA0-3BF7-4ADC-9553-8F617843BA3A}" type="slidenum">
              <a:rPr lang="ru-RU" altLang="ru-RU"/>
              <a:pPr>
                <a:defRPr/>
              </a:pPr>
              <a:t>‹#›</a:t>
            </a:fld>
            <a:endParaRPr lang="ru-RU" altLang="ru-RU"/>
          </a:p>
        </p:txBody>
      </p:sp>
    </p:spTree>
    <p:extLst>
      <p:ext uri="{BB962C8B-B14F-4D97-AF65-F5344CB8AC3E}">
        <p14:creationId xmlns:p14="http://schemas.microsoft.com/office/powerpoint/2010/main" val="2068666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5" name="Group 18">
            <a:extLst>
              <a:ext uri="{FF2B5EF4-FFF2-40B4-BE49-F238E27FC236}">
                <a16:creationId xmlns:a16="http://schemas.microsoft.com/office/drawing/2014/main" id="{C94BEAAE-6C38-4547-BCFA-F54F03DE0D9E}"/>
              </a:ext>
            </a:extLst>
          </p:cNvPr>
          <p:cNvGrpSpPr>
            <a:grpSpLocks/>
          </p:cNvGrpSpPr>
          <p:nvPr/>
        </p:nvGrpSpPr>
        <p:grpSpPr bwMode="auto">
          <a:xfrm>
            <a:off x="0" y="-2117"/>
            <a:ext cx="12192000" cy="6866468"/>
            <a:chOff x="0" y="-2373"/>
            <a:chExt cx="12192000" cy="6867027"/>
          </a:xfrm>
        </p:grpSpPr>
        <p:sp>
          <p:nvSpPr>
            <p:cNvPr id="6" name="Rectangle 10">
              <a:extLst>
                <a:ext uri="{FF2B5EF4-FFF2-40B4-BE49-F238E27FC236}">
                  <a16:creationId xmlns:a16="http://schemas.microsoft.com/office/drawing/2014/main" id="{4387A8D7-CABF-4C8F-9CD3-AE6F561618F7}"/>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3">
              <a:extLst>
                <a:ext uri="{FF2B5EF4-FFF2-40B4-BE49-F238E27FC236}">
                  <a16:creationId xmlns:a16="http://schemas.microsoft.com/office/drawing/2014/main" id="{498BB1BC-90B0-482B-B1DE-223613C69D7E}"/>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4">
              <a:extLst>
                <a:ext uri="{FF2B5EF4-FFF2-40B4-BE49-F238E27FC236}">
                  <a16:creationId xmlns:a16="http://schemas.microsoft.com/office/drawing/2014/main" id="{8C9610AF-9E02-449A-843F-2E3E03ED9C8F}"/>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5">
              <a:extLst>
                <a:ext uri="{FF2B5EF4-FFF2-40B4-BE49-F238E27FC236}">
                  <a16:creationId xmlns:a16="http://schemas.microsoft.com/office/drawing/2014/main" id="{CA04A3B5-3527-4047-BFC9-06107BCA6103}"/>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6">
              <a:extLst>
                <a:ext uri="{FF2B5EF4-FFF2-40B4-BE49-F238E27FC236}">
                  <a16:creationId xmlns:a16="http://schemas.microsoft.com/office/drawing/2014/main" id="{35B86C72-8D8A-46F4-A763-DCB3F8C3B425}"/>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7">
              <a:extLst>
                <a:ext uri="{FF2B5EF4-FFF2-40B4-BE49-F238E27FC236}">
                  <a16:creationId xmlns:a16="http://schemas.microsoft.com/office/drawing/2014/main" id="{C112C48C-EF49-4D4D-B63F-5378E1D53C35}"/>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E2674357-38A2-49E2-B1FB-90D602E39F87}"/>
                </a:ext>
              </a:extLst>
            </p:cNvPr>
            <p:cNvSpPr>
              <a:spLocks/>
            </p:cNvSpPr>
            <p:nvPr/>
          </p:nvSpPr>
          <p:spPr bwMode="gray">
            <a:xfrm rot="10371525">
              <a:off x="263767" y="4438254"/>
              <a:ext cx="3299407" cy="440924"/>
            </a:xfrm>
            <a:custGeom>
              <a:avLst/>
              <a:gdLst>
                <a:gd name="T0" fmla="*/ 85 w 10000"/>
                <a:gd name="T1" fmla="*/ 2532 h 5291"/>
                <a:gd name="T2" fmla="*/ 9958 w 10000"/>
                <a:gd name="T3" fmla="*/ 5291 h 5291"/>
                <a:gd name="T4" fmla="*/ 10000 w 10000"/>
                <a:gd name="T5" fmla="*/ 0 h 5291"/>
                <a:gd name="T6" fmla="*/ 10000 w 10000"/>
                <a:gd name="T7" fmla="*/ 0 h 5291"/>
                <a:gd name="T8" fmla="*/ 9667 w 10000"/>
                <a:gd name="T9" fmla="*/ 204 h 5291"/>
                <a:gd name="T10" fmla="*/ 9334 w 10000"/>
                <a:gd name="T11" fmla="*/ 400 h 5291"/>
                <a:gd name="T12" fmla="*/ 9001 w 10000"/>
                <a:gd name="T13" fmla="*/ 590 h 5291"/>
                <a:gd name="T14" fmla="*/ 8667 w 10000"/>
                <a:gd name="T15" fmla="*/ 753 h 5291"/>
                <a:gd name="T16" fmla="*/ 8333 w 10000"/>
                <a:gd name="T17" fmla="*/ 917 h 5291"/>
                <a:gd name="T18" fmla="*/ 7999 w 10000"/>
                <a:gd name="T19" fmla="*/ 1071 h 5291"/>
                <a:gd name="T20" fmla="*/ 7669 w 10000"/>
                <a:gd name="T21" fmla="*/ 1202 h 5291"/>
                <a:gd name="T22" fmla="*/ 7333 w 10000"/>
                <a:gd name="T23" fmla="*/ 1325 h 5291"/>
                <a:gd name="T24" fmla="*/ 7000 w 10000"/>
                <a:gd name="T25" fmla="*/ 1440 h 5291"/>
                <a:gd name="T26" fmla="*/ 6673 w 10000"/>
                <a:gd name="T27" fmla="*/ 1538 h 5291"/>
                <a:gd name="T28" fmla="*/ 6340 w 10000"/>
                <a:gd name="T29" fmla="*/ 1636 h 5291"/>
                <a:gd name="T30" fmla="*/ 6013 w 10000"/>
                <a:gd name="T31" fmla="*/ 1719 h 5291"/>
                <a:gd name="T32" fmla="*/ 5686 w 10000"/>
                <a:gd name="T33" fmla="*/ 1784 h 5291"/>
                <a:gd name="T34" fmla="*/ 5359 w 10000"/>
                <a:gd name="T35" fmla="*/ 1850 h 5291"/>
                <a:gd name="T36" fmla="*/ 5036 w 10000"/>
                <a:gd name="T37" fmla="*/ 1906 h 5291"/>
                <a:gd name="T38" fmla="*/ 4717 w 10000"/>
                <a:gd name="T39" fmla="*/ 1948 h 5291"/>
                <a:gd name="T40" fmla="*/ 4396 w 10000"/>
                <a:gd name="T41" fmla="*/ 1980 h 5291"/>
                <a:gd name="T42" fmla="*/ 4079 w 10000"/>
                <a:gd name="T43" fmla="*/ 2013 h 5291"/>
                <a:gd name="T44" fmla="*/ 3766 w 10000"/>
                <a:gd name="T45" fmla="*/ 2029 h 5291"/>
                <a:gd name="T46" fmla="*/ 3454 w 10000"/>
                <a:gd name="T47" fmla="*/ 2046 h 5291"/>
                <a:gd name="T48" fmla="*/ 3145 w 10000"/>
                <a:gd name="T49" fmla="*/ 2053 h 5291"/>
                <a:gd name="T50" fmla="*/ 2839 w 10000"/>
                <a:gd name="T51" fmla="*/ 2046 h 5291"/>
                <a:gd name="T52" fmla="*/ 2537 w 10000"/>
                <a:gd name="T53" fmla="*/ 2046 h 5291"/>
                <a:gd name="T54" fmla="*/ 2238 w 10000"/>
                <a:gd name="T55" fmla="*/ 2029 h 5291"/>
                <a:gd name="T56" fmla="*/ 1943 w 10000"/>
                <a:gd name="T57" fmla="*/ 2004 h 5291"/>
                <a:gd name="T58" fmla="*/ 1653 w 10000"/>
                <a:gd name="T59" fmla="*/ 1980 h 5291"/>
                <a:gd name="T60" fmla="*/ 1368 w 10000"/>
                <a:gd name="T61" fmla="*/ 1955 h 5291"/>
                <a:gd name="T62" fmla="*/ 1085 w 10000"/>
                <a:gd name="T63" fmla="*/ 1915 h 5291"/>
                <a:gd name="T64" fmla="*/ 806 w 10000"/>
                <a:gd name="T65" fmla="*/ 1873 h 5291"/>
                <a:gd name="T66" fmla="*/ 533 w 10000"/>
                <a:gd name="T67" fmla="*/ 1833 h 5291"/>
                <a:gd name="T68" fmla="*/ 0 w 10000"/>
                <a:gd name="T69" fmla="*/ 1726 h 5291"/>
                <a:gd name="T70" fmla="*/ 85 w 10000"/>
                <a:gd name="T71" fmla="*/ 2532 h 5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3" name="Freeform 5">
              <a:extLst>
                <a:ext uri="{FF2B5EF4-FFF2-40B4-BE49-F238E27FC236}">
                  <a16:creationId xmlns:a16="http://schemas.microsoft.com/office/drawing/2014/main" id="{A4D7B290-96DF-4017-AD66-C18A091EE997}"/>
                </a:ext>
              </a:extLst>
            </p:cNvPr>
            <p:cNvSpPr>
              <a:spLocks/>
            </p:cNvSpPr>
            <p:nvPr/>
          </p:nvSpPr>
          <p:spPr bwMode="gray">
            <a:xfrm rot="10800000">
              <a:off x="459506" y="321130"/>
              <a:ext cx="11277600" cy="4533900"/>
            </a:xfrm>
            <a:custGeom>
              <a:avLst/>
              <a:gdLst>
                <a:gd name="T0" fmla="*/ 0 w 7104"/>
                <a:gd name="T1" fmla="*/ 0 h 2856"/>
                <a:gd name="T2" fmla="*/ 0 w 7104"/>
                <a:gd name="T3" fmla="*/ 2856 h 2856"/>
                <a:gd name="T4" fmla="*/ 7104 w 7104"/>
                <a:gd name="T5" fmla="*/ 2856 h 2856"/>
                <a:gd name="T6" fmla="*/ 7104 w 7104"/>
                <a:gd name="T7" fmla="*/ 1 h 2856"/>
                <a:gd name="T8" fmla="*/ 7104 w 7104"/>
                <a:gd name="T9" fmla="*/ 1 h 2856"/>
                <a:gd name="T10" fmla="*/ 6943 w 7104"/>
                <a:gd name="T11" fmla="*/ 26 h 2856"/>
                <a:gd name="T12" fmla="*/ 6782 w 7104"/>
                <a:gd name="T13" fmla="*/ 50 h 2856"/>
                <a:gd name="T14" fmla="*/ 6621 w 7104"/>
                <a:gd name="T15" fmla="*/ 73 h 2856"/>
                <a:gd name="T16" fmla="*/ 6459 w 7104"/>
                <a:gd name="T17" fmla="*/ 93 h 2856"/>
                <a:gd name="T18" fmla="*/ 6298 w 7104"/>
                <a:gd name="T19" fmla="*/ 113 h 2856"/>
                <a:gd name="T20" fmla="*/ 6136 w 7104"/>
                <a:gd name="T21" fmla="*/ 132 h 2856"/>
                <a:gd name="T22" fmla="*/ 5976 w 7104"/>
                <a:gd name="T23" fmla="*/ 148 h 2856"/>
                <a:gd name="T24" fmla="*/ 5814 w 7104"/>
                <a:gd name="T25" fmla="*/ 163 h 2856"/>
                <a:gd name="T26" fmla="*/ 5653 w 7104"/>
                <a:gd name="T27" fmla="*/ 177 h 2856"/>
                <a:gd name="T28" fmla="*/ 5494 w 7104"/>
                <a:gd name="T29" fmla="*/ 189 h 2856"/>
                <a:gd name="T30" fmla="*/ 5334 w 7104"/>
                <a:gd name="T31" fmla="*/ 201 h 2856"/>
                <a:gd name="T32" fmla="*/ 5175 w 7104"/>
                <a:gd name="T33" fmla="*/ 211 h 2856"/>
                <a:gd name="T34" fmla="*/ 5017 w 7104"/>
                <a:gd name="T35" fmla="*/ 219 h 2856"/>
                <a:gd name="T36" fmla="*/ 4859 w 7104"/>
                <a:gd name="T37" fmla="*/ 227 h 2856"/>
                <a:gd name="T38" fmla="*/ 4703 w 7104"/>
                <a:gd name="T39" fmla="*/ 234 h 2856"/>
                <a:gd name="T40" fmla="*/ 4548 w 7104"/>
                <a:gd name="T41" fmla="*/ 239 h 2856"/>
                <a:gd name="T42" fmla="*/ 4393 w 7104"/>
                <a:gd name="T43" fmla="*/ 243 h 2856"/>
                <a:gd name="T44" fmla="*/ 4240 w 7104"/>
                <a:gd name="T45" fmla="*/ 247 h 2856"/>
                <a:gd name="T46" fmla="*/ 4088 w 7104"/>
                <a:gd name="T47" fmla="*/ 249 h 2856"/>
                <a:gd name="T48" fmla="*/ 3937 w 7104"/>
                <a:gd name="T49" fmla="*/ 251 h 2856"/>
                <a:gd name="T50" fmla="*/ 3788 w 7104"/>
                <a:gd name="T51" fmla="*/ 252 h 2856"/>
                <a:gd name="T52" fmla="*/ 3640 w 7104"/>
                <a:gd name="T53" fmla="*/ 251 h 2856"/>
                <a:gd name="T54" fmla="*/ 3494 w 7104"/>
                <a:gd name="T55" fmla="*/ 251 h 2856"/>
                <a:gd name="T56" fmla="*/ 3349 w 7104"/>
                <a:gd name="T57" fmla="*/ 249 h 2856"/>
                <a:gd name="T58" fmla="*/ 3207 w 7104"/>
                <a:gd name="T59" fmla="*/ 246 h 2856"/>
                <a:gd name="T60" fmla="*/ 3066 w 7104"/>
                <a:gd name="T61" fmla="*/ 243 h 2856"/>
                <a:gd name="T62" fmla="*/ 2928 w 7104"/>
                <a:gd name="T63" fmla="*/ 240 h 2856"/>
                <a:gd name="T64" fmla="*/ 2791 w 7104"/>
                <a:gd name="T65" fmla="*/ 235 h 2856"/>
                <a:gd name="T66" fmla="*/ 2656 w 7104"/>
                <a:gd name="T67" fmla="*/ 230 h 2856"/>
                <a:gd name="T68" fmla="*/ 2524 w 7104"/>
                <a:gd name="T69" fmla="*/ 225 h 2856"/>
                <a:gd name="T70" fmla="*/ 2266 w 7104"/>
                <a:gd name="T71" fmla="*/ 212 h 2856"/>
                <a:gd name="T72" fmla="*/ 2019 w 7104"/>
                <a:gd name="T73" fmla="*/ 198 h 2856"/>
                <a:gd name="T74" fmla="*/ 1782 w 7104"/>
                <a:gd name="T75" fmla="*/ 183 h 2856"/>
                <a:gd name="T76" fmla="*/ 1557 w 7104"/>
                <a:gd name="T77" fmla="*/ 167 h 2856"/>
                <a:gd name="T78" fmla="*/ 1343 w 7104"/>
                <a:gd name="T79" fmla="*/ 150 h 2856"/>
                <a:gd name="T80" fmla="*/ 1144 w 7104"/>
                <a:gd name="T81" fmla="*/ 132 h 2856"/>
                <a:gd name="T82" fmla="*/ 957 w 7104"/>
                <a:gd name="T83" fmla="*/ 114 h 2856"/>
                <a:gd name="T84" fmla="*/ 785 w 7104"/>
                <a:gd name="T85" fmla="*/ 96 h 2856"/>
                <a:gd name="T86" fmla="*/ 627 w 7104"/>
                <a:gd name="T87" fmla="*/ 79 h 2856"/>
                <a:gd name="T88" fmla="*/ 487 w 7104"/>
                <a:gd name="T89" fmla="*/ 63 h 2856"/>
                <a:gd name="T90" fmla="*/ 361 w 7104"/>
                <a:gd name="T91" fmla="*/ 48 h 2856"/>
                <a:gd name="T92" fmla="*/ 254 w 7104"/>
                <a:gd name="T93" fmla="*/ 35 h 2856"/>
                <a:gd name="T94" fmla="*/ 165 w 7104"/>
                <a:gd name="T95" fmla="*/ 23 h 2856"/>
                <a:gd name="T96" fmla="*/ 42 w 7104"/>
                <a:gd name="T97" fmla="*/ 6 h 2856"/>
                <a:gd name="T98" fmla="*/ 0 w 7104"/>
                <a:gd name="T99" fmla="*/ 0 h 2856"/>
                <a:gd name="T100" fmla="*/ 0 w 7104"/>
                <a:gd name="T101" fmla="*/ 0 h 2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4" name="Freeform 5">
              <a:extLst>
                <a:ext uri="{FF2B5EF4-FFF2-40B4-BE49-F238E27FC236}">
                  <a16:creationId xmlns:a16="http://schemas.microsoft.com/office/drawing/2014/main" id="{804B142F-3F19-43D5-B8AA-254098D1C7B6}"/>
                </a:ext>
              </a:extLst>
            </p:cNvPr>
            <p:cNvSpPr>
              <a:spLocks noEditPoints="1"/>
            </p:cNvSpPr>
            <p:nvPr/>
          </p:nvSpPr>
          <p:spPr bwMode="gray">
            <a:xfrm>
              <a:off x="0" y="1587"/>
              <a:ext cx="12192000" cy="6856413"/>
            </a:xfrm>
            <a:custGeom>
              <a:avLst/>
              <a:gdLst>
                <a:gd name="T0" fmla="*/ 0 w 15356"/>
                <a:gd name="T1" fmla="*/ 0 h 8638"/>
                <a:gd name="T2" fmla="*/ 0 w 15356"/>
                <a:gd name="T3" fmla="*/ 8638 h 8638"/>
                <a:gd name="T4" fmla="*/ 15356 w 15356"/>
                <a:gd name="T5" fmla="*/ 8638 h 8638"/>
                <a:gd name="T6" fmla="*/ 15356 w 15356"/>
                <a:gd name="T7" fmla="*/ 0 h 8638"/>
                <a:gd name="T8" fmla="*/ 0 w 15356"/>
                <a:gd name="T9" fmla="*/ 0 h 8638"/>
                <a:gd name="T10" fmla="*/ 14748 w 15356"/>
                <a:gd name="T11" fmla="*/ 8038 h 8638"/>
                <a:gd name="T12" fmla="*/ 600 w 15356"/>
                <a:gd name="T13" fmla="*/ 8038 h 8638"/>
                <a:gd name="T14" fmla="*/ 600 w 15356"/>
                <a:gd name="T15" fmla="*/ 592 h 8638"/>
                <a:gd name="T16" fmla="*/ 14748 w 15356"/>
                <a:gd name="T17" fmla="*/ 592 h 8638"/>
                <a:gd name="T18" fmla="*/ 14748 w 15356"/>
                <a:gd name="T19" fmla="*/ 8038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grpSp>
      <p:sp>
        <p:nvSpPr>
          <p:cNvPr id="15" name="Rectangle 12">
            <a:extLst>
              <a:ext uri="{FF2B5EF4-FFF2-40B4-BE49-F238E27FC236}">
                <a16:creationId xmlns:a16="http://schemas.microsoft.com/office/drawing/2014/main" id="{48A8E0B8-FCBF-48B2-85AB-F2D2C1F17B32}"/>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7" y="4966673"/>
            <a:ext cx="8825657" cy="566739"/>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bwMode="gray">
          <a:xfrm>
            <a:off x="1154956" y="5536665"/>
            <a:ext cx="8825656" cy="493712"/>
          </a:xfrm>
        </p:spPr>
        <p:txBody>
          <a:bodyPr/>
          <a:lstStyle>
            <a:lvl1pPr marL="0" indent="0">
              <a:buNone/>
              <a:defRPr sz="1200">
                <a:solidFill>
                  <a:schemeClr val="accent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16" name="Date Placeholder 4">
            <a:extLst>
              <a:ext uri="{FF2B5EF4-FFF2-40B4-BE49-F238E27FC236}">
                <a16:creationId xmlns:a16="http://schemas.microsoft.com/office/drawing/2014/main" id="{BF25CE57-A58C-4D1E-8584-FC8C94FCA702}"/>
              </a:ext>
            </a:extLst>
          </p:cNvPr>
          <p:cNvSpPr>
            <a:spLocks noGrp="1"/>
          </p:cNvSpPr>
          <p:nvPr>
            <p:ph type="dt" sz="half" idx="10"/>
          </p:nvPr>
        </p:nvSpPr>
        <p:spPr/>
        <p:txBody>
          <a:bodyPr/>
          <a:lstStyle>
            <a:lvl1pPr>
              <a:defRPr/>
            </a:lvl1pPr>
          </a:lstStyle>
          <a:p>
            <a:pPr>
              <a:defRPr/>
            </a:pPr>
            <a:fld id="{246DCE0D-4F06-4D7B-AF50-84F9085A4513}" type="datetimeFigureOut">
              <a:rPr lang="ru-RU"/>
              <a:pPr>
                <a:defRPr/>
              </a:pPr>
              <a:t>29.05.2025</a:t>
            </a:fld>
            <a:endParaRPr lang="ru-RU"/>
          </a:p>
        </p:txBody>
      </p:sp>
      <p:sp>
        <p:nvSpPr>
          <p:cNvPr id="17" name="Footer Placeholder 5">
            <a:extLst>
              <a:ext uri="{FF2B5EF4-FFF2-40B4-BE49-F238E27FC236}">
                <a16:creationId xmlns:a16="http://schemas.microsoft.com/office/drawing/2014/main" id="{1C12AED5-F2B4-4C9D-B359-88914BC2E00E}"/>
              </a:ext>
            </a:extLst>
          </p:cNvPr>
          <p:cNvSpPr>
            <a:spLocks noGrp="1"/>
          </p:cNvSpPr>
          <p:nvPr>
            <p:ph type="ftr" sz="quarter" idx="11"/>
          </p:nvPr>
        </p:nvSpPr>
        <p:spPr/>
        <p:txBody>
          <a:bodyPr/>
          <a:lstStyle>
            <a:lvl1pPr>
              <a:defRPr/>
            </a:lvl1pPr>
          </a:lstStyle>
          <a:p>
            <a:pPr>
              <a:defRPr/>
            </a:pPr>
            <a:endParaRPr lang="ru-RU"/>
          </a:p>
        </p:txBody>
      </p:sp>
      <p:sp>
        <p:nvSpPr>
          <p:cNvPr id="18" name="Slide Number Placeholder 6">
            <a:extLst>
              <a:ext uri="{FF2B5EF4-FFF2-40B4-BE49-F238E27FC236}">
                <a16:creationId xmlns:a16="http://schemas.microsoft.com/office/drawing/2014/main" id="{E4BD44EE-5FB0-4BC7-A3A9-9D202E3F4802}"/>
              </a:ext>
            </a:extLst>
          </p:cNvPr>
          <p:cNvSpPr>
            <a:spLocks noGrp="1"/>
          </p:cNvSpPr>
          <p:nvPr>
            <p:ph type="sldNum" sz="quarter" idx="12"/>
          </p:nvPr>
        </p:nvSpPr>
        <p:spPr/>
        <p:txBody>
          <a:bodyPr/>
          <a:lstStyle>
            <a:lvl1pPr>
              <a:defRPr/>
            </a:lvl1pPr>
          </a:lstStyle>
          <a:p>
            <a:pPr>
              <a:defRPr/>
            </a:pPr>
            <a:fld id="{CF4B509C-0E5C-4D90-8F24-2B7D2ABA257A}" type="slidenum">
              <a:rPr lang="ru-RU" altLang="ru-RU"/>
              <a:pPr>
                <a:defRPr/>
              </a:pPr>
              <a:t>‹#›</a:t>
            </a:fld>
            <a:endParaRPr lang="ru-RU" altLang="ru-RU"/>
          </a:p>
        </p:txBody>
      </p:sp>
    </p:spTree>
    <p:extLst>
      <p:ext uri="{BB962C8B-B14F-4D97-AF65-F5344CB8AC3E}">
        <p14:creationId xmlns:p14="http://schemas.microsoft.com/office/powerpoint/2010/main" val="3269342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9675405F-FBA4-4C64-B328-69BB43403131}"/>
              </a:ext>
            </a:extLst>
          </p:cNvPr>
          <p:cNvGrpSpPr>
            <a:grpSpLocks/>
          </p:cNvGrpSpPr>
          <p:nvPr/>
        </p:nvGrpSpPr>
        <p:grpSpPr bwMode="auto">
          <a:xfrm>
            <a:off x="0" y="-2117"/>
            <a:ext cx="12192000" cy="6866468"/>
            <a:chOff x="0" y="-2373"/>
            <a:chExt cx="12192000" cy="6867027"/>
          </a:xfrm>
        </p:grpSpPr>
        <p:sp>
          <p:nvSpPr>
            <p:cNvPr id="5" name="Rectangle 9">
              <a:extLst>
                <a:ext uri="{FF2B5EF4-FFF2-40B4-BE49-F238E27FC236}">
                  <a16:creationId xmlns:a16="http://schemas.microsoft.com/office/drawing/2014/main" id="{AE6A779E-D26E-41C5-9A59-1A38481CBD0A}"/>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3">
              <a:extLst>
                <a:ext uri="{FF2B5EF4-FFF2-40B4-BE49-F238E27FC236}">
                  <a16:creationId xmlns:a16="http://schemas.microsoft.com/office/drawing/2014/main" id="{CD1475A3-A147-4067-A50F-E84388E70B94}"/>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4">
              <a:extLst>
                <a:ext uri="{FF2B5EF4-FFF2-40B4-BE49-F238E27FC236}">
                  <a16:creationId xmlns:a16="http://schemas.microsoft.com/office/drawing/2014/main" id="{6F05010B-F680-4247-B1F2-15B973FF7035}"/>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5">
              <a:extLst>
                <a:ext uri="{FF2B5EF4-FFF2-40B4-BE49-F238E27FC236}">
                  <a16:creationId xmlns:a16="http://schemas.microsoft.com/office/drawing/2014/main" id="{DAB4459B-ABA5-46A3-A521-98DF3D7ED6BD}"/>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6">
              <a:extLst>
                <a:ext uri="{FF2B5EF4-FFF2-40B4-BE49-F238E27FC236}">
                  <a16:creationId xmlns:a16="http://schemas.microsoft.com/office/drawing/2014/main" id="{FC95A9BD-97C5-4D49-B4FD-9704EB9CF741}"/>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7">
              <a:extLst>
                <a:ext uri="{FF2B5EF4-FFF2-40B4-BE49-F238E27FC236}">
                  <a16:creationId xmlns:a16="http://schemas.microsoft.com/office/drawing/2014/main" id="{7172D6FA-FC37-4D6A-B055-E6D8B6AED826}"/>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D78B11D8-6C50-450E-86A1-F9AA63BDDC42}"/>
                </a:ext>
              </a:extLst>
            </p:cNvPr>
            <p:cNvSpPr>
              <a:spLocks/>
            </p:cNvSpPr>
            <p:nvPr/>
          </p:nvSpPr>
          <p:spPr bwMode="gray">
            <a:xfrm rot="-589932">
              <a:off x="8490951" y="2714874"/>
              <a:ext cx="3299407" cy="440924"/>
            </a:xfrm>
            <a:custGeom>
              <a:avLst/>
              <a:gdLst>
                <a:gd name="T0" fmla="*/ 85 w 10000"/>
                <a:gd name="T1" fmla="*/ 2532 h 5291"/>
                <a:gd name="T2" fmla="*/ 9958 w 10000"/>
                <a:gd name="T3" fmla="*/ 5291 h 5291"/>
                <a:gd name="T4" fmla="*/ 10000 w 10000"/>
                <a:gd name="T5" fmla="*/ 0 h 5291"/>
                <a:gd name="T6" fmla="*/ 10000 w 10000"/>
                <a:gd name="T7" fmla="*/ 0 h 5291"/>
                <a:gd name="T8" fmla="*/ 9667 w 10000"/>
                <a:gd name="T9" fmla="*/ 204 h 5291"/>
                <a:gd name="T10" fmla="*/ 9334 w 10000"/>
                <a:gd name="T11" fmla="*/ 400 h 5291"/>
                <a:gd name="T12" fmla="*/ 9001 w 10000"/>
                <a:gd name="T13" fmla="*/ 590 h 5291"/>
                <a:gd name="T14" fmla="*/ 8667 w 10000"/>
                <a:gd name="T15" fmla="*/ 753 h 5291"/>
                <a:gd name="T16" fmla="*/ 8333 w 10000"/>
                <a:gd name="T17" fmla="*/ 917 h 5291"/>
                <a:gd name="T18" fmla="*/ 7999 w 10000"/>
                <a:gd name="T19" fmla="*/ 1071 h 5291"/>
                <a:gd name="T20" fmla="*/ 7669 w 10000"/>
                <a:gd name="T21" fmla="*/ 1202 h 5291"/>
                <a:gd name="T22" fmla="*/ 7333 w 10000"/>
                <a:gd name="T23" fmla="*/ 1325 h 5291"/>
                <a:gd name="T24" fmla="*/ 7000 w 10000"/>
                <a:gd name="T25" fmla="*/ 1440 h 5291"/>
                <a:gd name="T26" fmla="*/ 6673 w 10000"/>
                <a:gd name="T27" fmla="*/ 1538 h 5291"/>
                <a:gd name="T28" fmla="*/ 6340 w 10000"/>
                <a:gd name="T29" fmla="*/ 1636 h 5291"/>
                <a:gd name="T30" fmla="*/ 6013 w 10000"/>
                <a:gd name="T31" fmla="*/ 1719 h 5291"/>
                <a:gd name="T32" fmla="*/ 5686 w 10000"/>
                <a:gd name="T33" fmla="*/ 1784 h 5291"/>
                <a:gd name="T34" fmla="*/ 5359 w 10000"/>
                <a:gd name="T35" fmla="*/ 1850 h 5291"/>
                <a:gd name="T36" fmla="*/ 5036 w 10000"/>
                <a:gd name="T37" fmla="*/ 1906 h 5291"/>
                <a:gd name="T38" fmla="*/ 4717 w 10000"/>
                <a:gd name="T39" fmla="*/ 1948 h 5291"/>
                <a:gd name="T40" fmla="*/ 4396 w 10000"/>
                <a:gd name="T41" fmla="*/ 1980 h 5291"/>
                <a:gd name="T42" fmla="*/ 4079 w 10000"/>
                <a:gd name="T43" fmla="*/ 2013 h 5291"/>
                <a:gd name="T44" fmla="*/ 3766 w 10000"/>
                <a:gd name="T45" fmla="*/ 2029 h 5291"/>
                <a:gd name="T46" fmla="*/ 3454 w 10000"/>
                <a:gd name="T47" fmla="*/ 2046 h 5291"/>
                <a:gd name="T48" fmla="*/ 3145 w 10000"/>
                <a:gd name="T49" fmla="*/ 2053 h 5291"/>
                <a:gd name="T50" fmla="*/ 2839 w 10000"/>
                <a:gd name="T51" fmla="*/ 2046 h 5291"/>
                <a:gd name="T52" fmla="*/ 2537 w 10000"/>
                <a:gd name="T53" fmla="*/ 2046 h 5291"/>
                <a:gd name="T54" fmla="*/ 2238 w 10000"/>
                <a:gd name="T55" fmla="*/ 2029 h 5291"/>
                <a:gd name="T56" fmla="*/ 1943 w 10000"/>
                <a:gd name="T57" fmla="*/ 2004 h 5291"/>
                <a:gd name="T58" fmla="*/ 1653 w 10000"/>
                <a:gd name="T59" fmla="*/ 1980 h 5291"/>
                <a:gd name="T60" fmla="*/ 1368 w 10000"/>
                <a:gd name="T61" fmla="*/ 1955 h 5291"/>
                <a:gd name="T62" fmla="*/ 1085 w 10000"/>
                <a:gd name="T63" fmla="*/ 1915 h 5291"/>
                <a:gd name="T64" fmla="*/ 806 w 10000"/>
                <a:gd name="T65" fmla="*/ 1873 h 5291"/>
                <a:gd name="T66" fmla="*/ 533 w 10000"/>
                <a:gd name="T67" fmla="*/ 1833 h 5291"/>
                <a:gd name="T68" fmla="*/ 0 w 10000"/>
                <a:gd name="T69" fmla="*/ 1726 h 5291"/>
                <a:gd name="T70" fmla="*/ 85 w 10000"/>
                <a:gd name="T71" fmla="*/ 2532 h 5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3" name="Freeform 5">
              <a:extLst>
                <a:ext uri="{FF2B5EF4-FFF2-40B4-BE49-F238E27FC236}">
                  <a16:creationId xmlns:a16="http://schemas.microsoft.com/office/drawing/2014/main" id="{F43E1CFC-FE9B-498B-B8BF-483B86E64A00}"/>
                </a:ext>
              </a:extLst>
            </p:cNvPr>
            <p:cNvSpPr>
              <a:spLocks/>
            </p:cNvSpPr>
            <p:nvPr/>
          </p:nvSpPr>
          <p:spPr bwMode="gray">
            <a:xfrm>
              <a:off x="455612" y="2801319"/>
              <a:ext cx="11277600" cy="3602637"/>
            </a:xfrm>
            <a:custGeom>
              <a:avLst/>
              <a:gdLst>
                <a:gd name="T0" fmla="*/ 0 w 10000"/>
                <a:gd name="T1" fmla="*/ 0 h 7946"/>
                <a:gd name="T2" fmla="*/ 0 w 10000"/>
                <a:gd name="T3" fmla="*/ 7945 h 7946"/>
                <a:gd name="T4" fmla="*/ 10000 w 10000"/>
                <a:gd name="T5" fmla="*/ 7946 h 7946"/>
                <a:gd name="T6" fmla="*/ 10000 w 10000"/>
                <a:gd name="T7" fmla="*/ 4 h 7946"/>
                <a:gd name="T8" fmla="*/ 10000 w 10000"/>
                <a:gd name="T9" fmla="*/ 4 h 7946"/>
                <a:gd name="T10" fmla="*/ 9773 w 10000"/>
                <a:gd name="T11" fmla="*/ 91 h 7946"/>
                <a:gd name="T12" fmla="*/ 9547 w 10000"/>
                <a:gd name="T13" fmla="*/ 175 h 7946"/>
                <a:gd name="T14" fmla="*/ 9320 w 10000"/>
                <a:gd name="T15" fmla="*/ 256 h 7946"/>
                <a:gd name="T16" fmla="*/ 9092 w 10000"/>
                <a:gd name="T17" fmla="*/ 326 h 7946"/>
                <a:gd name="T18" fmla="*/ 8865 w 10000"/>
                <a:gd name="T19" fmla="*/ 396 h 7946"/>
                <a:gd name="T20" fmla="*/ 8637 w 10000"/>
                <a:gd name="T21" fmla="*/ 462 h 7946"/>
                <a:gd name="T22" fmla="*/ 8412 w 10000"/>
                <a:gd name="T23" fmla="*/ 518 h 7946"/>
                <a:gd name="T24" fmla="*/ 8184 w 10000"/>
                <a:gd name="T25" fmla="*/ 571 h 7946"/>
                <a:gd name="T26" fmla="*/ 7957 w 10000"/>
                <a:gd name="T27" fmla="*/ 620 h 7946"/>
                <a:gd name="T28" fmla="*/ 7734 w 10000"/>
                <a:gd name="T29" fmla="*/ 662 h 7946"/>
                <a:gd name="T30" fmla="*/ 7508 w 10000"/>
                <a:gd name="T31" fmla="*/ 704 h 7946"/>
                <a:gd name="T32" fmla="*/ 7285 w 10000"/>
                <a:gd name="T33" fmla="*/ 739 h 7946"/>
                <a:gd name="T34" fmla="*/ 7062 w 10000"/>
                <a:gd name="T35" fmla="*/ 767 h 7946"/>
                <a:gd name="T36" fmla="*/ 6840 w 10000"/>
                <a:gd name="T37" fmla="*/ 795 h 7946"/>
                <a:gd name="T38" fmla="*/ 6620 w 10000"/>
                <a:gd name="T39" fmla="*/ 819 h 7946"/>
                <a:gd name="T40" fmla="*/ 6402 w 10000"/>
                <a:gd name="T41" fmla="*/ 837 h 7946"/>
                <a:gd name="T42" fmla="*/ 6184 w 10000"/>
                <a:gd name="T43" fmla="*/ 851 h 7946"/>
                <a:gd name="T44" fmla="*/ 5968 w 10000"/>
                <a:gd name="T45" fmla="*/ 865 h 7946"/>
                <a:gd name="T46" fmla="*/ 5755 w 10000"/>
                <a:gd name="T47" fmla="*/ 872 h 7946"/>
                <a:gd name="T48" fmla="*/ 5542 w 10000"/>
                <a:gd name="T49" fmla="*/ 879 h 7946"/>
                <a:gd name="T50" fmla="*/ 5332 w 10000"/>
                <a:gd name="T51" fmla="*/ 882 h 7946"/>
                <a:gd name="T52" fmla="*/ 5124 w 10000"/>
                <a:gd name="T53" fmla="*/ 879 h 7946"/>
                <a:gd name="T54" fmla="*/ 4918 w 10000"/>
                <a:gd name="T55" fmla="*/ 879 h 7946"/>
                <a:gd name="T56" fmla="*/ 4714 w 10000"/>
                <a:gd name="T57" fmla="*/ 872 h 7946"/>
                <a:gd name="T58" fmla="*/ 4514 w 10000"/>
                <a:gd name="T59" fmla="*/ 861 h 7946"/>
                <a:gd name="T60" fmla="*/ 4316 w 10000"/>
                <a:gd name="T61" fmla="*/ 851 h 7946"/>
                <a:gd name="T62" fmla="*/ 4122 w 10000"/>
                <a:gd name="T63" fmla="*/ 840 h 7946"/>
                <a:gd name="T64" fmla="*/ 3929 w 10000"/>
                <a:gd name="T65" fmla="*/ 823 h 7946"/>
                <a:gd name="T66" fmla="*/ 3739 w 10000"/>
                <a:gd name="T67" fmla="*/ 805 h 7946"/>
                <a:gd name="T68" fmla="*/ 3553 w 10000"/>
                <a:gd name="T69" fmla="*/ 788 h 7946"/>
                <a:gd name="T70" fmla="*/ 3190 w 10000"/>
                <a:gd name="T71" fmla="*/ 742 h 7946"/>
                <a:gd name="T72" fmla="*/ 2842 w 10000"/>
                <a:gd name="T73" fmla="*/ 693 h 7946"/>
                <a:gd name="T74" fmla="*/ 2508 w 10000"/>
                <a:gd name="T75" fmla="*/ 641 h 7946"/>
                <a:gd name="T76" fmla="*/ 2192 w 10000"/>
                <a:gd name="T77" fmla="*/ 585 h 7946"/>
                <a:gd name="T78" fmla="*/ 1890 w 10000"/>
                <a:gd name="T79" fmla="*/ 525 h 7946"/>
                <a:gd name="T80" fmla="*/ 1610 w 10000"/>
                <a:gd name="T81" fmla="*/ 462 h 7946"/>
                <a:gd name="T82" fmla="*/ 1347 w 10000"/>
                <a:gd name="T83" fmla="*/ 399 h 7946"/>
                <a:gd name="T84" fmla="*/ 1105 w 10000"/>
                <a:gd name="T85" fmla="*/ 336 h 7946"/>
                <a:gd name="T86" fmla="*/ 883 w 10000"/>
                <a:gd name="T87" fmla="*/ 277 h 7946"/>
                <a:gd name="T88" fmla="*/ 686 w 10000"/>
                <a:gd name="T89" fmla="*/ 221 h 7946"/>
                <a:gd name="T90" fmla="*/ 508 w 10000"/>
                <a:gd name="T91" fmla="*/ 168 h 7946"/>
                <a:gd name="T92" fmla="*/ 358 w 10000"/>
                <a:gd name="T93" fmla="*/ 123 h 7946"/>
                <a:gd name="T94" fmla="*/ 232 w 10000"/>
                <a:gd name="T95" fmla="*/ 81 h 7946"/>
                <a:gd name="T96" fmla="*/ 59 w 10000"/>
                <a:gd name="T97" fmla="*/ 21 h 7946"/>
                <a:gd name="T98" fmla="*/ 0 w 10000"/>
                <a:gd name="T99" fmla="*/ 0 h 7946"/>
                <a:gd name="T100" fmla="*/ 0 w 10000"/>
                <a:gd name="T101" fmla="*/ 0 h 7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00" h="7946">
                  <a:moveTo>
                    <a:pt x="0" y="0"/>
                  </a:moveTo>
                  <a:lnTo>
                    <a:pt x="0" y="7945"/>
                  </a:lnTo>
                  <a:lnTo>
                    <a:pt x="10000" y="7946"/>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4" name="Freeform 5">
              <a:extLst>
                <a:ext uri="{FF2B5EF4-FFF2-40B4-BE49-F238E27FC236}">
                  <a16:creationId xmlns:a16="http://schemas.microsoft.com/office/drawing/2014/main" id="{3F18C060-89F4-48E8-A243-A6A0F26CF778}"/>
                </a:ext>
              </a:extLst>
            </p:cNvPr>
            <p:cNvSpPr>
              <a:spLocks noEditPoints="1"/>
            </p:cNvSpPr>
            <p:nvPr/>
          </p:nvSpPr>
          <p:spPr bwMode="gray">
            <a:xfrm>
              <a:off x="0" y="1587"/>
              <a:ext cx="12192000" cy="6856413"/>
            </a:xfrm>
            <a:custGeom>
              <a:avLst/>
              <a:gdLst>
                <a:gd name="T0" fmla="*/ 0 w 15356"/>
                <a:gd name="T1" fmla="*/ 0 h 8638"/>
                <a:gd name="T2" fmla="*/ 0 w 15356"/>
                <a:gd name="T3" fmla="*/ 8638 h 8638"/>
                <a:gd name="T4" fmla="*/ 15356 w 15356"/>
                <a:gd name="T5" fmla="*/ 8638 h 8638"/>
                <a:gd name="T6" fmla="*/ 15356 w 15356"/>
                <a:gd name="T7" fmla="*/ 0 h 8638"/>
                <a:gd name="T8" fmla="*/ 0 w 15356"/>
                <a:gd name="T9" fmla="*/ 0 h 8638"/>
                <a:gd name="T10" fmla="*/ 14748 w 15356"/>
                <a:gd name="T11" fmla="*/ 8038 h 8638"/>
                <a:gd name="T12" fmla="*/ 600 w 15356"/>
                <a:gd name="T13" fmla="*/ 8038 h 8638"/>
                <a:gd name="T14" fmla="*/ 600 w 15356"/>
                <a:gd name="T15" fmla="*/ 592 h 8638"/>
                <a:gd name="T16" fmla="*/ 14748 w 15356"/>
                <a:gd name="T17" fmla="*/ 592 h 8638"/>
                <a:gd name="T18" fmla="*/ 14748 w 15356"/>
                <a:gd name="T19" fmla="*/ 8038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grpSp>
      <p:sp>
        <p:nvSpPr>
          <p:cNvPr id="15" name="Rectangle 12">
            <a:extLst>
              <a:ext uri="{FF2B5EF4-FFF2-40B4-BE49-F238E27FC236}">
                <a16:creationId xmlns:a16="http://schemas.microsoft.com/office/drawing/2014/main" id="{2569E3DA-0F96-416D-8E9D-426D4EACA01B}"/>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1063416"/>
            <a:ext cx="8825659" cy="1379755"/>
          </a:xfrm>
        </p:spPr>
        <p:txBody>
          <a:bodyPr/>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4955" y="3543301"/>
            <a:ext cx="8825659" cy="2476500"/>
          </a:xfrm>
        </p:spPr>
        <p:txBody>
          <a:bodyPr anchor="ct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16" name="Date Placeholder 3">
            <a:extLst>
              <a:ext uri="{FF2B5EF4-FFF2-40B4-BE49-F238E27FC236}">
                <a16:creationId xmlns:a16="http://schemas.microsoft.com/office/drawing/2014/main" id="{69A51C9E-5019-4DF5-855C-044AFF43532B}"/>
              </a:ext>
            </a:extLst>
          </p:cNvPr>
          <p:cNvSpPr>
            <a:spLocks noGrp="1"/>
          </p:cNvSpPr>
          <p:nvPr>
            <p:ph type="dt" sz="half" idx="10"/>
          </p:nvPr>
        </p:nvSpPr>
        <p:spPr/>
        <p:txBody>
          <a:bodyPr/>
          <a:lstStyle>
            <a:lvl1pPr>
              <a:defRPr/>
            </a:lvl1pPr>
          </a:lstStyle>
          <a:p>
            <a:pPr>
              <a:defRPr/>
            </a:pPr>
            <a:fld id="{54469CEF-3683-4D58-9C94-26D03031867D}" type="datetimeFigureOut">
              <a:rPr lang="ru-RU"/>
              <a:pPr>
                <a:defRPr/>
              </a:pPr>
              <a:t>29.05.2025</a:t>
            </a:fld>
            <a:endParaRPr lang="ru-RU"/>
          </a:p>
        </p:txBody>
      </p:sp>
      <p:sp>
        <p:nvSpPr>
          <p:cNvPr id="17" name="Footer Placeholder 4">
            <a:extLst>
              <a:ext uri="{FF2B5EF4-FFF2-40B4-BE49-F238E27FC236}">
                <a16:creationId xmlns:a16="http://schemas.microsoft.com/office/drawing/2014/main" id="{731C3DCC-8061-4BFE-A5D0-5299B4DAA0BB}"/>
              </a:ext>
            </a:extLst>
          </p:cNvPr>
          <p:cNvSpPr>
            <a:spLocks noGrp="1"/>
          </p:cNvSpPr>
          <p:nvPr>
            <p:ph type="ftr" sz="quarter" idx="11"/>
          </p:nvPr>
        </p:nvSpPr>
        <p:spPr/>
        <p:txBody>
          <a:bodyPr/>
          <a:lstStyle>
            <a:lvl1pPr>
              <a:defRPr/>
            </a:lvl1pPr>
          </a:lstStyle>
          <a:p>
            <a:pPr>
              <a:defRPr/>
            </a:pPr>
            <a:endParaRPr lang="ru-RU"/>
          </a:p>
        </p:txBody>
      </p:sp>
      <p:sp>
        <p:nvSpPr>
          <p:cNvPr id="18" name="Slide Number Placeholder 5">
            <a:extLst>
              <a:ext uri="{FF2B5EF4-FFF2-40B4-BE49-F238E27FC236}">
                <a16:creationId xmlns:a16="http://schemas.microsoft.com/office/drawing/2014/main" id="{5023A235-CF88-42D4-8A3F-810DF6907424}"/>
              </a:ext>
            </a:extLst>
          </p:cNvPr>
          <p:cNvSpPr>
            <a:spLocks noGrp="1"/>
          </p:cNvSpPr>
          <p:nvPr>
            <p:ph type="sldNum" sz="quarter" idx="12"/>
          </p:nvPr>
        </p:nvSpPr>
        <p:spPr/>
        <p:txBody>
          <a:bodyPr/>
          <a:lstStyle>
            <a:lvl1pPr>
              <a:defRPr/>
            </a:lvl1pPr>
          </a:lstStyle>
          <a:p>
            <a:pPr>
              <a:defRPr/>
            </a:pPr>
            <a:fld id="{6F6890B5-1277-4FC7-8AD7-69DB5E4EA0EB}" type="slidenum">
              <a:rPr lang="ru-RU" altLang="ru-RU"/>
              <a:pPr>
                <a:defRPr/>
              </a:pPr>
              <a:t>‹#›</a:t>
            </a:fld>
            <a:endParaRPr lang="ru-RU" altLang="ru-RU"/>
          </a:p>
        </p:txBody>
      </p:sp>
    </p:spTree>
    <p:extLst>
      <p:ext uri="{BB962C8B-B14F-4D97-AF65-F5344CB8AC3E}">
        <p14:creationId xmlns:p14="http://schemas.microsoft.com/office/powerpoint/2010/main" val="1057246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C37E723E-CC38-4292-A902-F8BB00B43443}"/>
              </a:ext>
            </a:extLst>
          </p:cNvPr>
          <p:cNvGrpSpPr>
            <a:grpSpLocks/>
          </p:cNvGrpSpPr>
          <p:nvPr/>
        </p:nvGrpSpPr>
        <p:grpSpPr bwMode="auto">
          <a:xfrm>
            <a:off x="0" y="-2117"/>
            <a:ext cx="12192000" cy="6866468"/>
            <a:chOff x="0" y="-2373"/>
            <a:chExt cx="12192000" cy="6867027"/>
          </a:xfrm>
        </p:grpSpPr>
        <p:sp>
          <p:nvSpPr>
            <p:cNvPr id="6" name="Rectangle 14">
              <a:extLst>
                <a:ext uri="{FF2B5EF4-FFF2-40B4-BE49-F238E27FC236}">
                  <a16:creationId xmlns:a16="http://schemas.microsoft.com/office/drawing/2014/main" id="{6048CC7E-4702-4982-A9B3-4AAD2CBF2912}"/>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6">
              <a:extLst>
                <a:ext uri="{FF2B5EF4-FFF2-40B4-BE49-F238E27FC236}">
                  <a16:creationId xmlns:a16="http://schemas.microsoft.com/office/drawing/2014/main" id="{AC5C0FE6-1239-4855-A315-9A6725C51E12}"/>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7">
              <a:extLst>
                <a:ext uri="{FF2B5EF4-FFF2-40B4-BE49-F238E27FC236}">
                  <a16:creationId xmlns:a16="http://schemas.microsoft.com/office/drawing/2014/main" id="{E6D48D4C-2864-41DD-AA4B-FBDC322D2343}"/>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8">
              <a:extLst>
                <a:ext uri="{FF2B5EF4-FFF2-40B4-BE49-F238E27FC236}">
                  <a16:creationId xmlns:a16="http://schemas.microsoft.com/office/drawing/2014/main" id="{1BFC5124-4427-4FF1-A08D-2BAE458A992F}"/>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9">
              <a:extLst>
                <a:ext uri="{FF2B5EF4-FFF2-40B4-BE49-F238E27FC236}">
                  <a16:creationId xmlns:a16="http://schemas.microsoft.com/office/drawing/2014/main" id="{A6BAFB5B-35FC-4721-A4BF-8AC2CF16E01D}"/>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20">
              <a:extLst>
                <a:ext uri="{FF2B5EF4-FFF2-40B4-BE49-F238E27FC236}">
                  <a16:creationId xmlns:a16="http://schemas.microsoft.com/office/drawing/2014/main" id="{735C5CC0-E278-4FDE-B72A-8F8454F7BD72}"/>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800042C5-7327-4B47-8100-FC52A98D9D88}"/>
                </a:ext>
              </a:extLst>
            </p:cNvPr>
            <p:cNvSpPr>
              <a:spLocks/>
            </p:cNvSpPr>
            <p:nvPr/>
          </p:nvSpPr>
          <p:spPr bwMode="gray">
            <a:xfrm rot="-589932">
              <a:off x="8490951" y="4185117"/>
              <a:ext cx="3299407" cy="440924"/>
            </a:xfrm>
            <a:custGeom>
              <a:avLst/>
              <a:gdLst>
                <a:gd name="T0" fmla="*/ 85 w 10000"/>
                <a:gd name="T1" fmla="*/ 2532 h 5291"/>
                <a:gd name="T2" fmla="*/ 9958 w 10000"/>
                <a:gd name="T3" fmla="*/ 5291 h 5291"/>
                <a:gd name="T4" fmla="*/ 10000 w 10000"/>
                <a:gd name="T5" fmla="*/ 0 h 5291"/>
                <a:gd name="T6" fmla="*/ 10000 w 10000"/>
                <a:gd name="T7" fmla="*/ 0 h 5291"/>
                <a:gd name="T8" fmla="*/ 9667 w 10000"/>
                <a:gd name="T9" fmla="*/ 204 h 5291"/>
                <a:gd name="T10" fmla="*/ 9334 w 10000"/>
                <a:gd name="T11" fmla="*/ 400 h 5291"/>
                <a:gd name="T12" fmla="*/ 9001 w 10000"/>
                <a:gd name="T13" fmla="*/ 590 h 5291"/>
                <a:gd name="T14" fmla="*/ 8667 w 10000"/>
                <a:gd name="T15" fmla="*/ 753 h 5291"/>
                <a:gd name="T16" fmla="*/ 8333 w 10000"/>
                <a:gd name="T17" fmla="*/ 917 h 5291"/>
                <a:gd name="T18" fmla="*/ 7999 w 10000"/>
                <a:gd name="T19" fmla="*/ 1071 h 5291"/>
                <a:gd name="T20" fmla="*/ 7669 w 10000"/>
                <a:gd name="T21" fmla="*/ 1202 h 5291"/>
                <a:gd name="T22" fmla="*/ 7333 w 10000"/>
                <a:gd name="T23" fmla="*/ 1325 h 5291"/>
                <a:gd name="T24" fmla="*/ 7000 w 10000"/>
                <a:gd name="T25" fmla="*/ 1440 h 5291"/>
                <a:gd name="T26" fmla="*/ 6673 w 10000"/>
                <a:gd name="T27" fmla="*/ 1538 h 5291"/>
                <a:gd name="T28" fmla="*/ 6340 w 10000"/>
                <a:gd name="T29" fmla="*/ 1636 h 5291"/>
                <a:gd name="T30" fmla="*/ 6013 w 10000"/>
                <a:gd name="T31" fmla="*/ 1719 h 5291"/>
                <a:gd name="T32" fmla="*/ 5686 w 10000"/>
                <a:gd name="T33" fmla="*/ 1784 h 5291"/>
                <a:gd name="T34" fmla="*/ 5359 w 10000"/>
                <a:gd name="T35" fmla="*/ 1850 h 5291"/>
                <a:gd name="T36" fmla="*/ 5036 w 10000"/>
                <a:gd name="T37" fmla="*/ 1906 h 5291"/>
                <a:gd name="T38" fmla="*/ 4717 w 10000"/>
                <a:gd name="T39" fmla="*/ 1948 h 5291"/>
                <a:gd name="T40" fmla="*/ 4396 w 10000"/>
                <a:gd name="T41" fmla="*/ 1980 h 5291"/>
                <a:gd name="T42" fmla="*/ 4079 w 10000"/>
                <a:gd name="T43" fmla="*/ 2013 h 5291"/>
                <a:gd name="T44" fmla="*/ 3766 w 10000"/>
                <a:gd name="T45" fmla="*/ 2029 h 5291"/>
                <a:gd name="T46" fmla="*/ 3454 w 10000"/>
                <a:gd name="T47" fmla="*/ 2046 h 5291"/>
                <a:gd name="T48" fmla="*/ 3145 w 10000"/>
                <a:gd name="T49" fmla="*/ 2053 h 5291"/>
                <a:gd name="T50" fmla="*/ 2839 w 10000"/>
                <a:gd name="T51" fmla="*/ 2046 h 5291"/>
                <a:gd name="T52" fmla="*/ 2537 w 10000"/>
                <a:gd name="T53" fmla="*/ 2046 h 5291"/>
                <a:gd name="T54" fmla="*/ 2238 w 10000"/>
                <a:gd name="T55" fmla="*/ 2029 h 5291"/>
                <a:gd name="T56" fmla="*/ 1943 w 10000"/>
                <a:gd name="T57" fmla="*/ 2004 h 5291"/>
                <a:gd name="T58" fmla="*/ 1653 w 10000"/>
                <a:gd name="T59" fmla="*/ 1980 h 5291"/>
                <a:gd name="T60" fmla="*/ 1368 w 10000"/>
                <a:gd name="T61" fmla="*/ 1955 h 5291"/>
                <a:gd name="T62" fmla="*/ 1085 w 10000"/>
                <a:gd name="T63" fmla="*/ 1915 h 5291"/>
                <a:gd name="T64" fmla="*/ 806 w 10000"/>
                <a:gd name="T65" fmla="*/ 1873 h 5291"/>
                <a:gd name="T66" fmla="*/ 533 w 10000"/>
                <a:gd name="T67" fmla="*/ 1833 h 5291"/>
                <a:gd name="T68" fmla="*/ 0 w 10000"/>
                <a:gd name="T69" fmla="*/ 1726 h 5291"/>
                <a:gd name="T70" fmla="*/ 85 w 10000"/>
                <a:gd name="T71" fmla="*/ 2532 h 5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5" name="Freeform 5">
              <a:extLst>
                <a:ext uri="{FF2B5EF4-FFF2-40B4-BE49-F238E27FC236}">
                  <a16:creationId xmlns:a16="http://schemas.microsoft.com/office/drawing/2014/main" id="{8D7D2462-995B-4CB4-B011-62A7AB396FED}"/>
                </a:ext>
              </a:extLst>
            </p:cNvPr>
            <p:cNvSpPr>
              <a:spLocks/>
            </p:cNvSpPr>
            <p:nvPr/>
          </p:nvSpPr>
          <p:spPr bwMode="gray">
            <a:xfrm>
              <a:off x="455612" y="4241801"/>
              <a:ext cx="11277600" cy="2337161"/>
            </a:xfrm>
            <a:custGeom>
              <a:avLst/>
              <a:gdLst>
                <a:gd name="T0" fmla="*/ 0 w 10000"/>
                <a:gd name="T1" fmla="*/ 0 h 8000"/>
                <a:gd name="T2" fmla="*/ 0 w 10000"/>
                <a:gd name="T3" fmla="*/ 7970 h 8000"/>
                <a:gd name="T4" fmla="*/ 10000 w 10000"/>
                <a:gd name="T5" fmla="*/ 8000 h 8000"/>
                <a:gd name="T6" fmla="*/ 10000 w 10000"/>
                <a:gd name="T7" fmla="*/ 7 h 8000"/>
                <a:gd name="T8" fmla="*/ 10000 w 10000"/>
                <a:gd name="T9" fmla="*/ 7 h 8000"/>
                <a:gd name="T10" fmla="*/ 9773 w 10000"/>
                <a:gd name="T11" fmla="*/ 156 h 8000"/>
                <a:gd name="T12" fmla="*/ 9547 w 10000"/>
                <a:gd name="T13" fmla="*/ 298 h 8000"/>
                <a:gd name="T14" fmla="*/ 9320 w 10000"/>
                <a:gd name="T15" fmla="*/ 437 h 8000"/>
                <a:gd name="T16" fmla="*/ 9092 w 10000"/>
                <a:gd name="T17" fmla="*/ 556 h 8000"/>
                <a:gd name="T18" fmla="*/ 8865 w 10000"/>
                <a:gd name="T19" fmla="*/ 676 h 8000"/>
                <a:gd name="T20" fmla="*/ 8637 w 10000"/>
                <a:gd name="T21" fmla="*/ 788 h 8000"/>
                <a:gd name="T22" fmla="*/ 8412 w 10000"/>
                <a:gd name="T23" fmla="*/ 884 h 8000"/>
                <a:gd name="T24" fmla="*/ 8184 w 10000"/>
                <a:gd name="T25" fmla="*/ 975 h 8000"/>
                <a:gd name="T26" fmla="*/ 7957 w 10000"/>
                <a:gd name="T27" fmla="*/ 1058 h 8000"/>
                <a:gd name="T28" fmla="*/ 7734 w 10000"/>
                <a:gd name="T29" fmla="*/ 1130 h 8000"/>
                <a:gd name="T30" fmla="*/ 7508 w 10000"/>
                <a:gd name="T31" fmla="*/ 1202 h 8000"/>
                <a:gd name="T32" fmla="*/ 7285 w 10000"/>
                <a:gd name="T33" fmla="*/ 1262 h 8000"/>
                <a:gd name="T34" fmla="*/ 7062 w 10000"/>
                <a:gd name="T35" fmla="*/ 1309 h 8000"/>
                <a:gd name="T36" fmla="*/ 6840 w 10000"/>
                <a:gd name="T37" fmla="*/ 1358 h 8000"/>
                <a:gd name="T38" fmla="*/ 6620 w 10000"/>
                <a:gd name="T39" fmla="*/ 1399 h 8000"/>
                <a:gd name="T40" fmla="*/ 6402 w 10000"/>
                <a:gd name="T41" fmla="*/ 1428 h 8000"/>
                <a:gd name="T42" fmla="*/ 6184 w 10000"/>
                <a:gd name="T43" fmla="*/ 1453 h 8000"/>
                <a:gd name="T44" fmla="*/ 5968 w 10000"/>
                <a:gd name="T45" fmla="*/ 1477 h 8000"/>
                <a:gd name="T46" fmla="*/ 5755 w 10000"/>
                <a:gd name="T47" fmla="*/ 1488 h 8000"/>
                <a:gd name="T48" fmla="*/ 5542 w 10000"/>
                <a:gd name="T49" fmla="*/ 1500 h 8000"/>
                <a:gd name="T50" fmla="*/ 5332 w 10000"/>
                <a:gd name="T51" fmla="*/ 1506 h 8000"/>
                <a:gd name="T52" fmla="*/ 5124 w 10000"/>
                <a:gd name="T53" fmla="*/ 1500 h 8000"/>
                <a:gd name="T54" fmla="*/ 4918 w 10000"/>
                <a:gd name="T55" fmla="*/ 1500 h 8000"/>
                <a:gd name="T56" fmla="*/ 4714 w 10000"/>
                <a:gd name="T57" fmla="*/ 1488 h 8000"/>
                <a:gd name="T58" fmla="*/ 4514 w 10000"/>
                <a:gd name="T59" fmla="*/ 1470 h 8000"/>
                <a:gd name="T60" fmla="*/ 4316 w 10000"/>
                <a:gd name="T61" fmla="*/ 1453 h 8000"/>
                <a:gd name="T62" fmla="*/ 4122 w 10000"/>
                <a:gd name="T63" fmla="*/ 1434 h 8000"/>
                <a:gd name="T64" fmla="*/ 3929 w 10000"/>
                <a:gd name="T65" fmla="*/ 1405 h 8000"/>
                <a:gd name="T66" fmla="*/ 3739 w 10000"/>
                <a:gd name="T67" fmla="*/ 1374 h 8000"/>
                <a:gd name="T68" fmla="*/ 3553 w 10000"/>
                <a:gd name="T69" fmla="*/ 1346 h 8000"/>
                <a:gd name="T70" fmla="*/ 3190 w 10000"/>
                <a:gd name="T71" fmla="*/ 1267 h 8000"/>
                <a:gd name="T72" fmla="*/ 2842 w 10000"/>
                <a:gd name="T73" fmla="*/ 1183 h 8000"/>
                <a:gd name="T74" fmla="*/ 2508 w 10000"/>
                <a:gd name="T75" fmla="*/ 1095 h 8000"/>
                <a:gd name="T76" fmla="*/ 2192 w 10000"/>
                <a:gd name="T77" fmla="*/ 998 h 8000"/>
                <a:gd name="T78" fmla="*/ 1890 w 10000"/>
                <a:gd name="T79" fmla="*/ 897 h 8000"/>
                <a:gd name="T80" fmla="*/ 1610 w 10000"/>
                <a:gd name="T81" fmla="*/ 788 h 8000"/>
                <a:gd name="T82" fmla="*/ 1347 w 10000"/>
                <a:gd name="T83" fmla="*/ 681 h 8000"/>
                <a:gd name="T84" fmla="*/ 1105 w 10000"/>
                <a:gd name="T85" fmla="*/ 574 h 8000"/>
                <a:gd name="T86" fmla="*/ 883 w 10000"/>
                <a:gd name="T87" fmla="*/ 473 h 8000"/>
                <a:gd name="T88" fmla="*/ 686 w 10000"/>
                <a:gd name="T89" fmla="*/ 377 h 8000"/>
                <a:gd name="T90" fmla="*/ 508 w 10000"/>
                <a:gd name="T91" fmla="*/ 286 h 8000"/>
                <a:gd name="T92" fmla="*/ 358 w 10000"/>
                <a:gd name="T93" fmla="*/ 210 h 8000"/>
                <a:gd name="T94" fmla="*/ 232 w 10000"/>
                <a:gd name="T95" fmla="*/ 138 h 8000"/>
                <a:gd name="T96" fmla="*/ 59 w 10000"/>
                <a:gd name="T97" fmla="*/ 35 h 8000"/>
                <a:gd name="T98" fmla="*/ 0 w 10000"/>
                <a:gd name="T99" fmla="*/ 0 h 8000"/>
                <a:gd name="T100" fmla="*/ 0 w 10000"/>
                <a:gd name="T101" fmla="*/ 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6" name="Freeform 5">
              <a:extLst>
                <a:ext uri="{FF2B5EF4-FFF2-40B4-BE49-F238E27FC236}">
                  <a16:creationId xmlns:a16="http://schemas.microsoft.com/office/drawing/2014/main" id="{EC09EA2E-28D8-4660-9135-325D79ED08F5}"/>
                </a:ext>
              </a:extLst>
            </p:cNvPr>
            <p:cNvSpPr>
              <a:spLocks noEditPoints="1"/>
            </p:cNvSpPr>
            <p:nvPr/>
          </p:nvSpPr>
          <p:spPr bwMode="gray">
            <a:xfrm>
              <a:off x="0" y="1587"/>
              <a:ext cx="12192000" cy="6856413"/>
            </a:xfrm>
            <a:custGeom>
              <a:avLst/>
              <a:gdLst>
                <a:gd name="T0" fmla="*/ 0 w 15356"/>
                <a:gd name="T1" fmla="*/ 0 h 8638"/>
                <a:gd name="T2" fmla="*/ 0 w 15356"/>
                <a:gd name="T3" fmla="*/ 8638 h 8638"/>
                <a:gd name="T4" fmla="*/ 15356 w 15356"/>
                <a:gd name="T5" fmla="*/ 8638 h 8638"/>
                <a:gd name="T6" fmla="*/ 15356 w 15356"/>
                <a:gd name="T7" fmla="*/ 0 h 8638"/>
                <a:gd name="T8" fmla="*/ 0 w 15356"/>
                <a:gd name="T9" fmla="*/ 0 h 8638"/>
                <a:gd name="T10" fmla="*/ 14748 w 15356"/>
                <a:gd name="T11" fmla="*/ 8038 h 8638"/>
                <a:gd name="T12" fmla="*/ 600 w 15356"/>
                <a:gd name="T13" fmla="*/ 8038 h 8638"/>
                <a:gd name="T14" fmla="*/ 600 w 15356"/>
                <a:gd name="T15" fmla="*/ 592 h 8638"/>
                <a:gd name="T16" fmla="*/ 14748 w 15356"/>
                <a:gd name="T17" fmla="*/ 592 h 8638"/>
                <a:gd name="T18" fmla="*/ 14748 w 15356"/>
                <a:gd name="T19" fmla="*/ 8038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grpSp>
      <p:sp>
        <p:nvSpPr>
          <p:cNvPr id="17" name="TextBox 16">
            <a:extLst>
              <a:ext uri="{FF2B5EF4-FFF2-40B4-BE49-F238E27FC236}">
                <a16:creationId xmlns:a16="http://schemas.microsoft.com/office/drawing/2014/main" id="{D01AD36F-1474-49DB-9B02-5EE108F450EF}"/>
              </a:ext>
            </a:extLst>
          </p:cNvPr>
          <p:cNvSpPr txBox="1"/>
          <p:nvPr/>
        </p:nvSpPr>
        <p:spPr>
          <a:xfrm>
            <a:off x="9719734" y="2631017"/>
            <a:ext cx="802217" cy="1569660"/>
          </a:xfrm>
          <a:prstGeom prst="rect">
            <a:avLst/>
          </a:prstGeom>
          <a:noFill/>
        </p:spPr>
        <p:txBody>
          <a:bodyPr>
            <a:spAutoFit/>
          </a:bodyPr>
          <a:lstStyle>
            <a:defPPr>
              <a:defRPr lang="en-US"/>
            </a:defPPr>
            <a:lvl1pPr algn="r">
              <a:defRPr sz="12200" b="0" i="0">
                <a:solidFill>
                  <a:schemeClr val="accent1"/>
                </a:solidFill>
                <a:latin typeface="Arial"/>
                <a:cs typeface="Arial"/>
              </a:defRPr>
            </a:lvl1pPr>
          </a:lstStyle>
          <a:p>
            <a:pPr>
              <a:defRPr/>
            </a:pPr>
            <a:r>
              <a:rPr lang="en-US" sz="9600" dirty="0"/>
              <a:t>”</a:t>
            </a:r>
          </a:p>
        </p:txBody>
      </p:sp>
      <p:sp>
        <p:nvSpPr>
          <p:cNvPr id="18" name="TextBox 17">
            <a:extLst>
              <a:ext uri="{FF2B5EF4-FFF2-40B4-BE49-F238E27FC236}">
                <a16:creationId xmlns:a16="http://schemas.microsoft.com/office/drawing/2014/main" id="{B83A0E14-C2BF-4095-85B4-4C3DB94C4454}"/>
              </a:ext>
            </a:extLst>
          </p:cNvPr>
          <p:cNvSpPr txBox="1"/>
          <p:nvPr/>
        </p:nvSpPr>
        <p:spPr>
          <a:xfrm>
            <a:off x="897468" y="590551"/>
            <a:ext cx="802217" cy="1569660"/>
          </a:xfrm>
          <a:prstGeom prst="rect">
            <a:avLst/>
          </a:prstGeom>
          <a:noFill/>
        </p:spPr>
        <p:txBody>
          <a:bodyPr>
            <a:spAutoFit/>
          </a:bodyPr>
          <a:lstStyle>
            <a:defPPr>
              <a:defRPr lang="en-US"/>
            </a:defPPr>
            <a:lvl1pPr algn="r">
              <a:defRPr sz="12200" b="0" i="0">
                <a:solidFill>
                  <a:schemeClr val="accent1"/>
                </a:solidFill>
                <a:latin typeface="Arial"/>
                <a:cs typeface="Arial"/>
              </a:defRPr>
            </a:lvl1pPr>
          </a:lstStyle>
          <a:p>
            <a:pPr>
              <a:defRPr/>
            </a:pPr>
            <a:r>
              <a:rPr lang="en-US" sz="9600" dirty="0"/>
              <a:t>“</a:t>
            </a:r>
          </a:p>
        </p:txBody>
      </p:sp>
      <p:sp>
        <p:nvSpPr>
          <p:cNvPr id="19" name="Rectangle 31">
            <a:extLst>
              <a:ext uri="{FF2B5EF4-FFF2-40B4-BE49-F238E27FC236}">
                <a16:creationId xmlns:a16="http://schemas.microsoft.com/office/drawing/2014/main" id="{9269539B-3210-4EC9-A802-BC3687D959D1}"/>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81877" y="980518"/>
            <a:ext cx="8453907" cy="2698249"/>
          </a:xfrm>
        </p:spPr>
        <p:txBody>
          <a:bodyPr/>
          <a:lstStyle>
            <a:lvl1pPr>
              <a:defRPr sz="4000"/>
            </a:lvl1pPr>
          </a:lstStyle>
          <a:p>
            <a:r>
              <a:rPr lang="ru-RU"/>
              <a:t>Образец заголовка</a:t>
            </a:r>
            <a:endParaRPr lang="en-US" dirty="0"/>
          </a:p>
        </p:txBody>
      </p:sp>
      <p:sp>
        <p:nvSpPr>
          <p:cNvPr id="14" name="Text Placeholder 3"/>
          <p:cNvSpPr>
            <a:spLocks noGrp="1"/>
          </p:cNvSpPr>
          <p:nvPr>
            <p:ph type="body" sz="half" idx="13"/>
          </p:nvPr>
        </p:nvSpPr>
        <p:spPr bwMode="gray">
          <a:xfrm>
            <a:off x="1945946" y="3678766"/>
            <a:ext cx="7725772" cy="342175"/>
          </a:xfrm>
        </p:spPr>
        <p:txBody>
          <a:bodyPr anchor="t"/>
          <a:lstStyle>
            <a:lvl1pPr marL="0" indent="0">
              <a:buNone/>
              <a:defRPr lang="en-US" sz="1400" b="0" i="0" kern="1200" cap="small" dirty="0">
                <a:solidFill>
                  <a:schemeClr val="accent1"/>
                </a:solidFill>
                <a:latin typeface="+mn-lt"/>
                <a:ea typeface="+mn-ea"/>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5" y="4350657"/>
            <a:ext cx="8825659" cy="1676400"/>
          </a:xfrm>
        </p:spPr>
        <p:txBody>
          <a:bodyPr anchor="ct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20" name="Date Placeholder 3">
            <a:extLst>
              <a:ext uri="{FF2B5EF4-FFF2-40B4-BE49-F238E27FC236}">
                <a16:creationId xmlns:a16="http://schemas.microsoft.com/office/drawing/2014/main" id="{D1055AAE-E2AA-4C11-9658-D33EFDBBC3C6}"/>
              </a:ext>
            </a:extLst>
          </p:cNvPr>
          <p:cNvSpPr>
            <a:spLocks noGrp="1"/>
          </p:cNvSpPr>
          <p:nvPr>
            <p:ph type="dt" sz="half" idx="14"/>
          </p:nvPr>
        </p:nvSpPr>
        <p:spPr/>
        <p:txBody>
          <a:bodyPr/>
          <a:lstStyle>
            <a:lvl1pPr>
              <a:defRPr/>
            </a:lvl1pPr>
          </a:lstStyle>
          <a:p>
            <a:pPr>
              <a:defRPr/>
            </a:pPr>
            <a:fld id="{1A9BCFAA-27D5-4A68-83F5-EA599D796DE3}" type="datetimeFigureOut">
              <a:rPr lang="ru-RU"/>
              <a:pPr>
                <a:defRPr/>
              </a:pPr>
              <a:t>29.05.2025</a:t>
            </a:fld>
            <a:endParaRPr lang="ru-RU"/>
          </a:p>
        </p:txBody>
      </p:sp>
      <p:sp>
        <p:nvSpPr>
          <p:cNvPr id="21" name="Footer Placeholder 4">
            <a:extLst>
              <a:ext uri="{FF2B5EF4-FFF2-40B4-BE49-F238E27FC236}">
                <a16:creationId xmlns:a16="http://schemas.microsoft.com/office/drawing/2014/main" id="{ADACDA5C-D6C9-4CC1-8EF2-28A3DDDC968F}"/>
              </a:ext>
            </a:extLst>
          </p:cNvPr>
          <p:cNvSpPr>
            <a:spLocks noGrp="1"/>
          </p:cNvSpPr>
          <p:nvPr>
            <p:ph type="ftr" sz="quarter" idx="15"/>
          </p:nvPr>
        </p:nvSpPr>
        <p:spPr/>
        <p:txBody>
          <a:bodyPr/>
          <a:lstStyle>
            <a:lvl1pPr>
              <a:defRPr/>
            </a:lvl1pPr>
          </a:lstStyle>
          <a:p>
            <a:pPr>
              <a:defRPr/>
            </a:pPr>
            <a:endParaRPr lang="ru-RU"/>
          </a:p>
        </p:txBody>
      </p:sp>
      <p:sp>
        <p:nvSpPr>
          <p:cNvPr id="22" name="Slide Number Placeholder 5">
            <a:extLst>
              <a:ext uri="{FF2B5EF4-FFF2-40B4-BE49-F238E27FC236}">
                <a16:creationId xmlns:a16="http://schemas.microsoft.com/office/drawing/2014/main" id="{C09423E3-8420-42BE-8D05-B758A2045A99}"/>
              </a:ext>
            </a:extLst>
          </p:cNvPr>
          <p:cNvSpPr>
            <a:spLocks noGrp="1"/>
          </p:cNvSpPr>
          <p:nvPr>
            <p:ph type="sldNum" sz="quarter" idx="16"/>
          </p:nvPr>
        </p:nvSpPr>
        <p:spPr/>
        <p:txBody>
          <a:bodyPr/>
          <a:lstStyle>
            <a:lvl1pPr>
              <a:defRPr/>
            </a:lvl1pPr>
          </a:lstStyle>
          <a:p>
            <a:pPr>
              <a:defRPr/>
            </a:pPr>
            <a:fld id="{B393A2B3-3505-4A4C-B80D-1C1038705FA8}" type="slidenum">
              <a:rPr lang="ru-RU" altLang="ru-RU"/>
              <a:pPr>
                <a:defRPr/>
              </a:pPr>
              <a:t>‹#›</a:t>
            </a:fld>
            <a:endParaRPr lang="ru-RU" altLang="ru-RU"/>
          </a:p>
        </p:txBody>
      </p:sp>
    </p:spTree>
    <p:extLst>
      <p:ext uri="{BB962C8B-B14F-4D97-AF65-F5344CB8AC3E}">
        <p14:creationId xmlns:p14="http://schemas.microsoft.com/office/powerpoint/2010/main" val="3803740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63A843E9-973F-45B2-88A2-D7E521563100}"/>
              </a:ext>
            </a:extLst>
          </p:cNvPr>
          <p:cNvGrpSpPr>
            <a:grpSpLocks/>
          </p:cNvGrpSpPr>
          <p:nvPr/>
        </p:nvGrpSpPr>
        <p:grpSpPr bwMode="auto">
          <a:xfrm>
            <a:off x="0" y="-2117"/>
            <a:ext cx="12192000" cy="6866468"/>
            <a:chOff x="0" y="-2373"/>
            <a:chExt cx="12192000" cy="6867027"/>
          </a:xfrm>
        </p:grpSpPr>
        <p:sp>
          <p:nvSpPr>
            <p:cNvPr id="5" name="Rectangle 9">
              <a:extLst>
                <a:ext uri="{FF2B5EF4-FFF2-40B4-BE49-F238E27FC236}">
                  <a16:creationId xmlns:a16="http://schemas.microsoft.com/office/drawing/2014/main" id="{124E101E-CE1B-4EC5-AF1E-F6B94D89C93B}"/>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2">
              <a:extLst>
                <a:ext uri="{FF2B5EF4-FFF2-40B4-BE49-F238E27FC236}">
                  <a16:creationId xmlns:a16="http://schemas.microsoft.com/office/drawing/2014/main" id="{A94345F8-E709-40D4-9821-F55250AFEDFE}"/>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3">
              <a:extLst>
                <a:ext uri="{FF2B5EF4-FFF2-40B4-BE49-F238E27FC236}">
                  <a16:creationId xmlns:a16="http://schemas.microsoft.com/office/drawing/2014/main" id="{0B3A9EBA-7A03-40DF-B45E-04874B3A91A9}"/>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4">
              <a:extLst>
                <a:ext uri="{FF2B5EF4-FFF2-40B4-BE49-F238E27FC236}">
                  <a16:creationId xmlns:a16="http://schemas.microsoft.com/office/drawing/2014/main" id="{4AB5E905-8C84-4114-B951-7BC3A841B7D2}"/>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5">
              <a:extLst>
                <a:ext uri="{FF2B5EF4-FFF2-40B4-BE49-F238E27FC236}">
                  <a16:creationId xmlns:a16="http://schemas.microsoft.com/office/drawing/2014/main" id="{B979C9D0-D46F-47EE-83F6-78EA6E8C565E}"/>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6">
              <a:extLst>
                <a:ext uri="{FF2B5EF4-FFF2-40B4-BE49-F238E27FC236}">
                  <a16:creationId xmlns:a16="http://schemas.microsoft.com/office/drawing/2014/main" id="{FBB0D8C5-3ED2-4B70-A728-F00BB0B4273A}"/>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C4BA8E77-17A5-45A1-B049-FEE0A567CE0F}"/>
                </a:ext>
              </a:extLst>
            </p:cNvPr>
            <p:cNvSpPr>
              <a:spLocks/>
            </p:cNvSpPr>
            <p:nvPr/>
          </p:nvSpPr>
          <p:spPr bwMode="gray">
            <a:xfrm rot="-589932">
              <a:off x="8490951" y="4193583"/>
              <a:ext cx="3299407" cy="440924"/>
            </a:xfrm>
            <a:custGeom>
              <a:avLst/>
              <a:gdLst>
                <a:gd name="T0" fmla="*/ 85 w 10000"/>
                <a:gd name="T1" fmla="*/ 2532 h 5291"/>
                <a:gd name="T2" fmla="*/ 9958 w 10000"/>
                <a:gd name="T3" fmla="*/ 5291 h 5291"/>
                <a:gd name="T4" fmla="*/ 10000 w 10000"/>
                <a:gd name="T5" fmla="*/ 0 h 5291"/>
                <a:gd name="T6" fmla="*/ 10000 w 10000"/>
                <a:gd name="T7" fmla="*/ 0 h 5291"/>
                <a:gd name="T8" fmla="*/ 9667 w 10000"/>
                <a:gd name="T9" fmla="*/ 204 h 5291"/>
                <a:gd name="T10" fmla="*/ 9334 w 10000"/>
                <a:gd name="T11" fmla="*/ 400 h 5291"/>
                <a:gd name="T12" fmla="*/ 9001 w 10000"/>
                <a:gd name="T13" fmla="*/ 590 h 5291"/>
                <a:gd name="T14" fmla="*/ 8667 w 10000"/>
                <a:gd name="T15" fmla="*/ 753 h 5291"/>
                <a:gd name="T16" fmla="*/ 8333 w 10000"/>
                <a:gd name="T17" fmla="*/ 917 h 5291"/>
                <a:gd name="T18" fmla="*/ 7999 w 10000"/>
                <a:gd name="T19" fmla="*/ 1071 h 5291"/>
                <a:gd name="T20" fmla="*/ 7669 w 10000"/>
                <a:gd name="T21" fmla="*/ 1202 h 5291"/>
                <a:gd name="T22" fmla="*/ 7333 w 10000"/>
                <a:gd name="T23" fmla="*/ 1325 h 5291"/>
                <a:gd name="T24" fmla="*/ 7000 w 10000"/>
                <a:gd name="T25" fmla="*/ 1440 h 5291"/>
                <a:gd name="T26" fmla="*/ 6673 w 10000"/>
                <a:gd name="T27" fmla="*/ 1538 h 5291"/>
                <a:gd name="T28" fmla="*/ 6340 w 10000"/>
                <a:gd name="T29" fmla="*/ 1636 h 5291"/>
                <a:gd name="T30" fmla="*/ 6013 w 10000"/>
                <a:gd name="T31" fmla="*/ 1719 h 5291"/>
                <a:gd name="T32" fmla="*/ 5686 w 10000"/>
                <a:gd name="T33" fmla="*/ 1784 h 5291"/>
                <a:gd name="T34" fmla="*/ 5359 w 10000"/>
                <a:gd name="T35" fmla="*/ 1850 h 5291"/>
                <a:gd name="T36" fmla="*/ 5036 w 10000"/>
                <a:gd name="T37" fmla="*/ 1906 h 5291"/>
                <a:gd name="T38" fmla="*/ 4717 w 10000"/>
                <a:gd name="T39" fmla="*/ 1948 h 5291"/>
                <a:gd name="T40" fmla="*/ 4396 w 10000"/>
                <a:gd name="T41" fmla="*/ 1980 h 5291"/>
                <a:gd name="T42" fmla="*/ 4079 w 10000"/>
                <a:gd name="T43" fmla="*/ 2013 h 5291"/>
                <a:gd name="T44" fmla="*/ 3766 w 10000"/>
                <a:gd name="T45" fmla="*/ 2029 h 5291"/>
                <a:gd name="T46" fmla="*/ 3454 w 10000"/>
                <a:gd name="T47" fmla="*/ 2046 h 5291"/>
                <a:gd name="T48" fmla="*/ 3145 w 10000"/>
                <a:gd name="T49" fmla="*/ 2053 h 5291"/>
                <a:gd name="T50" fmla="*/ 2839 w 10000"/>
                <a:gd name="T51" fmla="*/ 2046 h 5291"/>
                <a:gd name="T52" fmla="*/ 2537 w 10000"/>
                <a:gd name="T53" fmla="*/ 2046 h 5291"/>
                <a:gd name="T54" fmla="*/ 2238 w 10000"/>
                <a:gd name="T55" fmla="*/ 2029 h 5291"/>
                <a:gd name="T56" fmla="*/ 1943 w 10000"/>
                <a:gd name="T57" fmla="*/ 2004 h 5291"/>
                <a:gd name="T58" fmla="*/ 1653 w 10000"/>
                <a:gd name="T59" fmla="*/ 1980 h 5291"/>
                <a:gd name="T60" fmla="*/ 1368 w 10000"/>
                <a:gd name="T61" fmla="*/ 1955 h 5291"/>
                <a:gd name="T62" fmla="*/ 1085 w 10000"/>
                <a:gd name="T63" fmla="*/ 1915 h 5291"/>
                <a:gd name="T64" fmla="*/ 806 w 10000"/>
                <a:gd name="T65" fmla="*/ 1873 h 5291"/>
                <a:gd name="T66" fmla="*/ 533 w 10000"/>
                <a:gd name="T67" fmla="*/ 1833 h 5291"/>
                <a:gd name="T68" fmla="*/ 0 w 10000"/>
                <a:gd name="T69" fmla="*/ 1726 h 5291"/>
                <a:gd name="T70" fmla="*/ 85 w 10000"/>
                <a:gd name="T71" fmla="*/ 2532 h 5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2" name="Freeform 5">
              <a:extLst>
                <a:ext uri="{FF2B5EF4-FFF2-40B4-BE49-F238E27FC236}">
                  <a16:creationId xmlns:a16="http://schemas.microsoft.com/office/drawing/2014/main" id="{4E1CB959-EA0F-446A-A403-CC68023DB24D}"/>
                </a:ext>
              </a:extLst>
            </p:cNvPr>
            <p:cNvSpPr>
              <a:spLocks/>
            </p:cNvSpPr>
            <p:nvPr/>
          </p:nvSpPr>
          <p:spPr bwMode="gray">
            <a:xfrm>
              <a:off x="455612" y="4241801"/>
              <a:ext cx="11277600" cy="2337161"/>
            </a:xfrm>
            <a:custGeom>
              <a:avLst/>
              <a:gdLst>
                <a:gd name="T0" fmla="*/ 0 w 10000"/>
                <a:gd name="T1" fmla="*/ 0 h 8000"/>
                <a:gd name="T2" fmla="*/ 0 w 10000"/>
                <a:gd name="T3" fmla="*/ 7970 h 8000"/>
                <a:gd name="T4" fmla="*/ 10000 w 10000"/>
                <a:gd name="T5" fmla="*/ 8000 h 8000"/>
                <a:gd name="T6" fmla="*/ 10000 w 10000"/>
                <a:gd name="T7" fmla="*/ 7 h 8000"/>
                <a:gd name="T8" fmla="*/ 10000 w 10000"/>
                <a:gd name="T9" fmla="*/ 7 h 8000"/>
                <a:gd name="T10" fmla="*/ 9773 w 10000"/>
                <a:gd name="T11" fmla="*/ 156 h 8000"/>
                <a:gd name="T12" fmla="*/ 9547 w 10000"/>
                <a:gd name="T13" fmla="*/ 298 h 8000"/>
                <a:gd name="T14" fmla="*/ 9320 w 10000"/>
                <a:gd name="T15" fmla="*/ 437 h 8000"/>
                <a:gd name="T16" fmla="*/ 9092 w 10000"/>
                <a:gd name="T17" fmla="*/ 556 h 8000"/>
                <a:gd name="T18" fmla="*/ 8865 w 10000"/>
                <a:gd name="T19" fmla="*/ 676 h 8000"/>
                <a:gd name="T20" fmla="*/ 8637 w 10000"/>
                <a:gd name="T21" fmla="*/ 788 h 8000"/>
                <a:gd name="T22" fmla="*/ 8412 w 10000"/>
                <a:gd name="T23" fmla="*/ 884 h 8000"/>
                <a:gd name="T24" fmla="*/ 8184 w 10000"/>
                <a:gd name="T25" fmla="*/ 975 h 8000"/>
                <a:gd name="T26" fmla="*/ 7957 w 10000"/>
                <a:gd name="T27" fmla="*/ 1058 h 8000"/>
                <a:gd name="T28" fmla="*/ 7734 w 10000"/>
                <a:gd name="T29" fmla="*/ 1130 h 8000"/>
                <a:gd name="T30" fmla="*/ 7508 w 10000"/>
                <a:gd name="T31" fmla="*/ 1202 h 8000"/>
                <a:gd name="T32" fmla="*/ 7285 w 10000"/>
                <a:gd name="T33" fmla="*/ 1262 h 8000"/>
                <a:gd name="T34" fmla="*/ 7062 w 10000"/>
                <a:gd name="T35" fmla="*/ 1309 h 8000"/>
                <a:gd name="T36" fmla="*/ 6840 w 10000"/>
                <a:gd name="T37" fmla="*/ 1358 h 8000"/>
                <a:gd name="T38" fmla="*/ 6620 w 10000"/>
                <a:gd name="T39" fmla="*/ 1399 h 8000"/>
                <a:gd name="T40" fmla="*/ 6402 w 10000"/>
                <a:gd name="T41" fmla="*/ 1428 h 8000"/>
                <a:gd name="T42" fmla="*/ 6184 w 10000"/>
                <a:gd name="T43" fmla="*/ 1453 h 8000"/>
                <a:gd name="T44" fmla="*/ 5968 w 10000"/>
                <a:gd name="T45" fmla="*/ 1477 h 8000"/>
                <a:gd name="T46" fmla="*/ 5755 w 10000"/>
                <a:gd name="T47" fmla="*/ 1488 h 8000"/>
                <a:gd name="T48" fmla="*/ 5542 w 10000"/>
                <a:gd name="T49" fmla="*/ 1500 h 8000"/>
                <a:gd name="T50" fmla="*/ 5332 w 10000"/>
                <a:gd name="T51" fmla="*/ 1506 h 8000"/>
                <a:gd name="T52" fmla="*/ 5124 w 10000"/>
                <a:gd name="T53" fmla="*/ 1500 h 8000"/>
                <a:gd name="T54" fmla="*/ 4918 w 10000"/>
                <a:gd name="T55" fmla="*/ 1500 h 8000"/>
                <a:gd name="T56" fmla="*/ 4714 w 10000"/>
                <a:gd name="T57" fmla="*/ 1488 h 8000"/>
                <a:gd name="T58" fmla="*/ 4514 w 10000"/>
                <a:gd name="T59" fmla="*/ 1470 h 8000"/>
                <a:gd name="T60" fmla="*/ 4316 w 10000"/>
                <a:gd name="T61" fmla="*/ 1453 h 8000"/>
                <a:gd name="T62" fmla="*/ 4122 w 10000"/>
                <a:gd name="T63" fmla="*/ 1434 h 8000"/>
                <a:gd name="T64" fmla="*/ 3929 w 10000"/>
                <a:gd name="T65" fmla="*/ 1405 h 8000"/>
                <a:gd name="T66" fmla="*/ 3739 w 10000"/>
                <a:gd name="T67" fmla="*/ 1374 h 8000"/>
                <a:gd name="T68" fmla="*/ 3553 w 10000"/>
                <a:gd name="T69" fmla="*/ 1346 h 8000"/>
                <a:gd name="T70" fmla="*/ 3190 w 10000"/>
                <a:gd name="T71" fmla="*/ 1267 h 8000"/>
                <a:gd name="T72" fmla="*/ 2842 w 10000"/>
                <a:gd name="T73" fmla="*/ 1183 h 8000"/>
                <a:gd name="T74" fmla="*/ 2508 w 10000"/>
                <a:gd name="T75" fmla="*/ 1095 h 8000"/>
                <a:gd name="T76" fmla="*/ 2192 w 10000"/>
                <a:gd name="T77" fmla="*/ 998 h 8000"/>
                <a:gd name="T78" fmla="*/ 1890 w 10000"/>
                <a:gd name="T79" fmla="*/ 897 h 8000"/>
                <a:gd name="T80" fmla="*/ 1610 w 10000"/>
                <a:gd name="T81" fmla="*/ 788 h 8000"/>
                <a:gd name="T82" fmla="*/ 1347 w 10000"/>
                <a:gd name="T83" fmla="*/ 681 h 8000"/>
                <a:gd name="T84" fmla="*/ 1105 w 10000"/>
                <a:gd name="T85" fmla="*/ 574 h 8000"/>
                <a:gd name="T86" fmla="*/ 883 w 10000"/>
                <a:gd name="T87" fmla="*/ 473 h 8000"/>
                <a:gd name="T88" fmla="*/ 686 w 10000"/>
                <a:gd name="T89" fmla="*/ 377 h 8000"/>
                <a:gd name="T90" fmla="*/ 508 w 10000"/>
                <a:gd name="T91" fmla="*/ 286 h 8000"/>
                <a:gd name="T92" fmla="*/ 358 w 10000"/>
                <a:gd name="T93" fmla="*/ 210 h 8000"/>
                <a:gd name="T94" fmla="*/ 232 w 10000"/>
                <a:gd name="T95" fmla="*/ 138 h 8000"/>
                <a:gd name="T96" fmla="*/ 59 w 10000"/>
                <a:gd name="T97" fmla="*/ 35 h 8000"/>
                <a:gd name="T98" fmla="*/ 0 w 10000"/>
                <a:gd name="T99" fmla="*/ 0 h 8000"/>
                <a:gd name="T100" fmla="*/ 0 w 10000"/>
                <a:gd name="T101" fmla="*/ 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3" name="Freeform 5">
              <a:extLst>
                <a:ext uri="{FF2B5EF4-FFF2-40B4-BE49-F238E27FC236}">
                  <a16:creationId xmlns:a16="http://schemas.microsoft.com/office/drawing/2014/main" id="{5FEDBFBE-822B-44F3-BA06-551DB9E5EE68}"/>
                </a:ext>
              </a:extLst>
            </p:cNvPr>
            <p:cNvSpPr>
              <a:spLocks noEditPoints="1"/>
            </p:cNvSpPr>
            <p:nvPr/>
          </p:nvSpPr>
          <p:spPr bwMode="gray">
            <a:xfrm>
              <a:off x="0" y="1587"/>
              <a:ext cx="12192000" cy="6856413"/>
            </a:xfrm>
            <a:custGeom>
              <a:avLst/>
              <a:gdLst>
                <a:gd name="T0" fmla="*/ 0 w 15356"/>
                <a:gd name="T1" fmla="*/ 0 h 8638"/>
                <a:gd name="T2" fmla="*/ 0 w 15356"/>
                <a:gd name="T3" fmla="*/ 8638 h 8638"/>
                <a:gd name="T4" fmla="*/ 15356 w 15356"/>
                <a:gd name="T5" fmla="*/ 8638 h 8638"/>
                <a:gd name="T6" fmla="*/ 15356 w 15356"/>
                <a:gd name="T7" fmla="*/ 0 h 8638"/>
                <a:gd name="T8" fmla="*/ 0 w 15356"/>
                <a:gd name="T9" fmla="*/ 0 h 8638"/>
                <a:gd name="T10" fmla="*/ 14748 w 15356"/>
                <a:gd name="T11" fmla="*/ 8038 h 8638"/>
                <a:gd name="T12" fmla="*/ 600 w 15356"/>
                <a:gd name="T13" fmla="*/ 8038 h 8638"/>
                <a:gd name="T14" fmla="*/ 600 w 15356"/>
                <a:gd name="T15" fmla="*/ 592 h 8638"/>
                <a:gd name="T16" fmla="*/ 14748 w 15356"/>
                <a:gd name="T17" fmla="*/ 592 h 8638"/>
                <a:gd name="T18" fmla="*/ 14748 w 15356"/>
                <a:gd name="T19" fmla="*/ 8038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grpSp>
      <p:sp>
        <p:nvSpPr>
          <p:cNvPr id="14" name="Rectangle 11">
            <a:extLst>
              <a:ext uri="{FF2B5EF4-FFF2-40B4-BE49-F238E27FC236}">
                <a16:creationId xmlns:a16="http://schemas.microsoft.com/office/drawing/2014/main" id="{63912B3E-6F48-4314-9FDB-7E5403068507}"/>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2370667"/>
            <a:ext cx="8825660" cy="1822515"/>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5033068"/>
            <a:ext cx="8825659" cy="860400"/>
          </a:xfrm>
        </p:spPr>
        <p:txBody>
          <a:bodyPr anchor="t"/>
          <a:lstStyle>
            <a:lvl1pPr marL="0" indent="0" algn="l">
              <a:buNone/>
              <a:defRPr sz="2000" cap="none">
                <a:solidFill>
                  <a:schemeClr val="accent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a:t>Образец текста</a:t>
            </a:r>
          </a:p>
        </p:txBody>
      </p:sp>
      <p:sp>
        <p:nvSpPr>
          <p:cNvPr id="15" name="Date Placeholder 3">
            <a:extLst>
              <a:ext uri="{FF2B5EF4-FFF2-40B4-BE49-F238E27FC236}">
                <a16:creationId xmlns:a16="http://schemas.microsoft.com/office/drawing/2014/main" id="{B057D5E1-FCF4-4A82-8899-9A4088A94F5E}"/>
              </a:ext>
            </a:extLst>
          </p:cNvPr>
          <p:cNvSpPr>
            <a:spLocks noGrp="1"/>
          </p:cNvSpPr>
          <p:nvPr>
            <p:ph type="dt" sz="half" idx="10"/>
          </p:nvPr>
        </p:nvSpPr>
        <p:spPr/>
        <p:txBody>
          <a:bodyPr/>
          <a:lstStyle>
            <a:lvl1pPr>
              <a:defRPr/>
            </a:lvl1pPr>
          </a:lstStyle>
          <a:p>
            <a:pPr>
              <a:defRPr/>
            </a:pPr>
            <a:fld id="{4F16DB20-96BF-46EA-A0D8-F5203BEB7346}" type="datetimeFigureOut">
              <a:rPr lang="ru-RU"/>
              <a:pPr>
                <a:defRPr/>
              </a:pPr>
              <a:t>29.05.2025</a:t>
            </a:fld>
            <a:endParaRPr lang="ru-RU"/>
          </a:p>
        </p:txBody>
      </p:sp>
      <p:sp>
        <p:nvSpPr>
          <p:cNvPr id="16" name="Footer Placeholder 4">
            <a:extLst>
              <a:ext uri="{FF2B5EF4-FFF2-40B4-BE49-F238E27FC236}">
                <a16:creationId xmlns:a16="http://schemas.microsoft.com/office/drawing/2014/main" id="{F68A7E57-A13A-4008-852E-CF3C32C072FD}"/>
              </a:ext>
            </a:extLst>
          </p:cNvPr>
          <p:cNvSpPr>
            <a:spLocks noGrp="1"/>
          </p:cNvSpPr>
          <p:nvPr>
            <p:ph type="ftr" sz="quarter" idx="11"/>
          </p:nvPr>
        </p:nvSpPr>
        <p:spPr/>
        <p:txBody>
          <a:bodyPr/>
          <a:lstStyle>
            <a:lvl1pPr>
              <a:defRPr/>
            </a:lvl1pPr>
          </a:lstStyle>
          <a:p>
            <a:pPr>
              <a:defRPr/>
            </a:pPr>
            <a:endParaRPr lang="ru-RU"/>
          </a:p>
        </p:txBody>
      </p:sp>
      <p:sp>
        <p:nvSpPr>
          <p:cNvPr id="17" name="Slide Number Placeholder 5">
            <a:extLst>
              <a:ext uri="{FF2B5EF4-FFF2-40B4-BE49-F238E27FC236}">
                <a16:creationId xmlns:a16="http://schemas.microsoft.com/office/drawing/2014/main" id="{02242964-40C2-4683-B944-F904A2604DC3}"/>
              </a:ext>
            </a:extLst>
          </p:cNvPr>
          <p:cNvSpPr>
            <a:spLocks noGrp="1"/>
          </p:cNvSpPr>
          <p:nvPr>
            <p:ph type="sldNum" sz="quarter" idx="12"/>
          </p:nvPr>
        </p:nvSpPr>
        <p:spPr/>
        <p:txBody>
          <a:bodyPr/>
          <a:lstStyle>
            <a:lvl1pPr>
              <a:defRPr/>
            </a:lvl1pPr>
          </a:lstStyle>
          <a:p>
            <a:pPr>
              <a:defRPr/>
            </a:pPr>
            <a:fld id="{14B3E5EC-DA9D-47C6-83BF-D0DC98B8E04B}" type="slidenum">
              <a:rPr lang="ru-RU" altLang="ru-RU"/>
              <a:pPr>
                <a:defRPr/>
              </a:pPr>
              <a:t>‹#›</a:t>
            </a:fld>
            <a:endParaRPr lang="ru-RU" altLang="ru-RU"/>
          </a:p>
        </p:txBody>
      </p:sp>
    </p:spTree>
    <p:extLst>
      <p:ext uri="{BB962C8B-B14F-4D97-AF65-F5344CB8AC3E}">
        <p14:creationId xmlns:p14="http://schemas.microsoft.com/office/powerpoint/2010/main" val="570409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cxnSp>
        <p:nvCxnSpPr>
          <p:cNvPr id="9" name="Straight Connector 21">
            <a:extLst>
              <a:ext uri="{FF2B5EF4-FFF2-40B4-BE49-F238E27FC236}">
                <a16:creationId xmlns:a16="http://schemas.microsoft.com/office/drawing/2014/main" id="{A9059780-434D-483E-9664-45A9FF3572C9}"/>
              </a:ext>
            </a:extLst>
          </p:cNvPr>
          <p:cNvCxnSpPr/>
          <p:nvPr/>
        </p:nvCxnSpPr>
        <p:spPr>
          <a:xfrm>
            <a:off x="4404784" y="2569634"/>
            <a:ext cx="0" cy="3492500"/>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22">
            <a:extLst>
              <a:ext uri="{FF2B5EF4-FFF2-40B4-BE49-F238E27FC236}">
                <a16:creationId xmlns:a16="http://schemas.microsoft.com/office/drawing/2014/main" id="{51C1D1C4-278D-4FB7-9B0A-ECD4B4E3C06F}"/>
              </a:ext>
            </a:extLst>
          </p:cNvPr>
          <p:cNvCxnSpPr/>
          <p:nvPr/>
        </p:nvCxnSpPr>
        <p:spPr>
          <a:xfrm>
            <a:off x="7772400" y="2569634"/>
            <a:ext cx="0" cy="3492500"/>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5" y="2617299"/>
            <a:ext cx="3129168" cy="576263"/>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5" y="3193561"/>
            <a:ext cx="3129168" cy="2833496"/>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2" y="2603502"/>
            <a:ext cx="3145380" cy="576263"/>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2" y="3193562"/>
            <a:ext cx="3145380" cy="2833495"/>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6700" y="2617300"/>
            <a:ext cx="3161029" cy="576261"/>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6702" y="3193562"/>
            <a:ext cx="3164719" cy="2833493"/>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11" name="Date Placeholder 6">
            <a:extLst>
              <a:ext uri="{FF2B5EF4-FFF2-40B4-BE49-F238E27FC236}">
                <a16:creationId xmlns:a16="http://schemas.microsoft.com/office/drawing/2014/main" id="{C9538A67-4225-4B4A-86F3-14B132D72560}"/>
              </a:ext>
            </a:extLst>
          </p:cNvPr>
          <p:cNvSpPr>
            <a:spLocks noGrp="1"/>
          </p:cNvSpPr>
          <p:nvPr>
            <p:ph type="dt" sz="half" idx="18"/>
          </p:nvPr>
        </p:nvSpPr>
        <p:spPr/>
        <p:txBody>
          <a:bodyPr/>
          <a:lstStyle>
            <a:lvl1pPr>
              <a:defRPr/>
            </a:lvl1pPr>
          </a:lstStyle>
          <a:p>
            <a:pPr>
              <a:defRPr/>
            </a:pPr>
            <a:fld id="{764488D0-4EDE-45EB-B0CA-ECDBE6E309C4}" type="datetimeFigureOut">
              <a:rPr lang="ru-RU"/>
              <a:pPr>
                <a:defRPr/>
              </a:pPr>
              <a:t>29.05.2025</a:t>
            </a:fld>
            <a:endParaRPr lang="ru-RU"/>
          </a:p>
        </p:txBody>
      </p:sp>
      <p:sp>
        <p:nvSpPr>
          <p:cNvPr id="12" name="Footer Placeholder 7">
            <a:extLst>
              <a:ext uri="{FF2B5EF4-FFF2-40B4-BE49-F238E27FC236}">
                <a16:creationId xmlns:a16="http://schemas.microsoft.com/office/drawing/2014/main" id="{EB5CF7F5-3EA7-44C6-B4CC-496F8408052C}"/>
              </a:ext>
            </a:extLst>
          </p:cNvPr>
          <p:cNvSpPr>
            <a:spLocks noGrp="1"/>
          </p:cNvSpPr>
          <p:nvPr>
            <p:ph type="ftr" sz="quarter" idx="19"/>
          </p:nvPr>
        </p:nvSpPr>
        <p:spPr/>
        <p:txBody>
          <a:bodyPr/>
          <a:lstStyle>
            <a:lvl1pPr>
              <a:defRPr/>
            </a:lvl1pPr>
          </a:lstStyle>
          <a:p>
            <a:pPr>
              <a:defRPr/>
            </a:pPr>
            <a:endParaRPr lang="ru-RU"/>
          </a:p>
        </p:txBody>
      </p:sp>
      <p:sp>
        <p:nvSpPr>
          <p:cNvPr id="13" name="Slide Number Placeholder 8">
            <a:extLst>
              <a:ext uri="{FF2B5EF4-FFF2-40B4-BE49-F238E27FC236}">
                <a16:creationId xmlns:a16="http://schemas.microsoft.com/office/drawing/2014/main" id="{0DD2A5A1-FB4F-4460-8E83-853704701868}"/>
              </a:ext>
            </a:extLst>
          </p:cNvPr>
          <p:cNvSpPr>
            <a:spLocks noGrp="1"/>
          </p:cNvSpPr>
          <p:nvPr>
            <p:ph type="sldNum" sz="quarter" idx="20"/>
          </p:nvPr>
        </p:nvSpPr>
        <p:spPr/>
        <p:txBody>
          <a:bodyPr/>
          <a:lstStyle>
            <a:lvl1pPr>
              <a:defRPr/>
            </a:lvl1pPr>
          </a:lstStyle>
          <a:p>
            <a:pPr>
              <a:defRPr/>
            </a:pPr>
            <a:fld id="{22E7A154-3D3C-41F3-AA17-7D787DAED043}" type="slidenum">
              <a:rPr lang="ru-RU" altLang="ru-RU"/>
              <a:pPr>
                <a:defRPr/>
              </a:pPr>
              <a:t>‹#›</a:t>
            </a:fld>
            <a:endParaRPr lang="ru-RU" altLang="ru-RU"/>
          </a:p>
        </p:txBody>
      </p:sp>
    </p:spTree>
    <p:extLst>
      <p:ext uri="{BB962C8B-B14F-4D97-AF65-F5344CB8AC3E}">
        <p14:creationId xmlns:p14="http://schemas.microsoft.com/office/powerpoint/2010/main" val="1659577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cxnSp>
        <p:nvCxnSpPr>
          <p:cNvPr id="12" name="Straight Connector 16">
            <a:extLst>
              <a:ext uri="{FF2B5EF4-FFF2-40B4-BE49-F238E27FC236}">
                <a16:creationId xmlns:a16="http://schemas.microsoft.com/office/drawing/2014/main" id="{8E75148A-2E19-4F76-A469-0B1B39B5F19A}"/>
              </a:ext>
            </a:extLst>
          </p:cNvPr>
          <p:cNvCxnSpPr/>
          <p:nvPr/>
        </p:nvCxnSpPr>
        <p:spPr>
          <a:xfrm>
            <a:off x="4387851" y="2603501"/>
            <a:ext cx="0" cy="35179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7">
            <a:extLst>
              <a:ext uri="{FF2B5EF4-FFF2-40B4-BE49-F238E27FC236}">
                <a16:creationId xmlns:a16="http://schemas.microsoft.com/office/drawing/2014/main" id="{8E5FDDDA-7281-4273-AC3B-6D0F5F3F26BD}"/>
              </a:ext>
            </a:extLst>
          </p:cNvPr>
          <p:cNvCxnSpPr/>
          <p:nvPr/>
        </p:nvCxnSpPr>
        <p:spPr>
          <a:xfrm>
            <a:off x="7802033" y="2603501"/>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4532846"/>
            <a:ext cx="3050439" cy="576263"/>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1334552" y="2603501"/>
            <a:ext cx="2691243" cy="1591511"/>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ru-RU" noProof="0"/>
              <a:t>Вставка рисунка</a:t>
            </a:r>
            <a:endParaRPr lang="en-US" noProof="0" dirty="0"/>
          </a:p>
        </p:txBody>
      </p:sp>
      <p:sp>
        <p:nvSpPr>
          <p:cNvPr id="22" name="Text Placeholder 3"/>
          <p:cNvSpPr>
            <a:spLocks noGrp="1"/>
          </p:cNvSpPr>
          <p:nvPr>
            <p:ph type="body" sz="half" idx="18"/>
          </p:nvPr>
        </p:nvSpPr>
        <p:spPr>
          <a:xfrm>
            <a:off x="1154954" y="5109108"/>
            <a:ext cx="3050437" cy="917949"/>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5" name="Text Placeholder 4"/>
          <p:cNvSpPr>
            <a:spLocks noGrp="1"/>
          </p:cNvSpPr>
          <p:nvPr>
            <p:ph type="body" sz="quarter" idx="3"/>
          </p:nvPr>
        </p:nvSpPr>
        <p:spPr>
          <a:xfrm>
            <a:off x="4572538" y="4532847"/>
            <a:ext cx="3046767" cy="651156"/>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4748465" y="2603501"/>
            <a:ext cx="2691241" cy="1591511"/>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ru-RU" noProof="0"/>
              <a:t>Вставка рисунка</a:t>
            </a:r>
            <a:endParaRPr lang="en-US" noProof="0" dirty="0"/>
          </a:p>
        </p:txBody>
      </p:sp>
      <p:sp>
        <p:nvSpPr>
          <p:cNvPr id="23" name="Text Placeholder 3"/>
          <p:cNvSpPr>
            <a:spLocks noGrp="1"/>
          </p:cNvSpPr>
          <p:nvPr>
            <p:ph type="body" sz="half" idx="19"/>
          </p:nvPr>
        </p:nvSpPr>
        <p:spPr>
          <a:xfrm>
            <a:off x="4568866" y="5184003"/>
            <a:ext cx="3050439" cy="843056"/>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3434" y="4532847"/>
            <a:ext cx="3050439" cy="651155"/>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8163031" y="2603501"/>
            <a:ext cx="2691243" cy="1591511"/>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ru-RU" noProof="0"/>
              <a:t>Вставка рисунка</a:t>
            </a:r>
            <a:endParaRPr lang="en-US" noProof="0" dirty="0"/>
          </a:p>
        </p:txBody>
      </p:sp>
      <p:sp>
        <p:nvSpPr>
          <p:cNvPr id="24" name="Text Placeholder 3"/>
          <p:cNvSpPr>
            <a:spLocks noGrp="1"/>
          </p:cNvSpPr>
          <p:nvPr>
            <p:ph type="body" sz="half" idx="20"/>
          </p:nvPr>
        </p:nvSpPr>
        <p:spPr>
          <a:xfrm>
            <a:off x="7983435" y="5184002"/>
            <a:ext cx="3050437" cy="843055"/>
          </a:xfrm>
        </p:spPr>
        <p:txBody>
          <a:bodyPr anchor="t"/>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15" name="Date Placeholder 6">
            <a:extLst>
              <a:ext uri="{FF2B5EF4-FFF2-40B4-BE49-F238E27FC236}">
                <a16:creationId xmlns:a16="http://schemas.microsoft.com/office/drawing/2014/main" id="{133B50CD-0451-4303-BFC9-9089C63D7CD3}"/>
              </a:ext>
            </a:extLst>
          </p:cNvPr>
          <p:cNvSpPr>
            <a:spLocks noGrp="1"/>
          </p:cNvSpPr>
          <p:nvPr>
            <p:ph type="dt" sz="half" idx="23"/>
          </p:nvPr>
        </p:nvSpPr>
        <p:spPr/>
        <p:txBody>
          <a:bodyPr/>
          <a:lstStyle>
            <a:lvl1pPr>
              <a:defRPr/>
            </a:lvl1pPr>
          </a:lstStyle>
          <a:p>
            <a:pPr>
              <a:defRPr/>
            </a:pPr>
            <a:fld id="{95835168-1917-4786-9D33-B79159763FA5}" type="datetimeFigureOut">
              <a:rPr lang="ru-RU"/>
              <a:pPr>
                <a:defRPr/>
              </a:pPr>
              <a:t>29.05.2025</a:t>
            </a:fld>
            <a:endParaRPr lang="ru-RU"/>
          </a:p>
        </p:txBody>
      </p:sp>
      <p:sp>
        <p:nvSpPr>
          <p:cNvPr id="16" name="Footer Placeholder 7">
            <a:extLst>
              <a:ext uri="{FF2B5EF4-FFF2-40B4-BE49-F238E27FC236}">
                <a16:creationId xmlns:a16="http://schemas.microsoft.com/office/drawing/2014/main" id="{44C9C6E5-0B85-4603-AA0C-8BE148F8152B}"/>
              </a:ext>
            </a:extLst>
          </p:cNvPr>
          <p:cNvSpPr>
            <a:spLocks noGrp="1"/>
          </p:cNvSpPr>
          <p:nvPr>
            <p:ph type="ftr" sz="quarter" idx="24"/>
          </p:nvPr>
        </p:nvSpPr>
        <p:spPr/>
        <p:txBody>
          <a:bodyPr/>
          <a:lstStyle>
            <a:lvl1pPr>
              <a:defRPr/>
            </a:lvl1pPr>
          </a:lstStyle>
          <a:p>
            <a:pPr>
              <a:defRPr/>
            </a:pPr>
            <a:endParaRPr lang="ru-RU"/>
          </a:p>
        </p:txBody>
      </p:sp>
      <p:sp>
        <p:nvSpPr>
          <p:cNvPr id="17" name="Slide Number Placeholder 8">
            <a:extLst>
              <a:ext uri="{FF2B5EF4-FFF2-40B4-BE49-F238E27FC236}">
                <a16:creationId xmlns:a16="http://schemas.microsoft.com/office/drawing/2014/main" id="{BE43F858-4639-4EB4-8919-C7D930C1D08B}"/>
              </a:ext>
            </a:extLst>
          </p:cNvPr>
          <p:cNvSpPr>
            <a:spLocks noGrp="1"/>
          </p:cNvSpPr>
          <p:nvPr>
            <p:ph type="sldNum" sz="quarter" idx="25"/>
          </p:nvPr>
        </p:nvSpPr>
        <p:spPr/>
        <p:txBody>
          <a:bodyPr/>
          <a:lstStyle>
            <a:lvl1pPr>
              <a:defRPr/>
            </a:lvl1pPr>
          </a:lstStyle>
          <a:p>
            <a:pPr>
              <a:defRPr/>
            </a:pPr>
            <a:fld id="{EE225671-1599-448E-9212-7CE47C0FD2A1}" type="slidenum">
              <a:rPr lang="ru-RU" altLang="ru-RU"/>
              <a:pPr>
                <a:defRPr/>
              </a:pPr>
              <a:t>‹#›</a:t>
            </a:fld>
            <a:endParaRPr lang="ru-RU" altLang="ru-RU"/>
          </a:p>
        </p:txBody>
      </p:sp>
    </p:spTree>
    <p:extLst>
      <p:ext uri="{BB962C8B-B14F-4D97-AF65-F5344CB8AC3E}">
        <p14:creationId xmlns:p14="http://schemas.microsoft.com/office/powerpoint/2010/main" val="528639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60" cy="706964"/>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043755A4-D014-4353-B4C9-D435F6B99394}"/>
              </a:ext>
            </a:extLst>
          </p:cNvPr>
          <p:cNvSpPr>
            <a:spLocks noGrp="1"/>
          </p:cNvSpPr>
          <p:nvPr>
            <p:ph type="dt" sz="half" idx="10"/>
          </p:nvPr>
        </p:nvSpPr>
        <p:spPr/>
        <p:txBody>
          <a:bodyPr/>
          <a:lstStyle>
            <a:lvl1pPr>
              <a:defRPr/>
            </a:lvl1pPr>
          </a:lstStyle>
          <a:p>
            <a:pPr>
              <a:defRPr/>
            </a:pPr>
            <a:fld id="{192A3FF0-3352-4D34-AE48-281C781C8BE0}" type="datetimeFigureOut">
              <a:rPr lang="ru-RU"/>
              <a:pPr>
                <a:defRPr/>
              </a:pPr>
              <a:t>29.05.2025</a:t>
            </a:fld>
            <a:endParaRPr lang="ru-RU"/>
          </a:p>
        </p:txBody>
      </p:sp>
      <p:sp>
        <p:nvSpPr>
          <p:cNvPr id="5" name="Footer Placeholder 4">
            <a:extLst>
              <a:ext uri="{FF2B5EF4-FFF2-40B4-BE49-F238E27FC236}">
                <a16:creationId xmlns:a16="http://schemas.microsoft.com/office/drawing/2014/main" id="{6F327EA9-E576-4989-B585-ADC507A67154}"/>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27B6DD1B-852D-4D0C-8C4F-C3C180024778}"/>
              </a:ext>
            </a:extLst>
          </p:cNvPr>
          <p:cNvSpPr>
            <a:spLocks noGrp="1"/>
          </p:cNvSpPr>
          <p:nvPr>
            <p:ph type="sldNum" sz="quarter" idx="12"/>
          </p:nvPr>
        </p:nvSpPr>
        <p:spPr/>
        <p:txBody>
          <a:bodyPr/>
          <a:lstStyle>
            <a:lvl1pPr>
              <a:defRPr/>
            </a:lvl1pPr>
          </a:lstStyle>
          <a:p>
            <a:pPr>
              <a:defRPr/>
            </a:pPr>
            <a:fld id="{D73B4D6D-2E4F-4D65-8C3D-386FDAE33A07}" type="slidenum">
              <a:rPr lang="ru-RU" altLang="ru-RU"/>
              <a:pPr>
                <a:defRPr/>
              </a:pPr>
              <a:t>‹#›</a:t>
            </a:fld>
            <a:endParaRPr lang="ru-RU" altLang="ru-RU"/>
          </a:p>
        </p:txBody>
      </p:sp>
    </p:spTree>
    <p:extLst>
      <p:ext uri="{BB962C8B-B14F-4D97-AF65-F5344CB8AC3E}">
        <p14:creationId xmlns:p14="http://schemas.microsoft.com/office/powerpoint/2010/main" val="1828284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57ACC52F-18CD-4864-A8A7-143904E0612F}"/>
              </a:ext>
            </a:extLst>
          </p:cNvPr>
          <p:cNvGrpSpPr>
            <a:grpSpLocks/>
          </p:cNvGrpSpPr>
          <p:nvPr/>
        </p:nvGrpSpPr>
        <p:grpSpPr bwMode="auto">
          <a:xfrm>
            <a:off x="0" y="-2117"/>
            <a:ext cx="12192000" cy="6866468"/>
            <a:chOff x="0" y="-2373"/>
            <a:chExt cx="12192000" cy="6867027"/>
          </a:xfrm>
        </p:grpSpPr>
        <p:sp>
          <p:nvSpPr>
            <p:cNvPr id="5" name="Rectangle 10">
              <a:extLst>
                <a:ext uri="{FF2B5EF4-FFF2-40B4-BE49-F238E27FC236}">
                  <a16:creationId xmlns:a16="http://schemas.microsoft.com/office/drawing/2014/main" id="{81180DC8-B7D1-45F3-82CD-D0F4C18A8A00}"/>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3">
              <a:extLst>
                <a:ext uri="{FF2B5EF4-FFF2-40B4-BE49-F238E27FC236}">
                  <a16:creationId xmlns:a16="http://schemas.microsoft.com/office/drawing/2014/main" id="{E415E3AA-6131-4DD0-B4A8-7FC4854D5FFA}"/>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4">
              <a:extLst>
                <a:ext uri="{FF2B5EF4-FFF2-40B4-BE49-F238E27FC236}">
                  <a16:creationId xmlns:a16="http://schemas.microsoft.com/office/drawing/2014/main" id="{016B2EFF-F2B8-415D-BAAD-EF841F7882A7}"/>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5">
              <a:extLst>
                <a:ext uri="{FF2B5EF4-FFF2-40B4-BE49-F238E27FC236}">
                  <a16:creationId xmlns:a16="http://schemas.microsoft.com/office/drawing/2014/main" id="{36A32802-1629-4990-A102-D3F9F8155CF8}"/>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6">
              <a:extLst>
                <a:ext uri="{FF2B5EF4-FFF2-40B4-BE49-F238E27FC236}">
                  <a16:creationId xmlns:a16="http://schemas.microsoft.com/office/drawing/2014/main" id="{A492C32C-F54D-472B-A9E8-A50E94CBCFB2}"/>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7">
              <a:extLst>
                <a:ext uri="{FF2B5EF4-FFF2-40B4-BE49-F238E27FC236}">
                  <a16:creationId xmlns:a16="http://schemas.microsoft.com/office/drawing/2014/main" id="{2A011006-DDE8-4D5E-AC18-698BA559040F}"/>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E3A77569-E1E1-4FB9-A360-97ABCF8065B3}"/>
                </a:ext>
              </a:extLst>
            </p:cNvPr>
            <p:cNvSpPr>
              <a:spLocks/>
            </p:cNvSpPr>
            <p:nvPr/>
          </p:nvSpPr>
          <p:spPr bwMode="gray">
            <a:xfrm rot="5101749">
              <a:off x="6294738" y="4577737"/>
              <a:ext cx="3299407" cy="440924"/>
            </a:xfrm>
            <a:custGeom>
              <a:avLst/>
              <a:gdLst>
                <a:gd name="T0" fmla="*/ 85 w 10000"/>
                <a:gd name="T1" fmla="*/ 2532 h 5291"/>
                <a:gd name="T2" fmla="*/ 9958 w 10000"/>
                <a:gd name="T3" fmla="*/ 5291 h 5291"/>
                <a:gd name="T4" fmla="*/ 10000 w 10000"/>
                <a:gd name="T5" fmla="*/ 0 h 5291"/>
                <a:gd name="T6" fmla="*/ 10000 w 10000"/>
                <a:gd name="T7" fmla="*/ 0 h 5291"/>
                <a:gd name="T8" fmla="*/ 9667 w 10000"/>
                <a:gd name="T9" fmla="*/ 204 h 5291"/>
                <a:gd name="T10" fmla="*/ 9334 w 10000"/>
                <a:gd name="T11" fmla="*/ 400 h 5291"/>
                <a:gd name="T12" fmla="*/ 9001 w 10000"/>
                <a:gd name="T13" fmla="*/ 590 h 5291"/>
                <a:gd name="T14" fmla="*/ 8667 w 10000"/>
                <a:gd name="T15" fmla="*/ 753 h 5291"/>
                <a:gd name="T16" fmla="*/ 8333 w 10000"/>
                <a:gd name="T17" fmla="*/ 917 h 5291"/>
                <a:gd name="T18" fmla="*/ 7999 w 10000"/>
                <a:gd name="T19" fmla="*/ 1071 h 5291"/>
                <a:gd name="T20" fmla="*/ 7669 w 10000"/>
                <a:gd name="T21" fmla="*/ 1202 h 5291"/>
                <a:gd name="T22" fmla="*/ 7333 w 10000"/>
                <a:gd name="T23" fmla="*/ 1325 h 5291"/>
                <a:gd name="T24" fmla="*/ 7000 w 10000"/>
                <a:gd name="T25" fmla="*/ 1440 h 5291"/>
                <a:gd name="T26" fmla="*/ 6673 w 10000"/>
                <a:gd name="T27" fmla="*/ 1538 h 5291"/>
                <a:gd name="T28" fmla="*/ 6340 w 10000"/>
                <a:gd name="T29" fmla="*/ 1636 h 5291"/>
                <a:gd name="T30" fmla="*/ 6013 w 10000"/>
                <a:gd name="T31" fmla="*/ 1719 h 5291"/>
                <a:gd name="T32" fmla="*/ 5686 w 10000"/>
                <a:gd name="T33" fmla="*/ 1784 h 5291"/>
                <a:gd name="T34" fmla="*/ 5359 w 10000"/>
                <a:gd name="T35" fmla="*/ 1850 h 5291"/>
                <a:gd name="T36" fmla="*/ 5036 w 10000"/>
                <a:gd name="T37" fmla="*/ 1906 h 5291"/>
                <a:gd name="T38" fmla="*/ 4717 w 10000"/>
                <a:gd name="T39" fmla="*/ 1948 h 5291"/>
                <a:gd name="T40" fmla="*/ 4396 w 10000"/>
                <a:gd name="T41" fmla="*/ 1980 h 5291"/>
                <a:gd name="T42" fmla="*/ 4079 w 10000"/>
                <a:gd name="T43" fmla="*/ 2013 h 5291"/>
                <a:gd name="T44" fmla="*/ 3766 w 10000"/>
                <a:gd name="T45" fmla="*/ 2029 h 5291"/>
                <a:gd name="T46" fmla="*/ 3454 w 10000"/>
                <a:gd name="T47" fmla="*/ 2046 h 5291"/>
                <a:gd name="T48" fmla="*/ 3145 w 10000"/>
                <a:gd name="T49" fmla="*/ 2053 h 5291"/>
                <a:gd name="T50" fmla="*/ 2839 w 10000"/>
                <a:gd name="T51" fmla="*/ 2046 h 5291"/>
                <a:gd name="T52" fmla="*/ 2537 w 10000"/>
                <a:gd name="T53" fmla="*/ 2046 h 5291"/>
                <a:gd name="T54" fmla="*/ 2238 w 10000"/>
                <a:gd name="T55" fmla="*/ 2029 h 5291"/>
                <a:gd name="T56" fmla="*/ 1943 w 10000"/>
                <a:gd name="T57" fmla="*/ 2004 h 5291"/>
                <a:gd name="T58" fmla="*/ 1653 w 10000"/>
                <a:gd name="T59" fmla="*/ 1980 h 5291"/>
                <a:gd name="T60" fmla="*/ 1368 w 10000"/>
                <a:gd name="T61" fmla="*/ 1955 h 5291"/>
                <a:gd name="T62" fmla="*/ 1085 w 10000"/>
                <a:gd name="T63" fmla="*/ 1915 h 5291"/>
                <a:gd name="T64" fmla="*/ 806 w 10000"/>
                <a:gd name="T65" fmla="*/ 1873 h 5291"/>
                <a:gd name="T66" fmla="*/ 533 w 10000"/>
                <a:gd name="T67" fmla="*/ 1833 h 5291"/>
                <a:gd name="T68" fmla="*/ 0 w 10000"/>
                <a:gd name="T69" fmla="*/ 1726 h 5291"/>
                <a:gd name="T70" fmla="*/ 85 w 10000"/>
                <a:gd name="T71" fmla="*/ 2532 h 5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2" name="Rectangle 7">
              <a:extLst>
                <a:ext uri="{FF2B5EF4-FFF2-40B4-BE49-F238E27FC236}">
                  <a16:creationId xmlns:a16="http://schemas.microsoft.com/office/drawing/2014/main" id="{C8B84FF4-FDC7-438F-B545-FB3D7307B446}"/>
                </a:ext>
              </a:extLst>
            </p:cNvPr>
            <p:cNvSpPr/>
            <p:nvPr/>
          </p:nvSpPr>
          <p:spPr>
            <a:xfrm>
              <a:off x="414867" y="401944"/>
              <a:ext cx="6510867" cy="60541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D4F2F776-5588-406F-99FA-8D26C2D4DA6D}"/>
                </a:ext>
              </a:extLst>
            </p:cNvPr>
            <p:cNvSpPr>
              <a:spLocks/>
            </p:cNvSpPr>
            <p:nvPr/>
          </p:nvSpPr>
          <p:spPr bwMode="gray">
            <a:xfrm rot="5400000">
              <a:off x="4449232" y="2801721"/>
              <a:ext cx="6053670" cy="1254558"/>
            </a:xfrm>
            <a:custGeom>
              <a:avLst/>
              <a:gdLst>
                <a:gd name="T0" fmla="*/ 0 w 10000"/>
                <a:gd name="T1" fmla="*/ 0 h 8000"/>
                <a:gd name="T2" fmla="*/ 0 w 10000"/>
                <a:gd name="T3" fmla="*/ 7970 h 8000"/>
                <a:gd name="T4" fmla="*/ 10000 w 10000"/>
                <a:gd name="T5" fmla="*/ 8000 h 8000"/>
                <a:gd name="T6" fmla="*/ 10000 w 10000"/>
                <a:gd name="T7" fmla="*/ 7 h 8000"/>
                <a:gd name="T8" fmla="*/ 10000 w 10000"/>
                <a:gd name="T9" fmla="*/ 7 h 8000"/>
                <a:gd name="T10" fmla="*/ 9773 w 10000"/>
                <a:gd name="T11" fmla="*/ 156 h 8000"/>
                <a:gd name="T12" fmla="*/ 9547 w 10000"/>
                <a:gd name="T13" fmla="*/ 298 h 8000"/>
                <a:gd name="T14" fmla="*/ 9320 w 10000"/>
                <a:gd name="T15" fmla="*/ 437 h 8000"/>
                <a:gd name="T16" fmla="*/ 9092 w 10000"/>
                <a:gd name="T17" fmla="*/ 556 h 8000"/>
                <a:gd name="T18" fmla="*/ 8865 w 10000"/>
                <a:gd name="T19" fmla="*/ 676 h 8000"/>
                <a:gd name="T20" fmla="*/ 8637 w 10000"/>
                <a:gd name="T21" fmla="*/ 788 h 8000"/>
                <a:gd name="T22" fmla="*/ 8412 w 10000"/>
                <a:gd name="T23" fmla="*/ 884 h 8000"/>
                <a:gd name="T24" fmla="*/ 8184 w 10000"/>
                <a:gd name="T25" fmla="*/ 975 h 8000"/>
                <a:gd name="T26" fmla="*/ 7957 w 10000"/>
                <a:gd name="T27" fmla="*/ 1058 h 8000"/>
                <a:gd name="T28" fmla="*/ 7734 w 10000"/>
                <a:gd name="T29" fmla="*/ 1130 h 8000"/>
                <a:gd name="T30" fmla="*/ 7508 w 10000"/>
                <a:gd name="T31" fmla="*/ 1202 h 8000"/>
                <a:gd name="T32" fmla="*/ 7285 w 10000"/>
                <a:gd name="T33" fmla="*/ 1262 h 8000"/>
                <a:gd name="T34" fmla="*/ 7062 w 10000"/>
                <a:gd name="T35" fmla="*/ 1309 h 8000"/>
                <a:gd name="T36" fmla="*/ 6840 w 10000"/>
                <a:gd name="T37" fmla="*/ 1358 h 8000"/>
                <a:gd name="T38" fmla="*/ 6620 w 10000"/>
                <a:gd name="T39" fmla="*/ 1399 h 8000"/>
                <a:gd name="T40" fmla="*/ 6402 w 10000"/>
                <a:gd name="T41" fmla="*/ 1428 h 8000"/>
                <a:gd name="T42" fmla="*/ 6184 w 10000"/>
                <a:gd name="T43" fmla="*/ 1453 h 8000"/>
                <a:gd name="T44" fmla="*/ 5968 w 10000"/>
                <a:gd name="T45" fmla="*/ 1477 h 8000"/>
                <a:gd name="T46" fmla="*/ 5755 w 10000"/>
                <a:gd name="T47" fmla="*/ 1488 h 8000"/>
                <a:gd name="T48" fmla="*/ 5542 w 10000"/>
                <a:gd name="T49" fmla="*/ 1500 h 8000"/>
                <a:gd name="T50" fmla="*/ 5332 w 10000"/>
                <a:gd name="T51" fmla="*/ 1506 h 8000"/>
                <a:gd name="T52" fmla="*/ 5124 w 10000"/>
                <a:gd name="T53" fmla="*/ 1500 h 8000"/>
                <a:gd name="T54" fmla="*/ 4918 w 10000"/>
                <a:gd name="T55" fmla="*/ 1500 h 8000"/>
                <a:gd name="T56" fmla="*/ 4714 w 10000"/>
                <a:gd name="T57" fmla="*/ 1488 h 8000"/>
                <a:gd name="T58" fmla="*/ 4514 w 10000"/>
                <a:gd name="T59" fmla="*/ 1470 h 8000"/>
                <a:gd name="T60" fmla="*/ 4316 w 10000"/>
                <a:gd name="T61" fmla="*/ 1453 h 8000"/>
                <a:gd name="T62" fmla="*/ 4122 w 10000"/>
                <a:gd name="T63" fmla="*/ 1434 h 8000"/>
                <a:gd name="T64" fmla="*/ 3929 w 10000"/>
                <a:gd name="T65" fmla="*/ 1405 h 8000"/>
                <a:gd name="T66" fmla="*/ 3739 w 10000"/>
                <a:gd name="T67" fmla="*/ 1374 h 8000"/>
                <a:gd name="T68" fmla="*/ 3553 w 10000"/>
                <a:gd name="T69" fmla="*/ 1346 h 8000"/>
                <a:gd name="T70" fmla="*/ 3190 w 10000"/>
                <a:gd name="T71" fmla="*/ 1267 h 8000"/>
                <a:gd name="T72" fmla="*/ 2842 w 10000"/>
                <a:gd name="T73" fmla="*/ 1183 h 8000"/>
                <a:gd name="T74" fmla="*/ 2508 w 10000"/>
                <a:gd name="T75" fmla="*/ 1095 h 8000"/>
                <a:gd name="T76" fmla="*/ 2192 w 10000"/>
                <a:gd name="T77" fmla="*/ 998 h 8000"/>
                <a:gd name="T78" fmla="*/ 1890 w 10000"/>
                <a:gd name="T79" fmla="*/ 897 h 8000"/>
                <a:gd name="T80" fmla="*/ 1610 w 10000"/>
                <a:gd name="T81" fmla="*/ 788 h 8000"/>
                <a:gd name="T82" fmla="*/ 1347 w 10000"/>
                <a:gd name="T83" fmla="*/ 681 h 8000"/>
                <a:gd name="T84" fmla="*/ 1105 w 10000"/>
                <a:gd name="T85" fmla="*/ 574 h 8000"/>
                <a:gd name="T86" fmla="*/ 883 w 10000"/>
                <a:gd name="T87" fmla="*/ 473 h 8000"/>
                <a:gd name="T88" fmla="*/ 686 w 10000"/>
                <a:gd name="T89" fmla="*/ 377 h 8000"/>
                <a:gd name="T90" fmla="*/ 508 w 10000"/>
                <a:gd name="T91" fmla="*/ 286 h 8000"/>
                <a:gd name="T92" fmla="*/ 358 w 10000"/>
                <a:gd name="T93" fmla="*/ 210 h 8000"/>
                <a:gd name="T94" fmla="*/ 232 w 10000"/>
                <a:gd name="T95" fmla="*/ 138 h 8000"/>
                <a:gd name="T96" fmla="*/ 59 w 10000"/>
                <a:gd name="T97" fmla="*/ 35 h 8000"/>
                <a:gd name="T98" fmla="*/ 0 w 10000"/>
                <a:gd name="T99" fmla="*/ 0 h 8000"/>
                <a:gd name="T100" fmla="*/ 0 w 10000"/>
                <a:gd name="T101" fmla="*/ 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14" name="Freeform 5">
              <a:extLst>
                <a:ext uri="{FF2B5EF4-FFF2-40B4-BE49-F238E27FC236}">
                  <a16:creationId xmlns:a16="http://schemas.microsoft.com/office/drawing/2014/main" id="{17A6C16C-2ABE-4816-AB67-C6DBE830AB34}"/>
                </a:ext>
              </a:extLst>
            </p:cNvPr>
            <p:cNvSpPr>
              <a:spLocks noEditPoints="1"/>
            </p:cNvSpPr>
            <p:nvPr/>
          </p:nvSpPr>
          <p:spPr bwMode="gray">
            <a:xfrm>
              <a:off x="0" y="1587"/>
              <a:ext cx="12192000" cy="6856413"/>
            </a:xfrm>
            <a:custGeom>
              <a:avLst/>
              <a:gdLst>
                <a:gd name="T0" fmla="*/ 0 w 15356"/>
                <a:gd name="T1" fmla="*/ 0 h 8638"/>
                <a:gd name="T2" fmla="*/ 0 w 15356"/>
                <a:gd name="T3" fmla="*/ 8638 h 8638"/>
                <a:gd name="T4" fmla="*/ 15356 w 15356"/>
                <a:gd name="T5" fmla="*/ 8638 h 8638"/>
                <a:gd name="T6" fmla="*/ 15356 w 15356"/>
                <a:gd name="T7" fmla="*/ 0 h 8638"/>
                <a:gd name="T8" fmla="*/ 0 w 15356"/>
                <a:gd name="T9" fmla="*/ 0 h 8638"/>
                <a:gd name="T10" fmla="*/ 14748 w 15356"/>
                <a:gd name="T11" fmla="*/ 8038 h 8638"/>
                <a:gd name="T12" fmla="*/ 600 w 15356"/>
                <a:gd name="T13" fmla="*/ 8038 h 8638"/>
                <a:gd name="T14" fmla="*/ 600 w 15356"/>
                <a:gd name="T15" fmla="*/ 592 h 8638"/>
                <a:gd name="T16" fmla="*/ 14748 w 15356"/>
                <a:gd name="T17" fmla="*/ 592 h 8638"/>
                <a:gd name="T18" fmla="*/ 14748 w 15356"/>
                <a:gd name="T19" fmla="*/ 8038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grpSp>
      <p:sp>
        <p:nvSpPr>
          <p:cNvPr id="15" name="Rectangle 12">
            <a:extLst>
              <a:ext uri="{FF2B5EF4-FFF2-40B4-BE49-F238E27FC236}">
                <a16:creationId xmlns:a16="http://schemas.microsoft.com/office/drawing/2014/main" id="{B901534A-B13A-4BD3-86D8-AD95FA84BEAA}"/>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576756" y="1278468"/>
            <a:ext cx="1413933" cy="4748589"/>
          </a:xfrm>
        </p:spPr>
        <p:txBody>
          <a:bodyPr vert="eaVert" anchor="b"/>
          <a:lstStyle/>
          <a:p>
            <a:r>
              <a:rPr lang="ru-RU"/>
              <a:t>Образец заголовка</a:t>
            </a:r>
            <a:endParaRPr lang="en-US" dirty="0"/>
          </a:p>
        </p:txBody>
      </p:sp>
      <p:sp>
        <p:nvSpPr>
          <p:cNvPr id="3" name="Vertical Text Placeholder 2"/>
          <p:cNvSpPr>
            <a:spLocks noGrp="1"/>
          </p:cNvSpPr>
          <p:nvPr>
            <p:ph type="body" orient="vert" idx="1"/>
          </p:nvPr>
        </p:nvSpPr>
        <p:spPr>
          <a:xfrm>
            <a:off x="1154953" y="1278469"/>
            <a:ext cx="6247547" cy="474859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6" name="Date Placeholder 3">
            <a:extLst>
              <a:ext uri="{FF2B5EF4-FFF2-40B4-BE49-F238E27FC236}">
                <a16:creationId xmlns:a16="http://schemas.microsoft.com/office/drawing/2014/main" id="{578187BD-9ABE-436A-AA2B-66945960CC4D}"/>
              </a:ext>
            </a:extLst>
          </p:cNvPr>
          <p:cNvSpPr>
            <a:spLocks noGrp="1"/>
          </p:cNvSpPr>
          <p:nvPr>
            <p:ph type="dt" sz="half" idx="10"/>
          </p:nvPr>
        </p:nvSpPr>
        <p:spPr/>
        <p:txBody>
          <a:bodyPr/>
          <a:lstStyle>
            <a:lvl1pPr>
              <a:defRPr/>
            </a:lvl1pPr>
          </a:lstStyle>
          <a:p>
            <a:pPr>
              <a:defRPr/>
            </a:pPr>
            <a:fld id="{8666AB54-F146-4F9D-95FF-9EFB765D7A63}" type="datetimeFigureOut">
              <a:rPr lang="ru-RU"/>
              <a:pPr>
                <a:defRPr/>
              </a:pPr>
              <a:t>29.05.2025</a:t>
            </a:fld>
            <a:endParaRPr lang="ru-RU"/>
          </a:p>
        </p:txBody>
      </p:sp>
      <p:sp>
        <p:nvSpPr>
          <p:cNvPr id="17" name="Footer Placeholder 4">
            <a:extLst>
              <a:ext uri="{FF2B5EF4-FFF2-40B4-BE49-F238E27FC236}">
                <a16:creationId xmlns:a16="http://schemas.microsoft.com/office/drawing/2014/main" id="{14456D27-9E48-4063-BC6E-2BC14F6E8A3B}"/>
              </a:ext>
            </a:extLst>
          </p:cNvPr>
          <p:cNvSpPr>
            <a:spLocks noGrp="1"/>
          </p:cNvSpPr>
          <p:nvPr>
            <p:ph type="ftr" sz="quarter" idx="11"/>
          </p:nvPr>
        </p:nvSpPr>
        <p:spPr/>
        <p:txBody>
          <a:bodyPr/>
          <a:lstStyle>
            <a:lvl1pPr>
              <a:defRPr/>
            </a:lvl1pPr>
          </a:lstStyle>
          <a:p>
            <a:pPr>
              <a:defRPr/>
            </a:pPr>
            <a:endParaRPr lang="ru-RU"/>
          </a:p>
        </p:txBody>
      </p:sp>
      <p:sp>
        <p:nvSpPr>
          <p:cNvPr id="18" name="Slide Number Placeholder 5">
            <a:extLst>
              <a:ext uri="{FF2B5EF4-FFF2-40B4-BE49-F238E27FC236}">
                <a16:creationId xmlns:a16="http://schemas.microsoft.com/office/drawing/2014/main" id="{3E56D0B6-B210-47DF-AF97-15DFA62AACCE}"/>
              </a:ext>
            </a:extLst>
          </p:cNvPr>
          <p:cNvSpPr>
            <a:spLocks noGrp="1"/>
          </p:cNvSpPr>
          <p:nvPr>
            <p:ph type="sldNum" sz="quarter" idx="12"/>
          </p:nvPr>
        </p:nvSpPr>
        <p:spPr/>
        <p:txBody>
          <a:bodyPr/>
          <a:lstStyle>
            <a:lvl1pPr>
              <a:defRPr/>
            </a:lvl1pPr>
          </a:lstStyle>
          <a:p>
            <a:pPr>
              <a:defRPr/>
            </a:pPr>
            <a:fld id="{C78B81ED-9F54-492B-911C-26B07160BED2}" type="slidenum">
              <a:rPr lang="ru-RU" altLang="ru-RU"/>
              <a:pPr>
                <a:defRPr/>
              </a:pPr>
              <a:t>‹#›</a:t>
            </a:fld>
            <a:endParaRPr lang="ru-RU" altLang="ru-RU"/>
          </a:p>
        </p:txBody>
      </p:sp>
    </p:spTree>
    <p:extLst>
      <p:ext uri="{BB962C8B-B14F-4D97-AF65-F5344CB8AC3E}">
        <p14:creationId xmlns:p14="http://schemas.microsoft.com/office/powerpoint/2010/main" val="3018805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878A8EC-0776-4914-9EE9-D210C120CAAB}"/>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DB51A30E-1CD1-4C88-B50D-26A6C9B203C4}"/>
              </a:ext>
            </a:extLst>
          </p:cNvPr>
          <p:cNvSpPr/>
          <p:nvPr/>
        </p:nvSpPr>
        <p:spPr>
          <a:xfrm>
            <a:off x="1" y="633518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EB73C31A-32AD-4840-B629-436B3AC2C919}"/>
              </a:ext>
            </a:extLst>
          </p:cNvPr>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1"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ru-RU"/>
              <a:t>Образец подзаголовка</a:t>
            </a:r>
            <a:endParaRPr lang="en-US" dirty="0"/>
          </a:p>
        </p:txBody>
      </p:sp>
      <p:sp>
        <p:nvSpPr>
          <p:cNvPr id="7" name="Date Placeholder 3">
            <a:extLst>
              <a:ext uri="{FF2B5EF4-FFF2-40B4-BE49-F238E27FC236}">
                <a16:creationId xmlns:a16="http://schemas.microsoft.com/office/drawing/2014/main" id="{3D8BF2B7-84B4-451F-AE82-8421223522C6}"/>
              </a:ext>
            </a:extLst>
          </p:cNvPr>
          <p:cNvSpPr>
            <a:spLocks noGrp="1"/>
          </p:cNvSpPr>
          <p:nvPr>
            <p:ph type="dt" sz="half" idx="10"/>
          </p:nvPr>
        </p:nvSpPr>
        <p:spPr/>
        <p:txBody>
          <a:bodyPr/>
          <a:lstStyle>
            <a:lvl1pPr>
              <a:defRPr/>
            </a:lvl1pPr>
          </a:lstStyle>
          <a:p>
            <a:pPr>
              <a:defRPr/>
            </a:pPr>
            <a:fld id="{2500C27B-DFC8-4046-AD4B-200A1994250F}" type="datetimeFigureOut">
              <a:rPr lang="ru-RU"/>
              <a:pPr>
                <a:defRPr/>
              </a:pPr>
              <a:t>29.05.2025</a:t>
            </a:fld>
            <a:endParaRPr lang="ru-RU"/>
          </a:p>
        </p:txBody>
      </p:sp>
      <p:sp>
        <p:nvSpPr>
          <p:cNvPr id="8" name="Footer Placeholder 4">
            <a:extLst>
              <a:ext uri="{FF2B5EF4-FFF2-40B4-BE49-F238E27FC236}">
                <a16:creationId xmlns:a16="http://schemas.microsoft.com/office/drawing/2014/main" id="{9B39738D-7F4A-414C-BB78-04341F0D3BF8}"/>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617AC07A-CB06-4380-8E3B-381F77A560D5}"/>
              </a:ext>
            </a:extLst>
          </p:cNvPr>
          <p:cNvSpPr>
            <a:spLocks noGrp="1"/>
          </p:cNvSpPr>
          <p:nvPr>
            <p:ph type="sldNum" sz="quarter" idx="12"/>
          </p:nvPr>
        </p:nvSpPr>
        <p:spPr/>
        <p:txBody>
          <a:bodyPr/>
          <a:lstStyle>
            <a:lvl1pPr>
              <a:defRPr/>
            </a:lvl1pPr>
          </a:lstStyle>
          <a:p>
            <a:pPr>
              <a:defRPr/>
            </a:pPr>
            <a:fld id="{A67AFE86-4CC0-4F0F-810B-445EA29AEEAD}" type="slidenum">
              <a:rPr lang="ru-RU" altLang="ru-RU"/>
              <a:pPr>
                <a:defRPr/>
              </a:pPr>
              <a:t>‹#›</a:t>
            </a:fld>
            <a:endParaRPr lang="ru-RU" altLang="ru-RU"/>
          </a:p>
        </p:txBody>
      </p:sp>
    </p:spTree>
    <p:extLst>
      <p:ext uri="{BB962C8B-B14F-4D97-AF65-F5344CB8AC3E}">
        <p14:creationId xmlns:p14="http://schemas.microsoft.com/office/powerpoint/2010/main" val="3903547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971AEDF-7987-40DE-8193-EEF5A39083FE}" type="datetimeFigureOut">
              <a:rPr lang="uz-Cyrl-UZ" smtClean="0"/>
              <a:t>29/05/2025</a:t>
            </a:fld>
            <a:endParaRPr lang="uz-Cyrl-UZ"/>
          </a:p>
        </p:txBody>
      </p:sp>
      <p:sp>
        <p:nvSpPr>
          <p:cNvPr id="5" name="Footer Placeholder 4"/>
          <p:cNvSpPr>
            <a:spLocks noGrp="1"/>
          </p:cNvSpPr>
          <p:nvPr>
            <p:ph type="ftr" sz="quarter" idx="11"/>
          </p:nvPr>
        </p:nvSpPr>
        <p:spPr/>
        <p:txBody>
          <a:bodyPr/>
          <a:lstStyle/>
          <a:p>
            <a:endParaRPr lang="uz-Cyrl-UZ"/>
          </a:p>
        </p:txBody>
      </p:sp>
      <p:sp>
        <p:nvSpPr>
          <p:cNvPr id="6" name="Slide Number Placeholder 5"/>
          <p:cNvSpPr>
            <a:spLocks noGrp="1"/>
          </p:cNvSpPr>
          <p:nvPr>
            <p:ph type="sldNum" sz="quarter" idx="12"/>
          </p:nvPr>
        </p:nvSpPr>
        <p:spPr/>
        <p:txBody>
          <a:bodyPr/>
          <a:lstStyle/>
          <a:p>
            <a:fld id="{7404D8E7-D024-4ACA-BCAF-29E0A26DEF33}" type="slidenum">
              <a:rPr lang="uz-Cyrl-UZ" smtClean="0"/>
              <a:t>‹#›</a:t>
            </a:fld>
            <a:endParaRPr lang="uz-Cyrl-U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148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5A2608B8-94DC-4BCC-BD0A-E7FA353BFB9D}"/>
              </a:ext>
            </a:extLst>
          </p:cNvPr>
          <p:cNvSpPr>
            <a:spLocks noGrp="1"/>
          </p:cNvSpPr>
          <p:nvPr>
            <p:ph type="dt" sz="half" idx="10"/>
          </p:nvPr>
        </p:nvSpPr>
        <p:spPr/>
        <p:txBody>
          <a:bodyPr/>
          <a:lstStyle>
            <a:lvl1pPr>
              <a:defRPr/>
            </a:lvl1pPr>
          </a:lstStyle>
          <a:p>
            <a:pPr>
              <a:defRPr/>
            </a:pPr>
            <a:fld id="{A5FC97F3-261C-4FF1-9CE2-43B782A8AD5D}" type="datetimeFigureOut">
              <a:rPr lang="ru-RU"/>
              <a:pPr>
                <a:defRPr/>
              </a:pPr>
              <a:t>29.05.2025</a:t>
            </a:fld>
            <a:endParaRPr lang="ru-RU"/>
          </a:p>
        </p:txBody>
      </p:sp>
      <p:sp>
        <p:nvSpPr>
          <p:cNvPr id="5" name="Footer Placeholder 4">
            <a:extLst>
              <a:ext uri="{FF2B5EF4-FFF2-40B4-BE49-F238E27FC236}">
                <a16:creationId xmlns:a16="http://schemas.microsoft.com/office/drawing/2014/main" id="{098C07BF-C38B-41B2-B5BA-2DEA67D703B1}"/>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E07F6FD8-A96C-4576-BB1D-E79CF9F47BC5}"/>
              </a:ext>
            </a:extLst>
          </p:cNvPr>
          <p:cNvSpPr>
            <a:spLocks noGrp="1"/>
          </p:cNvSpPr>
          <p:nvPr>
            <p:ph type="sldNum" sz="quarter" idx="12"/>
          </p:nvPr>
        </p:nvSpPr>
        <p:spPr/>
        <p:txBody>
          <a:bodyPr/>
          <a:lstStyle>
            <a:lvl1pPr>
              <a:defRPr/>
            </a:lvl1pPr>
          </a:lstStyle>
          <a:p>
            <a:pPr>
              <a:defRPr/>
            </a:pPr>
            <a:fld id="{EA81855B-6FC3-48B3-BCDE-697EB6C38713}" type="slidenum">
              <a:rPr lang="ru-RU" altLang="ru-RU"/>
              <a:pPr>
                <a:defRPr/>
              </a:pPr>
              <a:t>‹#›</a:t>
            </a:fld>
            <a:endParaRPr lang="ru-RU" altLang="ru-RU"/>
          </a:p>
        </p:txBody>
      </p:sp>
    </p:spTree>
    <p:extLst>
      <p:ext uri="{BB962C8B-B14F-4D97-AF65-F5344CB8AC3E}">
        <p14:creationId xmlns:p14="http://schemas.microsoft.com/office/powerpoint/2010/main" val="3728323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87E18B9D-A73A-41C8-A29C-6283C4ABA4CE}"/>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9B1C98B-26E0-40FA-8EBF-8F6C5FE3504D}"/>
              </a:ext>
            </a:extLst>
          </p:cNvPr>
          <p:cNvSpPr/>
          <p:nvPr/>
        </p:nvSpPr>
        <p:spPr>
          <a:xfrm>
            <a:off x="1" y="633518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81327BF8-A35E-4002-B31E-94FABDECA9C8}"/>
              </a:ext>
            </a:extLst>
          </p:cNvPr>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a:t>Образец текста</a:t>
            </a:r>
          </a:p>
        </p:txBody>
      </p:sp>
      <p:sp>
        <p:nvSpPr>
          <p:cNvPr id="7" name="Date Placeholder 3">
            <a:extLst>
              <a:ext uri="{FF2B5EF4-FFF2-40B4-BE49-F238E27FC236}">
                <a16:creationId xmlns:a16="http://schemas.microsoft.com/office/drawing/2014/main" id="{0295D55C-FE8B-44E3-B77F-18A44749FE2E}"/>
              </a:ext>
            </a:extLst>
          </p:cNvPr>
          <p:cNvSpPr>
            <a:spLocks noGrp="1"/>
          </p:cNvSpPr>
          <p:nvPr>
            <p:ph type="dt" sz="half" idx="10"/>
          </p:nvPr>
        </p:nvSpPr>
        <p:spPr/>
        <p:txBody>
          <a:bodyPr/>
          <a:lstStyle>
            <a:lvl1pPr>
              <a:defRPr/>
            </a:lvl1pPr>
          </a:lstStyle>
          <a:p>
            <a:pPr>
              <a:defRPr/>
            </a:pPr>
            <a:fld id="{DE8E8D9C-8C53-47A7-A1C2-8EA101034962}" type="datetimeFigureOut">
              <a:rPr lang="ru-RU"/>
              <a:pPr>
                <a:defRPr/>
              </a:pPr>
              <a:t>29.05.2025</a:t>
            </a:fld>
            <a:endParaRPr lang="ru-RU"/>
          </a:p>
        </p:txBody>
      </p:sp>
      <p:sp>
        <p:nvSpPr>
          <p:cNvPr id="8" name="Footer Placeholder 4">
            <a:extLst>
              <a:ext uri="{FF2B5EF4-FFF2-40B4-BE49-F238E27FC236}">
                <a16:creationId xmlns:a16="http://schemas.microsoft.com/office/drawing/2014/main" id="{D661E278-0332-4948-9161-323BE26AA345}"/>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EF2D02B3-C940-4D51-BB4B-5DE453657E20}"/>
              </a:ext>
            </a:extLst>
          </p:cNvPr>
          <p:cNvSpPr>
            <a:spLocks noGrp="1"/>
          </p:cNvSpPr>
          <p:nvPr>
            <p:ph type="sldNum" sz="quarter" idx="12"/>
          </p:nvPr>
        </p:nvSpPr>
        <p:spPr/>
        <p:txBody>
          <a:bodyPr/>
          <a:lstStyle>
            <a:lvl1pPr>
              <a:defRPr/>
            </a:lvl1pPr>
          </a:lstStyle>
          <a:p>
            <a:pPr>
              <a:defRPr/>
            </a:pPr>
            <a:fld id="{40197E46-87E2-48CE-906C-7AB714C8F1AF}" type="slidenum">
              <a:rPr lang="ru-RU" altLang="ru-RU"/>
              <a:pPr>
                <a:defRPr/>
              </a:pPr>
              <a:t>‹#›</a:t>
            </a:fld>
            <a:endParaRPr lang="ru-RU" altLang="ru-RU"/>
          </a:p>
        </p:txBody>
      </p:sp>
    </p:spTree>
    <p:extLst>
      <p:ext uri="{BB962C8B-B14F-4D97-AF65-F5344CB8AC3E}">
        <p14:creationId xmlns:p14="http://schemas.microsoft.com/office/powerpoint/2010/main" val="239427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97279" y="1845735"/>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6207CF61-90AA-4861-9780-D02ED44C219A}"/>
              </a:ext>
            </a:extLst>
          </p:cNvPr>
          <p:cNvSpPr>
            <a:spLocks noGrp="1"/>
          </p:cNvSpPr>
          <p:nvPr>
            <p:ph type="dt" sz="half" idx="10"/>
          </p:nvPr>
        </p:nvSpPr>
        <p:spPr/>
        <p:txBody>
          <a:bodyPr/>
          <a:lstStyle>
            <a:lvl1pPr>
              <a:defRPr/>
            </a:lvl1pPr>
          </a:lstStyle>
          <a:p>
            <a:pPr>
              <a:defRPr/>
            </a:pPr>
            <a:fld id="{081D822E-B02A-4BD0-8B2D-580DF27A3827}" type="datetimeFigureOut">
              <a:rPr lang="ru-RU"/>
              <a:pPr>
                <a:defRPr/>
              </a:pPr>
              <a:t>29.05.2025</a:t>
            </a:fld>
            <a:endParaRPr lang="ru-RU"/>
          </a:p>
        </p:txBody>
      </p:sp>
      <p:sp>
        <p:nvSpPr>
          <p:cNvPr id="6" name="Footer Placeholder 4">
            <a:extLst>
              <a:ext uri="{FF2B5EF4-FFF2-40B4-BE49-F238E27FC236}">
                <a16:creationId xmlns:a16="http://schemas.microsoft.com/office/drawing/2014/main" id="{88C24206-8B83-44D0-BADF-0A1D155FF54B}"/>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0954B6CE-45FF-4A77-A2D7-10903E5790ED}"/>
              </a:ext>
            </a:extLst>
          </p:cNvPr>
          <p:cNvSpPr>
            <a:spLocks noGrp="1"/>
          </p:cNvSpPr>
          <p:nvPr>
            <p:ph type="sldNum" sz="quarter" idx="12"/>
          </p:nvPr>
        </p:nvSpPr>
        <p:spPr/>
        <p:txBody>
          <a:bodyPr/>
          <a:lstStyle>
            <a:lvl1pPr>
              <a:defRPr/>
            </a:lvl1pPr>
          </a:lstStyle>
          <a:p>
            <a:pPr>
              <a:defRPr/>
            </a:pPr>
            <a:fld id="{23E33517-667D-4683-896D-E04326E0EBE3}" type="slidenum">
              <a:rPr lang="ru-RU" altLang="ru-RU"/>
              <a:pPr>
                <a:defRPr/>
              </a:pPr>
              <a:t>‹#›</a:t>
            </a:fld>
            <a:endParaRPr lang="ru-RU" altLang="ru-RU"/>
          </a:p>
        </p:txBody>
      </p:sp>
    </p:spTree>
    <p:extLst>
      <p:ext uri="{BB962C8B-B14F-4D97-AF65-F5344CB8AC3E}">
        <p14:creationId xmlns:p14="http://schemas.microsoft.com/office/powerpoint/2010/main" val="113323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097280" y="1846052"/>
            <a:ext cx="4937760" cy="736283"/>
          </a:xfrm>
        </p:spPr>
        <p:txBody>
          <a:bodyPr lIns="91440" rIns="91440" anchor="ct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Content Placeholder 3"/>
          <p:cNvSpPr>
            <a:spLocks noGrp="1"/>
          </p:cNvSpPr>
          <p:nvPr>
            <p:ph sz="half" idx="2"/>
          </p:nvPr>
        </p:nvSpPr>
        <p:spPr>
          <a:xfrm>
            <a:off x="1097280" y="2582335"/>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17920" y="1846052"/>
            <a:ext cx="4937760" cy="736283"/>
          </a:xfrm>
        </p:spPr>
        <p:txBody>
          <a:bodyPr lIns="91440" rIns="91440" anchor="ct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Content Placeholder 5"/>
          <p:cNvSpPr>
            <a:spLocks noGrp="1"/>
          </p:cNvSpPr>
          <p:nvPr>
            <p:ph sz="quarter" idx="4"/>
          </p:nvPr>
        </p:nvSpPr>
        <p:spPr>
          <a:xfrm>
            <a:off x="6217920" y="2582335"/>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a:extLst>
              <a:ext uri="{FF2B5EF4-FFF2-40B4-BE49-F238E27FC236}">
                <a16:creationId xmlns:a16="http://schemas.microsoft.com/office/drawing/2014/main" id="{B150C13F-6EA4-40C6-845A-BE6E1FE9DDDE}"/>
              </a:ext>
            </a:extLst>
          </p:cNvPr>
          <p:cNvSpPr>
            <a:spLocks noGrp="1"/>
          </p:cNvSpPr>
          <p:nvPr>
            <p:ph type="dt" sz="half" idx="10"/>
          </p:nvPr>
        </p:nvSpPr>
        <p:spPr/>
        <p:txBody>
          <a:bodyPr/>
          <a:lstStyle>
            <a:lvl1pPr>
              <a:defRPr/>
            </a:lvl1pPr>
          </a:lstStyle>
          <a:p>
            <a:pPr>
              <a:defRPr/>
            </a:pPr>
            <a:fld id="{8268F61C-C5B0-458A-B6B7-00CA8F232BD1}" type="datetimeFigureOut">
              <a:rPr lang="ru-RU"/>
              <a:pPr>
                <a:defRPr/>
              </a:pPr>
              <a:t>29.05.2025</a:t>
            </a:fld>
            <a:endParaRPr lang="ru-RU"/>
          </a:p>
        </p:txBody>
      </p:sp>
      <p:sp>
        <p:nvSpPr>
          <p:cNvPr id="8" name="Footer Placeholder 4">
            <a:extLst>
              <a:ext uri="{FF2B5EF4-FFF2-40B4-BE49-F238E27FC236}">
                <a16:creationId xmlns:a16="http://schemas.microsoft.com/office/drawing/2014/main" id="{5E1445AC-3FE5-4FAF-844B-3AC4641F79D2}"/>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4E2F5911-E486-4AC3-A3AB-36735E15EC0B}"/>
              </a:ext>
            </a:extLst>
          </p:cNvPr>
          <p:cNvSpPr>
            <a:spLocks noGrp="1"/>
          </p:cNvSpPr>
          <p:nvPr>
            <p:ph type="sldNum" sz="quarter" idx="12"/>
          </p:nvPr>
        </p:nvSpPr>
        <p:spPr/>
        <p:txBody>
          <a:bodyPr/>
          <a:lstStyle>
            <a:lvl1pPr>
              <a:defRPr/>
            </a:lvl1pPr>
          </a:lstStyle>
          <a:p>
            <a:pPr>
              <a:defRPr/>
            </a:pPr>
            <a:fld id="{C3196CA0-0F04-4D3F-AE7A-F65B4C27DC70}" type="slidenum">
              <a:rPr lang="ru-RU" altLang="ru-RU"/>
              <a:pPr>
                <a:defRPr/>
              </a:pPr>
              <a:t>‹#›</a:t>
            </a:fld>
            <a:endParaRPr lang="ru-RU" altLang="ru-RU"/>
          </a:p>
        </p:txBody>
      </p:sp>
    </p:spTree>
    <p:extLst>
      <p:ext uri="{BB962C8B-B14F-4D97-AF65-F5344CB8AC3E}">
        <p14:creationId xmlns:p14="http://schemas.microsoft.com/office/powerpoint/2010/main" val="559271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a:extLst>
              <a:ext uri="{FF2B5EF4-FFF2-40B4-BE49-F238E27FC236}">
                <a16:creationId xmlns:a16="http://schemas.microsoft.com/office/drawing/2014/main" id="{C2A474BD-BE6A-4614-82A8-EF841C8F9E24}"/>
              </a:ext>
            </a:extLst>
          </p:cNvPr>
          <p:cNvSpPr>
            <a:spLocks noGrp="1"/>
          </p:cNvSpPr>
          <p:nvPr>
            <p:ph type="dt" sz="half" idx="10"/>
          </p:nvPr>
        </p:nvSpPr>
        <p:spPr/>
        <p:txBody>
          <a:bodyPr/>
          <a:lstStyle>
            <a:lvl1pPr>
              <a:defRPr/>
            </a:lvl1pPr>
          </a:lstStyle>
          <a:p>
            <a:pPr>
              <a:defRPr/>
            </a:pPr>
            <a:fld id="{FCAA8A79-F618-43E9-A121-712F5AF3EA8E}" type="datetimeFigureOut">
              <a:rPr lang="ru-RU"/>
              <a:pPr>
                <a:defRPr/>
              </a:pPr>
              <a:t>29.05.2025</a:t>
            </a:fld>
            <a:endParaRPr lang="ru-RU"/>
          </a:p>
        </p:txBody>
      </p:sp>
      <p:sp>
        <p:nvSpPr>
          <p:cNvPr id="4" name="Footer Placeholder 4">
            <a:extLst>
              <a:ext uri="{FF2B5EF4-FFF2-40B4-BE49-F238E27FC236}">
                <a16:creationId xmlns:a16="http://schemas.microsoft.com/office/drawing/2014/main" id="{5FB28DA0-BE8E-4109-8FD9-7711648B4260}"/>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7B88B479-60C5-4D1C-BE46-E8DC2B3B5B39}"/>
              </a:ext>
            </a:extLst>
          </p:cNvPr>
          <p:cNvSpPr>
            <a:spLocks noGrp="1"/>
          </p:cNvSpPr>
          <p:nvPr>
            <p:ph type="sldNum" sz="quarter" idx="12"/>
          </p:nvPr>
        </p:nvSpPr>
        <p:spPr/>
        <p:txBody>
          <a:bodyPr/>
          <a:lstStyle>
            <a:lvl1pPr>
              <a:defRPr/>
            </a:lvl1pPr>
          </a:lstStyle>
          <a:p>
            <a:pPr>
              <a:defRPr/>
            </a:pPr>
            <a:fld id="{0A6C15EF-27EA-4C77-9307-8297BB669F0D}" type="slidenum">
              <a:rPr lang="ru-RU" altLang="ru-RU"/>
              <a:pPr>
                <a:defRPr/>
              </a:pPr>
              <a:t>‹#›</a:t>
            </a:fld>
            <a:endParaRPr lang="ru-RU" altLang="ru-RU"/>
          </a:p>
        </p:txBody>
      </p:sp>
    </p:spTree>
    <p:extLst>
      <p:ext uri="{BB962C8B-B14F-4D97-AF65-F5344CB8AC3E}">
        <p14:creationId xmlns:p14="http://schemas.microsoft.com/office/powerpoint/2010/main" val="2802067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DB8D49-D8C9-4D1B-8E2C-FC62E0D5C709}"/>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D9064E45-7C88-4ACF-AD82-D2F0F1174D2C}"/>
              </a:ext>
            </a:extLst>
          </p:cNvPr>
          <p:cNvSpPr/>
          <p:nvPr/>
        </p:nvSpPr>
        <p:spPr>
          <a:xfrm>
            <a:off x="1" y="633518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0F6A74A8-6CAA-4A5B-AD8C-E84F76266A45}"/>
              </a:ext>
            </a:extLst>
          </p:cNvPr>
          <p:cNvSpPr>
            <a:spLocks noGrp="1"/>
          </p:cNvSpPr>
          <p:nvPr>
            <p:ph type="dt" sz="half" idx="10"/>
          </p:nvPr>
        </p:nvSpPr>
        <p:spPr/>
        <p:txBody>
          <a:bodyPr/>
          <a:lstStyle>
            <a:lvl1pPr>
              <a:defRPr/>
            </a:lvl1pPr>
          </a:lstStyle>
          <a:p>
            <a:pPr>
              <a:defRPr/>
            </a:pPr>
            <a:fld id="{16BF0E4D-9457-4B0A-8C18-B6111D7FE288}" type="datetimeFigureOut">
              <a:rPr lang="ru-RU"/>
              <a:pPr>
                <a:defRPr/>
              </a:pPr>
              <a:t>29.05.2025</a:t>
            </a:fld>
            <a:endParaRPr lang="ru-RU"/>
          </a:p>
        </p:txBody>
      </p:sp>
      <p:sp>
        <p:nvSpPr>
          <p:cNvPr id="5" name="Footer Placeholder 7">
            <a:extLst>
              <a:ext uri="{FF2B5EF4-FFF2-40B4-BE49-F238E27FC236}">
                <a16:creationId xmlns:a16="http://schemas.microsoft.com/office/drawing/2014/main" id="{5B3F7878-9280-4BC3-8088-935FB7FDE589}"/>
              </a:ext>
            </a:extLst>
          </p:cNvPr>
          <p:cNvSpPr>
            <a:spLocks noGrp="1"/>
          </p:cNvSpPr>
          <p:nvPr>
            <p:ph type="ftr" sz="quarter" idx="11"/>
          </p:nvPr>
        </p:nvSpPr>
        <p:spPr/>
        <p:txBody>
          <a:bodyPr/>
          <a:lstStyle>
            <a:lvl1pPr>
              <a:defRPr>
                <a:solidFill>
                  <a:srgbClr val="FFFFFF"/>
                </a:solidFill>
              </a:defRPr>
            </a:lvl1pPr>
          </a:lstStyle>
          <a:p>
            <a:pPr>
              <a:defRPr/>
            </a:pPr>
            <a:endParaRPr lang="ru-RU"/>
          </a:p>
        </p:txBody>
      </p:sp>
      <p:sp>
        <p:nvSpPr>
          <p:cNvPr id="6" name="Slide Number Placeholder 8">
            <a:extLst>
              <a:ext uri="{FF2B5EF4-FFF2-40B4-BE49-F238E27FC236}">
                <a16:creationId xmlns:a16="http://schemas.microsoft.com/office/drawing/2014/main" id="{42B53817-71E4-4655-87F0-997EF8A3B388}"/>
              </a:ext>
            </a:extLst>
          </p:cNvPr>
          <p:cNvSpPr>
            <a:spLocks noGrp="1"/>
          </p:cNvSpPr>
          <p:nvPr>
            <p:ph type="sldNum" sz="quarter" idx="12"/>
          </p:nvPr>
        </p:nvSpPr>
        <p:spPr/>
        <p:txBody>
          <a:bodyPr/>
          <a:lstStyle>
            <a:lvl1pPr>
              <a:defRPr/>
            </a:lvl1pPr>
          </a:lstStyle>
          <a:p>
            <a:pPr>
              <a:defRPr/>
            </a:pPr>
            <a:fld id="{0DFB7190-F5B4-4A86-A631-4CBF6ACE75A2}" type="slidenum">
              <a:rPr lang="ru-RU" altLang="ru-RU"/>
              <a:pPr>
                <a:defRPr/>
              </a:pPr>
              <a:t>‹#›</a:t>
            </a:fld>
            <a:endParaRPr lang="ru-RU" altLang="ru-RU"/>
          </a:p>
        </p:txBody>
      </p:sp>
    </p:spTree>
    <p:extLst>
      <p:ext uri="{BB962C8B-B14F-4D97-AF65-F5344CB8AC3E}">
        <p14:creationId xmlns:p14="http://schemas.microsoft.com/office/powerpoint/2010/main" val="1919811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C63DADE-3BAF-4BF0-91DE-8672CE1DC3C9}"/>
              </a:ext>
            </a:extLst>
          </p:cNvPr>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04D85E38-72F6-4BEB-853C-900CB5A940CD}"/>
              </a:ext>
            </a:extLst>
          </p:cNvPr>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57200" y="2926081"/>
            <a:ext cx="3200400" cy="3379124"/>
          </a:xfrm>
        </p:spPr>
        <p:txBody>
          <a:bodyPr lIns="91440" rIns="91440"/>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7" name="Date Placeholder 4">
            <a:extLst>
              <a:ext uri="{FF2B5EF4-FFF2-40B4-BE49-F238E27FC236}">
                <a16:creationId xmlns:a16="http://schemas.microsoft.com/office/drawing/2014/main" id="{9C3CBF8B-4394-4A33-9D39-4972C7497C79}"/>
              </a:ext>
            </a:extLst>
          </p:cNvPr>
          <p:cNvSpPr>
            <a:spLocks noGrp="1"/>
          </p:cNvSpPr>
          <p:nvPr>
            <p:ph type="dt" sz="half" idx="10"/>
          </p:nvPr>
        </p:nvSpPr>
        <p:spPr>
          <a:xfrm>
            <a:off x="465667" y="6460067"/>
            <a:ext cx="2618317" cy="364067"/>
          </a:xfrm>
        </p:spPr>
        <p:txBody>
          <a:bodyPr/>
          <a:lstStyle>
            <a:lvl1pPr algn="l">
              <a:defRPr/>
            </a:lvl1pPr>
          </a:lstStyle>
          <a:p>
            <a:pPr>
              <a:defRPr/>
            </a:pPr>
            <a:fld id="{42FA6A5F-ABC5-4C46-AA6D-DA8D9744B97B}" type="datetimeFigureOut">
              <a:rPr lang="ru-RU"/>
              <a:pPr>
                <a:defRPr/>
              </a:pPr>
              <a:t>29.05.2025</a:t>
            </a:fld>
            <a:endParaRPr lang="ru-RU"/>
          </a:p>
        </p:txBody>
      </p:sp>
      <p:sp>
        <p:nvSpPr>
          <p:cNvPr id="8" name="Footer Placeholder 5">
            <a:extLst>
              <a:ext uri="{FF2B5EF4-FFF2-40B4-BE49-F238E27FC236}">
                <a16:creationId xmlns:a16="http://schemas.microsoft.com/office/drawing/2014/main" id="{AFE6714F-ED57-4DF3-870C-E48CB9CFC95C}"/>
              </a:ext>
            </a:extLst>
          </p:cNvPr>
          <p:cNvSpPr>
            <a:spLocks noGrp="1"/>
          </p:cNvSpPr>
          <p:nvPr>
            <p:ph type="ftr" sz="quarter" idx="11"/>
          </p:nvPr>
        </p:nvSpPr>
        <p:spPr>
          <a:xfrm>
            <a:off x="4800600" y="6460067"/>
            <a:ext cx="4648200" cy="364067"/>
          </a:xfrm>
        </p:spPr>
        <p:txBody>
          <a:bodyPr/>
          <a:lstStyle>
            <a:lvl1pPr algn="l">
              <a:defRPr>
                <a:solidFill>
                  <a:schemeClr val="tx2"/>
                </a:solidFill>
              </a:defRPr>
            </a:lvl1pPr>
          </a:lstStyle>
          <a:p>
            <a:pPr>
              <a:defRPr/>
            </a:pPr>
            <a:endParaRPr lang="ru-RU"/>
          </a:p>
        </p:txBody>
      </p:sp>
      <p:sp>
        <p:nvSpPr>
          <p:cNvPr id="9" name="Slide Number Placeholder 6">
            <a:extLst>
              <a:ext uri="{FF2B5EF4-FFF2-40B4-BE49-F238E27FC236}">
                <a16:creationId xmlns:a16="http://schemas.microsoft.com/office/drawing/2014/main" id="{37A8ADE7-71FF-465D-9236-555A972267E0}"/>
              </a:ext>
            </a:extLst>
          </p:cNvPr>
          <p:cNvSpPr>
            <a:spLocks noGrp="1"/>
          </p:cNvSpPr>
          <p:nvPr>
            <p:ph type="sldNum" sz="quarter" idx="12"/>
          </p:nvPr>
        </p:nvSpPr>
        <p:spPr/>
        <p:txBody>
          <a:bodyPr/>
          <a:lstStyle>
            <a:lvl1pPr>
              <a:defRPr>
                <a:solidFill>
                  <a:schemeClr val="tx2"/>
                </a:solidFill>
              </a:defRPr>
            </a:lvl1pPr>
          </a:lstStyle>
          <a:p>
            <a:pPr>
              <a:defRPr/>
            </a:pPr>
            <a:fld id="{6D2E97BD-33D7-446A-8AED-73F605713B4B}" type="slidenum">
              <a:rPr lang="ru-RU" altLang="ru-RU"/>
              <a:pPr>
                <a:defRPr/>
              </a:pPr>
              <a:t>‹#›</a:t>
            </a:fld>
            <a:endParaRPr lang="ru-RU" altLang="ru-RU"/>
          </a:p>
        </p:txBody>
      </p:sp>
    </p:spTree>
    <p:extLst>
      <p:ext uri="{BB962C8B-B14F-4D97-AF65-F5344CB8AC3E}">
        <p14:creationId xmlns:p14="http://schemas.microsoft.com/office/powerpoint/2010/main" val="383496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A9F0BAB-ADDF-4D03-9443-17A76BF11580}"/>
              </a:ext>
            </a:extLst>
          </p:cNvPr>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B25961EA-2098-4BED-A264-E9FB7E6535A2}"/>
              </a:ext>
            </a:extLst>
          </p:cNvPr>
          <p:cNvSpPr/>
          <p:nvPr/>
        </p:nvSpPr>
        <p:spPr>
          <a:xfrm>
            <a:off x="1" y="4914901"/>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17" y="1"/>
            <a:ext cx="12191985" cy="4915076"/>
          </a:xfrm>
          <a:solidFill>
            <a:schemeClr val="bg2">
              <a:lumMod val="90000"/>
            </a:schemeClr>
          </a:solidFill>
        </p:spPr>
        <p:txBody>
          <a:bodyPr lIns="457200" tIns="457200"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7" name="Date Placeholder 4">
            <a:extLst>
              <a:ext uri="{FF2B5EF4-FFF2-40B4-BE49-F238E27FC236}">
                <a16:creationId xmlns:a16="http://schemas.microsoft.com/office/drawing/2014/main" id="{1B05CEDB-2F80-41EF-936A-5107366A5C69}"/>
              </a:ext>
            </a:extLst>
          </p:cNvPr>
          <p:cNvSpPr>
            <a:spLocks noGrp="1"/>
          </p:cNvSpPr>
          <p:nvPr>
            <p:ph type="dt" sz="half" idx="10"/>
          </p:nvPr>
        </p:nvSpPr>
        <p:spPr/>
        <p:txBody>
          <a:bodyPr/>
          <a:lstStyle>
            <a:lvl1pPr>
              <a:defRPr/>
            </a:lvl1pPr>
          </a:lstStyle>
          <a:p>
            <a:pPr>
              <a:defRPr/>
            </a:pPr>
            <a:fld id="{9C315351-2235-4722-977A-276A98674F49}" type="datetimeFigureOut">
              <a:rPr lang="ru-RU"/>
              <a:pPr>
                <a:defRPr/>
              </a:pPr>
              <a:t>29.05.2025</a:t>
            </a:fld>
            <a:endParaRPr lang="ru-RU"/>
          </a:p>
        </p:txBody>
      </p:sp>
      <p:sp>
        <p:nvSpPr>
          <p:cNvPr id="8" name="Footer Placeholder 5">
            <a:extLst>
              <a:ext uri="{FF2B5EF4-FFF2-40B4-BE49-F238E27FC236}">
                <a16:creationId xmlns:a16="http://schemas.microsoft.com/office/drawing/2014/main" id="{9B5C6034-96DF-44D0-B33B-E8BB87014B0D}"/>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6">
            <a:extLst>
              <a:ext uri="{FF2B5EF4-FFF2-40B4-BE49-F238E27FC236}">
                <a16:creationId xmlns:a16="http://schemas.microsoft.com/office/drawing/2014/main" id="{43DD693D-F632-4EC1-B1AD-768B9A347EFF}"/>
              </a:ext>
            </a:extLst>
          </p:cNvPr>
          <p:cNvSpPr>
            <a:spLocks noGrp="1"/>
          </p:cNvSpPr>
          <p:nvPr>
            <p:ph type="sldNum" sz="quarter" idx="12"/>
          </p:nvPr>
        </p:nvSpPr>
        <p:spPr/>
        <p:txBody>
          <a:bodyPr/>
          <a:lstStyle>
            <a:lvl1pPr>
              <a:defRPr/>
            </a:lvl1pPr>
          </a:lstStyle>
          <a:p>
            <a:pPr>
              <a:defRPr/>
            </a:pPr>
            <a:fld id="{E475E23B-2C35-4765-9216-10250C4FDA1E}" type="slidenum">
              <a:rPr lang="ru-RU" altLang="ru-RU"/>
              <a:pPr>
                <a:defRPr/>
              </a:pPr>
              <a:t>‹#›</a:t>
            </a:fld>
            <a:endParaRPr lang="ru-RU" altLang="ru-RU"/>
          </a:p>
        </p:txBody>
      </p:sp>
    </p:spTree>
    <p:extLst>
      <p:ext uri="{BB962C8B-B14F-4D97-AF65-F5344CB8AC3E}">
        <p14:creationId xmlns:p14="http://schemas.microsoft.com/office/powerpoint/2010/main" val="1064982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B057F95E-CC02-4FBE-8B52-7064074BAA4A}"/>
              </a:ext>
            </a:extLst>
          </p:cNvPr>
          <p:cNvSpPr>
            <a:spLocks noGrp="1"/>
          </p:cNvSpPr>
          <p:nvPr>
            <p:ph type="dt" sz="half" idx="10"/>
          </p:nvPr>
        </p:nvSpPr>
        <p:spPr/>
        <p:txBody>
          <a:bodyPr/>
          <a:lstStyle>
            <a:lvl1pPr>
              <a:defRPr/>
            </a:lvl1pPr>
          </a:lstStyle>
          <a:p>
            <a:pPr>
              <a:defRPr/>
            </a:pPr>
            <a:fld id="{023504C2-54FA-4019-85C6-E027B0319795}" type="datetimeFigureOut">
              <a:rPr lang="ru-RU"/>
              <a:pPr>
                <a:defRPr/>
              </a:pPr>
              <a:t>29.05.2025</a:t>
            </a:fld>
            <a:endParaRPr lang="ru-RU"/>
          </a:p>
        </p:txBody>
      </p:sp>
      <p:sp>
        <p:nvSpPr>
          <p:cNvPr id="5" name="Footer Placeholder 4">
            <a:extLst>
              <a:ext uri="{FF2B5EF4-FFF2-40B4-BE49-F238E27FC236}">
                <a16:creationId xmlns:a16="http://schemas.microsoft.com/office/drawing/2014/main" id="{4B000382-DB2B-4FC0-B7FB-DF299DB329A2}"/>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025960D2-D866-49AB-9471-0A4CFC38E97B}"/>
              </a:ext>
            </a:extLst>
          </p:cNvPr>
          <p:cNvSpPr>
            <a:spLocks noGrp="1"/>
          </p:cNvSpPr>
          <p:nvPr>
            <p:ph type="sldNum" sz="quarter" idx="12"/>
          </p:nvPr>
        </p:nvSpPr>
        <p:spPr/>
        <p:txBody>
          <a:bodyPr/>
          <a:lstStyle>
            <a:lvl1pPr>
              <a:defRPr/>
            </a:lvl1pPr>
          </a:lstStyle>
          <a:p>
            <a:pPr>
              <a:defRPr/>
            </a:pPr>
            <a:fld id="{4A817358-B5C7-4349-9EAF-6C3798CB01BC}" type="slidenum">
              <a:rPr lang="ru-RU" altLang="ru-RU"/>
              <a:pPr>
                <a:defRPr/>
              </a:pPr>
              <a:t>‹#›</a:t>
            </a:fld>
            <a:endParaRPr lang="ru-RU" altLang="ru-RU"/>
          </a:p>
        </p:txBody>
      </p:sp>
    </p:spTree>
    <p:extLst>
      <p:ext uri="{BB962C8B-B14F-4D97-AF65-F5344CB8AC3E}">
        <p14:creationId xmlns:p14="http://schemas.microsoft.com/office/powerpoint/2010/main" val="3783506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9E591893-5491-4654-9CE3-E72AC73B1446}"/>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F13963C6-102E-433E-A8E9-648A21EFE82B}"/>
              </a:ext>
            </a:extLst>
          </p:cNvPr>
          <p:cNvSpPr/>
          <p:nvPr/>
        </p:nvSpPr>
        <p:spPr>
          <a:xfrm>
            <a:off x="1" y="633518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1"/>
            <a:ext cx="2628900" cy="575989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412301"/>
            <a:ext cx="7734300" cy="5759899"/>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Date Placeholder 3">
            <a:extLst>
              <a:ext uri="{FF2B5EF4-FFF2-40B4-BE49-F238E27FC236}">
                <a16:creationId xmlns:a16="http://schemas.microsoft.com/office/drawing/2014/main" id="{27D47751-0720-44D5-B7B1-44A1A78A2DA8}"/>
              </a:ext>
            </a:extLst>
          </p:cNvPr>
          <p:cNvSpPr>
            <a:spLocks noGrp="1"/>
          </p:cNvSpPr>
          <p:nvPr>
            <p:ph type="dt" sz="half" idx="10"/>
          </p:nvPr>
        </p:nvSpPr>
        <p:spPr/>
        <p:txBody>
          <a:bodyPr/>
          <a:lstStyle>
            <a:lvl1pPr>
              <a:defRPr/>
            </a:lvl1pPr>
          </a:lstStyle>
          <a:p>
            <a:pPr>
              <a:defRPr/>
            </a:pPr>
            <a:fld id="{0D216D73-9D8B-49D0-BA76-10715074F66E}" type="datetimeFigureOut">
              <a:rPr lang="ru-RU"/>
              <a:pPr>
                <a:defRPr/>
              </a:pPr>
              <a:t>29.05.2025</a:t>
            </a:fld>
            <a:endParaRPr lang="ru-RU"/>
          </a:p>
        </p:txBody>
      </p:sp>
      <p:sp>
        <p:nvSpPr>
          <p:cNvPr id="7" name="Footer Placeholder 4">
            <a:extLst>
              <a:ext uri="{FF2B5EF4-FFF2-40B4-BE49-F238E27FC236}">
                <a16:creationId xmlns:a16="http://schemas.microsoft.com/office/drawing/2014/main" id="{B78C9D5E-0B58-4C34-B2D8-EE6EC3833BB1}"/>
              </a:ext>
            </a:extLst>
          </p:cNvPr>
          <p:cNvSpPr>
            <a:spLocks noGrp="1"/>
          </p:cNvSpPr>
          <p:nvPr>
            <p:ph type="ftr" sz="quarter" idx="11"/>
          </p:nvPr>
        </p:nvSpPr>
        <p:spPr/>
        <p:txBody>
          <a:bodyPr/>
          <a:lstStyle>
            <a:lvl1pPr>
              <a:defRPr/>
            </a:lvl1pPr>
          </a:lstStyle>
          <a:p>
            <a:pPr>
              <a:defRPr/>
            </a:pPr>
            <a:endParaRPr lang="ru-RU"/>
          </a:p>
        </p:txBody>
      </p:sp>
      <p:sp>
        <p:nvSpPr>
          <p:cNvPr id="8" name="Slide Number Placeholder 5">
            <a:extLst>
              <a:ext uri="{FF2B5EF4-FFF2-40B4-BE49-F238E27FC236}">
                <a16:creationId xmlns:a16="http://schemas.microsoft.com/office/drawing/2014/main" id="{314FBB24-6FB2-4BB6-ACB1-5FF4F5AB3230}"/>
              </a:ext>
            </a:extLst>
          </p:cNvPr>
          <p:cNvSpPr>
            <a:spLocks noGrp="1"/>
          </p:cNvSpPr>
          <p:nvPr>
            <p:ph type="sldNum" sz="quarter" idx="12"/>
          </p:nvPr>
        </p:nvSpPr>
        <p:spPr/>
        <p:txBody>
          <a:bodyPr/>
          <a:lstStyle>
            <a:lvl1pPr>
              <a:defRPr/>
            </a:lvl1pPr>
          </a:lstStyle>
          <a:p>
            <a:pPr>
              <a:defRPr/>
            </a:pPr>
            <a:fld id="{5C65DEAA-DBCA-48DB-9B69-08F2CED1CCA5}" type="slidenum">
              <a:rPr lang="ru-RU" altLang="ru-RU"/>
              <a:pPr>
                <a:defRPr/>
              </a:pPr>
              <a:t>‹#›</a:t>
            </a:fld>
            <a:endParaRPr lang="ru-RU" altLang="ru-RU"/>
          </a:p>
        </p:txBody>
      </p:sp>
    </p:spTree>
    <p:extLst>
      <p:ext uri="{BB962C8B-B14F-4D97-AF65-F5344CB8AC3E}">
        <p14:creationId xmlns:p14="http://schemas.microsoft.com/office/powerpoint/2010/main" val="3694178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971AEDF-7987-40DE-8193-EEF5A39083FE}" type="datetimeFigureOut">
              <a:rPr lang="uz-Cyrl-UZ" smtClean="0"/>
              <a:t>29/05/2025</a:t>
            </a:fld>
            <a:endParaRPr lang="uz-Cyrl-UZ"/>
          </a:p>
        </p:txBody>
      </p:sp>
      <p:sp>
        <p:nvSpPr>
          <p:cNvPr id="6" name="Footer Placeholder 5"/>
          <p:cNvSpPr>
            <a:spLocks noGrp="1"/>
          </p:cNvSpPr>
          <p:nvPr>
            <p:ph type="ftr" sz="quarter" idx="11"/>
          </p:nvPr>
        </p:nvSpPr>
        <p:spPr/>
        <p:txBody>
          <a:bodyPr/>
          <a:lstStyle/>
          <a:p>
            <a:endParaRPr lang="uz-Cyrl-UZ"/>
          </a:p>
        </p:txBody>
      </p:sp>
      <p:sp>
        <p:nvSpPr>
          <p:cNvPr id="7" name="Slide Number Placeholder 6"/>
          <p:cNvSpPr>
            <a:spLocks noGrp="1"/>
          </p:cNvSpPr>
          <p:nvPr>
            <p:ph type="sldNum" sz="quarter" idx="12"/>
          </p:nvPr>
        </p:nvSpPr>
        <p:spPr/>
        <p:txBody>
          <a:bodyPr/>
          <a:lstStyle/>
          <a:p>
            <a:fld id="{7404D8E7-D024-4ACA-BCAF-29E0A26DEF33}" type="slidenum">
              <a:rPr lang="uz-Cyrl-UZ" smtClean="0"/>
              <a:t>‹#›</a:t>
            </a:fld>
            <a:endParaRPr lang="uz-Cyrl-UZ"/>
          </a:p>
        </p:txBody>
      </p:sp>
    </p:spTree>
    <p:extLst>
      <p:ext uri="{BB962C8B-B14F-4D97-AF65-F5344CB8AC3E}">
        <p14:creationId xmlns:p14="http://schemas.microsoft.com/office/powerpoint/2010/main" val="2323175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75" y="609601"/>
            <a:ext cx="10364452" cy="1605095"/>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5" y="2367094"/>
            <a:ext cx="3298976" cy="576263"/>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5" y="2943356"/>
            <a:ext cx="3298976" cy="2847845"/>
          </a:xfrm>
        </p:spPr>
        <p:txBody>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90" y="2367094"/>
            <a:ext cx="3291521" cy="576263"/>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50" y="2943356"/>
            <a:ext cx="3303351" cy="2847845"/>
          </a:xfrm>
        </p:spPr>
        <p:txBody>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9" y="2367094"/>
            <a:ext cx="3304928" cy="576263"/>
          </a:xfrm>
        </p:spPr>
        <p:txBody>
          <a:bodyPr anchor="b">
            <a:noAutofit/>
          </a:bodyPr>
          <a:lstStyle>
            <a:lvl1pPr marL="0" indent="0" algn="ctr">
              <a:lnSpc>
                <a:spcPct val="85000"/>
              </a:lnSpc>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9" y="2943356"/>
            <a:ext cx="3304928" cy="2847845"/>
          </a:xfrm>
        </p:spPr>
        <p:txBody>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ru-RU"/>
              <a:t>Образец текста</a:t>
            </a:r>
          </a:p>
        </p:txBody>
      </p:sp>
      <p:sp>
        <p:nvSpPr>
          <p:cNvPr id="13" name="Date Placeholder 3">
            <a:extLst>
              <a:ext uri="{FF2B5EF4-FFF2-40B4-BE49-F238E27FC236}">
                <a16:creationId xmlns:a16="http://schemas.microsoft.com/office/drawing/2014/main" id="{4A8470AB-4030-4C85-9E17-A2F888550216}"/>
              </a:ext>
            </a:extLst>
          </p:cNvPr>
          <p:cNvSpPr>
            <a:spLocks noGrp="1"/>
          </p:cNvSpPr>
          <p:nvPr>
            <p:ph type="dt" sz="half" idx="18"/>
          </p:nvPr>
        </p:nvSpPr>
        <p:spPr/>
        <p:txBody>
          <a:bodyPr/>
          <a:lstStyle>
            <a:lvl1pPr>
              <a:defRPr/>
            </a:lvl1pPr>
          </a:lstStyle>
          <a:p>
            <a:pPr>
              <a:defRPr/>
            </a:pPr>
            <a:fld id="{017B6513-9649-46D0-9B0A-AFF12D32F48D}" type="datetimeFigureOut">
              <a:rPr lang="ru-RU"/>
              <a:pPr>
                <a:defRPr/>
              </a:pPr>
              <a:t>29.05.2025</a:t>
            </a:fld>
            <a:endParaRPr lang="ru-RU"/>
          </a:p>
        </p:txBody>
      </p:sp>
      <p:sp>
        <p:nvSpPr>
          <p:cNvPr id="14" name="Footer Placeholder 4">
            <a:extLst>
              <a:ext uri="{FF2B5EF4-FFF2-40B4-BE49-F238E27FC236}">
                <a16:creationId xmlns:a16="http://schemas.microsoft.com/office/drawing/2014/main" id="{F0E019F8-54BF-4900-98C7-9D08AD15BF17}"/>
              </a:ext>
            </a:extLst>
          </p:cNvPr>
          <p:cNvSpPr>
            <a:spLocks noGrp="1"/>
          </p:cNvSpPr>
          <p:nvPr>
            <p:ph type="ftr" sz="quarter" idx="19"/>
          </p:nvPr>
        </p:nvSpPr>
        <p:spPr/>
        <p:txBody>
          <a:bodyPr/>
          <a:lstStyle>
            <a:lvl1pPr>
              <a:defRPr/>
            </a:lvl1pPr>
          </a:lstStyle>
          <a:p>
            <a:pPr>
              <a:defRPr/>
            </a:pPr>
            <a:endParaRPr lang="ru-RU"/>
          </a:p>
        </p:txBody>
      </p:sp>
      <p:sp>
        <p:nvSpPr>
          <p:cNvPr id="16" name="Slide Number Placeholder 5">
            <a:extLst>
              <a:ext uri="{FF2B5EF4-FFF2-40B4-BE49-F238E27FC236}">
                <a16:creationId xmlns:a16="http://schemas.microsoft.com/office/drawing/2014/main" id="{A31B64E5-7F8C-4905-8009-B9AD54BA6092}"/>
              </a:ext>
            </a:extLst>
          </p:cNvPr>
          <p:cNvSpPr>
            <a:spLocks noGrp="1"/>
          </p:cNvSpPr>
          <p:nvPr>
            <p:ph type="sldNum" sz="quarter" idx="20"/>
          </p:nvPr>
        </p:nvSpPr>
        <p:spPr/>
        <p:txBody>
          <a:bodyPr/>
          <a:lstStyle>
            <a:lvl1pPr>
              <a:defRPr/>
            </a:lvl1pPr>
          </a:lstStyle>
          <a:p>
            <a:pPr>
              <a:defRPr/>
            </a:pPr>
            <a:fld id="{854B0CE4-0143-4ACF-AE5D-3518DF733371}" type="slidenum">
              <a:rPr lang="ru-RU" altLang="ru-RU"/>
              <a:pPr>
                <a:defRPr/>
              </a:pPr>
              <a:t>‹#›</a:t>
            </a:fld>
            <a:endParaRPr lang="ru-RU" altLang="ru-RU"/>
          </a:p>
        </p:txBody>
      </p:sp>
    </p:spTree>
    <p:extLst>
      <p:ext uri="{BB962C8B-B14F-4D97-AF65-F5344CB8AC3E}">
        <p14:creationId xmlns:p14="http://schemas.microsoft.com/office/powerpoint/2010/main" val="3777904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pPr>
              <a:defRPr/>
            </a:pPr>
            <a:fld id="{8E19DE82-1D66-42EA-A461-59EF7B8C57A2}" type="datetimeFigureOut">
              <a:rPr lang="ru-RU" smtClean="0"/>
              <a:pPr>
                <a:defRPr/>
              </a:pPr>
              <a:t>29.05.2025</a:t>
            </a:fld>
            <a:endParaRPr lang="ru-RU"/>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pPr>
              <a:defRPr/>
            </a:pPr>
            <a:endParaRPr lang="ru-RU"/>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pPr>
              <a:defRPr/>
            </a:pPr>
            <a:fld id="{CB685592-961F-45B6-8EFB-9F482BAFAEE9}" type="slidenum">
              <a:rPr lang="ru-RU" altLang="ru-RU" smtClean="0"/>
              <a:pPr>
                <a:defRPr/>
              </a:pPr>
              <a:t>‹#›</a:t>
            </a:fld>
            <a:endParaRPr lang="ru-RU" altLang="ru-RU"/>
          </a:p>
        </p:txBody>
      </p:sp>
    </p:spTree>
    <p:extLst>
      <p:ext uri="{BB962C8B-B14F-4D97-AF65-F5344CB8AC3E}">
        <p14:creationId xmlns:p14="http://schemas.microsoft.com/office/powerpoint/2010/main" val="1226519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0FEA920D-47D1-4936-AD0F-6A1C2F18A67C}"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7447637-E9A7-40BB-B9C4-C082ACA04FAD}" type="slidenum">
              <a:rPr lang="ru-RU" altLang="ru-RU" smtClean="0"/>
              <a:pPr>
                <a:defRPr/>
              </a:pPr>
              <a:t>‹#›</a:t>
            </a:fld>
            <a:endParaRPr lang="ru-RU" altLang="ru-RU"/>
          </a:p>
        </p:txBody>
      </p:sp>
    </p:spTree>
    <p:extLst>
      <p:ext uri="{BB962C8B-B14F-4D97-AF65-F5344CB8AC3E}">
        <p14:creationId xmlns:p14="http://schemas.microsoft.com/office/powerpoint/2010/main" val="2678822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890C0F46-1F9A-4A7C-8657-741770197D80}"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7EF0B61D-C351-4283-BAB5-A79A45DA5220}" type="slidenum">
              <a:rPr lang="ru-RU" altLang="ru-RU" smtClean="0"/>
              <a:pPr>
                <a:defRPr/>
              </a:pPr>
              <a:t>‹#›</a:t>
            </a:fld>
            <a:endParaRPr lang="ru-RU" altLang="ru-RU"/>
          </a:p>
        </p:txBody>
      </p:sp>
    </p:spTree>
    <p:extLst>
      <p:ext uri="{BB962C8B-B14F-4D97-AF65-F5344CB8AC3E}">
        <p14:creationId xmlns:p14="http://schemas.microsoft.com/office/powerpoint/2010/main" val="2118033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E78126DE-8BAA-4B15-8978-DCBD0E41BE6A}"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B76446A4-8188-4F26-86C0-E6E15E93C536}" type="slidenum">
              <a:rPr lang="ru-RU" altLang="ru-RU" smtClean="0"/>
              <a:pPr>
                <a:defRPr/>
              </a:pPr>
              <a:t>‹#›</a:t>
            </a:fld>
            <a:endParaRPr lang="ru-RU" altLang="ru-RU"/>
          </a:p>
        </p:txBody>
      </p:sp>
    </p:spTree>
    <p:extLst>
      <p:ext uri="{BB962C8B-B14F-4D97-AF65-F5344CB8AC3E}">
        <p14:creationId xmlns:p14="http://schemas.microsoft.com/office/powerpoint/2010/main" val="35239952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3179B9F5-EB0C-4101-AABF-2EBF2F129F0C}"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F3AC7BCD-C57C-412E-886C-6E9360BAEDB7}" type="slidenum">
              <a:rPr lang="ru-RU" altLang="ru-RU" smtClean="0"/>
              <a:pPr>
                <a:defRPr/>
              </a:pPr>
              <a:t>‹#›</a:t>
            </a:fld>
            <a:endParaRPr lang="ru-RU" altLang="ru-RU"/>
          </a:p>
        </p:txBody>
      </p:sp>
    </p:spTree>
    <p:extLst>
      <p:ext uri="{BB962C8B-B14F-4D97-AF65-F5344CB8AC3E}">
        <p14:creationId xmlns:p14="http://schemas.microsoft.com/office/powerpoint/2010/main" val="30089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00A00320-519E-4940-BAC6-BA01AB868D24}" type="datetimeFigureOut">
              <a:rPr lang="ru-RU" smtClean="0"/>
              <a:pPr>
                <a:defRPr/>
              </a:pPr>
              <a:t>29.05.2025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0FCB856C-6A87-4118-A144-8AFF67B6CFF8}" type="slidenum">
              <a:rPr lang="ru-RU" altLang="ru-RU" smtClean="0"/>
              <a:pPr>
                <a:defRPr/>
              </a:pPr>
              <a:t>‹#›</a:t>
            </a:fld>
            <a:endParaRPr lang="ru-RU" altLang="ru-RU"/>
          </a:p>
        </p:txBody>
      </p:sp>
    </p:spTree>
    <p:extLst>
      <p:ext uri="{BB962C8B-B14F-4D97-AF65-F5344CB8AC3E}">
        <p14:creationId xmlns:p14="http://schemas.microsoft.com/office/powerpoint/2010/main" val="41591979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83DC9DD-9715-4A36-8331-436C1ED9356D}" type="datetimeFigureOut">
              <a:rPr lang="ru-RU" smtClean="0"/>
              <a:pPr>
                <a:defRPr/>
              </a:pPr>
              <a:t>29.05.2025</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a:defRPr/>
            </a:pPr>
            <a:fld id="{8D57FC54-BA88-4B38-A1C8-9B96527F772B}" type="slidenum">
              <a:rPr lang="ru-RU" altLang="ru-RU" smtClean="0"/>
              <a:pPr>
                <a:defRPr/>
              </a:pPr>
              <a:t>‹#›</a:t>
            </a:fld>
            <a:endParaRPr lang="ru-RU" altLang="ru-RU"/>
          </a:p>
        </p:txBody>
      </p:sp>
    </p:spTree>
    <p:extLst>
      <p:ext uri="{BB962C8B-B14F-4D97-AF65-F5344CB8AC3E}">
        <p14:creationId xmlns:p14="http://schemas.microsoft.com/office/powerpoint/2010/main" val="256232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6D3C5BBF-33E1-42F6-8D2E-4F0C2EFD5873}"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0EE84338-C771-47FD-9EA3-9FE1DE9E8DF1}" type="slidenum">
              <a:rPr lang="ru-RU" altLang="ru-RU" smtClean="0"/>
              <a:pPr>
                <a:defRPr/>
              </a:pPr>
              <a:t>‹#›</a:t>
            </a:fld>
            <a:endParaRPr lang="ru-RU" altLang="ru-RU"/>
          </a:p>
        </p:txBody>
      </p:sp>
    </p:spTree>
    <p:extLst>
      <p:ext uri="{BB962C8B-B14F-4D97-AF65-F5344CB8AC3E}">
        <p14:creationId xmlns:p14="http://schemas.microsoft.com/office/powerpoint/2010/main" val="1981482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BD2773F8-3D20-46C9-BCA9-D8BBCA7BFF75}"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2B7A9DFA-35C1-4C65-BEDE-9CF29043FE60}" type="slidenum">
              <a:rPr lang="ru-RU" altLang="ru-RU" smtClean="0"/>
              <a:pPr>
                <a:defRPr/>
              </a:pPr>
              <a:t>‹#›</a:t>
            </a:fld>
            <a:endParaRPr lang="ru-RU" altLang="ru-RU"/>
          </a:p>
        </p:txBody>
      </p:sp>
    </p:spTree>
    <p:extLst>
      <p:ext uri="{BB962C8B-B14F-4D97-AF65-F5344CB8AC3E}">
        <p14:creationId xmlns:p14="http://schemas.microsoft.com/office/powerpoint/2010/main" val="252118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971AEDF-7987-40DE-8193-EEF5A39083FE}" type="datetimeFigureOut">
              <a:rPr lang="uz-Cyrl-UZ" smtClean="0"/>
              <a:t>29/05/2025</a:t>
            </a:fld>
            <a:endParaRPr lang="uz-Cyrl-UZ"/>
          </a:p>
        </p:txBody>
      </p:sp>
      <p:sp>
        <p:nvSpPr>
          <p:cNvPr id="8" name="Footer Placeholder 7"/>
          <p:cNvSpPr>
            <a:spLocks noGrp="1"/>
          </p:cNvSpPr>
          <p:nvPr>
            <p:ph type="ftr" sz="quarter" idx="11"/>
          </p:nvPr>
        </p:nvSpPr>
        <p:spPr/>
        <p:txBody>
          <a:bodyPr/>
          <a:lstStyle/>
          <a:p>
            <a:endParaRPr lang="uz-Cyrl-UZ"/>
          </a:p>
        </p:txBody>
      </p:sp>
      <p:sp>
        <p:nvSpPr>
          <p:cNvPr id="9" name="Slide Number Placeholder 8"/>
          <p:cNvSpPr>
            <a:spLocks noGrp="1"/>
          </p:cNvSpPr>
          <p:nvPr>
            <p:ph type="sldNum" sz="quarter" idx="12"/>
          </p:nvPr>
        </p:nvSpPr>
        <p:spPr/>
        <p:txBody>
          <a:bodyPr/>
          <a:lstStyle/>
          <a:p>
            <a:fld id="{7404D8E7-D024-4ACA-BCAF-29E0A26DEF33}" type="slidenum">
              <a:rPr lang="uz-Cyrl-UZ" smtClean="0"/>
              <a:t>‹#›</a:t>
            </a:fld>
            <a:endParaRPr lang="uz-Cyrl-UZ"/>
          </a:p>
        </p:txBody>
      </p:sp>
    </p:spTree>
    <p:extLst>
      <p:ext uri="{BB962C8B-B14F-4D97-AF65-F5344CB8AC3E}">
        <p14:creationId xmlns:p14="http://schemas.microsoft.com/office/powerpoint/2010/main" val="39842173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3A061E28-2B8C-4582-BABC-0444321CC379}"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9AECDBC5-1607-4346-BC21-B819B9DEF4EC}" type="slidenum">
              <a:rPr lang="ru-RU" altLang="ru-RU" smtClean="0"/>
              <a:pPr>
                <a:defRPr/>
              </a:pPr>
              <a:t>‹#›</a:t>
            </a:fld>
            <a:endParaRPr lang="ru-RU" altLang="ru-RU"/>
          </a:p>
        </p:txBody>
      </p:sp>
    </p:spTree>
    <p:extLst>
      <p:ext uri="{BB962C8B-B14F-4D97-AF65-F5344CB8AC3E}">
        <p14:creationId xmlns:p14="http://schemas.microsoft.com/office/powerpoint/2010/main" val="3331049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E1C5D645-004E-4999-9911-7C8F5453FB3A}"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44E1235C-92FF-4327-897E-EF6E12EB94FE}" type="slidenum">
              <a:rPr lang="ru-RU" altLang="ru-RU" smtClean="0"/>
              <a:pPr>
                <a:defRPr/>
              </a:pPr>
              <a:t>‹#›</a:t>
            </a:fld>
            <a:endParaRPr lang="ru-RU" altLang="ru-RU"/>
          </a:p>
        </p:txBody>
      </p:sp>
    </p:spTree>
    <p:extLst>
      <p:ext uri="{BB962C8B-B14F-4D97-AF65-F5344CB8AC3E}">
        <p14:creationId xmlns:p14="http://schemas.microsoft.com/office/powerpoint/2010/main" val="4224547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ru-RU"/>
              <a:t>Образец заголовка</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4AC322DF-DBEC-4FC8-9DA8-B4BEEBD588D7}"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D340B40E-0F99-4F2B-A984-3221F79B049A}" type="slidenum">
              <a:rPr lang="ru-RU" altLang="ru-RU" smtClean="0"/>
              <a:pPr>
                <a:defRPr/>
              </a:pPr>
              <a:t>‹#›</a:t>
            </a:fld>
            <a:endParaRPr lang="ru-RU" altLang="ru-RU"/>
          </a:p>
        </p:txBody>
      </p:sp>
    </p:spTree>
    <p:extLst>
      <p:ext uri="{BB962C8B-B14F-4D97-AF65-F5344CB8AC3E}">
        <p14:creationId xmlns:p14="http://schemas.microsoft.com/office/powerpoint/2010/main" val="2181215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3BF15CF-4ACE-4BCA-8F16-8FAB72F58536}"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27FFA7C1-7383-4ED5-9A80-46F4D450DB0E}" type="slidenum">
              <a:rPr lang="ru-RU" altLang="ru-RU" smtClean="0"/>
              <a:pPr>
                <a:defRPr/>
              </a:pPr>
              <a:t>‹#›</a:t>
            </a:fld>
            <a:endParaRPr lang="ru-RU" altLang="ru-RU"/>
          </a:p>
        </p:txBody>
      </p:sp>
    </p:spTree>
    <p:extLst>
      <p:ext uri="{BB962C8B-B14F-4D97-AF65-F5344CB8AC3E}">
        <p14:creationId xmlns:p14="http://schemas.microsoft.com/office/powerpoint/2010/main" val="1414051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CA64E92B-8E9E-4A88-B731-5DD39A41BCC7}"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85760F30-CAF7-4C43-A431-86065AC0EA9E}" type="slidenum">
              <a:rPr lang="ru-RU" altLang="ru-RU" smtClean="0"/>
              <a:pPr>
                <a:defRPr/>
              </a:pPr>
              <a:t>‹#›</a:t>
            </a:fld>
            <a:endParaRPr lang="ru-RU" altLang="ru-RU"/>
          </a:p>
        </p:txBody>
      </p:sp>
    </p:spTree>
    <p:extLst>
      <p:ext uri="{BB962C8B-B14F-4D97-AF65-F5344CB8AC3E}">
        <p14:creationId xmlns:p14="http://schemas.microsoft.com/office/powerpoint/2010/main" val="3763862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5AEEC925-781E-4F2E-B490-8645233AE306}"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882B0749-EDD6-41FB-BEF2-B000A2F96B71}" type="slidenum">
              <a:rPr lang="ru-RU" altLang="ru-RU" smtClean="0"/>
              <a:pPr>
                <a:defRPr/>
              </a:pPr>
              <a:t>‹#›</a:t>
            </a:fld>
            <a:endParaRPr lang="ru-RU" altLang="ru-RU"/>
          </a:p>
        </p:txBody>
      </p:sp>
    </p:spTree>
    <p:extLst>
      <p:ext uri="{BB962C8B-B14F-4D97-AF65-F5344CB8AC3E}">
        <p14:creationId xmlns:p14="http://schemas.microsoft.com/office/powerpoint/2010/main" val="3490404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3E753101-2B0F-4837-9AE9-F46D298104B6}"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DEA2EFB6-C205-4682-A759-FB9E6E620CB2}" type="slidenum">
              <a:rPr lang="ru-RU" altLang="ru-RU" smtClean="0"/>
              <a:pPr>
                <a:defRPr/>
              </a:pPr>
              <a:t>‹#›</a:t>
            </a:fld>
            <a:endParaRPr lang="ru-RU" altLang="ru-RU"/>
          </a:p>
        </p:txBody>
      </p:sp>
    </p:spTree>
    <p:extLst>
      <p:ext uri="{BB962C8B-B14F-4D97-AF65-F5344CB8AC3E}">
        <p14:creationId xmlns:p14="http://schemas.microsoft.com/office/powerpoint/2010/main" val="2470391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1EDD39A4-3365-4653-B950-C0B6C0512E2A}"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EFD4D1A5-9C09-40F3-A9BA-6AAFCDE66F37}" type="slidenum">
              <a:rPr lang="ru-RU" altLang="ru-RU" smtClean="0"/>
              <a:pPr>
                <a:defRPr/>
              </a:pPr>
              <a:t>‹#›</a:t>
            </a:fld>
            <a:endParaRPr lang="ru-RU" altLang="ru-RU"/>
          </a:p>
        </p:txBody>
      </p:sp>
    </p:spTree>
    <p:extLst>
      <p:ext uri="{BB962C8B-B14F-4D97-AF65-F5344CB8AC3E}">
        <p14:creationId xmlns:p14="http://schemas.microsoft.com/office/powerpoint/2010/main" val="2659571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pPr>
              <a:defRPr/>
            </a:pPr>
            <a:fld id="{037EF53B-DDC3-479D-B16B-1129E83190B2}" type="datetimeFigureOut">
              <a:rPr lang="ru-RU" smtClean="0"/>
              <a:pPr>
                <a:defRPr/>
              </a:pPr>
              <a:t>29.05.2025</a:t>
            </a:fld>
            <a:endParaRPr lang="ru-RU"/>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pPr>
              <a:defRPr/>
            </a:pPr>
            <a:endParaRPr lang="ru-RU"/>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pPr>
              <a:defRPr/>
            </a:pPr>
            <a:fld id="{C7635CEF-3173-4DC8-95DB-9B39E0C25108}" type="slidenum">
              <a:rPr lang="ru-RU" altLang="ru-RU" smtClean="0"/>
              <a:pPr>
                <a:defRPr/>
              </a:pPr>
              <a:t>‹#›</a:t>
            </a:fld>
            <a:endParaRPr lang="ru-RU" altLang="ru-RU"/>
          </a:p>
        </p:txBody>
      </p:sp>
    </p:spTree>
    <p:extLst>
      <p:ext uri="{BB962C8B-B14F-4D97-AF65-F5344CB8AC3E}">
        <p14:creationId xmlns:p14="http://schemas.microsoft.com/office/powerpoint/2010/main" val="8835520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02F8A653-1B25-4EB0-BBBD-86CA03ECC7DA}"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B6F1FEB2-85A1-4882-B20B-240BCD36E55B}" type="slidenum">
              <a:rPr lang="ru-RU" altLang="ru-RU" smtClean="0"/>
              <a:pPr>
                <a:defRPr/>
              </a:pPr>
              <a:t>‹#›</a:t>
            </a:fld>
            <a:endParaRPr lang="ru-RU" altLang="ru-RU"/>
          </a:p>
        </p:txBody>
      </p:sp>
    </p:spTree>
    <p:extLst>
      <p:ext uri="{BB962C8B-B14F-4D97-AF65-F5344CB8AC3E}">
        <p14:creationId xmlns:p14="http://schemas.microsoft.com/office/powerpoint/2010/main" val="409142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971AEDF-7987-40DE-8193-EEF5A39083FE}" type="datetimeFigureOut">
              <a:rPr lang="uz-Cyrl-UZ" smtClean="0"/>
              <a:t>29/05/2025</a:t>
            </a:fld>
            <a:endParaRPr lang="uz-Cyrl-UZ"/>
          </a:p>
        </p:txBody>
      </p:sp>
      <p:sp>
        <p:nvSpPr>
          <p:cNvPr id="4" name="Footer Placeholder 3"/>
          <p:cNvSpPr>
            <a:spLocks noGrp="1"/>
          </p:cNvSpPr>
          <p:nvPr>
            <p:ph type="ftr" sz="quarter" idx="11"/>
          </p:nvPr>
        </p:nvSpPr>
        <p:spPr/>
        <p:txBody>
          <a:bodyPr/>
          <a:lstStyle/>
          <a:p>
            <a:endParaRPr lang="uz-Cyrl-UZ"/>
          </a:p>
        </p:txBody>
      </p:sp>
      <p:sp>
        <p:nvSpPr>
          <p:cNvPr id="5" name="Slide Number Placeholder 4"/>
          <p:cNvSpPr>
            <a:spLocks noGrp="1"/>
          </p:cNvSpPr>
          <p:nvPr>
            <p:ph type="sldNum" sz="quarter" idx="12"/>
          </p:nvPr>
        </p:nvSpPr>
        <p:spPr/>
        <p:txBody>
          <a:bodyPr/>
          <a:lstStyle/>
          <a:p>
            <a:fld id="{7404D8E7-D024-4ACA-BCAF-29E0A26DEF33}" type="slidenum">
              <a:rPr lang="uz-Cyrl-UZ" smtClean="0"/>
              <a:t>‹#›</a:t>
            </a:fld>
            <a:endParaRPr lang="uz-Cyrl-UZ"/>
          </a:p>
        </p:txBody>
      </p:sp>
    </p:spTree>
    <p:extLst>
      <p:ext uri="{BB962C8B-B14F-4D97-AF65-F5344CB8AC3E}">
        <p14:creationId xmlns:p14="http://schemas.microsoft.com/office/powerpoint/2010/main" val="25010333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08FBCCF0-ACCA-410B-ACA0-993DABEB55D8}"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3E87438E-3726-438C-AFA8-B5E317188840}" type="slidenum">
              <a:rPr lang="ru-RU" altLang="ru-RU" smtClean="0"/>
              <a:pPr>
                <a:defRPr/>
              </a:pPr>
              <a:t>‹#›</a:t>
            </a:fld>
            <a:endParaRPr lang="ru-RU" altLang="ru-RU"/>
          </a:p>
        </p:txBody>
      </p:sp>
    </p:spTree>
    <p:extLst>
      <p:ext uri="{BB962C8B-B14F-4D97-AF65-F5344CB8AC3E}">
        <p14:creationId xmlns:p14="http://schemas.microsoft.com/office/powerpoint/2010/main" val="1962935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F9419C0F-AB85-4595-944A-249C577A6E6D}"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D4CB0626-7E75-48FB-8A05-65536A7C5D81}" type="slidenum">
              <a:rPr lang="ru-RU" altLang="ru-RU" smtClean="0"/>
              <a:pPr>
                <a:defRPr/>
              </a:pPr>
              <a:t>‹#›</a:t>
            </a:fld>
            <a:endParaRPr lang="ru-RU" altLang="ru-RU"/>
          </a:p>
        </p:txBody>
      </p:sp>
    </p:spTree>
    <p:extLst>
      <p:ext uri="{BB962C8B-B14F-4D97-AF65-F5344CB8AC3E}">
        <p14:creationId xmlns:p14="http://schemas.microsoft.com/office/powerpoint/2010/main" val="30931282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771685DD-F52F-41C6-800B-0FA00301A67B}"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B07F9C04-B227-4A60-9BA1-8AAAC2B0909D}" type="slidenum">
              <a:rPr lang="ru-RU" altLang="ru-RU" smtClean="0"/>
              <a:pPr>
                <a:defRPr/>
              </a:pPr>
              <a:t>‹#›</a:t>
            </a:fld>
            <a:endParaRPr lang="ru-RU" altLang="ru-RU"/>
          </a:p>
        </p:txBody>
      </p:sp>
    </p:spTree>
    <p:extLst>
      <p:ext uri="{BB962C8B-B14F-4D97-AF65-F5344CB8AC3E}">
        <p14:creationId xmlns:p14="http://schemas.microsoft.com/office/powerpoint/2010/main" val="3858620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7FAFEC85-3A7F-4E52-9A81-9209D9CD23D5}" type="datetimeFigureOut">
              <a:rPr lang="ru-RU" smtClean="0"/>
              <a:pPr>
                <a:defRPr/>
              </a:pPr>
              <a:t>29.05.2025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97B7DF74-D161-480D-A63C-3D4A943119A9}" type="slidenum">
              <a:rPr lang="ru-RU" altLang="ru-RU" smtClean="0"/>
              <a:pPr>
                <a:defRPr/>
              </a:pPr>
              <a:t>‹#›</a:t>
            </a:fld>
            <a:endParaRPr lang="ru-RU" altLang="ru-RU"/>
          </a:p>
        </p:txBody>
      </p:sp>
    </p:spTree>
    <p:extLst>
      <p:ext uri="{BB962C8B-B14F-4D97-AF65-F5344CB8AC3E}">
        <p14:creationId xmlns:p14="http://schemas.microsoft.com/office/powerpoint/2010/main" val="13980302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79CEBD9-3770-4B55-9835-4D8A88EB1402}" type="datetimeFigureOut">
              <a:rPr lang="ru-RU" smtClean="0"/>
              <a:pPr>
                <a:defRPr/>
              </a:pPr>
              <a:t>29.05.2025</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a:defRPr/>
            </a:pPr>
            <a:fld id="{FEAADD74-EF47-4CB3-B94A-E79D4B1B395D}" type="slidenum">
              <a:rPr lang="ru-RU" altLang="ru-RU" smtClean="0"/>
              <a:pPr>
                <a:defRPr/>
              </a:pPr>
              <a:t>‹#›</a:t>
            </a:fld>
            <a:endParaRPr lang="ru-RU" altLang="ru-RU"/>
          </a:p>
        </p:txBody>
      </p:sp>
    </p:spTree>
    <p:extLst>
      <p:ext uri="{BB962C8B-B14F-4D97-AF65-F5344CB8AC3E}">
        <p14:creationId xmlns:p14="http://schemas.microsoft.com/office/powerpoint/2010/main" val="5006678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B899D03E-2948-4E7C-BCCF-9AE87A2099D9}"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8624861A-47E3-4D4B-8D53-55159B88DA73}" type="slidenum">
              <a:rPr lang="ru-RU" altLang="ru-RU" smtClean="0"/>
              <a:pPr>
                <a:defRPr/>
              </a:pPr>
              <a:t>‹#›</a:t>
            </a:fld>
            <a:endParaRPr lang="ru-RU" altLang="ru-RU"/>
          </a:p>
        </p:txBody>
      </p:sp>
    </p:spTree>
    <p:extLst>
      <p:ext uri="{BB962C8B-B14F-4D97-AF65-F5344CB8AC3E}">
        <p14:creationId xmlns:p14="http://schemas.microsoft.com/office/powerpoint/2010/main" val="32418776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7F012EC3-0B7A-48EC-8B32-C8E6CDEC723A}"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1C0205B7-48DE-421E-9E05-CA87EA88E304}" type="slidenum">
              <a:rPr lang="ru-RU" altLang="ru-RU" smtClean="0"/>
              <a:pPr>
                <a:defRPr/>
              </a:pPr>
              <a:t>‹#›</a:t>
            </a:fld>
            <a:endParaRPr lang="ru-RU" altLang="ru-RU"/>
          </a:p>
        </p:txBody>
      </p:sp>
    </p:spTree>
    <p:extLst>
      <p:ext uri="{BB962C8B-B14F-4D97-AF65-F5344CB8AC3E}">
        <p14:creationId xmlns:p14="http://schemas.microsoft.com/office/powerpoint/2010/main" val="1505563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BAE11E4A-C65B-45C4-8609-76453E455CB1}"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64E99B0F-12CF-4B4D-BE6B-2468C816A18F}" type="slidenum">
              <a:rPr lang="ru-RU" altLang="ru-RU" smtClean="0"/>
              <a:pPr>
                <a:defRPr/>
              </a:pPr>
              <a:t>‹#›</a:t>
            </a:fld>
            <a:endParaRPr lang="ru-RU" altLang="ru-RU"/>
          </a:p>
        </p:txBody>
      </p:sp>
    </p:spTree>
    <p:extLst>
      <p:ext uri="{BB962C8B-B14F-4D97-AF65-F5344CB8AC3E}">
        <p14:creationId xmlns:p14="http://schemas.microsoft.com/office/powerpoint/2010/main" val="3651851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E661745F-A08C-410E-8DB2-5293EB5BFA64}"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898AECDC-EB11-42AA-91CF-7C9BAE88CF08}" type="slidenum">
              <a:rPr lang="ru-RU" altLang="ru-RU" smtClean="0"/>
              <a:pPr>
                <a:defRPr/>
              </a:pPr>
              <a:t>‹#›</a:t>
            </a:fld>
            <a:endParaRPr lang="ru-RU" altLang="ru-RU"/>
          </a:p>
        </p:txBody>
      </p:sp>
    </p:spTree>
    <p:extLst>
      <p:ext uri="{BB962C8B-B14F-4D97-AF65-F5344CB8AC3E}">
        <p14:creationId xmlns:p14="http://schemas.microsoft.com/office/powerpoint/2010/main" val="2304279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ru-RU"/>
              <a:t>Образец заголовка</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E661745F-A08C-410E-8DB2-5293EB5BFA64}"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898AECDC-EB11-42AA-91CF-7C9BAE88CF08}" type="slidenum">
              <a:rPr lang="ru-RU" altLang="ru-RU" smtClean="0"/>
              <a:pPr>
                <a:defRPr/>
              </a:pPr>
              <a:t>‹#›</a:t>
            </a:fld>
            <a:endParaRPr lang="ru-RU" altLang="ru-RU"/>
          </a:p>
        </p:txBody>
      </p:sp>
    </p:spTree>
    <p:extLst>
      <p:ext uri="{BB962C8B-B14F-4D97-AF65-F5344CB8AC3E}">
        <p14:creationId xmlns:p14="http://schemas.microsoft.com/office/powerpoint/2010/main" val="251629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971AEDF-7987-40DE-8193-EEF5A39083FE}" type="datetimeFigureOut">
              <a:rPr lang="uz-Cyrl-UZ" smtClean="0"/>
              <a:t>29/05/2025</a:t>
            </a:fld>
            <a:endParaRPr lang="uz-Cyrl-U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uz-Cyrl-UZ"/>
          </a:p>
        </p:txBody>
      </p:sp>
      <p:sp>
        <p:nvSpPr>
          <p:cNvPr id="9" name="Slide Number Placeholder 8"/>
          <p:cNvSpPr>
            <a:spLocks noGrp="1"/>
          </p:cNvSpPr>
          <p:nvPr>
            <p:ph type="sldNum" sz="quarter" idx="12"/>
          </p:nvPr>
        </p:nvSpPr>
        <p:spPr/>
        <p:txBody>
          <a:bodyPr/>
          <a:lstStyle/>
          <a:p>
            <a:fld id="{7404D8E7-D024-4ACA-BCAF-29E0A26DEF33}" type="slidenum">
              <a:rPr lang="uz-Cyrl-UZ" smtClean="0"/>
              <a:t>‹#›</a:t>
            </a:fld>
            <a:endParaRPr lang="uz-Cyrl-UZ"/>
          </a:p>
        </p:txBody>
      </p:sp>
    </p:spTree>
    <p:extLst>
      <p:ext uri="{BB962C8B-B14F-4D97-AF65-F5344CB8AC3E}">
        <p14:creationId xmlns:p14="http://schemas.microsoft.com/office/powerpoint/2010/main" val="29848267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80C28C3A-9F1F-45E6-9D4C-80D76E7AC69D}"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66BBC204-352D-49E1-B53E-CD1E2772E14F}" type="slidenum">
              <a:rPr lang="ru-RU" altLang="ru-RU" smtClean="0"/>
              <a:pPr>
                <a:defRPr/>
              </a:pPr>
              <a:t>‹#›</a:t>
            </a:fld>
            <a:endParaRPr lang="ru-RU" altLang="ru-RU"/>
          </a:p>
        </p:txBody>
      </p:sp>
    </p:spTree>
    <p:extLst>
      <p:ext uri="{BB962C8B-B14F-4D97-AF65-F5344CB8AC3E}">
        <p14:creationId xmlns:p14="http://schemas.microsoft.com/office/powerpoint/2010/main" val="23573733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E3E580C7-CA65-4BA4-B7A5-9A113B80896A}"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1C82FBF7-C2A4-45D2-A1DE-570970BA2A1E}" type="slidenum">
              <a:rPr lang="ru-RU" altLang="ru-RU" smtClean="0"/>
              <a:pPr>
                <a:defRPr/>
              </a:pPr>
              <a:t>‹#›</a:t>
            </a:fld>
            <a:endParaRPr lang="ru-RU" altLang="ru-RU"/>
          </a:p>
        </p:txBody>
      </p:sp>
    </p:spTree>
    <p:extLst>
      <p:ext uri="{BB962C8B-B14F-4D97-AF65-F5344CB8AC3E}">
        <p14:creationId xmlns:p14="http://schemas.microsoft.com/office/powerpoint/2010/main" val="11021267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E661745F-A08C-410E-8DB2-5293EB5BFA64}"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898AECDC-EB11-42AA-91CF-7C9BAE88CF08}" type="slidenum">
              <a:rPr lang="ru-RU" altLang="ru-RU" smtClean="0"/>
              <a:pPr>
                <a:defRPr/>
              </a:pPr>
              <a:t>‹#›</a:t>
            </a:fld>
            <a:endParaRPr lang="ru-RU" altLang="ru-RU"/>
          </a:p>
        </p:txBody>
      </p:sp>
    </p:spTree>
    <p:extLst>
      <p:ext uri="{BB962C8B-B14F-4D97-AF65-F5344CB8AC3E}">
        <p14:creationId xmlns:p14="http://schemas.microsoft.com/office/powerpoint/2010/main" val="3809846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88513228-C189-4C3E-BA7E-9075F6A035E4}"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99E3417-11B7-4BBD-9A72-A6E9D85F9BA9}" type="slidenum">
              <a:rPr lang="ru-RU" altLang="ru-RU" smtClean="0"/>
              <a:pPr>
                <a:defRPr/>
              </a:pPr>
              <a:t>‹#›</a:t>
            </a:fld>
            <a:endParaRPr lang="ru-RU" altLang="ru-RU"/>
          </a:p>
        </p:txBody>
      </p:sp>
    </p:spTree>
    <p:extLst>
      <p:ext uri="{BB962C8B-B14F-4D97-AF65-F5344CB8AC3E}">
        <p14:creationId xmlns:p14="http://schemas.microsoft.com/office/powerpoint/2010/main" val="40039765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82DC6647-9465-4D80-8756-65A49AC6923C}"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1F04C3D5-E001-4ED0-8CD6-40A221E093C5}" type="slidenum">
              <a:rPr lang="ru-RU" altLang="ru-RU" smtClean="0"/>
              <a:pPr>
                <a:defRPr/>
              </a:pPr>
              <a:t>‹#›</a:t>
            </a:fld>
            <a:endParaRPr lang="ru-RU" altLang="ru-RU"/>
          </a:p>
        </p:txBody>
      </p:sp>
    </p:spTree>
    <p:extLst>
      <p:ext uri="{BB962C8B-B14F-4D97-AF65-F5344CB8AC3E}">
        <p14:creationId xmlns:p14="http://schemas.microsoft.com/office/powerpoint/2010/main" val="2935165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pPr>
              <a:defRPr/>
            </a:pPr>
            <a:fld id="{037EF53B-DDC3-479D-B16B-1129E83190B2}" type="datetimeFigureOut">
              <a:rPr lang="ru-RU" smtClean="0"/>
              <a:pPr>
                <a:defRPr/>
              </a:pPr>
              <a:t>29.05.2025</a:t>
            </a:fld>
            <a:endParaRPr lang="ru-RU"/>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pPr>
              <a:defRPr/>
            </a:pPr>
            <a:endParaRPr lang="ru-RU"/>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pPr>
              <a:defRPr/>
            </a:pPr>
            <a:fld id="{C7635CEF-3173-4DC8-95DB-9B39E0C25108}" type="slidenum">
              <a:rPr lang="ru-RU" altLang="ru-RU" smtClean="0"/>
              <a:pPr>
                <a:defRPr/>
              </a:pPr>
              <a:t>‹#›</a:t>
            </a:fld>
            <a:endParaRPr lang="ru-RU" altLang="ru-RU"/>
          </a:p>
        </p:txBody>
      </p:sp>
    </p:spTree>
    <p:extLst>
      <p:ext uri="{BB962C8B-B14F-4D97-AF65-F5344CB8AC3E}">
        <p14:creationId xmlns:p14="http://schemas.microsoft.com/office/powerpoint/2010/main" val="30546341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02F8A653-1B25-4EB0-BBBD-86CA03ECC7DA}"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B6F1FEB2-85A1-4882-B20B-240BCD36E55B}" type="slidenum">
              <a:rPr lang="ru-RU" altLang="ru-RU" smtClean="0"/>
              <a:pPr>
                <a:defRPr/>
              </a:pPr>
              <a:t>‹#›</a:t>
            </a:fld>
            <a:endParaRPr lang="ru-RU" altLang="ru-RU"/>
          </a:p>
        </p:txBody>
      </p:sp>
    </p:spTree>
    <p:extLst>
      <p:ext uri="{BB962C8B-B14F-4D97-AF65-F5344CB8AC3E}">
        <p14:creationId xmlns:p14="http://schemas.microsoft.com/office/powerpoint/2010/main" val="13205768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08FBCCF0-ACCA-410B-ACA0-993DABEB55D8}"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3E87438E-3726-438C-AFA8-B5E317188840}" type="slidenum">
              <a:rPr lang="ru-RU" altLang="ru-RU" smtClean="0"/>
              <a:pPr>
                <a:defRPr/>
              </a:pPr>
              <a:t>‹#›</a:t>
            </a:fld>
            <a:endParaRPr lang="ru-RU" altLang="ru-RU"/>
          </a:p>
        </p:txBody>
      </p:sp>
    </p:spTree>
    <p:extLst>
      <p:ext uri="{BB962C8B-B14F-4D97-AF65-F5344CB8AC3E}">
        <p14:creationId xmlns:p14="http://schemas.microsoft.com/office/powerpoint/2010/main" val="28482889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F9419C0F-AB85-4595-944A-249C577A6E6D}"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D4CB0626-7E75-48FB-8A05-65536A7C5D81}" type="slidenum">
              <a:rPr lang="ru-RU" altLang="ru-RU" smtClean="0"/>
              <a:pPr>
                <a:defRPr/>
              </a:pPr>
              <a:t>‹#›</a:t>
            </a:fld>
            <a:endParaRPr lang="ru-RU" altLang="ru-RU"/>
          </a:p>
        </p:txBody>
      </p:sp>
    </p:spTree>
    <p:extLst>
      <p:ext uri="{BB962C8B-B14F-4D97-AF65-F5344CB8AC3E}">
        <p14:creationId xmlns:p14="http://schemas.microsoft.com/office/powerpoint/2010/main" val="15383794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771685DD-F52F-41C6-800B-0FA00301A67B}"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B07F9C04-B227-4A60-9BA1-8AAAC2B0909D}" type="slidenum">
              <a:rPr lang="ru-RU" altLang="ru-RU" smtClean="0"/>
              <a:pPr>
                <a:defRPr/>
              </a:pPr>
              <a:t>‹#›</a:t>
            </a:fld>
            <a:endParaRPr lang="ru-RU" altLang="ru-RU"/>
          </a:p>
        </p:txBody>
      </p:sp>
    </p:spTree>
    <p:extLst>
      <p:ext uri="{BB962C8B-B14F-4D97-AF65-F5344CB8AC3E}">
        <p14:creationId xmlns:p14="http://schemas.microsoft.com/office/powerpoint/2010/main" val="1005575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971AEDF-7987-40DE-8193-EEF5A39083FE}" type="datetimeFigureOut">
              <a:rPr lang="uz-Cyrl-UZ" smtClean="0"/>
              <a:t>29/05/2025</a:t>
            </a:fld>
            <a:endParaRPr lang="uz-Cyrl-U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uz-Cyrl-U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404D8E7-D024-4ACA-BCAF-29E0A26DEF33}" type="slidenum">
              <a:rPr lang="uz-Cyrl-UZ" smtClean="0"/>
              <a:t>‹#›</a:t>
            </a:fld>
            <a:endParaRPr lang="uz-Cyrl-UZ"/>
          </a:p>
        </p:txBody>
      </p:sp>
    </p:spTree>
    <p:extLst>
      <p:ext uri="{BB962C8B-B14F-4D97-AF65-F5344CB8AC3E}">
        <p14:creationId xmlns:p14="http://schemas.microsoft.com/office/powerpoint/2010/main" val="39411222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7FAFEC85-3A7F-4E52-9A81-9209D9CD23D5}" type="datetimeFigureOut">
              <a:rPr lang="ru-RU" smtClean="0"/>
              <a:pPr>
                <a:defRPr/>
              </a:pPr>
              <a:t>29.05.2025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97B7DF74-D161-480D-A63C-3D4A943119A9}" type="slidenum">
              <a:rPr lang="ru-RU" altLang="ru-RU" smtClean="0"/>
              <a:pPr>
                <a:defRPr/>
              </a:pPr>
              <a:t>‹#›</a:t>
            </a:fld>
            <a:endParaRPr lang="ru-RU" altLang="ru-RU"/>
          </a:p>
        </p:txBody>
      </p:sp>
    </p:spTree>
    <p:extLst>
      <p:ext uri="{BB962C8B-B14F-4D97-AF65-F5344CB8AC3E}">
        <p14:creationId xmlns:p14="http://schemas.microsoft.com/office/powerpoint/2010/main" val="16052299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79CEBD9-3770-4B55-9835-4D8A88EB1402}" type="datetimeFigureOut">
              <a:rPr lang="ru-RU" smtClean="0"/>
              <a:pPr>
                <a:defRPr/>
              </a:pPr>
              <a:t>29.05.2025</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a:defRPr/>
            </a:pPr>
            <a:fld id="{FEAADD74-EF47-4CB3-B94A-E79D4B1B395D}" type="slidenum">
              <a:rPr lang="ru-RU" altLang="ru-RU" smtClean="0"/>
              <a:pPr>
                <a:defRPr/>
              </a:pPr>
              <a:t>‹#›</a:t>
            </a:fld>
            <a:endParaRPr lang="ru-RU" altLang="ru-RU"/>
          </a:p>
        </p:txBody>
      </p:sp>
    </p:spTree>
    <p:extLst>
      <p:ext uri="{BB962C8B-B14F-4D97-AF65-F5344CB8AC3E}">
        <p14:creationId xmlns:p14="http://schemas.microsoft.com/office/powerpoint/2010/main" val="4062723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B899D03E-2948-4E7C-BCCF-9AE87A2099D9}"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8624861A-47E3-4D4B-8D53-55159B88DA73}" type="slidenum">
              <a:rPr lang="ru-RU" altLang="ru-RU" smtClean="0"/>
              <a:pPr>
                <a:defRPr/>
              </a:pPr>
              <a:t>‹#›</a:t>
            </a:fld>
            <a:endParaRPr lang="ru-RU" altLang="ru-RU"/>
          </a:p>
        </p:txBody>
      </p:sp>
    </p:spTree>
    <p:extLst>
      <p:ext uri="{BB962C8B-B14F-4D97-AF65-F5344CB8AC3E}">
        <p14:creationId xmlns:p14="http://schemas.microsoft.com/office/powerpoint/2010/main" val="14536230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7F012EC3-0B7A-48EC-8B32-C8E6CDEC723A}"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1C0205B7-48DE-421E-9E05-CA87EA88E304}" type="slidenum">
              <a:rPr lang="ru-RU" altLang="ru-RU" smtClean="0"/>
              <a:pPr>
                <a:defRPr/>
              </a:pPr>
              <a:t>‹#›</a:t>
            </a:fld>
            <a:endParaRPr lang="ru-RU" altLang="ru-RU"/>
          </a:p>
        </p:txBody>
      </p:sp>
    </p:spTree>
    <p:extLst>
      <p:ext uri="{BB962C8B-B14F-4D97-AF65-F5344CB8AC3E}">
        <p14:creationId xmlns:p14="http://schemas.microsoft.com/office/powerpoint/2010/main" val="13854131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BAE11E4A-C65B-45C4-8609-76453E455CB1}"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64E99B0F-12CF-4B4D-BE6B-2468C816A18F}" type="slidenum">
              <a:rPr lang="ru-RU" altLang="ru-RU" smtClean="0"/>
              <a:pPr>
                <a:defRPr/>
              </a:pPr>
              <a:t>‹#›</a:t>
            </a:fld>
            <a:endParaRPr lang="ru-RU" altLang="ru-RU"/>
          </a:p>
        </p:txBody>
      </p:sp>
    </p:spTree>
    <p:extLst>
      <p:ext uri="{BB962C8B-B14F-4D97-AF65-F5344CB8AC3E}">
        <p14:creationId xmlns:p14="http://schemas.microsoft.com/office/powerpoint/2010/main" val="28598888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E661745F-A08C-410E-8DB2-5293EB5BFA64}"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898AECDC-EB11-42AA-91CF-7C9BAE88CF08}" type="slidenum">
              <a:rPr lang="ru-RU" altLang="ru-RU" smtClean="0"/>
              <a:pPr>
                <a:defRPr/>
              </a:pPr>
              <a:t>‹#›</a:t>
            </a:fld>
            <a:endParaRPr lang="ru-RU" altLang="ru-RU"/>
          </a:p>
        </p:txBody>
      </p:sp>
    </p:spTree>
    <p:extLst>
      <p:ext uri="{BB962C8B-B14F-4D97-AF65-F5344CB8AC3E}">
        <p14:creationId xmlns:p14="http://schemas.microsoft.com/office/powerpoint/2010/main" val="4136747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ru-RU"/>
              <a:t>Образец заголовка</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E661745F-A08C-410E-8DB2-5293EB5BFA64}"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898AECDC-EB11-42AA-91CF-7C9BAE88CF08}" type="slidenum">
              <a:rPr lang="ru-RU" altLang="ru-RU" smtClean="0"/>
              <a:pPr>
                <a:defRPr/>
              </a:pPr>
              <a:t>‹#›</a:t>
            </a:fld>
            <a:endParaRPr lang="ru-RU" altLang="ru-RU"/>
          </a:p>
        </p:txBody>
      </p:sp>
    </p:spTree>
    <p:extLst>
      <p:ext uri="{BB962C8B-B14F-4D97-AF65-F5344CB8AC3E}">
        <p14:creationId xmlns:p14="http://schemas.microsoft.com/office/powerpoint/2010/main" val="33601665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80C28C3A-9F1F-45E6-9D4C-80D76E7AC69D}"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66BBC204-352D-49E1-B53E-CD1E2772E14F}" type="slidenum">
              <a:rPr lang="ru-RU" altLang="ru-RU" smtClean="0"/>
              <a:pPr>
                <a:defRPr/>
              </a:pPr>
              <a:t>‹#›</a:t>
            </a:fld>
            <a:endParaRPr lang="ru-RU" altLang="ru-RU"/>
          </a:p>
        </p:txBody>
      </p:sp>
    </p:spTree>
    <p:extLst>
      <p:ext uri="{BB962C8B-B14F-4D97-AF65-F5344CB8AC3E}">
        <p14:creationId xmlns:p14="http://schemas.microsoft.com/office/powerpoint/2010/main" val="8095530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E3E580C7-CA65-4BA4-B7A5-9A113B80896A}"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1C82FBF7-C2A4-45D2-A1DE-570970BA2A1E}" type="slidenum">
              <a:rPr lang="ru-RU" altLang="ru-RU" smtClean="0"/>
              <a:pPr>
                <a:defRPr/>
              </a:pPr>
              <a:t>‹#›</a:t>
            </a:fld>
            <a:endParaRPr lang="ru-RU" altLang="ru-RU"/>
          </a:p>
        </p:txBody>
      </p:sp>
    </p:spTree>
    <p:extLst>
      <p:ext uri="{BB962C8B-B14F-4D97-AF65-F5344CB8AC3E}">
        <p14:creationId xmlns:p14="http://schemas.microsoft.com/office/powerpoint/2010/main" val="39030466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E661745F-A08C-410E-8DB2-5293EB5BFA64}"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898AECDC-EB11-42AA-91CF-7C9BAE88CF08}" type="slidenum">
              <a:rPr lang="ru-RU" altLang="ru-RU" smtClean="0"/>
              <a:pPr>
                <a:defRPr/>
              </a:pPr>
              <a:t>‹#›</a:t>
            </a:fld>
            <a:endParaRPr lang="ru-RU" altLang="ru-RU"/>
          </a:p>
        </p:txBody>
      </p:sp>
    </p:spTree>
    <p:extLst>
      <p:ext uri="{BB962C8B-B14F-4D97-AF65-F5344CB8AC3E}">
        <p14:creationId xmlns:p14="http://schemas.microsoft.com/office/powerpoint/2010/main" val="2796228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971AEDF-7987-40DE-8193-EEF5A39083FE}" type="datetimeFigureOut">
              <a:rPr lang="uz-Cyrl-UZ" smtClean="0"/>
              <a:t>29/05/2025</a:t>
            </a:fld>
            <a:endParaRPr lang="uz-Cyrl-UZ"/>
          </a:p>
        </p:txBody>
      </p:sp>
      <p:sp>
        <p:nvSpPr>
          <p:cNvPr id="6" name="Footer Placeholder 5"/>
          <p:cNvSpPr>
            <a:spLocks noGrp="1"/>
          </p:cNvSpPr>
          <p:nvPr>
            <p:ph type="ftr" sz="quarter" idx="11"/>
          </p:nvPr>
        </p:nvSpPr>
        <p:spPr/>
        <p:txBody>
          <a:bodyPr/>
          <a:lstStyle/>
          <a:p>
            <a:endParaRPr lang="uz-Cyrl-UZ"/>
          </a:p>
        </p:txBody>
      </p:sp>
      <p:sp>
        <p:nvSpPr>
          <p:cNvPr id="7" name="Slide Number Placeholder 6"/>
          <p:cNvSpPr>
            <a:spLocks noGrp="1"/>
          </p:cNvSpPr>
          <p:nvPr>
            <p:ph type="sldNum" sz="quarter" idx="12"/>
          </p:nvPr>
        </p:nvSpPr>
        <p:spPr/>
        <p:txBody>
          <a:bodyPr/>
          <a:lstStyle/>
          <a:p>
            <a:fld id="{7404D8E7-D024-4ACA-BCAF-29E0A26DEF33}" type="slidenum">
              <a:rPr lang="uz-Cyrl-UZ" smtClean="0"/>
              <a:t>‹#›</a:t>
            </a:fld>
            <a:endParaRPr lang="uz-Cyrl-UZ"/>
          </a:p>
        </p:txBody>
      </p:sp>
    </p:spTree>
    <p:extLst>
      <p:ext uri="{BB962C8B-B14F-4D97-AF65-F5344CB8AC3E}">
        <p14:creationId xmlns:p14="http://schemas.microsoft.com/office/powerpoint/2010/main" val="35595753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88513228-C189-4C3E-BA7E-9075F6A035E4}"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99E3417-11B7-4BBD-9A72-A6E9D85F9BA9}" type="slidenum">
              <a:rPr lang="ru-RU" altLang="ru-RU" smtClean="0"/>
              <a:pPr>
                <a:defRPr/>
              </a:pPr>
              <a:t>‹#›</a:t>
            </a:fld>
            <a:endParaRPr lang="ru-RU" altLang="ru-RU"/>
          </a:p>
        </p:txBody>
      </p:sp>
    </p:spTree>
    <p:extLst>
      <p:ext uri="{BB962C8B-B14F-4D97-AF65-F5344CB8AC3E}">
        <p14:creationId xmlns:p14="http://schemas.microsoft.com/office/powerpoint/2010/main" val="42678401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82DC6647-9465-4D80-8756-65A49AC6923C}"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1F04C3D5-E001-4ED0-8CD6-40A221E093C5}" type="slidenum">
              <a:rPr lang="ru-RU" altLang="ru-RU" smtClean="0"/>
              <a:pPr>
                <a:defRPr/>
              </a:pPr>
              <a:t>‹#›</a:t>
            </a:fld>
            <a:endParaRPr lang="ru-RU" altLang="ru-RU"/>
          </a:p>
        </p:txBody>
      </p:sp>
    </p:spTree>
    <p:extLst>
      <p:ext uri="{BB962C8B-B14F-4D97-AF65-F5344CB8AC3E}">
        <p14:creationId xmlns:p14="http://schemas.microsoft.com/office/powerpoint/2010/main" val="37719278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pPr>
              <a:defRPr/>
            </a:pPr>
            <a:fld id="{8E19DE82-1D66-42EA-A461-59EF7B8C57A2}" type="datetimeFigureOut">
              <a:rPr lang="ru-RU" smtClean="0"/>
              <a:pPr>
                <a:defRPr/>
              </a:pPr>
              <a:t>29.05.2025</a:t>
            </a:fld>
            <a:endParaRPr lang="ru-RU"/>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pPr>
              <a:defRPr/>
            </a:pPr>
            <a:endParaRPr lang="ru-RU"/>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pPr>
              <a:defRPr/>
            </a:pPr>
            <a:fld id="{CB685592-961F-45B6-8EFB-9F482BAFAEE9}" type="slidenum">
              <a:rPr lang="ru-RU" altLang="ru-RU" smtClean="0"/>
              <a:pPr>
                <a:defRPr/>
              </a:pPr>
              <a:t>‹#›</a:t>
            </a:fld>
            <a:endParaRPr lang="ru-RU" altLang="ru-RU"/>
          </a:p>
        </p:txBody>
      </p:sp>
    </p:spTree>
    <p:extLst>
      <p:ext uri="{BB962C8B-B14F-4D97-AF65-F5344CB8AC3E}">
        <p14:creationId xmlns:p14="http://schemas.microsoft.com/office/powerpoint/2010/main" val="3890984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ru-RU"/>
              <a:t>Образец заголовка</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0FEA920D-47D1-4936-AD0F-6A1C2F18A67C}"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lvl1pPr>
              <a:defRPr sz="1000" b="1"/>
            </a:lvl1pPr>
          </a:lstStyle>
          <a:p>
            <a:pPr>
              <a:defRPr/>
            </a:pPr>
            <a:endParaRPr lang="ru-RU"/>
          </a:p>
        </p:txBody>
      </p:sp>
      <p:sp>
        <p:nvSpPr>
          <p:cNvPr id="6" name="Slide Number Placeholder 5"/>
          <p:cNvSpPr>
            <a:spLocks noGrp="1"/>
          </p:cNvSpPr>
          <p:nvPr>
            <p:ph type="sldNum" sz="quarter" idx="12"/>
          </p:nvPr>
        </p:nvSpPr>
        <p:spPr/>
        <p:txBody>
          <a:bodyPr/>
          <a:lstStyle/>
          <a:p>
            <a:pPr>
              <a:defRPr/>
            </a:pPr>
            <a:fld id="{87447637-E9A7-40BB-B9C4-C082ACA04FAD}" type="slidenum">
              <a:rPr lang="ru-RU" altLang="ru-RU" smtClean="0"/>
              <a:pPr>
                <a:defRPr/>
              </a:pPr>
              <a:t>‹#›</a:t>
            </a:fld>
            <a:endParaRPr lang="ru-RU" altLang="ru-RU"/>
          </a:p>
        </p:txBody>
      </p:sp>
    </p:spTree>
    <p:extLst>
      <p:ext uri="{BB962C8B-B14F-4D97-AF65-F5344CB8AC3E}">
        <p14:creationId xmlns:p14="http://schemas.microsoft.com/office/powerpoint/2010/main" val="40568502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890C0F46-1F9A-4A7C-8657-741770197D80}" type="datetimeFigureOut">
              <a:rPr lang="ru-RU" smtClean="0"/>
              <a:pPr>
                <a:defRPr/>
              </a:pPr>
              <a:t>29.05.2025</a:t>
            </a:fld>
            <a:endParaRPr lang="ru-RU"/>
          </a:p>
        </p:txBody>
      </p:sp>
      <p:sp>
        <p:nvSpPr>
          <p:cNvPr id="5" name="Footer Placeholder 4"/>
          <p:cNvSpPr>
            <a:spLocks noGrp="1"/>
          </p:cNvSpPr>
          <p:nvPr>
            <p:ph type="ftr" sz="quarter" idx="11"/>
          </p:nvPr>
        </p:nvSpPr>
        <p:spPr/>
        <p:txBody>
          <a:bodyPr/>
          <a:lstStyle>
            <a:lvl1pPr>
              <a:defRPr sz="1000" b="1"/>
            </a:lvl1pPr>
          </a:lstStyle>
          <a:p>
            <a:pPr>
              <a:defRPr/>
            </a:pPr>
            <a:endParaRPr lang="ru-RU"/>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7EF0B61D-C351-4283-BAB5-A79A45DA5220}" type="slidenum">
              <a:rPr lang="ru-RU" altLang="ru-RU" smtClean="0"/>
              <a:pPr>
                <a:defRPr/>
              </a:pPr>
              <a:t>‹#›</a:t>
            </a:fld>
            <a:endParaRPr lang="ru-RU" altLang="ru-RU"/>
          </a:p>
        </p:txBody>
      </p:sp>
    </p:spTree>
    <p:extLst>
      <p:ext uri="{BB962C8B-B14F-4D97-AF65-F5344CB8AC3E}">
        <p14:creationId xmlns:p14="http://schemas.microsoft.com/office/powerpoint/2010/main" val="1056498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ru-RU"/>
              <a:t>Образец заголовка</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E78126DE-8BAA-4B15-8978-DCBD0E41BE6A}"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B76446A4-8188-4F26-86C0-E6E15E93C536}" type="slidenum">
              <a:rPr lang="ru-RU" altLang="ru-RU" smtClean="0"/>
              <a:pPr>
                <a:defRPr/>
              </a:pPr>
              <a:t>‹#›</a:t>
            </a:fld>
            <a:endParaRPr lang="ru-RU" altLang="ru-RU"/>
          </a:p>
        </p:txBody>
      </p:sp>
    </p:spTree>
    <p:extLst>
      <p:ext uri="{BB962C8B-B14F-4D97-AF65-F5344CB8AC3E}">
        <p14:creationId xmlns:p14="http://schemas.microsoft.com/office/powerpoint/2010/main" val="34162880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3179B9F5-EB0C-4101-AABF-2EBF2F129F0C}" type="datetimeFigureOut">
              <a:rPr lang="ru-RU" smtClean="0"/>
              <a:pPr>
                <a:defRPr/>
              </a:pPr>
              <a:t>29.05.2025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F3AC7BCD-C57C-412E-886C-6E9360BAEDB7}" type="slidenum">
              <a:rPr lang="ru-RU" altLang="ru-RU" smtClean="0"/>
              <a:pPr>
                <a:defRPr/>
              </a:pPr>
              <a:t>‹#›</a:t>
            </a:fld>
            <a:endParaRPr lang="ru-RU" altLang="ru-RU"/>
          </a:p>
        </p:txBody>
      </p:sp>
    </p:spTree>
    <p:extLst>
      <p:ext uri="{BB962C8B-B14F-4D97-AF65-F5344CB8AC3E}">
        <p14:creationId xmlns:p14="http://schemas.microsoft.com/office/powerpoint/2010/main" val="20717661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00A00320-519E-4940-BAC6-BA01AB868D24}" type="datetimeFigureOut">
              <a:rPr lang="ru-RU" smtClean="0"/>
              <a:pPr>
                <a:defRPr/>
              </a:pPr>
              <a:t>29.05.2025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0FCB856C-6A87-4118-A144-8AFF67B6CFF8}" type="slidenum">
              <a:rPr lang="ru-RU" altLang="ru-RU" smtClean="0"/>
              <a:pPr>
                <a:defRPr/>
              </a:pPr>
              <a:t>‹#›</a:t>
            </a:fld>
            <a:endParaRPr lang="ru-RU" altLang="ru-RU"/>
          </a:p>
        </p:txBody>
      </p:sp>
    </p:spTree>
    <p:extLst>
      <p:ext uri="{BB962C8B-B14F-4D97-AF65-F5344CB8AC3E}">
        <p14:creationId xmlns:p14="http://schemas.microsoft.com/office/powerpoint/2010/main" val="11560939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83DC9DD-9715-4A36-8331-436C1ED9356D}" type="datetimeFigureOut">
              <a:rPr lang="ru-RU" smtClean="0"/>
              <a:pPr>
                <a:defRPr/>
              </a:pPr>
              <a:t>29.05.2025</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a:defRPr/>
            </a:pPr>
            <a:fld id="{8D57FC54-BA88-4B38-A1C8-9B96527F772B}" type="slidenum">
              <a:rPr lang="ru-RU" altLang="ru-RU" smtClean="0"/>
              <a:pPr>
                <a:defRPr/>
              </a:pPr>
              <a:t>‹#›</a:t>
            </a:fld>
            <a:endParaRPr lang="ru-RU" altLang="ru-RU"/>
          </a:p>
        </p:txBody>
      </p:sp>
    </p:spTree>
    <p:extLst>
      <p:ext uri="{BB962C8B-B14F-4D97-AF65-F5344CB8AC3E}">
        <p14:creationId xmlns:p14="http://schemas.microsoft.com/office/powerpoint/2010/main" val="14894607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6D3C5BBF-33E1-42F6-8D2E-4F0C2EFD5873}" type="datetimeFigureOut">
              <a:rPr lang="ru-RU" smtClean="0"/>
              <a:pPr>
                <a:defRPr/>
              </a:pPr>
              <a:t>29.05.2025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0EE84338-C771-47FD-9EA3-9FE1DE9E8DF1}" type="slidenum">
              <a:rPr lang="ru-RU" altLang="ru-RU" smtClean="0"/>
              <a:pPr>
                <a:defRPr/>
              </a:pPr>
              <a:t>‹#›</a:t>
            </a:fld>
            <a:endParaRPr lang="ru-RU" altLang="ru-RU"/>
          </a:p>
        </p:txBody>
      </p:sp>
    </p:spTree>
    <p:extLst>
      <p:ext uri="{BB962C8B-B14F-4D97-AF65-F5344CB8AC3E}">
        <p14:creationId xmlns:p14="http://schemas.microsoft.com/office/powerpoint/2010/main" val="1850880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jpe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1.jpe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1.jpe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7.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image" Target="../media/image1.jpeg"/><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971AEDF-7987-40DE-8193-EEF5A39083FE}" type="datetimeFigureOut">
              <a:rPr lang="uz-Cyrl-UZ" smtClean="0"/>
              <a:t>29/05/2025</a:t>
            </a:fld>
            <a:endParaRPr lang="uz-Cyrl-U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uz-Cyrl-U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404D8E7-D024-4ACA-BCAF-29E0A26DEF33}" type="slidenum">
              <a:rPr lang="uz-Cyrl-UZ" smtClean="0"/>
              <a:t>‹#›</a:t>
            </a:fld>
            <a:endParaRPr lang="uz-Cyrl-U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78206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8">
            <a:extLst>
              <a:ext uri="{FF2B5EF4-FFF2-40B4-BE49-F238E27FC236}">
                <a16:creationId xmlns:a16="http://schemas.microsoft.com/office/drawing/2014/main" id="{C3696E75-3B02-4E60-BF30-0D060A9B2469}"/>
              </a:ext>
            </a:extLst>
          </p:cNvPr>
          <p:cNvGrpSpPr>
            <a:grpSpLocks/>
          </p:cNvGrpSpPr>
          <p:nvPr/>
        </p:nvGrpSpPr>
        <p:grpSpPr bwMode="auto">
          <a:xfrm>
            <a:off x="0" y="-2117"/>
            <a:ext cx="12192000" cy="6866468"/>
            <a:chOff x="0" y="-2373"/>
            <a:chExt cx="12192000" cy="6867027"/>
          </a:xfrm>
        </p:grpSpPr>
        <p:sp>
          <p:nvSpPr>
            <p:cNvPr id="26" name="Rectangle 25">
              <a:extLst>
                <a:ext uri="{FF2B5EF4-FFF2-40B4-BE49-F238E27FC236}">
                  <a16:creationId xmlns:a16="http://schemas.microsoft.com/office/drawing/2014/main" id="{9ECF6CD3-7590-44CD-BD9E-AB675007D88A}"/>
                </a:ext>
              </a:extLst>
            </p:cNvPr>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a:extLst>
                <a:ext uri="{FF2B5EF4-FFF2-40B4-BE49-F238E27FC236}">
                  <a16:creationId xmlns:a16="http://schemas.microsoft.com/office/drawing/2014/main" id="{053F2714-4FA6-4309-AF46-C13DEE09BF15}"/>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0C132B6E-B912-4F45-9A70-E0B23619EF88}"/>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711A54F0-CC81-4C0F-B793-4A06E4A5EC78}"/>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4C90E3C7-8A9D-444B-9801-ADFA11FC8AFF}"/>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BB27E74B-1705-4FDD-A652-D0B026CD5CD2}"/>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47" name="Freeform 5">
              <a:extLst>
                <a:ext uri="{FF2B5EF4-FFF2-40B4-BE49-F238E27FC236}">
                  <a16:creationId xmlns:a16="http://schemas.microsoft.com/office/drawing/2014/main" id="{A219E24E-8353-4261-8225-84CD0C1B77AB}"/>
                </a:ext>
              </a:extLst>
            </p:cNvPr>
            <p:cNvSpPr>
              <a:spLocks/>
            </p:cNvSpPr>
            <p:nvPr/>
          </p:nvSpPr>
          <p:spPr bwMode="gray">
            <a:xfrm rot="-589932">
              <a:off x="8490951" y="1797517"/>
              <a:ext cx="3299407" cy="440924"/>
            </a:xfrm>
            <a:custGeom>
              <a:avLst/>
              <a:gdLst>
                <a:gd name="T0" fmla="*/ 85 w 10000"/>
                <a:gd name="T1" fmla="*/ 2532 h 5291"/>
                <a:gd name="T2" fmla="*/ 9958 w 10000"/>
                <a:gd name="T3" fmla="*/ 5291 h 5291"/>
                <a:gd name="T4" fmla="*/ 10000 w 10000"/>
                <a:gd name="T5" fmla="*/ 0 h 5291"/>
                <a:gd name="T6" fmla="*/ 10000 w 10000"/>
                <a:gd name="T7" fmla="*/ 0 h 5291"/>
                <a:gd name="T8" fmla="*/ 9667 w 10000"/>
                <a:gd name="T9" fmla="*/ 204 h 5291"/>
                <a:gd name="T10" fmla="*/ 9334 w 10000"/>
                <a:gd name="T11" fmla="*/ 400 h 5291"/>
                <a:gd name="T12" fmla="*/ 9001 w 10000"/>
                <a:gd name="T13" fmla="*/ 590 h 5291"/>
                <a:gd name="T14" fmla="*/ 8667 w 10000"/>
                <a:gd name="T15" fmla="*/ 753 h 5291"/>
                <a:gd name="T16" fmla="*/ 8333 w 10000"/>
                <a:gd name="T17" fmla="*/ 917 h 5291"/>
                <a:gd name="T18" fmla="*/ 7999 w 10000"/>
                <a:gd name="T19" fmla="*/ 1071 h 5291"/>
                <a:gd name="T20" fmla="*/ 7669 w 10000"/>
                <a:gd name="T21" fmla="*/ 1202 h 5291"/>
                <a:gd name="T22" fmla="*/ 7333 w 10000"/>
                <a:gd name="T23" fmla="*/ 1325 h 5291"/>
                <a:gd name="T24" fmla="*/ 7000 w 10000"/>
                <a:gd name="T25" fmla="*/ 1440 h 5291"/>
                <a:gd name="T26" fmla="*/ 6673 w 10000"/>
                <a:gd name="T27" fmla="*/ 1538 h 5291"/>
                <a:gd name="T28" fmla="*/ 6340 w 10000"/>
                <a:gd name="T29" fmla="*/ 1636 h 5291"/>
                <a:gd name="T30" fmla="*/ 6013 w 10000"/>
                <a:gd name="T31" fmla="*/ 1719 h 5291"/>
                <a:gd name="T32" fmla="*/ 5686 w 10000"/>
                <a:gd name="T33" fmla="*/ 1784 h 5291"/>
                <a:gd name="T34" fmla="*/ 5359 w 10000"/>
                <a:gd name="T35" fmla="*/ 1850 h 5291"/>
                <a:gd name="T36" fmla="*/ 5036 w 10000"/>
                <a:gd name="T37" fmla="*/ 1906 h 5291"/>
                <a:gd name="T38" fmla="*/ 4717 w 10000"/>
                <a:gd name="T39" fmla="*/ 1948 h 5291"/>
                <a:gd name="T40" fmla="*/ 4396 w 10000"/>
                <a:gd name="T41" fmla="*/ 1980 h 5291"/>
                <a:gd name="T42" fmla="*/ 4079 w 10000"/>
                <a:gd name="T43" fmla="*/ 2013 h 5291"/>
                <a:gd name="T44" fmla="*/ 3766 w 10000"/>
                <a:gd name="T45" fmla="*/ 2029 h 5291"/>
                <a:gd name="T46" fmla="*/ 3454 w 10000"/>
                <a:gd name="T47" fmla="*/ 2046 h 5291"/>
                <a:gd name="T48" fmla="*/ 3145 w 10000"/>
                <a:gd name="T49" fmla="*/ 2053 h 5291"/>
                <a:gd name="T50" fmla="*/ 2839 w 10000"/>
                <a:gd name="T51" fmla="*/ 2046 h 5291"/>
                <a:gd name="T52" fmla="*/ 2537 w 10000"/>
                <a:gd name="T53" fmla="*/ 2046 h 5291"/>
                <a:gd name="T54" fmla="*/ 2238 w 10000"/>
                <a:gd name="T55" fmla="*/ 2029 h 5291"/>
                <a:gd name="T56" fmla="*/ 1943 w 10000"/>
                <a:gd name="T57" fmla="*/ 2004 h 5291"/>
                <a:gd name="T58" fmla="*/ 1653 w 10000"/>
                <a:gd name="T59" fmla="*/ 1980 h 5291"/>
                <a:gd name="T60" fmla="*/ 1368 w 10000"/>
                <a:gd name="T61" fmla="*/ 1955 h 5291"/>
                <a:gd name="T62" fmla="*/ 1085 w 10000"/>
                <a:gd name="T63" fmla="*/ 1915 h 5291"/>
                <a:gd name="T64" fmla="*/ 806 w 10000"/>
                <a:gd name="T65" fmla="*/ 1873 h 5291"/>
                <a:gd name="T66" fmla="*/ 533 w 10000"/>
                <a:gd name="T67" fmla="*/ 1833 h 5291"/>
                <a:gd name="T68" fmla="*/ 0 w 10000"/>
                <a:gd name="T69" fmla="*/ 1726 h 5291"/>
                <a:gd name="T70" fmla="*/ 85 w 10000"/>
                <a:gd name="T71" fmla="*/ 2532 h 5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5148" name="Freeform 5">
              <a:extLst>
                <a:ext uri="{FF2B5EF4-FFF2-40B4-BE49-F238E27FC236}">
                  <a16:creationId xmlns:a16="http://schemas.microsoft.com/office/drawing/2014/main" id="{FD8DB686-CF9C-4D9C-AF8D-D94B1EB10D1A}"/>
                </a:ext>
              </a:extLst>
            </p:cNvPr>
            <p:cNvSpPr>
              <a:spLocks/>
            </p:cNvSpPr>
            <p:nvPr/>
          </p:nvSpPr>
          <p:spPr bwMode="gray">
            <a:xfrm>
              <a:off x="459506" y="1866405"/>
              <a:ext cx="11277600" cy="4533900"/>
            </a:xfrm>
            <a:custGeom>
              <a:avLst/>
              <a:gdLst>
                <a:gd name="T0" fmla="*/ 0 w 7104"/>
                <a:gd name="T1" fmla="*/ 0 h 2856"/>
                <a:gd name="T2" fmla="*/ 0 w 7104"/>
                <a:gd name="T3" fmla="*/ 2856 h 2856"/>
                <a:gd name="T4" fmla="*/ 7104 w 7104"/>
                <a:gd name="T5" fmla="*/ 2856 h 2856"/>
                <a:gd name="T6" fmla="*/ 7104 w 7104"/>
                <a:gd name="T7" fmla="*/ 1 h 2856"/>
                <a:gd name="T8" fmla="*/ 7104 w 7104"/>
                <a:gd name="T9" fmla="*/ 1 h 2856"/>
                <a:gd name="T10" fmla="*/ 6943 w 7104"/>
                <a:gd name="T11" fmla="*/ 26 h 2856"/>
                <a:gd name="T12" fmla="*/ 6782 w 7104"/>
                <a:gd name="T13" fmla="*/ 50 h 2856"/>
                <a:gd name="T14" fmla="*/ 6621 w 7104"/>
                <a:gd name="T15" fmla="*/ 73 h 2856"/>
                <a:gd name="T16" fmla="*/ 6459 w 7104"/>
                <a:gd name="T17" fmla="*/ 93 h 2856"/>
                <a:gd name="T18" fmla="*/ 6298 w 7104"/>
                <a:gd name="T19" fmla="*/ 113 h 2856"/>
                <a:gd name="T20" fmla="*/ 6136 w 7104"/>
                <a:gd name="T21" fmla="*/ 132 h 2856"/>
                <a:gd name="T22" fmla="*/ 5976 w 7104"/>
                <a:gd name="T23" fmla="*/ 148 h 2856"/>
                <a:gd name="T24" fmla="*/ 5814 w 7104"/>
                <a:gd name="T25" fmla="*/ 163 h 2856"/>
                <a:gd name="T26" fmla="*/ 5653 w 7104"/>
                <a:gd name="T27" fmla="*/ 177 h 2856"/>
                <a:gd name="T28" fmla="*/ 5494 w 7104"/>
                <a:gd name="T29" fmla="*/ 189 h 2856"/>
                <a:gd name="T30" fmla="*/ 5334 w 7104"/>
                <a:gd name="T31" fmla="*/ 201 h 2856"/>
                <a:gd name="T32" fmla="*/ 5175 w 7104"/>
                <a:gd name="T33" fmla="*/ 211 h 2856"/>
                <a:gd name="T34" fmla="*/ 5017 w 7104"/>
                <a:gd name="T35" fmla="*/ 219 h 2856"/>
                <a:gd name="T36" fmla="*/ 4859 w 7104"/>
                <a:gd name="T37" fmla="*/ 227 h 2856"/>
                <a:gd name="T38" fmla="*/ 4703 w 7104"/>
                <a:gd name="T39" fmla="*/ 234 h 2856"/>
                <a:gd name="T40" fmla="*/ 4548 w 7104"/>
                <a:gd name="T41" fmla="*/ 239 h 2856"/>
                <a:gd name="T42" fmla="*/ 4393 w 7104"/>
                <a:gd name="T43" fmla="*/ 243 h 2856"/>
                <a:gd name="T44" fmla="*/ 4240 w 7104"/>
                <a:gd name="T45" fmla="*/ 247 h 2856"/>
                <a:gd name="T46" fmla="*/ 4088 w 7104"/>
                <a:gd name="T47" fmla="*/ 249 h 2856"/>
                <a:gd name="T48" fmla="*/ 3937 w 7104"/>
                <a:gd name="T49" fmla="*/ 251 h 2856"/>
                <a:gd name="T50" fmla="*/ 3788 w 7104"/>
                <a:gd name="T51" fmla="*/ 252 h 2856"/>
                <a:gd name="T52" fmla="*/ 3640 w 7104"/>
                <a:gd name="T53" fmla="*/ 251 h 2856"/>
                <a:gd name="T54" fmla="*/ 3494 w 7104"/>
                <a:gd name="T55" fmla="*/ 251 h 2856"/>
                <a:gd name="T56" fmla="*/ 3349 w 7104"/>
                <a:gd name="T57" fmla="*/ 249 h 2856"/>
                <a:gd name="T58" fmla="*/ 3207 w 7104"/>
                <a:gd name="T59" fmla="*/ 246 h 2856"/>
                <a:gd name="T60" fmla="*/ 3066 w 7104"/>
                <a:gd name="T61" fmla="*/ 243 h 2856"/>
                <a:gd name="T62" fmla="*/ 2928 w 7104"/>
                <a:gd name="T63" fmla="*/ 240 h 2856"/>
                <a:gd name="T64" fmla="*/ 2791 w 7104"/>
                <a:gd name="T65" fmla="*/ 235 h 2856"/>
                <a:gd name="T66" fmla="*/ 2656 w 7104"/>
                <a:gd name="T67" fmla="*/ 230 h 2856"/>
                <a:gd name="T68" fmla="*/ 2524 w 7104"/>
                <a:gd name="T69" fmla="*/ 225 h 2856"/>
                <a:gd name="T70" fmla="*/ 2266 w 7104"/>
                <a:gd name="T71" fmla="*/ 212 h 2856"/>
                <a:gd name="T72" fmla="*/ 2019 w 7104"/>
                <a:gd name="T73" fmla="*/ 198 h 2856"/>
                <a:gd name="T74" fmla="*/ 1782 w 7104"/>
                <a:gd name="T75" fmla="*/ 183 h 2856"/>
                <a:gd name="T76" fmla="*/ 1557 w 7104"/>
                <a:gd name="T77" fmla="*/ 167 h 2856"/>
                <a:gd name="T78" fmla="*/ 1343 w 7104"/>
                <a:gd name="T79" fmla="*/ 150 h 2856"/>
                <a:gd name="T80" fmla="*/ 1144 w 7104"/>
                <a:gd name="T81" fmla="*/ 132 h 2856"/>
                <a:gd name="T82" fmla="*/ 957 w 7104"/>
                <a:gd name="T83" fmla="*/ 114 h 2856"/>
                <a:gd name="T84" fmla="*/ 785 w 7104"/>
                <a:gd name="T85" fmla="*/ 96 h 2856"/>
                <a:gd name="T86" fmla="*/ 627 w 7104"/>
                <a:gd name="T87" fmla="*/ 79 h 2856"/>
                <a:gd name="T88" fmla="*/ 487 w 7104"/>
                <a:gd name="T89" fmla="*/ 63 h 2856"/>
                <a:gd name="T90" fmla="*/ 361 w 7104"/>
                <a:gd name="T91" fmla="*/ 48 h 2856"/>
                <a:gd name="T92" fmla="*/ 254 w 7104"/>
                <a:gd name="T93" fmla="*/ 35 h 2856"/>
                <a:gd name="T94" fmla="*/ 165 w 7104"/>
                <a:gd name="T95" fmla="*/ 23 h 2856"/>
                <a:gd name="T96" fmla="*/ 42 w 7104"/>
                <a:gd name="T97" fmla="*/ 6 h 2856"/>
                <a:gd name="T98" fmla="*/ 0 w 7104"/>
                <a:gd name="T99" fmla="*/ 0 h 2856"/>
                <a:gd name="T100" fmla="*/ 0 w 7104"/>
                <a:gd name="T101" fmla="*/ 0 h 2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sp>
          <p:nvSpPr>
            <p:cNvPr id="5149" name="Freeform 5">
              <a:extLst>
                <a:ext uri="{FF2B5EF4-FFF2-40B4-BE49-F238E27FC236}">
                  <a16:creationId xmlns:a16="http://schemas.microsoft.com/office/drawing/2014/main" id="{284129E6-FF99-441E-B95E-AA12F02C9EB7}"/>
                </a:ext>
              </a:extLst>
            </p:cNvPr>
            <p:cNvSpPr>
              <a:spLocks noEditPoints="1"/>
            </p:cNvSpPr>
            <p:nvPr/>
          </p:nvSpPr>
          <p:spPr bwMode="gray">
            <a:xfrm>
              <a:off x="0" y="1587"/>
              <a:ext cx="12192000" cy="6856413"/>
            </a:xfrm>
            <a:custGeom>
              <a:avLst/>
              <a:gdLst>
                <a:gd name="T0" fmla="*/ 0 w 15356"/>
                <a:gd name="T1" fmla="*/ 0 h 8638"/>
                <a:gd name="T2" fmla="*/ 0 w 15356"/>
                <a:gd name="T3" fmla="*/ 8638 h 8638"/>
                <a:gd name="T4" fmla="*/ 15356 w 15356"/>
                <a:gd name="T5" fmla="*/ 8638 h 8638"/>
                <a:gd name="T6" fmla="*/ 15356 w 15356"/>
                <a:gd name="T7" fmla="*/ 0 h 8638"/>
                <a:gd name="T8" fmla="*/ 0 w 15356"/>
                <a:gd name="T9" fmla="*/ 0 h 8638"/>
                <a:gd name="T10" fmla="*/ 14748 w 15356"/>
                <a:gd name="T11" fmla="*/ 8038 h 8638"/>
                <a:gd name="T12" fmla="*/ 600 w 15356"/>
                <a:gd name="T13" fmla="*/ 8038 h 8638"/>
                <a:gd name="T14" fmla="*/ 600 w 15356"/>
                <a:gd name="T15" fmla="*/ 592 h 8638"/>
                <a:gd name="T16" fmla="*/ 14748 w 15356"/>
                <a:gd name="T17" fmla="*/ 592 h 8638"/>
                <a:gd name="T18" fmla="*/ 14748 w 15356"/>
                <a:gd name="T19" fmla="*/ 8038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400"/>
            </a:p>
          </p:txBody>
        </p:sp>
      </p:grpSp>
      <p:sp>
        <p:nvSpPr>
          <p:cNvPr id="5123" name="Title Placeholder 1">
            <a:extLst>
              <a:ext uri="{FF2B5EF4-FFF2-40B4-BE49-F238E27FC236}">
                <a16:creationId xmlns:a16="http://schemas.microsoft.com/office/drawing/2014/main" id="{BCC8E817-F0BB-45F9-B099-8C8107B63908}"/>
              </a:ext>
            </a:extLst>
          </p:cNvPr>
          <p:cNvSpPr>
            <a:spLocks noGrp="1" noChangeArrowheads="1"/>
          </p:cNvSpPr>
          <p:nvPr>
            <p:ph type="title"/>
          </p:nvPr>
        </p:nvSpPr>
        <p:spPr bwMode="gray">
          <a:xfrm>
            <a:off x="1155701" y="973667"/>
            <a:ext cx="8760884"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endParaRPr lang="en-US" altLang="ru-RU"/>
          </a:p>
        </p:txBody>
      </p:sp>
      <p:sp>
        <p:nvSpPr>
          <p:cNvPr id="3" name="Text Placeholder 2">
            <a:extLst>
              <a:ext uri="{FF2B5EF4-FFF2-40B4-BE49-F238E27FC236}">
                <a16:creationId xmlns:a16="http://schemas.microsoft.com/office/drawing/2014/main" id="{AED479B9-590C-440F-8507-80BEC2A0D755}"/>
              </a:ext>
            </a:extLst>
          </p:cNvPr>
          <p:cNvSpPr>
            <a:spLocks noGrp="1"/>
          </p:cNvSpPr>
          <p:nvPr>
            <p:ph type="body" idx="1"/>
          </p:nvPr>
        </p:nvSpPr>
        <p:spPr>
          <a:xfrm>
            <a:off x="1155701" y="2603501"/>
            <a:ext cx="8760884"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DE69FFC5-C22A-453A-870A-0604728365E5}"/>
              </a:ext>
            </a:extLst>
          </p:cNvPr>
          <p:cNvSpPr>
            <a:spLocks noGrp="1"/>
          </p:cNvSpPr>
          <p:nvPr>
            <p:ph type="dt" sz="half" idx="2"/>
          </p:nvPr>
        </p:nvSpPr>
        <p:spPr>
          <a:xfrm>
            <a:off x="10651067" y="6394451"/>
            <a:ext cx="990600" cy="304800"/>
          </a:xfrm>
          <a:prstGeom prst="rect">
            <a:avLst/>
          </a:prstGeom>
        </p:spPr>
        <p:txBody>
          <a:bodyPr vert="horz" lIns="91440" tIns="45720" rIns="91440" bIns="45720" rtlCol="0" anchor="t"/>
          <a:lstStyle>
            <a:lvl1pPr algn="r">
              <a:defRPr sz="1000" b="1" i="0" smtClean="0">
                <a:solidFill>
                  <a:schemeClr val="accent1"/>
                </a:solidFill>
              </a:defRPr>
            </a:lvl1pPr>
          </a:lstStyle>
          <a:p>
            <a:pPr>
              <a:defRPr/>
            </a:pPr>
            <a:fld id="{363133E3-3F0E-49B7-BC26-3F85EA99B2D4}" type="datetimeFigureOut">
              <a:rPr lang="ru-RU"/>
              <a:pPr>
                <a:defRPr/>
              </a:pPr>
              <a:t>29.05.2025</a:t>
            </a:fld>
            <a:endParaRPr lang="ru-RU"/>
          </a:p>
        </p:txBody>
      </p:sp>
      <p:sp>
        <p:nvSpPr>
          <p:cNvPr id="5" name="Footer Placeholder 4">
            <a:extLst>
              <a:ext uri="{FF2B5EF4-FFF2-40B4-BE49-F238E27FC236}">
                <a16:creationId xmlns:a16="http://schemas.microsoft.com/office/drawing/2014/main" id="{FB4F0986-2DD8-4386-84EE-90CB333BF870}"/>
              </a:ext>
            </a:extLst>
          </p:cNvPr>
          <p:cNvSpPr>
            <a:spLocks noGrp="1"/>
          </p:cNvSpPr>
          <p:nvPr>
            <p:ph type="ftr" sz="quarter" idx="3"/>
          </p:nvPr>
        </p:nvSpPr>
        <p:spPr>
          <a:xfrm>
            <a:off x="529167" y="6392333"/>
            <a:ext cx="3858684" cy="304800"/>
          </a:xfrm>
          <a:prstGeom prst="rect">
            <a:avLst/>
          </a:prstGeom>
        </p:spPr>
        <p:txBody>
          <a:bodyPr vert="horz" lIns="91440" tIns="45720" rIns="91440" bIns="45720" rtlCol="0" anchor="b"/>
          <a:lstStyle>
            <a:lvl1pPr algn="l">
              <a:defRPr sz="1000" b="1" i="0">
                <a:solidFill>
                  <a:schemeClr val="accent1"/>
                </a:solidFill>
                <a:latin typeface="+mn-lt"/>
              </a:defRPr>
            </a:lvl1pPr>
          </a:lstStyle>
          <a:p>
            <a:pPr>
              <a:defRPr/>
            </a:pPr>
            <a:endParaRPr lang="ru-RU"/>
          </a:p>
        </p:txBody>
      </p:sp>
      <p:sp>
        <p:nvSpPr>
          <p:cNvPr id="22" name="Rectangle 21">
            <a:extLst>
              <a:ext uri="{FF2B5EF4-FFF2-40B4-BE49-F238E27FC236}">
                <a16:creationId xmlns:a16="http://schemas.microsoft.com/office/drawing/2014/main" id="{9C3F5FE3-64EB-4CE6-B2C6-5ECD12D113C6}"/>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0F929181-4125-4112-A282-848B2BB5B37A}"/>
              </a:ext>
            </a:extLst>
          </p:cNvPr>
          <p:cNvSpPr>
            <a:spLocks noGrp="1"/>
          </p:cNvSpPr>
          <p:nvPr>
            <p:ph type="sldNum" sz="quarter" idx="4"/>
          </p:nvPr>
        </p:nvSpPr>
        <p:spPr>
          <a:xfrm>
            <a:off x="10352617" y="296334"/>
            <a:ext cx="838200" cy="766233"/>
          </a:xfrm>
          <a:prstGeom prst="rect">
            <a:avLst/>
          </a:prstGeom>
        </p:spPr>
        <p:txBody>
          <a:bodyPr vert="horz" lIns="91440" tIns="45720" rIns="91440" bIns="45720" rtlCol="0" anchor="b"/>
          <a:lstStyle>
            <a:lvl1pPr algn="ctr">
              <a:defRPr sz="2800" b="0" i="0" smtClean="0">
                <a:solidFill>
                  <a:schemeClr val="bg1"/>
                </a:solidFill>
                <a:latin typeface="+mn-lt"/>
              </a:defRPr>
            </a:lvl1pPr>
          </a:lstStyle>
          <a:p>
            <a:pPr>
              <a:defRPr/>
            </a:pPr>
            <a:fld id="{04FAF001-8C67-49CB-B7E3-D7BBF356A1BF}" type="slidenum">
              <a:rPr lang="ru-RU" altLang="ru-RU"/>
              <a:pPr>
                <a:defRPr/>
              </a:pPr>
              <a:t>‹#›</a:t>
            </a:fld>
            <a:endParaRPr lang="ru-RU" altLang="ru-RU"/>
          </a:p>
        </p:txBody>
      </p:sp>
    </p:spTree>
    <p:extLst>
      <p:ext uri="{BB962C8B-B14F-4D97-AF65-F5344CB8AC3E}">
        <p14:creationId xmlns:p14="http://schemas.microsoft.com/office/powerpoint/2010/main" val="231234615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Lst>
  <p:txStyles>
    <p:titleStyle>
      <a:lvl1pPr algn="l" defTabSz="457189" rtl="0" fontAlgn="base">
        <a:spcBef>
          <a:spcPct val="0"/>
        </a:spcBef>
        <a:spcAft>
          <a:spcPct val="0"/>
        </a:spcAft>
        <a:defRPr sz="3600" kern="1200">
          <a:solidFill>
            <a:schemeClr val="bg2"/>
          </a:solidFill>
          <a:latin typeface="+mj-lt"/>
          <a:ea typeface="+mj-ea"/>
          <a:cs typeface="+mj-cs"/>
        </a:defRPr>
      </a:lvl1pPr>
      <a:lvl2pPr algn="l" defTabSz="457189" rtl="0" fontAlgn="base">
        <a:spcBef>
          <a:spcPct val="0"/>
        </a:spcBef>
        <a:spcAft>
          <a:spcPct val="0"/>
        </a:spcAft>
        <a:defRPr sz="3600">
          <a:solidFill>
            <a:schemeClr val="bg2"/>
          </a:solidFill>
          <a:latin typeface="Century Gothic" panose="020B0502020202020204" pitchFamily="34" charset="0"/>
        </a:defRPr>
      </a:lvl2pPr>
      <a:lvl3pPr algn="l" defTabSz="457189" rtl="0" fontAlgn="base">
        <a:spcBef>
          <a:spcPct val="0"/>
        </a:spcBef>
        <a:spcAft>
          <a:spcPct val="0"/>
        </a:spcAft>
        <a:defRPr sz="3600">
          <a:solidFill>
            <a:schemeClr val="bg2"/>
          </a:solidFill>
          <a:latin typeface="Century Gothic" panose="020B0502020202020204" pitchFamily="34" charset="0"/>
        </a:defRPr>
      </a:lvl3pPr>
      <a:lvl4pPr algn="l" defTabSz="457189" rtl="0" fontAlgn="base">
        <a:spcBef>
          <a:spcPct val="0"/>
        </a:spcBef>
        <a:spcAft>
          <a:spcPct val="0"/>
        </a:spcAft>
        <a:defRPr sz="3600">
          <a:solidFill>
            <a:schemeClr val="bg2"/>
          </a:solidFill>
          <a:latin typeface="Century Gothic" panose="020B0502020202020204" pitchFamily="34" charset="0"/>
        </a:defRPr>
      </a:lvl4pPr>
      <a:lvl5pPr algn="l" defTabSz="457189" rtl="0" fontAlgn="base">
        <a:spcBef>
          <a:spcPct val="0"/>
        </a:spcBef>
        <a:spcAft>
          <a:spcPct val="0"/>
        </a:spcAft>
        <a:defRPr sz="3600">
          <a:solidFill>
            <a:schemeClr val="bg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fontAlgn="base">
        <a:spcBef>
          <a:spcPts val="1000"/>
        </a:spcBef>
        <a:spcAft>
          <a:spcPct val="0"/>
        </a:spcAft>
        <a:buClr>
          <a:schemeClr val="accent1"/>
        </a:buClr>
        <a:buSzPct val="80000"/>
        <a:buFont typeface="Wingdings 3" panose="05040102010807070707" pitchFamily="18" charset="2"/>
        <a:buChar char=""/>
        <a:defRPr sz="1733" kern="1200">
          <a:solidFill>
            <a:srgbClr val="404040"/>
          </a:solidFill>
          <a:latin typeface="+mn-lt"/>
          <a:ea typeface="+mn-ea"/>
          <a:cs typeface="+mn-cs"/>
        </a:defRPr>
      </a:lvl1pPr>
      <a:lvl2pPr marL="742932" indent="-285744" algn="l" defTabSz="457189" rtl="0" fontAlgn="base">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2971" indent="-228594" algn="l" defTabSz="457189" rtl="0" fontAlgn="base">
        <a:spcBef>
          <a:spcPts val="1000"/>
        </a:spcBef>
        <a:spcAft>
          <a:spcPct val="0"/>
        </a:spcAft>
        <a:buClr>
          <a:schemeClr val="accent1"/>
        </a:buClr>
        <a:buSzPct val="80000"/>
        <a:buFont typeface="Wingdings 3" panose="05040102010807070707" pitchFamily="18" charset="2"/>
        <a:buChar char=""/>
        <a:defRPr sz="1333" kern="1200">
          <a:solidFill>
            <a:srgbClr val="404040"/>
          </a:solidFill>
          <a:latin typeface="+mn-lt"/>
          <a:ea typeface="+mn-ea"/>
          <a:cs typeface="+mn-cs"/>
        </a:defRPr>
      </a:lvl3pPr>
      <a:lvl4pPr marL="1600160" indent="-228594" algn="l" defTabSz="457189"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349" indent="-228594" algn="l" defTabSz="457189"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AEB61B-E27F-4BB9-ABFB-3CB499F54791}"/>
              </a:ext>
            </a:extLst>
          </p:cNvPr>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85DDCF1B-B809-471F-BE23-FC700389D8FC}"/>
              </a:ext>
            </a:extLst>
          </p:cNvPr>
          <p:cNvSpPr/>
          <p:nvPr/>
        </p:nvSpPr>
        <p:spPr>
          <a:xfrm>
            <a:off x="0" y="6335184"/>
            <a:ext cx="12192000" cy="65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3D0E2817-902F-4C96-B3CA-4AFD5CEEC75B}"/>
              </a:ext>
            </a:extLst>
          </p:cNvPr>
          <p:cNvSpPr>
            <a:spLocks noGrp="1"/>
          </p:cNvSpPr>
          <p:nvPr>
            <p:ph type="title"/>
          </p:nvPr>
        </p:nvSpPr>
        <p:spPr>
          <a:xfrm>
            <a:off x="1096433" y="285752"/>
            <a:ext cx="10058400" cy="1452033"/>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6149" name="Text Placeholder 2">
            <a:extLst>
              <a:ext uri="{FF2B5EF4-FFF2-40B4-BE49-F238E27FC236}">
                <a16:creationId xmlns:a16="http://schemas.microsoft.com/office/drawing/2014/main" id="{9FE9518D-9CAC-45BB-B972-5DF3CF322442}"/>
              </a:ext>
            </a:extLst>
          </p:cNvPr>
          <p:cNvSpPr>
            <a:spLocks noGrp="1" noChangeArrowheads="1"/>
          </p:cNvSpPr>
          <p:nvPr>
            <p:ph type="body" idx="1"/>
          </p:nvPr>
        </p:nvSpPr>
        <p:spPr bwMode="auto">
          <a:xfrm>
            <a:off x="1096433" y="1845733"/>
            <a:ext cx="10058400" cy="402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4" name="Date Placeholder 3">
            <a:extLst>
              <a:ext uri="{FF2B5EF4-FFF2-40B4-BE49-F238E27FC236}">
                <a16:creationId xmlns:a16="http://schemas.microsoft.com/office/drawing/2014/main" id="{26EE4A82-8DCA-4473-A5A9-6D3D7D70B184}"/>
              </a:ext>
            </a:extLst>
          </p:cNvPr>
          <p:cNvSpPr>
            <a:spLocks noGrp="1"/>
          </p:cNvSpPr>
          <p:nvPr>
            <p:ph type="dt" sz="half" idx="2"/>
          </p:nvPr>
        </p:nvSpPr>
        <p:spPr>
          <a:xfrm>
            <a:off x="1096433" y="6460067"/>
            <a:ext cx="2472267" cy="364067"/>
          </a:xfrm>
          <a:prstGeom prst="rect">
            <a:avLst/>
          </a:prstGeom>
        </p:spPr>
        <p:txBody>
          <a:bodyPr vert="horz" lIns="91440" tIns="45720" rIns="91440" bIns="45720" rtlCol="0" anchor="ctr"/>
          <a:lstStyle>
            <a:lvl1pPr algn="l">
              <a:defRPr sz="900">
                <a:solidFill>
                  <a:srgbClr val="FFFFFF"/>
                </a:solidFill>
              </a:defRPr>
            </a:lvl1pPr>
          </a:lstStyle>
          <a:p>
            <a:pPr>
              <a:defRPr/>
            </a:pPr>
            <a:fld id="{44B5613D-BB4A-4EF5-9DDB-A18D1D9945C1}" type="datetimeFigureOut">
              <a:rPr lang="ru-RU"/>
              <a:pPr>
                <a:defRPr/>
              </a:pPr>
              <a:t>29.05.2025</a:t>
            </a:fld>
            <a:endParaRPr lang="ru-RU"/>
          </a:p>
        </p:txBody>
      </p:sp>
      <p:sp>
        <p:nvSpPr>
          <p:cNvPr id="5" name="Footer Placeholder 4">
            <a:extLst>
              <a:ext uri="{FF2B5EF4-FFF2-40B4-BE49-F238E27FC236}">
                <a16:creationId xmlns:a16="http://schemas.microsoft.com/office/drawing/2014/main" id="{1F369D19-6884-4D78-837A-271D9E746C04}"/>
              </a:ext>
            </a:extLst>
          </p:cNvPr>
          <p:cNvSpPr>
            <a:spLocks noGrp="1"/>
          </p:cNvSpPr>
          <p:nvPr>
            <p:ph type="ftr" sz="quarter" idx="3"/>
          </p:nvPr>
        </p:nvSpPr>
        <p:spPr>
          <a:xfrm>
            <a:off x="3687234" y="6460067"/>
            <a:ext cx="4821767" cy="364067"/>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ru-RU"/>
          </a:p>
        </p:txBody>
      </p:sp>
      <p:sp>
        <p:nvSpPr>
          <p:cNvPr id="6" name="Slide Number Placeholder 5">
            <a:extLst>
              <a:ext uri="{FF2B5EF4-FFF2-40B4-BE49-F238E27FC236}">
                <a16:creationId xmlns:a16="http://schemas.microsoft.com/office/drawing/2014/main" id="{F3073EB2-E260-4DFC-9C96-B2415EA2B4F6}"/>
              </a:ext>
            </a:extLst>
          </p:cNvPr>
          <p:cNvSpPr>
            <a:spLocks noGrp="1"/>
          </p:cNvSpPr>
          <p:nvPr>
            <p:ph type="sldNum" sz="quarter" idx="4"/>
          </p:nvPr>
        </p:nvSpPr>
        <p:spPr>
          <a:xfrm>
            <a:off x="9899651" y="6460067"/>
            <a:ext cx="1312333" cy="364067"/>
          </a:xfrm>
          <a:prstGeom prst="rect">
            <a:avLst/>
          </a:prstGeom>
        </p:spPr>
        <p:txBody>
          <a:bodyPr vert="horz" lIns="91440" tIns="45720" rIns="91440" bIns="45720" rtlCol="0" anchor="ctr"/>
          <a:lstStyle>
            <a:lvl1pPr algn="r">
              <a:defRPr sz="1051">
                <a:solidFill>
                  <a:srgbClr val="FFFFFF"/>
                </a:solidFill>
              </a:defRPr>
            </a:lvl1pPr>
          </a:lstStyle>
          <a:p>
            <a:pPr>
              <a:defRPr/>
            </a:pPr>
            <a:fld id="{E5095C3E-C977-4FA2-A169-FA4334E7A6D2}" type="slidenum">
              <a:rPr lang="ru-RU" altLang="ru-RU"/>
              <a:pPr>
                <a:defRPr/>
              </a:pPr>
              <a:t>‹#›</a:t>
            </a:fld>
            <a:endParaRPr lang="ru-RU" altLang="ru-RU"/>
          </a:p>
        </p:txBody>
      </p:sp>
      <p:cxnSp>
        <p:nvCxnSpPr>
          <p:cNvPr id="10" name="Straight Connector 9">
            <a:extLst>
              <a:ext uri="{FF2B5EF4-FFF2-40B4-BE49-F238E27FC236}">
                <a16:creationId xmlns:a16="http://schemas.microsoft.com/office/drawing/2014/main" id="{64795C0E-AF0E-4109-90A3-91A8E030E2C8}"/>
              </a:ext>
            </a:extLst>
          </p:cNvPr>
          <p:cNvCxnSpPr/>
          <p:nvPr/>
        </p:nvCxnSpPr>
        <p:spPr>
          <a:xfrm>
            <a:off x="1193800" y="1737784"/>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35293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914377" rtl="0" eaLnBrk="0" fontAlgn="base" hangingPunct="0">
        <a:lnSpc>
          <a:spcPct val="85000"/>
        </a:lnSpc>
        <a:spcBef>
          <a:spcPct val="0"/>
        </a:spcBef>
        <a:spcAft>
          <a:spcPct val="0"/>
        </a:spcAft>
        <a:defRPr sz="4800" kern="1200" spc="-51">
          <a:solidFill>
            <a:srgbClr val="404040"/>
          </a:solidFill>
          <a:latin typeface="+mj-lt"/>
          <a:ea typeface="+mj-ea"/>
          <a:cs typeface="+mj-cs"/>
        </a:defRPr>
      </a:lvl1pPr>
      <a:lvl2pPr algn="l" defTabSz="914377"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defTabSz="914377"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defTabSz="914377"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defTabSz="914377"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609585" algn="l" defTabSz="914377" rtl="0" fontAlgn="base">
        <a:lnSpc>
          <a:spcPct val="85000"/>
        </a:lnSpc>
        <a:spcBef>
          <a:spcPct val="0"/>
        </a:spcBef>
        <a:spcAft>
          <a:spcPct val="0"/>
        </a:spcAft>
        <a:defRPr sz="4800">
          <a:solidFill>
            <a:srgbClr val="404040"/>
          </a:solidFill>
          <a:latin typeface="Calibri Light" panose="020F0302020204030204" pitchFamily="34" charset="0"/>
        </a:defRPr>
      </a:lvl6pPr>
      <a:lvl7pPr marL="1219170" algn="l" defTabSz="914377" rtl="0" fontAlgn="base">
        <a:lnSpc>
          <a:spcPct val="85000"/>
        </a:lnSpc>
        <a:spcBef>
          <a:spcPct val="0"/>
        </a:spcBef>
        <a:spcAft>
          <a:spcPct val="0"/>
        </a:spcAft>
        <a:defRPr sz="4800">
          <a:solidFill>
            <a:srgbClr val="404040"/>
          </a:solidFill>
          <a:latin typeface="Calibri Light" panose="020F0302020204030204" pitchFamily="34" charset="0"/>
        </a:defRPr>
      </a:lvl7pPr>
      <a:lvl8pPr marL="1828754" algn="l" defTabSz="914377" rtl="0" fontAlgn="base">
        <a:lnSpc>
          <a:spcPct val="85000"/>
        </a:lnSpc>
        <a:spcBef>
          <a:spcPct val="0"/>
        </a:spcBef>
        <a:spcAft>
          <a:spcPct val="0"/>
        </a:spcAft>
        <a:defRPr sz="4800">
          <a:solidFill>
            <a:srgbClr val="404040"/>
          </a:solidFill>
          <a:latin typeface="Calibri Light" panose="020F0302020204030204" pitchFamily="34" charset="0"/>
        </a:defRPr>
      </a:lvl8pPr>
      <a:lvl9pPr marL="2438339" algn="l" defTabSz="914377"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1015" indent="-91015" algn="l" defTabSz="914377"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3108" indent="-182029" algn="l" defTabSz="914377" rtl="0" eaLnBrk="0" fontAlgn="base" hangingPunct="0">
        <a:lnSpc>
          <a:spcPct val="90000"/>
        </a:lnSpc>
        <a:spcBef>
          <a:spcPts val="200"/>
        </a:spcBef>
        <a:spcAft>
          <a:spcPts val="400"/>
        </a:spcAft>
        <a:buClr>
          <a:schemeClr val="accent1"/>
        </a:buClr>
        <a:buFont typeface="Calibri" panose="020F0502020204030204" pitchFamily="34" charset="0"/>
        <a:buChar char="◦"/>
        <a:defRPr sz="1733" kern="1200">
          <a:solidFill>
            <a:srgbClr val="404040"/>
          </a:solidFill>
          <a:latin typeface="+mn-lt"/>
          <a:ea typeface="+mn-ea"/>
          <a:cs typeface="+mn-cs"/>
        </a:defRPr>
      </a:lvl2pPr>
      <a:lvl3pPr marL="565137" indent="-182029" algn="l" defTabSz="914377" rtl="0" eaLnBrk="0" fontAlgn="base" hangingPunct="0">
        <a:lnSpc>
          <a:spcPct val="90000"/>
        </a:lnSpc>
        <a:spcBef>
          <a:spcPts val="200"/>
        </a:spcBef>
        <a:spcAft>
          <a:spcPts val="400"/>
        </a:spcAft>
        <a:buClr>
          <a:schemeClr val="accent1"/>
        </a:buClr>
        <a:buFont typeface="Calibri" panose="020F0502020204030204" pitchFamily="34" charset="0"/>
        <a:buChar char="◦"/>
        <a:defRPr sz="1333" kern="1200">
          <a:solidFill>
            <a:srgbClr val="404040"/>
          </a:solidFill>
          <a:latin typeface="+mn-lt"/>
          <a:ea typeface="+mn-ea"/>
          <a:cs typeface="+mn-cs"/>
        </a:defRPr>
      </a:lvl3pPr>
      <a:lvl4pPr marL="749281" indent="-182029" algn="l" defTabSz="914377" rtl="0" eaLnBrk="0" fontAlgn="base" hangingPunct="0">
        <a:lnSpc>
          <a:spcPct val="90000"/>
        </a:lnSpc>
        <a:spcBef>
          <a:spcPts val="200"/>
        </a:spcBef>
        <a:spcAft>
          <a:spcPts val="400"/>
        </a:spcAft>
        <a:buClr>
          <a:schemeClr val="accent1"/>
        </a:buClr>
        <a:buFont typeface="Calibri" panose="020F0502020204030204" pitchFamily="34" charset="0"/>
        <a:buChar char="◦"/>
        <a:defRPr sz="1333" kern="1200">
          <a:solidFill>
            <a:srgbClr val="404040"/>
          </a:solidFill>
          <a:latin typeface="+mn-lt"/>
          <a:ea typeface="+mn-ea"/>
          <a:cs typeface="+mn-cs"/>
        </a:defRPr>
      </a:lvl4pPr>
      <a:lvl5pPr marL="931310" indent="-182029" algn="l" defTabSz="914377" rtl="0" eaLnBrk="0" fontAlgn="base" hangingPunct="0">
        <a:lnSpc>
          <a:spcPct val="90000"/>
        </a:lnSpc>
        <a:spcBef>
          <a:spcPts val="200"/>
        </a:spcBef>
        <a:spcAft>
          <a:spcPts val="400"/>
        </a:spcAft>
        <a:buClr>
          <a:schemeClr val="accent1"/>
        </a:buClr>
        <a:buFont typeface="Calibri" panose="020F0502020204030204" pitchFamily="34" charset="0"/>
        <a:buChar char="◦"/>
        <a:defRPr sz="1333" kern="1200">
          <a:solidFill>
            <a:srgbClr val="404040"/>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B971AEDF-7987-40DE-8193-EEF5A39083FE}" type="datetimeFigureOut">
              <a:rPr lang="uz-Cyrl-UZ" smtClean="0"/>
              <a:t>29/05/2025</a:t>
            </a:fld>
            <a:endParaRPr lang="uz-Cyrl-UZ"/>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uz-Cyrl-UZ"/>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7404D8E7-D024-4ACA-BCAF-29E0A26DEF33}" type="slidenum">
              <a:rPr lang="uz-Cyrl-UZ" smtClean="0"/>
              <a:t>‹#›</a:t>
            </a:fld>
            <a:endParaRPr lang="uz-Cyrl-UZ"/>
          </a:p>
        </p:txBody>
      </p:sp>
    </p:spTree>
    <p:extLst>
      <p:ext uri="{BB962C8B-B14F-4D97-AF65-F5344CB8AC3E}">
        <p14:creationId xmlns:p14="http://schemas.microsoft.com/office/powerpoint/2010/main" val="424596847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B971AEDF-7987-40DE-8193-EEF5A39083FE}" type="datetimeFigureOut">
              <a:rPr lang="uz-Cyrl-UZ" smtClean="0"/>
              <a:t>29/05/2025</a:t>
            </a:fld>
            <a:endParaRPr lang="uz-Cyrl-UZ"/>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uz-Cyrl-UZ"/>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7404D8E7-D024-4ACA-BCAF-29E0A26DEF33}" type="slidenum">
              <a:rPr lang="uz-Cyrl-UZ" smtClean="0"/>
              <a:t>‹#›</a:t>
            </a:fld>
            <a:endParaRPr lang="uz-Cyrl-UZ"/>
          </a:p>
        </p:txBody>
      </p:sp>
    </p:spTree>
    <p:extLst>
      <p:ext uri="{BB962C8B-B14F-4D97-AF65-F5344CB8AC3E}">
        <p14:creationId xmlns:p14="http://schemas.microsoft.com/office/powerpoint/2010/main" val="157204011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B971AEDF-7987-40DE-8193-EEF5A39083FE}" type="datetimeFigureOut">
              <a:rPr lang="uz-Cyrl-UZ" smtClean="0"/>
              <a:t>29/05/2025</a:t>
            </a:fld>
            <a:endParaRPr lang="uz-Cyrl-UZ"/>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uz-Cyrl-UZ"/>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7404D8E7-D024-4ACA-BCAF-29E0A26DEF33}" type="slidenum">
              <a:rPr lang="uz-Cyrl-UZ" smtClean="0"/>
              <a:t>‹#›</a:t>
            </a:fld>
            <a:endParaRPr lang="uz-Cyrl-UZ"/>
          </a:p>
        </p:txBody>
      </p:sp>
    </p:spTree>
    <p:extLst>
      <p:ext uri="{BB962C8B-B14F-4D97-AF65-F5344CB8AC3E}">
        <p14:creationId xmlns:p14="http://schemas.microsoft.com/office/powerpoint/2010/main" val="3962531667"/>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B971AEDF-7987-40DE-8193-EEF5A39083FE}" type="datetimeFigureOut">
              <a:rPr lang="uz-Cyrl-UZ" smtClean="0"/>
              <a:t>29/05/2025</a:t>
            </a:fld>
            <a:endParaRPr lang="uz-Cyrl-UZ"/>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endParaRPr lang="uz-Cyrl-UZ"/>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7404D8E7-D024-4ACA-BCAF-29E0A26DEF33}" type="slidenum">
              <a:rPr lang="uz-Cyrl-UZ" smtClean="0"/>
              <a:t>‹#›</a:t>
            </a:fld>
            <a:endParaRPr lang="uz-Cyrl-UZ"/>
          </a:p>
        </p:txBody>
      </p:sp>
    </p:spTree>
    <p:extLst>
      <p:ext uri="{BB962C8B-B14F-4D97-AF65-F5344CB8AC3E}">
        <p14:creationId xmlns:p14="http://schemas.microsoft.com/office/powerpoint/2010/main" val="120268878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reserv.my.gov.uz/en/authority/32" TargetMode="Externa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hyperlink" Target="https://humocard.uz/en/" TargetMode="External"/><Relationship Id="rId2" Type="http://schemas.openxmlformats.org/officeDocument/2006/relationships/image" Target="../media/image11.jp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slideLayout" Target="../slideLayouts/slideLayout4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reserv.my.gov.uz/en/authority/32"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reserv.my.gov.uz/en/authority/32" TargetMode="External"/><Relationship Id="rId2" Type="http://schemas.openxmlformats.org/officeDocument/2006/relationships/image" Target="../media/image2.pn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hyperlink" Target="http://reserv.my.gov.uz/en/authority/32" TargetMode="External"/><Relationship Id="rId2" Type="http://schemas.openxmlformats.org/officeDocument/2006/relationships/image" Target="../media/image2.pn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reserv.my.gov.uz/en/authority/32" TargetMode="Externa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3" Type="http://schemas.openxmlformats.org/officeDocument/2006/relationships/hyperlink" Target="http://reserv.my.gov.uz/en/authority/32" TargetMode="External"/><Relationship Id="rId2" Type="http://schemas.openxmlformats.org/officeDocument/2006/relationships/image" Target="../media/image2.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27B12255-D97F-4A2D-BE8B-EB7534F9BF76}"/>
              </a:ext>
            </a:extLst>
          </p:cNvPr>
          <p:cNvSpPr txBox="1">
            <a:spLocks/>
          </p:cNvSpPr>
          <p:nvPr/>
        </p:nvSpPr>
        <p:spPr>
          <a:xfrm>
            <a:off x="4944534" y="355600"/>
            <a:ext cx="5278967" cy="1348317"/>
          </a:xfrm>
          <a:prstGeom prst="rect">
            <a:avLst/>
          </a:prstGeom>
        </p:spPr>
        <p:txBody>
          <a:bodyPr anchor="ct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defTabSz="1219170">
              <a:defRPr/>
            </a:pPr>
            <a:endParaRPr lang="ru-RU" altLang="ru-RU" sz="2667" b="1" spc="-133" dirty="0">
              <a:solidFill>
                <a:srgbClr val="002060"/>
              </a:solidFill>
              <a:latin typeface="Arial" charset="0"/>
              <a:cs typeface="Arial" charset="0"/>
            </a:endParaRPr>
          </a:p>
        </p:txBody>
      </p:sp>
      <p:sp>
        <p:nvSpPr>
          <p:cNvPr id="43011" name="Прямоугольник 1">
            <a:extLst>
              <a:ext uri="{FF2B5EF4-FFF2-40B4-BE49-F238E27FC236}">
                <a16:creationId xmlns:a16="http://schemas.microsoft.com/office/drawing/2014/main" id="{9AE06A87-3347-41E1-A89A-0B83D0F96815}"/>
              </a:ext>
            </a:extLst>
          </p:cNvPr>
          <p:cNvSpPr>
            <a:spLocks noChangeArrowheads="1"/>
          </p:cNvSpPr>
          <p:nvPr/>
        </p:nvSpPr>
        <p:spPr bwMode="auto">
          <a:xfrm>
            <a:off x="621101" y="3429000"/>
            <a:ext cx="11251808" cy="95410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ru-RU" sz="2800" b="1" dirty="0">
                <a:solidFill>
                  <a:srgbClr val="0000FF"/>
                </a:solidFill>
                <a:latin typeface="Arial" panose="020B0604020202020204" pitchFamily="34" charset="0"/>
                <a:cs typeface="Calibri" panose="020F0502020204030204" pitchFamily="34" charset="0"/>
              </a:rPr>
              <a:t>Role of the software on the tax audit and cryptocurrency policy in UZBEKISTAN</a:t>
            </a:r>
            <a:endParaRPr lang="ru-RU" altLang="ru-RU" sz="2800" dirty="0">
              <a:solidFill>
                <a:srgbClr val="0000FF"/>
              </a:solidFill>
            </a:endParaRPr>
          </a:p>
        </p:txBody>
      </p:sp>
      <p:pic>
        <p:nvPicPr>
          <p:cNvPr id="3" name="Рисунок 2">
            <a:extLst>
              <a:ext uri="{FF2B5EF4-FFF2-40B4-BE49-F238E27FC236}">
                <a16:creationId xmlns:a16="http://schemas.microsoft.com/office/drawing/2014/main" id="{45B198CB-682D-44BE-BEA3-BF93EC1612B4}"/>
              </a:ext>
            </a:extLst>
          </p:cNvPr>
          <p:cNvPicPr>
            <a:picLocks noChangeAspect="1"/>
          </p:cNvPicPr>
          <p:nvPr/>
        </p:nvPicPr>
        <p:blipFill>
          <a:blip r:embed="rId2"/>
          <a:stretch>
            <a:fillRect/>
          </a:stretch>
        </p:blipFill>
        <p:spPr>
          <a:xfrm>
            <a:off x="10451556" y="375483"/>
            <a:ext cx="644949" cy="530291"/>
          </a:xfrm>
          <a:prstGeom prst="rect">
            <a:avLst/>
          </a:prstGeom>
        </p:spPr>
      </p:pic>
      <p:sp>
        <p:nvSpPr>
          <p:cNvPr id="5" name="Прямоугольник 4">
            <a:extLst>
              <a:ext uri="{FF2B5EF4-FFF2-40B4-BE49-F238E27FC236}">
                <a16:creationId xmlns:a16="http://schemas.microsoft.com/office/drawing/2014/main" id="{76664BD8-3827-4393-8BD8-464C4C0A9B1B}"/>
              </a:ext>
            </a:extLst>
          </p:cNvPr>
          <p:cNvSpPr/>
          <p:nvPr/>
        </p:nvSpPr>
        <p:spPr>
          <a:xfrm>
            <a:off x="8601354" y="6133068"/>
            <a:ext cx="3425939" cy="369332"/>
          </a:xfrm>
          <a:prstGeom prst="rect">
            <a:avLst/>
          </a:prstGeom>
          <a:noFill/>
          <a:effectLst/>
        </p:spPr>
        <p:style>
          <a:lnRef idx="0">
            <a:schemeClr val="dk1"/>
          </a:lnRef>
          <a:fillRef idx="3">
            <a:schemeClr val="dk1"/>
          </a:fillRef>
          <a:effectRef idx="3">
            <a:schemeClr val="dk1"/>
          </a:effectRef>
          <a:fontRef idx="minor">
            <a:schemeClr val="lt1"/>
          </a:fontRef>
        </p:style>
        <p:txBody>
          <a:bodyPr wrap="none">
            <a:spAutoFit/>
          </a:bodyPr>
          <a:lstStyle/>
          <a:p>
            <a:pPr algn="ctr"/>
            <a:r>
              <a:rPr lang="en-US" altLang="ru-RU" b="1" dirty="0">
                <a:solidFill>
                  <a:srgbClr val="F60E82"/>
                </a:solidFill>
              </a:rPr>
              <a:t>SADIKOV Ulugbek Nosirovich</a:t>
            </a:r>
            <a:endParaRPr lang="uz-Cyrl-UZ" altLang="ru-RU" b="1" i="1" dirty="0">
              <a:solidFill>
                <a:srgbClr val="F60E82"/>
              </a:solidFill>
            </a:endParaRPr>
          </a:p>
        </p:txBody>
      </p:sp>
      <p:sp>
        <p:nvSpPr>
          <p:cNvPr id="2" name="TextBox 1">
            <a:extLst>
              <a:ext uri="{FF2B5EF4-FFF2-40B4-BE49-F238E27FC236}">
                <a16:creationId xmlns:a16="http://schemas.microsoft.com/office/drawing/2014/main" id="{628CDFB0-F720-0C77-804C-7DDA052AC37D}"/>
              </a:ext>
            </a:extLst>
          </p:cNvPr>
          <p:cNvSpPr txBox="1"/>
          <p:nvPr/>
        </p:nvSpPr>
        <p:spPr>
          <a:xfrm>
            <a:off x="1266738" y="1073791"/>
            <a:ext cx="8523214" cy="827086"/>
          </a:xfrm>
          <a:prstGeom prst="rect">
            <a:avLst/>
          </a:prstGeom>
          <a:noFill/>
        </p:spPr>
        <p:txBody>
          <a:bodyPr wrap="square" rtlCol="0">
            <a:spAutoFit/>
          </a:bodyPr>
          <a:lstStyle/>
          <a:p>
            <a:pPr>
              <a:buNone/>
            </a:pPr>
            <a:r>
              <a:rPr lang="en-US" sz="2400" b="1" dirty="0">
                <a:hlinkClick r:id="rId3"/>
              </a:rPr>
              <a:t>State Tax Committee of the Republic of Uzbekistan</a:t>
            </a:r>
          </a:p>
          <a:p>
            <a:pPr>
              <a:lnSpc>
                <a:spcPts val="1350"/>
              </a:lnSpc>
            </a:pPr>
            <a:br>
              <a:rPr lang="en-US" dirty="0">
                <a:hlinkClick r:id="rId3"/>
              </a:rPr>
            </a:br>
            <a:endParaRPr lang="en-US" dirty="0">
              <a:hlinkClick r:id="rId3"/>
            </a:endParaRPr>
          </a:p>
        </p:txBody>
      </p:sp>
      <p:sp>
        <p:nvSpPr>
          <p:cNvPr id="4" name="TextBox 3">
            <a:extLst>
              <a:ext uri="{FF2B5EF4-FFF2-40B4-BE49-F238E27FC236}">
                <a16:creationId xmlns:a16="http://schemas.microsoft.com/office/drawing/2014/main" id="{92C3FD22-7C37-0AC6-6F47-789DC9B86C72}"/>
              </a:ext>
            </a:extLst>
          </p:cNvPr>
          <p:cNvSpPr txBox="1"/>
          <p:nvPr/>
        </p:nvSpPr>
        <p:spPr>
          <a:xfrm>
            <a:off x="822121" y="5931017"/>
            <a:ext cx="4001549" cy="369332"/>
          </a:xfrm>
          <a:prstGeom prst="rect">
            <a:avLst/>
          </a:prstGeom>
          <a:noFill/>
        </p:spPr>
        <p:txBody>
          <a:bodyPr wrap="square" rtlCol="0">
            <a:spAutoFit/>
          </a:bodyPr>
          <a:lstStyle/>
          <a:p>
            <a:r>
              <a:rPr lang="en-US" b="1" dirty="0"/>
              <a:t>JAPAN, Saitama</a:t>
            </a:r>
            <a:endParaRPr lang="ru-RU" b="1"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Прямоугольник 3">
            <a:extLst>
              <a:ext uri="{FF2B5EF4-FFF2-40B4-BE49-F238E27FC236}">
                <a16:creationId xmlns:a16="http://schemas.microsoft.com/office/drawing/2014/main" id="{936FC024-65A3-4590-A2FF-F47BC44BC8FF}"/>
              </a:ext>
            </a:extLst>
          </p:cNvPr>
          <p:cNvSpPr>
            <a:spLocks noChangeArrowheads="1"/>
          </p:cNvSpPr>
          <p:nvPr/>
        </p:nvSpPr>
        <p:spPr bwMode="auto">
          <a:xfrm>
            <a:off x="2260121" y="725383"/>
            <a:ext cx="792767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1219170" eaLnBrk="0" fontAlgn="base" hangingPunct="0">
              <a:spcBef>
                <a:spcPts val="400"/>
              </a:spcBef>
              <a:spcAft>
                <a:spcPts val="1067"/>
              </a:spcAft>
              <a:buNone/>
              <a:defRPr/>
            </a:pPr>
            <a:endParaRPr kumimoji="0" lang="ru-RU" altLang="ru-RU"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p:txBody>
      </p:sp>
      <p:pic>
        <p:nvPicPr>
          <p:cNvPr id="3" name="Рисунок 2">
            <a:extLst>
              <a:ext uri="{FF2B5EF4-FFF2-40B4-BE49-F238E27FC236}">
                <a16:creationId xmlns:a16="http://schemas.microsoft.com/office/drawing/2014/main" id="{AA0E2FE7-D423-3B49-8E05-0203D92B37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393" y="4179815"/>
            <a:ext cx="3144781" cy="2069985"/>
          </a:xfrm>
          <a:prstGeom prst="rect">
            <a:avLst/>
          </a:prstGeom>
        </p:spPr>
      </p:pic>
      <p:sp>
        <p:nvSpPr>
          <p:cNvPr id="6" name="TextBox 5">
            <a:extLst>
              <a:ext uri="{FF2B5EF4-FFF2-40B4-BE49-F238E27FC236}">
                <a16:creationId xmlns:a16="http://schemas.microsoft.com/office/drawing/2014/main" id="{12852451-8284-F824-95FF-5799E3CAE050}"/>
              </a:ext>
            </a:extLst>
          </p:cNvPr>
          <p:cNvSpPr txBox="1"/>
          <p:nvPr/>
        </p:nvSpPr>
        <p:spPr>
          <a:xfrm>
            <a:off x="2390862" y="989901"/>
            <a:ext cx="7625593" cy="369332"/>
          </a:xfrm>
          <a:prstGeom prst="rect">
            <a:avLst/>
          </a:prstGeom>
          <a:noFill/>
        </p:spPr>
        <p:txBody>
          <a:bodyPr wrap="square" rtlCol="0">
            <a:spAutoFit/>
          </a:bodyPr>
          <a:lstStyle/>
          <a:p>
            <a:r>
              <a:rPr lang="en-US" b="1" dirty="0"/>
              <a:t>Is Elon Musk involved in cryptocurrency?</a:t>
            </a:r>
          </a:p>
        </p:txBody>
      </p:sp>
      <p:sp>
        <p:nvSpPr>
          <p:cNvPr id="8" name="TextBox 7">
            <a:extLst>
              <a:ext uri="{FF2B5EF4-FFF2-40B4-BE49-F238E27FC236}">
                <a16:creationId xmlns:a16="http://schemas.microsoft.com/office/drawing/2014/main" id="{2DF2ECF3-CBD4-C724-AF68-94B1DBF3854A}"/>
              </a:ext>
            </a:extLst>
          </p:cNvPr>
          <p:cNvSpPr txBox="1"/>
          <p:nvPr/>
        </p:nvSpPr>
        <p:spPr>
          <a:xfrm>
            <a:off x="4462943" y="4320332"/>
            <a:ext cx="6694415" cy="1493241"/>
          </a:xfrm>
          <a:prstGeom prst="rect">
            <a:avLst/>
          </a:prstGeom>
          <a:noFill/>
        </p:spPr>
        <p:txBody>
          <a:bodyPr wrap="square" rtlCol="0">
            <a:spAutoFit/>
          </a:bodyPr>
          <a:lstStyle/>
          <a:p>
            <a:pPr algn="just"/>
            <a:r>
              <a:rPr lang="en-US" dirty="0"/>
              <a:t>Elon Musk owns Bitcoin, Dogecoin, Ethereum, and Shiba Inu. He supports Dogecoin the most, with Tesla and SpaceX accepting it for some purchases. Elon Musk hasn't confirmed buying a new cryptocurrency, but he has shown interest in Bitcoin, Dogecoin, and Ethereum.</a:t>
            </a:r>
            <a:endParaRPr lang="ru-RU" dirty="0"/>
          </a:p>
        </p:txBody>
      </p:sp>
      <p:pic>
        <p:nvPicPr>
          <p:cNvPr id="13" name="Рисунок 12">
            <a:extLst>
              <a:ext uri="{FF2B5EF4-FFF2-40B4-BE49-F238E27FC236}">
                <a16:creationId xmlns:a16="http://schemas.microsoft.com/office/drawing/2014/main" id="{FFF21256-F35C-F00C-46C3-D26E2416F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93" y="2233612"/>
            <a:ext cx="3144781" cy="1835573"/>
          </a:xfrm>
          <a:prstGeom prst="rect">
            <a:avLst/>
          </a:prstGeom>
        </p:spPr>
      </p:pic>
      <p:sp>
        <p:nvSpPr>
          <p:cNvPr id="14" name="TextBox 13">
            <a:extLst>
              <a:ext uri="{FF2B5EF4-FFF2-40B4-BE49-F238E27FC236}">
                <a16:creationId xmlns:a16="http://schemas.microsoft.com/office/drawing/2014/main" id="{0DD7A2C9-CDE6-9931-8373-49C153AB1A0F}"/>
              </a:ext>
            </a:extLst>
          </p:cNvPr>
          <p:cNvSpPr txBox="1"/>
          <p:nvPr/>
        </p:nvSpPr>
        <p:spPr>
          <a:xfrm>
            <a:off x="4462943" y="2323750"/>
            <a:ext cx="6878973" cy="1200329"/>
          </a:xfrm>
          <a:prstGeom prst="rect">
            <a:avLst/>
          </a:prstGeom>
          <a:noFill/>
        </p:spPr>
        <p:txBody>
          <a:bodyPr wrap="square" rtlCol="0">
            <a:spAutoFit/>
          </a:bodyPr>
          <a:lstStyle/>
          <a:p>
            <a:r>
              <a:rPr lang="en-US" dirty="0"/>
              <a:t>President Trump's meme coin, which had slumped 88% from its most recent high, got a boost Wednesday after its website invited the top 220 holders of the digital token to an "intimate private dinner" with the president.</a:t>
            </a:r>
            <a:endParaRPr lang="ru-RU" dirty="0"/>
          </a:p>
        </p:txBody>
      </p:sp>
    </p:spTree>
    <p:extLst>
      <p:ext uri="{BB962C8B-B14F-4D97-AF65-F5344CB8AC3E}">
        <p14:creationId xmlns:p14="http://schemas.microsoft.com/office/powerpoint/2010/main" val="4026190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0C807-DDD7-9722-EF20-FC27E9F1078D}"/>
            </a:ext>
          </a:extLst>
        </p:cNvPr>
        <p:cNvGrpSpPr/>
        <p:nvPr/>
      </p:nvGrpSpPr>
      <p:grpSpPr>
        <a:xfrm>
          <a:off x="0" y="0"/>
          <a:ext cx="0" cy="0"/>
          <a:chOff x="0" y="0"/>
          <a:chExt cx="0" cy="0"/>
        </a:xfrm>
      </p:grpSpPr>
      <p:sp>
        <p:nvSpPr>
          <p:cNvPr id="28677" name="Прямоугольник 3">
            <a:extLst>
              <a:ext uri="{FF2B5EF4-FFF2-40B4-BE49-F238E27FC236}">
                <a16:creationId xmlns:a16="http://schemas.microsoft.com/office/drawing/2014/main" id="{FFAA7692-F100-3CF8-8E6E-4F385F8A7693}"/>
              </a:ext>
            </a:extLst>
          </p:cNvPr>
          <p:cNvSpPr>
            <a:spLocks noChangeArrowheads="1"/>
          </p:cNvSpPr>
          <p:nvPr/>
        </p:nvSpPr>
        <p:spPr bwMode="auto">
          <a:xfrm>
            <a:off x="2260121" y="1170000"/>
            <a:ext cx="7927675"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sz="1800" b="1" dirty="0"/>
              <a:t>Blockchain-based HUMO token backed by government bonds to be piloted in Uzbekistan</a:t>
            </a:r>
          </a:p>
        </p:txBody>
      </p:sp>
      <p:pic>
        <p:nvPicPr>
          <p:cNvPr id="10" name="Рисунок 9">
            <a:extLst>
              <a:ext uri="{FF2B5EF4-FFF2-40B4-BE49-F238E27FC236}">
                <a16:creationId xmlns:a16="http://schemas.microsoft.com/office/drawing/2014/main" id="{9B3A7DCC-01C6-B9C2-68FF-223C7D35E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10" y="2280625"/>
            <a:ext cx="2619375" cy="1743075"/>
          </a:xfrm>
          <a:prstGeom prst="rect">
            <a:avLst/>
          </a:prstGeom>
        </p:spPr>
      </p:pic>
      <p:sp>
        <p:nvSpPr>
          <p:cNvPr id="12" name="TextBox 11">
            <a:extLst>
              <a:ext uri="{FF2B5EF4-FFF2-40B4-BE49-F238E27FC236}">
                <a16:creationId xmlns:a16="http://schemas.microsoft.com/office/drawing/2014/main" id="{196A7A87-9899-A8C4-BDB2-07C08650344F}"/>
              </a:ext>
            </a:extLst>
          </p:cNvPr>
          <p:cNvSpPr txBox="1"/>
          <p:nvPr/>
        </p:nvSpPr>
        <p:spPr>
          <a:xfrm>
            <a:off x="3047301" y="3678222"/>
            <a:ext cx="8563062" cy="923330"/>
          </a:xfrm>
          <a:prstGeom prst="rect">
            <a:avLst/>
          </a:prstGeom>
          <a:noFill/>
        </p:spPr>
        <p:txBody>
          <a:bodyPr wrap="square">
            <a:spAutoFit/>
          </a:bodyPr>
          <a:lstStyle/>
          <a:p>
            <a:r>
              <a:rPr lang="en-US" dirty="0">
                <a:hlinkClick r:id="rId3"/>
              </a:rPr>
              <a:t>HUMO</a:t>
            </a:r>
            <a:r>
              <a:rPr lang="en-US" dirty="0"/>
              <a:t>, the payment system serving over 35 million cardholders and widely integrated into the country’s banking and retail sectors, will serve as the foundation of the project.</a:t>
            </a:r>
            <a:endParaRPr lang="ru-RU" dirty="0"/>
          </a:p>
        </p:txBody>
      </p:sp>
      <p:sp>
        <p:nvSpPr>
          <p:cNvPr id="16" name="TextBox 15">
            <a:extLst>
              <a:ext uri="{FF2B5EF4-FFF2-40B4-BE49-F238E27FC236}">
                <a16:creationId xmlns:a16="http://schemas.microsoft.com/office/drawing/2014/main" id="{C73B1116-2539-BF5B-0B28-1FF04E4B9177}"/>
              </a:ext>
            </a:extLst>
          </p:cNvPr>
          <p:cNvSpPr txBox="1"/>
          <p:nvPr/>
        </p:nvSpPr>
        <p:spPr>
          <a:xfrm>
            <a:off x="3047300" y="2486984"/>
            <a:ext cx="8311393" cy="923330"/>
          </a:xfrm>
          <a:prstGeom prst="rect">
            <a:avLst/>
          </a:prstGeom>
          <a:noFill/>
        </p:spPr>
        <p:txBody>
          <a:bodyPr wrap="square">
            <a:spAutoFit/>
          </a:bodyPr>
          <a:lstStyle/>
          <a:p>
            <a:r>
              <a:rPr lang="en-US" dirty="0"/>
              <a:t>A new digital asset, the Humo token, secured by government bonds, is currently being tested in Uzbekistan. This was reported by the press service of the Humo payment system.</a:t>
            </a:r>
            <a:endParaRPr lang="ru-RU" dirty="0"/>
          </a:p>
        </p:txBody>
      </p:sp>
    </p:spTree>
    <p:extLst>
      <p:ext uri="{BB962C8B-B14F-4D97-AF65-F5344CB8AC3E}">
        <p14:creationId xmlns:p14="http://schemas.microsoft.com/office/powerpoint/2010/main" val="3891736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CC3C88-74F7-BFD8-E254-8BCC9009A2F6}"/>
              </a:ext>
            </a:extLst>
          </p:cNvPr>
          <p:cNvSpPr txBox="1"/>
          <p:nvPr/>
        </p:nvSpPr>
        <p:spPr>
          <a:xfrm>
            <a:off x="4412609" y="3244334"/>
            <a:ext cx="3295698" cy="369332"/>
          </a:xfrm>
          <a:prstGeom prst="rect">
            <a:avLst/>
          </a:prstGeom>
          <a:noFill/>
        </p:spPr>
        <p:txBody>
          <a:bodyPr wrap="square" rtlCol="0">
            <a:spAutoFit/>
          </a:bodyPr>
          <a:lstStyle/>
          <a:p>
            <a:r>
              <a:rPr lang="en-US" b="1" dirty="0"/>
              <a:t>THANK YOU FOR ATTENTION!!!</a:t>
            </a:r>
            <a:endParaRPr lang="ru-RU" b="1" dirty="0"/>
          </a:p>
        </p:txBody>
      </p:sp>
    </p:spTree>
    <p:extLst>
      <p:ext uri="{BB962C8B-B14F-4D97-AF65-F5344CB8AC3E}">
        <p14:creationId xmlns:p14="http://schemas.microsoft.com/office/powerpoint/2010/main" val="1600429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73731" name="Прямоугольник 1">
            <a:extLst>
              <a:ext uri="{FF2B5EF4-FFF2-40B4-BE49-F238E27FC236}">
                <a16:creationId xmlns:a16="http://schemas.microsoft.com/office/drawing/2014/main" id="{FC9047BD-50AD-47CE-B5E2-5A8A1E47F5DF}"/>
              </a:ext>
            </a:extLst>
          </p:cNvPr>
          <p:cNvSpPr>
            <a:spLocks noChangeArrowheads="1"/>
          </p:cNvSpPr>
          <p:nvPr/>
        </p:nvSpPr>
        <p:spPr bwMode="auto">
          <a:xfrm>
            <a:off x="229926" y="143934"/>
            <a:ext cx="11575914" cy="3683188"/>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625519" eaLnBrk="0" fontAlgn="base" hangingPunct="0">
              <a:spcBef>
                <a:spcPct val="0"/>
              </a:spcBef>
              <a:spcAft>
                <a:spcPct val="0"/>
              </a:spcAft>
            </a:pPr>
            <a:r>
              <a:rPr lang="en-US" altLang="ru-RU" sz="2667" b="1" dirty="0">
                <a:solidFill>
                  <a:prstClr val="black"/>
                </a:solidFill>
              </a:rPr>
              <a:t>What is the tax audit?</a:t>
            </a:r>
          </a:p>
          <a:p>
            <a:pPr algn="ctr" defTabSz="1625519" eaLnBrk="0" fontAlgn="base" hangingPunct="0">
              <a:spcBef>
                <a:spcPct val="0"/>
              </a:spcBef>
              <a:spcAft>
                <a:spcPct val="0"/>
              </a:spcAft>
            </a:pPr>
            <a:r>
              <a:rPr lang="en-US" altLang="ru-RU" b="1" dirty="0">
                <a:solidFill>
                  <a:srgbClr val="0000FF"/>
                </a:solidFill>
                <a:latin typeface="Arial" panose="020B0604020202020204" pitchFamily="34" charset="0"/>
                <a:cs typeface="Arial" panose="020B0604020202020204" pitchFamily="34" charset="0"/>
              </a:rPr>
              <a:t>According to the article 140, </a:t>
            </a:r>
            <a:r>
              <a:rPr lang="en-US" altLang="ru-RU" b="1" dirty="0">
                <a:latin typeface="Arial" panose="020B0604020202020204" pitchFamily="34" charset="0"/>
                <a:cs typeface="Arial" panose="020B0604020202020204" pitchFamily="34" charset="0"/>
              </a:rPr>
              <a:t>Tax audit is survey of the correctness of the calculation and payment of taxes and fees for a certain period.</a:t>
            </a:r>
          </a:p>
          <a:p>
            <a:pPr algn="just" defTabSz="1625519" eaLnBrk="0" fontAlgn="base" hangingPunct="0">
              <a:spcBef>
                <a:spcPct val="0"/>
              </a:spcBef>
              <a:spcAft>
                <a:spcPct val="0"/>
              </a:spcAft>
            </a:pPr>
            <a:r>
              <a:rPr lang="en-US" altLang="ru-RU" b="1" dirty="0">
                <a:latin typeface="Arial" panose="020B0604020202020204" pitchFamily="34" charset="0"/>
                <a:cs typeface="Arial" panose="020B0604020202020204" pitchFamily="34" charset="0"/>
              </a:rPr>
              <a:t>	Tax audit is carried out in relation to a taxpayer (tax agent) belonging to the category of taxpayers (tax agents) with a high degree of risk. </a:t>
            </a:r>
          </a:p>
          <a:p>
            <a:pPr algn="just" defTabSz="1625519" eaLnBrk="0" fontAlgn="base" hangingPunct="0">
              <a:spcBef>
                <a:spcPct val="0"/>
              </a:spcBef>
              <a:spcAft>
                <a:spcPct val="0"/>
              </a:spcAft>
            </a:pPr>
            <a:r>
              <a:rPr lang="en-US" altLang="ru-RU" b="1" dirty="0">
                <a:latin typeface="Arial" panose="020B0604020202020204" pitchFamily="34" charset="0"/>
                <a:cs typeface="Arial" panose="020B0604020202020204" pitchFamily="34" charset="0"/>
              </a:rPr>
              <a:t>   </a:t>
            </a:r>
          </a:p>
          <a:p>
            <a:pPr algn="just" defTabSz="1625519" eaLnBrk="0" fontAlgn="base" hangingPunct="0">
              <a:spcBef>
                <a:spcPct val="0"/>
              </a:spcBef>
              <a:spcAft>
                <a:spcPct val="0"/>
              </a:spcAft>
            </a:pPr>
            <a:r>
              <a:rPr lang="en-US" altLang="ru-RU" b="1" dirty="0">
                <a:latin typeface="Arial" panose="020B0604020202020204" pitchFamily="34" charset="0"/>
                <a:cs typeface="Arial" panose="020B0604020202020204" pitchFamily="34" charset="0"/>
              </a:rPr>
              <a:t>	Tax authorities should send to the taxpayer a notice of the tax audit no less than thirty calendar days prior to the commencement of the tax audit. 	</a:t>
            </a:r>
          </a:p>
          <a:p>
            <a:pPr algn="just" defTabSz="1625519" eaLnBrk="0" fontAlgn="base" hangingPunct="0">
              <a:spcBef>
                <a:spcPct val="0"/>
              </a:spcBef>
              <a:spcAft>
                <a:spcPct val="0"/>
              </a:spcAft>
            </a:pPr>
            <a:r>
              <a:rPr lang="en-US" altLang="ru-RU" b="1" dirty="0">
                <a:latin typeface="Arial" panose="020B0604020202020204" pitchFamily="34" charset="0"/>
                <a:cs typeface="Arial" panose="020B0604020202020204" pitchFamily="34" charset="0"/>
              </a:rPr>
              <a:t>  	The tax authority, in agreement with the State Tax Committee of the Republic of Uzbekistan, has the right to initiate a tax audit without prior notification of the taxpayer if there are signs of tax evasion</a:t>
            </a:r>
            <a:endParaRPr lang="uz-Cyrl-UZ" altLang="ru-RU" b="1" dirty="0"/>
          </a:p>
          <a:p>
            <a:pPr algn="ctr" defTabSz="1625519" eaLnBrk="0" fontAlgn="base" hangingPunct="0">
              <a:spcBef>
                <a:spcPct val="0"/>
              </a:spcBef>
              <a:spcAft>
                <a:spcPct val="0"/>
              </a:spcAft>
            </a:pPr>
            <a:endParaRPr lang="en-US" altLang="ru-RU" sz="2667" b="1" dirty="0">
              <a:solidFill>
                <a:prstClr val="black"/>
              </a:solidFill>
            </a:endParaRPr>
          </a:p>
        </p:txBody>
      </p:sp>
      <p:sp>
        <p:nvSpPr>
          <p:cNvPr id="14" name="Прямоугольник 1">
            <a:extLst>
              <a:ext uri="{FF2B5EF4-FFF2-40B4-BE49-F238E27FC236}">
                <a16:creationId xmlns:a16="http://schemas.microsoft.com/office/drawing/2014/main" id="{46E4C002-EE49-434C-8575-1EE3BE48D867}"/>
              </a:ext>
            </a:extLst>
          </p:cNvPr>
          <p:cNvSpPr>
            <a:spLocks noChangeArrowheads="1"/>
          </p:cNvSpPr>
          <p:nvPr/>
        </p:nvSpPr>
        <p:spPr bwMode="auto">
          <a:xfrm>
            <a:off x="272098" y="3932775"/>
            <a:ext cx="11575915" cy="4616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219170" eaLnBrk="0" fontAlgn="base" hangingPunct="0">
              <a:spcBef>
                <a:spcPct val="0"/>
              </a:spcBef>
              <a:spcAft>
                <a:spcPct val="0"/>
              </a:spcAft>
              <a:defRPr/>
            </a:pPr>
            <a:r>
              <a:rPr lang="en-US" altLang="ru-RU" sz="2400" b="1" dirty="0">
                <a:solidFill>
                  <a:srgbClr val="0000FF"/>
                </a:solidFill>
                <a:latin typeface="Arial" panose="020B0604020202020204" pitchFamily="34" charset="0"/>
                <a:cs typeface="Arial" panose="020B0604020202020204" pitchFamily="34" charset="0"/>
              </a:rPr>
              <a:t>Identification, Analysis and Assessment of Tax Risk Program</a:t>
            </a:r>
            <a:endParaRPr lang="ru-RU" altLang="ru-RU" sz="2400" b="1" dirty="0">
              <a:solidFill>
                <a:srgbClr val="0000FF"/>
              </a:solidFill>
              <a:latin typeface="Arial" panose="020B0604020202020204" pitchFamily="34" charset="0"/>
              <a:cs typeface="Arial" panose="020B0604020202020204" pitchFamily="34" charset="0"/>
            </a:endParaRPr>
          </a:p>
        </p:txBody>
      </p:sp>
      <p:sp>
        <p:nvSpPr>
          <p:cNvPr id="15" name="Прямоугольник 1">
            <a:extLst>
              <a:ext uri="{FF2B5EF4-FFF2-40B4-BE49-F238E27FC236}">
                <a16:creationId xmlns:a16="http://schemas.microsoft.com/office/drawing/2014/main" id="{9E4B7E98-975D-49C4-B137-97047C61FD43}"/>
              </a:ext>
            </a:extLst>
          </p:cNvPr>
          <p:cNvSpPr>
            <a:spLocks noChangeArrowheads="1"/>
          </p:cNvSpPr>
          <p:nvPr/>
        </p:nvSpPr>
        <p:spPr bwMode="auto">
          <a:xfrm>
            <a:off x="280724" y="4566047"/>
            <a:ext cx="11575916"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algn="ctr" defTabSz="1219170" eaLnBrk="0" fontAlgn="base" hangingPunct="0">
              <a:spcBef>
                <a:spcPct val="0"/>
              </a:spcBef>
              <a:spcAft>
                <a:spcPct val="0"/>
              </a:spcAft>
              <a:buFontTx/>
              <a:buChar char="-"/>
              <a:defRPr/>
            </a:pPr>
            <a:r>
              <a:rPr lang="en-US" altLang="ru-RU" sz="2400" b="1" dirty="0">
                <a:solidFill>
                  <a:srgbClr val="0000FF"/>
                </a:solidFill>
                <a:latin typeface="Arial" panose="020B0604020202020204" pitchFamily="34" charset="0"/>
                <a:cs typeface="Arial" panose="020B0604020202020204" pitchFamily="34" charset="0"/>
              </a:rPr>
              <a:t>Identified tax risk-signs of tax violations identified through the </a:t>
            </a:r>
            <a:r>
              <a:rPr lang="en-US" altLang="ru-RU" sz="2400" b="1" dirty="0">
                <a:solidFill>
                  <a:srgbClr val="FF0000"/>
                </a:solidFill>
                <a:latin typeface="Arial" panose="020B0604020202020204" pitchFamily="34" charset="0"/>
                <a:cs typeface="Arial" panose="020B0604020202020204" pitchFamily="34" charset="0"/>
              </a:rPr>
              <a:t>automated program;</a:t>
            </a:r>
          </a:p>
          <a:p>
            <a:pPr marL="342900" indent="-342900" algn="ctr" defTabSz="1219170" eaLnBrk="0" fontAlgn="base" hangingPunct="0">
              <a:spcBef>
                <a:spcPct val="0"/>
              </a:spcBef>
              <a:spcAft>
                <a:spcPct val="0"/>
              </a:spcAft>
              <a:buFontTx/>
              <a:buChar char="-"/>
              <a:defRPr/>
            </a:pPr>
            <a:r>
              <a:rPr lang="en-US" altLang="ru-RU" sz="2400" b="1" dirty="0">
                <a:solidFill>
                  <a:srgbClr val="0000FF"/>
                </a:solidFill>
                <a:latin typeface="Arial" panose="020B0604020202020204" pitchFamily="34" charset="0"/>
                <a:cs typeface="Arial" panose="020B0604020202020204" pitchFamily="34" charset="0"/>
              </a:rPr>
              <a:t>Potential risk-tax risk that has not been determined, but there are conditions for its occurrence;</a:t>
            </a:r>
            <a:endParaRPr lang="ru-RU" altLang="ru-RU" sz="2400" b="1" dirty="0">
              <a:solidFill>
                <a:srgbClr val="0000FF"/>
              </a:solidFill>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id="{E52ACB34-4758-4EF2-B861-847F897B38B6}"/>
              </a:ext>
            </a:extLst>
          </p:cNvPr>
          <p:cNvPicPr>
            <a:picLocks noChangeAspect="1"/>
          </p:cNvPicPr>
          <p:nvPr/>
        </p:nvPicPr>
        <p:blipFill>
          <a:blip r:embed="rId2"/>
          <a:stretch>
            <a:fillRect/>
          </a:stretch>
        </p:blipFill>
        <p:spPr>
          <a:xfrm>
            <a:off x="0" y="17845"/>
            <a:ext cx="1006473" cy="827544"/>
          </a:xfrm>
          <a:prstGeom prst="rect">
            <a:avLst/>
          </a:prstGeom>
        </p:spPr>
      </p:pic>
    </p:spTree>
  </p:cSld>
  <p:clrMapOvr>
    <a:overrideClrMapping bg1="lt1" tx1="dk1" bg2="lt2" tx2="dk2" accent1="accent1" accent2="accent2" accent3="accent3" accent4="accent4" accent5="accent5" accent6="accent6" hlink="hlink" folHlink="folHlink"/>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5042AE51-B406-4DFF-AA55-9DFFE8D05CCA}"/>
              </a:ext>
            </a:extLst>
          </p:cNvPr>
          <p:cNvSpPr txBox="1">
            <a:spLocks/>
          </p:cNvSpPr>
          <p:nvPr/>
        </p:nvSpPr>
        <p:spPr>
          <a:xfrm>
            <a:off x="4944534" y="355600"/>
            <a:ext cx="5278967" cy="1348317"/>
          </a:xfrm>
          <a:prstGeom prst="rect">
            <a:avLst/>
          </a:prstGeom>
        </p:spPr>
        <p:txBody>
          <a:bodyPr anchor="ct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ru-RU" altLang="ru-RU" sz="2667" b="1" i="0" u="none" strike="noStrike" kern="1200" cap="none" spc="-133" normalizeH="0" baseline="0" noProof="0" dirty="0">
              <a:ln>
                <a:noFill/>
              </a:ln>
              <a:solidFill>
                <a:srgbClr val="002060"/>
              </a:solidFill>
              <a:effectLst/>
              <a:uLnTx/>
              <a:uFillTx/>
              <a:latin typeface="Arial" charset="0"/>
              <a:ea typeface="+mj-ea"/>
              <a:cs typeface="Arial" charset="0"/>
            </a:endParaRPr>
          </a:p>
        </p:txBody>
      </p:sp>
      <p:graphicFrame>
        <p:nvGraphicFramePr>
          <p:cNvPr id="10" name="Объект 9">
            <a:extLst>
              <a:ext uri="{FF2B5EF4-FFF2-40B4-BE49-F238E27FC236}">
                <a16:creationId xmlns:a16="http://schemas.microsoft.com/office/drawing/2014/main" id="{46691633-53BC-444E-A032-A3E9A627EBC7}"/>
              </a:ext>
            </a:extLst>
          </p:cNvPr>
          <p:cNvGraphicFramePr>
            <a:graphicFrameLocks noChangeAspect="1"/>
          </p:cNvGraphicFramePr>
          <p:nvPr/>
        </p:nvGraphicFramePr>
        <p:xfrm>
          <a:off x="0" y="1086732"/>
          <a:ext cx="331787" cy="5802230"/>
        </p:xfrm>
        <a:graphic>
          <a:graphicData uri="http://schemas.openxmlformats.org/presentationml/2006/ole">
            <mc:AlternateContent xmlns:mc="http://schemas.openxmlformats.org/markup-compatibility/2006">
              <mc:Choice xmlns:v="urn:schemas-microsoft-com:vml" Requires="v">
                <p:oleObj name="CorelDRAW" r:id="rId2" imgW="331851" imgH="5687568" progId="CorelDraw.Graphic.20">
                  <p:embed/>
                </p:oleObj>
              </mc:Choice>
              <mc:Fallback>
                <p:oleObj name="CorelDRAW" r:id="rId2" imgW="331851" imgH="5687568" progId="CorelDraw.Graphic.20">
                  <p:embed/>
                  <p:pic>
                    <p:nvPicPr>
                      <p:cNvPr id="10" name="Объект 9">
                        <a:extLst>
                          <a:ext uri="{FF2B5EF4-FFF2-40B4-BE49-F238E27FC236}">
                            <a16:creationId xmlns:a16="http://schemas.microsoft.com/office/drawing/2014/main" id="{46691633-53BC-444E-A032-A3E9A627EBC7}"/>
                          </a:ext>
                        </a:extLst>
                      </p:cNvPr>
                      <p:cNvPicPr/>
                      <p:nvPr/>
                    </p:nvPicPr>
                    <p:blipFill>
                      <a:blip r:embed="rId3"/>
                      <a:stretch>
                        <a:fillRect/>
                      </a:stretch>
                    </p:blipFill>
                    <p:spPr>
                      <a:xfrm>
                        <a:off x="0" y="1086732"/>
                        <a:ext cx="331787" cy="5802230"/>
                      </a:xfrm>
                      <a:prstGeom prst="rect">
                        <a:avLst/>
                      </a:prstGeom>
                    </p:spPr>
                  </p:pic>
                </p:oleObj>
              </mc:Fallback>
            </mc:AlternateContent>
          </a:graphicData>
        </a:graphic>
      </p:graphicFrame>
      <p:sp>
        <p:nvSpPr>
          <p:cNvPr id="7" name="Прямоугольник 6">
            <a:extLst>
              <a:ext uri="{FF2B5EF4-FFF2-40B4-BE49-F238E27FC236}">
                <a16:creationId xmlns:a16="http://schemas.microsoft.com/office/drawing/2014/main" id="{59C8CB1D-90B7-4F9C-8736-3F3FB61FF779}"/>
              </a:ext>
            </a:extLst>
          </p:cNvPr>
          <p:cNvSpPr/>
          <p:nvPr/>
        </p:nvSpPr>
        <p:spPr>
          <a:xfrm>
            <a:off x="2527541" y="811365"/>
            <a:ext cx="7732314" cy="1616918"/>
          </a:xfrm>
          <a:prstGeom prst="rect">
            <a:avLst/>
          </a:prstGeom>
        </p:spPr>
        <p:txBody>
          <a:bodyPr wrap="square">
            <a:spAutoFit/>
          </a:bodyPr>
          <a:lstStyle/>
          <a:p>
            <a:pPr algn="ctr">
              <a:buNone/>
            </a:pPr>
            <a:r>
              <a:rPr lang="en-US" sz="3600" b="1" dirty="0">
                <a:hlinkClick r:id="rId4"/>
              </a:rPr>
              <a:t>State Tax Committee of the Republic of Uzbekistan</a:t>
            </a:r>
          </a:p>
          <a:p>
            <a:pPr algn="ctr">
              <a:lnSpc>
                <a:spcPts val="1350"/>
              </a:lnSpc>
            </a:pPr>
            <a:br>
              <a:rPr lang="en-US" sz="3600" dirty="0">
                <a:hlinkClick r:id="rId4"/>
              </a:rPr>
            </a:br>
            <a:endParaRPr lang="en-US" sz="3600" dirty="0">
              <a:hlinkClick r:id="rId4"/>
            </a:endParaRPr>
          </a:p>
        </p:txBody>
      </p:sp>
      <p:pic>
        <p:nvPicPr>
          <p:cNvPr id="28" name="Рисунок 27">
            <a:extLst>
              <a:ext uri="{FF2B5EF4-FFF2-40B4-BE49-F238E27FC236}">
                <a16:creationId xmlns:a16="http://schemas.microsoft.com/office/drawing/2014/main" id="{278F1C99-C54F-43EE-B06D-9D6B9DA22407}"/>
              </a:ext>
            </a:extLst>
          </p:cNvPr>
          <p:cNvPicPr>
            <a:picLocks noChangeAspect="1"/>
          </p:cNvPicPr>
          <p:nvPr/>
        </p:nvPicPr>
        <p:blipFill>
          <a:blip r:embed="rId5"/>
          <a:stretch>
            <a:fillRect/>
          </a:stretch>
        </p:blipFill>
        <p:spPr>
          <a:xfrm>
            <a:off x="789367" y="2926617"/>
            <a:ext cx="2372862" cy="2709070"/>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C89CF080-ED5D-0A7E-3933-F93E4027005D}"/>
              </a:ext>
            </a:extLst>
          </p:cNvPr>
          <p:cNvSpPr txBox="1"/>
          <p:nvPr/>
        </p:nvSpPr>
        <p:spPr>
          <a:xfrm>
            <a:off x="3288484" y="2428283"/>
            <a:ext cx="8531604" cy="3139321"/>
          </a:xfrm>
          <a:prstGeom prst="rect">
            <a:avLst/>
          </a:prstGeom>
          <a:noFill/>
        </p:spPr>
        <p:txBody>
          <a:bodyPr wrap="square" rtlCol="0">
            <a:spAutoFit/>
          </a:bodyPr>
          <a:lstStyle/>
          <a:p>
            <a:r>
              <a:rPr lang="en-US" b="1" dirty="0">
                <a:solidFill>
                  <a:srgbClr val="0000FF"/>
                </a:solidFill>
              </a:rPr>
              <a:t>The procedure for organizing and conducting a tax audit:</a:t>
            </a:r>
          </a:p>
          <a:p>
            <a:endParaRPr lang="en-US" b="1" dirty="0">
              <a:solidFill>
                <a:srgbClr val="0000FF"/>
              </a:solidFill>
            </a:endParaRPr>
          </a:p>
          <a:p>
            <a:r>
              <a:rPr lang="en-US" dirty="0"/>
              <a:t>- Belongs to a high tax risk category;</a:t>
            </a:r>
          </a:p>
          <a:p>
            <a:endParaRPr lang="en-US" dirty="0"/>
          </a:p>
          <a:p>
            <a:r>
              <a:rPr lang="en-US" dirty="0"/>
              <a:t>- As a result of desk control, if the taxpayer fails to submit a revised tax return</a:t>
            </a:r>
          </a:p>
          <a:p>
            <a:endParaRPr lang="en-US" dirty="0"/>
          </a:p>
          <a:p>
            <a:pPr marL="285750" indent="-285750">
              <a:buFontTx/>
              <a:buChar char="-"/>
            </a:pPr>
            <a:r>
              <a:rPr lang="en-US" dirty="0"/>
              <a:t>Legal entities undergoing voluntary liquidation;</a:t>
            </a:r>
          </a:p>
          <a:p>
            <a:pPr marL="285750" indent="-285750">
              <a:buFontTx/>
              <a:buChar char="-"/>
            </a:pPr>
            <a:endParaRPr lang="en-US" dirty="0"/>
          </a:p>
          <a:p>
            <a:r>
              <a:rPr lang="en-US" dirty="0"/>
              <a:t>- Within the framework of the audit of the financial and economic activities of taxpayers in criminal cases; </a:t>
            </a:r>
            <a:endParaRPr lang="ru-RU" dirty="0"/>
          </a:p>
        </p:txBody>
      </p:sp>
      <p:pic>
        <p:nvPicPr>
          <p:cNvPr id="3" name="Рисунок 2">
            <a:extLst>
              <a:ext uri="{FF2B5EF4-FFF2-40B4-BE49-F238E27FC236}">
                <a16:creationId xmlns:a16="http://schemas.microsoft.com/office/drawing/2014/main" id="{1D903C50-091D-6B4A-0902-7E8A77A34145}"/>
              </a:ext>
            </a:extLst>
          </p:cNvPr>
          <p:cNvPicPr>
            <a:picLocks noChangeAspect="1"/>
          </p:cNvPicPr>
          <p:nvPr/>
        </p:nvPicPr>
        <p:blipFill>
          <a:blip r:embed="rId6"/>
          <a:stretch>
            <a:fillRect/>
          </a:stretch>
        </p:blipFill>
        <p:spPr>
          <a:xfrm>
            <a:off x="876704" y="641391"/>
            <a:ext cx="2246796" cy="2194984"/>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56CFF0E9-4A12-4C2A-98E4-BE8E10341FFB}"/>
              </a:ext>
            </a:extLst>
          </p:cNvPr>
          <p:cNvSpPr/>
          <p:nvPr/>
        </p:nvSpPr>
        <p:spPr>
          <a:xfrm>
            <a:off x="771424" y="3151545"/>
            <a:ext cx="4897967" cy="385362"/>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599002" algn="ctr" defTabSz="1219170" eaLnBrk="0" fontAlgn="base" hangingPunct="0">
              <a:lnSpc>
                <a:spcPct val="115000"/>
              </a:lnSpc>
              <a:spcBef>
                <a:spcPct val="0"/>
              </a:spcBef>
              <a:spcAft>
                <a:spcPct val="0"/>
              </a:spcAft>
              <a:defRPr/>
            </a:pPr>
            <a:r>
              <a:rPr lang="en-US" alt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Internal Source</a:t>
            </a:r>
            <a:r>
              <a:rPr lang="uz-Cyrl-UZ" altLang="ru-RU"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93F95618-3D0F-4FF7-A828-ED6F89F5A84D}"/>
              </a:ext>
            </a:extLst>
          </p:cNvPr>
          <p:cNvSpPr/>
          <p:nvPr/>
        </p:nvSpPr>
        <p:spPr>
          <a:xfrm>
            <a:off x="5859891" y="3149088"/>
            <a:ext cx="5376333" cy="385362"/>
          </a:xfrm>
          <a:prstGeom prst="rect">
            <a:avLst/>
          </a:prstGeom>
          <a:solidFill>
            <a:schemeClr val="bg1">
              <a:lumMod val="85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239178" algn="ctr" defTabSz="1219170" eaLnBrk="0" fontAlgn="base" hangingPunct="0">
              <a:lnSpc>
                <a:spcPct val="115000"/>
              </a:lnSpc>
              <a:spcBef>
                <a:spcPct val="0"/>
              </a:spcBef>
              <a:spcAft>
                <a:spcPct val="0"/>
              </a:spcAft>
              <a:defRPr/>
            </a:pPr>
            <a:r>
              <a:rPr lang="en-US"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External Source</a:t>
            </a:r>
            <a:endPar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631F499E-1A4D-4E72-9913-AF3D0BD9899A}"/>
              </a:ext>
            </a:extLst>
          </p:cNvPr>
          <p:cNvSpPr/>
          <p:nvPr/>
        </p:nvSpPr>
        <p:spPr>
          <a:xfrm>
            <a:off x="1059291" y="3587951"/>
            <a:ext cx="4320117" cy="2585323"/>
          </a:xfrm>
          <a:prstGeom prst="rect">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599002" algn="just" defTabSz="1219170" eaLnBrk="0" fontAlgn="base" hangingPunct="0">
              <a:spcBef>
                <a:spcPct val="0"/>
              </a:spcBef>
              <a:spcAft>
                <a:spcPct val="0"/>
              </a:spcAft>
              <a:defRPr/>
            </a:pPr>
            <a:r>
              <a:rPr lang="en-US" dirty="0">
                <a:solidFill>
                  <a:prstClr val="black"/>
                </a:solidFill>
                <a:latin typeface="Times New Roman" panose="02020603050405020304" pitchFamily="18" charset="0"/>
                <a:cs typeface="Times New Roman" panose="02020603050405020304" pitchFamily="18" charset="0"/>
              </a:rPr>
              <a:t>- Tax and financial statements</a:t>
            </a:r>
          </a:p>
          <a:p>
            <a:pPr marL="285750" indent="-285750" algn="just" defTabSz="1219170" eaLnBrk="0" fontAlgn="base" hangingPunct="0">
              <a:spcBef>
                <a:spcPct val="0"/>
              </a:spcBef>
              <a:spcAft>
                <a:spcPct val="0"/>
              </a:spcAft>
              <a:buFontTx/>
              <a:buChar char="-"/>
              <a:defRPr/>
            </a:pPr>
            <a:r>
              <a:rPr lang="en-US" dirty="0">
                <a:solidFill>
                  <a:prstClr val="black"/>
                </a:solidFill>
                <a:latin typeface="Times New Roman" panose="02020603050405020304" pitchFamily="18" charset="0"/>
                <a:cs typeface="Times New Roman" panose="02020603050405020304" pitchFamily="18" charset="0"/>
              </a:rPr>
              <a:t>Tax audit materials</a:t>
            </a:r>
          </a:p>
          <a:p>
            <a:pPr marL="285750" indent="-285750" algn="just" defTabSz="1219170" eaLnBrk="0" fontAlgn="base" hangingPunct="0">
              <a:spcBef>
                <a:spcPct val="0"/>
              </a:spcBef>
              <a:spcAft>
                <a:spcPct val="0"/>
              </a:spcAft>
              <a:buFontTx/>
              <a:buChar char="-"/>
              <a:defRPr/>
            </a:pPr>
            <a:r>
              <a:rPr lang="en-US" dirty="0">
                <a:solidFill>
                  <a:prstClr val="black"/>
                </a:solidFill>
                <a:latin typeface="Times New Roman" panose="02020603050405020304" pitchFamily="18" charset="0"/>
                <a:cs typeface="Times New Roman" panose="02020603050405020304" pitchFamily="18" charset="0"/>
              </a:rPr>
              <a:t>Clarified tax reports</a:t>
            </a:r>
          </a:p>
          <a:p>
            <a:pPr marL="285750" indent="-285750" algn="just" defTabSz="1219170" eaLnBrk="0" fontAlgn="base" hangingPunct="0">
              <a:spcBef>
                <a:spcPct val="0"/>
              </a:spcBef>
              <a:spcAft>
                <a:spcPct val="0"/>
              </a:spcAft>
              <a:buFontTx/>
              <a:buChar char="-"/>
              <a:defRPr/>
            </a:pPr>
            <a:r>
              <a:rPr lang="en-US" dirty="0">
                <a:solidFill>
                  <a:prstClr val="black"/>
                </a:solidFill>
                <a:latin typeface="Times New Roman" panose="02020603050405020304" pitchFamily="18" charset="0"/>
                <a:cs typeface="Times New Roman" panose="02020603050405020304" pitchFamily="18" charset="0"/>
              </a:rPr>
              <a:t>Losses (3 years or more)</a:t>
            </a:r>
          </a:p>
          <a:p>
            <a:pPr marL="285750" indent="-285750" algn="just" defTabSz="1219170" eaLnBrk="0" fontAlgn="base" hangingPunct="0">
              <a:spcBef>
                <a:spcPct val="0"/>
              </a:spcBef>
              <a:spcAft>
                <a:spcPct val="0"/>
              </a:spcAft>
              <a:buFontTx/>
              <a:buChar char="-"/>
              <a:defRPr/>
            </a:pPr>
            <a:r>
              <a:rPr lang="en-US" dirty="0">
                <a:solidFill>
                  <a:prstClr val="black"/>
                </a:solidFill>
                <a:latin typeface="Times New Roman" panose="02020603050405020304" pitchFamily="18" charset="0"/>
                <a:cs typeface="Times New Roman" panose="02020603050405020304" pitchFamily="18" charset="0"/>
              </a:rPr>
              <a:t>Address change</a:t>
            </a:r>
          </a:p>
          <a:p>
            <a:pPr marL="285750" indent="-285750" algn="just" defTabSz="1219170" eaLnBrk="0" fontAlgn="base" hangingPunct="0">
              <a:spcBef>
                <a:spcPct val="0"/>
              </a:spcBef>
              <a:spcAft>
                <a:spcPct val="0"/>
              </a:spcAft>
              <a:buFontTx/>
              <a:buChar char="-"/>
              <a:defRPr/>
            </a:pPr>
            <a:r>
              <a:rPr lang="en-US" dirty="0">
                <a:solidFill>
                  <a:prstClr val="black"/>
                </a:solidFill>
                <a:latin typeface="Times New Roman" panose="02020603050405020304" pitchFamily="18" charset="0"/>
                <a:cs typeface="Times New Roman" panose="02020603050405020304" pitchFamily="18" charset="0"/>
              </a:rPr>
              <a:t>Profitability index</a:t>
            </a:r>
          </a:p>
          <a:p>
            <a:pPr marL="285750" indent="-285750" algn="just" defTabSz="1219170" eaLnBrk="0" fontAlgn="base" hangingPunct="0">
              <a:spcBef>
                <a:spcPct val="0"/>
              </a:spcBef>
              <a:spcAft>
                <a:spcPct val="0"/>
              </a:spcAft>
              <a:buFontTx/>
              <a:buChar char="-"/>
              <a:defRPr/>
            </a:pPr>
            <a:r>
              <a:rPr lang="en-US" dirty="0">
                <a:solidFill>
                  <a:prstClr val="black"/>
                </a:solidFill>
                <a:latin typeface="Times New Roman" panose="02020603050405020304" pitchFamily="18" charset="0"/>
                <a:cs typeface="Times New Roman" panose="02020603050405020304" pitchFamily="18" charset="0"/>
              </a:rPr>
              <a:t>Income increase but tax decrease</a:t>
            </a:r>
          </a:p>
          <a:p>
            <a:pPr marL="285750" indent="-285750" algn="just" defTabSz="1219170" eaLnBrk="0" fontAlgn="base" hangingPunct="0">
              <a:spcBef>
                <a:spcPct val="0"/>
              </a:spcBef>
              <a:spcAft>
                <a:spcPct val="0"/>
              </a:spcAft>
              <a:buFontTx/>
              <a:buChar char="-"/>
              <a:defRPr/>
            </a:pPr>
            <a:r>
              <a:rPr lang="en-US" dirty="0">
                <a:solidFill>
                  <a:prstClr val="black"/>
                </a:solidFill>
                <a:latin typeface="Times New Roman" panose="02020603050405020304" pitchFamily="18" charset="0"/>
                <a:cs typeface="Times New Roman" panose="02020603050405020304" pitchFamily="18" charset="0"/>
              </a:rPr>
              <a:t>Electronic invoice</a:t>
            </a:r>
          </a:p>
          <a:p>
            <a:pPr marL="285750" indent="-285750" algn="just" defTabSz="1219170" eaLnBrk="0" fontAlgn="base" hangingPunct="0">
              <a:spcBef>
                <a:spcPct val="0"/>
              </a:spcBef>
              <a:spcAft>
                <a:spcPct val="0"/>
              </a:spcAft>
              <a:buFontTx/>
              <a:buChar char="-"/>
              <a:defRPr/>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EB87A9FE-A491-46DE-8B9A-E6959B621D9D}"/>
              </a:ext>
            </a:extLst>
          </p:cNvPr>
          <p:cNvSpPr/>
          <p:nvPr/>
        </p:nvSpPr>
        <p:spPr>
          <a:xfrm>
            <a:off x="6059016" y="3585494"/>
            <a:ext cx="5014384" cy="1659557"/>
          </a:xfrm>
          <a:prstGeom prst="rect">
            <a:avLst/>
          </a:prstGeom>
          <a:solidFill>
            <a:schemeClr val="bg1">
              <a:lumMod val="95000"/>
            </a:schemeClr>
          </a:solidFill>
          <a:ln>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85750" indent="-285750" algn="just" defTabSz="1219170" eaLnBrk="0" fontAlgn="base" hangingPunct="0">
              <a:lnSpc>
                <a:spcPct val="115000"/>
              </a:lnSpc>
              <a:spcBef>
                <a:spcPct val="0"/>
              </a:spcBef>
              <a:spcAft>
                <a:spcPct val="0"/>
              </a:spcAft>
              <a:buFontTx/>
              <a:buChar char="-"/>
              <a:defRPr/>
            </a:pPr>
            <a:r>
              <a:rPr lang="en-US" dirty="0">
                <a:solidFill>
                  <a:prstClr val="black"/>
                </a:solidFill>
                <a:latin typeface="Times New Roman" panose="02020603050405020304" pitchFamily="18" charset="0"/>
                <a:cs typeface="Times New Roman" panose="02020603050405020304" pitchFamily="18" charset="0"/>
              </a:rPr>
              <a:t>Bank transactions</a:t>
            </a:r>
          </a:p>
          <a:p>
            <a:pPr marL="285750" indent="-285750" algn="just" defTabSz="1219170" eaLnBrk="0" fontAlgn="base" hangingPunct="0">
              <a:lnSpc>
                <a:spcPct val="115000"/>
              </a:lnSpc>
              <a:spcBef>
                <a:spcPct val="0"/>
              </a:spcBef>
              <a:spcAft>
                <a:spcPct val="0"/>
              </a:spcAft>
              <a:buFontTx/>
              <a:buChar char="-"/>
              <a:defRPr/>
            </a:pPr>
            <a:r>
              <a:rPr lang="en-US" dirty="0">
                <a:solidFill>
                  <a:prstClr val="black"/>
                </a:solidFill>
                <a:latin typeface="Times New Roman" panose="02020603050405020304" pitchFamily="18" charset="0"/>
                <a:cs typeface="Times New Roman" panose="02020603050405020304" pitchFamily="18" charset="0"/>
              </a:rPr>
              <a:t>Information of other government agencies</a:t>
            </a:r>
          </a:p>
          <a:p>
            <a:pPr marL="285750" indent="-285750" algn="just" defTabSz="1219170" eaLnBrk="0" fontAlgn="base" hangingPunct="0">
              <a:lnSpc>
                <a:spcPct val="115000"/>
              </a:lnSpc>
              <a:spcBef>
                <a:spcPct val="0"/>
              </a:spcBef>
              <a:spcAft>
                <a:spcPct val="0"/>
              </a:spcAft>
              <a:buFontTx/>
              <a:buChar char="-"/>
              <a:defRPr/>
            </a:pPr>
            <a:r>
              <a:rPr lang="en-US" dirty="0">
                <a:solidFill>
                  <a:prstClr val="black"/>
                </a:solidFill>
                <a:latin typeface="Times New Roman" panose="02020603050405020304" pitchFamily="18" charset="0"/>
                <a:cs typeface="Times New Roman" panose="02020603050405020304" pitchFamily="18" charset="0"/>
              </a:rPr>
              <a:t>Appeals of individual and legal entities</a:t>
            </a:r>
          </a:p>
          <a:p>
            <a:pPr marL="285750" indent="-285750" algn="just" defTabSz="1219170" eaLnBrk="0" fontAlgn="base" hangingPunct="0">
              <a:lnSpc>
                <a:spcPct val="115000"/>
              </a:lnSpc>
              <a:spcBef>
                <a:spcPct val="0"/>
              </a:spcBef>
              <a:spcAft>
                <a:spcPct val="0"/>
              </a:spcAft>
              <a:buFontTx/>
              <a:buChar char="-"/>
              <a:defRPr/>
            </a:pPr>
            <a:r>
              <a:rPr lang="en-US" dirty="0">
                <a:solidFill>
                  <a:prstClr val="black"/>
                </a:solidFill>
                <a:latin typeface="Times New Roman" panose="02020603050405020304" pitchFamily="18" charset="0"/>
                <a:cs typeface="Times New Roman" panose="02020603050405020304" pitchFamily="18" charset="0"/>
              </a:rPr>
              <a:t>Media information	</a:t>
            </a:r>
          </a:p>
          <a:p>
            <a:pPr marL="285750" indent="-285750" algn="just" defTabSz="1219170" eaLnBrk="0" fontAlgn="base" hangingPunct="0">
              <a:lnSpc>
                <a:spcPct val="115000"/>
              </a:lnSpc>
              <a:spcBef>
                <a:spcPct val="0"/>
              </a:spcBef>
              <a:spcAft>
                <a:spcPct val="0"/>
              </a:spcAft>
              <a:buFontTx/>
              <a:buChar char="-"/>
              <a:defRPr/>
            </a:pPr>
            <a:endParaRPr lang="uz-Cyrl-UZ" dirty="0">
              <a:solidFill>
                <a:prstClr val="black"/>
              </a:solidFill>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B30B0054-32D0-4281-A8DE-172DA2EF1961}"/>
              </a:ext>
            </a:extLst>
          </p:cNvPr>
          <p:cNvPicPr>
            <a:picLocks noChangeAspect="1"/>
          </p:cNvPicPr>
          <p:nvPr/>
        </p:nvPicPr>
        <p:blipFill>
          <a:blip r:embed="rId2"/>
          <a:stretch>
            <a:fillRect/>
          </a:stretch>
        </p:blipFill>
        <p:spPr>
          <a:xfrm>
            <a:off x="585341" y="706107"/>
            <a:ext cx="1096787" cy="901802"/>
          </a:xfrm>
          <a:prstGeom prst="rect">
            <a:avLst/>
          </a:prstGeom>
        </p:spPr>
      </p:pic>
      <p:sp>
        <p:nvSpPr>
          <p:cNvPr id="3" name="TextBox 2">
            <a:extLst>
              <a:ext uri="{FF2B5EF4-FFF2-40B4-BE49-F238E27FC236}">
                <a16:creationId xmlns:a16="http://schemas.microsoft.com/office/drawing/2014/main" id="{022998E9-5DC7-9612-56ED-DEC02472ADA0}"/>
              </a:ext>
            </a:extLst>
          </p:cNvPr>
          <p:cNvSpPr txBox="1"/>
          <p:nvPr/>
        </p:nvSpPr>
        <p:spPr>
          <a:xfrm>
            <a:off x="3047301" y="981401"/>
            <a:ext cx="6094602" cy="369332"/>
          </a:xfrm>
          <a:prstGeom prst="rect">
            <a:avLst/>
          </a:prstGeom>
          <a:noFill/>
        </p:spPr>
        <p:txBody>
          <a:bodyPr wrap="square">
            <a:spAutoFit/>
          </a:bodyPr>
          <a:lstStyle/>
          <a:p>
            <a:pPr algn="ctr">
              <a:buNone/>
            </a:pPr>
            <a:r>
              <a:rPr lang="en-US" sz="1800" b="1" dirty="0">
                <a:hlinkClick r:id="rId3"/>
              </a:rPr>
              <a:t>State Tax Committee of the Republic of Uzbekistan</a:t>
            </a:r>
          </a:p>
        </p:txBody>
      </p:sp>
      <p:sp>
        <p:nvSpPr>
          <p:cNvPr id="4" name="TextBox 3">
            <a:extLst>
              <a:ext uri="{FF2B5EF4-FFF2-40B4-BE49-F238E27FC236}">
                <a16:creationId xmlns:a16="http://schemas.microsoft.com/office/drawing/2014/main" id="{9081DE55-1935-FAF7-8B6F-682D449F2F3F}"/>
              </a:ext>
            </a:extLst>
          </p:cNvPr>
          <p:cNvSpPr txBox="1"/>
          <p:nvPr/>
        </p:nvSpPr>
        <p:spPr>
          <a:xfrm>
            <a:off x="1543574" y="2449585"/>
            <a:ext cx="9446004" cy="369332"/>
          </a:xfrm>
          <a:prstGeom prst="rect">
            <a:avLst/>
          </a:prstGeom>
          <a:noFill/>
        </p:spPr>
        <p:txBody>
          <a:bodyPr wrap="square" rtlCol="0">
            <a:spAutoFit/>
          </a:bodyPr>
          <a:lstStyle/>
          <a:p>
            <a:pPr algn="ctr"/>
            <a:r>
              <a:rPr lang="en-US" b="1" dirty="0">
                <a:solidFill>
                  <a:srgbClr val="0000FF"/>
                </a:solidFill>
              </a:rPr>
              <a:t>TAX RISK MANAGEMENT SYSTEM</a:t>
            </a:r>
            <a:endParaRPr lang="ru-RU" b="1" dirty="0">
              <a:solidFill>
                <a:srgbClr val="0000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56CFF0E9-4A12-4C2A-98E4-BE8E10341FFB}"/>
              </a:ext>
            </a:extLst>
          </p:cNvPr>
          <p:cNvSpPr/>
          <p:nvPr/>
        </p:nvSpPr>
        <p:spPr>
          <a:xfrm>
            <a:off x="6556509" y="2420753"/>
            <a:ext cx="4897967" cy="772134"/>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599002" algn="ctr" defTabSz="1219170" eaLnBrk="0" fontAlgn="base" hangingPunct="0">
              <a:lnSpc>
                <a:spcPct val="115000"/>
              </a:lnSpc>
              <a:spcBef>
                <a:spcPct val="0"/>
              </a:spcBef>
              <a:spcAft>
                <a:spcPct val="0"/>
              </a:spcAft>
              <a:defRPr/>
            </a:pPr>
            <a:r>
              <a:rPr lang="en-US" altLang="ru-RU" sz="2133" b="1" dirty="0">
                <a:solidFill>
                  <a:prstClr val="black"/>
                </a:solidFill>
                <a:latin typeface="Arial" panose="020B0604020202020204" pitchFamily="34" charset="0"/>
                <a:ea typeface="Calibri" panose="020F0502020204030204" pitchFamily="34" charset="0"/>
                <a:cs typeface="Arial" panose="020B0604020202020204" pitchFamily="34" charset="0"/>
              </a:rPr>
              <a:t>Before tax audit (investigation)</a:t>
            </a:r>
            <a:r>
              <a:rPr lang="uz-Cyrl-UZ" altLang="ru-RU" sz="1867" b="1" dirty="0">
                <a:solidFill>
                  <a:srgbClr val="0000FF"/>
                </a:solidFill>
                <a:latin typeface="Arial" panose="020B0604020202020204" pitchFamily="34" charset="0"/>
                <a:ea typeface="Calibri" panose="020F0502020204030204" pitchFamily="34" charset="0"/>
                <a:cs typeface="Arial" panose="020B0604020202020204" pitchFamily="34" charset="0"/>
              </a:rPr>
              <a:t>	</a:t>
            </a:r>
            <a:endParaRPr lang="ru-RU" altLang="ru-RU" sz="1867" b="1" dirty="0">
              <a:solidFill>
                <a:srgbClr val="0000FF"/>
              </a:solidFill>
              <a:latin typeface="Arial" panose="020B0604020202020204" pitchFamily="34" charset="0"/>
              <a:ea typeface="Calibri" panose="020F050202020403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93F95618-3D0F-4FF7-A828-ED6F89F5A84D}"/>
              </a:ext>
            </a:extLst>
          </p:cNvPr>
          <p:cNvSpPr/>
          <p:nvPr/>
        </p:nvSpPr>
        <p:spPr>
          <a:xfrm>
            <a:off x="416145" y="2461381"/>
            <a:ext cx="5730923" cy="437299"/>
          </a:xfrm>
          <a:prstGeom prst="rect">
            <a:avLst/>
          </a:prstGeom>
          <a:solidFill>
            <a:schemeClr val="bg1">
              <a:lumMod val="85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239178" algn="ctr" defTabSz="1219170" eaLnBrk="0" fontAlgn="base" hangingPunct="0">
              <a:lnSpc>
                <a:spcPct val="115000"/>
              </a:lnSpc>
              <a:spcBef>
                <a:spcPct val="0"/>
              </a:spcBef>
              <a:spcAft>
                <a:spcPct val="0"/>
              </a:spcAft>
              <a:defRPr/>
            </a:pPr>
            <a:r>
              <a:rPr lang="en-US" altLang="ru-RU" sz="2130" b="1" dirty="0">
                <a:solidFill>
                  <a:srgbClr val="000000"/>
                </a:solidFill>
                <a:latin typeface="Arial" panose="020B0604020202020204" pitchFamily="34" charset="0"/>
                <a:ea typeface="Calibri" panose="020F0502020204030204" pitchFamily="34" charset="0"/>
                <a:cs typeface="Arial" panose="020B0604020202020204" pitchFamily="34" charset="0"/>
              </a:rPr>
              <a:t>Slogan</a:t>
            </a:r>
            <a:endParaRPr lang="ru-RU" altLang="ru-RU" sz="213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631F499E-1A4D-4E72-9913-AF3D0BD9899A}"/>
              </a:ext>
            </a:extLst>
          </p:cNvPr>
          <p:cNvSpPr/>
          <p:nvPr/>
        </p:nvSpPr>
        <p:spPr>
          <a:xfrm>
            <a:off x="6877932" y="3227697"/>
            <a:ext cx="4320117" cy="3416320"/>
          </a:xfrm>
          <a:prstGeom prst="rect">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599002" algn="just" defTabSz="1219170" eaLnBrk="0" fontAlgn="base" hangingPunct="0">
              <a:spcBef>
                <a:spcPct val="0"/>
              </a:spcBef>
              <a:spcAft>
                <a:spcPct val="0"/>
              </a:spcAft>
              <a:defRPr/>
            </a:pPr>
            <a:r>
              <a:rPr lang="en-US" sz="1800" dirty="0">
                <a:effectLst/>
                <a:latin typeface="Adobe Devanagari" panose="02040503050201020203" pitchFamily="18" charset="0"/>
                <a:ea typeface="Calibri" panose="020F0502020204030204" pitchFamily="34" charset="0"/>
              </a:rPr>
              <a:t>-collect all data regarding to the production  expenditures (gas and electricity)</a:t>
            </a:r>
          </a:p>
          <a:p>
            <a:pPr indent="599002" algn="just" defTabSz="1219170" eaLnBrk="0" fontAlgn="base" hangingPunct="0">
              <a:spcBef>
                <a:spcPct val="0"/>
              </a:spcBef>
              <a:spcAft>
                <a:spcPct val="0"/>
              </a:spcAft>
              <a:defRPr/>
            </a:pPr>
            <a:r>
              <a:rPr lang="en-US" dirty="0">
                <a:solidFill>
                  <a:prstClr val="black"/>
                </a:solidFill>
                <a:latin typeface="Adobe Devanagari" panose="02040503050201020203" pitchFamily="18" charset="0"/>
              </a:rPr>
              <a:t>-</a:t>
            </a:r>
            <a:r>
              <a:rPr lang="en-US" dirty="0">
                <a:latin typeface="Adobe Devanagari" panose="02040503050201020203" pitchFamily="18" charset="0"/>
              </a:rPr>
              <a:t>prepare a comparative table</a:t>
            </a:r>
          </a:p>
          <a:p>
            <a:pPr indent="599002" algn="just" defTabSz="1219170" eaLnBrk="0" fontAlgn="base" hangingPunct="0">
              <a:spcBef>
                <a:spcPct val="0"/>
              </a:spcBef>
              <a:spcAft>
                <a:spcPct val="0"/>
              </a:spcAft>
              <a:defRPr/>
            </a:pPr>
            <a:r>
              <a:rPr lang="en-US" dirty="0">
                <a:latin typeface="Adobe Devanagari" panose="02040503050201020203" pitchFamily="18" charset="0"/>
              </a:rPr>
              <a:t>-input and output the raw materials</a:t>
            </a:r>
            <a:r>
              <a:rPr lang="uz-Cyrl-UZ" dirty="0">
                <a:latin typeface="Adobe Devanagari" panose="02040503050201020203" pitchFamily="18" charset="0"/>
              </a:rPr>
              <a:t> (</a:t>
            </a:r>
            <a:r>
              <a:rPr lang="en-US" dirty="0">
                <a:latin typeface="Adobe Devanagari" panose="02040503050201020203" pitchFamily="18" charset="0"/>
              </a:rPr>
              <a:t>surplus or shortage</a:t>
            </a:r>
            <a:r>
              <a:rPr lang="uz-Cyrl-UZ" dirty="0">
                <a:latin typeface="Adobe Devanagari" panose="02040503050201020203" pitchFamily="18" charset="0"/>
              </a:rPr>
              <a:t>)</a:t>
            </a:r>
            <a:endParaRPr lang="en-US" dirty="0">
              <a:latin typeface="Adobe Devanagari" panose="02040503050201020203" pitchFamily="18" charset="0"/>
            </a:endParaRPr>
          </a:p>
          <a:p>
            <a:pPr indent="599002" algn="just" defTabSz="1219170" eaLnBrk="0" fontAlgn="base" hangingPunct="0">
              <a:spcBef>
                <a:spcPct val="0"/>
              </a:spcBef>
              <a:spcAft>
                <a:spcPct val="0"/>
              </a:spcAft>
              <a:defRPr/>
            </a:pPr>
            <a:r>
              <a:rPr lang="en-US" dirty="0">
                <a:latin typeface="Adobe Devanagari" panose="02040503050201020203" pitchFamily="18" charset="0"/>
              </a:rPr>
              <a:t>-conduct investigation the property of the CEO</a:t>
            </a:r>
          </a:p>
          <a:p>
            <a:pPr indent="599002" algn="just" defTabSz="1219170" eaLnBrk="0" fontAlgn="base" hangingPunct="0">
              <a:spcBef>
                <a:spcPct val="0"/>
              </a:spcBef>
              <a:spcAft>
                <a:spcPct val="0"/>
              </a:spcAft>
              <a:defRPr/>
            </a:pPr>
            <a:r>
              <a:rPr lang="en-US" dirty="0">
                <a:latin typeface="Adobe Devanagari" panose="02040503050201020203" pitchFamily="18" charset="0"/>
              </a:rPr>
              <a:t>-bank transactions</a:t>
            </a:r>
          </a:p>
          <a:p>
            <a:pPr indent="599002" algn="just" defTabSz="1219170" eaLnBrk="0" fontAlgn="base" hangingPunct="0">
              <a:spcBef>
                <a:spcPct val="0"/>
              </a:spcBef>
              <a:spcAft>
                <a:spcPct val="0"/>
              </a:spcAft>
              <a:defRPr/>
            </a:pPr>
            <a:r>
              <a:rPr lang="en-US" dirty="0">
                <a:latin typeface="Adobe Devanagari" panose="02040503050201020203" pitchFamily="18" charset="0"/>
              </a:rPr>
              <a:t>-VAT refund</a:t>
            </a:r>
          </a:p>
          <a:p>
            <a:pPr indent="599002" algn="just" defTabSz="1219170" eaLnBrk="0" fontAlgn="base" hangingPunct="0">
              <a:spcBef>
                <a:spcPct val="0"/>
              </a:spcBef>
              <a:spcAft>
                <a:spcPct val="0"/>
              </a:spcAft>
              <a:defRPr/>
            </a:pPr>
            <a:r>
              <a:rPr lang="en-US" dirty="0">
                <a:latin typeface="Adobe Devanagari" panose="02040503050201020203" pitchFamily="18" charset="0"/>
              </a:rPr>
              <a:t>-export and import operations</a:t>
            </a:r>
          </a:p>
          <a:p>
            <a:pPr indent="599002" algn="just" defTabSz="1219170" eaLnBrk="0" fontAlgn="base" hangingPunct="0">
              <a:spcBef>
                <a:spcPct val="0"/>
              </a:spcBef>
              <a:spcAft>
                <a:spcPct val="0"/>
              </a:spcAft>
              <a:defRPr/>
            </a:pPr>
            <a:r>
              <a:rPr lang="en-US" dirty="0">
                <a:latin typeface="Adobe Devanagari" panose="02040503050201020203" pitchFamily="18" charset="0"/>
              </a:rPr>
              <a:t>-compare tax reports</a:t>
            </a:r>
          </a:p>
          <a:p>
            <a:pPr indent="599002" algn="just" defTabSz="1219170" eaLnBrk="0" fontAlgn="base" hangingPunct="0">
              <a:spcBef>
                <a:spcPct val="0"/>
              </a:spcBef>
              <a:spcAft>
                <a:spcPct val="0"/>
              </a:spcAft>
              <a:defRPr/>
            </a:pPr>
            <a:r>
              <a:rPr lang="en-US" dirty="0">
                <a:latin typeface="Adobe Devanagari" panose="02040503050201020203" pitchFamily="18" charset="0"/>
              </a:rPr>
              <a:t>-electronic invoice</a:t>
            </a:r>
            <a:endParaRPr lang="ru-RU" dirty="0"/>
          </a:p>
        </p:txBody>
      </p:sp>
      <p:sp>
        <p:nvSpPr>
          <p:cNvPr id="8" name="Прямоугольник 7">
            <a:extLst>
              <a:ext uri="{FF2B5EF4-FFF2-40B4-BE49-F238E27FC236}">
                <a16:creationId xmlns:a16="http://schemas.microsoft.com/office/drawing/2014/main" id="{EB87A9FE-A491-46DE-8B9A-E6959B621D9D}"/>
              </a:ext>
            </a:extLst>
          </p:cNvPr>
          <p:cNvSpPr/>
          <p:nvPr/>
        </p:nvSpPr>
        <p:spPr>
          <a:xfrm>
            <a:off x="682382" y="2999877"/>
            <a:ext cx="5345102" cy="3596369"/>
          </a:xfrm>
          <a:prstGeom prst="rect">
            <a:avLst/>
          </a:prstGeom>
          <a:solidFill>
            <a:schemeClr val="bg1">
              <a:lumMod val="95000"/>
            </a:schemeClr>
          </a:solidFill>
          <a:ln>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599002" algn="just" defTabSz="1219170" eaLnBrk="0" fontAlgn="base" hangingPunct="0">
              <a:lnSpc>
                <a:spcPct val="115000"/>
              </a:lnSpc>
              <a:spcBef>
                <a:spcPct val="0"/>
              </a:spcBef>
              <a:spcAft>
                <a:spcPct val="0"/>
              </a:spcAft>
              <a:defRPr/>
            </a:pPr>
            <a:r>
              <a:rPr lang="en-US" sz="1800" dirty="0">
                <a:effectLst/>
                <a:latin typeface="Adobe Devanagari" panose="02040503050201020203" pitchFamily="18" charset="0"/>
                <a:ea typeface="Calibri" panose="020F0502020204030204" pitchFamily="34" charset="0"/>
              </a:rPr>
              <a:t>Tax authorities have started working under the slogan of </a:t>
            </a:r>
            <a:r>
              <a:rPr lang="en-US" sz="1800" b="1" dirty="0">
                <a:solidFill>
                  <a:srgbClr val="0000FF"/>
                </a:solidFill>
                <a:effectLst/>
                <a:latin typeface="Adobe Devanagari" panose="02040503050201020203" pitchFamily="18" charset="0"/>
                <a:ea typeface="Calibri" panose="020F0502020204030204" pitchFamily="34" charset="0"/>
              </a:rPr>
              <a:t>Tax authority is the assistance of entrepreneur.</a:t>
            </a:r>
            <a:r>
              <a:rPr lang="en-US" sz="1800" dirty="0">
                <a:solidFill>
                  <a:srgbClr val="0000FF"/>
                </a:solidFill>
                <a:effectLst/>
                <a:latin typeface="Adobe Devanagari" panose="02040503050201020203" pitchFamily="18" charset="0"/>
                <a:ea typeface="Calibri" panose="020F0502020204030204" pitchFamily="34" charset="0"/>
              </a:rPr>
              <a:t> </a:t>
            </a:r>
          </a:p>
          <a:p>
            <a:pPr indent="599002" algn="just" defTabSz="1219170" eaLnBrk="0" fontAlgn="base" hangingPunct="0">
              <a:lnSpc>
                <a:spcPct val="115000"/>
              </a:lnSpc>
              <a:spcBef>
                <a:spcPct val="0"/>
              </a:spcBef>
              <a:spcAft>
                <a:spcPct val="0"/>
              </a:spcAft>
              <a:defRPr/>
            </a:pPr>
            <a:r>
              <a:rPr lang="en-US" sz="1800" dirty="0">
                <a:effectLst/>
                <a:latin typeface="Adobe Devanagari" panose="02040503050201020203" pitchFamily="18" charset="0"/>
                <a:ea typeface="Calibri" panose="020F0502020204030204" pitchFamily="34" charset="0"/>
              </a:rPr>
              <a:t>We provide that all taxpayers with differences in numbers are sent a request form for correction of tax and financial reports submitted to the tax authorities. All taxpayers were satisfied with such analysis, and it was ensured that some taxpayers submitted corrected tax reports without errors and omissions. </a:t>
            </a:r>
          </a:p>
          <a:p>
            <a:pPr indent="599002" algn="just" defTabSz="1219170" eaLnBrk="0" fontAlgn="base" hangingPunct="0">
              <a:lnSpc>
                <a:spcPct val="115000"/>
              </a:lnSpc>
              <a:spcBef>
                <a:spcPct val="0"/>
              </a:spcBef>
              <a:spcAft>
                <a:spcPct val="0"/>
              </a:spcAft>
              <a:defRPr/>
            </a:pPr>
            <a:r>
              <a:rPr lang="en-US" dirty="0">
                <a:latin typeface="Adobe Devanagari" panose="02040503050201020203" pitchFamily="18" charset="0"/>
                <a:ea typeface="Calibri" panose="020F0502020204030204" pitchFamily="34" charset="0"/>
              </a:rPr>
              <a:t>In some cases, taxpayers will not obey the Tax law and tax authority starts to investigate. (</a:t>
            </a:r>
            <a:r>
              <a:rPr lang="en-US" dirty="0">
                <a:solidFill>
                  <a:srgbClr val="FF3300"/>
                </a:solidFill>
                <a:latin typeface="Adobe Devanagari" panose="02040503050201020203" pitchFamily="18" charset="0"/>
                <a:ea typeface="Calibri" panose="020F0502020204030204" pitchFamily="34" charset="0"/>
              </a:rPr>
              <a:t>How pity((((( sorry bro</a:t>
            </a:r>
            <a:r>
              <a:rPr lang="en-US" dirty="0">
                <a:latin typeface="Adobe Devanagari" panose="02040503050201020203" pitchFamily="18" charset="0"/>
                <a:ea typeface="Calibri" panose="020F0502020204030204" pitchFamily="34" charset="0"/>
              </a:rPr>
              <a:t>)    </a:t>
            </a:r>
            <a:endParaRPr lang="uz-Cyrl-UZ" sz="1600" dirty="0"/>
          </a:p>
        </p:txBody>
      </p:sp>
      <p:pic>
        <p:nvPicPr>
          <p:cNvPr id="9" name="Рисунок 8">
            <a:extLst>
              <a:ext uri="{FF2B5EF4-FFF2-40B4-BE49-F238E27FC236}">
                <a16:creationId xmlns:a16="http://schemas.microsoft.com/office/drawing/2014/main" id="{DF6B1198-F59B-484E-ABD5-F600470798BA}"/>
              </a:ext>
            </a:extLst>
          </p:cNvPr>
          <p:cNvPicPr>
            <a:picLocks noChangeAspect="1"/>
          </p:cNvPicPr>
          <p:nvPr/>
        </p:nvPicPr>
        <p:blipFill>
          <a:blip r:embed="rId2"/>
          <a:stretch>
            <a:fillRect/>
          </a:stretch>
        </p:blipFill>
        <p:spPr>
          <a:xfrm>
            <a:off x="585341" y="706107"/>
            <a:ext cx="1096787" cy="901802"/>
          </a:xfrm>
          <a:prstGeom prst="rect">
            <a:avLst/>
          </a:prstGeom>
        </p:spPr>
      </p:pic>
      <p:sp>
        <p:nvSpPr>
          <p:cNvPr id="3" name="TextBox 2">
            <a:extLst>
              <a:ext uri="{FF2B5EF4-FFF2-40B4-BE49-F238E27FC236}">
                <a16:creationId xmlns:a16="http://schemas.microsoft.com/office/drawing/2014/main" id="{2F1D3ADD-D95D-2D68-D88A-DA2E90C31E83}"/>
              </a:ext>
            </a:extLst>
          </p:cNvPr>
          <p:cNvSpPr txBox="1"/>
          <p:nvPr/>
        </p:nvSpPr>
        <p:spPr>
          <a:xfrm>
            <a:off x="3047301" y="1006568"/>
            <a:ext cx="6094602" cy="369332"/>
          </a:xfrm>
          <a:prstGeom prst="rect">
            <a:avLst/>
          </a:prstGeom>
          <a:noFill/>
        </p:spPr>
        <p:txBody>
          <a:bodyPr wrap="square">
            <a:spAutoFit/>
          </a:bodyPr>
          <a:lstStyle/>
          <a:p>
            <a:pPr algn="ctr">
              <a:buNone/>
            </a:pPr>
            <a:r>
              <a:rPr lang="en-US" sz="1800" b="1" dirty="0">
                <a:hlinkClick r:id="rId3"/>
              </a:rPr>
              <a:t>State Tax Committee of the Republic of Uzbekistan</a:t>
            </a:r>
          </a:p>
        </p:txBody>
      </p:sp>
    </p:spTree>
    <p:extLst>
      <p:ext uri="{BB962C8B-B14F-4D97-AF65-F5344CB8AC3E}">
        <p14:creationId xmlns:p14="http://schemas.microsoft.com/office/powerpoint/2010/main" val="3952840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3">
            <a:extLst>
              <a:ext uri="{FF2B5EF4-FFF2-40B4-BE49-F238E27FC236}">
                <a16:creationId xmlns:a16="http://schemas.microsoft.com/office/drawing/2014/main" id="{AA80BB4C-9BB0-43FD-BF0D-8672DA3E45FF}"/>
              </a:ext>
            </a:extLst>
          </p:cNvPr>
          <p:cNvSpPr>
            <a:spLocks noChangeArrowheads="1"/>
          </p:cNvSpPr>
          <p:nvPr/>
        </p:nvSpPr>
        <p:spPr bwMode="auto">
          <a:xfrm>
            <a:off x="1963025" y="1024831"/>
            <a:ext cx="770718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sz="2800" b="1" dirty="0">
                <a:hlinkClick r:id="rId2"/>
              </a:rPr>
              <a:t>State Tax Committee of the Republic of Uzbekistan</a:t>
            </a:r>
          </a:p>
        </p:txBody>
      </p:sp>
      <p:sp>
        <p:nvSpPr>
          <p:cNvPr id="14" name="Прямоугольник 13">
            <a:extLst>
              <a:ext uri="{FF2B5EF4-FFF2-40B4-BE49-F238E27FC236}">
                <a16:creationId xmlns:a16="http://schemas.microsoft.com/office/drawing/2014/main" id="{78788946-A6B5-4BC8-99E9-F0CC10838FCC}"/>
              </a:ext>
            </a:extLst>
          </p:cNvPr>
          <p:cNvSpPr/>
          <p:nvPr/>
        </p:nvSpPr>
        <p:spPr>
          <a:xfrm>
            <a:off x="713064" y="2763213"/>
            <a:ext cx="10838576" cy="290143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599002" algn="just" defTabSz="1219170" eaLnBrk="0" fontAlgn="base" hangingPunct="0">
              <a:lnSpc>
                <a:spcPct val="115000"/>
              </a:lnSpc>
              <a:spcBef>
                <a:spcPct val="0"/>
              </a:spcBef>
              <a:spcAft>
                <a:spcPct val="0"/>
              </a:spcAft>
              <a:defRPr/>
            </a:pPr>
            <a:r>
              <a:rPr lang="en-US" sz="2000" dirty="0"/>
              <a:t>The latest news in my country is that a joint platform between </a:t>
            </a:r>
            <a:r>
              <a:rPr lang="en-US" sz="2000" dirty="0" err="1"/>
              <a:t>Coinpay</a:t>
            </a:r>
            <a:r>
              <a:rPr lang="en-US" sz="2000" dirty="0"/>
              <a:t> and Binance has launched in Uzbekistan, providing services in the field of crypto assets. The announcement was made by the cryptocurrency exchange </a:t>
            </a:r>
            <a:r>
              <a:rPr lang="en-US" sz="2000" dirty="0" err="1"/>
              <a:t>Coinpay</a:t>
            </a:r>
            <a:r>
              <a:rPr lang="en-US" sz="2000" dirty="0"/>
              <a:t>. The partnership was revealed by the National Agency for Project Management (NAPM) in January 2025. The platform is the first of its kind to be officially integrated into Uzbekistan’s legal system.</a:t>
            </a:r>
          </a:p>
          <a:p>
            <a:pPr indent="599002" algn="just" defTabSz="1219170" eaLnBrk="0" fontAlgn="base" hangingPunct="0">
              <a:lnSpc>
                <a:spcPct val="115000"/>
              </a:lnSpc>
              <a:spcBef>
                <a:spcPct val="0"/>
              </a:spcBef>
              <a:spcAft>
                <a:spcPct val="0"/>
              </a:spcAft>
              <a:defRPr/>
            </a:pPr>
            <a:r>
              <a:rPr lang="en-US" sz="2000" b="1" dirty="0">
                <a:solidFill>
                  <a:srgbClr val="0000FF"/>
                </a:solidFill>
              </a:rPr>
              <a:t>Binance</a:t>
            </a:r>
            <a:r>
              <a:rPr lang="en-US" sz="2000" dirty="0"/>
              <a:t> is not directly legal in Uzbekistan but is operating through a local partner, </a:t>
            </a:r>
            <a:r>
              <a:rPr lang="en-US" sz="2000" dirty="0" err="1"/>
              <a:t>Coinpay</a:t>
            </a:r>
            <a:r>
              <a:rPr lang="en-US" sz="2000" dirty="0"/>
              <a:t>. Binance was previously fined in 2024 for operating without a license. Uzbekistan requires crypto-asset transactions to be conducted through national providers.</a:t>
            </a:r>
            <a:endParaRPr lang="ru-RU" altLang="ru-RU"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id="{A634C8F5-929F-40E9-AC99-D7147CEFAEE2}"/>
              </a:ext>
            </a:extLst>
          </p:cNvPr>
          <p:cNvSpPr/>
          <p:nvPr/>
        </p:nvSpPr>
        <p:spPr>
          <a:xfrm>
            <a:off x="3118819" y="2276274"/>
            <a:ext cx="4590651" cy="394660"/>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0" algn="ctr" defTabSz="1219170" eaLnBrk="0" fontAlgn="base" hangingPunct="0">
              <a:lnSpc>
                <a:spcPct val="115000"/>
              </a:lnSpc>
              <a:spcBef>
                <a:spcPct val="0"/>
              </a:spcBef>
              <a:spcAft>
                <a:spcPct val="0"/>
              </a:spcAft>
              <a:defRPr/>
            </a:pPr>
            <a:r>
              <a:rPr lang="en-US" sz="1867" b="1" dirty="0">
                <a:solidFill>
                  <a:prstClr val="black"/>
                </a:solidFill>
                <a:latin typeface="Arial" panose="020B0604020202020204" pitchFamily="34" charset="0"/>
                <a:cs typeface="Arial" panose="020B0604020202020204" pitchFamily="34" charset="0"/>
              </a:rPr>
              <a:t>Is Cryptocurrency legal in Uzbekistan?</a:t>
            </a:r>
            <a:endParaRPr lang="ru-RU" sz="1867" b="1" dirty="0">
              <a:solidFill>
                <a:prstClr val="black"/>
              </a:solidFill>
              <a:latin typeface="Arial" panose="020B0604020202020204" pitchFamily="34" charset="0"/>
              <a:cs typeface="Arial" panose="020B0604020202020204" pitchFamily="34" charset="0"/>
            </a:endParaRPr>
          </a:p>
        </p:txBody>
      </p:sp>
      <p:sp>
        <p:nvSpPr>
          <p:cNvPr id="75781" name="Прямоугольник 1">
            <a:extLst>
              <a:ext uri="{FF2B5EF4-FFF2-40B4-BE49-F238E27FC236}">
                <a16:creationId xmlns:a16="http://schemas.microsoft.com/office/drawing/2014/main" id="{0F60BA59-45E4-4BCD-8CF7-E07AEF2E682B}"/>
              </a:ext>
            </a:extLst>
          </p:cNvPr>
          <p:cNvSpPr>
            <a:spLocks noChangeArrowheads="1"/>
          </p:cNvSpPr>
          <p:nvPr/>
        </p:nvSpPr>
        <p:spPr bwMode="auto">
          <a:xfrm>
            <a:off x="1295401" y="5446185"/>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219170" eaLnBrk="0" fontAlgn="base" hangingPunct="0">
              <a:spcBef>
                <a:spcPct val="0"/>
              </a:spcBef>
              <a:spcAft>
                <a:spcPct val="0"/>
              </a:spcAft>
            </a:pPr>
            <a:endParaRPr lang="ru-RU" altLang="ru-RU" sz="2400" u="sng">
              <a:solidFill>
                <a:prstClr val="black"/>
              </a:solidFill>
            </a:endParaRPr>
          </a:p>
        </p:txBody>
      </p:sp>
      <p:sp>
        <p:nvSpPr>
          <p:cNvPr id="75782" name="Прямоугольник 2">
            <a:extLst>
              <a:ext uri="{FF2B5EF4-FFF2-40B4-BE49-F238E27FC236}">
                <a16:creationId xmlns:a16="http://schemas.microsoft.com/office/drawing/2014/main" id="{7AA95193-0303-4ACC-B14C-4938E16324D6}"/>
              </a:ext>
            </a:extLst>
          </p:cNvPr>
          <p:cNvSpPr>
            <a:spLocks noChangeArrowheads="1"/>
          </p:cNvSpPr>
          <p:nvPr/>
        </p:nvSpPr>
        <p:spPr bwMode="auto">
          <a:xfrm>
            <a:off x="423074" y="5720932"/>
            <a:ext cx="11345852" cy="707886"/>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lvl1pPr indent="6270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836063" algn="just" defTabSz="1219170" eaLnBrk="0" fontAlgn="base" hangingPunct="0">
              <a:spcBef>
                <a:spcPct val="0"/>
              </a:spcBef>
              <a:spcAft>
                <a:spcPct val="0"/>
              </a:spcAft>
            </a:pPr>
            <a:r>
              <a:rPr lang="en-US" sz="2000" dirty="0"/>
              <a:t>All crypto transactions, whether conducted by individuals or legal entities, including non-residents, are exempt from taxation in Uzbekistan.</a:t>
            </a:r>
            <a:endParaRPr lang="ru-RU" altLang="ru-RU" sz="2000" dirty="0">
              <a:solidFill>
                <a:prstClr val="black"/>
              </a:solidFill>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2E27EC2E-10A9-4116-8F82-464F27CCA0E3}"/>
              </a:ext>
            </a:extLst>
          </p:cNvPr>
          <p:cNvPicPr>
            <a:picLocks noChangeAspect="1"/>
          </p:cNvPicPr>
          <p:nvPr/>
        </p:nvPicPr>
        <p:blipFill>
          <a:blip r:embed="rId3"/>
          <a:stretch>
            <a:fillRect/>
          </a:stretch>
        </p:blipFill>
        <p:spPr>
          <a:xfrm>
            <a:off x="585341" y="706107"/>
            <a:ext cx="1096787" cy="9018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56CFF0E9-4A12-4C2A-98E4-BE8E10341FFB}"/>
              </a:ext>
            </a:extLst>
          </p:cNvPr>
          <p:cNvSpPr/>
          <p:nvPr/>
        </p:nvSpPr>
        <p:spPr>
          <a:xfrm>
            <a:off x="650653" y="2420753"/>
            <a:ext cx="11261714" cy="437749"/>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599002" algn="ctr" defTabSz="1219170" rtl="0" eaLnBrk="0" fontAlgn="base" latinLnBrk="0" hangingPunct="0">
              <a:lnSpc>
                <a:spcPct val="115000"/>
              </a:lnSpc>
              <a:spcBef>
                <a:spcPct val="0"/>
              </a:spcBef>
              <a:spcAft>
                <a:spcPct val="0"/>
              </a:spcAft>
              <a:buClrTx/>
              <a:buSzTx/>
              <a:buFontTx/>
              <a:buNone/>
              <a:tabLst/>
              <a:defRPr/>
            </a:pPr>
            <a:r>
              <a:rPr kumimoji="0" lang="en-US" altLang="ru-RU" sz="21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 I N I N G</a:t>
            </a:r>
            <a:r>
              <a:rPr kumimoji="0" lang="uz-Cyrl-UZ" altLang="ru-RU" sz="1867"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ru-RU" altLang="ru-RU" sz="1867"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631F499E-1A4D-4E72-9913-AF3D0BD9899A}"/>
              </a:ext>
            </a:extLst>
          </p:cNvPr>
          <p:cNvSpPr/>
          <p:nvPr/>
        </p:nvSpPr>
        <p:spPr>
          <a:xfrm>
            <a:off x="938520" y="2900526"/>
            <a:ext cx="10973847" cy="3857531"/>
          </a:xfrm>
          <a:prstGeom prst="rect">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599002" algn="just" defTabSz="1219170" rtl="0" eaLnBrk="0" fontAlgn="base" latinLnBrk="0" hangingPunct="0">
              <a:lnSpc>
                <a:spcPct val="100000"/>
              </a:lnSpc>
              <a:spcBef>
                <a:spcPct val="0"/>
              </a:spcBef>
              <a:spcAft>
                <a:spcPct val="0"/>
              </a:spcAft>
              <a:buClrTx/>
              <a:buSzTx/>
              <a:buFontTx/>
              <a:buNone/>
              <a:tabLst/>
              <a:defRPr/>
            </a:pPr>
            <a:r>
              <a:rPr lang="en-US" sz="1600" dirty="0"/>
              <a:t>Resolution of the President of the Republic of Uzbekistan of July 3, 2018 № RP-3832 “On measures to develop the digital economy and the sphere of crypto-assets turnover in the Republic of Uzbekistan” has established that mining is one of the activities in the sphere of crypto-assets turnover.</a:t>
            </a:r>
          </a:p>
          <a:p>
            <a:pPr>
              <a:buNone/>
            </a:pPr>
            <a:r>
              <a:rPr lang="en-US" sz="1600" dirty="0"/>
              <a:t>Mining is the activity of maintaining a distributed data registry, creating and confirming the integrity of blocks by performing computational operations</a:t>
            </a:r>
          </a:p>
          <a:p>
            <a:pPr>
              <a:buNone/>
            </a:pPr>
            <a:r>
              <a:rPr lang="en-US" sz="1600" dirty="0"/>
              <a:t>Mining is carried out exclusively by a legal entity using electricity produced by a solar photovoltaic station.</a:t>
            </a:r>
          </a:p>
          <a:p>
            <a:pPr>
              <a:buNone/>
            </a:pPr>
            <a:r>
              <a:rPr lang="en-US" sz="1600" i="1" dirty="0">
                <a:solidFill>
                  <a:srgbClr val="0000FF"/>
                </a:solidFill>
              </a:rPr>
              <a:t>In the case of using electricity with connection to a single electric power system:</a:t>
            </a:r>
          </a:p>
          <a:p>
            <a:r>
              <a:rPr lang="en-US" sz="1600" dirty="0"/>
              <a:t>payment for consumed electricity is carried out using a multiplier of 2 to the established tariff;</a:t>
            </a:r>
          </a:p>
          <a:p>
            <a:r>
              <a:rPr lang="en-US" sz="1600" dirty="0"/>
              <a:t>Persons engaged in mining (miners) are required to register in accordance with the procedure established by legislative acts.</a:t>
            </a:r>
          </a:p>
          <a:p>
            <a:endParaRPr lang="en-US" sz="1800" dirty="0">
              <a:effectLst/>
              <a:latin typeface="Adobe Devanagari" panose="02040503050201020203" pitchFamily="18" charset="0"/>
              <a:ea typeface="Calibri" panose="020F0502020204030204" pitchFamily="34" charset="0"/>
            </a:endParaRPr>
          </a:p>
          <a:p>
            <a:r>
              <a:rPr lang="en-US" sz="1800" dirty="0" err="1">
                <a:effectLst/>
                <a:latin typeface="Adobe Devanagari" panose="02040503050201020203" pitchFamily="18" charset="0"/>
                <a:ea typeface="Calibri" panose="020F0502020204030204" pitchFamily="34" charset="0"/>
              </a:rPr>
              <a:t>Coinpay</a:t>
            </a:r>
            <a:r>
              <a:rPr lang="en-US" sz="1800" dirty="0">
                <a:effectLst/>
                <a:latin typeface="Adobe Devanagari" panose="02040503050201020203" pitchFamily="18" charset="0"/>
                <a:ea typeface="Calibri" panose="020F0502020204030204" pitchFamily="34" charset="0"/>
              </a:rPr>
              <a:t> also reminded that crypto asset transactions are only permitted through the official website. Using third-party P2P platforms or other services is a violation of the law and may result in legal consequences.</a:t>
            </a:r>
            <a:endParaRPr lang="en-US" sz="1600" dirty="0"/>
          </a:p>
          <a:p>
            <a:pPr marL="0" marR="0" lvl="0" indent="599002" algn="just" defTabSz="1219170" rtl="0" eaLnBrk="0" fontAlgn="base" latinLnBrk="0" hangingPunct="0">
              <a:lnSpc>
                <a:spcPct val="100000"/>
              </a:lnSpc>
              <a:spcBef>
                <a:spcPct val="0"/>
              </a:spcBef>
              <a:spcAft>
                <a:spcPct val="0"/>
              </a:spcAft>
              <a:buClrTx/>
              <a:buSzTx/>
              <a:buFontTx/>
              <a:buNone/>
              <a:tabLst/>
              <a:defRPr/>
            </a:pPr>
            <a:endParaRPr lang="en-US" sz="1600" dirty="0"/>
          </a:p>
          <a:p>
            <a:pPr marL="0" marR="0" lvl="0" indent="599002" algn="just" defTabSz="1219170" rtl="0" eaLnBrk="0" fontAlgn="base" latinLnBrk="0" hangingPunct="0">
              <a:lnSpc>
                <a:spcPct val="100000"/>
              </a:lnSpc>
              <a:spcBef>
                <a:spcPct val="0"/>
              </a:spcBef>
              <a:spcAft>
                <a:spcPct val="0"/>
              </a:spcAft>
              <a:buClrTx/>
              <a:buSzTx/>
              <a:buFontTx/>
              <a:buNone/>
              <a:tabLst/>
              <a:defRPr/>
            </a:pPr>
            <a:endParaRPr lang="en-US" sz="1600" dirty="0"/>
          </a:p>
          <a:p>
            <a:pPr marL="0" marR="0" lvl="0" indent="599002" algn="just" defTabSz="1219170" rtl="0" eaLnBrk="0" fontAlgn="base" latinLnBrk="0" hangingPunct="0">
              <a:lnSpc>
                <a:spcPct val="100000"/>
              </a:lnSpc>
              <a:spcBef>
                <a:spcPct val="0"/>
              </a:spcBef>
              <a:spcAft>
                <a:spcPct val="0"/>
              </a:spcAft>
              <a:buClrTx/>
              <a:buSzTx/>
              <a:buFontTx/>
              <a:buNone/>
              <a:tabLst/>
              <a:defRPr/>
            </a:pPr>
            <a:endParaRPr kumimoji="0" lang="ru-RU" sz="1467"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9" name="Рисунок 8">
            <a:extLst>
              <a:ext uri="{FF2B5EF4-FFF2-40B4-BE49-F238E27FC236}">
                <a16:creationId xmlns:a16="http://schemas.microsoft.com/office/drawing/2014/main" id="{DF6B1198-F59B-484E-ABD5-F600470798BA}"/>
              </a:ext>
            </a:extLst>
          </p:cNvPr>
          <p:cNvPicPr>
            <a:picLocks noChangeAspect="1"/>
          </p:cNvPicPr>
          <p:nvPr/>
        </p:nvPicPr>
        <p:blipFill>
          <a:blip r:embed="rId2"/>
          <a:stretch>
            <a:fillRect/>
          </a:stretch>
        </p:blipFill>
        <p:spPr>
          <a:xfrm>
            <a:off x="585341" y="706107"/>
            <a:ext cx="1096787" cy="901802"/>
          </a:xfrm>
          <a:prstGeom prst="rect">
            <a:avLst/>
          </a:prstGeom>
        </p:spPr>
      </p:pic>
      <p:sp>
        <p:nvSpPr>
          <p:cNvPr id="3" name="TextBox 2">
            <a:extLst>
              <a:ext uri="{FF2B5EF4-FFF2-40B4-BE49-F238E27FC236}">
                <a16:creationId xmlns:a16="http://schemas.microsoft.com/office/drawing/2014/main" id="{9B580C0D-A75E-69D8-ED7C-B09D90A59D87}"/>
              </a:ext>
            </a:extLst>
          </p:cNvPr>
          <p:cNvSpPr txBox="1"/>
          <p:nvPr/>
        </p:nvSpPr>
        <p:spPr>
          <a:xfrm>
            <a:off x="3047301" y="1014957"/>
            <a:ext cx="6094602" cy="369332"/>
          </a:xfrm>
          <a:prstGeom prst="rect">
            <a:avLst/>
          </a:prstGeom>
          <a:noFill/>
        </p:spPr>
        <p:txBody>
          <a:bodyPr wrap="square">
            <a:spAutoFit/>
          </a:bodyPr>
          <a:lstStyle/>
          <a:p>
            <a:pPr algn="ctr">
              <a:buNone/>
            </a:pPr>
            <a:r>
              <a:rPr lang="en-US" sz="1800" b="1" dirty="0">
                <a:hlinkClick r:id="rId3"/>
              </a:rPr>
              <a:t>State Tax Committee of the Republic of Uzbekistan</a:t>
            </a:r>
          </a:p>
        </p:txBody>
      </p:sp>
    </p:spTree>
    <p:extLst>
      <p:ext uri="{BB962C8B-B14F-4D97-AF65-F5344CB8AC3E}">
        <p14:creationId xmlns:p14="http://schemas.microsoft.com/office/powerpoint/2010/main" val="1100124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Прямоугольник 3">
            <a:extLst>
              <a:ext uri="{FF2B5EF4-FFF2-40B4-BE49-F238E27FC236}">
                <a16:creationId xmlns:a16="http://schemas.microsoft.com/office/drawing/2014/main" id="{936FC024-65A3-4590-A2FF-F47BC44BC8FF}"/>
              </a:ext>
            </a:extLst>
          </p:cNvPr>
          <p:cNvSpPr>
            <a:spLocks noChangeArrowheads="1"/>
          </p:cNvSpPr>
          <p:nvPr/>
        </p:nvSpPr>
        <p:spPr bwMode="auto">
          <a:xfrm>
            <a:off x="2260121" y="725383"/>
            <a:ext cx="7927675"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1219170" eaLnBrk="0" fontAlgn="base" hangingPunct="0">
              <a:spcBef>
                <a:spcPts val="400"/>
              </a:spcBef>
              <a:spcAft>
                <a:spcPts val="1067"/>
              </a:spcAft>
              <a:buNone/>
              <a:defRPr/>
            </a:pPr>
            <a:endParaRPr lang="ru-RU" altLang="ru-RU" sz="2400" b="1" dirty="0">
              <a:solidFill>
                <a:srgbClr val="FFC000"/>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56CFF0E9-4A12-4C2A-98E4-BE8E10341FFB}"/>
              </a:ext>
            </a:extLst>
          </p:cNvPr>
          <p:cNvSpPr/>
          <p:nvPr/>
        </p:nvSpPr>
        <p:spPr>
          <a:xfrm>
            <a:off x="2160673" y="818454"/>
            <a:ext cx="7612501" cy="707886"/>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indent="4492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None/>
            </a:pPr>
            <a:r>
              <a:rPr lang="en-US" sz="2000" b="1" dirty="0"/>
              <a:t>World’s Billionaires List </a:t>
            </a:r>
          </a:p>
          <a:p>
            <a:pPr algn="ctr"/>
            <a:r>
              <a:rPr lang="en-US" sz="2000" dirty="0"/>
              <a:t>The Richest In 2025</a:t>
            </a:r>
          </a:p>
        </p:txBody>
      </p:sp>
      <p:pic>
        <p:nvPicPr>
          <p:cNvPr id="10" name="Рисунок 9">
            <a:extLst>
              <a:ext uri="{FF2B5EF4-FFF2-40B4-BE49-F238E27FC236}">
                <a16:creationId xmlns:a16="http://schemas.microsoft.com/office/drawing/2014/main" id="{E97994E8-AFED-97C8-4956-0614EC796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231" y="1700980"/>
            <a:ext cx="10662407" cy="4708209"/>
          </a:xfrm>
          <a:prstGeom prst="rect">
            <a:avLst/>
          </a:prstGeom>
        </p:spPr>
      </p:pic>
    </p:spTree>
    <p:extLst>
      <p:ext uri="{BB962C8B-B14F-4D97-AF65-F5344CB8AC3E}">
        <p14:creationId xmlns:p14="http://schemas.microsoft.com/office/powerpoint/2010/main" val="1346250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3662981-3881-A38F-43FC-5430AABED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811" y="2628900"/>
            <a:ext cx="1632886" cy="1600200"/>
          </a:xfrm>
          <a:prstGeom prst="rect">
            <a:avLst/>
          </a:prstGeom>
        </p:spPr>
      </p:pic>
      <p:sp>
        <p:nvSpPr>
          <p:cNvPr id="6" name="TextBox 5">
            <a:extLst>
              <a:ext uri="{FF2B5EF4-FFF2-40B4-BE49-F238E27FC236}">
                <a16:creationId xmlns:a16="http://schemas.microsoft.com/office/drawing/2014/main" id="{255972E9-542F-FC1F-5F22-7B292A12AC90}"/>
              </a:ext>
            </a:extLst>
          </p:cNvPr>
          <p:cNvSpPr txBox="1"/>
          <p:nvPr/>
        </p:nvSpPr>
        <p:spPr>
          <a:xfrm>
            <a:off x="4773336" y="2625754"/>
            <a:ext cx="6627303" cy="1754326"/>
          </a:xfrm>
          <a:prstGeom prst="rect">
            <a:avLst/>
          </a:prstGeom>
          <a:noFill/>
        </p:spPr>
        <p:txBody>
          <a:bodyPr wrap="square" rtlCol="0">
            <a:spAutoFit/>
          </a:bodyPr>
          <a:lstStyle/>
          <a:p>
            <a:r>
              <a:rPr lang="en-US" dirty="0"/>
              <a:t>"Hello </a:t>
            </a:r>
            <a:r>
              <a:rPr lang="en-US" dirty="0" err="1"/>
              <a:t>bitcoiners</a:t>
            </a:r>
            <a:r>
              <a:rPr lang="en-US" dirty="0"/>
              <a:t>!" He courted cryptocurrency fans during his election campaign. </a:t>
            </a:r>
          </a:p>
          <a:p>
            <a:r>
              <a:rPr lang="en-US" dirty="0"/>
              <a:t>"If crypto is going to define the future, I want to be mined, minted and made in the USA, and it's going to be.” Now Donald Trump is taking steps to deliver on his promise to be a “crypto president."</a:t>
            </a:r>
            <a:endParaRPr lang="ru-RU" dirty="0"/>
          </a:p>
        </p:txBody>
      </p:sp>
      <p:sp>
        <p:nvSpPr>
          <p:cNvPr id="10" name="TextBox 9">
            <a:extLst>
              <a:ext uri="{FF2B5EF4-FFF2-40B4-BE49-F238E27FC236}">
                <a16:creationId xmlns:a16="http://schemas.microsoft.com/office/drawing/2014/main" id="{8F3EF124-A187-424B-9BCF-E75CE0D1D2CF}"/>
              </a:ext>
            </a:extLst>
          </p:cNvPr>
          <p:cNvSpPr txBox="1"/>
          <p:nvPr/>
        </p:nvSpPr>
        <p:spPr>
          <a:xfrm>
            <a:off x="1233182" y="939567"/>
            <a:ext cx="8162488"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How policy influences the crypto market and price </a:t>
            </a:r>
            <a:endParaRPr lang="ru-RU" sz="28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E546D8D-9C84-AB01-8E78-34541BDBE28A}"/>
              </a:ext>
            </a:extLst>
          </p:cNvPr>
          <p:cNvSpPr txBox="1"/>
          <p:nvPr/>
        </p:nvSpPr>
        <p:spPr>
          <a:xfrm>
            <a:off x="883811" y="4681057"/>
            <a:ext cx="3268739" cy="1820411"/>
          </a:xfrm>
          <a:prstGeom prst="rect">
            <a:avLst/>
          </a:prstGeom>
          <a:noFill/>
        </p:spPr>
        <p:txBody>
          <a:bodyPr wrap="square" rtlCol="0">
            <a:spAutoFit/>
          </a:bodyPr>
          <a:lstStyle/>
          <a:p>
            <a:r>
              <a:rPr lang="en-US" dirty="0"/>
              <a:t>On January 20, Bitcoin surged dramatically, setting a new all-time high near $109,000 immediately after the inauguration of U.S. President Donald J. </a:t>
            </a:r>
            <a:endParaRPr lang="ru-RU" dirty="0"/>
          </a:p>
        </p:txBody>
      </p:sp>
      <p:sp>
        <p:nvSpPr>
          <p:cNvPr id="14" name="TextBox 13">
            <a:extLst>
              <a:ext uri="{FF2B5EF4-FFF2-40B4-BE49-F238E27FC236}">
                <a16:creationId xmlns:a16="http://schemas.microsoft.com/office/drawing/2014/main" id="{B032F0ED-A1BA-8DA9-C459-5594797CE129}"/>
              </a:ext>
            </a:extLst>
          </p:cNvPr>
          <p:cNvSpPr txBox="1"/>
          <p:nvPr/>
        </p:nvSpPr>
        <p:spPr>
          <a:xfrm>
            <a:off x="4664279" y="4681057"/>
            <a:ext cx="6920917" cy="2308324"/>
          </a:xfrm>
          <a:prstGeom prst="rect">
            <a:avLst/>
          </a:prstGeom>
          <a:noFill/>
        </p:spPr>
        <p:txBody>
          <a:bodyPr wrap="square" rtlCol="0">
            <a:spAutoFit/>
          </a:bodyPr>
          <a:lstStyle/>
          <a:p>
            <a:r>
              <a:rPr lang="en-US" dirty="0"/>
              <a:t>U.S President Donald Trump has signed an executive order to establish a strategic bitcoin reserve, which will include BTC seized by the U.S government through law enforcement action.</a:t>
            </a:r>
            <a:endParaRPr lang="en-US" b="1" dirty="0"/>
          </a:p>
          <a:p>
            <a:r>
              <a:rPr lang="en-US" b="1" dirty="0"/>
              <a:t>Bitcoin plunges 12% after Trump's tariff announcement mirroring stock market downturn</a:t>
            </a:r>
            <a:r>
              <a:rPr lang="en-US" dirty="0"/>
              <a:t>.</a:t>
            </a:r>
          </a:p>
          <a:p>
            <a:r>
              <a:rPr lang="en-US" dirty="0"/>
              <a:t>Trade war with China, Canada, Mexico and other countries.</a:t>
            </a:r>
          </a:p>
          <a:p>
            <a:endParaRPr lang="ru-RU" dirty="0"/>
          </a:p>
        </p:txBody>
      </p:sp>
      <p:pic>
        <p:nvPicPr>
          <p:cNvPr id="17" name="Рисунок 16">
            <a:extLst>
              <a:ext uri="{FF2B5EF4-FFF2-40B4-BE49-F238E27FC236}">
                <a16:creationId xmlns:a16="http://schemas.microsoft.com/office/drawing/2014/main" id="{65F83ECA-CE7B-C683-188A-A36B03427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376" y="2617365"/>
            <a:ext cx="1862400" cy="1628491"/>
          </a:xfrm>
          <a:prstGeom prst="rect">
            <a:avLst/>
          </a:prstGeom>
        </p:spPr>
      </p:pic>
    </p:spTree>
  </p:cSld>
  <p:clrMapOvr>
    <a:masterClrMapping/>
  </p:clrMapOvr>
  <p:transitio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Ретро">
  <a:themeElements>
    <a:clrScheme name="Ретро">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2_Совет директоров">
  <a:themeElements>
    <a:clrScheme name="Совет директоров">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Совет директоров">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вет директоров">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3.xml><?xml version="1.0" encoding="utf-8"?>
<a:theme xmlns:a="http://schemas.openxmlformats.org/drawingml/2006/main" name="Ретро">
  <a:themeElements>
    <a:clrScheme name="Ретро">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Совет директоров">
  <a:themeElements>
    <a:clrScheme name="Совет директоров">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Совет директоров">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вет директоров">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5.xml><?xml version="1.0" encoding="utf-8"?>
<a:theme xmlns:a="http://schemas.openxmlformats.org/drawingml/2006/main" name="3_Совет директоров">
  <a:themeElements>
    <a:clrScheme name="Совет директоров">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Совет директоров">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вет директоров">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6.xml><?xml version="1.0" encoding="utf-8"?>
<a:theme xmlns:a="http://schemas.openxmlformats.org/drawingml/2006/main" name="1_Совет директоров">
  <a:themeElements>
    <a:clrScheme name="Совет директоров">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Совет директоров">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вет директоров">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7.xml><?xml version="1.0" encoding="utf-8"?>
<a:theme xmlns:a="http://schemas.openxmlformats.org/drawingml/2006/main" name="4_Совет директоров">
  <a:themeElements>
    <a:clrScheme name="Совет директоров">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Совет директоров">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вет директоров">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10939</TotalTime>
  <Words>1191</Words>
  <Application>Microsoft Office PowerPoint</Application>
  <PresentationFormat>Широкоэкранный</PresentationFormat>
  <Paragraphs>88</Paragraphs>
  <Slides>12</Slides>
  <Notes>0</Notes>
  <HiddenSlides>0</HiddenSlides>
  <MMClips>0</MMClips>
  <ScaleCrop>false</ScaleCrop>
  <HeadingPairs>
    <vt:vector size="8" baseType="variant">
      <vt:variant>
        <vt:lpstr>Использованные шрифты</vt:lpstr>
      </vt:variant>
      <vt:variant>
        <vt:i4>7</vt:i4>
      </vt:variant>
      <vt:variant>
        <vt:lpstr>Тема</vt:lpstr>
      </vt:variant>
      <vt:variant>
        <vt:i4>7</vt:i4>
      </vt:variant>
      <vt:variant>
        <vt:lpstr>Внедренные серверы OLE</vt:lpstr>
      </vt:variant>
      <vt:variant>
        <vt:i4>1</vt:i4>
      </vt:variant>
      <vt:variant>
        <vt:lpstr>Заголовки слайдов</vt:lpstr>
      </vt:variant>
      <vt:variant>
        <vt:i4>12</vt:i4>
      </vt:variant>
    </vt:vector>
  </HeadingPairs>
  <TitlesOfParts>
    <vt:vector size="27" baseType="lpstr">
      <vt:lpstr>Adobe Devanagari</vt:lpstr>
      <vt:lpstr>Arial</vt:lpstr>
      <vt:lpstr>Calibri</vt:lpstr>
      <vt:lpstr>Calibri Light</vt:lpstr>
      <vt:lpstr>Century Gothic</vt:lpstr>
      <vt:lpstr>Times New Roman</vt:lpstr>
      <vt:lpstr>Wingdings 3</vt:lpstr>
      <vt:lpstr>3_Ретро</vt:lpstr>
      <vt:lpstr>2_Совет директоров</vt:lpstr>
      <vt:lpstr>Ретро</vt:lpstr>
      <vt:lpstr>Совет директоров</vt:lpstr>
      <vt:lpstr>3_Совет директоров</vt:lpstr>
      <vt:lpstr>1_Совет директоров</vt:lpstr>
      <vt:lpstr>4_Совет директоров</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FERUZA</dc:creator>
  <cp:lastModifiedBy>Acer</cp:lastModifiedBy>
  <cp:revision>365</cp:revision>
  <dcterms:created xsi:type="dcterms:W3CDTF">2020-10-05T07:41:45Z</dcterms:created>
  <dcterms:modified xsi:type="dcterms:W3CDTF">2025-05-28T23:36:58Z</dcterms:modified>
</cp:coreProperties>
</file>