
<file path=[Content_Types].xml><?xml version="1.0" encoding="utf-8"?>
<Types xmlns="http://schemas.openxmlformats.org/package/2006/content-types">
  <Default Extension="png" ContentType="image/png"/>
  <Default Extension="jfif"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1" r:id="rId4"/>
    <p:sldId id="262" r:id="rId5"/>
    <p:sldId id="263" r:id="rId6"/>
    <p:sldId id="268" r:id="rId7"/>
    <p:sldId id="269" r:id="rId8"/>
    <p:sldId id="270" r:id="rId9"/>
    <p:sldId id="271" r:id="rId10"/>
    <p:sldId id="267" r:id="rId11"/>
  </p:sldIdLst>
  <p:sldSz cx="20104100" cy="11277600"/>
  <p:notesSz cx="20104100" cy="11277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610" y="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496056"/>
            <a:ext cx="17088486" cy="2368296"/>
          </a:xfrm>
          <a:prstGeom prst="rect">
            <a:avLst/>
          </a:prstGeom>
        </p:spPr>
        <p:txBody>
          <a:bodyPr wrap="square" lIns="0" tIns="0" rIns="0" bIns="0">
            <a:spAutoFit/>
          </a:bodyPr>
          <a:lstStyle>
            <a:lvl1pPr>
              <a:defRPr sz="8800" b="0" i="0">
                <a:solidFill>
                  <a:schemeClr val="bg1"/>
                </a:solidFill>
                <a:latin typeface="Lucida Sans"/>
                <a:cs typeface="Lucida Sans"/>
              </a:defRPr>
            </a:lvl1pPr>
          </a:lstStyle>
          <a:p>
            <a:r>
              <a:rPr lang="en-US" smtClean="0"/>
              <a:t>Click to edit Master title style</a:t>
            </a:r>
            <a:endParaRPr/>
          </a:p>
        </p:txBody>
      </p:sp>
      <p:sp>
        <p:nvSpPr>
          <p:cNvPr id="3" name="Holder 3"/>
          <p:cNvSpPr>
            <a:spLocks noGrp="1"/>
          </p:cNvSpPr>
          <p:nvPr>
            <p:ph type="subTitle" idx="4"/>
          </p:nvPr>
        </p:nvSpPr>
        <p:spPr>
          <a:xfrm>
            <a:off x="3015615" y="6315456"/>
            <a:ext cx="14072870" cy="28194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595" y="40229"/>
            <a:ext cx="125730" cy="93980"/>
          </a:xfrm>
          <a:custGeom>
            <a:avLst/>
            <a:gdLst/>
            <a:ahLst/>
            <a:cxnLst/>
            <a:rect l="l" t="t" r="r" b="b"/>
            <a:pathLst>
              <a:path w="125730" h="93980">
                <a:moveTo>
                  <a:pt x="125146" y="0"/>
                </a:moveTo>
                <a:lnTo>
                  <a:pt x="93823" y="0"/>
                </a:lnTo>
                <a:lnTo>
                  <a:pt x="0" y="93823"/>
                </a:lnTo>
                <a:lnTo>
                  <a:pt x="31316" y="93823"/>
                </a:lnTo>
                <a:lnTo>
                  <a:pt x="125146" y="0"/>
                </a:lnTo>
                <a:close/>
              </a:path>
            </a:pathLst>
          </a:custGeom>
          <a:solidFill>
            <a:srgbClr val="F9FAFA"/>
          </a:solidFill>
        </p:spPr>
        <p:txBody>
          <a:bodyPr wrap="square" lIns="0" tIns="0" rIns="0" bIns="0" rtlCol="0"/>
          <a:lstStyle/>
          <a:p>
            <a:endParaRPr/>
          </a:p>
        </p:txBody>
      </p:sp>
      <p:sp>
        <p:nvSpPr>
          <p:cNvPr id="17" name="bg object 17"/>
          <p:cNvSpPr/>
          <p:nvPr/>
        </p:nvSpPr>
        <p:spPr>
          <a:xfrm>
            <a:off x="305236" y="40229"/>
            <a:ext cx="490220" cy="93980"/>
          </a:xfrm>
          <a:custGeom>
            <a:avLst/>
            <a:gdLst/>
            <a:ahLst/>
            <a:cxnLst/>
            <a:rect l="l" t="t" r="r" b="b"/>
            <a:pathLst>
              <a:path w="490220" h="93980">
                <a:moveTo>
                  <a:pt x="446366" y="0"/>
                </a:moveTo>
                <a:lnTo>
                  <a:pt x="415056" y="0"/>
                </a:lnTo>
                <a:lnTo>
                  <a:pt x="467564" y="52507"/>
                </a:lnTo>
                <a:lnTo>
                  <a:pt x="467564" y="93823"/>
                </a:lnTo>
                <a:lnTo>
                  <a:pt x="489713" y="93823"/>
                </a:lnTo>
                <a:lnTo>
                  <a:pt x="489713" y="43347"/>
                </a:lnTo>
                <a:lnTo>
                  <a:pt x="446366" y="0"/>
                </a:lnTo>
                <a:close/>
              </a:path>
              <a:path w="490220" h="93980">
                <a:moveTo>
                  <a:pt x="31322" y="0"/>
                </a:moveTo>
                <a:lnTo>
                  <a:pt x="0" y="0"/>
                </a:lnTo>
                <a:lnTo>
                  <a:pt x="93830" y="93823"/>
                </a:lnTo>
                <a:lnTo>
                  <a:pt x="125146" y="93823"/>
                </a:lnTo>
                <a:lnTo>
                  <a:pt x="31322" y="0"/>
                </a:lnTo>
                <a:close/>
              </a:path>
            </a:pathLst>
          </a:custGeom>
          <a:solidFill>
            <a:srgbClr val="F9FAFA"/>
          </a:solidFill>
        </p:spPr>
        <p:txBody>
          <a:bodyPr wrap="square" lIns="0" tIns="0" rIns="0" bIns="0" rtlCol="0"/>
          <a:lstStyle/>
          <a:p>
            <a:endParaRPr/>
          </a:p>
        </p:txBody>
      </p:sp>
      <p:sp>
        <p:nvSpPr>
          <p:cNvPr id="18" name="bg object 18"/>
          <p:cNvSpPr/>
          <p:nvPr/>
        </p:nvSpPr>
        <p:spPr>
          <a:xfrm>
            <a:off x="2943533" y="40229"/>
            <a:ext cx="489584" cy="93980"/>
          </a:xfrm>
          <a:custGeom>
            <a:avLst/>
            <a:gdLst/>
            <a:ahLst/>
            <a:cxnLst/>
            <a:rect l="l" t="t" r="r" b="b"/>
            <a:pathLst>
              <a:path w="489585" h="93980">
                <a:moveTo>
                  <a:pt x="489411" y="0"/>
                </a:moveTo>
                <a:lnTo>
                  <a:pt x="458089" y="0"/>
                </a:lnTo>
                <a:lnTo>
                  <a:pt x="364265" y="93823"/>
                </a:lnTo>
                <a:lnTo>
                  <a:pt x="395575" y="93823"/>
                </a:lnTo>
                <a:lnTo>
                  <a:pt x="489411" y="0"/>
                </a:lnTo>
                <a:close/>
              </a:path>
              <a:path w="489585" h="93980">
                <a:moveTo>
                  <a:pt x="74656" y="0"/>
                </a:moveTo>
                <a:lnTo>
                  <a:pt x="43347" y="0"/>
                </a:lnTo>
                <a:lnTo>
                  <a:pt x="0" y="43347"/>
                </a:lnTo>
                <a:lnTo>
                  <a:pt x="0" y="93823"/>
                </a:lnTo>
                <a:lnTo>
                  <a:pt x="22142" y="93823"/>
                </a:lnTo>
                <a:lnTo>
                  <a:pt x="22142" y="52507"/>
                </a:lnTo>
                <a:lnTo>
                  <a:pt x="74656" y="0"/>
                </a:lnTo>
                <a:close/>
              </a:path>
            </a:pathLst>
          </a:custGeom>
          <a:solidFill>
            <a:srgbClr val="F9FAFA"/>
          </a:solidFill>
        </p:spPr>
        <p:txBody>
          <a:bodyPr wrap="square" lIns="0" tIns="0" rIns="0" bIns="0" rtlCol="0"/>
          <a:lstStyle/>
          <a:p>
            <a:endParaRPr/>
          </a:p>
        </p:txBody>
      </p:sp>
      <p:sp>
        <p:nvSpPr>
          <p:cNvPr id="19" name="bg object 19"/>
          <p:cNvSpPr/>
          <p:nvPr/>
        </p:nvSpPr>
        <p:spPr>
          <a:xfrm>
            <a:off x="6216550" y="40229"/>
            <a:ext cx="489584" cy="93980"/>
          </a:xfrm>
          <a:custGeom>
            <a:avLst/>
            <a:gdLst/>
            <a:ahLst/>
            <a:cxnLst/>
            <a:rect l="l" t="t" r="r" b="b"/>
            <a:pathLst>
              <a:path w="489584" h="93980">
                <a:moveTo>
                  <a:pt x="489411" y="0"/>
                </a:moveTo>
                <a:lnTo>
                  <a:pt x="458089" y="0"/>
                </a:lnTo>
                <a:lnTo>
                  <a:pt x="364265" y="93823"/>
                </a:lnTo>
                <a:lnTo>
                  <a:pt x="395581" y="93823"/>
                </a:lnTo>
                <a:lnTo>
                  <a:pt x="489411" y="0"/>
                </a:lnTo>
                <a:close/>
              </a:path>
              <a:path w="489584" h="93980">
                <a:moveTo>
                  <a:pt x="74656" y="0"/>
                </a:moveTo>
                <a:lnTo>
                  <a:pt x="43340" y="0"/>
                </a:lnTo>
                <a:lnTo>
                  <a:pt x="0" y="43347"/>
                </a:lnTo>
                <a:lnTo>
                  <a:pt x="0" y="93823"/>
                </a:lnTo>
                <a:lnTo>
                  <a:pt x="22142" y="93823"/>
                </a:lnTo>
                <a:lnTo>
                  <a:pt x="22142" y="52507"/>
                </a:lnTo>
                <a:lnTo>
                  <a:pt x="74656" y="0"/>
                </a:lnTo>
                <a:close/>
              </a:path>
            </a:pathLst>
          </a:custGeom>
          <a:solidFill>
            <a:srgbClr val="F9FAFA"/>
          </a:solidFill>
        </p:spPr>
        <p:txBody>
          <a:bodyPr wrap="square" lIns="0" tIns="0" rIns="0" bIns="0" rtlCol="0"/>
          <a:lstStyle/>
          <a:p>
            <a:endParaRPr/>
          </a:p>
        </p:txBody>
      </p:sp>
      <p:sp>
        <p:nvSpPr>
          <p:cNvPr id="20" name="bg object 20"/>
          <p:cNvSpPr/>
          <p:nvPr/>
        </p:nvSpPr>
        <p:spPr>
          <a:xfrm>
            <a:off x="6851460" y="40229"/>
            <a:ext cx="490220" cy="93980"/>
          </a:xfrm>
          <a:custGeom>
            <a:avLst/>
            <a:gdLst/>
            <a:ahLst/>
            <a:cxnLst/>
            <a:rect l="l" t="t" r="r" b="b"/>
            <a:pathLst>
              <a:path w="490220" h="93980">
                <a:moveTo>
                  <a:pt x="446366" y="0"/>
                </a:moveTo>
                <a:lnTo>
                  <a:pt x="415050" y="0"/>
                </a:lnTo>
                <a:lnTo>
                  <a:pt x="467557" y="52507"/>
                </a:lnTo>
                <a:lnTo>
                  <a:pt x="467557" y="93823"/>
                </a:lnTo>
                <a:lnTo>
                  <a:pt x="489706" y="93823"/>
                </a:lnTo>
                <a:lnTo>
                  <a:pt x="489706" y="43347"/>
                </a:lnTo>
                <a:lnTo>
                  <a:pt x="446366" y="0"/>
                </a:lnTo>
                <a:close/>
              </a:path>
              <a:path w="490220" h="93980">
                <a:moveTo>
                  <a:pt x="31316" y="0"/>
                </a:moveTo>
                <a:lnTo>
                  <a:pt x="0" y="0"/>
                </a:lnTo>
                <a:lnTo>
                  <a:pt x="93830" y="93823"/>
                </a:lnTo>
                <a:lnTo>
                  <a:pt x="125139" y="93823"/>
                </a:lnTo>
                <a:lnTo>
                  <a:pt x="31316" y="0"/>
                </a:lnTo>
                <a:close/>
              </a:path>
            </a:pathLst>
          </a:custGeom>
          <a:solidFill>
            <a:srgbClr val="F9FAFA"/>
          </a:solidFill>
        </p:spPr>
        <p:txBody>
          <a:bodyPr wrap="square" lIns="0" tIns="0" rIns="0" bIns="0" rtlCol="0"/>
          <a:lstStyle/>
          <a:p>
            <a:endParaRPr/>
          </a:p>
        </p:txBody>
      </p:sp>
      <p:sp>
        <p:nvSpPr>
          <p:cNvPr id="21" name="bg object 21"/>
          <p:cNvSpPr/>
          <p:nvPr/>
        </p:nvSpPr>
        <p:spPr>
          <a:xfrm>
            <a:off x="9489747" y="40229"/>
            <a:ext cx="489584" cy="93980"/>
          </a:xfrm>
          <a:custGeom>
            <a:avLst/>
            <a:gdLst/>
            <a:ahLst/>
            <a:cxnLst/>
            <a:rect l="l" t="t" r="r" b="b"/>
            <a:pathLst>
              <a:path w="489584" h="93980">
                <a:moveTo>
                  <a:pt x="489418" y="0"/>
                </a:moveTo>
                <a:lnTo>
                  <a:pt x="458095" y="0"/>
                </a:lnTo>
                <a:lnTo>
                  <a:pt x="364272" y="93823"/>
                </a:lnTo>
                <a:lnTo>
                  <a:pt x="395588" y="93823"/>
                </a:lnTo>
                <a:lnTo>
                  <a:pt x="489418" y="0"/>
                </a:lnTo>
                <a:close/>
              </a:path>
              <a:path w="489584" h="93980">
                <a:moveTo>
                  <a:pt x="74663" y="0"/>
                </a:moveTo>
                <a:lnTo>
                  <a:pt x="43347" y="0"/>
                </a:lnTo>
                <a:lnTo>
                  <a:pt x="0" y="43347"/>
                </a:lnTo>
                <a:lnTo>
                  <a:pt x="0" y="93823"/>
                </a:lnTo>
                <a:lnTo>
                  <a:pt x="22155" y="93823"/>
                </a:lnTo>
                <a:lnTo>
                  <a:pt x="22155" y="52507"/>
                </a:lnTo>
                <a:lnTo>
                  <a:pt x="74663" y="0"/>
                </a:lnTo>
                <a:close/>
              </a:path>
            </a:pathLst>
          </a:custGeom>
          <a:solidFill>
            <a:srgbClr val="F9FAFA"/>
          </a:solidFill>
        </p:spPr>
        <p:txBody>
          <a:bodyPr wrap="square" lIns="0" tIns="0" rIns="0" bIns="0" rtlCol="0"/>
          <a:lstStyle/>
          <a:p>
            <a:endParaRPr/>
          </a:p>
        </p:txBody>
      </p:sp>
      <p:sp>
        <p:nvSpPr>
          <p:cNvPr id="22" name="bg object 22"/>
          <p:cNvSpPr/>
          <p:nvPr/>
        </p:nvSpPr>
        <p:spPr>
          <a:xfrm>
            <a:off x="12762781" y="40229"/>
            <a:ext cx="489584" cy="93980"/>
          </a:xfrm>
          <a:custGeom>
            <a:avLst/>
            <a:gdLst/>
            <a:ahLst/>
            <a:cxnLst/>
            <a:rect l="l" t="t" r="r" b="b"/>
            <a:pathLst>
              <a:path w="489584" h="93980">
                <a:moveTo>
                  <a:pt x="489411" y="0"/>
                </a:moveTo>
                <a:lnTo>
                  <a:pt x="458089" y="0"/>
                </a:lnTo>
                <a:lnTo>
                  <a:pt x="364265" y="93823"/>
                </a:lnTo>
                <a:lnTo>
                  <a:pt x="395575" y="93823"/>
                </a:lnTo>
                <a:lnTo>
                  <a:pt x="489411" y="0"/>
                </a:lnTo>
                <a:close/>
              </a:path>
              <a:path w="489584" h="93980">
                <a:moveTo>
                  <a:pt x="74656" y="0"/>
                </a:moveTo>
                <a:lnTo>
                  <a:pt x="43340" y="0"/>
                </a:lnTo>
                <a:lnTo>
                  <a:pt x="0" y="43347"/>
                </a:lnTo>
                <a:lnTo>
                  <a:pt x="0" y="93823"/>
                </a:lnTo>
                <a:lnTo>
                  <a:pt x="22142" y="93823"/>
                </a:lnTo>
                <a:lnTo>
                  <a:pt x="22142" y="52507"/>
                </a:lnTo>
                <a:lnTo>
                  <a:pt x="74656" y="0"/>
                </a:lnTo>
                <a:close/>
              </a:path>
            </a:pathLst>
          </a:custGeom>
          <a:solidFill>
            <a:srgbClr val="F9FAFA"/>
          </a:solidFill>
        </p:spPr>
        <p:txBody>
          <a:bodyPr wrap="square" lIns="0" tIns="0" rIns="0" bIns="0" rtlCol="0"/>
          <a:lstStyle/>
          <a:p>
            <a:endParaRPr/>
          </a:p>
        </p:txBody>
      </p:sp>
      <p:sp>
        <p:nvSpPr>
          <p:cNvPr id="23" name="bg object 23"/>
          <p:cNvSpPr/>
          <p:nvPr/>
        </p:nvSpPr>
        <p:spPr>
          <a:xfrm>
            <a:off x="13397690" y="40229"/>
            <a:ext cx="490220" cy="93980"/>
          </a:xfrm>
          <a:custGeom>
            <a:avLst/>
            <a:gdLst/>
            <a:ahLst/>
            <a:cxnLst/>
            <a:rect l="l" t="t" r="r" b="b"/>
            <a:pathLst>
              <a:path w="490219" h="93980">
                <a:moveTo>
                  <a:pt x="446366" y="0"/>
                </a:moveTo>
                <a:lnTo>
                  <a:pt x="415050" y="0"/>
                </a:lnTo>
                <a:lnTo>
                  <a:pt x="467557" y="52507"/>
                </a:lnTo>
                <a:lnTo>
                  <a:pt x="467557" y="93823"/>
                </a:lnTo>
                <a:lnTo>
                  <a:pt x="489706" y="93823"/>
                </a:lnTo>
                <a:lnTo>
                  <a:pt x="489706" y="43347"/>
                </a:lnTo>
                <a:lnTo>
                  <a:pt x="446366" y="0"/>
                </a:lnTo>
                <a:close/>
              </a:path>
              <a:path w="490219" h="93980">
                <a:moveTo>
                  <a:pt x="31316" y="0"/>
                </a:moveTo>
                <a:lnTo>
                  <a:pt x="0" y="0"/>
                </a:lnTo>
                <a:lnTo>
                  <a:pt x="93830" y="93823"/>
                </a:lnTo>
                <a:lnTo>
                  <a:pt x="125139" y="93823"/>
                </a:lnTo>
                <a:lnTo>
                  <a:pt x="31316" y="0"/>
                </a:lnTo>
                <a:close/>
              </a:path>
            </a:pathLst>
          </a:custGeom>
          <a:solidFill>
            <a:srgbClr val="F9FAFA"/>
          </a:solidFill>
        </p:spPr>
        <p:txBody>
          <a:bodyPr wrap="square" lIns="0" tIns="0" rIns="0" bIns="0" rtlCol="0"/>
          <a:lstStyle/>
          <a:p>
            <a:endParaRPr/>
          </a:p>
        </p:txBody>
      </p:sp>
      <p:sp>
        <p:nvSpPr>
          <p:cNvPr id="24" name="bg object 24"/>
          <p:cNvSpPr/>
          <p:nvPr/>
        </p:nvSpPr>
        <p:spPr>
          <a:xfrm>
            <a:off x="16035983" y="40229"/>
            <a:ext cx="489584" cy="93980"/>
          </a:xfrm>
          <a:custGeom>
            <a:avLst/>
            <a:gdLst/>
            <a:ahLst/>
            <a:cxnLst/>
            <a:rect l="l" t="t" r="r" b="b"/>
            <a:pathLst>
              <a:path w="489584" h="93980">
                <a:moveTo>
                  <a:pt x="489411" y="0"/>
                </a:moveTo>
                <a:lnTo>
                  <a:pt x="458089" y="0"/>
                </a:lnTo>
                <a:lnTo>
                  <a:pt x="364265" y="93823"/>
                </a:lnTo>
                <a:lnTo>
                  <a:pt x="395581" y="93823"/>
                </a:lnTo>
                <a:lnTo>
                  <a:pt x="489411" y="0"/>
                </a:lnTo>
                <a:close/>
              </a:path>
              <a:path w="489584" h="93980">
                <a:moveTo>
                  <a:pt x="74656" y="0"/>
                </a:moveTo>
                <a:lnTo>
                  <a:pt x="43340" y="0"/>
                </a:lnTo>
                <a:lnTo>
                  <a:pt x="0" y="43347"/>
                </a:lnTo>
                <a:lnTo>
                  <a:pt x="0" y="93823"/>
                </a:lnTo>
                <a:lnTo>
                  <a:pt x="22148" y="93823"/>
                </a:lnTo>
                <a:lnTo>
                  <a:pt x="22148" y="52507"/>
                </a:lnTo>
                <a:lnTo>
                  <a:pt x="74656" y="0"/>
                </a:lnTo>
                <a:close/>
              </a:path>
            </a:pathLst>
          </a:custGeom>
          <a:solidFill>
            <a:srgbClr val="F9FAFA"/>
          </a:solidFill>
        </p:spPr>
        <p:txBody>
          <a:bodyPr wrap="square" lIns="0" tIns="0" rIns="0" bIns="0" rtlCol="0"/>
          <a:lstStyle/>
          <a:p>
            <a:endParaRPr/>
          </a:p>
        </p:txBody>
      </p:sp>
      <p:sp>
        <p:nvSpPr>
          <p:cNvPr id="25" name="bg object 25"/>
          <p:cNvSpPr/>
          <p:nvPr/>
        </p:nvSpPr>
        <p:spPr>
          <a:xfrm>
            <a:off x="19309002" y="40229"/>
            <a:ext cx="489584" cy="93980"/>
          </a:xfrm>
          <a:custGeom>
            <a:avLst/>
            <a:gdLst/>
            <a:ahLst/>
            <a:cxnLst/>
            <a:rect l="l" t="t" r="r" b="b"/>
            <a:pathLst>
              <a:path w="489584" h="93980">
                <a:moveTo>
                  <a:pt x="489411" y="0"/>
                </a:moveTo>
                <a:lnTo>
                  <a:pt x="458089" y="0"/>
                </a:lnTo>
                <a:lnTo>
                  <a:pt x="364265" y="93823"/>
                </a:lnTo>
                <a:lnTo>
                  <a:pt x="395581" y="93823"/>
                </a:lnTo>
                <a:lnTo>
                  <a:pt x="489411" y="0"/>
                </a:lnTo>
                <a:close/>
              </a:path>
              <a:path w="489584" h="93980">
                <a:moveTo>
                  <a:pt x="74656" y="0"/>
                </a:moveTo>
                <a:lnTo>
                  <a:pt x="43347" y="0"/>
                </a:lnTo>
                <a:lnTo>
                  <a:pt x="0" y="43347"/>
                </a:lnTo>
                <a:lnTo>
                  <a:pt x="0" y="93823"/>
                </a:lnTo>
                <a:lnTo>
                  <a:pt x="22148" y="93823"/>
                </a:lnTo>
                <a:lnTo>
                  <a:pt x="22148" y="52507"/>
                </a:lnTo>
                <a:lnTo>
                  <a:pt x="74656" y="0"/>
                </a:lnTo>
                <a:close/>
              </a:path>
            </a:pathLst>
          </a:custGeom>
          <a:solidFill>
            <a:srgbClr val="F9FAFA"/>
          </a:solidFill>
        </p:spPr>
        <p:txBody>
          <a:bodyPr wrap="square" lIns="0" tIns="0" rIns="0" bIns="0" rtlCol="0"/>
          <a:lstStyle/>
          <a:p>
            <a:endParaRPr/>
          </a:p>
        </p:txBody>
      </p:sp>
      <p:sp>
        <p:nvSpPr>
          <p:cNvPr id="26" name="bg object 26"/>
          <p:cNvSpPr/>
          <p:nvPr/>
        </p:nvSpPr>
        <p:spPr>
          <a:xfrm>
            <a:off x="19943907" y="40229"/>
            <a:ext cx="125730" cy="93980"/>
          </a:xfrm>
          <a:custGeom>
            <a:avLst/>
            <a:gdLst/>
            <a:ahLst/>
            <a:cxnLst/>
            <a:rect l="l" t="t" r="r" b="b"/>
            <a:pathLst>
              <a:path w="125730" h="93980">
                <a:moveTo>
                  <a:pt x="31329" y="0"/>
                </a:moveTo>
                <a:lnTo>
                  <a:pt x="0" y="0"/>
                </a:lnTo>
                <a:lnTo>
                  <a:pt x="93836" y="93823"/>
                </a:lnTo>
                <a:lnTo>
                  <a:pt x="125152" y="93823"/>
                </a:lnTo>
                <a:lnTo>
                  <a:pt x="31329" y="0"/>
                </a:lnTo>
                <a:close/>
              </a:path>
            </a:pathLst>
          </a:custGeom>
          <a:solidFill>
            <a:srgbClr val="F9FAF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0" i="0">
                <a:solidFill>
                  <a:schemeClr val="bg1"/>
                </a:solidFill>
                <a:latin typeface="Lucida Sans"/>
                <a:cs typeface="Lucida Sans"/>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smtClean="0"/>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300583" y="1"/>
            <a:ext cx="662305" cy="189230"/>
          </a:xfrm>
          <a:custGeom>
            <a:avLst/>
            <a:gdLst/>
            <a:ahLst/>
            <a:cxnLst/>
            <a:rect l="l" t="t" r="r" b="b"/>
            <a:pathLst>
              <a:path w="662305" h="189230">
                <a:moveTo>
                  <a:pt x="533295" y="0"/>
                </a:moveTo>
                <a:lnTo>
                  <a:pt x="495872" y="0"/>
                </a:lnTo>
                <a:lnTo>
                  <a:pt x="635271" y="139391"/>
                </a:lnTo>
                <a:lnTo>
                  <a:pt x="635271" y="189147"/>
                </a:lnTo>
                <a:lnTo>
                  <a:pt x="661738" y="189147"/>
                </a:lnTo>
                <a:lnTo>
                  <a:pt x="661738" y="128455"/>
                </a:lnTo>
                <a:lnTo>
                  <a:pt x="533295" y="0"/>
                </a:lnTo>
                <a:close/>
              </a:path>
              <a:path w="662305" h="189230">
                <a:moveTo>
                  <a:pt x="37423" y="0"/>
                </a:moveTo>
                <a:lnTo>
                  <a:pt x="0" y="0"/>
                </a:lnTo>
                <a:lnTo>
                  <a:pt x="189154" y="189147"/>
                </a:lnTo>
                <a:lnTo>
                  <a:pt x="226557" y="189147"/>
                </a:lnTo>
                <a:lnTo>
                  <a:pt x="37423" y="0"/>
                </a:lnTo>
                <a:close/>
              </a:path>
            </a:pathLst>
          </a:custGeom>
          <a:solidFill>
            <a:srgbClr val="C19606"/>
          </a:solidFill>
        </p:spPr>
        <p:txBody>
          <a:bodyPr wrap="square" lIns="0" tIns="0" rIns="0" bIns="0" rtlCol="0"/>
          <a:lstStyle/>
          <a:p>
            <a:endParaRPr/>
          </a:p>
        </p:txBody>
      </p:sp>
      <p:sp>
        <p:nvSpPr>
          <p:cNvPr id="17" name="bg object 17"/>
          <p:cNvSpPr/>
          <p:nvPr/>
        </p:nvSpPr>
        <p:spPr>
          <a:xfrm>
            <a:off x="14050365" y="7"/>
            <a:ext cx="5125085" cy="2922270"/>
          </a:xfrm>
          <a:custGeom>
            <a:avLst/>
            <a:gdLst/>
            <a:ahLst/>
            <a:cxnLst/>
            <a:rect l="l" t="t" r="r" b="b"/>
            <a:pathLst>
              <a:path w="5125084" h="2922270">
                <a:moveTo>
                  <a:pt x="1184897" y="0"/>
                </a:moveTo>
                <a:lnTo>
                  <a:pt x="1147483" y="0"/>
                </a:lnTo>
                <a:lnTo>
                  <a:pt x="870280" y="277215"/>
                </a:lnTo>
                <a:lnTo>
                  <a:pt x="862482" y="277215"/>
                </a:lnTo>
                <a:lnTo>
                  <a:pt x="862482" y="303669"/>
                </a:lnTo>
                <a:lnTo>
                  <a:pt x="862482" y="616165"/>
                </a:lnTo>
                <a:lnTo>
                  <a:pt x="549986" y="616165"/>
                </a:lnTo>
                <a:lnTo>
                  <a:pt x="549986" y="303669"/>
                </a:lnTo>
                <a:lnTo>
                  <a:pt x="862482" y="303669"/>
                </a:lnTo>
                <a:lnTo>
                  <a:pt x="862482" y="277215"/>
                </a:lnTo>
                <a:lnTo>
                  <a:pt x="549986" y="277215"/>
                </a:lnTo>
                <a:lnTo>
                  <a:pt x="549986" y="139395"/>
                </a:lnTo>
                <a:lnTo>
                  <a:pt x="689394" y="0"/>
                </a:lnTo>
                <a:lnTo>
                  <a:pt x="651967" y="0"/>
                </a:lnTo>
                <a:lnTo>
                  <a:pt x="523519" y="128460"/>
                </a:lnTo>
                <a:lnTo>
                  <a:pt x="523519" y="277215"/>
                </a:lnTo>
                <a:lnTo>
                  <a:pt x="374751" y="277215"/>
                </a:lnTo>
                <a:lnTo>
                  <a:pt x="217741" y="434213"/>
                </a:lnTo>
                <a:lnTo>
                  <a:pt x="60718" y="277215"/>
                </a:lnTo>
                <a:lnTo>
                  <a:pt x="0" y="277215"/>
                </a:lnTo>
                <a:lnTo>
                  <a:pt x="0" y="303669"/>
                </a:lnTo>
                <a:lnTo>
                  <a:pt x="49758" y="303669"/>
                </a:lnTo>
                <a:lnTo>
                  <a:pt x="217741" y="471652"/>
                </a:lnTo>
                <a:lnTo>
                  <a:pt x="255168" y="434213"/>
                </a:lnTo>
                <a:lnTo>
                  <a:pt x="385724" y="303669"/>
                </a:lnTo>
                <a:lnTo>
                  <a:pt x="523519" y="303669"/>
                </a:lnTo>
                <a:lnTo>
                  <a:pt x="523519" y="623976"/>
                </a:lnTo>
                <a:lnTo>
                  <a:pt x="217563" y="929906"/>
                </a:lnTo>
                <a:lnTo>
                  <a:pt x="0" y="712520"/>
                </a:lnTo>
                <a:lnTo>
                  <a:pt x="0" y="749947"/>
                </a:lnTo>
                <a:lnTo>
                  <a:pt x="217563" y="967346"/>
                </a:lnTo>
                <a:lnTo>
                  <a:pt x="254990" y="929906"/>
                </a:lnTo>
                <a:lnTo>
                  <a:pt x="542290" y="642620"/>
                </a:lnTo>
                <a:lnTo>
                  <a:pt x="888949" y="642620"/>
                </a:lnTo>
                <a:lnTo>
                  <a:pt x="888949" y="616165"/>
                </a:lnTo>
                <a:lnTo>
                  <a:pt x="888949" y="303669"/>
                </a:lnTo>
                <a:lnTo>
                  <a:pt x="888949" y="295960"/>
                </a:lnTo>
                <a:lnTo>
                  <a:pt x="1184897" y="0"/>
                </a:lnTo>
                <a:close/>
              </a:path>
              <a:path w="5125084" h="2922270">
                <a:moveTo>
                  <a:pt x="2644622" y="0"/>
                </a:moveTo>
                <a:lnTo>
                  <a:pt x="2607195" y="0"/>
                </a:lnTo>
                <a:lnTo>
                  <a:pt x="2478760" y="128460"/>
                </a:lnTo>
                <a:lnTo>
                  <a:pt x="2478760" y="189141"/>
                </a:lnTo>
                <a:lnTo>
                  <a:pt x="2505214" y="189141"/>
                </a:lnTo>
                <a:lnTo>
                  <a:pt x="2505214" y="139395"/>
                </a:lnTo>
                <a:lnTo>
                  <a:pt x="2644622" y="0"/>
                </a:lnTo>
                <a:close/>
              </a:path>
              <a:path w="5125084" h="2922270">
                <a:moveTo>
                  <a:pt x="3140125" y="0"/>
                </a:moveTo>
                <a:lnTo>
                  <a:pt x="3102711" y="0"/>
                </a:lnTo>
                <a:lnTo>
                  <a:pt x="2913570" y="189141"/>
                </a:lnTo>
                <a:lnTo>
                  <a:pt x="2950984" y="189141"/>
                </a:lnTo>
                <a:lnTo>
                  <a:pt x="3140125" y="0"/>
                </a:lnTo>
                <a:close/>
              </a:path>
              <a:path w="5125084" h="2922270">
                <a:moveTo>
                  <a:pt x="3387471" y="189141"/>
                </a:moveTo>
                <a:lnTo>
                  <a:pt x="3198330" y="0"/>
                </a:lnTo>
                <a:lnTo>
                  <a:pt x="3160903" y="0"/>
                </a:lnTo>
                <a:lnTo>
                  <a:pt x="3350056" y="189141"/>
                </a:lnTo>
                <a:lnTo>
                  <a:pt x="3387471" y="189141"/>
                </a:lnTo>
                <a:close/>
              </a:path>
              <a:path w="5125084" h="2922270">
                <a:moveTo>
                  <a:pt x="3822649" y="128460"/>
                </a:moveTo>
                <a:lnTo>
                  <a:pt x="3694214" y="0"/>
                </a:lnTo>
                <a:lnTo>
                  <a:pt x="3656774" y="0"/>
                </a:lnTo>
                <a:lnTo>
                  <a:pt x="3796169" y="139395"/>
                </a:lnTo>
                <a:lnTo>
                  <a:pt x="3796169" y="189141"/>
                </a:lnTo>
                <a:lnTo>
                  <a:pt x="3822649" y="189141"/>
                </a:lnTo>
                <a:lnTo>
                  <a:pt x="3822649" y="128460"/>
                </a:lnTo>
                <a:close/>
              </a:path>
              <a:path w="5125084" h="2922270">
                <a:moveTo>
                  <a:pt x="5124704" y="1925662"/>
                </a:moveTo>
                <a:lnTo>
                  <a:pt x="5087277" y="1888248"/>
                </a:lnTo>
                <a:lnTo>
                  <a:pt x="5087277" y="1925662"/>
                </a:lnTo>
                <a:lnTo>
                  <a:pt x="4780966" y="2231987"/>
                </a:lnTo>
                <a:lnTo>
                  <a:pt x="4773180" y="2231987"/>
                </a:lnTo>
                <a:lnTo>
                  <a:pt x="4773180" y="2258428"/>
                </a:lnTo>
                <a:lnTo>
                  <a:pt x="4773180" y="2570924"/>
                </a:lnTo>
                <a:lnTo>
                  <a:pt x="4460684" y="2570924"/>
                </a:lnTo>
                <a:lnTo>
                  <a:pt x="4460684" y="2258428"/>
                </a:lnTo>
                <a:lnTo>
                  <a:pt x="4773180" y="2258428"/>
                </a:lnTo>
                <a:lnTo>
                  <a:pt x="4773180" y="2231987"/>
                </a:lnTo>
                <a:lnTo>
                  <a:pt x="4460684" y="2231987"/>
                </a:lnTo>
                <a:lnTo>
                  <a:pt x="4460684" y="2094153"/>
                </a:lnTo>
                <a:lnTo>
                  <a:pt x="4628680" y="1926183"/>
                </a:lnTo>
                <a:lnTo>
                  <a:pt x="4460684" y="1758200"/>
                </a:lnTo>
                <a:lnTo>
                  <a:pt x="4460684" y="1620393"/>
                </a:lnTo>
                <a:lnTo>
                  <a:pt x="4782007" y="1620393"/>
                </a:lnTo>
                <a:lnTo>
                  <a:pt x="5087277" y="1925662"/>
                </a:lnTo>
                <a:lnTo>
                  <a:pt x="5087277" y="1888248"/>
                </a:lnTo>
                <a:lnTo>
                  <a:pt x="4799647" y="1600619"/>
                </a:lnTo>
                <a:lnTo>
                  <a:pt x="4799647" y="1593938"/>
                </a:lnTo>
                <a:lnTo>
                  <a:pt x="4799647" y="1281430"/>
                </a:lnTo>
                <a:lnTo>
                  <a:pt x="4799647" y="1254988"/>
                </a:lnTo>
                <a:lnTo>
                  <a:pt x="4773180" y="1254988"/>
                </a:lnTo>
                <a:lnTo>
                  <a:pt x="4773180" y="1281430"/>
                </a:lnTo>
                <a:lnTo>
                  <a:pt x="4773180" y="1593938"/>
                </a:lnTo>
                <a:lnTo>
                  <a:pt x="4460684" y="1593938"/>
                </a:lnTo>
                <a:lnTo>
                  <a:pt x="4460684" y="1281430"/>
                </a:lnTo>
                <a:lnTo>
                  <a:pt x="4773180" y="1281430"/>
                </a:lnTo>
                <a:lnTo>
                  <a:pt x="4773180" y="1254988"/>
                </a:lnTo>
                <a:lnTo>
                  <a:pt x="4454004" y="1254988"/>
                </a:lnTo>
                <a:lnTo>
                  <a:pt x="4165689" y="966660"/>
                </a:lnTo>
                <a:lnTo>
                  <a:pt x="4147312" y="948296"/>
                </a:lnTo>
                <a:lnTo>
                  <a:pt x="4165689" y="929906"/>
                </a:lnTo>
                <a:lnTo>
                  <a:pt x="4453001" y="642620"/>
                </a:lnTo>
                <a:lnTo>
                  <a:pt x="4799647" y="642620"/>
                </a:lnTo>
                <a:lnTo>
                  <a:pt x="4799647" y="616165"/>
                </a:lnTo>
                <a:lnTo>
                  <a:pt x="4799647" y="303669"/>
                </a:lnTo>
                <a:lnTo>
                  <a:pt x="4799647" y="295960"/>
                </a:lnTo>
                <a:lnTo>
                  <a:pt x="5095595" y="0"/>
                </a:lnTo>
                <a:lnTo>
                  <a:pt x="5058181" y="0"/>
                </a:lnTo>
                <a:lnTo>
                  <a:pt x="4780966" y="277215"/>
                </a:lnTo>
                <a:lnTo>
                  <a:pt x="4773180" y="277215"/>
                </a:lnTo>
                <a:lnTo>
                  <a:pt x="4773180" y="303669"/>
                </a:lnTo>
                <a:lnTo>
                  <a:pt x="4773180" y="616165"/>
                </a:lnTo>
                <a:lnTo>
                  <a:pt x="4460684" y="616165"/>
                </a:lnTo>
                <a:lnTo>
                  <a:pt x="4460684" y="303669"/>
                </a:lnTo>
                <a:lnTo>
                  <a:pt x="4773180" y="303669"/>
                </a:lnTo>
                <a:lnTo>
                  <a:pt x="4773180" y="277215"/>
                </a:lnTo>
                <a:lnTo>
                  <a:pt x="4460684" y="277215"/>
                </a:lnTo>
                <a:lnTo>
                  <a:pt x="4460684" y="139395"/>
                </a:lnTo>
                <a:lnTo>
                  <a:pt x="4600092" y="0"/>
                </a:lnTo>
                <a:lnTo>
                  <a:pt x="4562665" y="0"/>
                </a:lnTo>
                <a:lnTo>
                  <a:pt x="4434230" y="128460"/>
                </a:lnTo>
                <a:lnTo>
                  <a:pt x="4434230" y="277215"/>
                </a:lnTo>
                <a:lnTo>
                  <a:pt x="4285450" y="277215"/>
                </a:lnTo>
                <a:lnTo>
                  <a:pt x="4128439" y="434213"/>
                </a:lnTo>
                <a:lnTo>
                  <a:pt x="3971404" y="277215"/>
                </a:lnTo>
                <a:lnTo>
                  <a:pt x="3910711" y="277215"/>
                </a:lnTo>
                <a:lnTo>
                  <a:pt x="3910711" y="303669"/>
                </a:lnTo>
                <a:lnTo>
                  <a:pt x="3960444" y="303669"/>
                </a:lnTo>
                <a:lnTo>
                  <a:pt x="4128439" y="471652"/>
                </a:lnTo>
                <a:lnTo>
                  <a:pt x="4165866" y="434213"/>
                </a:lnTo>
                <a:lnTo>
                  <a:pt x="4296410" y="303669"/>
                </a:lnTo>
                <a:lnTo>
                  <a:pt x="4434230" y="303669"/>
                </a:lnTo>
                <a:lnTo>
                  <a:pt x="4434230" y="623976"/>
                </a:lnTo>
                <a:lnTo>
                  <a:pt x="4128592" y="929576"/>
                </a:lnTo>
                <a:lnTo>
                  <a:pt x="4128249" y="929220"/>
                </a:lnTo>
                <a:lnTo>
                  <a:pt x="4127906" y="929563"/>
                </a:lnTo>
                <a:lnTo>
                  <a:pt x="3910711" y="712508"/>
                </a:lnTo>
                <a:lnTo>
                  <a:pt x="3910711" y="749947"/>
                </a:lnTo>
                <a:lnTo>
                  <a:pt x="4109186" y="948296"/>
                </a:lnTo>
                <a:lnTo>
                  <a:pt x="3910711" y="1146784"/>
                </a:lnTo>
                <a:lnTo>
                  <a:pt x="3910711" y="1184198"/>
                </a:lnTo>
                <a:lnTo>
                  <a:pt x="4127906" y="967003"/>
                </a:lnTo>
                <a:lnTo>
                  <a:pt x="4128262" y="967346"/>
                </a:lnTo>
                <a:lnTo>
                  <a:pt x="4128592" y="967016"/>
                </a:lnTo>
                <a:lnTo>
                  <a:pt x="4434230" y="1272616"/>
                </a:lnTo>
                <a:lnTo>
                  <a:pt x="4434230" y="1593938"/>
                </a:lnTo>
                <a:lnTo>
                  <a:pt x="4296410" y="1593938"/>
                </a:lnTo>
                <a:lnTo>
                  <a:pt x="4165866" y="1463370"/>
                </a:lnTo>
                <a:lnTo>
                  <a:pt x="4128439" y="1425943"/>
                </a:lnTo>
                <a:lnTo>
                  <a:pt x="3960444" y="1593938"/>
                </a:lnTo>
                <a:lnTo>
                  <a:pt x="3910711" y="1593938"/>
                </a:lnTo>
                <a:lnTo>
                  <a:pt x="3910711" y="1620393"/>
                </a:lnTo>
                <a:lnTo>
                  <a:pt x="3971417" y="1620393"/>
                </a:lnTo>
                <a:lnTo>
                  <a:pt x="4128439" y="1463370"/>
                </a:lnTo>
                <a:lnTo>
                  <a:pt x="4285450" y="1620393"/>
                </a:lnTo>
                <a:lnTo>
                  <a:pt x="4434230" y="1620393"/>
                </a:lnTo>
                <a:lnTo>
                  <a:pt x="4434230" y="1769148"/>
                </a:lnTo>
                <a:lnTo>
                  <a:pt x="4591240" y="1926183"/>
                </a:lnTo>
                <a:lnTo>
                  <a:pt x="4434230" y="2083219"/>
                </a:lnTo>
                <a:lnTo>
                  <a:pt x="4434230" y="2231987"/>
                </a:lnTo>
                <a:lnTo>
                  <a:pt x="4434230" y="2258428"/>
                </a:lnTo>
                <a:lnTo>
                  <a:pt x="4434230" y="2578735"/>
                </a:lnTo>
                <a:lnTo>
                  <a:pt x="4128249" y="2884678"/>
                </a:lnTo>
                <a:lnTo>
                  <a:pt x="3822649" y="2579268"/>
                </a:lnTo>
                <a:lnTo>
                  <a:pt x="3822649" y="2571356"/>
                </a:lnTo>
                <a:lnTo>
                  <a:pt x="3822649" y="2258428"/>
                </a:lnTo>
                <a:lnTo>
                  <a:pt x="3960444" y="2258428"/>
                </a:lnTo>
                <a:lnTo>
                  <a:pt x="4128439" y="2426411"/>
                </a:lnTo>
                <a:lnTo>
                  <a:pt x="4165866" y="2388971"/>
                </a:lnTo>
                <a:lnTo>
                  <a:pt x="4296410" y="2258428"/>
                </a:lnTo>
                <a:lnTo>
                  <a:pt x="4434230" y="2258428"/>
                </a:lnTo>
                <a:lnTo>
                  <a:pt x="4434230" y="2231987"/>
                </a:lnTo>
                <a:lnTo>
                  <a:pt x="4285450" y="2231987"/>
                </a:lnTo>
                <a:lnTo>
                  <a:pt x="4128439" y="2388971"/>
                </a:lnTo>
                <a:lnTo>
                  <a:pt x="3997871" y="2258428"/>
                </a:lnTo>
                <a:lnTo>
                  <a:pt x="3971417" y="2231987"/>
                </a:lnTo>
                <a:lnTo>
                  <a:pt x="3822649" y="2231987"/>
                </a:lnTo>
                <a:lnTo>
                  <a:pt x="3822649" y="2083219"/>
                </a:lnTo>
                <a:lnTo>
                  <a:pt x="3665626" y="1926183"/>
                </a:lnTo>
                <a:lnTo>
                  <a:pt x="3822649" y="1769148"/>
                </a:lnTo>
                <a:lnTo>
                  <a:pt x="3822649" y="1709077"/>
                </a:lnTo>
                <a:lnTo>
                  <a:pt x="3796182" y="1709077"/>
                </a:lnTo>
                <a:lnTo>
                  <a:pt x="3796182" y="1758200"/>
                </a:lnTo>
                <a:lnTo>
                  <a:pt x="3628199" y="1926183"/>
                </a:lnTo>
                <a:lnTo>
                  <a:pt x="3796182" y="2094153"/>
                </a:lnTo>
                <a:lnTo>
                  <a:pt x="3796182" y="2231987"/>
                </a:lnTo>
                <a:lnTo>
                  <a:pt x="3796182" y="2258428"/>
                </a:lnTo>
                <a:lnTo>
                  <a:pt x="3796182" y="2571356"/>
                </a:lnTo>
                <a:lnTo>
                  <a:pt x="3482771" y="2571356"/>
                </a:lnTo>
                <a:lnTo>
                  <a:pt x="3482771" y="2258428"/>
                </a:lnTo>
                <a:lnTo>
                  <a:pt x="3796182" y="2258428"/>
                </a:lnTo>
                <a:lnTo>
                  <a:pt x="3796182" y="2231987"/>
                </a:lnTo>
                <a:lnTo>
                  <a:pt x="3475545" y="2231987"/>
                </a:lnTo>
                <a:lnTo>
                  <a:pt x="3169234" y="1925662"/>
                </a:lnTo>
                <a:lnTo>
                  <a:pt x="3385807" y="1709077"/>
                </a:lnTo>
                <a:lnTo>
                  <a:pt x="3348393" y="1709077"/>
                </a:lnTo>
                <a:lnTo>
                  <a:pt x="3150514" y="1906955"/>
                </a:lnTo>
                <a:lnTo>
                  <a:pt x="2952648" y="1709077"/>
                </a:lnTo>
                <a:lnTo>
                  <a:pt x="2915234" y="1709077"/>
                </a:lnTo>
                <a:lnTo>
                  <a:pt x="3131807" y="1925662"/>
                </a:lnTo>
                <a:lnTo>
                  <a:pt x="2825496" y="2231987"/>
                </a:lnTo>
                <a:lnTo>
                  <a:pt x="2818269" y="2231987"/>
                </a:lnTo>
                <a:lnTo>
                  <a:pt x="2818269" y="2258428"/>
                </a:lnTo>
                <a:lnTo>
                  <a:pt x="2818269" y="2571165"/>
                </a:lnTo>
                <a:lnTo>
                  <a:pt x="2505214" y="2571165"/>
                </a:lnTo>
                <a:lnTo>
                  <a:pt x="2505214" y="2258428"/>
                </a:lnTo>
                <a:lnTo>
                  <a:pt x="2818269" y="2258428"/>
                </a:lnTo>
                <a:lnTo>
                  <a:pt x="2818269" y="2231987"/>
                </a:lnTo>
                <a:lnTo>
                  <a:pt x="2505214" y="2231987"/>
                </a:lnTo>
                <a:lnTo>
                  <a:pt x="2505214" y="2094166"/>
                </a:lnTo>
                <a:lnTo>
                  <a:pt x="2673197" y="1926183"/>
                </a:lnTo>
                <a:lnTo>
                  <a:pt x="2505214" y="1758213"/>
                </a:lnTo>
                <a:lnTo>
                  <a:pt x="2505214" y="1709077"/>
                </a:lnTo>
                <a:lnTo>
                  <a:pt x="2478760" y="1709077"/>
                </a:lnTo>
                <a:lnTo>
                  <a:pt x="2478760" y="1769148"/>
                </a:lnTo>
                <a:lnTo>
                  <a:pt x="2635770" y="1926183"/>
                </a:lnTo>
                <a:lnTo>
                  <a:pt x="2478760" y="2083219"/>
                </a:lnTo>
                <a:lnTo>
                  <a:pt x="2478760" y="2231987"/>
                </a:lnTo>
                <a:lnTo>
                  <a:pt x="2478760" y="2258428"/>
                </a:lnTo>
                <a:lnTo>
                  <a:pt x="2478760" y="2578747"/>
                </a:lnTo>
                <a:lnTo>
                  <a:pt x="2172779" y="2884678"/>
                </a:lnTo>
                <a:lnTo>
                  <a:pt x="1867179" y="2579090"/>
                </a:lnTo>
                <a:lnTo>
                  <a:pt x="1867179" y="2570937"/>
                </a:lnTo>
                <a:lnTo>
                  <a:pt x="1867179" y="2258428"/>
                </a:lnTo>
                <a:lnTo>
                  <a:pt x="2004987" y="2258428"/>
                </a:lnTo>
                <a:lnTo>
                  <a:pt x="2172970" y="2426411"/>
                </a:lnTo>
                <a:lnTo>
                  <a:pt x="2210397" y="2388984"/>
                </a:lnTo>
                <a:lnTo>
                  <a:pt x="2340940" y="2258428"/>
                </a:lnTo>
                <a:lnTo>
                  <a:pt x="2478760" y="2258428"/>
                </a:lnTo>
                <a:lnTo>
                  <a:pt x="2478760" y="2231987"/>
                </a:lnTo>
                <a:lnTo>
                  <a:pt x="2329992" y="2231987"/>
                </a:lnTo>
                <a:lnTo>
                  <a:pt x="2172970" y="2388984"/>
                </a:lnTo>
                <a:lnTo>
                  <a:pt x="2042401" y="2258428"/>
                </a:lnTo>
                <a:lnTo>
                  <a:pt x="2015959" y="2231987"/>
                </a:lnTo>
                <a:lnTo>
                  <a:pt x="1867179" y="2231987"/>
                </a:lnTo>
                <a:lnTo>
                  <a:pt x="1867179" y="2083219"/>
                </a:lnTo>
                <a:lnTo>
                  <a:pt x="1710156" y="1926183"/>
                </a:lnTo>
                <a:lnTo>
                  <a:pt x="1867179" y="1769148"/>
                </a:lnTo>
                <a:lnTo>
                  <a:pt x="1867179" y="1620380"/>
                </a:lnTo>
                <a:lnTo>
                  <a:pt x="2015959" y="1620380"/>
                </a:lnTo>
                <a:lnTo>
                  <a:pt x="2042401" y="1593938"/>
                </a:lnTo>
                <a:lnTo>
                  <a:pt x="2172970" y="1463370"/>
                </a:lnTo>
                <a:lnTo>
                  <a:pt x="2329992" y="1620380"/>
                </a:lnTo>
                <a:lnTo>
                  <a:pt x="2390762" y="1620380"/>
                </a:lnTo>
                <a:lnTo>
                  <a:pt x="2390762" y="1593938"/>
                </a:lnTo>
                <a:lnTo>
                  <a:pt x="2340940" y="1593938"/>
                </a:lnTo>
                <a:lnTo>
                  <a:pt x="2210397" y="1463370"/>
                </a:lnTo>
                <a:lnTo>
                  <a:pt x="2172970" y="1425930"/>
                </a:lnTo>
                <a:lnTo>
                  <a:pt x="2004987" y="1593938"/>
                </a:lnTo>
                <a:lnTo>
                  <a:pt x="1867179" y="1593938"/>
                </a:lnTo>
                <a:lnTo>
                  <a:pt x="1867179" y="1281442"/>
                </a:lnTo>
                <a:lnTo>
                  <a:pt x="1867179" y="1272260"/>
                </a:lnTo>
                <a:lnTo>
                  <a:pt x="2172436" y="967003"/>
                </a:lnTo>
                <a:lnTo>
                  <a:pt x="2172779" y="967346"/>
                </a:lnTo>
                <a:lnTo>
                  <a:pt x="2173122" y="967003"/>
                </a:lnTo>
                <a:lnTo>
                  <a:pt x="2390762" y="1184630"/>
                </a:lnTo>
                <a:lnTo>
                  <a:pt x="2390762" y="1147203"/>
                </a:lnTo>
                <a:lnTo>
                  <a:pt x="2210219" y="966660"/>
                </a:lnTo>
                <a:lnTo>
                  <a:pt x="2191842" y="948283"/>
                </a:lnTo>
                <a:lnTo>
                  <a:pt x="2210219" y="929906"/>
                </a:lnTo>
                <a:lnTo>
                  <a:pt x="2390762" y="749376"/>
                </a:lnTo>
                <a:lnTo>
                  <a:pt x="2390762" y="711962"/>
                </a:lnTo>
                <a:lnTo>
                  <a:pt x="2173122" y="929576"/>
                </a:lnTo>
                <a:lnTo>
                  <a:pt x="2172779" y="929220"/>
                </a:lnTo>
                <a:lnTo>
                  <a:pt x="2172424" y="929576"/>
                </a:lnTo>
                <a:lnTo>
                  <a:pt x="1867179" y="624332"/>
                </a:lnTo>
                <a:lnTo>
                  <a:pt x="1867179" y="616165"/>
                </a:lnTo>
                <a:lnTo>
                  <a:pt x="1867179" y="303669"/>
                </a:lnTo>
                <a:lnTo>
                  <a:pt x="2004999" y="303669"/>
                </a:lnTo>
                <a:lnTo>
                  <a:pt x="2172970" y="471652"/>
                </a:lnTo>
                <a:lnTo>
                  <a:pt x="2210397" y="434213"/>
                </a:lnTo>
                <a:lnTo>
                  <a:pt x="2340953" y="303669"/>
                </a:lnTo>
                <a:lnTo>
                  <a:pt x="2390762" y="303669"/>
                </a:lnTo>
                <a:lnTo>
                  <a:pt x="2390762" y="277215"/>
                </a:lnTo>
                <a:lnTo>
                  <a:pt x="2329980" y="277215"/>
                </a:lnTo>
                <a:lnTo>
                  <a:pt x="2172970" y="434213"/>
                </a:lnTo>
                <a:lnTo>
                  <a:pt x="2042414" y="303669"/>
                </a:lnTo>
                <a:lnTo>
                  <a:pt x="2015959" y="277215"/>
                </a:lnTo>
                <a:lnTo>
                  <a:pt x="1867179" y="277215"/>
                </a:lnTo>
                <a:lnTo>
                  <a:pt x="1867179" y="128460"/>
                </a:lnTo>
                <a:lnTo>
                  <a:pt x="1738731" y="0"/>
                </a:lnTo>
                <a:lnTo>
                  <a:pt x="1701317" y="0"/>
                </a:lnTo>
                <a:lnTo>
                  <a:pt x="1840712" y="139395"/>
                </a:lnTo>
                <a:lnTo>
                  <a:pt x="1840712" y="277215"/>
                </a:lnTo>
                <a:lnTo>
                  <a:pt x="1840712" y="303669"/>
                </a:lnTo>
                <a:lnTo>
                  <a:pt x="1840712" y="616165"/>
                </a:lnTo>
                <a:lnTo>
                  <a:pt x="1528229" y="616165"/>
                </a:lnTo>
                <a:lnTo>
                  <a:pt x="1528229" y="303669"/>
                </a:lnTo>
                <a:lnTo>
                  <a:pt x="1840712" y="303669"/>
                </a:lnTo>
                <a:lnTo>
                  <a:pt x="1840712" y="277215"/>
                </a:lnTo>
                <a:lnTo>
                  <a:pt x="1520063" y="277215"/>
                </a:lnTo>
                <a:lnTo>
                  <a:pt x="1242860" y="0"/>
                </a:lnTo>
                <a:lnTo>
                  <a:pt x="1205445" y="0"/>
                </a:lnTo>
                <a:lnTo>
                  <a:pt x="1501749" y="296316"/>
                </a:lnTo>
                <a:lnTo>
                  <a:pt x="1501749" y="642620"/>
                </a:lnTo>
                <a:lnTo>
                  <a:pt x="1848053" y="642620"/>
                </a:lnTo>
                <a:lnTo>
                  <a:pt x="2153716" y="948296"/>
                </a:lnTo>
                <a:lnTo>
                  <a:pt x="1847024" y="1254988"/>
                </a:lnTo>
                <a:lnTo>
                  <a:pt x="1840712" y="1254988"/>
                </a:lnTo>
                <a:lnTo>
                  <a:pt x="1840712" y="1281442"/>
                </a:lnTo>
                <a:lnTo>
                  <a:pt x="1840712" y="1593938"/>
                </a:lnTo>
                <a:lnTo>
                  <a:pt x="1840712" y="1620380"/>
                </a:lnTo>
                <a:lnTo>
                  <a:pt x="1840712" y="1758213"/>
                </a:lnTo>
                <a:lnTo>
                  <a:pt x="1672742" y="1926183"/>
                </a:lnTo>
                <a:lnTo>
                  <a:pt x="1840712" y="2094166"/>
                </a:lnTo>
                <a:lnTo>
                  <a:pt x="1840712" y="2231987"/>
                </a:lnTo>
                <a:lnTo>
                  <a:pt x="1840712" y="2258428"/>
                </a:lnTo>
                <a:lnTo>
                  <a:pt x="1840712" y="2570937"/>
                </a:lnTo>
                <a:lnTo>
                  <a:pt x="1528229" y="2570937"/>
                </a:lnTo>
                <a:lnTo>
                  <a:pt x="1528229" y="2258428"/>
                </a:lnTo>
                <a:lnTo>
                  <a:pt x="1840712" y="2258428"/>
                </a:lnTo>
                <a:lnTo>
                  <a:pt x="1840712" y="2231987"/>
                </a:lnTo>
                <a:lnTo>
                  <a:pt x="1520075" y="2231987"/>
                </a:lnTo>
                <a:lnTo>
                  <a:pt x="1213764" y="1925662"/>
                </a:lnTo>
                <a:lnTo>
                  <a:pt x="1519034" y="1620380"/>
                </a:lnTo>
                <a:lnTo>
                  <a:pt x="1840712" y="1620380"/>
                </a:lnTo>
                <a:lnTo>
                  <a:pt x="1840712" y="1593938"/>
                </a:lnTo>
                <a:lnTo>
                  <a:pt x="1528216" y="1593938"/>
                </a:lnTo>
                <a:lnTo>
                  <a:pt x="1528216" y="1281442"/>
                </a:lnTo>
                <a:lnTo>
                  <a:pt x="1840712" y="1281442"/>
                </a:lnTo>
                <a:lnTo>
                  <a:pt x="1840712" y="1254988"/>
                </a:lnTo>
                <a:lnTo>
                  <a:pt x="1501749" y="1254988"/>
                </a:lnTo>
                <a:lnTo>
                  <a:pt x="1501749" y="1600250"/>
                </a:lnTo>
                <a:lnTo>
                  <a:pt x="1176337" y="1925662"/>
                </a:lnTo>
                <a:lnTo>
                  <a:pt x="1501749" y="2251075"/>
                </a:lnTo>
                <a:lnTo>
                  <a:pt x="1501749" y="2597378"/>
                </a:lnTo>
                <a:lnTo>
                  <a:pt x="1848053" y="2597378"/>
                </a:lnTo>
                <a:lnTo>
                  <a:pt x="2172779" y="2922105"/>
                </a:lnTo>
                <a:lnTo>
                  <a:pt x="2210219" y="2884678"/>
                </a:lnTo>
                <a:lnTo>
                  <a:pt x="2497290" y="2597620"/>
                </a:lnTo>
                <a:lnTo>
                  <a:pt x="2844736" y="2597620"/>
                </a:lnTo>
                <a:lnTo>
                  <a:pt x="2844736" y="2571165"/>
                </a:lnTo>
                <a:lnTo>
                  <a:pt x="2844736" y="2258428"/>
                </a:lnTo>
                <a:lnTo>
                  <a:pt x="2844736" y="2250160"/>
                </a:lnTo>
                <a:lnTo>
                  <a:pt x="3150514" y="1944382"/>
                </a:lnTo>
                <a:lnTo>
                  <a:pt x="3456305" y="2250173"/>
                </a:lnTo>
                <a:lnTo>
                  <a:pt x="3456305" y="2597810"/>
                </a:lnTo>
                <a:lnTo>
                  <a:pt x="3803739" y="2597810"/>
                </a:lnTo>
                <a:lnTo>
                  <a:pt x="4128249" y="2922105"/>
                </a:lnTo>
                <a:lnTo>
                  <a:pt x="4165689" y="2884678"/>
                </a:lnTo>
                <a:lnTo>
                  <a:pt x="4452988" y="2597378"/>
                </a:lnTo>
                <a:lnTo>
                  <a:pt x="4799647" y="2597378"/>
                </a:lnTo>
                <a:lnTo>
                  <a:pt x="4799647" y="2570924"/>
                </a:lnTo>
                <a:lnTo>
                  <a:pt x="4799647" y="2258428"/>
                </a:lnTo>
                <a:lnTo>
                  <a:pt x="4799647" y="2250719"/>
                </a:lnTo>
                <a:lnTo>
                  <a:pt x="5124704" y="1925662"/>
                </a:lnTo>
                <a:close/>
              </a:path>
            </a:pathLst>
          </a:custGeom>
          <a:solidFill>
            <a:srgbClr val="C19606"/>
          </a:solidFill>
        </p:spPr>
        <p:txBody>
          <a:bodyPr wrap="square" lIns="0" tIns="0" rIns="0" bIns="0" rtlCol="0"/>
          <a:lstStyle/>
          <a:p>
            <a:endParaRPr/>
          </a:p>
        </p:txBody>
      </p:sp>
      <p:sp>
        <p:nvSpPr>
          <p:cNvPr id="18" name="bg object 18"/>
          <p:cNvSpPr/>
          <p:nvPr/>
        </p:nvSpPr>
        <p:spPr>
          <a:xfrm>
            <a:off x="11345120" y="1"/>
            <a:ext cx="1185545" cy="967740"/>
          </a:xfrm>
          <a:custGeom>
            <a:avLst/>
            <a:gdLst/>
            <a:ahLst/>
            <a:cxnLst/>
            <a:rect l="l" t="t" r="r" b="b"/>
            <a:pathLst>
              <a:path w="1185545" h="967740">
                <a:moveTo>
                  <a:pt x="37416" y="0"/>
                </a:moveTo>
                <a:lnTo>
                  <a:pt x="0" y="0"/>
                </a:lnTo>
                <a:lnTo>
                  <a:pt x="296312" y="296319"/>
                </a:lnTo>
                <a:lnTo>
                  <a:pt x="296312" y="642616"/>
                </a:lnTo>
                <a:lnTo>
                  <a:pt x="642603" y="642616"/>
                </a:lnTo>
                <a:lnTo>
                  <a:pt x="967349" y="967342"/>
                </a:lnTo>
                <a:lnTo>
                  <a:pt x="1004779" y="929912"/>
                </a:lnTo>
                <a:lnTo>
                  <a:pt x="967349" y="929912"/>
                </a:lnTo>
                <a:lnTo>
                  <a:pt x="661738" y="624341"/>
                </a:lnTo>
                <a:lnTo>
                  <a:pt x="661738" y="616163"/>
                </a:lnTo>
                <a:lnTo>
                  <a:pt x="322779" y="616163"/>
                </a:lnTo>
                <a:lnTo>
                  <a:pt x="322779" y="303664"/>
                </a:lnTo>
                <a:lnTo>
                  <a:pt x="836953" y="303664"/>
                </a:lnTo>
                <a:lnTo>
                  <a:pt x="810500" y="277217"/>
                </a:lnTo>
                <a:lnTo>
                  <a:pt x="314627" y="277217"/>
                </a:lnTo>
                <a:lnTo>
                  <a:pt x="37416" y="0"/>
                </a:lnTo>
                <a:close/>
              </a:path>
              <a:path w="1185545" h="967740">
                <a:moveTo>
                  <a:pt x="1185322" y="711952"/>
                </a:moveTo>
                <a:lnTo>
                  <a:pt x="967349" y="929912"/>
                </a:lnTo>
                <a:lnTo>
                  <a:pt x="1004779" y="929912"/>
                </a:lnTo>
                <a:lnTo>
                  <a:pt x="1185322" y="749369"/>
                </a:lnTo>
                <a:lnTo>
                  <a:pt x="1185322" y="711952"/>
                </a:lnTo>
                <a:close/>
              </a:path>
              <a:path w="1185545" h="967740">
                <a:moveTo>
                  <a:pt x="661738" y="303664"/>
                </a:moveTo>
                <a:lnTo>
                  <a:pt x="635264" y="303664"/>
                </a:lnTo>
                <a:lnTo>
                  <a:pt x="635264" y="616163"/>
                </a:lnTo>
                <a:lnTo>
                  <a:pt x="661738" y="616163"/>
                </a:lnTo>
                <a:lnTo>
                  <a:pt x="661738" y="303664"/>
                </a:lnTo>
                <a:close/>
              </a:path>
              <a:path w="1185545" h="967740">
                <a:moveTo>
                  <a:pt x="836953" y="303664"/>
                </a:moveTo>
                <a:lnTo>
                  <a:pt x="799537" y="303664"/>
                </a:lnTo>
                <a:lnTo>
                  <a:pt x="967526" y="471646"/>
                </a:lnTo>
                <a:lnTo>
                  <a:pt x="1004961" y="434210"/>
                </a:lnTo>
                <a:lnTo>
                  <a:pt x="967526" y="434210"/>
                </a:lnTo>
                <a:lnTo>
                  <a:pt x="836953" y="303664"/>
                </a:lnTo>
                <a:close/>
              </a:path>
              <a:path w="1185545" h="967740">
                <a:moveTo>
                  <a:pt x="1185322" y="277217"/>
                </a:moveTo>
                <a:lnTo>
                  <a:pt x="1124538" y="277217"/>
                </a:lnTo>
                <a:lnTo>
                  <a:pt x="967526" y="434210"/>
                </a:lnTo>
                <a:lnTo>
                  <a:pt x="1004961" y="434210"/>
                </a:lnTo>
                <a:lnTo>
                  <a:pt x="1135501" y="303664"/>
                </a:lnTo>
                <a:lnTo>
                  <a:pt x="1185322" y="303664"/>
                </a:lnTo>
                <a:lnTo>
                  <a:pt x="1185322" y="277217"/>
                </a:lnTo>
                <a:close/>
              </a:path>
              <a:path w="1185545" h="967740">
                <a:moveTo>
                  <a:pt x="533289" y="0"/>
                </a:moveTo>
                <a:lnTo>
                  <a:pt x="495872" y="0"/>
                </a:lnTo>
                <a:lnTo>
                  <a:pt x="635264" y="139391"/>
                </a:lnTo>
                <a:lnTo>
                  <a:pt x="635264" y="277217"/>
                </a:lnTo>
                <a:lnTo>
                  <a:pt x="661738" y="277217"/>
                </a:lnTo>
                <a:lnTo>
                  <a:pt x="661738" y="128455"/>
                </a:lnTo>
                <a:lnTo>
                  <a:pt x="533289" y="0"/>
                </a:lnTo>
                <a:close/>
              </a:path>
            </a:pathLst>
          </a:custGeom>
          <a:solidFill>
            <a:srgbClr val="C19606"/>
          </a:solidFill>
        </p:spPr>
        <p:txBody>
          <a:bodyPr wrap="square" lIns="0" tIns="0" rIns="0" bIns="0" rtlCol="0"/>
          <a:lstStyle/>
          <a:p>
            <a:endParaRPr/>
          </a:p>
        </p:txBody>
      </p:sp>
      <p:sp>
        <p:nvSpPr>
          <p:cNvPr id="19" name="bg object 19"/>
          <p:cNvSpPr/>
          <p:nvPr/>
        </p:nvSpPr>
        <p:spPr>
          <a:xfrm>
            <a:off x="12618427" y="1"/>
            <a:ext cx="661670" cy="189230"/>
          </a:xfrm>
          <a:custGeom>
            <a:avLst/>
            <a:gdLst/>
            <a:ahLst/>
            <a:cxnLst/>
            <a:rect l="l" t="t" r="r" b="b"/>
            <a:pathLst>
              <a:path w="661669" h="189230">
                <a:moveTo>
                  <a:pt x="661384" y="0"/>
                </a:moveTo>
                <a:lnTo>
                  <a:pt x="623960" y="0"/>
                </a:lnTo>
                <a:lnTo>
                  <a:pt x="434826" y="189147"/>
                </a:lnTo>
                <a:lnTo>
                  <a:pt x="472230" y="189147"/>
                </a:lnTo>
                <a:lnTo>
                  <a:pt x="661384" y="0"/>
                </a:lnTo>
                <a:close/>
              </a:path>
              <a:path w="661669" h="189230">
                <a:moveTo>
                  <a:pt x="165865" y="0"/>
                </a:moveTo>
                <a:lnTo>
                  <a:pt x="128442" y="0"/>
                </a:lnTo>
                <a:lnTo>
                  <a:pt x="0" y="128455"/>
                </a:lnTo>
                <a:lnTo>
                  <a:pt x="0" y="189147"/>
                </a:lnTo>
                <a:lnTo>
                  <a:pt x="26466" y="189147"/>
                </a:lnTo>
                <a:lnTo>
                  <a:pt x="26466" y="139391"/>
                </a:lnTo>
                <a:lnTo>
                  <a:pt x="165865" y="0"/>
                </a:lnTo>
                <a:close/>
              </a:path>
            </a:pathLst>
          </a:custGeom>
          <a:solidFill>
            <a:srgbClr val="C19606"/>
          </a:solidFill>
        </p:spPr>
        <p:txBody>
          <a:bodyPr wrap="square" lIns="0" tIns="0" rIns="0" bIns="0" rtlCol="0"/>
          <a:lstStyle/>
          <a:p>
            <a:endParaRPr/>
          </a:p>
        </p:txBody>
      </p:sp>
      <p:sp>
        <p:nvSpPr>
          <p:cNvPr id="20" name="bg object 20"/>
          <p:cNvSpPr/>
          <p:nvPr/>
        </p:nvSpPr>
        <p:spPr>
          <a:xfrm>
            <a:off x="19137172" y="7"/>
            <a:ext cx="967105" cy="2893060"/>
          </a:xfrm>
          <a:custGeom>
            <a:avLst/>
            <a:gdLst/>
            <a:ahLst/>
            <a:cxnLst/>
            <a:rect l="l" t="t" r="r" b="b"/>
            <a:pathLst>
              <a:path w="967105" h="2893060">
                <a:moveTo>
                  <a:pt x="966914" y="958748"/>
                </a:moveTo>
                <a:lnTo>
                  <a:pt x="670699" y="1254988"/>
                </a:lnTo>
                <a:lnTo>
                  <a:pt x="664387" y="1254988"/>
                </a:lnTo>
                <a:lnTo>
                  <a:pt x="664387" y="1281430"/>
                </a:lnTo>
                <a:lnTo>
                  <a:pt x="664387" y="1593938"/>
                </a:lnTo>
                <a:lnTo>
                  <a:pt x="664375" y="1620380"/>
                </a:lnTo>
                <a:lnTo>
                  <a:pt x="664375" y="1758200"/>
                </a:lnTo>
                <a:lnTo>
                  <a:pt x="496392" y="1926183"/>
                </a:lnTo>
                <a:lnTo>
                  <a:pt x="664375" y="2094166"/>
                </a:lnTo>
                <a:lnTo>
                  <a:pt x="664375" y="2231987"/>
                </a:lnTo>
                <a:lnTo>
                  <a:pt x="343738" y="2231987"/>
                </a:lnTo>
                <a:lnTo>
                  <a:pt x="37426" y="1925675"/>
                </a:lnTo>
                <a:lnTo>
                  <a:pt x="342709" y="1620380"/>
                </a:lnTo>
                <a:lnTo>
                  <a:pt x="664375" y="1620380"/>
                </a:lnTo>
                <a:lnTo>
                  <a:pt x="664375" y="1593938"/>
                </a:lnTo>
                <a:lnTo>
                  <a:pt x="351891" y="1593938"/>
                </a:lnTo>
                <a:lnTo>
                  <a:pt x="351891" y="1281430"/>
                </a:lnTo>
                <a:lnTo>
                  <a:pt x="664387" y="1281430"/>
                </a:lnTo>
                <a:lnTo>
                  <a:pt x="664387" y="1254988"/>
                </a:lnTo>
                <a:lnTo>
                  <a:pt x="325412" y="1254988"/>
                </a:lnTo>
                <a:lnTo>
                  <a:pt x="325412" y="1600250"/>
                </a:lnTo>
                <a:lnTo>
                  <a:pt x="0" y="1925675"/>
                </a:lnTo>
                <a:lnTo>
                  <a:pt x="325412" y="2251075"/>
                </a:lnTo>
                <a:lnTo>
                  <a:pt x="325412" y="2597378"/>
                </a:lnTo>
                <a:lnTo>
                  <a:pt x="671703" y="2597378"/>
                </a:lnTo>
                <a:lnTo>
                  <a:pt x="966914" y="2892590"/>
                </a:lnTo>
                <a:lnTo>
                  <a:pt x="966914" y="2855150"/>
                </a:lnTo>
                <a:lnTo>
                  <a:pt x="690841" y="2579103"/>
                </a:lnTo>
                <a:lnTo>
                  <a:pt x="690841" y="2570924"/>
                </a:lnTo>
                <a:lnTo>
                  <a:pt x="690841" y="2258428"/>
                </a:lnTo>
                <a:lnTo>
                  <a:pt x="828649" y="2258428"/>
                </a:lnTo>
                <a:lnTo>
                  <a:pt x="966914" y="2396706"/>
                </a:lnTo>
                <a:lnTo>
                  <a:pt x="966914" y="2359266"/>
                </a:lnTo>
                <a:lnTo>
                  <a:pt x="866063" y="2258428"/>
                </a:lnTo>
                <a:lnTo>
                  <a:pt x="839609" y="2231987"/>
                </a:lnTo>
                <a:lnTo>
                  <a:pt x="690841" y="2231987"/>
                </a:lnTo>
                <a:lnTo>
                  <a:pt x="690841" y="2083219"/>
                </a:lnTo>
                <a:lnTo>
                  <a:pt x="664387" y="2056765"/>
                </a:lnTo>
                <a:lnTo>
                  <a:pt x="664387" y="2258428"/>
                </a:lnTo>
                <a:lnTo>
                  <a:pt x="664387" y="2570924"/>
                </a:lnTo>
                <a:lnTo>
                  <a:pt x="351891" y="2570924"/>
                </a:lnTo>
                <a:lnTo>
                  <a:pt x="351891" y="2258428"/>
                </a:lnTo>
                <a:lnTo>
                  <a:pt x="664387" y="2258428"/>
                </a:lnTo>
                <a:lnTo>
                  <a:pt x="664387" y="2056765"/>
                </a:lnTo>
                <a:lnTo>
                  <a:pt x="533819" y="1926183"/>
                </a:lnTo>
                <a:lnTo>
                  <a:pt x="690841" y="1769148"/>
                </a:lnTo>
                <a:lnTo>
                  <a:pt x="690841" y="1620380"/>
                </a:lnTo>
                <a:lnTo>
                  <a:pt x="839609" y="1620380"/>
                </a:lnTo>
                <a:lnTo>
                  <a:pt x="866063" y="1593938"/>
                </a:lnTo>
                <a:lnTo>
                  <a:pt x="966914" y="1493088"/>
                </a:lnTo>
                <a:lnTo>
                  <a:pt x="966914" y="1455648"/>
                </a:lnTo>
                <a:lnTo>
                  <a:pt x="828649" y="1593938"/>
                </a:lnTo>
                <a:lnTo>
                  <a:pt x="690841" y="1593938"/>
                </a:lnTo>
                <a:lnTo>
                  <a:pt x="690841" y="1281430"/>
                </a:lnTo>
                <a:lnTo>
                  <a:pt x="690841" y="1272247"/>
                </a:lnTo>
                <a:lnTo>
                  <a:pt x="966914" y="996188"/>
                </a:lnTo>
                <a:lnTo>
                  <a:pt x="966914" y="958748"/>
                </a:lnTo>
                <a:close/>
              </a:path>
              <a:path w="967105" h="2893060">
                <a:moveTo>
                  <a:pt x="966914" y="404507"/>
                </a:moveTo>
                <a:lnTo>
                  <a:pt x="866063" y="303669"/>
                </a:lnTo>
                <a:lnTo>
                  <a:pt x="839609" y="277215"/>
                </a:lnTo>
                <a:lnTo>
                  <a:pt x="690841" y="277215"/>
                </a:lnTo>
                <a:lnTo>
                  <a:pt x="690841" y="128460"/>
                </a:lnTo>
                <a:lnTo>
                  <a:pt x="664387" y="102006"/>
                </a:lnTo>
                <a:lnTo>
                  <a:pt x="664387" y="303669"/>
                </a:lnTo>
                <a:lnTo>
                  <a:pt x="664387" y="616165"/>
                </a:lnTo>
                <a:lnTo>
                  <a:pt x="351891" y="616165"/>
                </a:lnTo>
                <a:lnTo>
                  <a:pt x="351891" y="303669"/>
                </a:lnTo>
                <a:lnTo>
                  <a:pt x="664387" y="303669"/>
                </a:lnTo>
                <a:lnTo>
                  <a:pt x="664387" y="102006"/>
                </a:lnTo>
                <a:lnTo>
                  <a:pt x="562406" y="0"/>
                </a:lnTo>
                <a:lnTo>
                  <a:pt x="524979" y="0"/>
                </a:lnTo>
                <a:lnTo>
                  <a:pt x="664375" y="139395"/>
                </a:lnTo>
                <a:lnTo>
                  <a:pt x="664375" y="277215"/>
                </a:lnTo>
                <a:lnTo>
                  <a:pt x="343738" y="277215"/>
                </a:lnTo>
                <a:lnTo>
                  <a:pt x="66522" y="0"/>
                </a:lnTo>
                <a:lnTo>
                  <a:pt x="29108" y="0"/>
                </a:lnTo>
                <a:lnTo>
                  <a:pt x="325412" y="296316"/>
                </a:lnTo>
                <a:lnTo>
                  <a:pt x="325412" y="642620"/>
                </a:lnTo>
                <a:lnTo>
                  <a:pt x="671703" y="642620"/>
                </a:lnTo>
                <a:lnTo>
                  <a:pt x="966914" y="937818"/>
                </a:lnTo>
                <a:lnTo>
                  <a:pt x="966914" y="900379"/>
                </a:lnTo>
                <a:lnTo>
                  <a:pt x="690841" y="624344"/>
                </a:lnTo>
                <a:lnTo>
                  <a:pt x="690841" y="616165"/>
                </a:lnTo>
                <a:lnTo>
                  <a:pt x="690841" y="303669"/>
                </a:lnTo>
                <a:lnTo>
                  <a:pt x="828649" y="303669"/>
                </a:lnTo>
                <a:lnTo>
                  <a:pt x="966914" y="441934"/>
                </a:lnTo>
                <a:lnTo>
                  <a:pt x="966914" y="404507"/>
                </a:lnTo>
                <a:close/>
              </a:path>
            </a:pathLst>
          </a:custGeom>
          <a:solidFill>
            <a:srgbClr val="C19606"/>
          </a:solidFill>
        </p:spPr>
        <p:txBody>
          <a:bodyPr wrap="square" lIns="0" tIns="0" rIns="0" bIns="0" rtlCol="0"/>
          <a:lstStyle/>
          <a:p>
            <a:endParaRPr/>
          </a:p>
        </p:txBody>
      </p:sp>
      <p:sp>
        <p:nvSpPr>
          <p:cNvPr id="21" name="bg object 21"/>
          <p:cNvSpPr/>
          <p:nvPr/>
        </p:nvSpPr>
        <p:spPr>
          <a:xfrm>
            <a:off x="17182174" y="2883999"/>
            <a:ext cx="2922270" cy="3918585"/>
          </a:xfrm>
          <a:custGeom>
            <a:avLst/>
            <a:gdLst/>
            <a:ahLst/>
            <a:cxnLst/>
            <a:rect l="l" t="t" r="r" b="b"/>
            <a:pathLst>
              <a:path w="2922269" h="3918584">
                <a:moveTo>
                  <a:pt x="2921914" y="1984286"/>
                </a:moveTo>
                <a:lnTo>
                  <a:pt x="2625699" y="2280526"/>
                </a:lnTo>
                <a:lnTo>
                  <a:pt x="2619387" y="2280526"/>
                </a:lnTo>
                <a:lnTo>
                  <a:pt x="2619387" y="2306980"/>
                </a:lnTo>
                <a:lnTo>
                  <a:pt x="2619387" y="2619476"/>
                </a:lnTo>
                <a:lnTo>
                  <a:pt x="2619375" y="2645918"/>
                </a:lnTo>
                <a:lnTo>
                  <a:pt x="2619375" y="2783738"/>
                </a:lnTo>
                <a:lnTo>
                  <a:pt x="2451392" y="2951721"/>
                </a:lnTo>
                <a:lnTo>
                  <a:pt x="2619375" y="3119704"/>
                </a:lnTo>
                <a:lnTo>
                  <a:pt x="2619375" y="3257524"/>
                </a:lnTo>
                <a:lnTo>
                  <a:pt x="2298738" y="3257524"/>
                </a:lnTo>
                <a:lnTo>
                  <a:pt x="1992426" y="2951200"/>
                </a:lnTo>
                <a:lnTo>
                  <a:pt x="2297709" y="2645918"/>
                </a:lnTo>
                <a:lnTo>
                  <a:pt x="2619375" y="2645918"/>
                </a:lnTo>
                <a:lnTo>
                  <a:pt x="2619375" y="2619476"/>
                </a:lnTo>
                <a:lnTo>
                  <a:pt x="2306891" y="2619476"/>
                </a:lnTo>
                <a:lnTo>
                  <a:pt x="2306891" y="2306980"/>
                </a:lnTo>
                <a:lnTo>
                  <a:pt x="2619387" y="2306980"/>
                </a:lnTo>
                <a:lnTo>
                  <a:pt x="2619387" y="2280526"/>
                </a:lnTo>
                <a:lnTo>
                  <a:pt x="2280412" y="2280526"/>
                </a:lnTo>
                <a:lnTo>
                  <a:pt x="2280412" y="2625788"/>
                </a:lnTo>
                <a:lnTo>
                  <a:pt x="1954999" y="2951200"/>
                </a:lnTo>
                <a:lnTo>
                  <a:pt x="2280412" y="3276625"/>
                </a:lnTo>
                <a:lnTo>
                  <a:pt x="2280412" y="3622916"/>
                </a:lnTo>
                <a:lnTo>
                  <a:pt x="2626703" y="3622916"/>
                </a:lnTo>
                <a:lnTo>
                  <a:pt x="2921914" y="3918127"/>
                </a:lnTo>
                <a:lnTo>
                  <a:pt x="2921914" y="3880688"/>
                </a:lnTo>
                <a:lnTo>
                  <a:pt x="2645841" y="3604641"/>
                </a:lnTo>
                <a:lnTo>
                  <a:pt x="2645841" y="3596462"/>
                </a:lnTo>
                <a:lnTo>
                  <a:pt x="2645841" y="3283966"/>
                </a:lnTo>
                <a:lnTo>
                  <a:pt x="2783649" y="3283966"/>
                </a:lnTo>
                <a:lnTo>
                  <a:pt x="2921914" y="3422231"/>
                </a:lnTo>
                <a:lnTo>
                  <a:pt x="2921914" y="3384816"/>
                </a:lnTo>
                <a:lnTo>
                  <a:pt x="2821051" y="3283966"/>
                </a:lnTo>
                <a:lnTo>
                  <a:pt x="2794609" y="3257524"/>
                </a:lnTo>
                <a:lnTo>
                  <a:pt x="2645841" y="3257524"/>
                </a:lnTo>
                <a:lnTo>
                  <a:pt x="2645841" y="3108756"/>
                </a:lnTo>
                <a:lnTo>
                  <a:pt x="2619387" y="3082302"/>
                </a:lnTo>
                <a:lnTo>
                  <a:pt x="2619387" y="3283966"/>
                </a:lnTo>
                <a:lnTo>
                  <a:pt x="2619387" y="3596462"/>
                </a:lnTo>
                <a:lnTo>
                  <a:pt x="2306891" y="3596462"/>
                </a:lnTo>
                <a:lnTo>
                  <a:pt x="2306891" y="3283966"/>
                </a:lnTo>
                <a:lnTo>
                  <a:pt x="2619387" y="3283966"/>
                </a:lnTo>
                <a:lnTo>
                  <a:pt x="2619387" y="3082302"/>
                </a:lnTo>
                <a:lnTo>
                  <a:pt x="2488819" y="2951721"/>
                </a:lnTo>
                <a:lnTo>
                  <a:pt x="2645841" y="2794685"/>
                </a:lnTo>
                <a:lnTo>
                  <a:pt x="2645841" y="2645918"/>
                </a:lnTo>
                <a:lnTo>
                  <a:pt x="2794609" y="2645918"/>
                </a:lnTo>
                <a:lnTo>
                  <a:pt x="2821063" y="2619476"/>
                </a:lnTo>
                <a:lnTo>
                  <a:pt x="2921914" y="2518626"/>
                </a:lnTo>
                <a:lnTo>
                  <a:pt x="2921914" y="2481186"/>
                </a:lnTo>
                <a:lnTo>
                  <a:pt x="2783649" y="2619476"/>
                </a:lnTo>
                <a:lnTo>
                  <a:pt x="2645841" y="2619476"/>
                </a:lnTo>
                <a:lnTo>
                  <a:pt x="2645841" y="2306980"/>
                </a:lnTo>
                <a:lnTo>
                  <a:pt x="2645841" y="2297798"/>
                </a:lnTo>
                <a:lnTo>
                  <a:pt x="2921914" y="2021713"/>
                </a:lnTo>
                <a:lnTo>
                  <a:pt x="2921914" y="1984286"/>
                </a:lnTo>
                <a:close/>
              </a:path>
              <a:path w="2922269" h="3918584">
                <a:moveTo>
                  <a:pt x="2921914" y="526427"/>
                </a:moveTo>
                <a:lnTo>
                  <a:pt x="2783649" y="664705"/>
                </a:lnTo>
                <a:lnTo>
                  <a:pt x="2732798" y="664705"/>
                </a:lnTo>
                <a:lnTo>
                  <a:pt x="2732798" y="691159"/>
                </a:lnTo>
                <a:lnTo>
                  <a:pt x="2794609" y="691159"/>
                </a:lnTo>
                <a:lnTo>
                  <a:pt x="2921914" y="563854"/>
                </a:lnTo>
                <a:lnTo>
                  <a:pt x="2921914" y="526427"/>
                </a:lnTo>
                <a:close/>
              </a:path>
              <a:path w="2922269" h="3918584">
                <a:moveTo>
                  <a:pt x="2921914" y="29527"/>
                </a:moveTo>
                <a:lnTo>
                  <a:pt x="2732798" y="218643"/>
                </a:lnTo>
                <a:lnTo>
                  <a:pt x="2732798" y="256070"/>
                </a:lnTo>
                <a:lnTo>
                  <a:pt x="2921914" y="66954"/>
                </a:lnTo>
                <a:lnTo>
                  <a:pt x="2921914" y="29527"/>
                </a:lnTo>
                <a:close/>
              </a:path>
              <a:path w="2922269" h="3918584">
                <a:moveTo>
                  <a:pt x="2921927" y="1430045"/>
                </a:moveTo>
                <a:lnTo>
                  <a:pt x="2821063" y="1329207"/>
                </a:lnTo>
                <a:lnTo>
                  <a:pt x="2794609" y="1302753"/>
                </a:lnTo>
                <a:lnTo>
                  <a:pt x="2645841" y="1302753"/>
                </a:lnTo>
                <a:lnTo>
                  <a:pt x="2645841" y="1153985"/>
                </a:lnTo>
                <a:lnTo>
                  <a:pt x="2488819" y="996962"/>
                </a:lnTo>
                <a:lnTo>
                  <a:pt x="2645841" y="839927"/>
                </a:lnTo>
                <a:lnTo>
                  <a:pt x="2645841" y="778687"/>
                </a:lnTo>
                <a:lnTo>
                  <a:pt x="2619375" y="778687"/>
                </a:lnTo>
                <a:lnTo>
                  <a:pt x="2619375" y="828979"/>
                </a:lnTo>
                <a:lnTo>
                  <a:pt x="2451392" y="996962"/>
                </a:lnTo>
                <a:lnTo>
                  <a:pt x="2619375" y="1164932"/>
                </a:lnTo>
                <a:lnTo>
                  <a:pt x="2619375" y="1302753"/>
                </a:lnTo>
                <a:lnTo>
                  <a:pt x="2619375" y="1329207"/>
                </a:lnTo>
                <a:lnTo>
                  <a:pt x="2619375" y="1641690"/>
                </a:lnTo>
                <a:lnTo>
                  <a:pt x="2306891" y="1641690"/>
                </a:lnTo>
                <a:lnTo>
                  <a:pt x="2306891" y="1329207"/>
                </a:lnTo>
                <a:lnTo>
                  <a:pt x="2619375" y="1329207"/>
                </a:lnTo>
                <a:lnTo>
                  <a:pt x="2619375" y="1302753"/>
                </a:lnTo>
                <a:lnTo>
                  <a:pt x="2298738" y="1302753"/>
                </a:lnTo>
                <a:lnTo>
                  <a:pt x="1992655" y="996683"/>
                </a:lnTo>
                <a:lnTo>
                  <a:pt x="1992896" y="996442"/>
                </a:lnTo>
                <a:lnTo>
                  <a:pt x="1992655" y="996213"/>
                </a:lnTo>
                <a:lnTo>
                  <a:pt x="2210168" y="778687"/>
                </a:lnTo>
                <a:lnTo>
                  <a:pt x="2172766" y="778687"/>
                </a:lnTo>
                <a:lnTo>
                  <a:pt x="1973948" y="977506"/>
                </a:lnTo>
                <a:lnTo>
                  <a:pt x="1775129" y="778687"/>
                </a:lnTo>
                <a:lnTo>
                  <a:pt x="1737728" y="778687"/>
                </a:lnTo>
                <a:lnTo>
                  <a:pt x="1955228" y="996213"/>
                </a:lnTo>
                <a:lnTo>
                  <a:pt x="1954999" y="996442"/>
                </a:lnTo>
                <a:lnTo>
                  <a:pt x="1955228" y="996683"/>
                </a:lnTo>
                <a:lnTo>
                  <a:pt x="1649158" y="1302753"/>
                </a:lnTo>
                <a:lnTo>
                  <a:pt x="1641373" y="1302753"/>
                </a:lnTo>
                <a:lnTo>
                  <a:pt x="1641373" y="1329207"/>
                </a:lnTo>
                <a:lnTo>
                  <a:pt x="1641373" y="1641703"/>
                </a:lnTo>
                <a:lnTo>
                  <a:pt x="1328877" y="1641703"/>
                </a:lnTo>
                <a:lnTo>
                  <a:pt x="1328877" y="1329207"/>
                </a:lnTo>
                <a:lnTo>
                  <a:pt x="1641373" y="1329207"/>
                </a:lnTo>
                <a:lnTo>
                  <a:pt x="1641373" y="1302753"/>
                </a:lnTo>
                <a:lnTo>
                  <a:pt x="1328877" y="1302753"/>
                </a:lnTo>
                <a:lnTo>
                  <a:pt x="1328877" y="1164932"/>
                </a:lnTo>
                <a:lnTo>
                  <a:pt x="1496860" y="996950"/>
                </a:lnTo>
                <a:lnTo>
                  <a:pt x="1328877" y="828979"/>
                </a:lnTo>
                <a:lnTo>
                  <a:pt x="1328877" y="778687"/>
                </a:lnTo>
                <a:lnTo>
                  <a:pt x="1302410" y="778687"/>
                </a:lnTo>
                <a:lnTo>
                  <a:pt x="1302410" y="839927"/>
                </a:lnTo>
                <a:lnTo>
                  <a:pt x="1459433" y="996950"/>
                </a:lnTo>
                <a:lnTo>
                  <a:pt x="1302410" y="1153985"/>
                </a:lnTo>
                <a:lnTo>
                  <a:pt x="1302410" y="1302753"/>
                </a:lnTo>
                <a:lnTo>
                  <a:pt x="1302410" y="1329207"/>
                </a:lnTo>
                <a:lnTo>
                  <a:pt x="1302410" y="1649514"/>
                </a:lnTo>
                <a:lnTo>
                  <a:pt x="1212875" y="1739049"/>
                </a:lnTo>
                <a:lnTo>
                  <a:pt x="996442" y="1955457"/>
                </a:lnTo>
                <a:lnTo>
                  <a:pt x="690841" y="1649844"/>
                </a:lnTo>
                <a:lnTo>
                  <a:pt x="690841" y="1640662"/>
                </a:lnTo>
                <a:lnTo>
                  <a:pt x="690841" y="1328166"/>
                </a:lnTo>
                <a:lnTo>
                  <a:pt x="778903" y="1328166"/>
                </a:lnTo>
                <a:lnTo>
                  <a:pt x="778903" y="1329207"/>
                </a:lnTo>
                <a:lnTo>
                  <a:pt x="828636" y="1329207"/>
                </a:lnTo>
                <a:lnTo>
                  <a:pt x="996619" y="1497177"/>
                </a:lnTo>
                <a:lnTo>
                  <a:pt x="1034059" y="1459750"/>
                </a:lnTo>
                <a:lnTo>
                  <a:pt x="1164602" y="1329207"/>
                </a:lnTo>
                <a:lnTo>
                  <a:pt x="1302410" y="1329207"/>
                </a:lnTo>
                <a:lnTo>
                  <a:pt x="1302410" y="1302753"/>
                </a:lnTo>
                <a:lnTo>
                  <a:pt x="1212875" y="1302753"/>
                </a:lnTo>
                <a:lnTo>
                  <a:pt x="1212875" y="1301724"/>
                </a:lnTo>
                <a:lnTo>
                  <a:pt x="1153642" y="1301724"/>
                </a:lnTo>
                <a:lnTo>
                  <a:pt x="996619" y="1458734"/>
                </a:lnTo>
                <a:lnTo>
                  <a:pt x="866051" y="1328166"/>
                </a:lnTo>
                <a:lnTo>
                  <a:pt x="839609" y="1301724"/>
                </a:lnTo>
                <a:lnTo>
                  <a:pt x="690841" y="1301724"/>
                </a:lnTo>
                <a:lnTo>
                  <a:pt x="690841" y="1214691"/>
                </a:lnTo>
                <a:lnTo>
                  <a:pt x="690841" y="1153985"/>
                </a:lnTo>
                <a:lnTo>
                  <a:pt x="690841" y="1152956"/>
                </a:lnTo>
                <a:lnTo>
                  <a:pt x="534327" y="996442"/>
                </a:lnTo>
                <a:lnTo>
                  <a:pt x="690841" y="839927"/>
                </a:lnTo>
                <a:lnTo>
                  <a:pt x="690841" y="838885"/>
                </a:lnTo>
                <a:lnTo>
                  <a:pt x="690841" y="778192"/>
                </a:lnTo>
                <a:lnTo>
                  <a:pt x="690841" y="691159"/>
                </a:lnTo>
                <a:lnTo>
                  <a:pt x="839609" y="691159"/>
                </a:lnTo>
                <a:lnTo>
                  <a:pt x="866051" y="664705"/>
                </a:lnTo>
                <a:lnTo>
                  <a:pt x="996619" y="534136"/>
                </a:lnTo>
                <a:lnTo>
                  <a:pt x="1153642" y="691159"/>
                </a:lnTo>
                <a:lnTo>
                  <a:pt x="1212875" y="691159"/>
                </a:lnTo>
                <a:lnTo>
                  <a:pt x="1212875" y="664705"/>
                </a:lnTo>
                <a:lnTo>
                  <a:pt x="1164602" y="664705"/>
                </a:lnTo>
                <a:lnTo>
                  <a:pt x="1034046" y="534136"/>
                </a:lnTo>
                <a:lnTo>
                  <a:pt x="996619" y="496709"/>
                </a:lnTo>
                <a:lnTo>
                  <a:pt x="828636" y="664705"/>
                </a:lnTo>
                <a:lnTo>
                  <a:pt x="690841" y="664705"/>
                </a:lnTo>
                <a:lnTo>
                  <a:pt x="690841" y="352209"/>
                </a:lnTo>
                <a:lnTo>
                  <a:pt x="690841" y="343039"/>
                </a:lnTo>
                <a:lnTo>
                  <a:pt x="996442" y="37426"/>
                </a:lnTo>
                <a:lnTo>
                  <a:pt x="1212875" y="253860"/>
                </a:lnTo>
                <a:lnTo>
                  <a:pt x="1212875" y="216446"/>
                </a:lnTo>
                <a:lnTo>
                  <a:pt x="1033881" y="37426"/>
                </a:lnTo>
                <a:lnTo>
                  <a:pt x="996442" y="0"/>
                </a:lnTo>
                <a:lnTo>
                  <a:pt x="670699" y="325767"/>
                </a:lnTo>
                <a:lnTo>
                  <a:pt x="664375" y="325767"/>
                </a:lnTo>
                <a:lnTo>
                  <a:pt x="664375" y="827951"/>
                </a:lnTo>
                <a:lnTo>
                  <a:pt x="496392" y="995921"/>
                </a:lnTo>
                <a:lnTo>
                  <a:pt x="496900" y="996442"/>
                </a:lnTo>
                <a:lnTo>
                  <a:pt x="496392" y="996950"/>
                </a:lnTo>
                <a:lnTo>
                  <a:pt x="664375" y="1164932"/>
                </a:lnTo>
                <a:lnTo>
                  <a:pt x="664375" y="1214691"/>
                </a:lnTo>
                <a:lnTo>
                  <a:pt x="664375" y="1301724"/>
                </a:lnTo>
                <a:lnTo>
                  <a:pt x="664375" y="1328166"/>
                </a:lnTo>
                <a:lnTo>
                  <a:pt x="664375" y="1640662"/>
                </a:lnTo>
                <a:lnTo>
                  <a:pt x="351878" y="1640662"/>
                </a:lnTo>
                <a:lnTo>
                  <a:pt x="351878" y="1328166"/>
                </a:lnTo>
                <a:lnTo>
                  <a:pt x="664375" y="1328166"/>
                </a:lnTo>
                <a:lnTo>
                  <a:pt x="664375" y="1301724"/>
                </a:lnTo>
                <a:lnTo>
                  <a:pt x="342696" y="1301724"/>
                </a:lnTo>
                <a:lnTo>
                  <a:pt x="255663" y="1214691"/>
                </a:lnTo>
                <a:lnTo>
                  <a:pt x="37426" y="996442"/>
                </a:lnTo>
                <a:lnTo>
                  <a:pt x="255663" y="778192"/>
                </a:lnTo>
                <a:lnTo>
                  <a:pt x="342696" y="691159"/>
                </a:lnTo>
                <a:lnTo>
                  <a:pt x="664375" y="691159"/>
                </a:lnTo>
                <a:lnTo>
                  <a:pt x="664375" y="664705"/>
                </a:lnTo>
                <a:lnTo>
                  <a:pt x="351878" y="664705"/>
                </a:lnTo>
                <a:lnTo>
                  <a:pt x="351878" y="352209"/>
                </a:lnTo>
                <a:lnTo>
                  <a:pt x="664375" y="352209"/>
                </a:lnTo>
                <a:lnTo>
                  <a:pt x="664375" y="325767"/>
                </a:lnTo>
                <a:lnTo>
                  <a:pt x="325424" y="325767"/>
                </a:lnTo>
                <a:lnTo>
                  <a:pt x="325424" y="671029"/>
                </a:lnTo>
                <a:lnTo>
                  <a:pt x="218249" y="778192"/>
                </a:lnTo>
                <a:lnTo>
                  <a:pt x="0" y="996442"/>
                </a:lnTo>
                <a:lnTo>
                  <a:pt x="218249" y="1214691"/>
                </a:lnTo>
                <a:lnTo>
                  <a:pt x="325424" y="1321854"/>
                </a:lnTo>
                <a:lnTo>
                  <a:pt x="325424" y="1667116"/>
                </a:lnTo>
                <a:lnTo>
                  <a:pt x="670699" y="1667116"/>
                </a:lnTo>
                <a:lnTo>
                  <a:pt x="778903" y="1775333"/>
                </a:lnTo>
                <a:lnTo>
                  <a:pt x="778903" y="1775485"/>
                </a:lnTo>
                <a:lnTo>
                  <a:pt x="996442" y="1992884"/>
                </a:lnTo>
                <a:lnTo>
                  <a:pt x="1033881" y="1955457"/>
                </a:lnTo>
                <a:lnTo>
                  <a:pt x="1321181" y="1668145"/>
                </a:lnTo>
                <a:lnTo>
                  <a:pt x="1667827" y="1668145"/>
                </a:lnTo>
                <a:lnTo>
                  <a:pt x="1667827" y="1641703"/>
                </a:lnTo>
                <a:lnTo>
                  <a:pt x="1667827" y="1329207"/>
                </a:lnTo>
                <a:lnTo>
                  <a:pt x="1667827" y="1321485"/>
                </a:lnTo>
                <a:lnTo>
                  <a:pt x="1973935" y="1015390"/>
                </a:lnTo>
                <a:lnTo>
                  <a:pt x="2280412" y="1321854"/>
                </a:lnTo>
                <a:lnTo>
                  <a:pt x="2280412" y="1668145"/>
                </a:lnTo>
                <a:lnTo>
                  <a:pt x="2626715" y="1668145"/>
                </a:lnTo>
                <a:lnTo>
                  <a:pt x="2921927" y="1963356"/>
                </a:lnTo>
                <a:lnTo>
                  <a:pt x="2921927" y="1925929"/>
                </a:lnTo>
                <a:lnTo>
                  <a:pt x="2645841" y="1649869"/>
                </a:lnTo>
                <a:lnTo>
                  <a:pt x="2645841" y="1641690"/>
                </a:lnTo>
                <a:lnTo>
                  <a:pt x="2645841" y="1329207"/>
                </a:lnTo>
                <a:lnTo>
                  <a:pt x="2783649" y="1329207"/>
                </a:lnTo>
                <a:lnTo>
                  <a:pt x="2921927" y="1467472"/>
                </a:lnTo>
                <a:lnTo>
                  <a:pt x="2921927" y="1430045"/>
                </a:lnTo>
                <a:close/>
              </a:path>
            </a:pathLst>
          </a:custGeom>
          <a:solidFill>
            <a:srgbClr val="C19606"/>
          </a:solidFill>
        </p:spPr>
        <p:txBody>
          <a:bodyPr wrap="square" lIns="0" tIns="0" rIns="0" bIns="0" rtlCol="0"/>
          <a:lstStyle/>
          <a:p>
            <a:endParaRPr/>
          </a:p>
        </p:txBody>
      </p:sp>
      <p:sp>
        <p:nvSpPr>
          <p:cNvPr id="22" name="bg object 22"/>
          <p:cNvSpPr/>
          <p:nvPr/>
        </p:nvSpPr>
        <p:spPr>
          <a:xfrm>
            <a:off x="12618650" y="277369"/>
            <a:ext cx="1343660" cy="1343660"/>
          </a:xfrm>
          <a:custGeom>
            <a:avLst/>
            <a:gdLst/>
            <a:ahLst/>
            <a:cxnLst/>
            <a:rect l="l" t="t" r="r" b="b"/>
            <a:pathLst>
              <a:path w="1343659" h="1343660">
                <a:moveTo>
                  <a:pt x="515976" y="0"/>
                </a:moveTo>
                <a:lnTo>
                  <a:pt x="0" y="0"/>
                </a:lnTo>
                <a:lnTo>
                  <a:pt x="0" y="515590"/>
                </a:lnTo>
                <a:lnTo>
                  <a:pt x="156795" y="671973"/>
                </a:lnTo>
                <a:lnTo>
                  <a:pt x="0" y="827282"/>
                </a:lnTo>
                <a:lnTo>
                  <a:pt x="0" y="1343488"/>
                </a:lnTo>
                <a:lnTo>
                  <a:pt x="515976" y="1343488"/>
                </a:lnTo>
                <a:lnTo>
                  <a:pt x="542094" y="1317041"/>
                </a:lnTo>
                <a:lnTo>
                  <a:pt x="26493" y="1317041"/>
                </a:lnTo>
                <a:lnTo>
                  <a:pt x="26493" y="1004195"/>
                </a:lnTo>
                <a:lnTo>
                  <a:pt x="365510" y="1004195"/>
                </a:lnTo>
                <a:lnTo>
                  <a:pt x="365510" y="996463"/>
                </a:lnTo>
                <a:lnTo>
                  <a:pt x="384246" y="977748"/>
                </a:lnTo>
                <a:lnTo>
                  <a:pt x="26493" y="977748"/>
                </a:lnTo>
                <a:lnTo>
                  <a:pt x="26493" y="838310"/>
                </a:lnTo>
                <a:lnTo>
                  <a:pt x="194409" y="671973"/>
                </a:lnTo>
                <a:lnTo>
                  <a:pt x="26493" y="504601"/>
                </a:lnTo>
                <a:lnTo>
                  <a:pt x="26493" y="366146"/>
                </a:lnTo>
                <a:lnTo>
                  <a:pt x="384443" y="366146"/>
                </a:lnTo>
                <a:lnTo>
                  <a:pt x="365713" y="347437"/>
                </a:lnTo>
                <a:lnTo>
                  <a:pt x="365707" y="339705"/>
                </a:lnTo>
                <a:lnTo>
                  <a:pt x="26493" y="339705"/>
                </a:lnTo>
                <a:lnTo>
                  <a:pt x="26493" y="26453"/>
                </a:lnTo>
                <a:lnTo>
                  <a:pt x="542099" y="26453"/>
                </a:lnTo>
                <a:lnTo>
                  <a:pt x="515976" y="0"/>
                </a:lnTo>
                <a:close/>
              </a:path>
              <a:path w="1343659" h="1343660">
                <a:moveTo>
                  <a:pt x="708833" y="1185938"/>
                </a:moveTo>
                <a:lnTo>
                  <a:pt x="671560" y="1185938"/>
                </a:lnTo>
                <a:lnTo>
                  <a:pt x="827885" y="1343488"/>
                </a:lnTo>
                <a:lnTo>
                  <a:pt x="1343514" y="1343488"/>
                </a:lnTo>
                <a:lnTo>
                  <a:pt x="1343514" y="1317041"/>
                </a:lnTo>
                <a:lnTo>
                  <a:pt x="838907" y="1317041"/>
                </a:lnTo>
                <a:lnTo>
                  <a:pt x="708833" y="1185938"/>
                </a:lnTo>
                <a:close/>
              </a:path>
              <a:path w="1343659" h="1343660">
                <a:moveTo>
                  <a:pt x="365510" y="1004195"/>
                </a:moveTo>
                <a:lnTo>
                  <a:pt x="339043" y="1004195"/>
                </a:lnTo>
                <a:lnTo>
                  <a:pt x="339043" y="1317041"/>
                </a:lnTo>
                <a:lnTo>
                  <a:pt x="365510" y="1317041"/>
                </a:lnTo>
                <a:lnTo>
                  <a:pt x="365510" y="1004195"/>
                </a:lnTo>
                <a:close/>
              </a:path>
              <a:path w="1343659" h="1343660">
                <a:moveTo>
                  <a:pt x="671521" y="1148331"/>
                </a:moveTo>
                <a:lnTo>
                  <a:pt x="504922" y="1317041"/>
                </a:lnTo>
                <a:lnTo>
                  <a:pt x="542094" y="1317041"/>
                </a:lnTo>
                <a:lnTo>
                  <a:pt x="671560" y="1185938"/>
                </a:lnTo>
                <a:lnTo>
                  <a:pt x="708833" y="1185938"/>
                </a:lnTo>
                <a:lnTo>
                  <a:pt x="671521" y="1148331"/>
                </a:lnTo>
                <a:close/>
              </a:path>
              <a:path w="1343659" h="1343660">
                <a:moveTo>
                  <a:pt x="709235" y="690557"/>
                </a:moveTo>
                <a:lnTo>
                  <a:pt x="671757" y="690557"/>
                </a:lnTo>
                <a:lnTo>
                  <a:pt x="978010" y="996463"/>
                </a:lnTo>
                <a:lnTo>
                  <a:pt x="978010" y="1317041"/>
                </a:lnTo>
                <a:lnTo>
                  <a:pt x="1004484" y="1317041"/>
                </a:lnTo>
                <a:lnTo>
                  <a:pt x="1004484" y="1004195"/>
                </a:lnTo>
                <a:lnTo>
                  <a:pt x="1343514" y="1004195"/>
                </a:lnTo>
                <a:lnTo>
                  <a:pt x="1343514" y="977748"/>
                </a:lnTo>
                <a:lnTo>
                  <a:pt x="996758" y="977748"/>
                </a:lnTo>
                <a:lnTo>
                  <a:pt x="709235" y="690557"/>
                </a:lnTo>
                <a:close/>
              </a:path>
              <a:path w="1343659" h="1343660">
                <a:moveTo>
                  <a:pt x="1343514" y="1004195"/>
                </a:moveTo>
                <a:lnTo>
                  <a:pt x="1317047" y="1004195"/>
                </a:lnTo>
                <a:lnTo>
                  <a:pt x="1317047" y="1317041"/>
                </a:lnTo>
                <a:lnTo>
                  <a:pt x="1343514" y="1317041"/>
                </a:lnTo>
                <a:lnTo>
                  <a:pt x="1343514" y="1004195"/>
                </a:lnTo>
                <a:close/>
              </a:path>
              <a:path w="1343659" h="1343660">
                <a:moveTo>
                  <a:pt x="690629" y="671973"/>
                </a:moveTo>
                <a:lnTo>
                  <a:pt x="652904" y="671973"/>
                </a:lnTo>
                <a:lnTo>
                  <a:pt x="346782" y="977748"/>
                </a:lnTo>
                <a:lnTo>
                  <a:pt x="384246" y="977748"/>
                </a:lnTo>
                <a:lnTo>
                  <a:pt x="671757" y="690557"/>
                </a:lnTo>
                <a:lnTo>
                  <a:pt x="709235" y="690557"/>
                </a:lnTo>
                <a:lnTo>
                  <a:pt x="690629" y="671973"/>
                </a:lnTo>
                <a:close/>
              </a:path>
              <a:path w="1343659" h="1343660">
                <a:moveTo>
                  <a:pt x="1343514" y="366146"/>
                </a:moveTo>
                <a:lnTo>
                  <a:pt x="1317047" y="366146"/>
                </a:lnTo>
                <a:lnTo>
                  <a:pt x="1317047" y="504601"/>
                </a:lnTo>
                <a:lnTo>
                  <a:pt x="1149111" y="671973"/>
                </a:lnTo>
                <a:lnTo>
                  <a:pt x="1317047" y="838310"/>
                </a:lnTo>
                <a:lnTo>
                  <a:pt x="1317047" y="977748"/>
                </a:lnTo>
                <a:lnTo>
                  <a:pt x="1343514" y="977748"/>
                </a:lnTo>
                <a:lnTo>
                  <a:pt x="1343514" y="827282"/>
                </a:lnTo>
                <a:lnTo>
                  <a:pt x="1186718" y="671973"/>
                </a:lnTo>
                <a:lnTo>
                  <a:pt x="1343514" y="515590"/>
                </a:lnTo>
                <a:lnTo>
                  <a:pt x="1343514" y="366146"/>
                </a:lnTo>
                <a:close/>
              </a:path>
              <a:path w="1343659" h="1343660">
                <a:moveTo>
                  <a:pt x="384443" y="366146"/>
                </a:moveTo>
                <a:lnTo>
                  <a:pt x="346985" y="366146"/>
                </a:lnTo>
                <a:lnTo>
                  <a:pt x="653154" y="671973"/>
                </a:lnTo>
                <a:lnTo>
                  <a:pt x="690380" y="671973"/>
                </a:lnTo>
                <a:lnTo>
                  <a:pt x="709239" y="653134"/>
                </a:lnTo>
                <a:lnTo>
                  <a:pt x="671757" y="653134"/>
                </a:lnTo>
                <a:lnTo>
                  <a:pt x="384443" y="366146"/>
                </a:lnTo>
                <a:close/>
              </a:path>
              <a:path w="1343659" h="1343660">
                <a:moveTo>
                  <a:pt x="1004280" y="26453"/>
                </a:moveTo>
                <a:lnTo>
                  <a:pt x="977807" y="26453"/>
                </a:lnTo>
                <a:lnTo>
                  <a:pt x="977807" y="347437"/>
                </a:lnTo>
                <a:lnTo>
                  <a:pt x="671757" y="653134"/>
                </a:lnTo>
                <a:lnTo>
                  <a:pt x="709239" y="653134"/>
                </a:lnTo>
                <a:lnTo>
                  <a:pt x="996535" y="366146"/>
                </a:lnTo>
                <a:lnTo>
                  <a:pt x="1343514" y="366146"/>
                </a:lnTo>
                <a:lnTo>
                  <a:pt x="1343514" y="339705"/>
                </a:lnTo>
                <a:lnTo>
                  <a:pt x="1004280" y="339705"/>
                </a:lnTo>
                <a:lnTo>
                  <a:pt x="1004280" y="26453"/>
                </a:lnTo>
                <a:close/>
              </a:path>
              <a:path w="1343659" h="1343660">
                <a:moveTo>
                  <a:pt x="365707" y="26453"/>
                </a:moveTo>
                <a:lnTo>
                  <a:pt x="339240" y="26453"/>
                </a:lnTo>
                <a:lnTo>
                  <a:pt x="339240" y="339705"/>
                </a:lnTo>
                <a:lnTo>
                  <a:pt x="365707" y="339705"/>
                </a:lnTo>
                <a:lnTo>
                  <a:pt x="365707" y="26453"/>
                </a:lnTo>
                <a:close/>
              </a:path>
              <a:path w="1343659" h="1343660">
                <a:moveTo>
                  <a:pt x="1343514" y="26453"/>
                </a:moveTo>
                <a:lnTo>
                  <a:pt x="1317047" y="26453"/>
                </a:lnTo>
                <a:lnTo>
                  <a:pt x="1317047" y="339705"/>
                </a:lnTo>
                <a:lnTo>
                  <a:pt x="1343514" y="339705"/>
                </a:lnTo>
                <a:lnTo>
                  <a:pt x="1343514" y="26453"/>
                </a:lnTo>
                <a:close/>
              </a:path>
              <a:path w="1343659" h="1343660">
                <a:moveTo>
                  <a:pt x="542099" y="26453"/>
                </a:moveTo>
                <a:lnTo>
                  <a:pt x="504928" y="26453"/>
                </a:lnTo>
                <a:lnTo>
                  <a:pt x="671521" y="195156"/>
                </a:lnTo>
                <a:lnTo>
                  <a:pt x="708826" y="157556"/>
                </a:lnTo>
                <a:lnTo>
                  <a:pt x="671560" y="157556"/>
                </a:lnTo>
                <a:lnTo>
                  <a:pt x="542099" y="26453"/>
                </a:lnTo>
                <a:close/>
              </a:path>
              <a:path w="1343659" h="1343660">
                <a:moveTo>
                  <a:pt x="1343514" y="0"/>
                </a:moveTo>
                <a:lnTo>
                  <a:pt x="827885" y="0"/>
                </a:lnTo>
                <a:lnTo>
                  <a:pt x="671560" y="157556"/>
                </a:lnTo>
                <a:lnTo>
                  <a:pt x="708826" y="157556"/>
                </a:lnTo>
                <a:lnTo>
                  <a:pt x="838900" y="26453"/>
                </a:lnTo>
                <a:lnTo>
                  <a:pt x="1343514" y="26453"/>
                </a:lnTo>
                <a:lnTo>
                  <a:pt x="1343514" y="0"/>
                </a:lnTo>
                <a:close/>
              </a:path>
            </a:pathLst>
          </a:custGeom>
          <a:solidFill>
            <a:srgbClr val="B8B8B8"/>
          </a:solidFill>
        </p:spPr>
        <p:txBody>
          <a:bodyPr wrap="square" lIns="0" tIns="0" rIns="0" bIns="0" rtlCol="0"/>
          <a:lstStyle/>
          <a:p>
            <a:endParaRPr/>
          </a:p>
        </p:txBody>
      </p:sp>
      <p:sp>
        <p:nvSpPr>
          <p:cNvPr id="23" name="bg object 23"/>
          <p:cNvSpPr/>
          <p:nvPr/>
        </p:nvSpPr>
        <p:spPr>
          <a:xfrm>
            <a:off x="16529350" y="277369"/>
            <a:ext cx="1343660" cy="1343660"/>
          </a:xfrm>
          <a:custGeom>
            <a:avLst/>
            <a:gdLst/>
            <a:ahLst/>
            <a:cxnLst/>
            <a:rect l="l" t="t" r="r" b="b"/>
            <a:pathLst>
              <a:path w="1343659" h="1343660">
                <a:moveTo>
                  <a:pt x="515976" y="0"/>
                </a:moveTo>
                <a:lnTo>
                  <a:pt x="0" y="0"/>
                </a:lnTo>
                <a:lnTo>
                  <a:pt x="0" y="515590"/>
                </a:lnTo>
                <a:lnTo>
                  <a:pt x="156795" y="671973"/>
                </a:lnTo>
                <a:lnTo>
                  <a:pt x="0" y="827282"/>
                </a:lnTo>
                <a:lnTo>
                  <a:pt x="0" y="1343488"/>
                </a:lnTo>
                <a:lnTo>
                  <a:pt x="515976" y="1343488"/>
                </a:lnTo>
                <a:lnTo>
                  <a:pt x="542092" y="1317041"/>
                </a:lnTo>
                <a:lnTo>
                  <a:pt x="26466" y="1317041"/>
                </a:lnTo>
                <a:lnTo>
                  <a:pt x="26466" y="1004195"/>
                </a:lnTo>
                <a:lnTo>
                  <a:pt x="365504" y="1004195"/>
                </a:lnTo>
                <a:lnTo>
                  <a:pt x="365504" y="996470"/>
                </a:lnTo>
                <a:lnTo>
                  <a:pt x="384246" y="977748"/>
                </a:lnTo>
                <a:lnTo>
                  <a:pt x="26466" y="977748"/>
                </a:lnTo>
                <a:lnTo>
                  <a:pt x="26466" y="838310"/>
                </a:lnTo>
                <a:lnTo>
                  <a:pt x="194402" y="671973"/>
                </a:lnTo>
                <a:lnTo>
                  <a:pt x="26466" y="504601"/>
                </a:lnTo>
                <a:lnTo>
                  <a:pt x="26466" y="366146"/>
                </a:lnTo>
                <a:lnTo>
                  <a:pt x="384443" y="366146"/>
                </a:lnTo>
                <a:lnTo>
                  <a:pt x="365713" y="347437"/>
                </a:lnTo>
                <a:lnTo>
                  <a:pt x="365707" y="339705"/>
                </a:lnTo>
                <a:lnTo>
                  <a:pt x="26466" y="339705"/>
                </a:lnTo>
                <a:lnTo>
                  <a:pt x="26466" y="26453"/>
                </a:lnTo>
                <a:lnTo>
                  <a:pt x="542098" y="26453"/>
                </a:lnTo>
                <a:lnTo>
                  <a:pt x="515976" y="0"/>
                </a:lnTo>
                <a:close/>
              </a:path>
              <a:path w="1343659" h="1343660">
                <a:moveTo>
                  <a:pt x="708833" y="1185938"/>
                </a:moveTo>
                <a:lnTo>
                  <a:pt x="671554" y="1185938"/>
                </a:lnTo>
                <a:lnTo>
                  <a:pt x="827885" y="1343488"/>
                </a:lnTo>
                <a:lnTo>
                  <a:pt x="1343514" y="1343488"/>
                </a:lnTo>
                <a:lnTo>
                  <a:pt x="1343514" y="1317041"/>
                </a:lnTo>
                <a:lnTo>
                  <a:pt x="838907" y="1317041"/>
                </a:lnTo>
                <a:lnTo>
                  <a:pt x="708833" y="1185938"/>
                </a:lnTo>
                <a:close/>
              </a:path>
              <a:path w="1343659" h="1343660">
                <a:moveTo>
                  <a:pt x="365504" y="1004195"/>
                </a:moveTo>
                <a:lnTo>
                  <a:pt x="339030" y="1004195"/>
                </a:lnTo>
                <a:lnTo>
                  <a:pt x="339030" y="1317041"/>
                </a:lnTo>
                <a:lnTo>
                  <a:pt x="365504" y="1317041"/>
                </a:lnTo>
                <a:lnTo>
                  <a:pt x="365504" y="1004195"/>
                </a:lnTo>
                <a:close/>
              </a:path>
              <a:path w="1343659" h="1343660">
                <a:moveTo>
                  <a:pt x="671521" y="1148331"/>
                </a:moveTo>
                <a:lnTo>
                  <a:pt x="504922" y="1317041"/>
                </a:lnTo>
                <a:lnTo>
                  <a:pt x="542092" y="1317041"/>
                </a:lnTo>
                <a:lnTo>
                  <a:pt x="671554" y="1185938"/>
                </a:lnTo>
                <a:lnTo>
                  <a:pt x="708833" y="1185938"/>
                </a:lnTo>
                <a:lnTo>
                  <a:pt x="671521" y="1148331"/>
                </a:lnTo>
                <a:close/>
              </a:path>
              <a:path w="1343659" h="1343660">
                <a:moveTo>
                  <a:pt x="709214" y="690557"/>
                </a:moveTo>
                <a:lnTo>
                  <a:pt x="671757" y="690557"/>
                </a:lnTo>
                <a:lnTo>
                  <a:pt x="978010" y="996470"/>
                </a:lnTo>
                <a:lnTo>
                  <a:pt x="978010" y="1317041"/>
                </a:lnTo>
                <a:lnTo>
                  <a:pt x="1004477" y="1317041"/>
                </a:lnTo>
                <a:lnTo>
                  <a:pt x="1004477" y="1004195"/>
                </a:lnTo>
                <a:lnTo>
                  <a:pt x="1343514" y="1004195"/>
                </a:lnTo>
                <a:lnTo>
                  <a:pt x="1343514" y="977748"/>
                </a:lnTo>
                <a:lnTo>
                  <a:pt x="996732" y="977748"/>
                </a:lnTo>
                <a:lnTo>
                  <a:pt x="709214" y="690557"/>
                </a:lnTo>
                <a:close/>
              </a:path>
              <a:path w="1343659" h="1343660">
                <a:moveTo>
                  <a:pt x="1343514" y="1004195"/>
                </a:moveTo>
                <a:lnTo>
                  <a:pt x="1317041" y="1004195"/>
                </a:lnTo>
                <a:lnTo>
                  <a:pt x="1317041" y="1317041"/>
                </a:lnTo>
                <a:lnTo>
                  <a:pt x="1343514" y="1317041"/>
                </a:lnTo>
                <a:lnTo>
                  <a:pt x="1343514" y="1004195"/>
                </a:lnTo>
                <a:close/>
              </a:path>
              <a:path w="1343659" h="1343660">
                <a:moveTo>
                  <a:pt x="690610" y="671973"/>
                </a:moveTo>
                <a:lnTo>
                  <a:pt x="652904" y="671973"/>
                </a:lnTo>
                <a:lnTo>
                  <a:pt x="346782" y="977748"/>
                </a:lnTo>
                <a:lnTo>
                  <a:pt x="384246" y="977748"/>
                </a:lnTo>
                <a:lnTo>
                  <a:pt x="671757" y="690557"/>
                </a:lnTo>
                <a:lnTo>
                  <a:pt x="709214" y="690557"/>
                </a:lnTo>
                <a:lnTo>
                  <a:pt x="690610" y="671973"/>
                </a:lnTo>
                <a:close/>
              </a:path>
              <a:path w="1343659" h="1343660">
                <a:moveTo>
                  <a:pt x="1343514" y="366146"/>
                </a:moveTo>
                <a:lnTo>
                  <a:pt x="1317041" y="366146"/>
                </a:lnTo>
                <a:lnTo>
                  <a:pt x="1317041" y="504601"/>
                </a:lnTo>
                <a:lnTo>
                  <a:pt x="1149111" y="671973"/>
                </a:lnTo>
                <a:lnTo>
                  <a:pt x="1317041" y="838310"/>
                </a:lnTo>
                <a:lnTo>
                  <a:pt x="1317041" y="977748"/>
                </a:lnTo>
                <a:lnTo>
                  <a:pt x="1343514" y="977748"/>
                </a:lnTo>
                <a:lnTo>
                  <a:pt x="1343514" y="827282"/>
                </a:lnTo>
                <a:lnTo>
                  <a:pt x="1186718" y="671973"/>
                </a:lnTo>
                <a:lnTo>
                  <a:pt x="1343514" y="515590"/>
                </a:lnTo>
                <a:lnTo>
                  <a:pt x="1343514" y="366146"/>
                </a:lnTo>
                <a:close/>
              </a:path>
              <a:path w="1343659" h="1343660">
                <a:moveTo>
                  <a:pt x="384443" y="366146"/>
                </a:moveTo>
                <a:lnTo>
                  <a:pt x="346979" y="366146"/>
                </a:lnTo>
                <a:lnTo>
                  <a:pt x="653154" y="671973"/>
                </a:lnTo>
                <a:lnTo>
                  <a:pt x="690360" y="671973"/>
                </a:lnTo>
                <a:lnTo>
                  <a:pt x="709221" y="653134"/>
                </a:lnTo>
                <a:lnTo>
                  <a:pt x="671757" y="653134"/>
                </a:lnTo>
                <a:lnTo>
                  <a:pt x="384443" y="366146"/>
                </a:lnTo>
                <a:close/>
              </a:path>
              <a:path w="1343659" h="1343660">
                <a:moveTo>
                  <a:pt x="1004274" y="26453"/>
                </a:moveTo>
                <a:lnTo>
                  <a:pt x="977807" y="26453"/>
                </a:lnTo>
                <a:lnTo>
                  <a:pt x="977807" y="347437"/>
                </a:lnTo>
                <a:lnTo>
                  <a:pt x="671757" y="653134"/>
                </a:lnTo>
                <a:lnTo>
                  <a:pt x="709221" y="653134"/>
                </a:lnTo>
                <a:lnTo>
                  <a:pt x="996535" y="366146"/>
                </a:lnTo>
                <a:lnTo>
                  <a:pt x="1343514" y="366146"/>
                </a:lnTo>
                <a:lnTo>
                  <a:pt x="1343514" y="339705"/>
                </a:lnTo>
                <a:lnTo>
                  <a:pt x="1004274" y="339705"/>
                </a:lnTo>
                <a:lnTo>
                  <a:pt x="1004274" y="26453"/>
                </a:lnTo>
                <a:close/>
              </a:path>
              <a:path w="1343659" h="1343660">
                <a:moveTo>
                  <a:pt x="365707" y="26453"/>
                </a:moveTo>
                <a:lnTo>
                  <a:pt x="339233" y="26453"/>
                </a:lnTo>
                <a:lnTo>
                  <a:pt x="339233" y="339705"/>
                </a:lnTo>
                <a:lnTo>
                  <a:pt x="365707" y="339705"/>
                </a:lnTo>
                <a:lnTo>
                  <a:pt x="365707" y="26453"/>
                </a:lnTo>
                <a:close/>
              </a:path>
              <a:path w="1343659" h="1343660">
                <a:moveTo>
                  <a:pt x="1343514" y="26453"/>
                </a:moveTo>
                <a:lnTo>
                  <a:pt x="1317041" y="26453"/>
                </a:lnTo>
                <a:lnTo>
                  <a:pt x="1317041" y="339705"/>
                </a:lnTo>
                <a:lnTo>
                  <a:pt x="1343514" y="339705"/>
                </a:lnTo>
                <a:lnTo>
                  <a:pt x="1343514" y="26453"/>
                </a:lnTo>
                <a:close/>
              </a:path>
              <a:path w="1343659" h="1343660">
                <a:moveTo>
                  <a:pt x="542098" y="26453"/>
                </a:moveTo>
                <a:lnTo>
                  <a:pt x="504928" y="26453"/>
                </a:lnTo>
                <a:lnTo>
                  <a:pt x="671521" y="195156"/>
                </a:lnTo>
                <a:lnTo>
                  <a:pt x="708826" y="157556"/>
                </a:lnTo>
                <a:lnTo>
                  <a:pt x="671554" y="157556"/>
                </a:lnTo>
                <a:lnTo>
                  <a:pt x="542098" y="26453"/>
                </a:lnTo>
                <a:close/>
              </a:path>
              <a:path w="1343659" h="1343660">
                <a:moveTo>
                  <a:pt x="1343514" y="0"/>
                </a:moveTo>
                <a:lnTo>
                  <a:pt x="827885" y="0"/>
                </a:lnTo>
                <a:lnTo>
                  <a:pt x="671554" y="157556"/>
                </a:lnTo>
                <a:lnTo>
                  <a:pt x="708826" y="157556"/>
                </a:lnTo>
                <a:lnTo>
                  <a:pt x="838900" y="26453"/>
                </a:lnTo>
                <a:lnTo>
                  <a:pt x="1343514" y="26453"/>
                </a:lnTo>
                <a:lnTo>
                  <a:pt x="1343514" y="0"/>
                </a:lnTo>
                <a:close/>
              </a:path>
            </a:pathLst>
          </a:custGeom>
          <a:solidFill>
            <a:srgbClr val="B8B8B8"/>
          </a:solidFill>
        </p:spPr>
        <p:txBody>
          <a:bodyPr wrap="square" lIns="0" tIns="0" rIns="0" bIns="0" rtlCol="0"/>
          <a:lstStyle/>
          <a:p>
            <a:endParaRPr/>
          </a:p>
        </p:txBody>
      </p:sp>
      <p:sp>
        <p:nvSpPr>
          <p:cNvPr id="24" name="bg object 24"/>
          <p:cNvSpPr/>
          <p:nvPr/>
        </p:nvSpPr>
        <p:spPr>
          <a:xfrm>
            <a:off x="18483278" y="2230970"/>
            <a:ext cx="1343660" cy="1343660"/>
          </a:xfrm>
          <a:custGeom>
            <a:avLst/>
            <a:gdLst/>
            <a:ahLst/>
            <a:cxnLst/>
            <a:rect l="l" t="t" r="r" b="b"/>
            <a:pathLst>
              <a:path w="1343659" h="1343660">
                <a:moveTo>
                  <a:pt x="515976" y="0"/>
                </a:moveTo>
                <a:lnTo>
                  <a:pt x="0" y="0"/>
                </a:lnTo>
                <a:lnTo>
                  <a:pt x="0" y="515609"/>
                </a:lnTo>
                <a:lnTo>
                  <a:pt x="156802" y="671993"/>
                </a:lnTo>
                <a:lnTo>
                  <a:pt x="0" y="827308"/>
                </a:lnTo>
                <a:lnTo>
                  <a:pt x="0" y="1343495"/>
                </a:lnTo>
                <a:lnTo>
                  <a:pt x="515976" y="1343495"/>
                </a:lnTo>
                <a:lnTo>
                  <a:pt x="542096" y="1317047"/>
                </a:lnTo>
                <a:lnTo>
                  <a:pt x="26473" y="1317047"/>
                </a:lnTo>
                <a:lnTo>
                  <a:pt x="26473" y="1004222"/>
                </a:lnTo>
                <a:lnTo>
                  <a:pt x="365510" y="1004222"/>
                </a:lnTo>
                <a:lnTo>
                  <a:pt x="365510" y="996483"/>
                </a:lnTo>
                <a:lnTo>
                  <a:pt x="384240" y="977774"/>
                </a:lnTo>
                <a:lnTo>
                  <a:pt x="26473" y="977774"/>
                </a:lnTo>
                <a:lnTo>
                  <a:pt x="26473" y="838336"/>
                </a:lnTo>
                <a:lnTo>
                  <a:pt x="194409" y="671993"/>
                </a:lnTo>
                <a:lnTo>
                  <a:pt x="26473" y="504620"/>
                </a:lnTo>
                <a:lnTo>
                  <a:pt x="26473" y="366172"/>
                </a:lnTo>
                <a:lnTo>
                  <a:pt x="384449" y="366172"/>
                </a:lnTo>
                <a:lnTo>
                  <a:pt x="365713" y="347457"/>
                </a:lnTo>
                <a:lnTo>
                  <a:pt x="365713" y="339725"/>
                </a:lnTo>
                <a:lnTo>
                  <a:pt x="26473" y="339725"/>
                </a:lnTo>
                <a:lnTo>
                  <a:pt x="26473" y="26447"/>
                </a:lnTo>
                <a:lnTo>
                  <a:pt x="542097" y="26447"/>
                </a:lnTo>
                <a:lnTo>
                  <a:pt x="515976" y="0"/>
                </a:lnTo>
                <a:close/>
              </a:path>
              <a:path w="1343659" h="1343660">
                <a:moveTo>
                  <a:pt x="708833" y="1185938"/>
                </a:moveTo>
                <a:lnTo>
                  <a:pt x="671580" y="1185938"/>
                </a:lnTo>
                <a:lnTo>
                  <a:pt x="827885" y="1343495"/>
                </a:lnTo>
                <a:lnTo>
                  <a:pt x="1343514" y="1343495"/>
                </a:lnTo>
                <a:lnTo>
                  <a:pt x="1343514" y="1317047"/>
                </a:lnTo>
                <a:lnTo>
                  <a:pt x="838913" y="1317047"/>
                </a:lnTo>
                <a:lnTo>
                  <a:pt x="708833" y="1185938"/>
                </a:lnTo>
                <a:close/>
              </a:path>
              <a:path w="1343659" h="1343660">
                <a:moveTo>
                  <a:pt x="365510" y="1004222"/>
                </a:moveTo>
                <a:lnTo>
                  <a:pt x="339037" y="1004222"/>
                </a:lnTo>
                <a:lnTo>
                  <a:pt x="339037" y="1317047"/>
                </a:lnTo>
                <a:lnTo>
                  <a:pt x="365510" y="1317047"/>
                </a:lnTo>
                <a:lnTo>
                  <a:pt x="365510" y="1004222"/>
                </a:lnTo>
                <a:close/>
              </a:path>
              <a:path w="1343659" h="1343660">
                <a:moveTo>
                  <a:pt x="671521" y="1148331"/>
                </a:moveTo>
                <a:lnTo>
                  <a:pt x="504915" y="1317047"/>
                </a:lnTo>
                <a:lnTo>
                  <a:pt x="542096" y="1317047"/>
                </a:lnTo>
                <a:lnTo>
                  <a:pt x="671580" y="1185938"/>
                </a:lnTo>
                <a:lnTo>
                  <a:pt x="708833" y="1185938"/>
                </a:lnTo>
                <a:lnTo>
                  <a:pt x="671521" y="1148331"/>
                </a:lnTo>
                <a:close/>
              </a:path>
              <a:path w="1343659" h="1343660">
                <a:moveTo>
                  <a:pt x="709221" y="690583"/>
                </a:moveTo>
                <a:lnTo>
                  <a:pt x="671757" y="690583"/>
                </a:lnTo>
                <a:lnTo>
                  <a:pt x="978010" y="996483"/>
                </a:lnTo>
                <a:lnTo>
                  <a:pt x="978010" y="1317047"/>
                </a:lnTo>
                <a:lnTo>
                  <a:pt x="1004484" y="1317047"/>
                </a:lnTo>
                <a:lnTo>
                  <a:pt x="1004484" y="1004222"/>
                </a:lnTo>
                <a:lnTo>
                  <a:pt x="1343514" y="1004222"/>
                </a:lnTo>
                <a:lnTo>
                  <a:pt x="1343514" y="977774"/>
                </a:lnTo>
                <a:lnTo>
                  <a:pt x="996738" y="977774"/>
                </a:lnTo>
                <a:lnTo>
                  <a:pt x="709221" y="690583"/>
                </a:lnTo>
                <a:close/>
              </a:path>
              <a:path w="1343659" h="1343660">
                <a:moveTo>
                  <a:pt x="1343514" y="1004222"/>
                </a:moveTo>
                <a:lnTo>
                  <a:pt x="1317047" y="1004222"/>
                </a:lnTo>
                <a:lnTo>
                  <a:pt x="1317047" y="1317047"/>
                </a:lnTo>
                <a:lnTo>
                  <a:pt x="1343514" y="1317047"/>
                </a:lnTo>
                <a:lnTo>
                  <a:pt x="1343514" y="1004222"/>
                </a:lnTo>
                <a:close/>
              </a:path>
              <a:path w="1343659" h="1343660">
                <a:moveTo>
                  <a:pt x="690610" y="671993"/>
                </a:moveTo>
                <a:lnTo>
                  <a:pt x="652911" y="671993"/>
                </a:lnTo>
                <a:lnTo>
                  <a:pt x="346782" y="977774"/>
                </a:lnTo>
                <a:lnTo>
                  <a:pt x="384240" y="977774"/>
                </a:lnTo>
                <a:lnTo>
                  <a:pt x="671757" y="690583"/>
                </a:lnTo>
                <a:lnTo>
                  <a:pt x="709221" y="690583"/>
                </a:lnTo>
                <a:lnTo>
                  <a:pt x="690610" y="671993"/>
                </a:lnTo>
                <a:close/>
              </a:path>
              <a:path w="1343659" h="1343660">
                <a:moveTo>
                  <a:pt x="1343514" y="366172"/>
                </a:moveTo>
                <a:lnTo>
                  <a:pt x="1317047" y="366172"/>
                </a:lnTo>
                <a:lnTo>
                  <a:pt x="1317047" y="504620"/>
                </a:lnTo>
                <a:lnTo>
                  <a:pt x="1149111" y="671993"/>
                </a:lnTo>
                <a:lnTo>
                  <a:pt x="1317047" y="838336"/>
                </a:lnTo>
                <a:lnTo>
                  <a:pt x="1317047" y="977774"/>
                </a:lnTo>
                <a:lnTo>
                  <a:pt x="1343514" y="977774"/>
                </a:lnTo>
                <a:lnTo>
                  <a:pt x="1343514" y="827308"/>
                </a:lnTo>
                <a:lnTo>
                  <a:pt x="1186712" y="671993"/>
                </a:lnTo>
                <a:lnTo>
                  <a:pt x="1343514" y="515609"/>
                </a:lnTo>
                <a:lnTo>
                  <a:pt x="1343514" y="366172"/>
                </a:lnTo>
                <a:close/>
              </a:path>
              <a:path w="1343659" h="1343660">
                <a:moveTo>
                  <a:pt x="384449" y="366172"/>
                </a:moveTo>
                <a:lnTo>
                  <a:pt x="346985" y="366172"/>
                </a:lnTo>
                <a:lnTo>
                  <a:pt x="653160" y="671993"/>
                </a:lnTo>
                <a:lnTo>
                  <a:pt x="690360" y="671993"/>
                </a:lnTo>
                <a:lnTo>
                  <a:pt x="709221" y="653153"/>
                </a:lnTo>
                <a:lnTo>
                  <a:pt x="671757" y="653153"/>
                </a:lnTo>
                <a:lnTo>
                  <a:pt x="384449" y="366172"/>
                </a:lnTo>
                <a:close/>
              </a:path>
              <a:path w="1343659" h="1343660">
                <a:moveTo>
                  <a:pt x="1004280" y="26447"/>
                </a:moveTo>
                <a:lnTo>
                  <a:pt x="977807" y="26447"/>
                </a:lnTo>
                <a:lnTo>
                  <a:pt x="977807" y="347457"/>
                </a:lnTo>
                <a:lnTo>
                  <a:pt x="671757" y="653153"/>
                </a:lnTo>
                <a:lnTo>
                  <a:pt x="709221" y="653153"/>
                </a:lnTo>
                <a:lnTo>
                  <a:pt x="996535" y="366172"/>
                </a:lnTo>
                <a:lnTo>
                  <a:pt x="1343514" y="366172"/>
                </a:lnTo>
                <a:lnTo>
                  <a:pt x="1343514" y="339725"/>
                </a:lnTo>
                <a:lnTo>
                  <a:pt x="1004280" y="339725"/>
                </a:lnTo>
                <a:lnTo>
                  <a:pt x="1004280" y="26447"/>
                </a:lnTo>
                <a:close/>
              </a:path>
              <a:path w="1343659" h="1343660">
                <a:moveTo>
                  <a:pt x="365713" y="26447"/>
                </a:moveTo>
                <a:lnTo>
                  <a:pt x="339240" y="26447"/>
                </a:lnTo>
                <a:lnTo>
                  <a:pt x="339240" y="339725"/>
                </a:lnTo>
                <a:lnTo>
                  <a:pt x="365713" y="339725"/>
                </a:lnTo>
                <a:lnTo>
                  <a:pt x="365713" y="26447"/>
                </a:lnTo>
                <a:close/>
              </a:path>
              <a:path w="1343659" h="1343660">
                <a:moveTo>
                  <a:pt x="1343514" y="26447"/>
                </a:moveTo>
                <a:lnTo>
                  <a:pt x="1317047" y="26447"/>
                </a:lnTo>
                <a:lnTo>
                  <a:pt x="1317047" y="339725"/>
                </a:lnTo>
                <a:lnTo>
                  <a:pt x="1343514" y="339725"/>
                </a:lnTo>
                <a:lnTo>
                  <a:pt x="1343514" y="26447"/>
                </a:lnTo>
                <a:close/>
              </a:path>
              <a:path w="1343659" h="1343660">
                <a:moveTo>
                  <a:pt x="542097" y="26447"/>
                </a:moveTo>
                <a:lnTo>
                  <a:pt x="504922" y="26447"/>
                </a:lnTo>
                <a:lnTo>
                  <a:pt x="671521" y="195163"/>
                </a:lnTo>
                <a:lnTo>
                  <a:pt x="708838" y="157549"/>
                </a:lnTo>
                <a:lnTo>
                  <a:pt x="671580" y="157549"/>
                </a:lnTo>
                <a:lnTo>
                  <a:pt x="542097" y="26447"/>
                </a:lnTo>
                <a:close/>
              </a:path>
              <a:path w="1343659" h="1343660">
                <a:moveTo>
                  <a:pt x="1343514" y="0"/>
                </a:moveTo>
                <a:lnTo>
                  <a:pt x="827885" y="0"/>
                </a:lnTo>
                <a:lnTo>
                  <a:pt x="671580" y="157549"/>
                </a:lnTo>
                <a:lnTo>
                  <a:pt x="708838" y="157549"/>
                </a:lnTo>
                <a:lnTo>
                  <a:pt x="838907" y="26447"/>
                </a:lnTo>
                <a:lnTo>
                  <a:pt x="1343514" y="26447"/>
                </a:lnTo>
                <a:lnTo>
                  <a:pt x="1343514" y="0"/>
                </a:lnTo>
                <a:close/>
              </a:path>
            </a:pathLst>
          </a:custGeom>
          <a:solidFill>
            <a:srgbClr val="B8B8B8"/>
          </a:solidFill>
        </p:spPr>
        <p:txBody>
          <a:bodyPr wrap="square" lIns="0" tIns="0" rIns="0" bIns="0" rtlCol="0"/>
          <a:lstStyle/>
          <a:p>
            <a:endParaRPr/>
          </a:p>
        </p:txBody>
      </p:sp>
      <p:sp>
        <p:nvSpPr>
          <p:cNvPr id="25" name="bg object 25"/>
          <p:cNvSpPr/>
          <p:nvPr/>
        </p:nvSpPr>
        <p:spPr>
          <a:xfrm>
            <a:off x="19002376" y="788672"/>
            <a:ext cx="303530" cy="286385"/>
          </a:xfrm>
          <a:custGeom>
            <a:avLst/>
            <a:gdLst/>
            <a:ahLst/>
            <a:cxnLst/>
            <a:rect l="l" t="t" r="r" b="b"/>
            <a:pathLst>
              <a:path w="303530" h="286384">
                <a:moveTo>
                  <a:pt x="151737" y="0"/>
                </a:moveTo>
                <a:lnTo>
                  <a:pt x="117741" y="82985"/>
                </a:lnTo>
                <a:lnTo>
                  <a:pt x="29808" y="57048"/>
                </a:lnTo>
                <a:lnTo>
                  <a:pt x="75691" y="133998"/>
                </a:lnTo>
                <a:lnTo>
                  <a:pt x="0" y="183964"/>
                </a:lnTo>
                <a:lnTo>
                  <a:pt x="90632" y="197292"/>
                </a:lnTo>
                <a:lnTo>
                  <a:pt x="83909" y="286181"/>
                </a:lnTo>
                <a:lnTo>
                  <a:pt x="151737" y="225764"/>
                </a:lnTo>
                <a:lnTo>
                  <a:pt x="219565" y="286181"/>
                </a:lnTo>
                <a:lnTo>
                  <a:pt x="212836" y="197292"/>
                </a:lnTo>
                <a:lnTo>
                  <a:pt x="303474" y="183964"/>
                </a:lnTo>
                <a:lnTo>
                  <a:pt x="227783" y="133998"/>
                </a:lnTo>
                <a:lnTo>
                  <a:pt x="273659" y="57029"/>
                </a:lnTo>
                <a:lnTo>
                  <a:pt x="185727" y="82985"/>
                </a:lnTo>
                <a:lnTo>
                  <a:pt x="151737" y="0"/>
                </a:lnTo>
                <a:close/>
              </a:path>
            </a:pathLst>
          </a:custGeom>
          <a:solidFill>
            <a:srgbClr val="C19606"/>
          </a:solidFill>
        </p:spPr>
        <p:txBody>
          <a:bodyPr wrap="square" lIns="0" tIns="0" rIns="0" bIns="0" rtlCol="0"/>
          <a:lstStyle/>
          <a:p>
            <a:endParaRPr/>
          </a:p>
        </p:txBody>
      </p:sp>
      <p:sp>
        <p:nvSpPr>
          <p:cNvPr id="26" name="bg object 26"/>
          <p:cNvSpPr/>
          <p:nvPr/>
        </p:nvSpPr>
        <p:spPr>
          <a:xfrm>
            <a:off x="19002376" y="4732231"/>
            <a:ext cx="303530" cy="286385"/>
          </a:xfrm>
          <a:custGeom>
            <a:avLst/>
            <a:gdLst/>
            <a:ahLst/>
            <a:cxnLst/>
            <a:rect l="l" t="t" r="r" b="b"/>
            <a:pathLst>
              <a:path w="303530" h="286385">
                <a:moveTo>
                  <a:pt x="151737" y="0"/>
                </a:moveTo>
                <a:lnTo>
                  <a:pt x="117741" y="82991"/>
                </a:lnTo>
                <a:lnTo>
                  <a:pt x="29808" y="57055"/>
                </a:lnTo>
                <a:lnTo>
                  <a:pt x="75691" y="134005"/>
                </a:lnTo>
                <a:lnTo>
                  <a:pt x="0" y="183970"/>
                </a:lnTo>
                <a:lnTo>
                  <a:pt x="90632" y="197299"/>
                </a:lnTo>
                <a:lnTo>
                  <a:pt x="83909" y="286188"/>
                </a:lnTo>
                <a:lnTo>
                  <a:pt x="151737" y="225771"/>
                </a:lnTo>
                <a:lnTo>
                  <a:pt x="219565" y="286188"/>
                </a:lnTo>
                <a:lnTo>
                  <a:pt x="212836" y="197299"/>
                </a:lnTo>
                <a:lnTo>
                  <a:pt x="303474" y="183970"/>
                </a:lnTo>
                <a:lnTo>
                  <a:pt x="227783" y="134005"/>
                </a:lnTo>
                <a:lnTo>
                  <a:pt x="273659" y="57035"/>
                </a:lnTo>
                <a:lnTo>
                  <a:pt x="185727" y="82991"/>
                </a:lnTo>
                <a:lnTo>
                  <a:pt x="151737" y="0"/>
                </a:lnTo>
                <a:close/>
              </a:path>
            </a:pathLst>
          </a:custGeom>
          <a:solidFill>
            <a:srgbClr val="C19606"/>
          </a:solidFill>
        </p:spPr>
        <p:txBody>
          <a:bodyPr wrap="square" lIns="0" tIns="0" rIns="0" bIns="0" rtlCol="0"/>
          <a:lstStyle/>
          <a:p>
            <a:endParaRPr/>
          </a:p>
        </p:txBody>
      </p:sp>
      <p:sp>
        <p:nvSpPr>
          <p:cNvPr id="27" name="bg object 27"/>
          <p:cNvSpPr/>
          <p:nvPr/>
        </p:nvSpPr>
        <p:spPr>
          <a:xfrm>
            <a:off x="15113894" y="788672"/>
            <a:ext cx="303530" cy="286385"/>
          </a:xfrm>
          <a:custGeom>
            <a:avLst/>
            <a:gdLst/>
            <a:ahLst/>
            <a:cxnLst/>
            <a:rect l="l" t="t" r="r" b="b"/>
            <a:pathLst>
              <a:path w="303530" h="286384">
                <a:moveTo>
                  <a:pt x="151730" y="0"/>
                </a:moveTo>
                <a:lnTo>
                  <a:pt x="117741" y="82985"/>
                </a:lnTo>
                <a:lnTo>
                  <a:pt x="29808" y="57048"/>
                </a:lnTo>
                <a:lnTo>
                  <a:pt x="75691" y="133998"/>
                </a:lnTo>
                <a:lnTo>
                  <a:pt x="0" y="183964"/>
                </a:lnTo>
                <a:lnTo>
                  <a:pt x="90625" y="197292"/>
                </a:lnTo>
                <a:lnTo>
                  <a:pt x="83902" y="286181"/>
                </a:lnTo>
                <a:lnTo>
                  <a:pt x="151730" y="225764"/>
                </a:lnTo>
                <a:lnTo>
                  <a:pt x="219565" y="286181"/>
                </a:lnTo>
                <a:lnTo>
                  <a:pt x="212836" y="197292"/>
                </a:lnTo>
                <a:lnTo>
                  <a:pt x="303474" y="183964"/>
                </a:lnTo>
                <a:lnTo>
                  <a:pt x="227783" y="133998"/>
                </a:lnTo>
                <a:lnTo>
                  <a:pt x="273659" y="57029"/>
                </a:lnTo>
                <a:lnTo>
                  <a:pt x="185727" y="82985"/>
                </a:lnTo>
                <a:lnTo>
                  <a:pt x="151730" y="0"/>
                </a:lnTo>
                <a:close/>
              </a:path>
            </a:pathLst>
          </a:custGeom>
          <a:solidFill>
            <a:srgbClr val="C1960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0" i="0">
                <a:solidFill>
                  <a:schemeClr val="bg1"/>
                </a:solidFill>
                <a:latin typeface="Lucida Sans"/>
                <a:cs typeface="Lucida Sans"/>
              </a:defRPr>
            </a:lvl1pPr>
          </a:lstStyle>
          <a:p>
            <a:r>
              <a:rPr lang="en-US" smtClean="0"/>
              <a:t>Click to edit Master title style</a:t>
            </a:r>
            <a:endParaRPr/>
          </a:p>
        </p:txBody>
      </p:sp>
      <p:sp>
        <p:nvSpPr>
          <p:cNvPr id="3" name="Holder 3"/>
          <p:cNvSpPr>
            <a:spLocks noGrp="1"/>
          </p:cNvSpPr>
          <p:nvPr>
            <p:ph sz="half" idx="2"/>
          </p:nvPr>
        </p:nvSpPr>
        <p:spPr>
          <a:xfrm>
            <a:off x="1005205" y="2593848"/>
            <a:ext cx="8745284" cy="7443216"/>
          </a:xfrm>
          <a:prstGeom prst="rect">
            <a:avLst/>
          </a:prstGeom>
        </p:spPr>
        <p:txBody>
          <a:bodyPr wrap="square" lIns="0" tIns="0" rIns="0" bIns="0">
            <a:spAutoFit/>
          </a:bodyPr>
          <a:lstStyle>
            <a:lvl1pPr>
              <a:defRPr/>
            </a:lvl1pPr>
          </a:lstStyle>
          <a:p>
            <a:pPr lvl="0"/>
            <a:r>
              <a:rPr lang="en-US" smtClean="0"/>
              <a:t>Edit Master text styles</a:t>
            </a:r>
          </a:p>
        </p:txBody>
      </p:sp>
      <p:sp>
        <p:nvSpPr>
          <p:cNvPr id="4" name="Holder 4"/>
          <p:cNvSpPr>
            <a:spLocks noGrp="1"/>
          </p:cNvSpPr>
          <p:nvPr>
            <p:ph sz="half" idx="3"/>
          </p:nvPr>
        </p:nvSpPr>
        <p:spPr>
          <a:xfrm>
            <a:off x="10353611" y="2593848"/>
            <a:ext cx="8745284" cy="7443216"/>
          </a:xfrm>
          <a:prstGeom prst="rect">
            <a:avLst/>
          </a:prstGeom>
        </p:spPr>
        <p:txBody>
          <a:bodyPr wrap="square" lIns="0" tIns="0" rIns="0" bIns="0">
            <a:spAutoFit/>
          </a:bodyPr>
          <a:lstStyle>
            <a:lvl1pPr>
              <a:defRPr/>
            </a:lvl1pPr>
          </a:lstStyle>
          <a:p>
            <a:pPr lvl="0"/>
            <a:r>
              <a:rPr lang="en-US" smtClean="0"/>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0" i="0">
                <a:solidFill>
                  <a:schemeClr val="bg1"/>
                </a:solidFill>
                <a:latin typeface="Lucida Sans"/>
                <a:cs typeface="Lucida Sans"/>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16890" y="4129591"/>
            <a:ext cx="7644765" cy="4210050"/>
          </a:xfrm>
          <a:prstGeom prst="rect">
            <a:avLst/>
          </a:prstGeom>
        </p:spPr>
        <p:txBody>
          <a:bodyPr wrap="square" lIns="0" tIns="0" rIns="0" bIns="0">
            <a:spAutoFit/>
          </a:bodyPr>
          <a:lstStyle>
            <a:lvl1pPr>
              <a:defRPr sz="8800" b="0" i="0">
                <a:solidFill>
                  <a:schemeClr val="bg1"/>
                </a:solidFill>
                <a:latin typeface="Lucida Sans"/>
                <a:cs typeface="Lucida Sans"/>
              </a:defRPr>
            </a:lvl1pPr>
          </a:lstStyle>
          <a:p>
            <a:endParaRPr/>
          </a:p>
        </p:txBody>
      </p:sp>
      <p:sp>
        <p:nvSpPr>
          <p:cNvPr id="3" name="Holder 3"/>
          <p:cNvSpPr>
            <a:spLocks noGrp="1"/>
          </p:cNvSpPr>
          <p:nvPr>
            <p:ph type="body" idx="1"/>
          </p:nvPr>
        </p:nvSpPr>
        <p:spPr>
          <a:xfrm>
            <a:off x="1005205" y="2593848"/>
            <a:ext cx="18093690" cy="7443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488168"/>
            <a:ext cx="6433312" cy="5638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488168"/>
            <a:ext cx="4623943" cy="5638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a:xfrm>
            <a:off x="14474953" y="10488168"/>
            <a:ext cx="4623943" cy="5638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7.web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8412" y="3950358"/>
            <a:ext cx="11098125" cy="1860766"/>
          </a:xfrm>
          <a:prstGeom prst="rect">
            <a:avLst/>
          </a:prstGeom>
        </p:spPr>
        <p:txBody>
          <a:bodyPr vert="horz" wrap="square" lIns="0" tIns="13970" rIns="0" bIns="0" rtlCol="0">
            <a:spAutoFit/>
          </a:bodyPr>
          <a:lstStyle/>
          <a:p>
            <a:pPr marL="12700" algn="ctr">
              <a:lnSpc>
                <a:spcPct val="100000"/>
              </a:lnSpc>
              <a:spcBef>
                <a:spcPts val="110"/>
              </a:spcBef>
            </a:pPr>
            <a:r>
              <a:rPr lang="en-US" sz="6000" b="1" spc="380" dirty="0" smtClean="0">
                <a:latin typeface="Open Sans" pitchFamily="2" charset="0"/>
                <a:ea typeface="Open Sans" pitchFamily="2" charset="0"/>
                <a:cs typeface="Open Sans" pitchFamily="2" charset="0"/>
              </a:rPr>
              <a:t>Misuse of Technology in Financial Crime</a:t>
            </a:r>
            <a:endParaRPr sz="6000" b="1" dirty="0">
              <a:latin typeface="Open Sans" pitchFamily="2" charset="0"/>
              <a:ea typeface="Open Sans" pitchFamily="2" charset="0"/>
              <a:cs typeface="Open Sans" pitchFamily="2" charset="0"/>
            </a:endParaRPr>
          </a:p>
        </p:txBody>
      </p:sp>
      <p:sp>
        <p:nvSpPr>
          <p:cNvPr id="3" name="object 3"/>
          <p:cNvSpPr txBox="1"/>
          <p:nvPr/>
        </p:nvSpPr>
        <p:spPr>
          <a:xfrm>
            <a:off x="3115422" y="5956814"/>
            <a:ext cx="5829216" cy="780983"/>
          </a:xfrm>
          <a:prstGeom prst="rect">
            <a:avLst/>
          </a:prstGeom>
        </p:spPr>
        <p:txBody>
          <a:bodyPr vert="horz" wrap="square" lIns="0" tIns="11430" rIns="0" bIns="0" rtlCol="0">
            <a:spAutoFit/>
          </a:bodyPr>
          <a:lstStyle/>
          <a:p>
            <a:pPr marL="12700">
              <a:lnSpc>
                <a:spcPct val="100000"/>
              </a:lnSpc>
              <a:spcBef>
                <a:spcPts val="90"/>
              </a:spcBef>
            </a:pPr>
            <a:r>
              <a:rPr lang="en-US" sz="5000" b="1" dirty="0" smtClean="0">
                <a:latin typeface="Open Sans" pitchFamily="2" charset="0"/>
                <a:ea typeface="Open Sans" pitchFamily="2" charset="0"/>
                <a:cs typeface="Open Sans" pitchFamily="2" charset="0"/>
              </a:rPr>
              <a:t>Case Study</a:t>
            </a:r>
            <a:endParaRPr sz="5000" b="1" dirty="0">
              <a:latin typeface="Open Sans" pitchFamily="2" charset="0"/>
              <a:ea typeface="Open Sans" pitchFamily="2" charset="0"/>
              <a:cs typeface="Open Sans" pitchFamily="2" charset="0"/>
            </a:endParaRPr>
          </a:p>
        </p:txBody>
      </p:sp>
      <p:sp>
        <p:nvSpPr>
          <p:cNvPr id="4" name="object 4"/>
          <p:cNvSpPr txBox="1"/>
          <p:nvPr/>
        </p:nvSpPr>
        <p:spPr>
          <a:xfrm>
            <a:off x="3063586" y="8277052"/>
            <a:ext cx="10950864" cy="1259960"/>
          </a:xfrm>
          <a:prstGeom prst="rect">
            <a:avLst/>
          </a:prstGeom>
        </p:spPr>
        <p:txBody>
          <a:bodyPr vert="horz" wrap="square" lIns="0" tIns="15875" rIns="0" bIns="0" rtlCol="0">
            <a:spAutoFit/>
          </a:bodyPr>
          <a:lstStyle/>
          <a:p>
            <a:pPr marL="12700">
              <a:lnSpc>
                <a:spcPct val="100000"/>
              </a:lnSpc>
              <a:spcBef>
                <a:spcPts val="125"/>
              </a:spcBef>
            </a:pPr>
            <a:r>
              <a:rPr lang="en-US" sz="4000" b="1" dirty="0" smtClean="0">
                <a:solidFill>
                  <a:srgbClr val="006D85"/>
                </a:solidFill>
                <a:latin typeface="Open Sans" pitchFamily="2" charset="0"/>
                <a:ea typeface="Open Sans" pitchFamily="2" charset="0"/>
                <a:cs typeface="Open Sans" pitchFamily="2" charset="0"/>
              </a:rPr>
              <a:t>Ahmad Alkhaldi</a:t>
            </a:r>
          </a:p>
          <a:p>
            <a:pPr marL="12700">
              <a:lnSpc>
                <a:spcPct val="100000"/>
              </a:lnSpc>
              <a:spcBef>
                <a:spcPts val="125"/>
              </a:spcBef>
            </a:pPr>
            <a:r>
              <a:rPr lang="en-US" sz="4000" b="1" dirty="0" smtClean="0">
                <a:solidFill>
                  <a:srgbClr val="006D85"/>
                </a:solidFill>
                <a:latin typeface="Open Sans" pitchFamily="2" charset="0"/>
                <a:ea typeface="Open Sans" pitchFamily="2" charset="0"/>
                <a:cs typeface="Open Sans" pitchFamily="2" charset="0"/>
              </a:rPr>
              <a:t>AML /CFT Supervision Department</a:t>
            </a:r>
            <a:endParaRPr sz="4000" b="1" dirty="0">
              <a:latin typeface="Open Sans" pitchFamily="2" charset="0"/>
              <a:ea typeface="Open Sans" pitchFamily="2" charset="0"/>
              <a:cs typeface="Open Sans" pitchFamily="2" charset="0"/>
            </a:endParaRPr>
          </a:p>
        </p:txBody>
      </p:sp>
      <p:sp>
        <p:nvSpPr>
          <p:cNvPr id="12" name="object 12"/>
          <p:cNvSpPr/>
          <p:nvPr/>
        </p:nvSpPr>
        <p:spPr>
          <a:xfrm>
            <a:off x="7802939" y="2175384"/>
            <a:ext cx="60325" cy="376555"/>
          </a:xfrm>
          <a:custGeom>
            <a:avLst/>
            <a:gdLst/>
            <a:ahLst/>
            <a:cxnLst/>
            <a:rect l="l" t="t" r="r" b="b"/>
            <a:pathLst>
              <a:path w="60325" h="376555">
                <a:moveTo>
                  <a:pt x="47075" y="0"/>
                </a:moveTo>
                <a:lnTo>
                  <a:pt x="0" y="67094"/>
                </a:lnTo>
                <a:lnTo>
                  <a:pt x="25778" y="376512"/>
                </a:lnTo>
                <a:lnTo>
                  <a:pt x="30536" y="376512"/>
                </a:lnTo>
                <a:lnTo>
                  <a:pt x="48967" y="341072"/>
                </a:lnTo>
                <a:lnTo>
                  <a:pt x="58458" y="298778"/>
                </a:lnTo>
                <a:lnTo>
                  <a:pt x="59788" y="275592"/>
                </a:lnTo>
                <a:lnTo>
                  <a:pt x="59001" y="252487"/>
                </a:lnTo>
                <a:lnTo>
                  <a:pt x="53913" y="137616"/>
                </a:lnTo>
                <a:lnTo>
                  <a:pt x="47075" y="0"/>
                </a:lnTo>
                <a:close/>
              </a:path>
            </a:pathLst>
          </a:custGeom>
          <a:solidFill>
            <a:srgbClr val="000000"/>
          </a:solidFill>
        </p:spPr>
        <p:txBody>
          <a:bodyPr wrap="square" lIns="0" tIns="0" rIns="0" bIns="0" rtlCol="0"/>
          <a:lstStyle/>
          <a:p>
            <a:endParaRPr>
              <a:latin typeface="Open Sans" pitchFamily="2" charset="0"/>
              <a:ea typeface="Open Sans" pitchFamily="2" charset="0"/>
              <a:cs typeface="Open Sans" pitchFamily="2" charset="0"/>
            </a:endParaRPr>
          </a:p>
        </p:txBody>
      </p:sp>
      <p:sp>
        <p:nvSpPr>
          <p:cNvPr id="16" name="object 16"/>
          <p:cNvSpPr/>
          <p:nvPr/>
        </p:nvSpPr>
        <p:spPr>
          <a:xfrm>
            <a:off x="8996577" y="2175384"/>
            <a:ext cx="60325" cy="376555"/>
          </a:xfrm>
          <a:custGeom>
            <a:avLst/>
            <a:gdLst/>
            <a:ahLst/>
            <a:cxnLst/>
            <a:rect l="l" t="t" r="r" b="b"/>
            <a:pathLst>
              <a:path w="60325" h="376555">
                <a:moveTo>
                  <a:pt x="47075" y="0"/>
                </a:moveTo>
                <a:lnTo>
                  <a:pt x="0" y="67094"/>
                </a:lnTo>
                <a:lnTo>
                  <a:pt x="25778" y="376512"/>
                </a:lnTo>
                <a:lnTo>
                  <a:pt x="30529" y="376512"/>
                </a:lnTo>
                <a:lnTo>
                  <a:pt x="48964" y="341073"/>
                </a:lnTo>
                <a:lnTo>
                  <a:pt x="58458" y="298778"/>
                </a:lnTo>
                <a:lnTo>
                  <a:pt x="59788" y="275592"/>
                </a:lnTo>
                <a:lnTo>
                  <a:pt x="59650" y="269655"/>
                </a:lnTo>
                <a:lnTo>
                  <a:pt x="56169" y="185234"/>
                </a:lnTo>
                <a:lnTo>
                  <a:pt x="47075" y="0"/>
                </a:lnTo>
                <a:close/>
              </a:path>
            </a:pathLst>
          </a:custGeom>
          <a:solidFill>
            <a:srgbClr val="000000"/>
          </a:solidFill>
        </p:spPr>
        <p:txBody>
          <a:bodyPr wrap="square" lIns="0" tIns="0" rIns="0" bIns="0" rtlCol="0"/>
          <a:lstStyle/>
          <a:p>
            <a:endParaRPr>
              <a:latin typeface="Open Sans" pitchFamily="2" charset="0"/>
              <a:ea typeface="Open Sans" pitchFamily="2" charset="0"/>
              <a:cs typeface="Open Sans" pitchFamily="2" charset="0"/>
            </a:endParaRPr>
          </a:p>
        </p:txBody>
      </p:sp>
      <p:pic>
        <p:nvPicPr>
          <p:cNvPr id="28" name="object 28"/>
          <p:cNvPicPr/>
          <p:nvPr/>
        </p:nvPicPr>
        <p:blipFill>
          <a:blip r:embed="rId2" cstate="print"/>
          <a:stretch>
            <a:fillRect/>
          </a:stretch>
        </p:blipFill>
        <p:spPr>
          <a:xfrm>
            <a:off x="7249620" y="2905444"/>
            <a:ext cx="170295" cy="204572"/>
          </a:xfrm>
          <a:prstGeom prst="rect">
            <a:avLst/>
          </a:prstGeom>
        </p:spPr>
      </p:pic>
      <p:grpSp>
        <p:nvGrpSpPr>
          <p:cNvPr id="40" name="Group 39">
            <a:extLst>
              <a:ext uri="{FF2B5EF4-FFF2-40B4-BE49-F238E27FC236}">
                <a16:creationId xmlns:a16="http://schemas.microsoft.com/office/drawing/2014/main" id="{1F16D0F7-7120-2FC6-10C3-82429969E833}"/>
              </a:ext>
            </a:extLst>
          </p:cNvPr>
          <p:cNvGrpSpPr/>
          <p:nvPr/>
        </p:nvGrpSpPr>
        <p:grpSpPr>
          <a:xfrm>
            <a:off x="3168286" y="1702787"/>
            <a:ext cx="5890391" cy="1892300"/>
            <a:chOff x="3168286" y="1702787"/>
            <a:chExt cx="5890391" cy="1892300"/>
          </a:xfrm>
        </p:grpSpPr>
        <p:grpSp>
          <p:nvGrpSpPr>
            <p:cNvPr id="5" name="object 5"/>
            <p:cNvGrpSpPr/>
            <p:nvPr/>
          </p:nvGrpSpPr>
          <p:grpSpPr>
            <a:xfrm>
              <a:off x="3168286" y="1702787"/>
              <a:ext cx="1892300" cy="1892300"/>
              <a:chOff x="3168286" y="1702787"/>
              <a:chExt cx="1892300" cy="1892300"/>
            </a:xfrm>
          </p:grpSpPr>
          <p:pic>
            <p:nvPicPr>
              <p:cNvPr id="6" name="object 6"/>
              <p:cNvPicPr/>
              <p:nvPr/>
            </p:nvPicPr>
            <p:blipFill>
              <a:blip r:embed="rId3" cstate="print"/>
              <a:stretch>
                <a:fillRect/>
              </a:stretch>
            </p:blipFill>
            <p:spPr>
              <a:xfrm>
                <a:off x="3754525" y="2167619"/>
                <a:ext cx="716552" cy="949959"/>
              </a:xfrm>
              <a:prstGeom prst="rect">
                <a:avLst/>
              </a:prstGeom>
            </p:spPr>
          </p:pic>
          <p:pic>
            <p:nvPicPr>
              <p:cNvPr id="7" name="object 7"/>
              <p:cNvPicPr/>
              <p:nvPr/>
            </p:nvPicPr>
            <p:blipFill>
              <a:blip r:embed="rId4" cstate="print"/>
              <a:stretch>
                <a:fillRect/>
              </a:stretch>
            </p:blipFill>
            <p:spPr>
              <a:xfrm>
                <a:off x="3168286" y="1702787"/>
                <a:ext cx="1892000" cy="1892006"/>
              </a:xfrm>
              <a:prstGeom prst="rect">
                <a:avLst/>
              </a:prstGeom>
            </p:spPr>
          </p:pic>
        </p:grpSp>
        <p:pic>
          <p:nvPicPr>
            <p:cNvPr id="8" name="object 8"/>
            <p:cNvPicPr/>
            <p:nvPr/>
          </p:nvPicPr>
          <p:blipFill>
            <a:blip r:embed="rId5" cstate="print"/>
            <a:stretch>
              <a:fillRect/>
            </a:stretch>
          </p:blipFill>
          <p:spPr>
            <a:xfrm>
              <a:off x="5276730" y="2117203"/>
              <a:ext cx="1171493" cy="642678"/>
            </a:xfrm>
            <a:prstGeom prst="rect">
              <a:avLst/>
            </a:prstGeom>
          </p:spPr>
        </p:pic>
        <p:grpSp>
          <p:nvGrpSpPr>
            <p:cNvPr id="9" name="object 9"/>
            <p:cNvGrpSpPr/>
            <p:nvPr/>
          </p:nvGrpSpPr>
          <p:grpSpPr>
            <a:xfrm>
              <a:off x="6597995" y="2166151"/>
              <a:ext cx="1153795" cy="568325"/>
              <a:chOff x="6597995" y="2166151"/>
              <a:chExt cx="1153795" cy="568325"/>
            </a:xfrm>
          </p:grpSpPr>
          <p:pic>
            <p:nvPicPr>
              <p:cNvPr id="10" name="object 10"/>
              <p:cNvPicPr/>
              <p:nvPr/>
            </p:nvPicPr>
            <p:blipFill>
              <a:blip r:embed="rId6" cstate="print"/>
              <a:stretch>
                <a:fillRect/>
              </a:stretch>
            </p:blipFill>
            <p:spPr>
              <a:xfrm>
                <a:off x="6677807" y="2662560"/>
                <a:ext cx="136416" cy="71871"/>
              </a:xfrm>
              <a:prstGeom prst="rect">
                <a:avLst/>
              </a:prstGeom>
            </p:spPr>
          </p:pic>
          <p:sp>
            <p:nvSpPr>
              <p:cNvPr id="11" name="object 11"/>
              <p:cNvSpPr/>
              <p:nvPr/>
            </p:nvSpPr>
            <p:spPr>
              <a:xfrm>
                <a:off x="6597993" y="2166157"/>
                <a:ext cx="1153795" cy="519430"/>
              </a:xfrm>
              <a:custGeom>
                <a:avLst/>
                <a:gdLst/>
                <a:ahLst/>
                <a:cxnLst/>
                <a:rect l="l" t="t" r="r" b="b"/>
                <a:pathLst>
                  <a:path w="1153795" h="519430">
                    <a:moveTo>
                      <a:pt x="304304" y="173951"/>
                    </a:moveTo>
                    <a:lnTo>
                      <a:pt x="302844" y="158508"/>
                    </a:lnTo>
                    <a:lnTo>
                      <a:pt x="298424" y="147472"/>
                    </a:lnTo>
                    <a:lnTo>
                      <a:pt x="291071" y="140843"/>
                    </a:lnTo>
                    <a:lnTo>
                      <a:pt x="280784" y="138645"/>
                    </a:lnTo>
                    <a:lnTo>
                      <a:pt x="273710" y="139128"/>
                    </a:lnTo>
                    <a:lnTo>
                      <a:pt x="236334" y="155587"/>
                    </a:lnTo>
                    <a:lnTo>
                      <a:pt x="206692" y="181660"/>
                    </a:lnTo>
                    <a:lnTo>
                      <a:pt x="179857" y="215696"/>
                    </a:lnTo>
                    <a:lnTo>
                      <a:pt x="159423" y="253250"/>
                    </a:lnTo>
                    <a:lnTo>
                      <a:pt x="147777" y="291363"/>
                    </a:lnTo>
                    <a:lnTo>
                      <a:pt x="146265" y="309092"/>
                    </a:lnTo>
                    <a:lnTo>
                      <a:pt x="146265" y="315887"/>
                    </a:lnTo>
                    <a:lnTo>
                      <a:pt x="178917" y="345401"/>
                    </a:lnTo>
                    <a:lnTo>
                      <a:pt x="218147" y="352336"/>
                    </a:lnTo>
                    <a:lnTo>
                      <a:pt x="241388" y="354190"/>
                    </a:lnTo>
                    <a:lnTo>
                      <a:pt x="256514" y="355841"/>
                    </a:lnTo>
                    <a:lnTo>
                      <a:pt x="264985" y="357111"/>
                    </a:lnTo>
                    <a:lnTo>
                      <a:pt x="268376" y="357860"/>
                    </a:lnTo>
                    <a:lnTo>
                      <a:pt x="270929" y="358711"/>
                    </a:lnTo>
                    <a:lnTo>
                      <a:pt x="266890" y="361454"/>
                    </a:lnTo>
                    <a:lnTo>
                      <a:pt x="231355" y="379222"/>
                    </a:lnTo>
                    <a:lnTo>
                      <a:pt x="188404" y="394995"/>
                    </a:lnTo>
                    <a:lnTo>
                      <a:pt x="149783" y="404723"/>
                    </a:lnTo>
                    <a:lnTo>
                      <a:pt x="113512" y="408647"/>
                    </a:lnTo>
                    <a:lnTo>
                      <a:pt x="105930" y="408381"/>
                    </a:lnTo>
                    <a:lnTo>
                      <a:pt x="64363" y="396163"/>
                    </a:lnTo>
                    <a:lnTo>
                      <a:pt x="38087" y="367080"/>
                    </a:lnTo>
                    <a:lnTo>
                      <a:pt x="34328" y="346925"/>
                    </a:lnTo>
                    <a:lnTo>
                      <a:pt x="34721" y="336384"/>
                    </a:lnTo>
                    <a:lnTo>
                      <a:pt x="43980" y="293039"/>
                    </a:lnTo>
                    <a:lnTo>
                      <a:pt x="58508" y="256641"/>
                    </a:lnTo>
                    <a:lnTo>
                      <a:pt x="46101" y="251536"/>
                    </a:lnTo>
                    <a:lnTo>
                      <a:pt x="26390" y="284492"/>
                    </a:lnTo>
                    <a:lnTo>
                      <a:pt x="9207" y="323291"/>
                    </a:lnTo>
                    <a:lnTo>
                      <a:pt x="266" y="368719"/>
                    </a:lnTo>
                    <a:lnTo>
                      <a:pt x="0" y="378739"/>
                    </a:lnTo>
                    <a:lnTo>
                      <a:pt x="292" y="387489"/>
                    </a:lnTo>
                    <a:lnTo>
                      <a:pt x="11315" y="430301"/>
                    </a:lnTo>
                    <a:lnTo>
                      <a:pt x="43903" y="462838"/>
                    </a:lnTo>
                    <a:lnTo>
                      <a:pt x="89192" y="475500"/>
                    </a:lnTo>
                    <a:lnTo>
                      <a:pt x="103657" y="476046"/>
                    </a:lnTo>
                    <a:lnTo>
                      <a:pt x="115836" y="475602"/>
                    </a:lnTo>
                    <a:lnTo>
                      <a:pt x="153581" y="469061"/>
                    </a:lnTo>
                    <a:lnTo>
                      <a:pt x="191147" y="456679"/>
                    </a:lnTo>
                    <a:lnTo>
                      <a:pt x="226123" y="441032"/>
                    </a:lnTo>
                    <a:lnTo>
                      <a:pt x="265633" y="418414"/>
                    </a:lnTo>
                    <a:lnTo>
                      <a:pt x="290893" y="385000"/>
                    </a:lnTo>
                    <a:lnTo>
                      <a:pt x="302729" y="343547"/>
                    </a:lnTo>
                    <a:lnTo>
                      <a:pt x="302729" y="338670"/>
                    </a:lnTo>
                    <a:lnTo>
                      <a:pt x="283171" y="295262"/>
                    </a:lnTo>
                    <a:lnTo>
                      <a:pt x="231203" y="287401"/>
                    </a:lnTo>
                    <a:lnTo>
                      <a:pt x="217271" y="285610"/>
                    </a:lnTo>
                    <a:lnTo>
                      <a:pt x="205600" y="283349"/>
                    </a:lnTo>
                    <a:lnTo>
                      <a:pt x="196189" y="280619"/>
                    </a:lnTo>
                    <a:lnTo>
                      <a:pt x="185178" y="276707"/>
                    </a:lnTo>
                    <a:lnTo>
                      <a:pt x="179654" y="273685"/>
                    </a:lnTo>
                    <a:lnTo>
                      <a:pt x="179654" y="268198"/>
                    </a:lnTo>
                    <a:lnTo>
                      <a:pt x="206565" y="236220"/>
                    </a:lnTo>
                    <a:lnTo>
                      <a:pt x="243522" y="212902"/>
                    </a:lnTo>
                    <a:lnTo>
                      <a:pt x="259486" y="207340"/>
                    </a:lnTo>
                    <a:lnTo>
                      <a:pt x="269227" y="207340"/>
                    </a:lnTo>
                    <a:lnTo>
                      <a:pt x="274142" y="208495"/>
                    </a:lnTo>
                    <a:lnTo>
                      <a:pt x="281990" y="213156"/>
                    </a:lnTo>
                    <a:lnTo>
                      <a:pt x="284175" y="217081"/>
                    </a:lnTo>
                    <a:lnTo>
                      <a:pt x="284594" y="222605"/>
                    </a:lnTo>
                    <a:lnTo>
                      <a:pt x="291274" y="222605"/>
                    </a:lnTo>
                    <a:lnTo>
                      <a:pt x="303885" y="179031"/>
                    </a:lnTo>
                    <a:lnTo>
                      <a:pt x="304304" y="176060"/>
                    </a:lnTo>
                    <a:lnTo>
                      <a:pt x="304304" y="173951"/>
                    </a:lnTo>
                    <a:close/>
                  </a:path>
                  <a:path w="1153795" h="519430">
                    <a:moveTo>
                      <a:pt x="442633" y="152958"/>
                    </a:moveTo>
                    <a:lnTo>
                      <a:pt x="390156" y="120218"/>
                    </a:lnTo>
                    <a:lnTo>
                      <a:pt x="356108" y="165696"/>
                    </a:lnTo>
                    <a:lnTo>
                      <a:pt x="408597" y="197802"/>
                    </a:lnTo>
                    <a:lnTo>
                      <a:pt x="442633" y="152958"/>
                    </a:lnTo>
                    <a:close/>
                  </a:path>
                  <a:path w="1153795" h="519430">
                    <a:moveTo>
                      <a:pt x="786663" y="0"/>
                    </a:moveTo>
                    <a:lnTo>
                      <a:pt x="702983" y="34455"/>
                    </a:lnTo>
                    <a:lnTo>
                      <a:pt x="690308" y="39446"/>
                    </a:lnTo>
                    <a:lnTo>
                      <a:pt x="640676" y="60109"/>
                    </a:lnTo>
                    <a:lnTo>
                      <a:pt x="599655" y="78549"/>
                    </a:lnTo>
                    <a:lnTo>
                      <a:pt x="562495" y="99339"/>
                    </a:lnTo>
                    <a:lnTo>
                      <a:pt x="555472" y="107480"/>
                    </a:lnTo>
                    <a:lnTo>
                      <a:pt x="549795" y="117081"/>
                    </a:lnTo>
                    <a:lnTo>
                      <a:pt x="534695" y="153187"/>
                    </a:lnTo>
                    <a:lnTo>
                      <a:pt x="531291" y="177139"/>
                    </a:lnTo>
                    <a:lnTo>
                      <a:pt x="531660" y="185394"/>
                    </a:lnTo>
                    <a:lnTo>
                      <a:pt x="560539" y="226225"/>
                    </a:lnTo>
                    <a:lnTo>
                      <a:pt x="566851" y="229349"/>
                    </a:lnTo>
                    <a:lnTo>
                      <a:pt x="585673" y="239141"/>
                    </a:lnTo>
                    <a:lnTo>
                      <a:pt x="592035" y="242328"/>
                    </a:lnTo>
                    <a:lnTo>
                      <a:pt x="593928" y="227380"/>
                    </a:lnTo>
                    <a:lnTo>
                      <a:pt x="600075" y="231635"/>
                    </a:lnTo>
                    <a:lnTo>
                      <a:pt x="606806" y="236016"/>
                    </a:lnTo>
                    <a:lnTo>
                      <a:pt x="625144" y="247573"/>
                    </a:lnTo>
                    <a:lnTo>
                      <a:pt x="641756" y="258622"/>
                    </a:lnTo>
                    <a:lnTo>
                      <a:pt x="682675" y="289229"/>
                    </a:lnTo>
                    <a:lnTo>
                      <a:pt x="697941" y="311340"/>
                    </a:lnTo>
                    <a:lnTo>
                      <a:pt x="491274" y="311340"/>
                    </a:lnTo>
                    <a:lnTo>
                      <a:pt x="457250" y="291249"/>
                    </a:lnTo>
                    <a:lnTo>
                      <a:pt x="429361" y="251434"/>
                    </a:lnTo>
                    <a:lnTo>
                      <a:pt x="416547" y="230238"/>
                    </a:lnTo>
                    <a:lnTo>
                      <a:pt x="383463" y="292900"/>
                    </a:lnTo>
                    <a:lnTo>
                      <a:pt x="403275" y="322160"/>
                    </a:lnTo>
                    <a:lnTo>
                      <a:pt x="408800" y="329793"/>
                    </a:lnTo>
                    <a:lnTo>
                      <a:pt x="416547" y="339648"/>
                    </a:lnTo>
                    <a:lnTo>
                      <a:pt x="419036" y="343128"/>
                    </a:lnTo>
                    <a:lnTo>
                      <a:pt x="434340" y="371221"/>
                    </a:lnTo>
                    <a:lnTo>
                      <a:pt x="434340" y="376097"/>
                    </a:lnTo>
                    <a:lnTo>
                      <a:pt x="409384" y="409752"/>
                    </a:lnTo>
                    <a:lnTo>
                      <a:pt x="376085" y="438645"/>
                    </a:lnTo>
                    <a:lnTo>
                      <a:pt x="337400" y="462749"/>
                    </a:lnTo>
                    <a:lnTo>
                      <a:pt x="299834" y="475068"/>
                    </a:lnTo>
                    <a:lnTo>
                      <a:pt x="293154" y="475437"/>
                    </a:lnTo>
                    <a:lnTo>
                      <a:pt x="289140" y="475437"/>
                    </a:lnTo>
                    <a:lnTo>
                      <a:pt x="239725" y="463969"/>
                    </a:lnTo>
                    <a:lnTo>
                      <a:pt x="234315" y="476681"/>
                    </a:lnTo>
                    <a:lnTo>
                      <a:pt x="269303" y="494017"/>
                    </a:lnTo>
                    <a:lnTo>
                      <a:pt x="309460" y="510006"/>
                    </a:lnTo>
                    <a:lnTo>
                      <a:pt x="346583" y="518985"/>
                    </a:lnTo>
                    <a:lnTo>
                      <a:pt x="352933" y="518985"/>
                    </a:lnTo>
                    <a:lnTo>
                      <a:pt x="394208" y="502183"/>
                    </a:lnTo>
                    <a:lnTo>
                      <a:pt x="423164" y="469544"/>
                    </a:lnTo>
                    <a:lnTo>
                      <a:pt x="444995" y="428205"/>
                    </a:lnTo>
                    <a:lnTo>
                      <a:pt x="457644" y="387083"/>
                    </a:lnTo>
                    <a:lnTo>
                      <a:pt x="459790" y="366026"/>
                    </a:lnTo>
                    <a:lnTo>
                      <a:pt x="464870" y="363169"/>
                    </a:lnTo>
                    <a:lnTo>
                      <a:pt x="469544" y="368693"/>
                    </a:lnTo>
                    <a:lnTo>
                      <a:pt x="474573" y="372376"/>
                    </a:lnTo>
                    <a:lnTo>
                      <a:pt x="485381" y="376212"/>
                    </a:lnTo>
                    <a:lnTo>
                      <a:pt x="490537" y="377164"/>
                    </a:lnTo>
                    <a:lnTo>
                      <a:pt x="707478" y="377164"/>
                    </a:lnTo>
                    <a:lnTo>
                      <a:pt x="722668" y="334873"/>
                    </a:lnTo>
                    <a:lnTo>
                      <a:pt x="727494" y="309422"/>
                    </a:lnTo>
                    <a:lnTo>
                      <a:pt x="727494" y="303060"/>
                    </a:lnTo>
                    <a:lnTo>
                      <a:pt x="717092" y="264185"/>
                    </a:lnTo>
                    <a:lnTo>
                      <a:pt x="692200" y="231673"/>
                    </a:lnTo>
                    <a:lnTo>
                      <a:pt x="659599" y="202361"/>
                    </a:lnTo>
                    <a:lnTo>
                      <a:pt x="622871" y="174205"/>
                    </a:lnTo>
                    <a:lnTo>
                      <a:pt x="580898" y="144373"/>
                    </a:lnTo>
                    <a:lnTo>
                      <a:pt x="637616" y="120230"/>
                    </a:lnTo>
                    <a:lnTo>
                      <a:pt x="767562" y="67424"/>
                    </a:lnTo>
                    <a:lnTo>
                      <a:pt x="786663" y="0"/>
                    </a:lnTo>
                    <a:close/>
                  </a:path>
                  <a:path w="1153795" h="519430">
                    <a:moveTo>
                      <a:pt x="1153579" y="336143"/>
                    </a:moveTo>
                    <a:lnTo>
                      <a:pt x="1129944" y="305777"/>
                    </a:lnTo>
                    <a:lnTo>
                      <a:pt x="1084884" y="285407"/>
                    </a:lnTo>
                    <a:lnTo>
                      <a:pt x="1079487" y="282829"/>
                    </a:lnTo>
                    <a:lnTo>
                      <a:pt x="1055014" y="126250"/>
                    </a:lnTo>
                    <a:lnTo>
                      <a:pt x="1091565" y="76657"/>
                    </a:lnTo>
                    <a:lnTo>
                      <a:pt x="1083576" y="70358"/>
                    </a:lnTo>
                    <a:lnTo>
                      <a:pt x="1053261" y="42367"/>
                    </a:lnTo>
                    <a:lnTo>
                      <a:pt x="1041349" y="14097"/>
                    </a:lnTo>
                    <a:lnTo>
                      <a:pt x="1041349" y="9232"/>
                    </a:lnTo>
                    <a:lnTo>
                      <a:pt x="1033386" y="9232"/>
                    </a:lnTo>
                    <a:lnTo>
                      <a:pt x="997115" y="55651"/>
                    </a:lnTo>
                    <a:lnTo>
                      <a:pt x="997115" y="61810"/>
                    </a:lnTo>
                    <a:lnTo>
                      <a:pt x="998067" y="67957"/>
                    </a:lnTo>
                    <a:lnTo>
                      <a:pt x="1001903" y="80251"/>
                    </a:lnTo>
                    <a:lnTo>
                      <a:pt x="1005293" y="85775"/>
                    </a:lnTo>
                    <a:lnTo>
                      <a:pt x="1010170" y="90639"/>
                    </a:lnTo>
                    <a:lnTo>
                      <a:pt x="1030833" y="295427"/>
                    </a:lnTo>
                    <a:lnTo>
                      <a:pt x="1025969" y="295871"/>
                    </a:lnTo>
                    <a:lnTo>
                      <a:pt x="1021029" y="296913"/>
                    </a:lnTo>
                    <a:lnTo>
                      <a:pt x="1001585" y="303707"/>
                    </a:lnTo>
                    <a:lnTo>
                      <a:pt x="999058" y="304749"/>
                    </a:lnTo>
                    <a:lnTo>
                      <a:pt x="996010" y="305727"/>
                    </a:lnTo>
                    <a:lnTo>
                      <a:pt x="963536" y="311340"/>
                    </a:lnTo>
                    <a:lnTo>
                      <a:pt x="935443" y="311340"/>
                    </a:lnTo>
                    <a:lnTo>
                      <a:pt x="901407" y="291249"/>
                    </a:lnTo>
                    <a:lnTo>
                      <a:pt x="873518" y="251434"/>
                    </a:lnTo>
                    <a:lnTo>
                      <a:pt x="860704" y="230238"/>
                    </a:lnTo>
                    <a:lnTo>
                      <a:pt x="827620" y="292900"/>
                    </a:lnTo>
                    <a:lnTo>
                      <a:pt x="844702" y="318236"/>
                    </a:lnTo>
                    <a:lnTo>
                      <a:pt x="852970" y="329780"/>
                    </a:lnTo>
                    <a:lnTo>
                      <a:pt x="860704" y="339648"/>
                    </a:lnTo>
                    <a:lnTo>
                      <a:pt x="863193" y="343128"/>
                    </a:lnTo>
                    <a:lnTo>
                      <a:pt x="878509" y="371221"/>
                    </a:lnTo>
                    <a:lnTo>
                      <a:pt x="878509" y="376097"/>
                    </a:lnTo>
                    <a:lnTo>
                      <a:pt x="853541" y="409752"/>
                    </a:lnTo>
                    <a:lnTo>
                      <a:pt x="820242" y="438645"/>
                    </a:lnTo>
                    <a:lnTo>
                      <a:pt x="781558" y="462749"/>
                    </a:lnTo>
                    <a:lnTo>
                      <a:pt x="743991" y="475068"/>
                    </a:lnTo>
                    <a:lnTo>
                      <a:pt x="737311" y="475437"/>
                    </a:lnTo>
                    <a:lnTo>
                      <a:pt x="733298" y="475437"/>
                    </a:lnTo>
                    <a:lnTo>
                      <a:pt x="683869" y="463969"/>
                    </a:lnTo>
                    <a:lnTo>
                      <a:pt x="678472" y="476681"/>
                    </a:lnTo>
                    <a:lnTo>
                      <a:pt x="713460" y="494017"/>
                    </a:lnTo>
                    <a:lnTo>
                      <a:pt x="753618" y="510006"/>
                    </a:lnTo>
                    <a:lnTo>
                      <a:pt x="790740" y="518985"/>
                    </a:lnTo>
                    <a:lnTo>
                      <a:pt x="797090" y="518985"/>
                    </a:lnTo>
                    <a:lnTo>
                      <a:pt x="838365" y="502183"/>
                    </a:lnTo>
                    <a:lnTo>
                      <a:pt x="867321" y="469544"/>
                    </a:lnTo>
                    <a:lnTo>
                      <a:pt x="889152" y="428205"/>
                    </a:lnTo>
                    <a:lnTo>
                      <a:pt x="901801" y="387083"/>
                    </a:lnTo>
                    <a:lnTo>
                      <a:pt x="903947" y="366026"/>
                    </a:lnTo>
                    <a:lnTo>
                      <a:pt x="909027" y="363169"/>
                    </a:lnTo>
                    <a:lnTo>
                      <a:pt x="913701" y="368693"/>
                    </a:lnTo>
                    <a:lnTo>
                      <a:pt x="918730" y="372376"/>
                    </a:lnTo>
                    <a:lnTo>
                      <a:pt x="929551" y="376212"/>
                    </a:lnTo>
                    <a:lnTo>
                      <a:pt x="934694" y="377164"/>
                    </a:lnTo>
                    <a:lnTo>
                      <a:pt x="968616" y="377164"/>
                    </a:lnTo>
                    <a:lnTo>
                      <a:pt x="1007719" y="365277"/>
                    </a:lnTo>
                    <a:lnTo>
                      <a:pt x="1011224" y="363867"/>
                    </a:lnTo>
                    <a:lnTo>
                      <a:pt x="1018006" y="361530"/>
                    </a:lnTo>
                    <a:lnTo>
                      <a:pt x="1021715" y="360946"/>
                    </a:lnTo>
                    <a:lnTo>
                      <a:pt x="1029995" y="360946"/>
                    </a:lnTo>
                    <a:lnTo>
                      <a:pt x="1076998" y="378155"/>
                    </a:lnTo>
                    <a:lnTo>
                      <a:pt x="1128458" y="413423"/>
                    </a:lnTo>
                    <a:lnTo>
                      <a:pt x="1134021" y="404177"/>
                    </a:lnTo>
                    <a:lnTo>
                      <a:pt x="1151915" y="361302"/>
                    </a:lnTo>
                    <a:lnTo>
                      <a:pt x="1153579" y="343128"/>
                    </a:lnTo>
                    <a:lnTo>
                      <a:pt x="1153579" y="336143"/>
                    </a:lnTo>
                    <a:close/>
                  </a:path>
                </a:pathLst>
              </a:custGeom>
              <a:solidFill>
                <a:srgbClr val="000000"/>
              </a:solidFill>
            </p:spPr>
            <p:txBody>
              <a:bodyPr wrap="square" lIns="0" tIns="0" rIns="0" bIns="0" rtlCol="0"/>
              <a:lstStyle/>
              <a:p>
                <a:endParaRPr>
                  <a:latin typeface="IBM Plex Sans Arabic" panose="020B0503050203000203" pitchFamily="34" charset="-78"/>
                  <a:ea typeface="Open Sans" pitchFamily="2" charset="0"/>
                  <a:cs typeface="IBM Plex Sans Arabic" panose="020B0503050203000203" pitchFamily="34" charset="-78"/>
                </a:endParaRPr>
              </a:p>
            </p:txBody>
          </p:sp>
        </p:grpSp>
        <p:grpSp>
          <p:nvGrpSpPr>
            <p:cNvPr id="13" name="object 13"/>
            <p:cNvGrpSpPr/>
            <p:nvPr/>
          </p:nvGrpSpPr>
          <p:grpSpPr>
            <a:xfrm>
              <a:off x="8014901" y="2175384"/>
              <a:ext cx="934719" cy="476250"/>
              <a:chOff x="8014901" y="2175384"/>
              <a:chExt cx="934719" cy="476250"/>
            </a:xfrm>
          </p:grpSpPr>
          <p:pic>
            <p:nvPicPr>
              <p:cNvPr id="14" name="object 14"/>
              <p:cNvPicPr/>
              <p:nvPr/>
            </p:nvPicPr>
            <p:blipFill>
              <a:blip r:embed="rId7" cstate="print"/>
              <a:stretch>
                <a:fillRect/>
              </a:stretch>
            </p:blipFill>
            <p:spPr>
              <a:xfrm>
                <a:off x="8132224" y="2264099"/>
                <a:ext cx="102394" cy="142150"/>
              </a:xfrm>
              <a:prstGeom prst="rect">
                <a:avLst/>
              </a:prstGeom>
            </p:spPr>
          </p:pic>
          <p:sp>
            <p:nvSpPr>
              <p:cNvPr id="15" name="object 15"/>
              <p:cNvSpPr/>
              <p:nvPr/>
            </p:nvSpPr>
            <p:spPr>
              <a:xfrm>
                <a:off x="8014893" y="2175390"/>
                <a:ext cx="934719" cy="476250"/>
              </a:xfrm>
              <a:custGeom>
                <a:avLst/>
                <a:gdLst/>
                <a:ahLst/>
                <a:cxnLst/>
                <a:rect l="l" t="t" r="r" b="b"/>
                <a:pathLst>
                  <a:path w="934720" h="476250">
                    <a:moveTo>
                      <a:pt x="549884" y="131013"/>
                    </a:moveTo>
                    <a:lnTo>
                      <a:pt x="497408" y="98247"/>
                    </a:lnTo>
                    <a:lnTo>
                      <a:pt x="463397" y="143725"/>
                    </a:lnTo>
                    <a:lnTo>
                      <a:pt x="515848" y="175856"/>
                    </a:lnTo>
                    <a:lnTo>
                      <a:pt x="549884" y="131013"/>
                    </a:lnTo>
                    <a:close/>
                  </a:path>
                  <a:path w="934720" h="476250">
                    <a:moveTo>
                      <a:pt x="724789" y="431215"/>
                    </a:moveTo>
                    <a:lnTo>
                      <a:pt x="672312" y="398462"/>
                    </a:lnTo>
                    <a:lnTo>
                      <a:pt x="638302" y="443928"/>
                    </a:lnTo>
                    <a:lnTo>
                      <a:pt x="690753" y="476034"/>
                    </a:lnTo>
                    <a:lnTo>
                      <a:pt x="724789" y="431215"/>
                    </a:lnTo>
                    <a:close/>
                  </a:path>
                  <a:path w="934720" h="476250">
                    <a:moveTo>
                      <a:pt x="934351" y="60413"/>
                    </a:moveTo>
                    <a:lnTo>
                      <a:pt x="900061" y="34239"/>
                    </a:lnTo>
                    <a:lnTo>
                      <a:pt x="879652" y="4864"/>
                    </a:lnTo>
                    <a:lnTo>
                      <a:pt x="879652" y="0"/>
                    </a:lnTo>
                    <a:lnTo>
                      <a:pt x="873937" y="0"/>
                    </a:lnTo>
                    <a:lnTo>
                      <a:pt x="837679" y="46748"/>
                    </a:lnTo>
                    <a:lnTo>
                      <a:pt x="837679" y="52895"/>
                    </a:lnTo>
                    <a:lnTo>
                      <a:pt x="838517" y="58508"/>
                    </a:lnTo>
                    <a:lnTo>
                      <a:pt x="841921" y="68694"/>
                    </a:lnTo>
                    <a:lnTo>
                      <a:pt x="845312" y="73888"/>
                    </a:lnTo>
                    <a:lnTo>
                      <a:pt x="850392" y="79171"/>
                    </a:lnTo>
                    <a:lnTo>
                      <a:pt x="872667" y="302107"/>
                    </a:lnTo>
                    <a:lnTo>
                      <a:pt x="743445" y="302107"/>
                    </a:lnTo>
                    <a:lnTo>
                      <a:pt x="739355" y="301904"/>
                    </a:lnTo>
                    <a:lnTo>
                      <a:pt x="713028" y="282384"/>
                    </a:lnTo>
                    <a:lnTo>
                      <a:pt x="726681" y="199085"/>
                    </a:lnTo>
                    <a:lnTo>
                      <a:pt x="677418" y="225463"/>
                    </a:lnTo>
                    <a:lnTo>
                      <a:pt x="668807" y="302107"/>
                    </a:lnTo>
                    <a:lnTo>
                      <a:pt x="565365" y="302107"/>
                    </a:lnTo>
                    <a:lnTo>
                      <a:pt x="534936" y="282384"/>
                    </a:lnTo>
                    <a:lnTo>
                      <a:pt x="548614" y="199085"/>
                    </a:lnTo>
                    <a:lnTo>
                      <a:pt x="499325" y="225463"/>
                    </a:lnTo>
                    <a:lnTo>
                      <a:pt x="490728" y="302107"/>
                    </a:lnTo>
                    <a:lnTo>
                      <a:pt x="381800" y="302107"/>
                    </a:lnTo>
                    <a:lnTo>
                      <a:pt x="348526" y="0"/>
                    </a:lnTo>
                    <a:lnTo>
                      <a:pt x="304012" y="63588"/>
                    </a:lnTo>
                    <a:lnTo>
                      <a:pt x="322707" y="259448"/>
                    </a:lnTo>
                    <a:lnTo>
                      <a:pt x="323088" y="264477"/>
                    </a:lnTo>
                    <a:lnTo>
                      <a:pt x="323088" y="271259"/>
                    </a:lnTo>
                    <a:lnTo>
                      <a:pt x="303237" y="298932"/>
                    </a:lnTo>
                    <a:lnTo>
                      <a:pt x="95072" y="298932"/>
                    </a:lnTo>
                    <a:lnTo>
                      <a:pt x="53314" y="294424"/>
                    </a:lnTo>
                    <a:lnTo>
                      <a:pt x="27330" y="269024"/>
                    </a:lnTo>
                    <a:lnTo>
                      <a:pt x="27330" y="255460"/>
                    </a:lnTo>
                    <a:lnTo>
                      <a:pt x="28930" y="247523"/>
                    </a:lnTo>
                    <a:lnTo>
                      <a:pt x="35293" y="232676"/>
                    </a:lnTo>
                    <a:lnTo>
                      <a:pt x="38354" y="224828"/>
                    </a:lnTo>
                    <a:lnTo>
                      <a:pt x="41313" y="216547"/>
                    </a:lnTo>
                    <a:lnTo>
                      <a:pt x="29883" y="211797"/>
                    </a:lnTo>
                    <a:lnTo>
                      <a:pt x="23139" y="222834"/>
                    </a:lnTo>
                    <a:lnTo>
                      <a:pt x="4368" y="265366"/>
                    </a:lnTo>
                    <a:lnTo>
                      <a:pt x="0" y="297649"/>
                    </a:lnTo>
                    <a:lnTo>
                      <a:pt x="0" y="305079"/>
                    </a:lnTo>
                    <a:lnTo>
                      <a:pt x="17627" y="342176"/>
                    </a:lnTo>
                    <a:lnTo>
                      <a:pt x="52171" y="361175"/>
                    </a:lnTo>
                    <a:lnTo>
                      <a:pt x="84251" y="364756"/>
                    </a:lnTo>
                    <a:lnTo>
                      <a:pt x="308432" y="364756"/>
                    </a:lnTo>
                    <a:lnTo>
                      <a:pt x="329438" y="326593"/>
                    </a:lnTo>
                    <a:lnTo>
                      <a:pt x="333565" y="326593"/>
                    </a:lnTo>
                    <a:lnTo>
                      <a:pt x="350685" y="361899"/>
                    </a:lnTo>
                    <a:lnTo>
                      <a:pt x="381698" y="367931"/>
                    </a:lnTo>
                    <a:lnTo>
                      <a:pt x="480237" y="367931"/>
                    </a:lnTo>
                    <a:lnTo>
                      <a:pt x="501230" y="329768"/>
                    </a:lnTo>
                    <a:lnTo>
                      <a:pt x="505688" y="329768"/>
                    </a:lnTo>
                    <a:lnTo>
                      <a:pt x="524433" y="364756"/>
                    </a:lnTo>
                    <a:lnTo>
                      <a:pt x="543521" y="367931"/>
                    </a:lnTo>
                    <a:lnTo>
                      <a:pt x="658317" y="367931"/>
                    </a:lnTo>
                    <a:lnTo>
                      <a:pt x="679310" y="329768"/>
                    </a:lnTo>
                    <a:lnTo>
                      <a:pt x="683768" y="329768"/>
                    </a:lnTo>
                    <a:lnTo>
                      <a:pt x="702513" y="364756"/>
                    </a:lnTo>
                    <a:lnTo>
                      <a:pt x="721601" y="367931"/>
                    </a:lnTo>
                    <a:lnTo>
                      <a:pt x="885380" y="367931"/>
                    </a:lnTo>
                    <a:lnTo>
                      <a:pt x="908596" y="296379"/>
                    </a:lnTo>
                    <a:lnTo>
                      <a:pt x="896810" y="107162"/>
                    </a:lnTo>
                    <a:lnTo>
                      <a:pt x="934351" y="60413"/>
                    </a:lnTo>
                    <a:close/>
                  </a:path>
                </a:pathLst>
              </a:custGeom>
              <a:solidFill>
                <a:srgbClr val="000000"/>
              </a:solidFill>
            </p:spPr>
            <p:txBody>
              <a:bodyPr wrap="square" lIns="0" tIns="0" rIns="0" bIns="0" rtlCol="0"/>
              <a:lstStyle/>
              <a:p>
                <a:endParaRPr>
                  <a:latin typeface="IBM Plex Sans Arabic" panose="020B0503050203000203" pitchFamily="34" charset="-78"/>
                  <a:ea typeface="Open Sans" pitchFamily="2" charset="0"/>
                  <a:cs typeface="IBM Plex Sans Arabic" panose="020B0503050203000203" pitchFamily="34" charset="-78"/>
                </a:endParaRPr>
              </a:p>
            </p:txBody>
          </p:sp>
        </p:grpSp>
        <p:grpSp>
          <p:nvGrpSpPr>
            <p:cNvPr id="17" name="object 17"/>
            <p:cNvGrpSpPr/>
            <p:nvPr/>
          </p:nvGrpSpPr>
          <p:grpSpPr>
            <a:xfrm>
              <a:off x="5274991" y="2902754"/>
              <a:ext cx="1273810" cy="210820"/>
              <a:chOff x="5274991" y="2902754"/>
              <a:chExt cx="1273810" cy="210820"/>
            </a:xfrm>
          </p:grpSpPr>
          <p:pic>
            <p:nvPicPr>
              <p:cNvPr id="18" name="object 18"/>
              <p:cNvPicPr/>
              <p:nvPr/>
            </p:nvPicPr>
            <p:blipFill>
              <a:blip r:embed="rId8" cstate="print"/>
              <a:stretch>
                <a:fillRect/>
              </a:stretch>
            </p:blipFill>
            <p:spPr>
              <a:xfrm>
                <a:off x="5274991" y="2902754"/>
                <a:ext cx="169803" cy="210201"/>
              </a:xfrm>
              <a:prstGeom prst="rect">
                <a:avLst/>
              </a:prstGeom>
            </p:spPr>
          </p:pic>
          <p:pic>
            <p:nvPicPr>
              <p:cNvPr id="19" name="object 19"/>
              <p:cNvPicPr/>
              <p:nvPr/>
            </p:nvPicPr>
            <p:blipFill>
              <a:blip r:embed="rId9" cstate="print"/>
              <a:stretch>
                <a:fillRect/>
              </a:stretch>
            </p:blipFill>
            <p:spPr>
              <a:xfrm>
                <a:off x="5478293" y="2905445"/>
                <a:ext cx="140243" cy="204572"/>
              </a:xfrm>
              <a:prstGeom prst="rect">
                <a:avLst/>
              </a:prstGeom>
            </p:spPr>
          </p:pic>
          <p:pic>
            <p:nvPicPr>
              <p:cNvPr id="20" name="object 20"/>
              <p:cNvPicPr/>
              <p:nvPr/>
            </p:nvPicPr>
            <p:blipFill>
              <a:blip r:embed="rId10" cstate="print"/>
              <a:stretch>
                <a:fillRect/>
              </a:stretch>
            </p:blipFill>
            <p:spPr>
              <a:xfrm>
                <a:off x="5651354" y="2905444"/>
                <a:ext cx="163899" cy="204572"/>
              </a:xfrm>
              <a:prstGeom prst="rect">
                <a:avLst/>
              </a:prstGeom>
            </p:spPr>
          </p:pic>
          <p:sp>
            <p:nvSpPr>
              <p:cNvPr id="21" name="object 21"/>
              <p:cNvSpPr/>
              <p:nvPr/>
            </p:nvSpPr>
            <p:spPr>
              <a:xfrm>
                <a:off x="5846305" y="2906008"/>
                <a:ext cx="154305" cy="204470"/>
              </a:xfrm>
              <a:custGeom>
                <a:avLst/>
                <a:gdLst/>
                <a:ahLst/>
                <a:cxnLst/>
                <a:rect l="l" t="t" r="r" b="b"/>
                <a:pathLst>
                  <a:path w="154304" h="204469">
                    <a:moveTo>
                      <a:pt x="153771" y="0"/>
                    </a:moveTo>
                    <a:lnTo>
                      <a:pt x="0" y="0"/>
                    </a:lnTo>
                    <a:lnTo>
                      <a:pt x="0" y="36830"/>
                    </a:lnTo>
                    <a:lnTo>
                      <a:pt x="54470" y="36830"/>
                    </a:lnTo>
                    <a:lnTo>
                      <a:pt x="54470" y="204470"/>
                    </a:lnTo>
                    <a:lnTo>
                      <a:pt x="99237" y="204470"/>
                    </a:lnTo>
                    <a:lnTo>
                      <a:pt x="99237" y="36830"/>
                    </a:lnTo>
                    <a:lnTo>
                      <a:pt x="153771" y="36830"/>
                    </a:lnTo>
                    <a:lnTo>
                      <a:pt x="153771" y="0"/>
                    </a:lnTo>
                    <a:close/>
                  </a:path>
                </a:pathLst>
              </a:custGeom>
              <a:solidFill>
                <a:srgbClr val="000000"/>
              </a:solidFill>
            </p:spPr>
            <p:txBody>
              <a:bodyPr wrap="square" lIns="0" tIns="0" rIns="0" bIns="0" rtlCol="0"/>
              <a:lstStyle/>
              <a:p>
                <a:endParaRPr>
                  <a:latin typeface="Open Sans" pitchFamily="2" charset="0"/>
                  <a:ea typeface="Open Sans" pitchFamily="2" charset="0"/>
                  <a:cs typeface="Open Sans" pitchFamily="2" charset="0"/>
                </a:endParaRPr>
              </a:p>
            </p:txBody>
          </p:sp>
          <p:pic>
            <p:nvPicPr>
              <p:cNvPr id="22" name="object 22"/>
              <p:cNvPicPr/>
              <p:nvPr/>
            </p:nvPicPr>
            <p:blipFill>
              <a:blip r:embed="rId11" cstate="print"/>
              <a:stretch>
                <a:fillRect/>
              </a:stretch>
            </p:blipFill>
            <p:spPr>
              <a:xfrm>
                <a:off x="6030030" y="2905446"/>
                <a:ext cx="150472" cy="204572"/>
              </a:xfrm>
              <a:prstGeom prst="rect">
                <a:avLst/>
              </a:prstGeom>
            </p:spPr>
          </p:pic>
          <p:pic>
            <p:nvPicPr>
              <p:cNvPr id="23" name="object 23"/>
              <p:cNvPicPr/>
              <p:nvPr/>
            </p:nvPicPr>
            <p:blipFill>
              <a:blip r:embed="rId12" cstate="print"/>
              <a:stretch>
                <a:fillRect/>
              </a:stretch>
            </p:blipFill>
            <p:spPr>
              <a:xfrm>
                <a:off x="6202031" y="2905444"/>
                <a:ext cx="183905" cy="204572"/>
              </a:xfrm>
              <a:prstGeom prst="rect">
                <a:avLst/>
              </a:prstGeom>
            </p:spPr>
          </p:pic>
          <p:pic>
            <p:nvPicPr>
              <p:cNvPr id="24" name="object 24"/>
              <p:cNvPicPr/>
              <p:nvPr/>
            </p:nvPicPr>
            <p:blipFill>
              <a:blip r:embed="rId13" cstate="print"/>
              <a:stretch>
                <a:fillRect/>
              </a:stretch>
            </p:blipFill>
            <p:spPr>
              <a:xfrm>
                <a:off x="6413957" y="2905446"/>
                <a:ext cx="134536" cy="204572"/>
              </a:xfrm>
              <a:prstGeom prst="rect">
                <a:avLst/>
              </a:prstGeom>
            </p:spPr>
          </p:pic>
        </p:grpSp>
        <p:grpSp>
          <p:nvGrpSpPr>
            <p:cNvPr id="25" name="object 25"/>
            <p:cNvGrpSpPr/>
            <p:nvPr/>
          </p:nvGrpSpPr>
          <p:grpSpPr>
            <a:xfrm>
              <a:off x="6654196" y="2905444"/>
              <a:ext cx="546735" cy="205104"/>
              <a:chOff x="6654196" y="2905444"/>
              <a:chExt cx="546735" cy="205104"/>
            </a:xfrm>
          </p:grpSpPr>
          <p:pic>
            <p:nvPicPr>
              <p:cNvPr id="26" name="object 26"/>
              <p:cNvPicPr/>
              <p:nvPr/>
            </p:nvPicPr>
            <p:blipFill>
              <a:blip r:embed="rId14" cstate="print"/>
              <a:stretch>
                <a:fillRect/>
              </a:stretch>
            </p:blipFill>
            <p:spPr>
              <a:xfrm>
                <a:off x="6654196" y="2905444"/>
                <a:ext cx="354431" cy="204573"/>
              </a:xfrm>
              <a:prstGeom prst="rect">
                <a:avLst/>
              </a:prstGeom>
            </p:spPr>
          </p:pic>
          <p:pic>
            <p:nvPicPr>
              <p:cNvPr id="27" name="object 27"/>
              <p:cNvPicPr/>
              <p:nvPr/>
            </p:nvPicPr>
            <p:blipFill>
              <a:blip r:embed="rId15" cstate="print"/>
              <a:stretch>
                <a:fillRect/>
              </a:stretch>
            </p:blipFill>
            <p:spPr>
              <a:xfrm>
                <a:off x="7036671" y="2905444"/>
                <a:ext cx="163873" cy="204572"/>
              </a:xfrm>
              <a:prstGeom prst="rect">
                <a:avLst/>
              </a:prstGeom>
            </p:spPr>
          </p:pic>
        </p:grpSp>
        <p:grpSp>
          <p:nvGrpSpPr>
            <p:cNvPr id="29" name="object 29"/>
            <p:cNvGrpSpPr/>
            <p:nvPr/>
          </p:nvGrpSpPr>
          <p:grpSpPr>
            <a:xfrm>
              <a:off x="7510092" y="2902750"/>
              <a:ext cx="355600" cy="210820"/>
              <a:chOff x="7510092" y="2902750"/>
              <a:chExt cx="355600" cy="210820"/>
            </a:xfrm>
          </p:grpSpPr>
          <p:pic>
            <p:nvPicPr>
              <p:cNvPr id="30" name="object 30"/>
              <p:cNvPicPr/>
              <p:nvPr/>
            </p:nvPicPr>
            <p:blipFill>
              <a:blip r:embed="rId16" cstate="print"/>
              <a:stretch>
                <a:fillRect/>
              </a:stretch>
            </p:blipFill>
            <p:spPr>
              <a:xfrm>
                <a:off x="7510092" y="2902750"/>
                <a:ext cx="183309" cy="210208"/>
              </a:xfrm>
              <a:prstGeom prst="rect">
                <a:avLst/>
              </a:prstGeom>
            </p:spPr>
          </p:pic>
          <p:sp>
            <p:nvSpPr>
              <p:cNvPr id="31" name="object 31"/>
              <p:cNvSpPr/>
              <p:nvPr/>
            </p:nvSpPr>
            <p:spPr>
              <a:xfrm>
                <a:off x="7732992" y="2905551"/>
                <a:ext cx="132715" cy="204470"/>
              </a:xfrm>
              <a:custGeom>
                <a:avLst/>
                <a:gdLst/>
                <a:ahLst/>
                <a:cxnLst/>
                <a:rect l="l" t="t" r="r" b="b"/>
                <a:pathLst>
                  <a:path w="132715" h="204469">
                    <a:moveTo>
                      <a:pt x="132346" y="0"/>
                    </a:moveTo>
                    <a:lnTo>
                      <a:pt x="0" y="0"/>
                    </a:lnTo>
                    <a:lnTo>
                      <a:pt x="0" y="36830"/>
                    </a:lnTo>
                    <a:lnTo>
                      <a:pt x="0" y="85090"/>
                    </a:lnTo>
                    <a:lnTo>
                      <a:pt x="0" y="121920"/>
                    </a:lnTo>
                    <a:lnTo>
                      <a:pt x="0" y="204470"/>
                    </a:lnTo>
                    <a:lnTo>
                      <a:pt x="43713" y="204470"/>
                    </a:lnTo>
                    <a:lnTo>
                      <a:pt x="43713" y="121920"/>
                    </a:lnTo>
                    <a:lnTo>
                      <a:pt x="126949" y="121920"/>
                    </a:lnTo>
                    <a:lnTo>
                      <a:pt x="126949" y="85090"/>
                    </a:lnTo>
                    <a:lnTo>
                      <a:pt x="43713" y="85090"/>
                    </a:lnTo>
                    <a:lnTo>
                      <a:pt x="43713" y="36830"/>
                    </a:lnTo>
                    <a:lnTo>
                      <a:pt x="132346" y="36830"/>
                    </a:lnTo>
                    <a:lnTo>
                      <a:pt x="132346" y="0"/>
                    </a:lnTo>
                    <a:close/>
                  </a:path>
                </a:pathLst>
              </a:custGeom>
              <a:solidFill>
                <a:srgbClr val="000000"/>
              </a:solidFill>
            </p:spPr>
            <p:txBody>
              <a:bodyPr wrap="square" lIns="0" tIns="0" rIns="0" bIns="0" rtlCol="0"/>
              <a:lstStyle/>
              <a:p>
                <a:endParaRPr>
                  <a:latin typeface="Open Sans" pitchFamily="2" charset="0"/>
                  <a:ea typeface="Open Sans" pitchFamily="2" charset="0"/>
                  <a:cs typeface="Open Sans" pitchFamily="2" charset="0"/>
                </a:endParaRPr>
              </a:p>
            </p:txBody>
          </p:sp>
        </p:grpSp>
        <p:grpSp>
          <p:nvGrpSpPr>
            <p:cNvPr id="32" name="object 32"/>
            <p:cNvGrpSpPr/>
            <p:nvPr/>
          </p:nvGrpSpPr>
          <p:grpSpPr>
            <a:xfrm>
              <a:off x="7963937" y="2902750"/>
              <a:ext cx="1094740" cy="210820"/>
              <a:chOff x="7963937" y="2902750"/>
              <a:chExt cx="1094740" cy="210820"/>
            </a:xfrm>
          </p:grpSpPr>
          <p:pic>
            <p:nvPicPr>
              <p:cNvPr id="33" name="object 33"/>
              <p:cNvPicPr/>
              <p:nvPr/>
            </p:nvPicPr>
            <p:blipFill>
              <a:blip r:embed="rId17" cstate="print"/>
              <a:stretch>
                <a:fillRect/>
              </a:stretch>
            </p:blipFill>
            <p:spPr>
              <a:xfrm>
                <a:off x="7963937" y="2905446"/>
                <a:ext cx="85645" cy="207220"/>
              </a:xfrm>
              <a:prstGeom prst="rect">
                <a:avLst/>
              </a:prstGeom>
            </p:spPr>
          </p:pic>
          <p:pic>
            <p:nvPicPr>
              <p:cNvPr id="34" name="object 34"/>
              <p:cNvPicPr/>
              <p:nvPr/>
            </p:nvPicPr>
            <p:blipFill>
              <a:blip r:embed="rId18" cstate="print"/>
              <a:stretch>
                <a:fillRect/>
              </a:stretch>
            </p:blipFill>
            <p:spPr>
              <a:xfrm>
                <a:off x="8086753" y="2902750"/>
                <a:ext cx="183309" cy="210208"/>
              </a:xfrm>
              <a:prstGeom prst="rect">
                <a:avLst/>
              </a:prstGeom>
            </p:spPr>
          </p:pic>
          <p:pic>
            <p:nvPicPr>
              <p:cNvPr id="35" name="object 35"/>
              <p:cNvPicPr/>
              <p:nvPr/>
            </p:nvPicPr>
            <p:blipFill>
              <a:blip r:embed="rId19" cstate="print"/>
              <a:stretch>
                <a:fillRect/>
              </a:stretch>
            </p:blipFill>
            <p:spPr>
              <a:xfrm>
                <a:off x="8309657" y="2905446"/>
                <a:ext cx="150472" cy="204572"/>
              </a:xfrm>
              <a:prstGeom prst="rect">
                <a:avLst/>
              </a:prstGeom>
            </p:spPr>
          </p:pic>
          <p:pic>
            <p:nvPicPr>
              <p:cNvPr id="36" name="object 36"/>
              <p:cNvPicPr/>
              <p:nvPr/>
            </p:nvPicPr>
            <p:blipFill>
              <a:blip r:embed="rId20" cstate="print"/>
              <a:stretch>
                <a:fillRect/>
              </a:stretch>
            </p:blipFill>
            <p:spPr>
              <a:xfrm>
                <a:off x="8499130" y="2905444"/>
                <a:ext cx="367062" cy="204572"/>
              </a:xfrm>
              <a:prstGeom prst="rect">
                <a:avLst/>
              </a:prstGeom>
            </p:spPr>
          </p:pic>
          <p:pic>
            <p:nvPicPr>
              <p:cNvPr id="37" name="object 37"/>
              <p:cNvPicPr/>
              <p:nvPr/>
            </p:nvPicPr>
            <p:blipFill>
              <a:blip r:embed="rId21" cstate="print"/>
              <a:stretch>
                <a:fillRect/>
              </a:stretch>
            </p:blipFill>
            <p:spPr>
              <a:xfrm>
                <a:off x="8894232" y="2905446"/>
                <a:ext cx="163873" cy="204572"/>
              </a:xfrm>
              <a:prstGeom prst="rect">
                <a:avLst/>
              </a:prstGeom>
            </p:spPr>
          </p:pic>
        </p:grpSp>
      </p:grpSp>
      <p:sp>
        <p:nvSpPr>
          <p:cNvPr id="38" name="object 38"/>
          <p:cNvSpPr txBox="1"/>
          <p:nvPr/>
        </p:nvSpPr>
        <p:spPr>
          <a:xfrm>
            <a:off x="3120389" y="10073171"/>
            <a:ext cx="3477603" cy="780983"/>
          </a:xfrm>
          <a:prstGeom prst="rect">
            <a:avLst/>
          </a:prstGeom>
        </p:spPr>
        <p:txBody>
          <a:bodyPr vert="horz" wrap="square" lIns="0" tIns="11430" rIns="0" bIns="0" rtlCol="0">
            <a:spAutoFit/>
          </a:bodyPr>
          <a:lstStyle/>
          <a:p>
            <a:pPr marL="12700">
              <a:lnSpc>
                <a:spcPct val="100000"/>
              </a:lnSpc>
              <a:spcBef>
                <a:spcPts val="90"/>
              </a:spcBef>
            </a:pPr>
            <a:r>
              <a:rPr sz="5000" b="1" spc="-35" dirty="0">
                <a:solidFill>
                  <a:srgbClr val="C19606"/>
                </a:solidFill>
                <a:latin typeface="Open Sans" pitchFamily="2" charset="0"/>
                <a:ea typeface="Open Sans" pitchFamily="2" charset="0"/>
                <a:cs typeface="Open Sans" pitchFamily="2" charset="0"/>
              </a:rPr>
              <a:t>cbj.gov.jo</a:t>
            </a:r>
            <a:endParaRPr sz="5000" b="1" dirty="0">
              <a:latin typeface="Open Sans" pitchFamily="2" charset="0"/>
              <a:ea typeface="Open Sans" pitchFamily="2" charset="0"/>
              <a:cs typeface="Open Sans" pitchFamily="2" charset="0"/>
            </a:endParaRPr>
          </a:p>
        </p:txBody>
      </p:sp>
      <p:pic>
        <p:nvPicPr>
          <p:cNvPr id="39" name="object 39"/>
          <p:cNvPicPr/>
          <p:nvPr/>
        </p:nvPicPr>
        <p:blipFill>
          <a:blip r:embed="rId22" cstate="print"/>
          <a:stretch>
            <a:fillRect/>
          </a:stretch>
        </p:blipFill>
        <p:spPr>
          <a:xfrm>
            <a:off x="16079674" y="0"/>
            <a:ext cx="4024425" cy="112774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95400"/>
            <a:ext cx="19505930" cy="10013315"/>
            <a:chOff x="0" y="1260437"/>
            <a:chExt cx="19505930" cy="10013315"/>
          </a:xfrm>
        </p:grpSpPr>
        <p:sp>
          <p:nvSpPr>
            <p:cNvPr id="3" name="object 3"/>
            <p:cNvSpPr/>
            <p:nvPr/>
          </p:nvSpPr>
          <p:spPr>
            <a:xfrm>
              <a:off x="0" y="1260437"/>
              <a:ext cx="19505930" cy="10013315"/>
            </a:xfrm>
            <a:custGeom>
              <a:avLst/>
              <a:gdLst/>
              <a:ahLst/>
              <a:cxnLst/>
              <a:rect l="l" t="t" r="r" b="b"/>
              <a:pathLst>
                <a:path w="19505930" h="10013315">
                  <a:moveTo>
                    <a:pt x="19502035" y="7292285"/>
                  </a:moveTo>
                  <a:lnTo>
                    <a:pt x="19460378" y="7292285"/>
                  </a:lnTo>
                  <a:lnTo>
                    <a:pt x="19463746" y="8582060"/>
                  </a:lnTo>
                  <a:lnTo>
                    <a:pt x="11081388" y="10013244"/>
                  </a:lnTo>
                  <a:lnTo>
                    <a:pt x="11329035" y="10013244"/>
                  </a:lnTo>
                  <a:lnTo>
                    <a:pt x="19505497" y="8617196"/>
                  </a:lnTo>
                  <a:lnTo>
                    <a:pt x="19502035" y="7292285"/>
                  </a:lnTo>
                  <a:close/>
                </a:path>
                <a:path w="19505930" h="10013315">
                  <a:moveTo>
                    <a:pt x="8577409" y="0"/>
                  </a:moveTo>
                  <a:lnTo>
                    <a:pt x="3980929" y="2012088"/>
                  </a:lnTo>
                  <a:lnTo>
                    <a:pt x="3980929" y="7481419"/>
                  </a:lnTo>
                  <a:lnTo>
                    <a:pt x="0" y="7798152"/>
                  </a:lnTo>
                  <a:lnTo>
                    <a:pt x="0" y="7839963"/>
                  </a:lnTo>
                  <a:lnTo>
                    <a:pt x="4022572" y="7519917"/>
                  </a:lnTo>
                  <a:lnTo>
                    <a:pt x="4022572" y="2039309"/>
                  </a:lnTo>
                  <a:lnTo>
                    <a:pt x="8579041" y="44777"/>
                  </a:lnTo>
                  <a:lnTo>
                    <a:pt x="8704151" y="44777"/>
                  </a:lnTo>
                  <a:lnTo>
                    <a:pt x="8577409" y="0"/>
                  </a:lnTo>
                  <a:close/>
                </a:path>
                <a:path w="19505930" h="10013315">
                  <a:moveTo>
                    <a:pt x="8704151" y="44777"/>
                  </a:moveTo>
                  <a:lnTo>
                    <a:pt x="8579041" y="44777"/>
                  </a:lnTo>
                  <a:lnTo>
                    <a:pt x="14696073" y="2205889"/>
                  </a:lnTo>
                  <a:lnTo>
                    <a:pt x="14696073" y="4234142"/>
                  </a:lnTo>
                  <a:lnTo>
                    <a:pt x="17480544" y="4824808"/>
                  </a:lnTo>
                  <a:lnTo>
                    <a:pt x="17480544" y="7428060"/>
                  </a:lnTo>
                  <a:lnTo>
                    <a:pt x="17483040" y="7428060"/>
                  </a:lnTo>
                  <a:lnTo>
                    <a:pt x="17295315" y="7440805"/>
                  </a:lnTo>
                  <a:lnTo>
                    <a:pt x="17298070" y="7481419"/>
                  </a:lnTo>
                  <a:lnTo>
                    <a:pt x="17298132" y="7482337"/>
                  </a:lnTo>
                  <a:lnTo>
                    <a:pt x="17503210" y="7468405"/>
                  </a:lnTo>
                  <a:lnTo>
                    <a:pt x="17986513" y="7424914"/>
                  </a:lnTo>
                  <a:lnTo>
                    <a:pt x="17522187" y="7424914"/>
                  </a:lnTo>
                  <a:lnTo>
                    <a:pt x="17522187" y="4791081"/>
                  </a:lnTo>
                  <a:lnTo>
                    <a:pt x="14737723" y="4200414"/>
                  </a:lnTo>
                  <a:lnTo>
                    <a:pt x="14737723" y="2176388"/>
                  </a:lnTo>
                  <a:lnTo>
                    <a:pt x="8704151" y="44777"/>
                  </a:lnTo>
                  <a:close/>
                </a:path>
                <a:path w="19505930" h="10013315">
                  <a:moveTo>
                    <a:pt x="19501916" y="7246736"/>
                  </a:moveTo>
                  <a:lnTo>
                    <a:pt x="17522187" y="7424914"/>
                  </a:lnTo>
                  <a:lnTo>
                    <a:pt x="17986513" y="7424914"/>
                  </a:lnTo>
                  <a:lnTo>
                    <a:pt x="19460378" y="7292285"/>
                  </a:lnTo>
                  <a:lnTo>
                    <a:pt x="19502035" y="7292285"/>
                  </a:lnTo>
                  <a:lnTo>
                    <a:pt x="19501916" y="7246736"/>
                  </a:lnTo>
                  <a:close/>
                </a:path>
              </a:pathLst>
            </a:custGeom>
            <a:solidFill>
              <a:srgbClr val="006E85">
                <a:alpha val="8998"/>
              </a:srgbClr>
            </a:solidFill>
          </p:spPr>
          <p:txBody>
            <a:bodyPr wrap="square" lIns="0" tIns="0" rIns="0" bIns="0" rtlCol="0"/>
            <a:lstStyle/>
            <a:p>
              <a:endParaRPr/>
            </a:p>
          </p:txBody>
        </p:sp>
        <p:sp>
          <p:nvSpPr>
            <p:cNvPr id="4" name="object 4"/>
            <p:cNvSpPr/>
            <p:nvPr/>
          </p:nvSpPr>
          <p:spPr>
            <a:xfrm>
              <a:off x="4001764" y="1282816"/>
              <a:ext cx="4576445" cy="7779384"/>
            </a:xfrm>
            <a:custGeom>
              <a:avLst/>
              <a:gdLst/>
              <a:ahLst/>
              <a:cxnLst/>
              <a:rect l="l" t="t" r="r" b="b"/>
              <a:pathLst>
                <a:path w="4576445" h="7779384">
                  <a:moveTo>
                    <a:pt x="4576441" y="0"/>
                  </a:moveTo>
                  <a:lnTo>
                    <a:pt x="0" y="7478305"/>
                  </a:lnTo>
                  <a:lnTo>
                    <a:pt x="4576441" y="7778766"/>
                  </a:lnTo>
                  <a:lnTo>
                    <a:pt x="4576441" y="0"/>
                  </a:lnTo>
                  <a:close/>
                </a:path>
              </a:pathLst>
            </a:custGeom>
            <a:solidFill>
              <a:srgbClr val="FFFFFF">
                <a:alpha val="8998"/>
              </a:srgbClr>
            </a:solidFill>
          </p:spPr>
          <p:txBody>
            <a:bodyPr wrap="square" lIns="0" tIns="0" rIns="0" bIns="0" rtlCol="0"/>
            <a:lstStyle/>
            <a:p>
              <a:endParaRPr/>
            </a:p>
          </p:txBody>
        </p:sp>
        <p:sp>
          <p:nvSpPr>
            <p:cNvPr id="5" name="object 5"/>
            <p:cNvSpPr/>
            <p:nvPr/>
          </p:nvSpPr>
          <p:spPr>
            <a:xfrm>
              <a:off x="4000398" y="1282820"/>
              <a:ext cx="4598670" cy="7800975"/>
            </a:xfrm>
            <a:custGeom>
              <a:avLst/>
              <a:gdLst/>
              <a:ahLst/>
              <a:cxnLst/>
              <a:rect l="l" t="t" r="r" b="b"/>
              <a:pathLst>
                <a:path w="4598670" h="7800975">
                  <a:moveTo>
                    <a:pt x="4598648" y="0"/>
                  </a:moveTo>
                  <a:lnTo>
                    <a:pt x="4557005" y="0"/>
                  </a:lnTo>
                  <a:lnTo>
                    <a:pt x="4557005" y="7756512"/>
                  </a:lnTo>
                  <a:lnTo>
                    <a:pt x="2712" y="7457520"/>
                  </a:lnTo>
                  <a:lnTo>
                    <a:pt x="0" y="7499051"/>
                  </a:lnTo>
                  <a:lnTo>
                    <a:pt x="4598648" y="7800973"/>
                  </a:lnTo>
                  <a:lnTo>
                    <a:pt x="4598648" y="0"/>
                  </a:lnTo>
                  <a:close/>
                </a:path>
              </a:pathLst>
            </a:custGeom>
            <a:solidFill>
              <a:srgbClr val="006E85">
                <a:alpha val="8998"/>
              </a:srgbClr>
            </a:solidFill>
          </p:spPr>
          <p:txBody>
            <a:bodyPr wrap="square" lIns="0" tIns="0" rIns="0" bIns="0" rtlCol="0"/>
            <a:lstStyle/>
            <a:p>
              <a:endParaRPr/>
            </a:p>
          </p:txBody>
        </p:sp>
        <p:sp>
          <p:nvSpPr>
            <p:cNvPr id="6" name="object 6"/>
            <p:cNvSpPr/>
            <p:nvPr/>
          </p:nvSpPr>
          <p:spPr>
            <a:xfrm>
              <a:off x="1796251" y="7495010"/>
              <a:ext cx="12746355" cy="3778885"/>
            </a:xfrm>
            <a:custGeom>
              <a:avLst/>
              <a:gdLst/>
              <a:ahLst/>
              <a:cxnLst/>
              <a:rect l="l" t="t" r="r" b="b"/>
              <a:pathLst>
                <a:path w="12746355" h="3778884">
                  <a:moveTo>
                    <a:pt x="11477855" y="0"/>
                  </a:moveTo>
                  <a:lnTo>
                    <a:pt x="11477855" y="441104"/>
                  </a:lnTo>
                  <a:lnTo>
                    <a:pt x="9934000" y="422723"/>
                  </a:lnTo>
                  <a:lnTo>
                    <a:pt x="9934000" y="1635751"/>
                  </a:lnTo>
                  <a:lnTo>
                    <a:pt x="0" y="2334165"/>
                  </a:lnTo>
                  <a:lnTo>
                    <a:pt x="0" y="3778671"/>
                  </a:lnTo>
                  <a:lnTo>
                    <a:pt x="9322828" y="3778671"/>
                  </a:lnTo>
                  <a:lnTo>
                    <a:pt x="12746025" y="3188806"/>
                  </a:lnTo>
                  <a:lnTo>
                    <a:pt x="12746025" y="55135"/>
                  </a:lnTo>
                  <a:lnTo>
                    <a:pt x="11477855" y="0"/>
                  </a:lnTo>
                  <a:close/>
                </a:path>
              </a:pathLst>
            </a:custGeom>
            <a:solidFill>
              <a:srgbClr val="FFFFFF">
                <a:alpha val="8998"/>
              </a:srgbClr>
            </a:solidFill>
          </p:spPr>
          <p:txBody>
            <a:bodyPr wrap="square" lIns="0" tIns="0" rIns="0" bIns="0" rtlCol="0"/>
            <a:lstStyle/>
            <a:p>
              <a:endParaRPr/>
            </a:p>
          </p:txBody>
        </p:sp>
        <p:sp>
          <p:nvSpPr>
            <p:cNvPr id="7" name="object 7"/>
            <p:cNvSpPr/>
            <p:nvPr/>
          </p:nvSpPr>
          <p:spPr>
            <a:xfrm>
              <a:off x="1607743" y="7473284"/>
              <a:ext cx="12955905" cy="3800475"/>
            </a:xfrm>
            <a:custGeom>
              <a:avLst/>
              <a:gdLst/>
              <a:ahLst/>
              <a:cxnLst/>
              <a:rect l="l" t="t" r="r" b="b"/>
              <a:pathLst>
                <a:path w="12955905" h="3800475">
                  <a:moveTo>
                    <a:pt x="12955372" y="56934"/>
                  </a:moveTo>
                  <a:lnTo>
                    <a:pt x="11645532" y="0"/>
                  </a:lnTo>
                  <a:lnTo>
                    <a:pt x="11645532" y="441769"/>
                  </a:lnTo>
                  <a:lnTo>
                    <a:pt x="10101656" y="423392"/>
                  </a:lnTo>
                  <a:lnTo>
                    <a:pt x="10101656" y="1638058"/>
                  </a:lnTo>
                  <a:lnTo>
                    <a:pt x="167665" y="2336469"/>
                  </a:lnTo>
                  <a:lnTo>
                    <a:pt x="167665" y="3090532"/>
                  </a:lnTo>
                  <a:lnTo>
                    <a:pt x="0" y="3316198"/>
                  </a:lnTo>
                  <a:lnTo>
                    <a:pt x="0" y="3800398"/>
                  </a:lnTo>
                  <a:lnTo>
                    <a:pt x="27762" y="3800398"/>
                  </a:lnTo>
                  <a:lnTo>
                    <a:pt x="27762" y="3325406"/>
                  </a:lnTo>
                  <a:lnTo>
                    <a:pt x="167665" y="3137116"/>
                  </a:lnTo>
                  <a:lnTo>
                    <a:pt x="167665" y="3800398"/>
                  </a:lnTo>
                  <a:lnTo>
                    <a:pt x="209308" y="3800398"/>
                  </a:lnTo>
                  <a:lnTo>
                    <a:pt x="209308" y="2375293"/>
                  </a:lnTo>
                  <a:lnTo>
                    <a:pt x="10143299" y="1676882"/>
                  </a:lnTo>
                  <a:lnTo>
                    <a:pt x="10143299" y="465569"/>
                  </a:lnTo>
                  <a:lnTo>
                    <a:pt x="11687175" y="483958"/>
                  </a:lnTo>
                  <a:lnTo>
                    <a:pt x="11687175" y="43484"/>
                  </a:lnTo>
                  <a:lnTo>
                    <a:pt x="12913728" y="96850"/>
                  </a:lnTo>
                  <a:lnTo>
                    <a:pt x="12913728" y="3210509"/>
                  </a:lnTo>
                  <a:lnTo>
                    <a:pt x="12955372" y="3210509"/>
                  </a:lnTo>
                  <a:lnTo>
                    <a:pt x="12955372" y="56934"/>
                  </a:lnTo>
                  <a:close/>
                </a:path>
              </a:pathLst>
            </a:custGeom>
            <a:solidFill>
              <a:srgbClr val="006E85">
                <a:alpha val="8998"/>
              </a:srgbClr>
            </a:solidFill>
          </p:spPr>
          <p:txBody>
            <a:bodyPr wrap="square" lIns="0" tIns="0" rIns="0" bIns="0" rtlCol="0"/>
            <a:lstStyle/>
            <a:p>
              <a:endParaRPr/>
            </a:p>
          </p:txBody>
        </p:sp>
        <p:sp>
          <p:nvSpPr>
            <p:cNvPr id="8" name="object 8"/>
            <p:cNvSpPr/>
            <p:nvPr/>
          </p:nvSpPr>
          <p:spPr>
            <a:xfrm>
              <a:off x="0" y="9288588"/>
              <a:ext cx="3558540" cy="411480"/>
            </a:xfrm>
            <a:custGeom>
              <a:avLst/>
              <a:gdLst/>
              <a:ahLst/>
              <a:cxnLst/>
              <a:rect l="l" t="t" r="r" b="b"/>
              <a:pathLst>
                <a:path w="3558540" h="411479">
                  <a:moveTo>
                    <a:pt x="0" y="0"/>
                  </a:moveTo>
                  <a:lnTo>
                    <a:pt x="3558364" y="411359"/>
                  </a:lnTo>
                  <a:lnTo>
                    <a:pt x="0" y="0"/>
                  </a:lnTo>
                  <a:close/>
                </a:path>
              </a:pathLst>
            </a:custGeom>
            <a:solidFill>
              <a:srgbClr val="FFFFFF">
                <a:alpha val="8998"/>
              </a:srgbClr>
            </a:solidFill>
          </p:spPr>
          <p:txBody>
            <a:bodyPr wrap="square" lIns="0" tIns="0" rIns="0" bIns="0" rtlCol="0"/>
            <a:lstStyle/>
            <a:p>
              <a:endParaRPr/>
            </a:p>
          </p:txBody>
        </p:sp>
        <p:sp>
          <p:nvSpPr>
            <p:cNvPr id="9" name="object 9"/>
            <p:cNvSpPr/>
            <p:nvPr/>
          </p:nvSpPr>
          <p:spPr>
            <a:xfrm>
              <a:off x="0" y="3192279"/>
              <a:ext cx="8103234" cy="6528434"/>
            </a:xfrm>
            <a:custGeom>
              <a:avLst/>
              <a:gdLst/>
              <a:ahLst/>
              <a:cxnLst/>
              <a:rect l="l" t="t" r="r" b="b"/>
              <a:pathLst>
                <a:path w="8103234" h="6528434">
                  <a:moveTo>
                    <a:pt x="3560737" y="6487020"/>
                  </a:moveTo>
                  <a:lnTo>
                    <a:pt x="0" y="6075362"/>
                  </a:lnTo>
                  <a:lnTo>
                    <a:pt x="0" y="6117221"/>
                  </a:lnTo>
                  <a:lnTo>
                    <a:pt x="3555974" y="6528333"/>
                  </a:lnTo>
                  <a:lnTo>
                    <a:pt x="3560737" y="6487020"/>
                  </a:lnTo>
                  <a:close/>
                </a:path>
                <a:path w="8103234" h="6528434">
                  <a:moveTo>
                    <a:pt x="4557814" y="5221414"/>
                  </a:moveTo>
                  <a:lnTo>
                    <a:pt x="4405985" y="5210187"/>
                  </a:lnTo>
                  <a:lnTo>
                    <a:pt x="4405985" y="5616219"/>
                  </a:lnTo>
                  <a:lnTo>
                    <a:pt x="4433748" y="5616219"/>
                  </a:lnTo>
                  <a:lnTo>
                    <a:pt x="4433748" y="5240121"/>
                  </a:lnTo>
                  <a:lnTo>
                    <a:pt x="4530052" y="5247233"/>
                  </a:lnTo>
                  <a:lnTo>
                    <a:pt x="4530052" y="5627725"/>
                  </a:lnTo>
                  <a:lnTo>
                    <a:pt x="4557814" y="5627725"/>
                  </a:lnTo>
                  <a:lnTo>
                    <a:pt x="4557814" y="5221414"/>
                  </a:lnTo>
                  <a:close/>
                </a:path>
                <a:path w="8103234" h="6528434">
                  <a:moveTo>
                    <a:pt x="4560151" y="4271899"/>
                  </a:moveTo>
                  <a:lnTo>
                    <a:pt x="4532388" y="4272915"/>
                  </a:lnTo>
                  <a:lnTo>
                    <a:pt x="4532388" y="4300740"/>
                  </a:lnTo>
                  <a:lnTo>
                    <a:pt x="4532388" y="4722444"/>
                  </a:lnTo>
                  <a:lnTo>
                    <a:pt x="4433748" y="4720704"/>
                  </a:lnTo>
                  <a:lnTo>
                    <a:pt x="4433748" y="4304322"/>
                  </a:lnTo>
                  <a:lnTo>
                    <a:pt x="4532388" y="4300740"/>
                  </a:lnTo>
                  <a:lnTo>
                    <a:pt x="4532388" y="4272915"/>
                  </a:lnTo>
                  <a:lnTo>
                    <a:pt x="4405985" y="4277538"/>
                  </a:lnTo>
                  <a:lnTo>
                    <a:pt x="4405985" y="4747933"/>
                  </a:lnTo>
                  <a:lnTo>
                    <a:pt x="4560151" y="4750752"/>
                  </a:lnTo>
                  <a:lnTo>
                    <a:pt x="4560151" y="4722444"/>
                  </a:lnTo>
                  <a:lnTo>
                    <a:pt x="4560151" y="4300740"/>
                  </a:lnTo>
                  <a:lnTo>
                    <a:pt x="4560151" y="4271899"/>
                  </a:lnTo>
                  <a:close/>
                </a:path>
                <a:path w="8103234" h="6528434">
                  <a:moveTo>
                    <a:pt x="4560151" y="3299053"/>
                  </a:moveTo>
                  <a:lnTo>
                    <a:pt x="4532388" y="3302609"/>
                  </a:lnTo>
                  <a:lnTo>
                    <a:pt x="4532388" y="3330625"/>
                  </a:lnTo>
                  <a:lnTo>
                    <a:pt x="4532388" y="3759149"/>
                  </a:lnTo>
                  <a:lnTo>
                    <a:pt x="4433748" y="3766312"/>
                  </a:lnTo>
                  <a:lnTo>
                    <a:pt x="4433748" y="3343148"/>
                  </a:lnTo>
                  <a:lnTo>
                    <a:pt x="4532388" y="3330625"/>
                  </a:lnTo>
                  <a:lnTo>
                    <a:pt x="4532388" y="3302609"/>
                  </a:lnTo>
                  <a:lnTo>
                    <a:pt x="4405985" y="3318738"/>
                  </a:lnTo>
                  <a:lnTo>
                    <a:pt x="4405985" y="3796131"/>
                  </a:lnTo>
                  <a:lnTo>
                    <a:pt x="4560151" y="3784955"/>
                  </a:lnTo>
                  <a:lnTo>
                    <a:pt x="4560151" y="3766312"/>
                  </a:lnTo>
                  <a:lnTo>
                    <a:pt x="4560151" y="3330625"/>
                  </a:lnTo>
                  <a:lnTo>
                    <a:pt x="4560151" y="3299053"/>
                  </a:lnTo>
                  <a:close/>
                </a:path>
                <a:path w="8103234" h="6528434">
                  <a:moveTo>
                    <a:pt x="4719790" y="1266240"/>
                  </a:moveTo>
                  <a:lnTo>
                    <a:pt x="4692027" y="1274838"/>
                  </a:lnTo>
                  <a:lnTo>
                    <a:pt x="4692027" y="1303883"/>
                  </a:lnTo>
                  <a:lnTo>
                    <a:pt x="4692027" y="2721241"/>
                  </a:lnTo>
                  <a:lnTo>
                    <a:pt x="4430331" y="2777312"/>
                  </a:lnTo>
                  <a:lnTo>
                    <a:pt x="4430331" y="1384947"/>
                  </a:lnTo>
                  <a:lnTo>
                    <a:pt x="4692027" y="1303883"/>
                  </a:lnTo>
                  <a:lnTo>
                    <a:pt x="4692027" y="1274838"/>
                  </a:lnTo>
                  <a:lnTo>
                    <a:pt x="4402569" y="1364449"/>
                  </a:lnTo>
                  <a:lnTo>
                    <a:pt x="4402569" y="2811691"/>
                  </a:lnTo>
                  <a:lnTo>
                    <a:pt x="4562932" y="2777312"/>
                  </a:lnTo>
                  <a:lnTo>
                    <a:pt x="4719790" y="2743695"/>
                  </a:lnTo>
                  <a:lnTo>
                    <a:pt x="4719790" y="1303883"/>
                  </a:lnTo>
                  <a:lnTo>
                    <a:pt x="4719790" y="1266240"/>
                  </a:lnTo>
                  <a:close/>
                </a:path>
                <a:path w="8103234" h="6528434">
                  <a:moveTo>
                    <a:pt x="4762563" y="4265015"/>
                  </a:moveTo>
                  <a:lnTo>
                    <a:pt x="4734801" y="4266031"/>
                  </a:lnTo>
                  <a:lnTo>
                    <a:pt x="4734801" y="4293857"/>
                  </a:lnTo>
                  <a:lnTo>
                    <a:pt x="4734801" y="4722444"/>
                  </a:lnTo>
                  <a:lnTo>
                    <a:pt x="4636173" y="4720704"/>
                  </a:lnTo>
                  <a:lnTo>
                    <a:pt x="4636173" y="4297438"/>
                  </a:lnTo>
                  <a:lnTo>
                    <a:pt x="4734801" y="4293857"/>
                  </a:lnTo>
                  <a:lnTo>
                    <a:pt x="4734801" y="4266031"/>
                  </a:lnTo>
                  <a:lnTo>
                    <a:pt x="4608411" y="4270641"/>
                  </a:lnTo>
                  <a:lnTo>
                    <a:pt x="4608411" y="4747933"/>
                  </a:lnTo>
                  <a:lnTo>
                    <a:pt x="4762563" y="4750752"/>
                  </a:lnTo>
                  <a:lnTo>
                    <a:pt x="4762563" y="4722444"/>
                  </a:lnTo>
                  <a:lnTo>
                    <a:pt x="4762563" y="4293857"/>
                  </a:lnTo>
                  <a:lnTo>
                    <a:pt x="4762563" y="4265015"/>
                  </a:lnTo>
                  <a:close/>
                </a:path>
                <a:path w="8103234" h="6528434">
                  <a:moveTo>
                    <a:pt x="4768266" y="5235295"/>
                  </a:moveTo>
                  <a:lnTo>
                    <a:pt x="4627931" y="5223865"/>
                  </a:lnTo>
                  <a:lnTo>
                    <a:pt x="4627931" y="5637047"/>
                  </a:lnTo>
                  <a:lnTo>
                    <a:pt x="4655693" y="5637047"/>
                  </a:lnTo>
                  <a:lnTo>
                    <a:pt x="4655693" y="5254002"/>
                  </a:lnTo>
                  <a:lnTo>
                    <a:pt x="4740491" y="5260886"/>
                  </a:lnTo>
                  <a:lnTo>
                    <a:pt x="4740491" y="5653316"/>
                  </a:lnTo>
                  <a:lnTo>
                    <a:pt x="4768266" y="5653316"/>
                  </a:lnTo>
                  <a:lnTo>
                    <a:pt x="4768266" y="5235295"/>
                  </a:lnTo>
                  <a:close/>
                </a:path>
                <a:path w="8103234" h="6528434">
                  <a:moveTo>
                    <a:pt x="4783226" y="3276130"/>
                  </a:moveTo>
                  <a:lnTo>
                    <a:pt x="4755464" y="3279711"/>
                  </a:lnTo>
                  <a:lnTo>
                    <a:pt x="4755464" y="3307677"/>
                  </a:lnTo>
                  <a:lnTo>
                    <a:pt x="4755464" y="3742880"/>
                  </a:lnTo>
                  <a:lnTo>
                    <a:pt x="4656887" y="3750145"/>
                  </a:lnTo>
                  <a:lnTo>
                    <a:pt x="4656887" y="3320364"/>
                  </a:lnTo>
                  <a:lnTo>
                    <a:pt x="4755464" y="3307677"/>
                  </a:lnTo>
                  <a:lnTo>
                    <a:pt x="4755464" y="3279711"/>
                  </a:lnTo>
                  <a:lnTo>
                    <a:pt x="4629124" y="3295967"/>
                  </a:lnTo>
                  <a:lnTo>
                    <a:pt x="4629124" y="3780078"/>
                  </a:lnTo>
                  <a:lnTo>
                    <a:pt x="4783226" y="3768699"/>
                  </a:lnTo>
                  <a:lnTo>
                    <a:pt x="4783226" y="3750145"/>
                  </a:lnTo>
                  <a:lnTo>
                    <a:pt x="4783226" y="3307677"/>
                  </a:lnTo>
                  <a:lnTo>
                    <a:pt x="4783226" y="3276130"/>
                  </a:lnTo>
                  <a:close/>
                </a:path>
                <a:path w="8103234" h="6528434">
                  <a:moveTo>
                    <a:pt x="5152872" y="4245330"/>
                  </a:moveTo>
                  <a:lnTo>
                    <a:pt x="5125110" y="4246207"/>
                  </a:lnTo>
                  <a:lnTo>
                    <a:pt x="5125110" y="4273956"/>
                  </a:lnTo>
                  <a:lnTo>
                    <a:pt x="5125110" y="4713338"/>
                  </a:lnTo>
                  <a:lnTo>
                    <a:pt x="5003546" y="4711433"/>
                  </a:lnTo>
                  <a:lnTo>
                    <a:pt x="5003546" y="4277804"/>
                  </a:lnTo>
                  <a:lnTo>
                    <a:pt x="5125110" y="4273956"/>
                  </a:lnTo>
                  <a:lnTo>
                    <a:pt x="5125110" y="4246207"/>
                  </a:lnTo>
                  <a:lnTo>
                    <a:pt x="4975771" y="4250906"/>
                  </a:lnTo>
                  <a:lnTo>
                    <a:pt x="4975771" y="4738776"/>
                  </a:lnTo>
                  <a:lnTo>
                    <a:pt x="5152872" y="4741532"/>
                  </a:lnTo>
                  <a:lnTo>
                    <a:pt x="5152872" y="4713338"/>
                  </a:lnTo>
                  <a:lnTo>
                    <a:pt x="5152872" y="4273956"/>
                  </a:lnTo>
                  <a:lnTo>
                    <a:pt x="5152872" y="4245330"/>
                  </a:lnTo>
                  <a:close/>
                </a:path>
                <a:path w="8103234" h="6528434">
                  <a:moveTo>
                    <a:pt x="6256769" y="797636"/>
                  </a:moveTo>
                  <a:lnTo>
                    <a:pt x="6229007" y="806107"/>
                  </a:lnTo>
                  <a:lnTo>
                    <a:pt x="6229007" y="835164"/>
                  </a:lnTo>
                  <a:lnTo>
                    <a:pt x="6229007" y="867752"/>
                  </a:lnTo>
                  <a:lnTo>
                    <a:pt x="6229007" y="2452243"/>
                  </a:lnTo>
                  <a:lnTo>
                    <a:pt x="6091339" y="2478786"/>
                  </a:lnTo>
                  <a:lnTo>
                    <a:pt x="6091339" y="2272982"/>
                  </a:lnTo>
                  <a:lnTo>
                    <a:pt x="6226568" y="2263813"/>
                  </a:lnTo>
                  <a:lnTo>
                    <a:pt x="6224727" y="2236152"/>
                  </a:lnTo>
                  <a:lnTo>
                    <a:pt x="6091339" y="2245410"/>
                  </a:lnTo>
                  <a:lnTo>
                    <a:pt x="6091339" y="1972919"/>
                  </a:lnTo>
                  <a:lnTo>
                    <a:pt x="6226568" y="1964004"/>
                  </a:lnTo>
                  <a:lnTo>
                    <a:pt x="6224727" y="1936356"/>
                  </a:lnTo>
                  <a:lnTo>
                    <a:pt x="6091339" y="1945462"/>
                  </a:lnTo>
                  <a:lnTo>
                    <a:pt x="6091339" y="1697863"/>
                  </a:lnTo>
                  <a:lnTo>
                    <a:pt x="6229007" y="1688846"/>
                  </a:lnTo>
                  <a:lnTo>
                    <a:pt x="6229007" y="1661083"/>
                  </a:lnTo>
                  <a:lnTo>
                    <a:pt x="6091339" y="1670062"/>
                  </a:lnTo>
                  <a:lnTo>
                    <a:pt x="6091339" y="1422133"/>
                  </a:lnTo>
                  <a:lnTo>
                    <a:pt x="6229007" y="1413167"/>
                  </a:lnTo>
                  <a:lnTo>
                    <a:pt x="6229007" y="1385404"/>
                  </a:lnTo>
                  <a:lnTo>
                    <a:pt x="6091339" y="1394345"/>
                  </a:lnTo>
                  <a:lnTo>
                    <a:pt x="6091339" y="1146454"/>
                  </a:lnTo>
                  <a:lnTo>
                    <a:pt x="6229007" y="1137488"/>
                  </a:lnTo>
                  <a:lnTo>
                    <a:pt x="6229007" y="1109726"/>
                  </a:lnTo>
                  <a:lnTo>
                    <a:pt x="6091339" y="1118666"/>
                  </a:lnTo>
                  <a:lnTo>
                    <a:pt x="6091339" y="936675"/>
                  </a:lnTo>
                  <a:lnTo>
                    <a:pt x="6229007" y="896670"/>
                  </a:lnTo>
                  <a:lnTo>
                    <a:pt x="6229007" y="867752"/>
                  </a:lnTo>
                  <a:lnTo>
                    <a:pt x="6063564" y="915835"/>
                  </a:lnTo>
                  <a:lnTo>
                    <a:pt x="6063564" y="944740"/>
                  </a:lnTo>
                  <a:lnTo>
                    <a:pt x="6063564" y="1124305"/>
                  </a:lnTo>
                  <a:lnTo>
                    <a:pt x="6063564" y="2484132"/>
                  </a:lnTo>
                  <a:lnTo>
                    <a:pt x="5867336" y="2521953"/>
                  </a:lnTo>
                  <a:lnTo>
                    <a:pt x="5867336" y="2331377"/>
                  </a:lnTo>
                  <a:lnTo>
                    <a:pt x="6063564" y="2276983"/>
                  </a:lnTo>
                  <a:lnTo>
                    <a:pt x="6063564" y="2248484"/>
                  </a:lnTo>
                  <a:lnTo>
                    <a:pt x="5867336" y="2302573"/>
                  </a:lnTo>
                  <a:lnTo>
                    <a:pt x="5867336" y="2039531"/>
                  </a:lnTo>
                  <a:lnTo>
                    <a:pt x="6063564" y="1976272"/>
                  </a:lnTo>
                  <a:lnTo>
                    <a:pt x="6063564" y="1947557"/>
                  </a:lnTo>
                  <a:lnTo>
                    <a:pt x="5867336" y="2010359"/>
                  </a:lnTo>
                  <a:lnTo>
                    <a:pt x="5867336" y="1776044"/>
                  </a:lnTo>
                  <a:lnTo>
                    <a:pt x="6063564" y="1704682"/>
                  </a:lnTo>
                  <a:lnTo>
                    <a:pt x="6063564" y="1675714"/>
                  </a:lnTo>
                  <a:lnTo>
                    <a:pt x="5867336" y="1746542"/>
                  </a:lnTo>
                  <a:lnTo>
                    <a:pt x="5867336" y="1500378"/>
                  </a:lnTo>
                  <a:lnTo>
                    <a:pt x="6063564" y="1428953"/>
                  </a:lnTo>
                  <a:lnTo>
                    <a:pt x="6063564" y="1399984"/>
                  </a:lnTo>
                  <a:lnTo>
                    <a:pt x="5867336" y="1470837"/>
                  </a:lnTo>
                  <a:lnTo>
                    <a:pt x="5867336" y="1224635"/>
                  </a:lnTo>
                  <a:lnTo>
                    <a:pt x="6063564" y="1153274"/>
                  </a:lnTo>
                  <a:lnTo>
                    <a:pt x="6063564" y="1124305"/>
                  </a:lnTo>
                  <a:lnTo>
                    <a:pt x="5867336" y="1195133"/>
                  </a:lnTo>
                  <a:lnTo>
                    <a:pt x="5867336" y="1001750"/>
                  </a:lnTo>
                  <a:lnTo>
                    <a:pt x="6063564" y="944740"/>
                  </a:lnTo>
                  <a:lnTo>
                    <a:pt x="6063564" y="915835"/>
                  </a:lnTo>
                  <a:lnTo>
                    <a:pt x="5839561" y="980922"/>
                  </a:lnTo>
                  <a:lnTo>
                    <a:pt x="5839561" y="1009815"/>
                  </a:lnTo>
                  <a:lnTo>
                    <a:pt x="5839561" y="2527312"/>
                  </a:lnTo>
                  <a:lnTo>
                    <a:pt x="5488305" y="2595003"/>
                  </a:lnTo>
                  <a:lnTo>
                    <a:pt x="5488305" y="1067701"/>
                  </a:lnTo>
                  <a:lnTo>
                    <a:pt x="5578373" y="1085684"/>
                  </a:lnTo>
                  <a:lnTo>
                    <a:pt x="5839561" y="1009815"/>
                  </a:lnTo>
                  <a:lnTo>
                    <a:pt x="5839561" y="980922"/>
                  </a:lnTo>
                  <a:lnTo>
                    <a:pt x="5577179" y="1057160"/>
                  </a:lnTo>
                  <a:lnTo>
                    <a:pt x="5531231" y="1047978"/>
                  </a:lnTo>
                  <a:lnTo>
                    <a:pt x="6229007" y="835164"/>
                  </a:lnTo>
                  <a:lnTo>
                    <a:pt x="6229007" y="806107"/>
                  </a:lnTo>
                  <a:lnTo>
                    <a:pt x="5460543" y="1040447"/>
                  </a:lnTo>
                  <a:lnTo>
                    <a:pt x="5460543" y="2628633"/>
                  </a:lnTo>
                  <a:lnTo>
                    <a:pt x="5634939" y="2595003"/>
                  </a:lnTo>
                  <a:lnTo>
                    <a:pt x="6256769" y="2475128"/>
                  </a:lnTo>
                  <a:lnTo>
                    <a:pt x="6256769" y="835164"/>
                  </a:lnTo>
                  <a:lnTo>
                    <a:pt x="6256769" y="797636"/>
                  </a:lnTo>
                  <a:close/>
                </a:path>
                <a:path w="8103234" h="6528434">
                  <a:moveTo>
                    <a:pt x="6263652" y="3068434"/>
                  </a:moveTo>
                  <a:lnTo>
                    <a:pt x="6235890" y="3071507"/>
                  </a:lnTo>
                  <a:lnTo>
                    <a:pt x="6235890" y="3099460"/>
                  </a:lnTo>
                  <a:lnTo>
                    <a:pt x="6235890" y="3348482"/>
                  </a:lnTo>
                  <a:lnTo>
                    <a:pt x="6089650" y="3360902"/>
                  </a:lnTo>
                  <a:lnTo>
                    <a:pt x="6089650" y="3121368"/>
                  </a:lnTo>
                  <a:lnTo>
                    <a:pt x="6061888" y="3121368"/>
                  </a:lnTo>
                  <a:lnTo>
                    <a:pt x="6061888" y="3363252"/>
                  </a:lnTo>
                  <a:lnTo>
                    <a:pt x="5891466" y="3377730"/>
                  </a:lnTo>
                  <a:lnTo>
                    <a:pt x="5891466" y="3137509"/>
                  </a:lnTo>
                  <a:lnTo>
                    <a:pt x="6235890" y="3099460"/>
                  </a:lnTo>
                  <a:lnTo>
                    <a:pt x="6235890" y="3071507"/>
                  </a:lnTo>
                  <a:lnTo>
                    <a:pt x="5470842" y="3156077"/>
                  </a:lnTo>
                  <a:lnTo>
                    <a:pt x="5470842" y="5684278"/>
                  </a:lnTo>
                  <a:lnTo>
                    <a:pt x="5498604" y="5684278"/>
                  </a:lnTo>
                  <a:lnTo>
                    <a:pt x="5498604" y="3180905"/>
                  </a:lnTo>
                  <a:lnTo>
                    <a:pt x="5863704" y="3140583"/>
                  </a:lnTo>
                  <a:lnTo>
                    <a:pt x="5863704" y="5713768"/>
                  </a:lnTo>
                  <a:lnTo>
                    <a:pt x="5891466" y="5713768"/>
                  </a:lnTo>
                  <a:lnTo>
                    <a:pt x="5891466" y="3405568"/>
                  </a:lnTo>
                  <a:lnTo>
                    <a:pt x="6061888" y="3391103"/>
                  </a:lnTo>
                  <a:lnTo>
                    <a:pt x="6061888" y="5734926"/>
                  </a:lnTo>
                  <a:lnTo>
                    <a:pt x="6089650" y="5734926"/>
                  </a:lnTo>
                  <a:lnTo>
                    <a:pt x="6089650" y="3388741"/>
                  </a:lnTo>
                  <a:lnTo>
                    <a:pt x="6235890" y="3376333"/>
                  </a:lnTo>
                  <a:lnTo>
                    <a:pt x="6235890" y="5734926"/>
                  </a:lnTo>
                  <a:lnTo>
                    <a:pt x="6263652" y="5734926"/>
                  </a:lnTo>
                  <a:lnTo>
                    <a:pt x="6263652" y="3068434"/>
                  </a:lnTo>
                  <a:close/>
                </a:path>
                <a:path w="8103234" h="6528434">
                  <a:moveTo>
                    <a:pt x="7085698" y="5278196"/>
                  </a:moveTo>
                  <a:lnTo>
                    <a:pt x="6862673" y="5272976"/>
                  </a:lnTo>
                  <a:lnTo>
                    <a:pt x="6862673" y="5764530"/>
                  </a:lnTo>
                  <a:lnTo>
                    <a:pt x="6890436" y="5764530"/>
                  </a:lnTo>
                  <a:lnTo>
                    <a:pt x="6890436" y="5301399"/>
                  </a:lnTo>
                  <a:lnTo>
                    <a:pt x="7057936" y="5305298"/>
                  </a:lnTo>
                  <a:lnTo>
                    <a:pt x="7057936" y="5780951"/>
                  </a:lnTo>
                  <a:lnTo>
                    <a:pt x="7085698" y="5780951"/>
                  </a:lnTo>
                  <a:lnTo>
                    <a:pt x="7085698" y="5278196"/>
                  </a:lnTo>
                  <a:close/>
                </a:path>
                <a:path w="8103234" h="6528434">
                  <a:moveTo>
                    <a:pt x="7085698" y="4104182"/>
                  </a:moveTo>
                  <a:lnTo>
                    <a:pt x="7057936" y="4105262"/>
                  </a:lnTo>
                  <a:lnTo>
                    <a:pt x="7057936" y="4133024"/>
                  </a:lnTo>
                  <a:lnTo>
                    <a:pt x="7057936" y="4653966"/>
                  </a:lnTo>
                  <a:lnTo>
                    <a:pt x="6906539" y="4655972"/>
                  </a:lnTo>
                  <a:lnTo>
                    <a:pt x="6906539" y="4138828"/>
                  </a:lnTo>
                  <a:lnTo>
                    <a:pt x="7057936" y="4133024"/>
                  </a:lnTo>
                  <a:lnTo>
                    <a:pt x="7057936" y="4105262"/>
                  </a:lnTo>
                  <a:lnTo>
                    <a:pt x="6878777" y="4112158"/>
                  </a:lnTo>
                  <a:lnTo>
                    <a:pt x="6878777" y="4684052"/>
                  </a:lnTo>
                  <a:lnTo>
                    <a:pt x="7085698" y="4681398"/>
                  </a:lnTo>
                  <a:lnTo>
                    <a:pt x="7085698" y="4655972"/>
                  </a:lnTo>
                  <a:lnTo>
                    <a:pt x="7085698" y="4133024"/>
                  </a:lnTo>
                  <a:lnTo>
                    <a:pt x="7085698" y="4104182"/>
                  </a:lnTo>
                  <a:close/>
                </a:path>
                <a:path w="8103234" h="6528434">
                  <a:moveTo>
                    <a:pt x="7085698" y="2939224"/>
                  </a:moveTo>
                  <a:lnTo>
                    <a:pt x="7057936" y="2943390"/>
                  </a:lnTo>
                  <a:lnTo>
                    <a:pt x="7057936" y="2971431"/>
                  </a:lnTo>
                  <a:lnTo>
                    <a:pt x="7057936" y="3489490"/>
                  </a:lnTo>
                  <a:lnTo>
                    <a:pt x="6901929" y="3505111"/>
                  </a:lnTo>
                  <a:lnTo>
                    <a:pt x="6901929" y="2994812"/>
                  </a:lnTo>
                  <a:lnTo>
                    <a:pt x="7057936" y="2971431"/>
                  </a:lnTo>
                  <a:lnTo>
                    <a:pt x="7057936" y="2943390"/>
                  </a:lnTo>
                  <a:lnTo>
                    <a:pt x="6874167" y="2970949"/>
                  </a:lnTo>
                  <a:lnTo>
                    <a:pt x="6874167" y="3535807"/>
                  </a:lnTo>
                  <a:lnTo>
                    <a:pt x="7085698" y="3514661"/>
                  </a:lnTo>
                  <a:lnTo>
                    <a:pt x="7085698" y="3505111"/>
                  </a:lnTo>
                  <a:lnTo>
                    <a:pt x="7085698" y="2971431"/>
                  </a:lnTo>
                  <a:lnTo>
                    <a:pt x="7085698" y="2939224"/>
                  </a:lnTo>
                  <a:close/>
                </a:path>
                <a:path w="8103234" h="6528434">
                  <a:moveTo>
                    <a:pt x="7366419" y="5280304"/>
                  </a:moveTo>
                  <a:lnTo>
                    <a:pt x="7143394" y="5277701"/>
                  </a:lnTo>
                  <a:lnTo>
                    <a:pt x="7143394" y="5802046"/>
                  </a:lnTo>
                  <a:lnTo>
                    <a:pt x="7171156" y="5802046"/>
                  </a:lnTo>
                  <a:lnTo>
                    <a:pt x="7171156" y="5305793"/>
                  </a:lnTo>
                  <a:lnTo>
                    <a:pt x="7338657" y="5307749"/>
                  </a:lnTo>
                  <a:lnTo>
                    <a:pt x="7338657" y="5813272"/>
                  </a:lnTo>
                  <a:lnTo>
                    <a:pt x="7366419" y="5813272"/>
                  </a:lnTo>
                  <a:lnTo>
                    <a:pt x="7366419" y="5280304"/>
                  </a:lnTo>
                  <a:close/>
                </a:path>
                <a:path w="8103234" h="6528434">
                  <a:moveTo>
                    <a:pt x="7366419" y="4090416"/>
                  </a:moveTo>
                  <a:lnTo>
                    <a:pt x="7338657" y="4091508"/>
                  </a:lnTo>
                  <a:lnTo>
                    <a:pt x="7338657" y="4119257"/>
                  </a:lnTo>
                  <a:lnTo>
                    <a:pt x="7338657" y="4653915"/>
                  </a:lnTo>
                  <a:lnTo>
                    <a:pt x="7187209" y="4655972"/>
                  </a:lnTo>
                  <a:lnTo>
                    <a:pt x="7187209" y="4125214"/>
                  </a:lnTo>
                  <a:lnTo>
                    <a:pt x="7338657" y="4119257"/>
                  </a:lnTo>
                  <a:lnTo>
                    <a:pt x="7338657" y="4091508"/>
                  </a:lnTo>
                  <a:lnTo>
                    <a:pt x="7159434" y="4098544"/>
                  </a:lnTo>
                  <a:lnTo>
                    <a:pt x="7159434" y="4684052"/>
                  </a:lnTo>
                  <a:lnTo>
                    <a:pt x="7366419" y="4681347"/>
                  </a:lnTo>
                  <a:lnTo>
                    <a:pt x="7366419" y="4655972"/>
                  </a:lnTo>
                  <a:lnTo>
                    <a:pt x="7366419" y="4119257"/>
                  </a:lnTo>
                  <a:lnTo>
                    <a:pt x="7366419" y="4090416"/>
                  </a:lnTo>
                  <a:close/>
                </a:path>
                <a:path w="8103234" h="6528434">
                  <a:moveTo>
                    <a:pt x="7366419" y="2898279"/>
                  </a:moveTo>
                  <a:lnTo>
                    <a:pt x="7338657" y="2901696"/>
                  </a:lnTo>
                  <a:lnTo>
                    <a:pt x="7338657" y="2929623"/>
                  </a:lnTo>
                  <a:lnTo>
                    <a:pt x="7338657" y="3466452"/>
                  </a:lnTo>
                  <a:lnTo>
                    <a:pt x="7198106" y="3478860"/>
                  </a:lnTo>
                  <a:lnTo>
                    <a:pt x="7198106" y="2946920"/>
                  </a:lnTo>
                  <a:lnTo>
                    <a:pt x="7338657" y="2929623"/>
                  </a:lnTo>
                  <a:lnTo>
                    <a:pt x="7338657" y="2901696"/>
                  </a:lnTo>
                  <a:lnTo>
                    <a:pt x="7170344" y="2922359"/>
                  </a:lnTo>
                  <a:lnTo>
                    <a:pt x="7170344" y="3509226"/>
                  </a:lnTo>
                  <a:lnTo>
                    <a:pt x="7366419" y="3491827"/>
                  </a:lnTo>
                  <a:lnTo>
                    <a:pt x="7366419" y="3478860"/>
                  </a:lnTo>
                  <a:lnTo>
                    <a:pt x="7366419" y="2929623"/>
                  </a:lnTo>
                  <a:lnTo>
                    <a:pt x="7366419" y="2898279"/>
                  </a:lnTo>
                  <a:close/>
                </a:path>
                <a:path w="8103234" h="6528434">
                  <a:moveTo>
                    <a:pt x="7795603" y="5292179"/>
                  </a:moveTo>
                  <a:lnTo>
                    <a:pt x="7572578" y="5286756"/>
                  </a:lnTo>
                  <a:lnTo>
                    <a:pt x="7572578" y="5839460"/>
                  </a:lnTo>
                  <a:lnTo>
                    <a:pt x="7600340" y="5839460"/>
                  </a:lnTo>
                  <a:lnTo>
                    <a:pt x="7600340" y="5315178"/>
                  </a:lnTo>
                  <a:lnTo>
                    <a:pt x="7767841" y="5319293"/>
                  </a:lnTo>
                  <a:lnTo>
                    <a:pt x="7767841" y="5835294"/>
                  </a:lnTo>
                  <a:lnTo>
                    <a:pt x="7795603" y="5835294"/>
                  </a:lnTo>
                  <a:lnTo>
                    <a:pt x="7795603" y="5292179"/>
                  </a:lnTo>
                  <a:close/>
                </a:path>
                <a:path w="8103234" h="6528434">
                  <a:moveTo>
                    <a:pt x="7795603" y="4070134"/>
                  </a:moveTo>
                  <a:lnTo>
                    <a:pt x="7767841" y="4070489"/>
                  </a:lnTo>
                  <a:lnTo>
                    <a:pt x="7767841" y="4098213"/>
                  </a:lnTo>
                  <a:lnTo>
                    <a:pt x="7767841" y="4653851"/>
                  </a:lnTo>
                  <a:lnTo>
                    <a:pt x="7616444" y="4655909"/>
                  </a:lnTo>
                  <a:lnTo>
                    <a:pt x="7616444" y="4100169"/>
                  </a:lnTo>
                  <a:lnTo>
                    <a:pt x="7767841" y="4098213"/>
                  </a:lnTo>
                  <a:lnTo>
                    <a:pt x="7767841" y="4070489"/>
                  </a:lnTo>
                  <a:lnTo>
                    <a:pt x="7588682" y="4072737"/>
                  </a:lnTo>
                  <a:lnTo>
                    <a:pt x="7588682" y="4684115"/>
                  </a:lnTo>
                  <a:lnTo>
                    <a:pt x="7795603" y="4681283"/>
                  </a:lnTo>
                  <a:lnTo>
                    <a:pt x="7795603" y="4655909"/>
                  </a:lnTo>
                  <a:lnTo>
                    <a:pt x="7795603" y="4098213"/>
                  </a:lnTo>
                  <a:lnTo>
                    <a:pt x="7795603" y="4070134"/>
                  </a:lnTo>
                  <a:close/>
                </a:path>
                <a:path w="8103234" h="6528434">
                  <a:moveTo>
                    <a:pt x="7795603" y="2833751"/>
                  </a:moveTo>
                  <a:lnTo>
                    <a:pt x="7767841" y="2837370"/>
                  </a:lnTo>
                  <a:lnTo>
                    <a:pt x="7767841" y="2865310"/>
                  </a:lnTo>
                  <a:lnTo>
                    <a:pt x="7767841" y="3416122"/>
                  </a:lnTo>
                  <a:lnTo>
                    <a:pt x="7600442" y="3435921"/>
                  </a:lnTo>
                  <a:lnTo>
                    <a:pt x="7600442" y="2887116"/>
                  </a:lnTo>
                  <a:lnTo>
                    <a:pt x="7767841" y="2865310"/>
                  </a:lnTo>
                  <a:lnTo>
                    <a:pt x="7767841" y="2837370"/>
                  </a:lnTo>
                  <a:lnTo>
                    <a:pt x="7572680" y="2862719"/>
                  </a:lnTo>
                  <a:lnTo>
                    <a:pt x="7572680" y="3467150"/>
                  </a:lnTo>
                  <a:lnTo>
                    <a:pt x="7795603" y="3440861"/>
                  </a:lnTo>
                  <a:lnTo>
                    <a:pt x="7795603" y="3435921"/>
                  </a:lnTo>
                  <a:lnTo>
                    <a:pt x="7795603" y="2865310"/>
                  </a:lnTo>
                  <a:lnTo>
                    <a:pt x="7795603" y="2833751"/>
                  </a:lnTo>
                  <a:close/>
                </a:path>
                <a:path w="8103234" h="6528434">
                  <a:moveTo>
                    <a:pt x="8066291" y="4062857"/>
                  </a:moveTo>
                  <a:lnTo>
                    <a:pt x="8038528" y="4063936"/>
                  </a:lnTo>
                  <a:lnTo>
                    <a:pt x="8038528" y="4091711"/>
                  </a:lnTo>
                  <a:lnTo>
                    <a:pt x="8038528" y="4653851"/>
                  </a:lnTo>
                  <a:lnTo>
                    <a:pt x="7887081" y="4655909"/>
                  </a:lnTo>
                  <a:lnTo>
                    <a:pt x="7887081" y="4097515"/>
                  </a:lnTo>
                  <a:lnTo>
                    <a:pt x="8038528" y="4091711"/>
                  </a:lnTo>
                  <a:lnTo>
                    <a:pt x="8038528" y="4063936"/>
                  </a:lnTo>
                  <a:lnTo>
                    <a:pt x="7859319" y="4070832"/>
                  </a:lnTo>
                  <a:lnTo>
                    <a:pt x="7859319" y="4684103"/>
                  </a:lnTo>
                  <a:lnTo>
                    <a:pt x="8066291" y="4681182"/>
                  </a:lnTo>
                  <a:lnTo>
                    <a:pt x="8066291" y="4655909"/>
                  </a:lnTo>
                  <a:lnTo>
                    <a:pt x="8066291" y="4091711"/>
                  </a:lnTo>
                  <a:lnTo>
                    <a:pt x="8066291" y="4062857"/>
                  </a:lnTo>
                  <a:close/>
                </a:path>
                <a:path w="8103234" h="6528434">
                  <a:moveTo>
                    <a:pt x="8075498" y="2797213"/>
                  </a:moveTo>
                  <a:lnTo>
                    <a:pt x="8047749" y="2800591"/>
                  </a:lnTo>
                  <a:lnTo>
                    <a:pt x="8047749" y="2828556"/>
                  </a:lnTo>
                  <a:lnTo>
                    <a:pt x="8047749" y="3390531"/>
                  </a:lnTo>
                  <a:lnTo>
                    <a:pt x="7887081" y="3404146"/>
                  </a:lnTo>
                  <a:lnTo>
                    <a:pt x="7887081" y="2848127"/>
                  </a:lnTo>
                  <a:lnTo>
                    <a:pt x="8047749" y="2828556"/>
                  </a:lnTo>
                  <a:lnTo>
                    <a:pt x="8047749" y="2800591"/>
                  </a:lnTo>
                  <a:lnTo>
                    <a:pt x="7859319" y="2823514"/>
                  </a:lnTo>
                  <a:lnTo>
                    <a:pt x="7859319" y="3434410"/>
                  </a:lnTo>
                  <a:lnTo>
                    <a:pt x="8075498" y="3416020"/>
                  </a:lnTo>
                  <a:lnTo>
                    <a:pt x="8075498" y="3404146"/>
                  </a:lnTo>
                  <a:lnTo>
                    <a:pt x="8075498" y="2828556"/>
                  </a:lnTo>
                  <a:lnTo>
                    <a:pt x="8075498" y="2797213"/>
                  </a:lnTo>
                  <a:close/>
                </a:path>
                <a:path w="8103234" h="6528434">
                  <a:moveTo>
                    <a:pt x="8082394" y="5294681"/>
                  </a:moveTo>
                  <a:lnTo>
                    <a:pt x="7859319" y="5291963"/>
                  </a:lnTo>
                  <a:lnTo>
                    <a:pt x="7859319" y="5842825"/>
                  </a:lnTo>
                  <a:lnTo>
                    <a:pt x="7887081" y="5842825"/>
                  </a:lnTo>
                  <a:lnTo>
                    <a:pt x="7887081" y="5320042"/>
                  </a:lnTo>
                  <a:lnTo>
                    <a:pt x="8054632" y="5322113"/>
                  </a:lnTo>
                  <a:lnTo>
                    <a:pt x="8054632" y="5854649"/>
                  </a:lnTo>
                  <a:lnTo>
                    <a:pt x="8082394" y="5854649"/>
                  </a:lnTo>
                  <a:lnTo>
                    <a:pt x="8082394" y="5294681"/>
                  </a:lnTo>
                  <a:close/>
                </a:path>
                <a:path w="8103234" h="6528434">
                  <a:moveTo>
                    <a:pt x="8102727" y="0"/>
                  </a:moveTo>
                  <a:lnTo>
                    <a:pt x="8074965" y="1473"/>
                  </a:lnTo>
                  <a:lnTo>
                    <a:pt x="8074965" y="29286"/>
                  </a:lnTo>
                  <a:lnTo>
                    <a:pt x="8074965" y="104711"/>
                  </a:lnTo>
                  <a:lnTo>
                    <a:pt x="8051406" y="105714"/>
                  </a:lnTo>
                  <a:lnTo>
                    <a:pt x="8051406" y="133477"/>
                  </a:lnTo>
                  <a:lnTo>
                    <a:pt x="8009509" y="171894"/>
                  </a:lnTo>
                  <a:lnTo>
                    <a:pt x="8009509" y="2132584"/>
                  </a:lnTo>
                  <a:lnTo>
                    <a:pt x="8009509" y="2272220"/>
                  </a:lnTo>
                  <a:lnTo>
                    <a:pt x="7949768" y="2274303"/>
                  </a:lnTo>
                  <a:lnTo>
                    <a:pt x="7949768" y="2302052"/>
                  </a:lnTo>
                  <a:lnTo>
                    <a:pt x="7949768" y="2401100"/>
                  </a:lnTo>
                  <a:lnTo>
                    <a:pt x="7795222" y="2650642"/>
                  </a:lnTo>
                  <a:lnTo>
                    <a:pt x="7715783" y="2648750"/>
                  </a:lnTo>
                  <a:lnTo>
                    <a:pt x="7579665" y="2314905"/>
                  </a:lnTo>
                  <a:lnTo>
                    <a:pt x="7949768" y="2302052"/>
                  </a:lnTo>
                  <a:lnTo>
                    <a:pt x="7949768" y="2274303"/>
                  </a:lnTo>
                  <a:lnTo>
                    <a:pt x="7573391" y="2287333"/>
                  </a:lnTo>
                  <a:lnTo>
                    <a:pt x="7575245" y="2157539"/>
                  </a:lnTo>
                  <a:lnTo>
                    <a:pt x="8009509" y="2132584"/>
                  </a:lnTo>
                  <a:lnTo>
                    <a:pt x="8009509" y="171894"/>
                  </a:lnTo>
                  <a:lnTo>
                    <a:pt x="8000517" y="180136"/>
                  </a:lnTo>
                  <a:lnTo>
                    <a:pt x="7992046" y="180517"/>
                  </a:lnTo>
                  <a:lnTo>
                    <a:pt x="7992046" y="208343"/>
                  </a:lnTo>
                  <a:lnTo>
                    <a:pt x="7991322" y="256514"/>
                  </a:lnTo>
                  <a:lnTo>
                    <a:pt x="7991132" y="256527"/>
                  </a:lnTo>
                  <a:lnTo>
                    <a:pt x="7991132" y="284353"/>
                  </a:lnTo>
                  <a:lnTo>
                    <a:pt x="7991132" y="2105850"/>
                  </a:lnTo>
                  <a:lnTo>
                    <a:pt x="7831658" y="2115032"/>
                  </a:lnTo>
                  <a:lnTo>
                    <a:pt x="7831658" y="1933841"/>
                  </a:lnTo>
                  <a:lnTo>
                    <a:pt x="7991132" y="1926894"/>
                  </a:lnTo>
                  <a:lnTo>
                    <a:pt x="7991132" y="1899081"/>
                  </a:lnTo>
                  <a:lnTo>
                    <a:pt x="7831658" y="1906028"/>
                  </a:lnTo>
                  <a:lnTo>
                    <a:pt x="7831658" y="1740763"/>
                  </a:lnTo>
                  <a:lnTo>
                    <a:pt x="7991132" y="1733753"/>
                  </a:lnTo>
                  <a:lnTo>
                    <a:pt x="7991132" y="1705940"/>
                  </a:lnTo>
                  <a:lnTo>
                    <a:pt x="7831658" y="1712950"/>
                  </a:lnTo>
                  <a:lnTo>
                    <a:pt x="7831658" y="1542986"/>
                  </a:lnTo>
                  <a:lnTo>
                    <a:pt x="7991132" y="1537131"/>
                  </a:lnTo>
                  <a:lnTo>
                    <a:pt x="7991132" y="1509331"/>
                  </a:lnTo>
                  <a:lnTo>
                    <a:pt x="7831658" y="1515186"/>
                  </a:lnTo>
                  <a:lnTo>
                    <a:pt x="7831658" y="1349997"/>
                  </a:lnTo>
                  <a:lnTo>
                    <a:pt x="7991132" y="1344155"/>
                  </a:lnTo>
                  <a:lnTo>
                    <a:pt x="7991132" y="1316355"/>
                  </a:lnTo>
                  <a:lnTo>
                    <a:pt x="7831658" y="1322197"/>
                  </a:lnTo>
                  <a:lnTo>
                    <a:pt x="7831658" y="1136332"/>
                  </a:lnTo>
                  <a:lnTo>
                    <a:pt x="7991132" y="1130452"/>
                  </a:lnTo>
                  <a:lnTo>
                    <a:pt x="7991132" y="1102652"/>
                  </a:lnTo>
                  <a:lnTo>
                    <a:pt x="7831658" y="1108532"/>
                  </a:lnTo>
                  <a:lnTo>
                    <a:pt x="7831658" y="922667"/>
                  </a:lnTo>
                  <a:lnTo>
                    <a:pt x="7991132" y="916813"/>
                  </a:lnTo>
                  <a:lnTo>
                    <a:pt x="7991132" y="889012"/>
                  </a:lnTo>
                  <a:lnTo>
                    <a:pt x="7831658" y="894854"/>
                  </a:lnTo>
                  <a:lnTo>
                    <a:pt x="7831658" y="722795"/>
                  </a:lnTo>
                  <a:lnTo>
                    <a:pt x="7991132" y="716940"/>
                  </a:lnTo>
                  <a:lnTo>
                    <a:pt x="7991132" y="689140"/>
                  </a:lnTo>
                  <a:lnTo>
                    <a:pt x="7831658" y="694994"/>
                  </a:lnTo>
                  <a:lnTo>
                    <a:pt x="7831658" y="512597"/>
                  </a:lnTo>
                  <a:lnTo>
                    <a:pt x="7991132" y="506717"/>
                  </a:lnTo>
                  <a:lnTo>
                    <a:pt x="7991132" y="478917"/>
                  </a:lnTo>
                  <a:lnTo>
                    <a:pt x="7831658" y="484784"/>
                  </a:lnTo>
                  <a:lnTo>
                    <a:pt x="7831658" y="293293"/>
                  </a:lnTo>
                  <a:lnTo>
                    <a:pt x="7991132" y="284353"/>
                  </a:lnTo>
                  <a:lnTo>
                    <a:pt x="7991132" y="256527"/>
                  </a:lnTo>
                  <a:lnTo>
                    <a:pt x="7803896" y="267055"/>
                  </a:lnTo>
                  <a:lnTo>
                    <a:pt x="7803896" y="294855"/>
                  </a:lnTo>
                  <a:lnTo>
                    <a:pt x="7803896" y="485813"/>
                  </a:lnTo>
                  <a:lnTo>
                    <a:pt x="7624305" y="492404"/>
                  </a:lnTo>
                  <a:lnTo>
                    <a:pt x="7625283" y="520179"/>
                  </a:lnTo>
                  <a:lnTo>
                    <a:pt x="7803896" y="513613"/>
                  </a:lnTo>
                  <a:lnTo>
                    <a:pt x="7803896" y="696010"/>
                  </a:lnTo>
                  <a:lnTo>
                    <a:pt x="7624305" y="702589"/>
                  </a:lnTo>
                  <a:lnTo>
                    <a:pt x="7625283" y="730351"/>
                  </a:lnTo>
                  <a:lnTo>
                    <a:pt x="7803896" y="723811"/>
                  </a:lnTo>
                  <a:lnTo>
                    <a:pt x="7803896" y="895883"/>
                  </a:lnTo>
                  <a:lnTo>
                    <a:pt x="7624305" y="902449"/>
                  </a:lnTo>
                  <a:lnTo>
                    <a:pt x="7625283" y="930224"/>
                  </a:lnTo>
                  <a:lnTo>
                    <a:pt x="7803896" y="923683"/>
                  </a:lnTo>
                  <a:lnTo>
                    <a:pt x="7803896" y="1109548"/>
                  </a:lnTo>
                  <a:lnTo>
                    <a:pt x="7624305" y="1116152"/>
                  </a:lnTo>
                  <a:lnTo>
                    <a:pt x="7625283" y="1143914"/>
                  </a:lnTo>
                  <a:lnTo>
                    <a:pt x="7803896" y="1137348"/>
                  </a:lnTo>
                  <a:lnTo>
                    <a:pt x="7803896" y="1323225"/>
                  </a:lnTo>
                  <a:lnTo>
                    <a:pt x="7624305" y="1329791"/>
                  </a:lnTo>
                  <a:lnTo>
                    <a:pt x="7625283" y="1357553"/>
                  </a:lnTo>
                  <a:lnTo>
                    <a:pt x="7803896" y="1351013"/>
                  </a:lnTo>
                  <a:lnTo>
                    <a:pt x="7803896" y="1516202"/>
                  </a:lnTo>
                  <a:lnTo>
                    <a:pt x="7624305" y="1522780"/>
                  </a:lnTo>
                  <a:lnTo>
                    <a:pt x="7625283" y="1550543"/>
                  </a:lnTo>
                  <a:lnTo>
                    <a:pt x="7803896" y="1544002"/>
                  </a:lnTo>
                  <a:lnTo>
                    <a:pt x="7803896" y="1714169"/>
                  </a:lnTo>
                  <a:lnTo>
                    <a:pt x="7803896" y="1741982"/>
                  </a:lnTo>
                  <a:lnTo>
                    <a:pt x="7803896" y="1907235"/>
                  </a:lnTo>
                  <a:lnTo>
                    <a:pt x="7803896" y="1935048"/>
                  </a:lnTo>
                  <a:lnTo>
                    <a:pt x="7803896" y="2116620"/>
                  </a:lnTo>
                  <a:lnTo>
                    <a:pt x="7623708" y="2126983"/>
                  </a:lnTo>
                  <a:lnTo>
                    <a:pt x="7623708" y="1942884"/>
                  </a:lnTo>
                  <a:lnTo>
                    <a:pt x="7803896" y="1935048"/>
                  </a:lnTo>
                  <a:lnTo>
                    <a:pt x="7803896" y="1907235"/>
                  </a:lnTo>
                  <a:lnTo>
                    <a:pt x="7623708" y="1915058"/>
                  </a:lnTo>
                  <a:lnTo>
                    <a:pt x="7623708" y="1749894"/>
                  </a:lnTo>
                  <a:lnTo>
                    <a:pt x="7803896" y="1741982"/>
                  </a:lnTo>
                  <a:lnTo>
                    <a:pt x="7803896" y="1714169"/>
                  </a:lnTo>
                  <a:lnTo>
                    <a:pt x="7623708" y="1722069"/>
                  </a:lnTo>
                  <a:lnTo>
                    <a:pt x="7623708" y="304939"/>
                  </a:lnTo>
                  <a:lnTo>
                    <a:pt x="7803896" y="294855"/>
                  </a:lnTo>
                  <a:lnTo>
                    <a:pt x="7803896" y="267055"/>
                  </a:lnTo>
                  <a:lnTo>
                    <a:pt x="7602067" y="278384"/>
                  </a:lnTo>
                  <a:lnTo>
                    <a:pt x="7595946" y="287667"/>
                  </a:lnTo>
                  <a:lnTo>
                    <a:pt x="7595946" y="338074"/>
                  </a:lnTo>
                  <a:lnTo>
                    <a:pt x="7595946" y="2128583"/>
                  </a:lnTo>
                  <a:lnTo>
                    <a:pt x="7571143" y="2130006"/>
                  </a:lnTo>
                  <a:lnTo>
                    <a:pt x="7571143" y="2367635"/>
                  </a:lnTo>
                  <a:lnTo>
                    <a:pt x="7491425" y="2376640"/>
                  </a:lnTo>
                  <a:lnTo>
                    <a:pt x="7531379" y="2343200"/>
                  </a:lnTo>
                  <a:lnTo>
                    <a:pt x="7553604" y="2324595"/>
                  </a:lnTo>
                  <a:lnTo>
                    <a:pt x="7571143" y="2367635"/>
                  </a:lnTo>
                  <a:lnTo>
                    <a:pt x="7571143" y="2130006"/>
                  </a:lnTo>
                  <a:lnTo>
                    <a:pt x="7559395" y="2130679"/>
                  </a:lnTo>
                  <a:lnTo>
                    <a:pt x="7559395" y="393446"/>
                  </a:lnTo>
                  <a:lnTo>
                    <a:pt x="7595946" y="338074"/>
                  </a:lnTo>
                  <a:lnTo>
                    <a:pt x="7595946" y="287667"/>
                  </a:lnTo>
                  <a:lnTo>
                    <a:pt x="7547153" y="361594"/>
                  </a:lnTo>
                  <a:lnTo>
                    <a:pt x="7547153" y="2178951"/>
                  </a:lnTo>
                  <a:lnTo>
                    <a:pt x="7545476" y="2295169"/>
                  </a:lnTo>
                  <a:lnTo>
                    <a:pt x="7488148" y="2343200"/>
                  </a:lnTo>
                  <a:lnTo>
                    <a:pt x="7488148" y="2234196"/>
                  </a:lnTo>
                  <a:lnTo>
                    <a:pt x="7547153" y="2178951"/>
                  </a:lnTo>
                  <a:lnTo>
                    <a:pt x="7547153" y="361594"/>
                  </a:lnTo>
                  <a:lnTo>
                    <a:pt x="7539393" y="373341"/>
                  </a:lnTo>
                  <a:lnTo>
                    <a:pt x="7419937" y="342303"/>
                  </a:lnTo>
                  <a:lnTo>
                    <a:pt x="7494549" y="230352"/>
                  </a:lnTo>
                  <a:lnTo>
                    <a:pt x="7992046" y="208343"/>
                  </a:lnTo>
                  <a:lnTo>
                    <a:pt x="7992046" y="180517"/>
                  </a:lnTo>
                  <a:lnTo>
                    <a:pt x="7479258" y="203238"/>
                  </a:lnTo>
                  <a:lnTo>
                    <a:pt x="7389889" y="337324"/>
                  </a:lnTo>
                  <a:lnTo>
                    <a:pt x="7342098" y="337324"/>
                  </a:lnTo>
                  <a:lnTo>
                    <a:pt x="7370064" y="290753"/>
                  </a:lnTo>
                  <a:lnTo>
                    <a:pt x="7449058" y="159143"/>
                  </a:lnTo>
                  <a:lnTo>
                    <a:pt x="8051406" y="133477"/>
                  </a:lnTo>
                  <a:lnTo>
                    <a:pt x="8051406" y="105714"/>
                  </a:lnTo>
                  <a:lnTo>
                    <a:pt x="7451776" y="131229"/>
                  </a:lnTo>
                  <a:lnTo>
                    <a:pt x="7437412" y="72440"/>
                  </a:lnTo>
                  <a:lnTo>
                    <a:pt x="7443356" y="62522"/>
                  </a:lnTo>
                  <a:lnTo>
                    <a:pt x="8074965" y="29286"/>
                  </a:lnTo>
                  <a:lnTo>
                    <a:pt x="8074965" y="1473"/>
                  </a:lnTo>
                  <a:lnTo>
                    <a:pt x="7427087" y="35623"/>
                  </a:lnTo>
                  <a:lnTo>
                    <a:pt x="7426109" y="37261"/>
                  </a:lnTo>
                  <a:lnTo>
                    <a:pt x="7426109" y="143344"/>
                  </a:lnTo>
                  <a:lnTo>
                    <a:pt x="7337679" y="290753"/>
                  </a:lnTo>
                  <a:lnTo>
                    <a:pt x="7337679" y="239026"/>
                  </a:lnTo>
                  <a:lnTo>
                    <a:pt x="7417092" y="106387"/>
                  </a:lnTo>
                  <a:lnTo>
                    <a:pt x="7426109" y="143344"/>
                  </a:lnTo>
                  <a:lnTo>
                    <a:pt x="7426109" y="37261"/>
                  </a:lnTo>
                  <a:lnTo>
                    <a:pt x="7417575" y="51511"/>
                  </a:lnTo>
                  <a:lnTo>
                    <a:pt x="7404481" y="54711"/>
                  </a:lnTo>
                  <a:lnTo>
                    <a:pt x="7407707" y="67983"/>
                  </a:lnTo>
                  <a:lnTo>
                    <a:pt x="7309917" y="231317"/>
                  </a:lnTo>
                  <a:lnTo>
                    <a:pt x="7309917" y="251498"/>
                  </a:lnTo>
                  <a:lnTo>
                    <a:pt x="7309917" y="279260"/>
                  </a:lnTo>
                  <a:lnTo>
                    <a:pt x="7309917" y="337324"/>
                  </a:lnTo>
                  <a:lnTo>
                    <a:pt x="7304976" y="337324"/>
                  </a:lnTo>
                  <a:lnTo>
                    <a:pt x="7304976" y="365099"/>
                  </a:lnTo>
                  <a:lnTo>
                    <a:pt x="7304164" y="369316"/>
                  </a:lnTo>
                  <a:lnTo>
                    <a:pt x="7304164" y="2288425"/>
                  </a:lnTo>
                  <a:lnTo>
                    <a:pt x="7304164" y="2414066"/>
                  </a:lnTo>
                  <a:lnTo>
                    <a:pt x="7223747" y="2415997"/>
                  </a:lnTo>
                  <a:lnTo>
                    <a:pt x="7223747" y="2443772"/>
                  </a:lnTo>
                  <a:lnTo>
                    <a:pt x="7223747" y="2532329"/>
                  </a:lnTo>
                  <a:lnTo>
                    <a:pt x="7098652" y="2749600"/>
                  </a:lnTo>
                  <a:lnTo>
                    <a:pt x="7023989" y="2749600"/>
                  </a:lnTo>
                  <a:lnTo>
                    <a:pt x="6896570" y="2451620"/>
                  </a:lnTo>
                  <a:lnTo>
                    <a:pt x="7223747" y="2443772"/>
                  </a:lnTo>
                  <a:lnTo>
                    <a:pt x="7223747" y="2415997"/>
                  </a:lnTo>
                  <a:lnTo>
                    <a:pt x="6883933" y="2424138"/>
                  </a:lnTo>
                  <a:lnTo>
                    <a:pt x="6883933" y="2300592"/>
                  </a:lnTo>
                  <a:lnTo>
                    <a:pt x="7304164" y="2288425"/>
                  </a:lnTo>
                  <a:lnTo>
                    <a:pt x="7304164" y="369316"/>
                  </a:lnTo>
                  <a:lnTo>
                    <a:pt x="7297610" y="403250"/>
                  </a:lnTo>
                  <a:lnTo>
                    <a:pt x="7292200" y="403453"/>
                  </a:lnTo>
                  <a:lnTo>
                    <a:pt x="7292200" y="431241"/>
                  </a:lnTo>
                  <a:lnTo>
                    <a:pt x="7285837" y="464235"/>
                  </a:lnTo>
                  <a:lnTo>
                    <a:pt x="7283501" y="464350"/>
                  </a:lnTo>
                  <a:lnTo>
                    <a:pt x="7283501" y="492086"/>
                  </a:lnTo>
                  <a:lnTo>
                    <a:pt x="7283501" y="2261209"/>
                  </a:lnTo>
                  <a:lnTo>
                    <a:pt x="7128637" y="2265705"/>
                  </a:lnTo>
                  <a:lnTo>
                    <a:pt x="7128637" y="2092528"/>
                  </a:lnTo>
                  <a:lnTo>
                    <a:pt x="7283501" y="2088235"/>
                  </a:lnTo>
                  <a:lnTo>
                    <a:pt x="7283501" y="2060448"/>
                  </a:lnTo>
                  <a:lnTo>
                    <a:pt x="7128637" y="2064740"/>
                  </a:lnTo>
                  <a:lnTo>
                    <a:pt x="7128637" y="1899539"/>
                  </a:lnTo>
                  <a:lnTo>
                    <a:pt x="7283501" y="1895246"/>
                  </a:lnTo>
                  <a:lnTo>
                    <a:pt x="7283501" y="1867471"/>
                  </a:lnTo>
                  <a:lnTo>
                    <a:pt x="7128637" y="1871764"/>
                  </a:lnTo>
                  <a:lnTo>
                    <a:pt x="7128637" y="1706562"/>
                  </a:lnTo>
                  <a:lnTo>
                    <a:pt x="7283501" y="1702269"/>
                  </a:lnTo>
                  <a:lnTo>
                    <a:pt x="7283501" y="1674482"/>
                  </a:lnTo>
                  <a:lnTo>
                    <a:pt x="7128637" y="1678774"/>
                  </a:lnTo>
                  <a:lnTo>
                    <a:pt x="7128637" y="1517027"/>
                  </a:lnTo>
                  <a:lnTo>
                    <a:pt x="7283501" y="1512760"/>
                  </a:lnTo>
                  <a:lnTo>
                    <a:pt x="7283501" y="1484972"/>
                  </a:lnTo>
                  <a:lnTo>
                    <a:pt x="7128637" y="1489240"/>
                  </a:lnTo>
                  <a:lnTo>
                    <a:pt x="7128637" y="1327480"/>
                  </a:lnTo>
                  <a:lnTo>
                    <a:pt x="7283501" y="1323187"/>
                  </a:lnTo>
                  <a:lnTo>
                    <a:pt x="7283501" y="1295400"/>
                  </a:lnTo>
                  <a:lnTo>
                    <a:pt x="7128637" y="1299692"/>
                  </a:lnTo>
                  <a:lnTo>
                    <a:pt x="7128637" y="1120724"/>
                  </a:lnTo>
                  <a:lnTo>
                    <a:pt x="7283501" y="1116431"/>
                  </a:lnTo>
                  <a:lnTo>
                    <a:pt x="7283501" y="1088644"/>
                  </a:lnTo>
                  <a:lnTo>
                    <a:pt x="7128637" y="1092936"/>
                  </a:lnTo>
                  <a:lnTo>
                    <a:pt x="7128637" y="924293"/>
                  </a:lnTo>
                  <a:lnTo>
                    <a:pt x="7283501" y="920026"/>
                  </a:lnTo>
                  <a:lnTo>
                    <a:pt x="7283501" y="892238"/>
                  </a:lnTo>
                  <a:lnTo>
                    <a:pt x="7128637" y="896505"/>
                  </a:lnTo>
                  <a:lnTo>
                    <a:pt x="7128637" y="720979"/>
                  </a:lnTo>
                  <a:lnTo>
                    <a:pt x="7283501" y="716686"/>
                  </a:lnTo>
                  <a:lnTo>
                    <a:pt x="7283501" y="688898"/>
                  </a:lnTo>
                  <a:lnTo>
                    <a:pt x="7128637" y="693191"/>
                  </a:lnTo>
                  <a:lnTo>
                    <a:pt x="7128637" y="499478"/>
                  </a:lnTo>
                  <a:lnTo>
                    <a:pt x="7283501" y="492086"/>
                  </a:lnTo>
                  <a:lnTo>
                    <a:pt x="7283501" y="464350"/>
                  </a:lnTo>
                  <a:lnTo>
                    <a:pt x="7128637" y="471716"/>
                  </a:lnTo>
                  <a:lnTo>
                    <a:pt x="7128637" y="468337"/>
                  </a:lnTo>
                  <a:lnTo>
                    <a:pt x="7100875" y="468337"/>
                  </a:lnTo>
                  <a:lnTo>
                    <a:pt x="7100875" y="2266505"/>
                  </a:lnTo>
                  <a:lnTo>
                    <a:pt x="6925297" y="2271585"/>
                  </a:lnTo>
                  <a:lnTo>
                    <a:pt x="6925297" y="2098167"/>
                  </a:lnTo>
                  <a:lnTo>
                    <a:pt x="7100875" y="2093302"/>
                  </a:lnTo>
                  <a:lnTo>
                    <a:pt x="7100875" y="2065502"/>
                  </a:lnTo>
                  <a:lnTo>
                    <a:pt x="6925297" y="2070366"/>
                  </a:lnTo>
                  <a:lnTo>
                    <a:pt x="6925297" y="1905177"/>
                  </a:lnTo>
                  <a:lnTo>
                    <a:pt x="7100875" y="1900313"/>
                  </a:lnTo>
                  <a:lnTo>
                    <a:pt x="7100875" y="1872526"/>
                  </a:lnTo>
                  <a:lnTo>
                    <a:pt x="6925297" y="1877390"/>
                  </a:lnTo>
                  <a:lnTo>
                    <a:pt x="6925297" y="1712188"/>
                  </a:lnTo>
                  <a:lnTo>
                    <a:pt x="7100875" y="1707324"/>
                  </a:lnTo>
                  <a:lnTo>
                    <a:pt x="7100875" y="1679536"/>
                  </a:lnTo>
                  <a:lnTo>
                    <a:pt x="6925297" y="1684401"/>
                  </a:lnTo>
                  <a:lnTo>
                    <a:pt x="6925297" y="1522628"/>
                  </a:lnTo>
                  <a:lnTo>
                    <a:pt x="7100875" y="1517789"/>
                  </a:lnTo>
                  <a:lnTo>
                    <a:pt x="7100875" y="1490002"/>
                  </a:lnTo>
                  <a:lnTo>
                    <a:pt x="6925297" y="1494840"/>
                  </a:lnTo>
                  <a:lnTo>
                    <a:pt x="6925297" y="1333106"/>
                  </a:lnTo>
                  <a:lnTo>
                    <a:pt x="7100875" y="1328242"/>
                  </a:lnTo>
                  <a:lnTo>
                    <a:pt x="7100875" y="1300454"/>
                  </a:lnTo>
                  <a:lnTo>
                    <a:pt x="6925297" y="1305318"/>
                  </a:lnTo>
                  <a:lnTo>
                    <a:pt x="6925297" y="1126350"/>
                  </a:lnTo>
                  <a:lnTo>
                    <a:pt x="7100875" y="1121486"/>
                  </a:lnTo>
                  <a:lnTo>
                    <a:pt x="7100875" y="1093698"/>
                  </a:lnTo>
                  <a:lnTo>
                    <a:pt x="6925297" y="1098562"/>
                  </a:lnTo>
                  <a:lnTo>
                    <a:pt x="6925297" y="929906"/>
                  </a:lnTo>
                  <a:lnTo>
                    <a:pt x="7100875" y="925068"/>
                  </a:lnTo>
                  <a:lnTo>
                    <a:pt x="7100875" y="897267"/>
                  </a:lnTo>
                  <a:lnTo>
                    <a:pt x="6925297" y="902106"/>
                  </a:lnTo>
                  <a:lnTo>
                    <a:pt x="6925297" y="726617"/>
                  </a:lnTo>
                  <a:lnTo>
                    <a:pt x="7100875" y="721753"/>
                  </a:lnTo>
                  <a:lnTo>
                    <a:pt x="7100875" y="693966"/>
                  </a:lnTo>
                  <a:lnTo>
                    <a:pt x="6925297" y="698830"/>
                  </a:lnTo>
                  <a:lnTo>
                    <a:pt x="6925297" y="509168"/>
                  </a:lnTo>
                  <a:lnTo>
                    <a:pt x="7100875" y="500799"/>
                  </a:lnTo>
                  <a:lnTo>
                    <a:pt x="7100875" y="473036"/>
                  </a:lnTo>
                  <a:lnTo>
                    <a:pt x="6903288" y="482434"/>
                  </a:lnTo>
                  <a:lnTo>
                    <a:pt x="6897535" y="492099"/>
                  </a:lnTo>
                  <a:lnTo>
                    <a:pt x="6897535" y="546392"/>
                  </a:lnTo>
                  <a:lnTo>
                    <a:pt x="6897535" y="2272398"/>
                  </a:lnTo>
                  <a:lnTo>
                    <a:pt x="6881825" y="2272855"/>
                  </a:lnTo>
                  <a:lnTo>
                    <a:pt x="6881825" y="2487752"/>
                  </a:lnTo>
                  <a:lnTo>
                    <a:pt x="6825285" y="2487752"/>
                  </a:lnTo>
                  <a:lnTo>
                    <a:pt x="6864502" y="2456904"/>
                  </a:lnTo>
                  <a:lnTo>
                    <a:pt x="6867601" y="2454465"/>
                  </a:lnTo>
                  <a:lnTo>
                    <a:pt x="6881825" y="2487752"/>
                  </a:lnTo>
                  <a:lnTo>
                    <a:pt x="6881825" y="2272855"/>
                  </a:lnTo>
                  <a:lnTo>
                    <a:pt x="6866052" y="2273300"/>
                  </a:lnTo>
                  <a:lnTo>
                    <a:pt x="6865277" y="2273300"/>
                  </a:lnTo>
                  <a:lnTo>
                    <a:pt x="6864172" y="2274112"/>
                  </a:lnTo>
                  <a:lnTo>
                    <a:pt x="6860997" y="2274112"/>
                  </a:lnTo>
                  <a:lnTo>
                    <a:pt x="6860997" y="607695"/>
                  </a:lnTo>
                  <a:lnTo>
                    <a:pt x="6897535" y="546392"/>
                  </a:lnTo>
                  <a:lnTo>
                    <a:pt x="6897535" y="492099"/>
                  </a:lnTo>
                  <a:lnTo>
                    <a:pt x="6856171" y="561568"/>
                  </a:lnTo>
                  <a:lnTo>
                    <a:pt x="6856171" y="2314638"/>
                  </a:lnTo>
                  <a:lnTo>
                    <a:pt x="6856171" y="2428163"/>
                  </a:lnTo>
                  <a:lnTo>
                    <a:pt x="6819620" y="2456904"/>
                  </a:lnTo>
                  <a:lnTo>
                    <a:pt x="6819620" y="2341676"/>
                  </a:lnTo>
                  <a:lnTo>
                    <a:pt x="6856171" y="2314638"/>
                  </a:lnTo>
                  <a:lnTo>
                    <a:pt x="6856171" y="561568"/>
                  </a:lnTo>
                  <a:lnTo>
                    <a:pt x="6841922" y="585495"/>
                  </a:lnTo>
                  <a:lnTo>
                    <a:pt x="6772783" y="549236"/>
                  </a:lnTo>
                  <a:lnTo>
                    <a:pt x="6838213" y="447509"/>
                  </a:lnTo>
                  <a:lnTo>
                    <a:pt x="7292200" y="431241"/>
                  </a:lnTo>
                  <a:lnTo>
                    <a:pt x="7292200" y="403453"/>
                  </a:lnTo>
                  <a:lnTo>
                    <a:pt x="6822707" y="420293"/>
                  </a:lnTo>
                  <a:lnTo>
                    <a:pt x="6745757" y="540016"/>
                  </a:lnTo>
                  <a:lnTo>
                    <a:pt x="6689509" y="535533"/>
                  </a:lnTo>
                  <a:lnTo>
                    <a:pt x="6778295" y="378650"/>
                  </a:lnTo>
                  <a:lnTo>
                    <a:pt x="7298525" y="365099"/>
                  </a:lnTo>
                  <a:lnTo>
                    <a:pt x="7304976" y="365099"/>
                  </a:lnTo>
                  <a:lnTo>
                    <a:pt x="7304976" y="337324"/>
                  </a:lnTo>
                  <a:lnTo>
                    <a:pt x="7298144" y="337324"/>
                  </a:lnTo>
                  <a:lnTo>
                    <a:pt x="6761924" y="351320"/>
                  </a:lnTo>
                  <a:lnTo>
                    <a:pt x="6679501" y="496963"/>
                  </a:lnTo>
                  <a:lnTo>
                    <a:pt x="6677279" y="399846"/>
                  </a:lnTo>
                  <a:lnTo>
                    <a:pt x="6746849" y="289128"/>
                  </a:lnTo>
                  <a:lnTo>
                    <a:pt x="7309917" y="279260"/>
                  </a:lnTo>
                  <a:lnTo>
                    <a:pt x="7309917" y="251498"/>
                  </a:lnTo>
                  <a:lnTo>
                    <a:pt x="6731343" y="261581"/>
                  </a:lnTo>
                  <a:lnTo>
                    <a:pt x="6649301" y="392150"/>
                  </a:lnTo>
                  <a:lnTo>
                    <a:pt x="6654012" y="598258"/>
                  </a:lnTo>
                  <a:lnTo>
                    <a:pt x="6674447" y="562152"/>
                  </a:lnTo>
                  <a:lnTo>
                    <a:pt x="6748881" y="568083"/>
                  </a:lnTo>
                  <a:lnTo>
                    <a:pt x="6833222" y="612317"/>
                  </a:lnTo>
                  <a:lnTo>
                    <a:pt x="6833222" y="2292489"/>
                  </a:lnTo>
                  <a:lnTo>
                    <a:pt x="6839369" y="2292489"/>
                  </a:lnTo>
                  <a:lnTo>
                    <a:pt x="6791858" y="2327681"/>
                  </a:lnTo>
                  <a:lnTo>
                    <a:pt x="6791858" y="2487752"/>
                  </a:lnTo>
                  <a:lnTo>
                    <a:pt x="6791807" y="2515527"/>
                  </a:lnTo>
                  <a:lnTo>
                    <a:pt x="6893700" y="2515527"/>
                  </a:lnTo>
                  <a:lnTo>
                    <a:pt x="7005663" y="2777363"/>
                  </a:lnTo>
                  <a:lnTo>
                    <a:pt x="7114705" y="2777363"/>
                  </a:lnTo>
                  <a:lnTo>
                    <a:pt x="7251522" y="2539708"/>
                  </a:lnTo>
                  <a:lnTo>
                    <a:pt x="7251522" y="2443099"/>
                  </a:lnTo>
                  <a:lnTo>
                    <a:pt x="7331926" y="2441168"/>
                  </a:lnTo>
                  <a:lnTo>
                    <a:pt x="7331926" y="2288425"/>
                  </a:lnTo>
                  <a:lnTo>
                    <a:pt x="7331926" y="2259800"/>
                  </a:lnTo>
                  <a:lnTo>
                    <a:pt x="7311263" y="2260409"/>
                  </a:lnTo>
                  <a:lnTo>
                    <a:pt x="7311263" y="478840"/>
                  </a:lnTo>
                  <a:lnTo>
                    <a:pt x="7333234" y="365099"/>
                  </a:lnTo>
                  <a:lnTo>
                    <a:pt x="7397293" y="365099"/>
                  </a:lnTo>
                  <a:lnTo>
                    <a:pt x="7531633" y="400024"/>
                  </a:lnTo>
                  <a:lnTo>
                    <a:pt x="7531633" y="2154656"/>
                  </a:lnTo>
                  <a:lnTo>
                    <a:pt x="7532535" y="2154656"/>
                  </a:lnTo>
                  <a:lnTo>
                    <a:pt x="7460386" y="2222169"/>
                  </a:lnTo>
                  <a:lnTo>
                    <a:pt x="7460386" y="2402624"/>
                  </a:lnTo>
                  <a:lnTo>
                    <a:pt x="7465631" y="2398242"/>
                  </a:lnTo>
                  <a:lnTo>
                    <a:pt x="7466673" y="2407335"/>
                  </a:lnTo>
                  <a:lnTo>
                    <a:pt x="7582014" y="2394305"/>
                  </a:lnTo>
                  <a:lnTo>
                    <a:pt x="7696911" y="2676080"/>
                  </a:lnTo>
                  <a:lnTo>
                    <a:pt x="7810398" y="2678734"/>
                  </a:lnTo>
                  <a:lnTo>
                    <a:pt x="7977518" y="2409025"/>
                  </a:lnTo>
                  <a:lnTo>
                    <a:pt x="7977518" y="2301087"/>
                  </a:lnTo>
                  <a:lnTo>
                    <a:pt x="8037271" y="2299004"/>
                  </a:lnTo>
                  <a:lnTo>
                    <a:pt x="8037271" y="2132584"/>
                  </a:lnTo>
                  <a:lnTo>
                    <a:pt x="8037271" y="2103196"/>
                  </a:lnTo>
                  <a:lnTo>
                    <a:pt x="8018894" y="2104263"/>
                  </a:lnTo>
                  <a:lnTo>
                    <a:pt x="8018894" y="269875"/>
                  </a:lnTo>
                  <a:lnTo>
                    <a:pt x="8019936" y="199999"/>
                  </a:lnTo>
                  <a:lnTo>
                    <a:pt x="8094523" y="131635"/>
                  </a:lnTo>
                  <a:lnTo>
                    <a:pt x="8102727" y="131279"/>
                  </a:lnTo>
                  <a:lnTo>
                    <a:pt x="8102727" y="29286"/>
                  </a:lnTo>
                  <a:lnTo>
                    <a:pt x="8102727" y="0"/>
                  </a:lnTo>
                  <a:close/>
                </a:path>
              </a:pathLst>
            </a:custGeom>
            <a:solidFill>
              <a:srgbClr val="006E85">
                <a:alpha val="8998"/>
              </a:srgbClr>
            </a:solidFill>
          </p:spPr>
          <p:txBody>
            <a:bodyPr wrap="square" lIns="0" tIns="0" rIns="0" bIns="0" rtlCol="0"/>
            <a:lstStyle/>
            <a:p>
              <a:endParaRPr/>
            </a:p>
          </p:txBody>
        </p:sp>
        <p:sp>
          <p:nvSpPr>
            <p:cNvPr id="10" name="object 10"/>
            <p:cNvSpPr/>
            <p:nvPr/>
          </p:nvSpPr>
          <p:spPr>
            <a:xfrm>
              <a:off x="4278503" y="2264874"/>
              <a:ext cx="8996045" cy="6923405"/>
            </a:xfrm>
            <a:custGeom>
              <a:avLst/>
              <a:gdLst/>
              <a:ahLst/>
              <a:cxnLst/>
              <a:rect l="l" t="t" r="r" b="b"/>
              <a:pathLst>
                <a:path w="8996044" h="6923405">
                  <a:moveTo>
                    <a:pt x="124231" y="1310601"/>
                  </a:moveTo>
                  <a:lnTo>
                    <a:pt x="96469" y="1323009"/>
                  </a:lnTo>
                  <a:lnTo>
                    <a:pt x="96469" y="1353451"/>
                  </a:lnTo>
                  <a:lnTo>
                    <a:pt x="96469" y="1705686"/>
                  </a:lnTo>
                  <a:lnTo>
                    <a:pt x="58788" y="1719491"/>
                  </a:lnTo>
                  <a:lnTo>
                    <a:pt x="58788" y="1370253"/>
                  </a:lnTo>
                  <a:lnTo>
                    <a:pt x="96469" y="1353451"/>
                  </a:lnTo>
                  <a:lnTo>
                    <a:pt x="96469" y="1323009"/>
                  </a:lnTo>
                  <a:lnTo>
                    <a:pt x="31026" y="1352232"/>
                  </a:lnTo>
                  <a:lnTo>
                    <a:pt x="31026" y="1382636"/>
                  </a:lnTo>
                  <a:lnTo>
                    <a:pt x="31026" y="1729651"/>
                  </a:lnTo>
                  <a:lnTo>
                    <a:pt x="27762" y="1730844"/>
                  </a:lnTo>
                  <a:lnTo>
                    <a:pt x="27762" y="1384084"/>
                  </a:lnTo>
                  <a:lnTo>
                    <a:pt x="31026" y="1382636"/>
                  </a:lnTo>
                  <a:lnTo>
                    <a:pt x="31026" y="1352232"/>
                  </a:lnTo>
                  <a:lnTo>
                    <a:pt x="0" y="1366075"/>
                  </a:lnTo>
                  <a:lnTo>
                    <a:pt x="0" y="1770532"/>
                  </a:lnTo>
                  <a:lnTo>
                    <a:pt x="108521" y="1730844"/>
                  </a:lnTo>
                  <a:lnTo>
                    <a:pt x="124231" y="1725104"/>
                  </a:lnTo>
                  <a:lnTo>
                    <a:pt x="124231" y="1353451"/>
                  </a:lnTo>
                  <a:lnTo>
                    <a:pt x="124231" y="1310601"/>
                  </a:lnTo>
                  <a:close/>
                </a:path>
                <a:path w="8996044" h="6923405">
                  <a:moveTo>
                    <a:pt x="403377" y="1205471"/>
                  </a:moveTo>
                  <a:lnTo>
                    <a:pt x="375615" y="1217891"/>
                  </a:lnTo>
                  <a:lnTo>
                    <a:pt x="375615" y="1248308"/>
                  </a:lnTo>
                  <a:lnTo>
                    <a:pt x="375615" y="1600606"/>
                  </a:lnTo>
                  <a:lnTo>
                    <a:pt x="337934" y="1614411"/>
                  </a:lnTo>
                  <a:lnTo>
                    <a:pt x="337934" y="1265148"/>
                  </a:lnTo>
                  <a:lnTo>
                    <a:pt x="375615" y="1248308"/>
                  </a:lnTo>
                  <a:lnTo>
                    <a:pt x="375615" y="1217891"/>
                  </a:lnTo>
                  <a:lnTo>
                    <a:pt x="310172" y="1247140"/>
                  </a:lnTo>
                  <a:lnTo>
                    <a:pt x="310172" y="1277543"/>
                  </a:lnTo>
                  <a:lnTo>
                    <a:pt x="310172" y="1624571"/>
                  </a:lnTo>
                  <a:lnTo>
                    <a:pt x="306908" y="1625765"/>
                  </a:lnTo>
                  <a:lnTo>
                    <a:pt x="306908" y="1278991"/>
                  </a:lnTo>
                  <a:lnTo>
                    <a:pt x="310172" y="1277543"/>
                  </a:lnTo>
                  <a:lnTo>
                    <a:pt x="310172" y="1247140"/>
                  </a:lnTo>
                  <a:lnTo>
                    <a:pt x="279146" y="1260995"/>
                  </a:lnTo>
                  <a:lnTo>
                    <a:pt x="279146" y="1665452"/>
                  </a:lnTo>
                  <a:lnTo>
                    <a:pt x="387667" y="1625765"/>
                  </a:lnTo>
                  <a:lnTo>
                    <a:pt x="403377" y="1620012"/>
                  </a:lnTo>
                  <a:lnTo>
                    <a:pt x="403377" y="1248308"/>
                  </a:lnTo>
                  <a:lnTo>
                    <a:pt x="403377" y="1205471"/>
                  </a:lnTo>
                  <a:close/>
                </a:path>
                <a:path w="8996044" h="6923405">
                  <a:moveTo>
                    <a:pt x="692873" y="1095121"/>
                  </a:moveTo>
                  <a:lnTo>
                    <a:pt x="665124" y="1107694"/>
                  </a:lnTo>
                  <a:lnTo>
                    <a:pt x="665124" y="1138174"/>
                  </a:lnTo>
                  <a:lnTo>
                    <a:pt x="665124" y="1495894"/>
                  </a:lnTo>
                  <a:lnTo>
                    <a:pt x="627380" y="1509915"/>
                  </a:lnTo>
                  <a:lnTo>
                    <a:pt x="627380" y="1155268"/>
                  </a:lnTo>
                  <a:lnTo>
                    <a:pt x="665124" y="1138174"/>
                  </a:lnTo>
                  <a:lnTo>
                    <a:pt x="665124" y="1107694"/>
                  </a:lnTo>
                  <a:lnTo>
                    <a:pt x="599617" y="1137361"/>
                  </a:lnTo>
                  <a:lnTo>
                    <a:pt x="599617" y="1167841"/>
                  </a:lnTo>
                  <a:lnTo>
                    <a:pt x="599617" y="1520228"/>
                  </a:lnTo>
                  <a:lnTo>
                    <a:pt x="596366" y="1521434"/>
                  </a:lnTo>
                  <a:lnTo>
                    <a:pt x="596366" y="1169301"/>
                  </a:lnTo>
                  <a:lnTo>
                    <a:pt x="599617" y="1167841"/>
                  </a:lnTo>
                  <a:lnTo>
                    <a:pt x="599617" y="1137361"/>
                  </a:lnTo>
                  <a:lnTo>
                    <a:pt x="568604" y="1151407"/>
                  </a:lnTo>
                  <a:lnTo>
                    <a:pt x="568604" y="1561338"/>
                  </a:lnTo>
                  <a:lnTo>
                    <a:pt x="676097" y="1521434"/>
                  </a:lnTo>
                  <a:lnTo>
                    <a:pt x="692873" y="1515198"/>
                  </a:lnTo>
                  <a:lnTo>
                    <a:pt x="692873" y="1138174"/>
                  </a:lnTo>
                  <a:lnTo>
                    <a:pt x="692873" y="1095121"/>
                  </a:lnTo>
                  <a:close/>
                </a:path>
                <a:path w="8996044" h="6923405">
                  <a:moveTo>
                    <a:pt x="978865" y="979297"/>
                  </a:moveTo>
                  <a:lnTo>
                    <a:pt x="951090" y="992390"/>
                  </a:lnTo>
                  <a:lnTo>
                    <a:pt x="951090" y="1023112"/>
                  </a:lnTo>
                  <a:lnTo>
                    <a:pt x="951090" y="1396339"/>
                  </a:lnTo>
                  <a:lnTo>
                    <a:pt x="913409" y="1410919"/>
                  </a:lnTo>
                  <a:lnTo>
                    <a:pt x="913409" y="1040853"/>
                  </a:lnTo>
                  <a:lnTo>
                    <a:pt x="951090" y="1023112"/>
                  </a:lnTo>
                  <a:lnTo>
                    <a:pt x="951090" y="992390"/>
                  </a:lnTo>
                  <a:lnTo>
                    <a:pt x="885647" y="1023239"/>
                  </a:lnTo>
                  <a:lnTo>
                    <a:pt x="885647" y="1053909"/>
                  </a:lnTo>
                  <a:lnTo>
                    <a:pt x="885647" y="1421650"/>
                  </a:lnTo>
                  <a:lnTo>
                    <a:pt x="882396" y="1422908"/>
                  </a:lnTo>
                  <a:lnTo>
                    <a:pt x="882396" y="1055433"/>
                  </a:lnTo>
                  <a:lnTo>
                    <a:pt x="885647" y="1053909"/>
                  </a:lnTo>
                  <a:lnTo>
                    <a:pt x="885647" y="1023239"/>
                  </a:lnTo>
                  <a:lnTo>
                    <a:pt x="854633" y="1037856"/>
                  </a:lnTo>
                  <a:lnTo>
                    <a:pt x="854633" y="1463357"/>
                  </a:lnTo>
                  <a:lnTo>
                    <a:pt x="959459" y="1422908"/>
                  </a:lnTo>
                  <a:lnTo>
                    <a:pt x="978865" y="1415427"/>
                  </a:lnTo>
                  <a:lnTo>
                    <a:pt x="978865" y="1023112"/>
                  </a:lnTo>
                  <a:lnTo>
                    <a:pt x="978865" y="979297"/>
                  </a:lnTo>
                  <a:close/>
                </a:path>
                <a:path w="8996044" h="6923405">
                  <a:moveTo>
                    <a:pt x="1307134" y="855776"/>
                  </a:moveTo>
                  <a:lnTo>
                    <a:pt x="1279372" y="868146"/>
                  </a:lnTo>
                  <a:lnTo>
                    <a:pt x="1279372" y="898499"/>
                  </a:lnTo>
                  <a:lnTo>
                    <a:pt x="1279372" y="1273683"/>
                  </a:lnTo>
                  <a:lnTo>
                    <a:pt x="1237564" y="1288935"/>
                  </a:lnTo>
                  <a:lnTo>
                    <a:pt x="1237564" y="917117"/>
                  </a:lnTo>
                  <a:lnTo>
                    <a:pt x="1279372" y="898499"/>
                  </a:lnTo>
                  <a:lnTo>
                    <a:pt x="1279372" y="868146"/>
                  </a:lnTo>
                  <a:lnTo>
                    <a:pt x="1209802" y="899121"/>
                  </a:lnTo>
                  <a:lnTo>
                    <a:pt x="1209802" y="929487"/>
                  </a:lnTo>
                  <a:lnTo>
                    <a:pt x="1209802" y="1299070"/>
                  </a:lnTo>
                  <a:lnTo>
                    <a:pt x="1204595" y="1300962"/>
                  </a:lnTo>
                  <a:lnTo>
                    <a:pt x="1204595" y="931799"/>
                  </a:lnTo>
                  <a:lnTo>
                    <a:pt x="1209802" y="929487"/>
                  </a:lnTo>
                  <a:lnTo>
                    <a:pt x="1209802" y="899121"/>
                  </a:lnTo>
                  <a:lnTo>
                    <a:pt x="1176832" y="913803"/>
                  </a:lnTo>
                  <a:lnTo>
                    <a:pt x="1176832" y="1340650"/>
                  </a:lnTo>
                  <a:lnTo>
                    <a:pt x="1285582" y="1300962"/>
                  </a:lnTo>
                  <a:lnTo>
                    <a:pt x="1307134" y="1293101"/>
                  </a:lnTo>
                  <a:lnTo>
                    <a:pt x="1307134" y="898499"/>
                  </a:lnTo>
                  <a:lnTo>
                    <a:pt x="1307134" y="855776"/>
                  </a:lnTo>
                  <a:close/>
                </a:path>
                <a:path w="8996044" h="6923405">
                  <a:moveTo>
                    <a:pt x="1622450" y="724496"/>
                  </a:moveTo>
                  <a:lnTo>
                    <a:pt x="1594688" y="737323"/>
                  </a:lnTo>
                  <a:lnTo>
                    <a:pt x="1594688" y="767880"/>
                  </a:lnTo>
                  <a:lnTo>
                    <a:pt x="1594688" y="1158621"/>
                  </a:lnTo>
                  <a:lnTo>
                    <a:pt x="1552879" y="1174483"/>
                  </a:lnTo>
                  <a:lnTo>
                    <a:pt x="1552879" y="787222"/>
                  </a:lnTo>
                  <a:lnTo>
                    <a:pt x="1594688" y="767880"/>
                  </a:lnTo>
                  <a:lnTo>
                    <a:pt x="1594688" y="737323"/>
                  </a:lnTo>
                  <a:lnTo>
                    <a:pt x="1525117" y="769467"/>
                  </a:lnTo>
                  <a:lnTo>
                    <a:pt x="1525117" y="800074"/>
                  </a:lnTo>
                  <a:lnTo>
                    <a:pt x="1525117" y="1185011"/>
                  </a:lnTo>
                  <a:lnTo>
                    <a:pt x="1519910" y="1186980"/>
                  </a:lnTo>
                  <a:lnTo>
                    <a:pt x="1519910" y="802474"/>
                  </a:lnTo>
                  <a:lnTo>
                    <a:pt x="1525117" y="800074"/>
                  </a:lnTo>
                  <a:lnTo>
                    <a:pt x="1525117" y="769467"/>
                  </a:lnTo>
                  <a:lnTo>
                    <a:pt x="1492148" y="784694"/>
                  </a:lnTo>
                  <a:lnTo>
                    <a:pt x="1492148" y="1227213"/>
                  </a:lnTo>
                  <a:lnTo>
                    <a:pt x="1598282" y="1186980"/>
                  </a:lnTo>
                  <a:lnTo>
                    <a:pt x="1622450" y="1177810"/>
                  </a:lnTo>
                  <a:lnTo>
                    <a:pt x="1622450" y="767880"/>
                  </a:lnTo>
                  <a:lnTo>
                    <a:pt x="1622450" y="724496"/>
                  </a:lnTo>
                  <a:close/>
                </a:path>
                <a:path w="8996044" h="6923405">
                  <a:moveTo>
                    <a:pt x="1946389" y="589749"/>
                  </a:moveTo>
                  <a:lnTo>
                    <a:pt x="1918614" y="603034"/>
                  </a:lnTo>
                  <a:lnTo>
                    <a:pt x="1918614" y="633780"/>
                  </a:lnTo>
                  <a:lnTo>
                    <a:pt x="1918614" y="1038517"/>
                  </a:lnTo>
                  <a:lnTo>
                    <a:pt x="1876806" y="1054925"/>
                  </a:lnTo>
                  <a:lnTo>
                    <a:pt x="1876806" y="653770"/>
                  </a:lnTo>
                  <a:lnTo>
                    <a:pt x="1918614" y="633780"/>
                  </a:lnTo>
                  <a:lnTo>
                    <a:pt x="1918614" y="603034"/>
                  </a:lnTo>
                  <a:lnTo>
                    <a:pt x="1849043" y="636308"/>
                  </a:lnTo>
                  <a:lnTo>
                    <a:pt x="1849043" y="667042"/>
                  </a:lnTo>
                  <a:lnTo>
                    <a:pt x="1849043" y="1065822"/>
                  </a:lnTo>
                  <a:lnTo>
                    <a:pt x="1843849" y="1067854"/>
                  </a:lnTo>
                  <a:lnTo>
                    <a:pt x="1843849" y="669518"/>
                  </a:lnTo>
                  <a:lnTo>
                    <a:pt x="1849043" y="667042"/>
                  </a:lnTo>
                  <a:lnTo>
                    <a:pt x="1849043" y="636308"/>
                  </a:lnTo>
                  <a:lnTo>
                    <a:pt x="1816087" y="652056"/>
                  </a:lnTo>
                  <a:lnTo>
                    <a:pt x="1816087" y="1108519"/>
                  </a:lnTo>
                  <a:lnTo>
                    <a:pt x="1919935" y="1067854"/>
                  </a:lnTo>
                  <a:lnTo>
                    <a:pt x="1946389" y="1057490"/>
                  </a:lnTo>
                  <a:lnTo>
                    <a:pt x="1946389" y="633780"/>
                  </a:lnTo>
                  <a:lnTo>
                    <a:pt x="1946389" y="589749"/>
                  </a:lnTo>
                  <a:close/>
                </a:path>
                <a:path w="8996044" h="6923405">
                  <a:moveTo>
                    <a:pt x="1969643" y="6433871"/>
                  </a:moveTo>
                  <a:lnTo>
                    <a:pt x="1604391" y="6430467"/>
                  </a:lnTo>
                  <a:lnTo>
                    <a:pt x="1604175" y="6458229"/>
                  </a:lnTo>
                  <a:lnTo>
                    <a:pt x="1969427" y="6461646"/>
                  </a:lnTo>
                  <a:lnTo>
                    <a:pt x="1969643" y="6433871"/>
                  </a:lnTo>
                  <a:close/>
                </a:path>
                <a:path w="8996044" h="6923405">
                  <a:moveTo>
                    <a:pt x="1970138" y="5667311"/>
                  </a:moveTo>
                  <a:lnTo>
                    <a:pt x="1968944" y="5639549"/>
                  </a:lnTo>
                  <a:lnTo>
                    <a:pt x="1603692" y="5655056"/>
                  </a:lnTo>
                  <a:lnTo>
                    <a:pt x="1604873" y="5682818"/>
                  </a:lnTo>
                  <a:lnTo>
                    <a:pt x="1970138" y="5667311"/>
                  </a:lnTo>
                  <a:close/>
                </a:path>
                <a:path w="8996044" h="6923405">
                  <a:moveTo>
                    <a:pt x="1970138" y="5370969"/>
                  </a:moveTo>
                  <a:lnTo>
                    <a:pt x="1968944" y="5343220"/>
                  </a:lnTo>
                  <a:lnTo>
                    <a:pt x="1603692" y="5358714"/>
                  </a:lnTo>
                  <a:lnTo>
                    <a:pt x="1604873" y="5386489"/>
                  </a:lnTo>
                  <a:lnTo>
                    <a:pt x="1970138" y="5370969"/>
                  </a:lnTo>
                  <a:close/>
                </a:path>
                <a:path w="8996044" h="6923405">
                  <a:moveTo>
                    <a:pt x="1970138" y="5095240"/>
                  </a:moveTo>
                  <a:lnTo>
                    <a:pt x="1968944" y="5067490"/>
                  </a:lnTo>
                  <a:lnTo>
                    <a:pt x="1603692" y="5082984"/>
                  </a:lnTo>
                  <a:lnTo>
                    <a:pt x="1604873" y="5110746"/>
                  </a:lnTo>
                  <a:lnTo>
                    <a:pt x="1970138" y="5095240"/>
                  </a:lnTo>
                  <a:close/>
                </a:path>
                <a:path w="8996044" h="6923405">
                  <a:moveTo>
                    <a:pt x="1970405" y="4554245"/>
                  </a:moveTo>
                  <a:lnTo>
                    <a:pt x="1968665" y="4526483"/>
                  </a:lnTo>
                  <a:lnTo>
                    <a:pt x="1603413" y="4548886"/>
                  </a:lnTo>
                  <a:lnTo>
                    <a:pt x="1605153" y="4576648"/>
                  </a:lnTo>
                  <a:lnTo>
                    <a:pt x="1970405" y="4554245"/>
                  </a:lnTo>
                  <a:close/>
                </a:path>
                <a:path w="8996044" h="6923405">
                  <a:moveTo>
                    <a:pt x="1970519" y="4809160"/>
                  </a:moveTo>
                  <a:lnTo>
                    <a:pt x="1968563" y="4781499"/>
                  </a:lnTo>
                  <a:lnTo>
                    <a:pt x="1608455" y="4807369"/>
                  </a:lnTo>
                  <a:lnTo>
                    <a:pt x="1610410" y="4835017"/>
                  </a:lnTo>
                  <a:lnTo>
                    <a:pt x="1970519" y="4809160"/>
                  </a:lnTo>
                  <a:close/>
                </a:path>
                <a:path w="8996044" h="6923405">
                  <a:moveTo>
                    <a:pt x="1970735" y="4302595"/>
                  </a:moveTo>
                  <a:lnTo>
                    <a:pt x="1968347" y="4274947"/>
                  </a:lnTo>
                  <a:lnTo>
                    <a:pt x="1603095" y="4305960"/>
                  </a:lnTo>
                  <a:lnTo>
                    <a:pt x="1605470" y="4333608"/>
                  </a:lnTo>
                  <a:lnTo>
                    <a:pt x="1970735" y="4302595"/>
                  </a:lnTo>
                  <a:close/>
                </a:path>
                <a:path w="8996044" h="6923405">
                  <a:moveTo>
                    <a:pt x="1975116" y="6196317"/>
                  </a:moveTo>
                  <a:lnTo>
                    <a:pt x="1974354" y="6168555"/>
                  </a:lnTo>
                  <a:lnTo>
                    <a:pt x="1603908" y="6178855"/>
                  </a:lnTo>
                  <a:lnTo>
                    <a:pt x="1604657" y="6206629"/>
                  </a:lnTo>
                  <a:lnTo>
                    <a:pt x="1975116" y="6196317"/>
                  </a:lnTo>
                  <a:close/>
                </a:path>
                <a:path w="8996044" h="6923405">
                  <a:moveTo>
                    <a:pt x="1978431" y="5934418"/>
                  </a:moveTo>
                  <a:lnTo>
                    <a:pt x="1977885" y="5906655"/>
                  </a:lnTo>
                  <a:lnTo>
                    <a:pt x="1604010" y="5913539"/>
                  </a:lnTo>
                  <a:lnTo>
                    <a:pt x="1604556" y="5941301"/>
                  </a:lnTo>
                  <a:lnTo>
                    <a:pt x="1978431" y="5934418"/>
                  </a:lnTo>
                  <a:close/>
                </a:path>
                <a:path w="8996044" h="6923405">
                  <a:moveTo>
                    <a:pt x="2284095" y="455650"/>
                  </a:moveTo>
                  <a:lnTo>
                    <a:pt x="2256332" y="468541"/>
                  </a:lnTo>
                  <a:lnTo>
                    <a:pt x="2256332" y="499135"/>
                  </a:lnTo>
                  <a:lnTo>
                    <a:pt x="2256332" y="912761"/>
                  </a:lnTo>
                  <a:lnTo>
                    <a:pt x="2211057" y="930008"/>
                  </a:lnTo>
                  <a:lnTo>
                    <a:pt x="2211057" y="520128"/>
                  </a:lnTo>
                  <a:lnTo>
                    <a:pt x="2256332" y="499135"/>
                  </a:lnTo>
                  <a:lnTo>
                    <a:pt x="2256332" y="468541"/>
                  </a:lnTo>
                  <a:lnTo>
                    <a:pt x="2183282" y="502437"/>
                  </a:lnTo>
                  <a:lnTo>
                    <a:pt x="2183282" y="532993"/>
                  </a:lnTo>
                  <a:lnTo>
                    <a:pt x="2183282" y="940574"/>
                  </a:lnTo>
                  <a:lnTo>
                    <a:pt x="2176399" y="943190"/>
                  </a:lnTo>
                  <a:lnTo>
                    <a:pt x="2176399" y="536181"/>
                  </a:lnTo>
                  <a:lnTo>
                    <a:pt x="2183282" y="532993"/>
                  </a:lnTo>
                  <a:lnTo>
                    <a:pt x="2183282" y="502437"/>
                  </a:lnTo>
                  <a:lnTo>
                    <a:pt x="2148636" y="518502"/>
                  </a:lnTo>
                  <a:lnTo>
                    <a:pt x="2148636" y="983424"/>
                  </a:lnTo>
                  <a:lnTo>
                    <a:pt x="2254313" y="943190"/>
                  </a:lnTo>
                  <a:lnTo>
                    <a:pt x="2284095" y="931849"/>
                  </a:lnTo>
                  <a:lnTo>
                    <a:pt x="2284095" y="499135"/>
                  </a:lnTo>
                  <a:lnTo>
                    <a:pt x="2284095" y="455650"/>
                  </a:lnTo>
                  <a:close/>
                </a:path>
                <a:path w="8996044" h="6923405">
                  <a:moveTo>
                    <a:pt x="2646794" y="314236"/>
                  </a:moveTo>
                  <a:lnTo>
                    <a:pt x="2619032" y="327266"/>
                  </a:lnTo>
                  <a:lnTo>
                    <a:pt x="2619032" y="357949"/>
                  </a:lnTo>
                  <a:lnTo>
                    <a:pt x="2619032" y="787234"/>
                  </a:lnTo>
                  <a:lnTo>
                    <a:pt x="2571966" y="805357"/>
                  </a:lnTo>
                  <a:lnTo>
                    <a:pt x="2571966" y="380034"/>
                  </a:lnTo>
                  <a:lnTo>
                    <a:pt x="2619032" y="357949"/>
                  </a:lnTo>
                  <a:lnTo>
                    <a:pt x="2619032" y="327266"/>
                  </a:lnTo>
                  <a:lnTo>
                    <a:pt x="2544203" y="362356"/>
                  </a:lnTo>
                  <a:lnTo>
                    <a:pt x="2544203" y="393052"/>
                  </a:lnTo>
                  <a:lnTo>
                    <a:pt x="2544203" y="816051"/>
                  </a:lnTo>
                  <a:lnTo>
                    <a:pt x="2536507" y="819010"/>
                  </a:lnTo>
                  <a:lnTo>
                    <a:pt x="2536507" y="396659"/>
                  </a:lnTo>
                  <a:lnTo>
                    <a:pt x="2544203" y="393052"/>
                  </a:lnTo>
                  <a:lnTo>
                    <a:pt x="2544203" y="362356"/>
                  </a:lnTo>
                  <a:lnTo>
                    <a:pt x="2508745" y="378980"/>
                  </a:lnTo>
                  <a:lnTo>
                    <a:pt x="2508745" y="859459"/>
                  </a:lnTo>
                  <a:lnTo>
                    <a:pt x="2613837" y="819010"/>
                  </a:lnTo>
                  <a:lnTo>
                    <a:pt x="2646794" y="806323"/>
                  </a:lnTo>
                  <a:lnTo>
                    <a:pt x="2646794" y="357949"/>
                  </a:lnTo>
                  <a:lnTo>
                    <a:pt x="2646794" y="314236"/>
                  </a:lnTo>
                  <a:close/>
                </a:path>
                <a:path w="8996044" h="6923405">
                  <a:moveTo>
                    <a:pt x="3025876" y="168109"/>
                  </a:moveTo>
                  <a:lnTo>
                    <a:pt x="2998114" y="180721"/>
                  </a:lnTo>
                  <a:lnTo>
                    <a:pt x="2998114" y="211162"/>
                  </a:lnTo>
                  <a:lnTo>
                    <a:pt x="2998114" y="667461"/>
                  </a:lnTo>
                  <a:lnTo>
                    <a:pt x="2944050" y="687616"/>
                  </a:lnTo>
                  <a:lnTo>
                    <a:pt x="2944050" y="235737"/>
                  </a:lnTo>
                  <a:lnTo>
                    <a:pt x="2998114" y="211162"/>
                  </a:lnTo>
                  <a:lnTo>
                    <a:pt x="2998114" y="180721"/>
                  </a:lnTo>
                  <a:lnTo>
                    <a:pt x="2916288" y="217855"/>
                  </a:lnTo>
                  <a:lnTo>
                    <a:pt x="2916288" y="248348"/>
                  </a:lnTo>
                  <a:lnTo>
                    <a:pt x="2916288" y="697966"/>
                  </a:lnTo>
                  <a:lnTo>
                    <a:pt x="2905290" y="702056"/>
                  </a:lnTo>
                  <a:lnTo>
                    <a:pt x="2905290" y="253339"/>
                  </a:lnTo>
                  <a:lnTo>
                    <a:pt x="2916288" y="248348"/>
                  </a:lnTo>
                  <a:lnTo>
                    <a:pt x="2916288" y="217855"/>
                  </a:lnTo>
                  <a:lnTo>
                    <a:pt x="2877515" y="235445"/>
                  </a:lnTo>
                  <a:lnTo>
                    <a:pt x="2877515" y="742073"/>
                  </a:lnTo>
                  <a:lnTo>
                    <a:pt x="2984855" y="702056"/>
                  </a:lnTo>
                  <a:lnTo>
                    <a:pt x="3025876" y="686752"/>
                  </a:lnTo>
                  <a:lnTo>
                    <a:pt x="3025876" y="211162"/>
                  </a:lnTo>
                  <a:lnTo>
                    <a:pt x="3025876" y="168109"/>
                  </a:lnTo>
                  <a:close/>
                </a:path>
                <a:path w="8996044" h="6923405">
                  <a:moveTo>
                    <a:pt x="3441128" y="0"/>
                  </a:moveTo>
                  <a:lnTo>
                    <a:pt x="3413366" y="11480"/>
                  </a:lnTo>
                  <a:lnTo>
                    <a:pt x="3413366" y="41541"/>
                  </a:lnTo>
                  <a:lnTo>
                    <a:pt x="3413366" y="504621"/>
                  </a:lnTo>
                  <a:lnTo>
                    <a:pt x="3349917" y="526122"/>
                  </a:lnTo>
                  <a:lnTo>
                    <a:pt x="3349917" y="67729"/>
                  </a:lnTo>
                  <a:lnTo>
                    <a:pt x="3413366" y="41541"/>
                  </a:lnTo>
                  <a:lnTo>
                    <a:pt x="3413366" y="11480"/>
                  </a:lnTo>
                  <a:lnTo>
                    <a:pt x="3322155" y="49161"/>
                  </a:lnTo>
                  <a:lnTo>
                    <a:pt x="3322155" y="79171"/>
                  </a:lnTo>
                  <a:lnTo>
                    <a:pt x="3322155" y="535520"/>
                  </a:lnTo>
                  <a:lnTo>
                    <a:pt x="3306762" y="540727"/>
                  </a:lnTo>
                  <a:lnTo>
                    <a:pt x="3306762" y="85521"/>
                  </a:lnTo>
                  <a:lnTo>
                    <a:pt x="3322155" y="79171"/>
                  </a:lnTo>
                  <a:lnTo>
                    <a:pt x="3322155" y="49161"/>
                  </a:lnTo>
                  <a:lnTo>
                    <a:pt x="3279000" y="66979"/>
                  </a:lnTo>
                  <a:lnTo>
                    <a:pt x="3279000" y="579450"/>
                  </a:lnTo>
                  <a:lnTo>
                    <a:pt x="3393389" y="540727"/>
                  </a:lnTo>
                  <a:lnTo>
                    <a:pt x="3441128" y="524573"/>
                  </a:lnTo>
                  <a:lnTo>
                    <a:pt x="3441128" y="41541"/>
                  </a:lnTo>
                  <a:lnTo>
                    <a:pt x="3441128" y="0"/>
                  </a:lnTo>
                  <a:close/>
                </a:path>
                <a:path w="8996044" h="6923405">
                  <a:moveTo>
                    <a:pt x="6284760" y="1490903"/>
                  </a:moveTo>
                  <a:lnTo>
                    <a:pt x="6256998" y="1483106"/>
                  </a:lnTo>
                  <a:lnTo>
                    <a:pt x="6256998" y="1511947"/>
                  </a:lnTo>
                  <a:lnTo>
                    <a:pt x="6256998" y="3629075"/>
                  </a:lnTo>
                  <a:lnTo>
                    <a:pt x="6199733" y="3621570"/>
                  </a:lnTo>
                  <a:lnTo>
                    <a:pt x="6199733" y="1550555"/>
                  </a:lnTo>
                  <a:lnTo>
                    <a:pt x="6171971" y="1543088"/>
                  </a:lnTo>
                  <a:lnTo>
                    <a:pt x="6171971" y="3617938"/>
                  </a:lnTo>
                  <a:lnTo>
                    <a:pt x="5992330" y="3594366"/>
                  </a:lnTo>
                  <a:lnTo>
                    <a:pt x="5976709" y="3592309"/>
                  </a:lnTo>
                  <a:lnTo>
                    <a:pt x="5976709" y="3620376"/>
                  </a:lnTo>
                  <a:lnTo>
                    <a:pt x="5976709" y="4029976"/>
                  </a:lnTo>
                  <a:lnTo>
                    <a:pt x="5976709" y="4087596"/>
                  </a:lnTo>
                  <a:lnTo>
                    <a:pt x="5976709" y="4389183"/>
                  </a:lnTo>
                  <a:lnTo>
                    <a:pt x="5939764" y="4389183"/>
                  </a:lnTo>
                  <a:lnTo>
                    <a:pt x="5916955" y="4338713"/>
                  </a:lnTo>
                  <a:lnTo>
                    <a:pt x="5916955" y="4406023"/>
                  </a:lnTo>
                  <a:lnTo>
                    <a:pt x="5916955" y="4466171"/>
                  </a:lnTo>
                  <a:lnTo>
                    <a:pt x="5916955" y="4494009"/>
                  </a:lnTo>
                  <a:lnTo>
                    <a:pt x="5916955" y="5073104"/>
                  </a:lnTo>
                  <a:lnTo>
                    <a:pt x="5916955" y="5100929"/>
                  </a:lnTo>
                  <a:lnTo>
                    <a:pt x="5916955" y="5657316"/>
                  </a:lnTo>
                  <a:lnTo>
                    <a:pt x="5030394" y="5652833"/>
                  </a:lnTo>
                  <a:lnTo>
                    <a:pt x="5030394" y="5056162"/>
                  </a:lnTo>
                  <a:lnTo>
                    <a:pt x="5916955" y="5100929"/>
                  </a:lnTo>
                  <a:lnTo>
                    <a:pt x="5916955" y="5073104"/>
                  </a:lnTo>
                  <a:lnTo>
                    <a:pt x="5030394" y="5028336"/>
                  </a:lnTo>
                  <a:lnTo>
                    <a:pt x="5030394" y="4422356"/>
                  </a:lnTo>
                  <a:lnTo>
                    <a:pt x="5916955" y="4494009"/>
                  </a:lnTo>
                  <a:lnTo>
                    <a:pt x="5916955" y="4466171"/>
                  </a:lnTo>
                  <a:lnTo>
                    <a:pt x="5030394" y="4394530"/>
                  </a:lnTo>
                  <a:lnTo>
                    <a:pt x="5030394" y="4323854"/>
                  </a:lnTo>
                  <a:lnTo>
                    <a:pt x="5001590" y="4321060"/>
                  </a:lnTo>
                  <a:lnTo>
                    <a:pt x="5157368" y="4000652"/>
                  </a:lnTo>
                  <a:lnTo>
                    <a:pt x="5762790" y="4064901"/>
                  </a:lnTo>
                  <a:lnTo>
                    <a:pt x="5916955" y="4406023"/>
                  </a:lnTo>
                  <a:lnTo>
                    <a:pt x="5916955" y="4338713"/>
                  </a:lnTo>
                  <a:lnTo>
                    <a:pt x="5794743" y="4068292"/>
                  </a:lnTo>
                  <a:lnTo>
                    <a:pt x="5976709" y="4087596"/>
                  </a:lnTo>
                  <a:lnTo>
                    <a:pt x="5976709" y="4029976"/>
                  </a:lnTo>
                  <a:lnTo>
                    <a:pt x="5962104" y="4008120"/>
                  </a:lnTo>
                  <a:lnTo>
                    <a:pt x="5962104" y="4058094"/>
                  </a:lnTo>
                  <a:lnTo>
                    <a:pt x="5644807" y="4024426"/>
                  </a:lnTo>
                  <a:lnTo>
                    <a:pt x="5644997" y="4024299"/>
                  </a:lnTo>
                  <a:lnTo>
                    <a:pt x="5652122" y="4024261"/>
                  </a:lnTo>
                  <a:lnTo>
                    <a:pt x="5650801" y="3605873"/>
                  </a:lnTo>
                  <a:lnTo>
                    <a:pt x="5659958" y="3605873"/>
                  </a:lnTo>
                  <a:lnTo>
                    <a:pt x="5962104" y="4058094"/>
                  </a:lnTo>
                  <a:lnTo>
                    <a:pt x="5962104" y="4008120"/>
                  </a:lnTo>
                  <a:lnTo>
                    <a:pt x="5677713" y="3582466"/>
                  </a:lnTo>
                  <a:lnTo>
                    <a:pt x="5976709" y="3620376"/>
                  </a:lnTo>
                  <a:lnTo>
                    <a:pt x="5976709" y="3592385"/>
                  </a:lnTo>
                  <a:lnTo>
                    <a:pt x="5937834" y="3587458"/>
                  </a:lnTo>
                  <a:lnTo>
                    <a:pt x="5937834" y="3202775"/>
                  </a:lnTo>
                  <a:lnTo>
                    <a:pt x="6171971" y="3237153"/>
                  </a:lnTo>
                  <a:lnTo>
                    <a:pt x="6171971" y="3209125"/>
                  </a:lnTo>
                  <a:lnTo>
                    <a:pt x="5937834" y="3174746"/>
                  </a:lnTo>
                  <a:lnTo>
                    <a:pt x="5937834" y="2555443"/>
                  </a:lnTo>
                  <a:lnTo>
                    <a:pt x="6171971" y="2593098"/>
                  </a:lnTo>
                  <a:lnTo>
                    <a:pt x="6171971" y="2564955"/>
                  </a:lnTo>
                  <a:lnTo>
                    <a:pt x="5937834" y="2527300"/>
                  </a:lnTo>
                  <a:lnTo>
                    <a:pt x="5937834" y="1908911"/>
                  </a:lnTo>
                  <a:lnTo>
                    <a:pt x="6171971" y="1963813"/>
                  </a:lnTo>
                  <a:lnTo>
                    <a:pt x="6171971" y="1935327"/>
                  </a:lnTo>
                  <a:lnTo>
                    <a:pt x="5937834" y="1880438"/>
                  </a:lnTo>
                  <a:lnTo>
                    <a:pt x="5937834" y="1508760"/>
                  </a:lnTo>
                  <a:lnTo>
                    <a:pt x="6171971" y="1571802"/>
                  </a:lnTo>
                  <a:lnTo>
                    <a:pt x="6171971" y="1543088"/>
                  </a:lnTo>
                  <a:lnTo>
                    <a:pt x="5910072" y="1472565"/>
                  </a:lnTo>
                  <a:lnTo>
                    <a:pt x="5910072" y="1501292"/>
                  </a:lnTo>
                  <a:lnTo>
                    <a:pt x="5910072" y="1873923"/>
                  </a:lnTo>
                  <a:lnTo>
                    <a:pt x="5910072" y="3583940"/>
                  </a:lnTo>
                  <a:lnTo>
                    <a:pt x="5675935" y="3554247"/>
                  </a:lnTo>
                  <a:lnTo>
                    <a:pt x="5675935" y="3164319"/>
                  </a:lnTo>
                  <a:lnTo>
                    <a:pt x="5910072" y="3198698"/>
                  </a:lnTo>
                  <a:lnTo>
                    <a:pt x="5910072" y="3170669"/>
                  </a:lnTo>
                  <a:lnTo>
                    <a:pt x="5675935" y="3136290"/>
                  </a:lnTo>
                  <a:lnTo>
                    <a:pt x="5675935" y="2832912"/>
                  </a:lnTo>
                  <a:lnTo>
                    <a:pt x="5910072" y="2873210"/>
                  </a:lnTo>
                  <a:lnTo>
                    <a:pt x="5910072" y="2845079"/>
                  </a:lnTo>
                  <a:lnTo>
                    <a:pt x="5675935" y="2804769"/>
                  </a:lnTo>
                  <a:lnTo>
                    <a:pt x="5675935" y="2501773"/>
                  </a:lnTo>
                  <a:lnTo>
                    <a:pt x="5678856" y="2498064"/>
                  </a:lnTo>
                  <a:lnTo>
                    <a:pt x="5675935" y="2493175"/>
                  </a:lnTo>
                  <a:lnTo>
                    <a:pt x="5675935" y="2185352"/>
                  </a:lnTo>
                  <a:lnTo>
                    <a:pt x="5910072" y="2234133"/>
                  </a:lnTo>
                  <a:lnTo>
                    <a:pt x="5910072" y="2205748"/>
                  </a:lnTo>
                  <a:lnTo>
                    <a:pt x="5675935" y="2156968"/>
                  </a:lnTo>
                  <a:lnTo>
                    <a:pt x="5675935" y="1847507"/>
                  </a:lnTo>
                  <a:lnTo>
                    <a:pt x="5910072" y="1902409"/>
                  </a:lnTo>
                  <a:lnTo>
                    <a:pt x="5910072" y="1873923"/>
                  </a:lnTo>
                  <a:lnTo>
                    <a:pt x="5675935" y="1819021"/>
                  </a:lnTo>
                  <a:lnTo>
                    <a:pt x="5675935" y="1438249"/>
                  </a:lnTo>
                  <a:lnTo>
                    <a:pt x="5910072" y="1501292"/>
                  </a:lnTo>
                  <a:lnTo>
                    <a:pt x="5910072" y="1472565"/>
                  </a:lnTo>
                  <a:lnTo>
                    <a:pt x="5648160" y="1402041"/>
                  </a:lnTo>
                  <a:lnTo>
                    <a:pt x="5648160" y="1430769"/>
                  </a:lnTo>
                  <a:lnTo>
                    <a:pt x="5648160" y="1812518"/>
                  </a:lnTo>
                  <a:lnTo>
                    <a:pt x="5648160" y="3524720"/>
                  </a:lnTo>
                  <a:lnTo>
                    <a:pt x="5629910" y="3548405"/>
                  </a:lnTo>
                  <a:lnTo>
                    <a:pt x="5624207" y="3547694"/>
                  </a:lnTo>
                  <a:lnTo>
                    <a:pt x="5624207" y="3980307"/>
                  </a:lnTo>
                  <a:lnTo>
                    <a:pt x="5618899" y="3972560"/>
                  </a:lnTo>
                  <a:lnTo>
                    <a:pt x="5618899" y="4021683"/>
                  </a:lnTo>
                  <a:lnTo>
                    <a:pt x="5324538" y="3990441"/>
                  </a:lnTo>
                  <a:lnTo>
                    <a:pt x="5468963" y="3802875"/>
                  </a:lnTo>
                  <a:lnTo>
                    <a:pt x="5618899" y="4021683"/>
                  </a:lnTo>
                  <a:lnTo>
                    <a:pt x="5618899" y="3972560"/>
                  </a:lnTo>
                  <a:lnTo>
                    <a:pt x="5486781" y="3779748"/>
                  </a:lnTo>
                  <a:lnTo>
                    <a:pt x="5623001" y="3602837"/>
                  </a:lnTo>
                  <a:lnTo>
                    <a:pt x="5624207" y="3980307"/>
                  </a:lnTo>
                  <a:lnTo>
                    <a:pt x="5624207" y="3547694"/>
                  </a:lnTo>
                  <a:lnTo>
                    <a:pt x="5610276" y="3545916"/>
                  </a:lnTo>
                  <a:lnTo>
                    <a:pt x="5610276" y="3573907"/>
                  </a:lnTo>
                  <a:lnTo>
                    <a:pt x="5470296" y="3755682"/>
                  </a:lnTo>
                  <a:lnTo>
                    <a:pt x="5452478" y="3729685"/>
                  </a:lnTo>
                  <a:lnTo>
                    <a:pt x="5452478" y="3778821"/>
                  </a:lnTo>
                  <a:lnTo>
                    <a:pt x="5315229" y="3957053"/>
                  </a:lnTo>
                  <a:lnTo>
                    <a:pt x="5315229" y="3578504"/>
                  </a:lnTo>
                  <a:lnTo>
                    <a:pt x="5452478" y="3778821"/>
                  </a:lnTo>
                  <a:lnTo>
                    <a:pt x="5452478" y="3729685"/>
                  </a:lnTo>
                  <a:lnTo>
                    <a:pt x="5320550" y="3537166"/>
                  </a:lnTo>
                  <a:lnTo>
                    <a:pt x="5610276" y="3573907"/>
                  </a:lnTo>
                  <a:lnTo>
                    <a:pt x="5610276" y="3545916"/>
                  </a:lnTo>
                  <a:lnTo>
                    <a:pt x="5315229" y="3508489"/>
                  </a:lnTo>
                  <a:lnTo>
                    <a:pt x="5315229" y="3481641"/>
                  </a:lnTo>
                  <a:lnTo>
                    <a:pt x="5295519" y="3505987"/>
                  </a:lnTo>
                  <a:lnTo>
                    <a:pt x="5287467" y="3504971"/>
                  </a:lnTo>
                  <a:lnTo>
                    <a:pt x="5287467" y="3560038"/>
                  </a:lnTo>
                  <a:lnTo>
                    <a:pt x="5287467" y="3946791"/>
                  </a:lnTo>
                  <a:lnTo>
                    <a:pt x="5281625" y="3938803"/>
                  </a:lnTo>
                  <a:lnTo>
                    <a:pt x="5281625" y="3985895"/>
                  </a:lnTo>
                  <a:lnTo>
                    <a:pt x="5128031" y="3969588"/>
                  </a:lnTo>
                  <a:lnTo>
                    <a:pt x="5128031" y="3997541"/>
                  </a:lnTo>
                  <a:lnTo>
                    <a:pt x="4972139" y="4318190"/>
                  </a:lnTo>
                  <a:lnTo>
                    <a:pt x="4936198" y="4314685"/>
                  </a:lnTo>
                  <a:lnTo>
                    <a:pt x="4936198" y="3977182"/>
                  </a:lnTo>
                  <a:lnTo>
                    <a:pt x="5128031" y="3997541"/>
                  </a:lnTo>
                  <a:lnTo>
                    <a:pt x="5128031" y="3969588"/>
                  </a:lnTo>
                  <a:lnTo>
                    <a:pt x="4969662" y="3952773"/>
                  </a:lnTo>
                  <a:lnTo>
                    <a:pt x="5120818" y="3765981"/>
                  </a:lnTo>
                  <a:lnTo>
                    <a:pt x="5281625" y="3985895"/>
                  </a:lnTo>
                  <a:lnTo>
                    <a:pt x="5281625" y="3938803"/>
                  </a:lnTo>
                  <a:lnTo>
                    <a:pt x="5138902" y="3743629"/>
                  </a:lnTo>
                  <a:lnTo>
                    <a:pt x="5287467" y="3560038"/>
                  </a:lnTo>
                  <a:lnTo>
                    <a:pt x="5287467" y="3504971"/>
                  </a:lnTo>
                  <a:lnTo>
                    <a:pt x="5274983" y="3503396"/>
                  </a:lnTo>
                  <a:lnTo>
                    <a:pt x="5274983" y="3531374"/>
                  </a:lnTo>
                  <a:lnTo>
                    <a:pt x="5121961" y="3720452"/>
                  </a:lnTo>
                  <a:lnTo>
                    <a:pt x="5103876" y="3695725"/>
                  </a:lnTo>
                  <a:lnTo>
                    <a:pt x="5103876" y="3742804"/>
                  </a:lnTo>
                  <a:lnTo>
                    <a:pt x="4936769" y="3949281"/>
                  </a:lnTo>
                  <a:lnTo>
                    <a:pt x="4936198" y="3949217"/>
                  </a:lnTo>
                  <a:lnTo>
                    <a:pt x="4936198" y="3513493"/>
                  </a:lnTo>
                  <a:lnTo>
                    <a:pt x="5103876" y="3742804"/>
                  </a:lnTo>
                  <a:lnTo>
                    <a:pt x="5103876" y="3695725"/>
                  </a:lnTo>
                  <a:lnTo>
                    <a:pt x="4953914" y="3490645"/>
                  </a:lnTo>
                  <a:lnTo>
                    <a:pt x="5274983" y="3531374"/>
                  </a:lnTo>
                  <a:lnTo>
                    <a:pt x="5274983" y="3503396"/>
                  </a:lnTo>
                  <a:lnTo>
                    <a:pt x="5230253" y="3497719"/>
                  </a:lnTo>
                  <a:lnTo>
                    <a:pt x="5230253" y="3098850"/>
                  </a:lnTo>
                  <a:lnTo>
                    <a:pt x="5648160" y="3160230"/>
                  </a:lnTo>
                  <a:lnTo>
                    <a:pt x="5648160" y="3132201"/>
                  </a:lnTo>
                  <a:lnTo>
                    <a:pt x="5230253" y="3070822"/>
                  </a:lnTo>
                  <a:lnTo>
                    <a:pt x="5230253" y="2756192"/>
                  </a:lnTo>
                  <a:lnTo>
                    <a:pt x="5648160" y="2828125"/>
                  </a:lnTo>
                  <a:lnTo>
                    <a:pt x="5648160" y="2799994"/>
                  </a:lnTo>
                  <a:lnTo>
                    <a:pt x="5465546" y="2768574"/>
                  </a:lnTo>
                  <a:lnTo>
                    <a:pt x="5487555" y="2740660"/>
                  </a:lnTo>
                  <a:lnTo>
                    <a:pt x="5648160" y="2537002"/>
                  </a:lnTo>
                  <a:lnTo>
                    <a:pt x="5648160" y="2446604"/>
                  </a:lnTo>
                  <a:lnTo>
                    <a:pt x="5645239" y="2441714"/>
                  </a:lnTo>
                  <a:lnTo>
                    <a:pt x="5645239" y="2495893"/>
                  </a:lnTo>
                  <a:lnTo>
                    <a:pt x="5452199" y="2740660"/>
                  </a:lnTo>
                  <a:lnTo>
                    <a:pt x="5433238" y="2709291"/>
                  </a:lnTo>
                  <a:lnTo>
                    <a:pt x="5433238" y="2763012"/>
                  </a:lnTo>
                  <a:lnTo>
                    <a:pt x="5230253" y="2728061"/>
                  </a:lnTo>
                  <a:lnTo>
                    <a:pt x="5230253" y="2427071"/>
                  </a:lnTo>
                  <a:lnTo>
                    <a:pt x="5433238" y="2763012"/>
                  </a:lnTo>
                  <a:lnTo>
                    <a:pt x="5433238" y="2709291"/>
                  </a:lnTo>
                  <a:lnTo>
                    <a:pt x="5251564" y="2408644"/>
                  </a:lnTo>
                  <a:lnTo>
                    <a:pt x="5444604" y="2159546"/>
                  </a:lnTo>
                  <a:lnTo>
                    <a:pt x="5645239" y="2495893"/>
                  </a:lnTo>
                  <a:lnTo>
                    <a:pt x="5645239" y="2441714"/>
                  </a:lnTo>
                  <a:lnTo>
                    <a:pt x="5476938" y="2159546"/>
                  </a:lnTo>
                  <a:lnTo>
                    <a:pt x="5466283" y="2141690"/>
                  </a:lnTo>
                  <a:lnTo>
                    <a:pt x="5648160" y="2179574"/>
                  </a:lnTo>
                  <a:lnTo>
                    <a:pt x="5648160" y="2151176"/>
                  </a:lnTo>
                  <a:lnTo>
                    <a:pt x="5429364" y="2105609"/>
                  </a:lnTo>
                  <a:lnTo>
                    <a:pt x="5429364" y="2134006"/>
                  </a:lnTo>
                  <a:lnTo>
                    <a:pt x="5230253" y="2390838"/>
                  </a:lnTo>
                  <a:lnTo>
                    <a:pt x="5230253" y="2092515"/>
                  </a:lnTo>
                  <a:lnTo>
                    <a:pt x="5429364" y="2134006"/>
                  </a:lnTo>
                  <a:lnTo>
                    <a:pt x="5429364" y="2105609"/>
                  </a:lnTo>
                  <a:lnTo>
                    <a:pt x="5230253" y="2064118"/>
                  </a:lnTo>
                  <a:lnTo>
                    <a:pt x="5230253" y="1742998"/>
                  </a:lnTo>
                  <a:lnTo>
                    <a:pt x="5648160" y="1840992"/>
                  </a:lnTo>
                  <a:lnTo>
                    <a:pt x="5648160" y="1812518"/>
                  </a:lnTo>
                  <a:lnTo>
                    <a:pt x="5230253" y="1714525"/>
                  </a:lnTo>
                  <a:lnTo>
                    <a:pt x="5230253" y="1318234"/>
                  </a:lnTo>
                  <a:lnTo>
                    <a:pt x="5648160" y="1430769"/>
                  </a:lnTo>
                  <a:lnTo>
                    <a:pt x="5648160" y="1402041"/>
                  </a:lnTo>
                  <a:lnTo>
                    <a:pt x="5202491" y="1282026"/>
                  </a:lnTo>
                  <a:lnTo>
                    <a:pt x="5202491" y="1310767"/>
                  </a:lnTo>
                  <a:lnTo>
                    <a:pt x="5202491" y="1708010"/>
                  </a:lnTo>
                  <a:lnTo>
                    <a:pt x="5202491" y="3494189"/>
                  </a:lnTo>
                  <a:lnTo>
                    <a:pt x="4935601" y="3460343"/>
                  </a:lnTo>
                  <a:lnTo>
                    <a:pt x="4936528" y="3055709"/>
                  </a:lnTo>
                  <a:lnTo>
                    <a:pt x="5202491" y="3094774"/>
                  </a:lnTo>
                  <a:lnTo>
                    <a:pt x="5202491" y="3066745"/>
                  </a:lnTo>
                  <a:lnTo>
                    <a:pt x="4936591" y="3027692"/>
                  </a:lnTo>
                  <a:lnTo>
                    <a:pt x="4937328" y="2705773"/>
                  </a:lnTo>
                  <a:lnTo>
                    <a:pt x="5202491" y="2751417"/>
                  </a:lnTo>
                  <a:lnTo>
                    <a:pt x="5202491" y="2723286"/>
                  </a:lnTo>
                  <a:lnTo>
                    <a:pt x="4938420" y="2677820"/>
                  </a:lnTo>
                  <a:lnTo>
                    <a:pt x="4937379" y="2683929"/>
                  </a:lnTo>
                  <a:lnTo>
                    <a:pt x="4938877" y="2031809"/>
                  </a:lnTo>
                  <a:lnTo>
                    <a:pt x="5202491" y="2086724"/>
                  </a:lnTo>
                  <a:lnTo>
                    <a:pt x="5202491" y="2058339"/>
                  </a:lnTo>
                  <a:lnTo>
                    <a:pt x="4938941" y="2003437"/>
                  </a:lnTo>
                  <a:lnTo>
                    <a:pt x="4939703" y="1674863"/>
                  </a:lnTo>
                  <a:lnTo>
                    <a:pt x="5202491" y="1736483"/>
                  </a:lnTo>
                  <a:lnTo>
                    <a:pt x="5202491" y="1708010"/>
                  </a:lnTo>
                  <a:lnTo>
                    <a:pt x="4939766" y="1646415"/>
                  </a:lnTo>
                  <a:lnTo>
                    <a:pt x="4940706" y="1240282"/>
                  </a:lnTo>
                  <a:lnTo>
                    <a:pt x="5202491" y="1310767"/>
                  </a:lnTo>
                  <a:lnTo>
                    <a:pt x="5202491" y="1282026"/>
                  </a:lnTo>
                  <a:lnTo>
                    <a:pt x="4912957" y="1204061"/>
                  </a:lnTo>
                  <a:lnTo>
                    <a:pt x="4912957" y="1232801"/>
                  </a:lnTo>
                  <a:lnTo>
                    <a:pt x="4912030" y="1639900"/>
                  </a:lnTo>
                  <a:lnTo>
                    <a:pt x="4911953" y="1668360"/>
                  </a:lnTo>
                  <a:lnTo>
                    <a:pt x="4910429" y="2331072"/>
                  </a:lnTo>
                  <a:lnTo>
                    <a:pt x="4910366" y="2359495"/>
                  </a:lnTo>
                  <a:lnTo>
                    <a:pt x="4908842" y="3023616"/>
                  </a:lnTo>
                  <a:lnTo>
                    <a:pt x="4908778" y="3051632"/>
                  </a:lnTo>
                  <a:lnTo>
                    <a:pt x="4907839" y="3456368"/>
                  </a:lnTo>
                  <a:lnTo>
                    <a:pt x="4577778" y="3405555"/>
                  </a:lnTo>
                  <a:lnTo>
                    <a:pt x="4577778" y="3003004"/>
                  </a:lnTo>
                  <a:lnTo>
                    <a:pt x="4908778" y="3051632"/>
                  </a:lnTo>
                  <a:lnTo>
                    <a:pt x="4908778" y="3023616"/>
                  </a:lnTo>
                  <a:lnTo>
                    <a:pt x="4577778" y="2974975"/>
                  </a:lnTo>
                  <a:lnTo>
                    <a:pt x="4577778" y="2286089"/>
                  </a:lnTo>
                  <a:lnTo>
                    <a:pt x="4910366" y="2359495"/>
                  </a:lnTo>
                  <a:lnTo>
                    <a:pt x="4910366" y="2331059"/>
                  </a:lnTo>
                  <a:lnTo>
                    <a:pt x="4577778" y="2257666"/>
                  </a:lnTo>
                  <a:lnTo>
                    <a:pt x="4577778" y="1589989"/>
                  </a:lnTo>
                  <a:lnTo>
                    <a:pt x="4911953" y="1668360"/>
                  </a:lnTo>
                  <a:lnTo>
                    <a:pt x="4911953" y="1639887"/>
                  </a:lnTo>
                  <a:lnTo>
                    <a:pt x="4577778" y="1561515"/>
                  </a:lnTo>
                  <a:lnTo>
                    <a:pt x="4577778" y="1142530"/>
                  </a:lnTo>
                  <a:lnTo>
                    <a:pt x="4912957" y="1232801"/>
                  </a:lnTo>
                  <a:lnTo>
                    <a:pt x="4912957" y="1204061"/>
                  </a:lnTo>
                  <a:lnTo>
                    <a:pt x="4577778" y="1113802"/>
                  </a:lnTo>
                  <a:lnTo>
                    <a:pt x="4577778" y="1039545"/>
                  </a:lnTo>
                  <a:lnTo>
                    <a:pt x="6256998" y="1511947"/>
                  </a:lnTo>
                  <a:lnTo>
                    <a:pt x="6256998" y="1483106"/>
                  </a:lnTo>
                  <a:lnTo>
                    <a:pt x="4550016" y="1002880"/>
                  </a:lnTo>
                  <a:lnTo>
                    <a:pt x="4550016" y="3429419"/>
                  </a:lnTo>
                  <a:lnTo>
                    <a:pt x="4907775" y="3484486"/>
                  </a:lnTo>
                  <a:lnTo>
                    <a:pt x="4907572" y="3576256"/>
                  </a:lnTo>
                  <a:lnTo>
                    <a:pt x="4908435" y="3576269"/>
                  </a:lnTo>
                  <a:lnTo>
                    <a:pt x="4908435" y="4339844"/>
                  </a:lnTo>
                  <a:lnTo>
                    <a:pt x="5002619" y="4349013"/>
                  </a:lnTo>
                  <a:lnTo>
                    <a:pt x="5002619" y="5825160"/>
                  </a:lnTo>
                  <a:lnTo>
                    <a:pt x="5030394" y="5825160"/>
                  </a:lnTo>
                  <a:lnTo>
                    <a:pt x="5030394" y="5680595"/>
                  </a:lnTo>
                  <a:lnTo>
                    <a:pt x="5916955" y="5685091"/>
                  </a:lnTo>
                  <a:lnTo>
                    <a:pt x="5916955" y="5818276"/>
                  </a:lnTo>
                  <a:lnTo>
                    <a:pt x="5944717" y="5818276"/>
                  </a:lnTo>
                  <a:lnTo>
                    <a:pt x="5944717" y="4416958"/>
                  </a:lnTo>
                  <a:lnTo>
                    <a:pt x="6004471" y="4416958"/>
                  </a:lnTo>
                  <a:lnTo>
                    <a:pt x="6004471" y="3623970"/>
                  </a:lnTo>
                  <a:lnTo>
                    <a:pt x="6284760" y="3660737"/>
                  </a:lnTo>
                  <a:lnTo>
                    <a:pt x="6284760" y="1490903"/>
                  </a:lnTo>
                  <a:close/>
                </a:path>
                <a:path w="8996044" h="6923405">
                  <a:moveTo>
                    <a:pt x="7451712" y="5639333"/>
                  </a:moveTo>
                  <a:lnTo>
                    <a:pt x="6339687" y="5639333"/>
                  </a:lnTo>
                  <a:lnTo>
                    <a:pt x="6339687" y="5667273"/>
                  </a:lnTo>
                  <a:lnTo>
                    <a:pt x="6339687" y="6923303"/>
                  </a:lnTo>
                  <a:lnTo>
                    <a:pt x="6367450" y="6923303"/>
                  </a:lnTo>
                  <a:lnTo>
                    <a:pt x="6367450" y="5667273"/>
                  </a:lnTo>
                  <a:lnTo>
                    <a:pt x="7451712" y="5667273"/>
                  </a:lnTo>
                  <a:lnTo>
                    <a:pt x="7451712" y="5639333"/>
                  </a:lnTo>
                  <a:close/>
                </a:path>
                <a:path w="8996044" h="6923405">
                  <a:moveTo>
                    <a:pt x="7870545" y="1917649"/>
                  </a:moveTo>
                  <a:lnTo>
                    <a:pt x="7842783" y="1909902"/>
                  </a:lnTo>
                  <a:lnTo>
                    <a:pt x="7842783" y="1938680"/>
                  </a:lnTo>
                  <a:lnTo>
                    <a:pt x="7842783" y="3816642"/>
                  </a:lnTo>
                  <a:lnTo>
                    <a:pt x="7802219" y="3812324"/>
                  </a:lnTo>
                  <a:lnTo>
                    <a:pt x="7802219" y="1984832"/>
                  </a:lnTo>
                  <a:lnTo>
                    <a:pt x="7774457" y="1977186"/>
                  </a:lnTo>
                  <a:lnTo>
                    <a:pt x="7774457" y="2005977"/>
                  </a:lnTo>
                  <a:lnTo>
                    <a:pt x="7774457" y="3809365"/>
                  </a:lnTo>
                  <a:lnTo>
                    <a:pt x="7633157" y="3794290"/>
                  </a:lnTo>
                  <a:lnTo>
                    <a:pt x="7632573" y="3794226"/>
                  </a:lnTo>
                  <a:lnTo>
                    <a:pt x="7617536" y="3792372"/>
                  </a:lnTo>
                  <a:lnTo>
                    <a:pt x="7617536" y="3820337"/>
                  </a:lnTo>
                  <a:lnTo>
                    <a:pt x="7617536" y="4184167"/>
                  </a:lnTo>
                  <a:lnTo>
                    <a:pt x="7617536" y="4237609"/>
                  </a:lnTo>
                  <a:lnTo>
                    <a:pt x="7617536" y="4508589"/>
                  </a:lnTo>
                  <a:lnTo>
                    <a:pt x="7592542" y="4508589"/>
                  </a:lnTo>
                  <a:lnTo>
                    <a:pt x="7569555" y="4455363"/>
                  </a:lnTo>
                  <a:lnTo>
                    <a:pt x="7569555" y="4525340"/>
                  </a:lnTo>
                  <a:lnTo>
                    <a:pt x="7569555" y="4576229"/>
                  </a:lnTo>
                  <a:lnTo>
                    <a:pt x="6862572" y="4513516"/>
                  </a:lnTo>
                  <a:lnTo>
                    <a:pt x="6862572" y="4451223"/>
                  </a:lnTo>
                  <a:lnTo>
                    <a:pt x="6840169" y="4448822"/>
                  </a:lnTo>
                  <a:lnTo>
                    <a:pt x="6963994" y="4169130"/>
                  </a:lnTo>
                  <a:lnTo>
                    <a:pt x="7439457" y="4224071"/>
                  </a:lnTo>
                  <a:lnTo>
                    <a:pt x="7569555" y="4525340"/>
                  </a:lnTo>
                  <a:lnTo>
                    <a:pt x="7569555" y="4455363"/>
                  </a:lnTo>
                  <a:lnTo>
                    <a:pt x="7471257" y="4227741"/>
                  </a:lnTo>
                  <a:lnTo>
                    <a:pt x="7615098" y="4244352"/>
                  </a:lnTo>
                  <a:lnTo>
                    <a:pt x="7616126" y="4235297"/>
                  </a:lnTo>
                  <a:lnTo>
                    <a:pt x="7617536" y="4237609"/>
                  </a:lnTo>
                  <a:lnTo>
                    <a:pt x="7617536" y="4184167"/>
                  </a:lnTo>
                  <a:lnTo>
                    <a:pt x="7603871" y="4161713"/>
                  </a:lnTo>
                  <a:lnTo>
                    <a:pt x="7603871" y="4215155"/>
                  </a:lnTo>
                  <a:lnTo>
                    <a:pt x="7365619" y="4187634"/>
                  </a:lnTo>
                  <a:lnTo>
                    <a:pt x="7365581" y="4185183"/>
                  </a:lnTo>
                  <a:lnTo>
                    <a:pt x="7369784" y="4182376"/>
                  </a:lnTo>
                  <a:lnTo>
                    <a:pt x="7365479" y="4175925"/>
                  </a:lnTo>
                  <a:lnTo>
                    <a:pt x="7361402" y="3816731"/>
                  </a:lnTo>
                  <a:lnTo>
                    <a:pt x="7603871" y="4215155"/>
                  </a:lnTo>
                  <a:lnTo>
                    <a:pt x="7603871" y="4161713"/>
                  </a:lnTo>
                  <a:lnTo>
                    <a:pt x="7381176" y="3795763"/>
                  </a:lnTo>
                  <a:lnTo>
                    <a:pt x="7361301" y="3807841"/>
                  </a:lnTo>
                  <a:lnTo>
                    <a:pt x="7361085" y="3788549"/>
                  </a:lnTo>
                  <a:lnTo>
                    <a:pt x="7617536" y="3820337"/>
                  </a:lnTo>
                  <a:lnTo>
                    <a:pt x="7617536" y="3792372"/>
                  </a:lnTo>
                  <a:lnTo>
                    <a:pt x="7360767" y="3760533"/>
                  </a:lnTo>
                  <a:lnTo>
                    <a:pt x="7360513" y="3737419"/>
                  </a:lnTo>
                  <a:lnTo>
                    <a:pt x="7345616" y="3758654"/>
                  </a:lnTo>
                  <a:lnTo>
                    <a:pt x="7337780" y="3757688"/>
                  </a:lnTo>
                  <a:lnTo>
                    <a:pt x="7337780" y="4184421"/>
                  </a:lnTo>
                  <a:lnTo>
                    <a:pt x="7100176" y="4156964"/>
                  </a:lnTo>
                  <a:lnTo>
                    <a:pt x="7212660" y="3996588"/>
                  </a:lnTo>
                  <a:lnTo>
                    <a:pt x="7337780" y="4184421"/>
                  </a:lnTo>
                  <a:lnTo>
                    <a:pt x="7337780" y="3757688"/>
                  </a:lnTo>
                  <a:lnTo>
                    <a:pt x="7337222" y="3757625"/>
                  </a:lnTo>
                  <a:lnTo>
                    <a:pt x="7337222" y="4133507"/>
                  </a:lnTo>
                  <a:lnTo>
                    <a:pt x="7229767" y="3972191"/>
                  </a:lnTo>
                  <a:lnTo>
                    <a:pt x="7333729" y="3823957"/>
                  </a:lnTo>
                  <a:lnTo>
                    <a:pt x="7337222" y="4133507"/>
                  </a:lnTo>
                  <a:lnTo>
                    <a:pt x="7337222" y="3757625"/>
                  </a:lnTo>
                  <a:lnTo>
                    <a:pt x="7327570" y="3756418"/>
                  </a:lnTo>
                  <a:lnTo>
                    <a:pt x="7327570" y="3784384"/>
                  </a:lnTo>
                  <a:lnTo>
                    <a:pt x="7213232" y="3947376"/>
                  </a:lnTo>
                  <a:lnTo>
                    <a:pt x="7196125" y="3921696"/>
                  </a:lnTo>
                  <a:lnTo>
                    <a:pt x="7196125" y="3971772"/>
                  </a:lnTo>
                  <a:lnTo>
                    <a:pt x="7093242" y="4118445"/>
                  </a:lnTo>
                  <a:lnTo>
                    <a:pt x="7091807" y="3815169"/>
                  </a:lnTo>
                  <a:lnTo>
                    <a:pt x="7196125" y="3971772"/>
                  </a:lnTo>
                  <a:lnTo>
                    <a:pt x="7196125" y="3921696"/>
                  </a:lnTo>
                  <a:lnTo>
                    <a:pt x="7091566" y="3764724"/>
                  </a:lnTo>
                  <a:lnTo>
                    <a:pt x="7091527" y="3755110"/>
                  </a:lnTo>
                  <a:lnTo>
                    <a:pt x="7327570" y="3784384"/>
                  </a:lnTo>
                  <a:lnTo>
                    <a:pt x="7327570" y="3756418"/>
                  </a:lnTo>
                  <a:lnTo>
                    <a:pt x="7091400" y="3727132"/>
                  </a:lnTo>
                  <a:lnTo>
                    <a:pt x="7091286" y="3702227"/>
                  </a:lnTo>
                  <a:lnTo>
                    <a:pt x="7074471" y="3725037"/>
                  </a:lnTo>
                  <a:lnTo>
                    <a:pt x="7065454" y="3723932"/>
                  </a:lnTo>
                  <a:lnTo>
                    <a:pt x="7065454" y="4114152"/>
                  </a:lnTo>
                  <a:lnTo>
                    <a:pt x="7057326" y="4101960"/>
                  </a:lnTo>
                  <a:lnTo>
                    <a:pt x="7057326" y="4152023"/>
                  </a:lnTo>
                  <a:lnTo>
                    <a:pt x="6935102" y="4137901"/>
                  </a:lnTo>
                  <a:lnTo>
                    <a:pt x="6935102" y="4165790"/>
                  </a:lnTo>
                  <a:lnTo>
                    <a:pt x="6811162" y="4445698"/>
                  </a:lnTo>
                  <a:lnTo>
                    <a:pt x="6786867" y="4443082"/>
                  </a:lnTo>
                  <a:lnTo>
                    <a:pt x="6786867" y="4148658"/>
                  </a:lnTo>
                  <a:lnTo>
                    <a:pt x="6935102" y="4165790"/>
                  </a:lnTo>
                  <a:lnTo>
                    <a:pt x="6935102" y="4137901"/>
                  </a:lnTo>
                  <a:lnTo>
                    <a:pt x="6814896" y="4124007"/>
                  </a:lnTo>
                  <a:lnTo>
                    <a:pt x="6932435" y="3964559"/>
                  </a:lnTo>
                  <a:lnTo>
                    <a:pt x="7057326" y="4152023"/>
                  </a:lnTo>
                  <a:lnTo>
                    <a:pt x="7057326" y="4101960"/>
                  </a:lnTo>
                  <a:lnTo>
                    <a:pt x="6949961" y="3940784"/>
                  </a:lnTo>
                  <a:lnTo>
                    <a:pt x="7063956" y="3786162"/>
                  </a:lnTo>
                  <a:lnTo>
                    <a:pt x="7065454" y="4114152"/>
                  </a:lnTo>
                  <a:lnTo>
                    <a:pt x="7065454" y="3723932"/>
                  </a:lnTo>
                  <a:lnTo>
                    <a:pt x="7064299" y="3723779"/>
                  </a:lnTo>
                  <a:lnTo>
                    <a:pt x="7063308" y="3722281"/>
                  </a:lnTo>
                  <a:lnTo>
                    <a:pt x="7061568" y="3723449"/>
                  </a:lnTo>
                  <a:lnTo>
                    <a:pt x="7052043" y="3722268"/>
                  </a:lnTo>
                  <a:lnTo>
                    <a:pt x="7052043" y="3755466"/>
                  </a:lnTo>
                  <a:lnTo>
                    <a:pt x="6933578" y="3916184"/>
                  </a:lnTo>
                  <a:lnTo>
                    <a:pt x="6916052" y="3889883"/>
                  </a:lnTo>
                  <a:lnTo>
                    <a:pt x="6916052" y="3939959"/>
                  </a:lnTo>
                  <a:lnTo>
                    <a:pt x="6786867" y="4115244"/>
                  </a:lnTo>
                  <a:lnTo>
                    <a:pt x="6786867" y="3746030"/>
                  </a:lnTo>
                  <a:lnTo>
                    <a:pt x="6916052" y="3939959"/>
                  </a:lnTo>
                  <a:lnTo>
                    <a:pt x="6916052" y="3889883"/>
                  </a:lnTo>
                  <a:lnTo>
                    <a:pt x="6802387" y="3719258"/>
                  </a:lnTo>
                  <a:lnTo>
                    <a:pt x="7048233" y="3749751"/>
                  </a:lnTo>
                  <a:lnTo>
                    <a:pt x="7052043" y="3755466"/>
                  </a:lnTo>
                  <a:lnTo>
                    <a:pt x="7052043" y="3722268"/>
                  </a:lnTo>
                  <a:lnTo>
                    <a:pt x="6786867" y="3689375"/>
                  </a:lnTo>
                  <a:lnTo>
                    <a:pt x="6774675" y="3687851"/>
                  </a:lnTo>
                  <a:lnTo>
                    <a:pt x="6498895" y="3654615"/>
                  </a:lnTo>
                  <a:lnTo>
                    <a:pt x="6498895" y="1654556"/>
                  </a:lnTo>
                  <a:lnTo>
                    <a:pt x="7774457" y="2005977"/>
                  </a:lnTo>
                  <a:lnTo>
                    <a:pt x="7774457" y="1977186"/>
                  </a:lnTo>
                  <a:lnTo>
                    <a:pt x="6498895" y="1625739"/>
                  </a:lnTo>
                  <a:lnTo>
                    <a:pt x="6498895" y="1563344"/>
                  </a:lnTo>
                  <a:lnTo>
                    <a:pt x="7842783" y="1938680"/>
                  </a:lnTo>
                  <a:lnTo>
                    <a:pt x="7842783" y="1909902"/>
                  </a:lnTo>
                  <a:lnTo>
                    <a:pt x="6471120" y="1526806"/>
                  </a:lnTo>
                  <a:lnTo>
                    <a:pt x="6471120" y="3679228"/>
                  </a:lnTo>
                  <a:lnTo>
                    <a:pt x="6759105" y="3713937"/>
                  </a:lnTo>
                  <a:lnTo>
                    <a:pt x="6759105" y="4468038"/>
                  </a:lnTo>
                  <a:lnTo>
                    <a:pt x="6834810" y="4476166"/>
                  </a:lnTo>
                  <a:lnTo>
                    <a:pt x="6834810" y="5358777"/>
                  </a:lnTo>
                  <a:lnTo>
                    <a:pt x="6862572" y="5358777"/>
                  </a:lnTo>
                  <a:lnTo>
                    <a:pt x="6862572" y="4541380"/>
                  </a:lnTo>
                  <a:lnTo>
                    <a:pt x="7569555" y="4604105"/>
                  </a:lnTo>
                  <a:lnTo>
                    <a:pt x="7569555" y="5014011"/>
                  </a:lnTo>
                  <a:lnTo>
                    <a:pt x="7597305" y="5014011"/>
                  </a:lnTo>
                  <a:lnTo>
                    <a:pt x="7597305" y="4536351"/>
                  </a:lnTo>
                  <a:lnTo>
                    <a:pt x="7645298" y="4536351"/>
                  </a:lnTo>
                  <a:lnTo>
                    <a:pt x="7645298" y="3823525"/>
                  </a:lnTo>
                  <a:lnTo>
                    <a:pt x="7870545" y="3847541"/>
                  </a:lnTo>
                  <a:lnTo>
                    <a:pt x="7870545" y="1917649"/>
                  </a:lnTo>
                  <a:close/>
                </a:path>
                <a:path w="8996044" h="6923405">
                  <a:moveTo>
                    <a:pt x="8995588" y="5216271"/>
                  </a:moveTo>
                  <a:lnTo>
                    <a:pt x="8159343" y="5216271"/>
                  </a:lnTo>
                  <a:lnTo>
                    <a:pt x="8159343" y="5244033"/>
                  </a:lnTo>
                  <a:lnTo>
                    <a:pt x="8995588" y="5244033"/>
                  </a:lnTo>
                  <a:lnTo>
                    <a:pt x="8995588" y="5216271"/>
                  </a:lnTo>
                  <a:close/>
                </a:path>
              </a:pathLst>
            </a:custGeom>
            <a:solidFill>
              <a:srgbClr val="006E85">
                <a:alpha val="8998"/>
              </a:srgbClr>
            </a:solidFill>
          </p:spPr>
          <p:txBody>
            <a:bodyPr wrap="square" lIns="0" tIns="0" rIns="0" bIns="0" rtlCol="0"/>
            <a:lstStyle/>
            <a:p>
              <a:endParaRPr/>
            </a:p>
          </p:txBody>
        </p:sp>
        <p:sp>
          <p:nvSpPr>
            <p:cNvPr id="11" name="object 11"/>
            <p:cNvSpPr/>
            <p:nvPr/>
          </p:nvSpPr>
          <p:spPr>
            <a:xfrm>
              <a:off x="10752938" y="3889827"/>
              <a:ext cx="5411470" cy="4959985"/>
            </a:xfrm>
            <a:custGeom>
              <a:avLst/>
              <a:gdLst/>
              <a:ahLst/>
              <a:cxnLst/>
              <a:rect l="l" t="t" r="r" b="b"/>
              <a:pathLst>
                <a:path w="5411469" h="4959984">
                  <a:moveTo>
                    <a:pt x="1327785" y="359879"/>
                  </a:moveTo>
                  <a:lnTo>
                    <a:pt x="1300022" y="352234"/>
                  </a:lnTo>
                  <a:lnTo>
                    <a:pt x="1300022" y="381025"/>
                  </a:lnTo>
                  <a:lnTo>
                    <a:pt x="1300022" y="693204"/>
                  </a:lnTo>
                  <a:lnTo>
                    <a:pt x="1300022" y="721741"/>
                  </a:lnTo>
                  <a:lnTo>
                    <a:pt x="1300022" y="1265504"/>
                  </a:lnTo>
                  <a:lnTo>
                    <a:pt x="1300022" y="1293622"/>
                  </a:lnTo>
                  <a:lnTo>
                    <a:pt x="1300022" y="1835137"/>
                  </a:lnTo>
                  <a:lnTo>
                    <a:pt x="1117346" y="1806663"/>
                  </a:lnTo>
                  <a:lnTo>
                    <a:pt x="1117346" y="1262621"/>
                  </a:lnTo>
                  <a:lnTo>
                    <a:pt x="1300022" y="1293622"/>
                  </a:lnTo>
                  <a:lnTo>
                    <a:pt x="1300022" y="1265504"/>
                  </a:lnTo>
                  <a:lnTo>
                    <a:pt x="1117346" y="1234516"/>
                  </a:lnTo>
                  <a:lnTo>
                    <a:pt x="1117346" y="678218"/>
                  </a:lnTo>
                  <a:lnTo>
                    <a:pt x="1300022" y="721741"/>
                  </a:lnTo>
                  <a:lnTo>
                    <a:pt x="1300022" y="693204"/>
                  </a:lnTo>
                  <a:lnTo>
                    <a:pt x="1117346" y="649681"/>
                  </a:lnTo>
                  <a:lnTo>
                    <a:pt x="1117346" y="330708"/>
                  </a:lnTo>
                  <a:lnTo>
                    <a:pt x="1300022" y="381025"/>
                  </a:lnTo>
                  <a:lnTo>
                    <a:pt x="1300022" y="352234"/>
                  </a:lnTo>
                  <a:lnTo>
                    <a:pt x="1089583" y="294259"/>
                  </a:lnTo>
                  <a:lnTo>
                    <a:pt x="1089583" y="323049"/>
                  </a:lnTo>
                  <a:lnTo>
                    <a:pt x="1089583" y="643077"/>
                  </a:lnTo>
                  <a:lnTo>
                    <a:pt x="1089583" y="1802333"/>
                  </a:lnTo>
                  <a:lnTo>
                    <a:pt x="906907" y="1773859"/>
                  </a:lnTo>
                  <a:lnTo>
                    <a:pt x="906907" y="1514551"/>
                  </a:lnTo>
                  <a:lnTo>
                    <a:pt x="1089583" y="1549069"/>
                  </a:lnTo>
                  <a:lnTo>
                    <a:pt x="1089583" y="1520748"/>
                  </a:lnTo>
                  <a:lnTo>
                    <a:pt x="906907" y="1486230"/>
                  </a:lnTo>
                  <a:lnTo>
                    <a:pt x="906907" y="1220216"/>
                  </a:lnTo>
                  <a:lnTo>
                    <a:pt x="909396" y="1216736"/>
                  </a:lnTo>
                  <a:lnTo>
                    <a:pt x="906907" y="1212151"/>
                  </a:lnTo>
                  <a:lnTo>
                    <a:pt x="906907" y="938072"/>
                  </a:lnTo>
                  <a:lnTo>
                    <a:pt x="1089583" y="978255"/>
                  </a:lnTo>
                  <a:lnTo>
                    <a:pt x="1089583" y="949820"/>
                  </a:lnTo>
                  <a:lnTo>
                    <a:pt x="906907" y="909650"/>
                  </a:lnTo>
                  <a:lnTo>
                    <a:pt x="906907" y="628078"/>
                  </a:lnTo>
                  <a:lnTo>
                    <a:pt x="1089583" y="671601"/>
                  </a:lnTo>
                  <a:lnTo>
                    <a:pt x="1089583" y="643077"/>
                  </a:lnTo>
                  <a:lnTo>
                    <a:pt x="906907" y="599554"/>
                  </a:lnTo>
                  <a:lnTo>
                    <a:pt x="906907" y="272732"/>
                  </a:lnTo>
                  <a:lnTo>
                    <a:pt x="1089583" y="323049"/>
                  </a:lnTo>
                  <a:lnTo>
                    <a:pt x="1089583" y="294259"/>
                  </a:lnTo>
                  <a:lnTo>
                    <a:pt x="879144" y="236270"/>
                  </a:lnTo>
                  <a:lnTo>
                    <a:pt x="879144" y="265074"/>
                  </a:lnTo>
                  <a:lnTo>
                    <a:pt x="879144" y="592937"/>
                  </a:lnTo>
                  <a:lnTo>
                    <a:pt x="879144" y="1769529"/>
                  </a:lnTo>
                  <a:lnTo>
                    <a:pt x="548754" y="1718017"/>
                  </a:lnTo>
                  <a:lnTo>
                    <a:pt x="548754" y="1446872"/>
                  </a:lnTo>
                  <a:lnTo>
                    <a:pt x="879144" y="1509306"/>
                  </a:lnTo>
                  <a:lnTo>
                    <a:pt x="879144" y="1480985"/>
                  </a:lnTo>
                  <a:lnTo>
                    <a:pt x="738759" y="1454467"/>
                  </a:lnTo>
                  <a:lnTo>
                    <a:pt x="758901" y="1426413"/>
                  </a:lnTo>
                  <a:lnTo>
                    <a:pt x="879144" y="1258887"/>
                  </a:lnTo>
                  <a:lnTo>
                    <a:pt x="879144" y="1161008"/>
                  </a:lnTo>
                  <a:lnTo>
                    <a:pt x="876642" y="1156411"/>
                  </a:lnTo>
                  <a:lnTo>
                    <a:pt x="876642" y="1214666"/>
                  </a:lnTo>
                  <a:lnTo>
                    <a:pt x="724763" y="1426413"/>
                  </a:lnTo>
                  <a:lnTo>
                    <a:pt x="704951" y="1390408"/>
                  </a:lnTo>
                  <a:lnTo>
                    <a:pt x="704951" y="1448079"/>
                  </a:lnTo>
                  <a:lnTo>
                    <a:pt x="548754" y="1418564"/>
                  </a:lnTo>
                  <a:lnTo>
                    <a:pt x="548754" y="1164005"/>
                  </a:lnTo>
                  <a:lnTo>
                    <a:pt x="704951" y="1448079"/>
                  </a:lnTo>
                  <a:lnTo>
                    <a:pt x="704951" y="1390408"/>
                  </a:lnTo>
                  <a:lnTo>
                    <a:pt x="565937" y="1137729"/>
                  </a:lnTo>
                  <a:lnTo>
                    <a:pt x="717981" y="922185"/>
                  </a:lnTo>
                  <a:lnTo>
                    <a:pt x="876642" y="1214666"/>
                  </a:lnTo>
                  <a:lnTo>
                    <a:pt x="876642" y="1156411"/>
                  </a:lnTo>
                  <a:lnTo>
                    <a:pt x="749503" y="922185"/>
                  </a:lnTo>
                  <a:lnTo>
                    <a:pt x="737946" y="900912"/>
                  </a:lnTo>
                  <a:lnTo>
                    <a:pt x="879144" y="931964"/>
                  </a:lnTo>
                  <a:lnTo>
                    <a:pt x="879144" y="903541"/>
                  </a:lnTo>
                  <a:lnTo>
                    <a:pt x="704227" y="865073"/>
                  </a:lnTo>
                  <a:lnTo>
                    <a:pt x="704227" y="893495"/>
                  </a:lnTo>
                  <a:lnTo>
                    <a:pt x="548754" y="1113980"/>
                  </a:lnTo>
                  <a:lnTo>
                    <a:pt x="548754" y="859294"/>
                  </a:lnTo>
                  <a:lnTo>
                    <a:pt x="704227" y="893495"/>
                  </a:lnTo>
                  <a:lnTo>
                    <a:pt x="704227" y="865073"/>
                  </a:lnTo>
                  <a:lnTo>
                    <a:pt x="548754" y="830872"/>
                  </a:lnTo>
                  <a:lnTo>
                    <a:pt x="548754" y="542747"/>
                  </a:lnTo>
                  <a:lnTo>
                    <a:pt x="879144" y="621461"/>
                  </a:lnTo>
                  <a:lnTo>
                    <a:pt x="879144" y="592937"/>
                  </a:lnTo>
                  <a:lnTo>
                    <a:pt x="548754" y="514223"/>
                  </a:lnTo>
                  <a:lnTo>
                    <a:pt x="548754" y="174053"/>
                  </a:lnTo>
                  <a:lnTo>
                    <a:pt x="879144" y="265074"/>
                  </a:lnTo>
                  <a:lnTo>
                    <a:pt x="879144" y="236270"/>
                  </a:lnTo>
                  <a:lnTo>
                    <a:pt x="520992" y="137591"/>
                  </a:lnTo>
                  <a:lnTo>
                    <a:pt x="520992" y="166408"/>
                  </a:lnTo>
                  <a:lnTo>
                    <a:pt x="520992" y="507606"/>
                  </a:lnTo>
                  <a:lnTo>
                    <a:pt x="520992" y="1713687"/>
                  </a:lnTo>
                  <a:lnTo>
                    <a:pt x="313817" y="1681391"/>
                  </a:lnTo>
                  <a:lnTo>
                    <a:pt x="314210" y="1402562"/>
                  </a:lnTo>
                  <a:lnTo>
                    <a:pt x="520992" y="1441627"/>
                  </a:lnTo>
                  <a:lnTo>
                    <a:pt x="520992" y="1413319"/>
                  </a:lnTo>
                  <a:lnTo>
                    <a:pt x="314248" y="1374254"/>
                  </a:lnTo>
                  <a:lnTo>
                    <a:pt x="315074" y="807897"/>
                  </a:lnTo>
                  <a:lnTo>
                    <a:pt x="520992" y="853186"/>
                  </a:lnTo>
                  <a:lnTo>
                    <a:pt x="520992" y="824763"/>
                  </a:lnTo>
                  <a:lnTo>
                    <a:pt x="315112" y="779475"/>
                  </a:lnTo>
                  <a:lnTo>
                    <a:pt x="315544" y="487184"/>
                  </a:lnTo>
                  <a:lnTo>
                    <a:pt x="520992" y="536130"/>
                  </a:lnTo>
                  <a:lnTo>
                    <a:pt x="520992" y="507606"/>
                  </a:lnTo>
                  <a:lnTo>
                    <a:pt x="315582" y="458673"/>
                  </a:lnTo>
                  <a:lnTo>
                    <a:pt x="316090" y="109956"/>
                  </a:lnTo>
                  <a:lnTo>
                    <a:pt x="520992" y="166408"/>
                  </a:lnTo>
                  <a:lnTo>
                    <a:pt x="520992" y="137591"/>
                  </a:lnTo>
                  <a:lnTo>
                    <a:pt x="21628" y="0"/>
                  </a:lnTo>
                  <a:lnTo>
                    <a:pt x="14262" y="26784"/>
                  </a:lnTo>
                  <a:lnTo>
                    <a:pt x="288340" y="102311"/>
                  </a:lnTo>
                  <a:lnTo>
                    <a:pt x="287832" y="452056"/>
                  </a:lnTo>
                  <a:lnTo>
                    <a:pt x="6400" y="384987"/>
                  </a:lnTo>
                  <a:lnTo>
                    <a:pt x="0" y="411988"/>
                  </a:lnTo>
                  <a:lnTo>
                    <a:pt x="287794" y="480568"/>
                  </a:lnTo>
                  <a:lnTo>
                    <a:pt x="286943" y="1067295"/>
                  </a:lnTo>
                  <a:lnTo>
                    <a:pt x="13830" y="1001141"/>
                  </a:lnTo>
                  <a:lnTo>
                    <a:pt x="7327" y="1028141"/>
                  </a:lnTo>
                  <a:lnTo>
                    <a:pt x="286905" y="1095870"/>
                  </a:lnTo>
                  <a:lnTo>
                    <a:pt x="286054" y="1677060"/>
                  </a:lnTo>
                  <a:lnTo>
                    <a:pt x="5321" y="1633283"/>
                  </a:lnTo>
                  <a:lnTo>
                    <a:pt x="1079" y="1660715"/>
                  </a:lnTo>
                  <a:lnTo>
                    <a:pt x="286016" y="1705152"/>
                  </a:lnTo>
                  <a:lnTo>
                    <a:pt x="285381" y="2149500"/>
                  </a:lnTo>
                  <a:lnTo>
                    <a:pt x="313143" y="2149500"/>
                  </a:lnTo>
                  <a:lnTo>
                    <a:pt x="313778" y="1709483"/>
                  </a:lnTo>
                  <a:lnTo>
                    <a:pt x="520992" y="1741792"/>
                  </a:lnTo>
                  <a:lnTo>
                    <a:pt x="520992" y="2113165"/>
                  </a:lnTo>
                  <a:lnTo>
                    <a:pt x="548754" y="2113165"/>
                  </a:lnTo>
                  <a:lnTo>
                    <a:pt x="548754" y="1746123"/>
                  </a:lnTo>
                  <a:lnTo>
                    <a:pt x="879144" y="1797634"/>
                  </a:lnTo>
                  <a:lnTo>
                    <a:pt x="879144" y="2194229"/>
                  </a:lnTo>
                  <a:lnTo>
                    <a:pt x="906907" y="2194229"/>
                  </a:lnTo>
                  <a:lnTo>
                    <a:pt x="906907" y="1801964"/>
                  </a:lnTo>
                  <a:lnTo>
                    <a:pt x="1089583" y="1830438"/>
                  </a:lnTo>
                  <a:lnTo>
                    <a:pt x="1089583" y="2194229"/>
                  </a:lnTo>
                  <a:lnTo>
                    <a:pt x="1117346" y="2194229"/>
                  </a:lnTo>
                  <a:lnTo>
                    <a:pt x="1117346" y="1834769"/>
                  </a:lnTo>
                  <a:lnTo>
                    <a:pt x="1300022" y="1863242"/>
                  </a:lnTo>
                  <a:lnTo>
                    <a:pt x="1300022" y="2199932"/>
                  </a:lnTo>
                  <a:lnTo>
                    <a:pt x="1327785" y="2199932"/>
                  </a:lnTo>
                  <a:lnTo>
                    <a:pt x="1327785" y="359879"/>
                  </a:lnTo>
                  <a:close/>
                </a:path>
                <a:path w="5411469" h="4959984">
                  <a:moveTo>
                    <a:pt x="4691151" y="2789237"/>
                  </a:moveTo>
                  <a:lnTo>
                    <a:pt x="4663389" y="2786100"/>
                  </a:lnTo>
                  <a:lnTo>
                    <a:pt x="4663389" y="2814078"/>
                  </a:lnTo>
                  <a:lnTo>
                    <a:pt x="4663389" y="3036709"/>
                  </a:lnTo>
                  <a:lnTo>
                    <a:pt x="4663389" y="4081780"/>
                  </a:lnTo>
                  <a:lnTo>
                    <a:pt x="4568926" y="4081780"/>
                  </a:lnTo>
                  <a:lnTo>
                    <a:pt x="4568939" y="4081500"/>
                  </a:lnTo>
                  <a:lnTo>
                    <a:pt x="4550930" y="4081246"/>
                  </a:lnTo>
                  <a:lnTo>
                    <a:pt x="4550930" y="3877754"/>
                  </a:lnTo>
                  <a:lnTo>
                    <a:pt x="4663389" y="3880294"/>
                  </a:lnTo>
                  <a:lnTo>
                    <a:pt x="4663389" y="3852507"/>
                  </a:lnTo>
                  <a:lnTo>
                    <a:pt x="4550930" y="3849967"/>
                  </a:lnTo>
                  <a:lnTo>
                    <a:pt x="4550930" y="3467747"/>
                  </a:lnTo>
                  <a:lnTo>
                    <a:pt x="4663389" y="3474694"/>
                  </a:lnTo>
                  <a:lnTo>
                    <a:pt x="4663389" y="3446830"/>
                  </a:lnTo>
                  <a:lnTo>
                    <a:pt x="4550930" y="3439871"/>
                  </a:lnTo>
                  <a:lnTo>
                    <a:pt x="4550930" y="3055023"/>
                  </a:lnTo>
                  <a:lnTo>
                    <a:pt x="4663389" y="3064560"/>
                  </a:lnTo>
                  <a:lnTo>
                    <a:pt x="4663389" y="3036709"/>
                  </a:lnTo>
                  <a:lnTo>
                    <a:pt x="4550930" y="3027172"/>
                  </a:lnTo>
                  <a:lnTo>
                    <a:pt x="4550930" y="2801353"/>
                  </a:lnTo>
                  <a:lnTo>
                    <a:pt x="4663389" y="2814078"/>
                  </a:lnTo>
                  <a:lnTo>
                    <a:pt x="4663389" y="2786100"/>
                  </a:lnTo>
                  <a:lnTo>
                    <a:pt x="4550067" y="2773273"/>
                  </a:lnTo>
                  <a:lnTo>
                    <a:pt x="4550067" y="4156316"/>
                  </a:lnTo>
                  <a:lnTo>
                    <a:pt x="4550067" y="4355185"/>
                  </a:lnTo>
                  <a:lnTo>
                    <a:pt x="4527347" y="4300347"/>
                  </a:lnTo>
                  <a:lnTo>
                    <a:pt x="4527347" y="4373029"/>
                  </a:lnTo>
                  <a:lnTo>
                    <a:pt x="4437697" y="4373702"/>
                  </a:lnTo>
                  <a:lnTo>
                    <a:pt x="4437685" y="4372216"/>
                  </a:lnTo>
                  <a:lnTo>
                    <a:pt x="4487430" y="4276649"/>
                  </a:lnTo>
                  <a:lnTo>
                    <a:pt x="4527347" y="4373029"/>
                  </a:lnTo>
                  <a:lnTo>
                    <a:pt x="4527347" y="4300347"/>
                  </a:lnTo>
                  <a:lnTo>
                    <a:pt x="4504194" y="4244441"/>
                  </a:lnTo>
                  <a:lnTo>
                    <a:pt x="4550067" y="4156316"/>
                  </a:lnTo>
                  <a:lnTo>
                    <a:pt x="4550067" y="2773273"/>
                  </a:lnTo>
                  <a:lnTo>
                    <a:pt x="4543450" y="2772524"/>
                  </a:lnTo>
                  <a:lnTo>
                    <a:pt x="4543450" y="4108932"/>
                  </a:lnTo>
                  <a:lnTo>
                    <a:pt x="4490326" y="4210964"/>
                  </a:lnTo>
                  <a:lnTo>
                    <a:pt x="4473562" y="4170502"/>
                  </a:lnTo>
                  <a:lnTo>
                    <a:pt x="4473562" y="4243171"/>
                  </a:lnTo>
                  <a:lnTo>
                    <a:pt x="4437050" y="4313313"/>
                  </a:lnTo>
                  <a:lnTo>
                    <a:pt x="4435284" y="4150753"/>
                  </a:lnTo>
                  <a:lnTo>
                    <a:pt x="4473562" y="4243171"/>
                  </a:lnTo>
                  <a:lnTo>
                    <a:pt x="4473562" y="4170502"/>
                  </a:lnTo>
                  <a:lnTo>
                    <a:pt x="4447502" y="4107573"/>
                  </a:lnTo>
                  <a:lnTo>
                    <a:pt x="4543450" y="4108932"/>
                  </a:lnTo>
                  <a:lnTo>
                    <a:pt x="4543450" y="2772524"/>
                  </a:lnTo>
                  <a:lnTo>
                    <a:pt x="4523168" y="2770225"/>
                  </a:lnTo>
                  <a:lnTo>
                    <a:pt x="4523168" y="2798216"/>
                  </a:lnTo>
                  <a:lnTo>
                    <a:pt x="4523168" y="3024809"/>
                  </a:lnTo>
                  <a:lnTo>
                    <a:pt x="4523168" y="4080853"/>
                  </a:lnTo>
                  <a:lnTo>
                    <a:pt x="4445038" y="4079735"/>
                  </a:lnTo>
                  <a:lnTo>
                    <a:pt x="4445038" y="3875354"/>
                  </a:lnTo>
                  <a:lnTo>
                    <a:pt x="4523168" y="3877119"/>
                  </a:lnTo>
                  <a:lnTo>
                    <a:pt x="4523168" y="3849344"/>
                  </a:lnTo>
                  <a:lnTo>
                    <a:pt x="4445038" y="3847579"/>
                  </a:lnTo>
                  <a:lnTo>
                    <a:pt x="4445038" y="3666007"/>
                  </a:lnTo>
                  <a:lnTo>
                    <a:pt x="4523168" y="3668115"/>
                  </a:lnTo>
                  <a:lnTo>
                    <a:pt x="4523168" y="3640328"/>
                  </a:lnTo>
                  <a:lnTo>
                    <a:pt x="4445038" y="3638219"/>
                  </a:lnTo>
                  <a:lnTo>
                    <a:pt x="4445038" y="3448418"/>
                  </a:lnTo>
                  <a:lnTo>
                    <a:pt x="4446054" y="3446157"/>
                  </a:lnTo>
                  <a:lnTo>
                    <a:pt x="4445038" y="3443871"/>
                  </a:lnTo>
                  <a:lnTo>
                    <a:pt x="4445038" y="3248266"/>
                  </a:lnTo>
                  <a:lnTo>
                    <a:pt x="4523168" y="3251250"/>
                  </a:lnTo>
                  <a:lnTo>
                    <a:pt x="4523168" y="3223450"/>
                  </a:lnTo>
                  <a:lnTo>
                    <a:pt x="4445038" y="3220466"/>
                  </a:lnTo>
                  <a:lnTo>
                    <a:pt x="4445038" y="3046031"/>
                  </a:lnTo>
                  <a:lnTo>
                    <a:pt x="4523168" y="3052661"/>
                  </a:lnTo>
                  <a:lnTo>
                    <a:pt x="4523168" y="3024809"/>
                  </a:lnTo>
                  <a:lnTo>
                    <a:pt x="4445038" y="3018180"/>
                  </a:lnTo>
                  <a:lnTo>
                    <a:pt x="4445038" y="2789377"/>
                  </a:lnTo>
                  <a:lnTo>
                    <a:pt x="4523168" y="2798216"/>
                  </a:lnTo>
                  <a:lnTo>
                    <a:pt x="4523168" y="2770225"/>
                  </a:lnTo>
                  <a:lnTo>
                    <a:pt x="4417276" y="2758249"/>
                  </a:lnTo>
                  <a:lnTo>
                    <a:pt x="4417276" y="2786240"/>
                  </a:lnTo>
                  <a:lnTo>
                    <a:pt x="4417276" y="3015818"/>
                  </a:lnTo>
                  <a:lnTo>
                    <a:pt x="4417276" y="4079354"/>
                  </a:lnTo>
                  <a:lnTo>
                    <a:pt x="4409491" y="4079252"/>
                  </a:lnTo>
                  <a:lnTo>
                    <a:pt x="4409491" y="4332325"/>
                  </a:lnTo>
                  <a:lnTo>
                    <a:pt x="4399292" y="4312005"/>
                  </a:lnTo>
                  <a:lnTo>
                    <a:pt x="4399292" y="4373981"/>
                  </a:lnTo>
                  <a:lnTo>
                    <a:pt x="4305719" y="4374680"/>
                  </a:lnTo>
                  <a:lnTo>
                    <a:pt x="4352048" y="4279811"/>
                  </a:lnTo>
                  <a:lnTo>
                    <a:pt x="4399292" y="4373981"/>
                  </a:lnTo>
                  <a:lnTo>
                    <a:pt x="4399292" y="4312005"/>
                  </a:lnTo>
                  <a:lnTo>
                    <a:pt x="4367390" y="4248416"/>
                  </a:lnTo>
                  <a:lnTo>
                    <a:pt x="4407725" y="4165828"/>
                  </a:lnTo>
                  <a:lnTo>
                    <a:pt x="4409491" y="4332325"/>
                  </a:lnTo>
                  <a:lnTo>
                    <a:pt x="4409491" y="4079252"/>
                  </a:lnTo>
                  <a:lnTo>
                    <a:pt x="4405541" y="4079189"/>
                  </a:lnTo>
                  <a:lnTo>
                    <a:pt x="4405541" y="4106964"/>
                  </a:lnTo>
                  <a:lnTo>
                    <a:pt x="4351731" y="4217187"/>
                  </a:lnTo>
                  <a:lnTo>
                    <a:pt x="4336389" y="4186618"/>
                  </a:lnTo>
                  <a:lnTo>
                    <a:pt x="4336389" y="4248607"/>
                  </a:lnTo>
                  <a:lnTo>
                    <a:pt x="4299001" y="4325201"/>
                  </a:lnTo>
                  <a:lnTo>
                    <a:pt x="4298531" y="4173131"/>
                  </a:lnTo>
                  <a:lnTo>
                    <a:pt x="4336389" y="4248607"/>
                  </a:lnTo>
                  <a:lnTo>
                    <a:pt x="4336389" y="4186618"/>
                  </a:lnTo>
                  <a:lnTo>
                    <a:pt x="4298340" y="4110786"/>
                  </a:lnTo>
                  <a:lnTo>
                    <a:pt x="4298327" y="4105414"/>
                  </a:lnTo>
                  <a:lnTo>
                    <a:pt x="4405541" y="4106964"/>
                  </a:lnTo>
                  <a:lnTo>
                    <a:pt x="4405541" y="4079189"/>
                  </a:lnTo>
                  <a:lnTo>
                    <a:pt x="4298239" y="4077627"/>
                  </a:lnTo>
                  <a:lnTo>
                    <a:pt x="4298137" y="4042295"/>
                  </a:lnTo>
                  <a:lnTo>
                    <a:pt x="4279887" y="4077373"/>
                  </a:lnTo>
                  <a:lnTo>
                    <a:pt x="4271251" y="4077258"/>
                  </a:lnTo>
                  <a:lnTo>
                    <a:pt x="4271251" y="4335869"/>
                  </a:lnTo>
                  <a:lnTo>
                    <a:pt x="4260875" y="4316615"/>
                  </a:lnTo>
                  <a:lnTo>
                    <a:pt x="4260875" y="4375023"/>
                  </a:lnTo>
                  <a:lnTo>
                    <a:pt x="4155846" y="4375785"/>
                  </a:lnTo>
                  <a:lnTo>
                    <a:pt x="4207649" y="4276242"/>
                  </a:lnTo>
                  <a:lnTo>
                    <a:pt x="4260875" y="4375023"/>
                  </a:lnTo>
                  <a:lnTo>
                    <a:pt x="4260875" y="4316615"/>
                  </a:lnTo>
                  <a:lnTo>
                    <a:pt x="4223118" y="4246524"/>
                  </a:lnTo>
                  <a:lnTo>
                    <a:pt x="4270705" y="4155084"/>
                  </a:lnTo>
                  <a:lnTo>
                    <a:pt x="4271251" y="4335869"/>
                  </a:lnTo>
                  <a:lnTo>
                    <a:pt x="4271251" y="4077258"/>
                  </a:lnTo>
                  <a:lnTo>
                    <a:pt x="4265536" y="4077170"/>
                  </a:lnTo>
                  <a:lnTo>
                    <a:pt x="4265536" y="4104944"/>
                  </a:lnTo>
                  <a:lnTo>
                    <a:pt x="4207205" y="4217009"/>
                  </a:lnTo>
                  <a:lnTo>
                    <a:pt x="4191749" y="4188320"/>
                  </a:lnTo>
                  <a:lnTo>
                    <a:pt x="4191749" y="4246727"/>
                  </a:lnTo>
                  <a:lnTo>
                    <a:pt x="4145927" y="4334764"/>
                  </a:lnTo>
                  <a:lnTo>
                    <a:pt x="4145927" y="4161688"/>
                  </a:lnTo>
                  <a:lnTo>
                    <a:pt x="4191749" y="4246727"/>
                  </a:lnTo>
                  <a:lnTo>
                    <a:pt x="4191749" y="4188320"/>
                  </a:lnTo>
                  <a:lnTo>
                    <a:pt x="4146156" y="4103687"/>
                  </a:lnTo>
                  <a:lnTo>
                    <a:pt x="4145927" y="4103814"/>
                  </a:lnTo>
                  <a:lnTo>
                    <a:pt x="4145927" y="4103217"/>
                  </a:lnTo>
                  <a:lnTo>
                    <a:pt x="4265536" y="4104944"/>
                  </a:lnTo>
                  <a:lnTo>
                    <a:pt x="4265536" y="4077170"/>
                  </a:lnTo>
                  <a:lnTo>
                    <a:pt x="4264850" y="4077157"/>
                  </a:lnTo>
                  <a:lnTo>
                    <a:pt x="4264850" y="3871264"/>
                  </a:lnTo>
                  <a:lnTo>
                    <a:pt x="4417276" y="3874719"/>
                  </a:lnTo>
                  <a:lnTo>
                    <a:pt x="4417276" y="3846957"/>
                  </a:lnTo>
                  <a:lnTo>
                    <a:pt x="4264850" y="3843502"/>
                  </a:lnTo>
                  <a:lnTo>
                    <a:pt x="4264850" y="3661156"/>
                  </a:lnTo>
                  <a:lnTo>
                    <a:pt x="4343108" y="3663264"/>
                  </a:lnTo>
                  <a:lnTo>
                    <a:pt x="4345800" y="3669131"/>
                  </a:lnTo>
                  <a:lnTo>
                    <a:pt x="4348365" y="3663404"/>
                  </a:lnTo>
                  <a:lnTo>
                    <a:pt x="4417276" y="3665258"/>
                  </a:lnTo>
                  <a:lnTo>
                    <a:pt x="4417276" y="3637470"/>
                  </a:lnTo>
                  <a:lnTo>
                    <a:pt x="4360710" y="3635959"/>
                  </a:lnTo>
                  <a:lnTo>
                    <a:pt x="4375988" y="3601999"/>
                  </a:lnTo>
                  <a:lnTo>
                    <a:pt x="4417276" y="3510178"/>
                  </a:lnTo>
                  <a:lnTo>
                    <a:pt x="4417276" y="3381095"/>
                  </a:lnTo>
                  <a:lnTo>
                    <a:pt x="4415650" y="3377425"/>
                  </a:lnTo>
                  <a:lnTo>
                    <a:pt x="4415650" y="3446157"/>
                  </a:lnTo>
                  <a:lnTo>
                    <a:pt x="4345584" y="3601999"/>
                  </a:lnTo>
                  <a:lnTo>
                    <a:pt x="4330204" y="3568496"/>
                  </a:lnTo>
                  <a:lnTo>
                    <a:pt x="4330204" y="3635133"/>
                  </a:lnTo>
                  <a:lnTo>
                    <a:pt x="4264850" y="3633368"/>
                  </a:lnTo>
                  <a:lnTo>
                    <a:pt x="4264850" y="3492601"/>
                  </a:lnTo>
                  <a:lnTo>
                    <a:pt x="4330204" y="3635133"/>
                  </a:lnTo>
                  <a:lnTo>
                    <a:pt x="4330204" y="3568496"/>
                  </a:lnTo>
                  <a:lnTo>
                    <a:pt x="4267073" y="3430930"/>
                  </a:lnTo>
                  <a:lnTo>
                    <a:pt x="4342981" y="3281692"/>
                  </a:lnTo>
                  <a:lnTo>
                    <a:pt x="4408995" y="3430930"/>
                  </a:lnTo>
                  <a:lnTo>
                    <a:pt x="4415650" y="3446157"/>
                  </a:lnTo>
                  <a:lnTo>
                    <a:pt x="4415650" y="3377425"/>
                  </a:lnTo>
                  <a:lnTo>
                    <a:pt x="4373308" y="3281692"/>
                  </a:lnTo>
                  <a:lnTo>
                    <a:pt x="4357027" y="3244900"/>
                  </a:lnTo>
                  <a:lnTo>
                    <a:pt x="4417276" y="3247199"/>
                  </a:lnTo>
                  <a:lnTo>
                    <a:pt x="4417276" y="3219399"/>
                  </a:lnTo>
                  <a:lnTo>
                    <a:pt x="4331068" y="3216110"/>
                  </a:lnTo>
                  <a:lnTo>
                    <a:pt x="4331068" y="3243910"/>
                  </a:lnTo>
                  <a:lnTo>
                    <a:pt x="4264850" y="3374110"/>
                  </a:lnTo>
                  <a:lnTo>
                    <a:pt x="4264850" y="3241370"/>
                  </a:lnTo>
                  <a:lnTo>
                    <a:pt x="4331068" y="3243910"/>
                  </a:lnTo>
                  <a:lnTo>
                    <a:pt x="4331068" y="3216110"/>
                  </a:lnTo>
                  <a:lnTo>
                    <a:pt x="4264850" y="3213570"/>
                  </a:lnTo>
                  <a:lnTo>
                    <a:pt x="4264850" y="3030728"/>
                  </a:lnTo>
                  <a:lnTo>
                    <a:pt x="4417276" y="3043669"/>
                  </a:lnTo>
                  <a:lnTo>
                    <a:pt x="4417276" y="3015818"/>
                  </a:lnTo>
                  <a:lnTo>
                    <a:pt x="4264850" y="3002877"/>
                  </a:lnTo>
                  <a:lnTo>
                    <a:pt x="4264850" y="2768993"/>
                  </a:lnTo>
                  <a:lnTo>
                    <a:pt x="4417276" y="2786240"/>
                  </a:lnTo>
                  <a:lnTo>
                    <a:pt x="4417276" y="2758249"/>
                  </a:lnTo>
                  <a:lnTo>
                    <a:pt x="4237075" y="2737853"/>
                  </a:lnTo>
                  <a:lnTo>
                    <a:pt x="4237075" y="2765844"/>
                  </a:lnTo>
                  <a:lnTo>
                    <a:pt x="4237075" y="3000514"/>
                  </a:lnTo>
                  <a:lnTo>
                    <a:pt x="4237075" y="3028365"/>
                  </a:lnTo>
                  <a:lnTo>
                    <a:pt x="4237075" y="3212515"/>
                  </a:lnTo>
                  <a:lnTo>
                    <a:pt x="4237075" y="3240316"/>
                  </a:lnTo>
                  <a:lnTo>
                    <a:pt x="4237075" y="3428720"/>
                  </a:lnTo>
                  <a:lnTo>
                    <a:pt x="4236275" y="3430282"/>
                  </a:lnTo>
                  <a:lnTo>
                    <a:pt x="4237075" y="3432035"/>
                  </a:lnTo>
                  <a:lnTo>
                    <a:pt x="4237075" y="3632619"/>
                  </a:lnTo>
                  <a:lnTo>
                    <a:pt x="4237075" y="3660406"/>
                  </a:lnTo>
                  <a:lnTo>
                    <a:pt x="4237075" y="3842880"/>
                  </a:lnTo>
                  <a:lnTo>
                    <a:pt x="4237075" y="3870642"/>
                  </a:lnTo>
                  <a:lnTo>
                    <a:pt x="4237075" y="4076763"/>
                  </a:lnTo>
                  <a:lnTo>
                    <a:pt x="4145927" y="4075442"/>
                  </a:lnTo>
                  <a:lnTo>
                    <a:pt x="4145927" y="4075049"/>
                  </a:lnTo>
                  <a:lnTo>
                    <a:pt x="4133888" y="4074934"/>
                  </a:lnTo>
                  <a:lnTo>
                    <a:pt x="4133888" y="3868305"/>
                  </a:lnTo>
                  <a:lnTo>
                    <a:pt x="4237075" y="3870642"/>
                  </a:lnTo>
                  <a:lnTo>
                    <a:pt x="4237075" y="3842880"/>
                  </a:lnTo>
                  <a:lnTo>
                    <a:pt x="4133888" y="3840543"/>
                  </a:lnTo>
                  <a:lnTo>
                    <a:pt x="4133888" y="3657625"/>
                  </a:lnTo>
                  <a:lnTo>
                    <a:pt x="4237075" y="3660406"/>
                  </a:lnTo>
                  <a:lnTo>
                    <a:pt x="4237075" y="3632619"/>
                  </a:lnTo>
                  <a:lnTo>
                    <a:pt x="4133888" y="3629850"/>
                  </a:lnTo>
                  <a:lnTo>
                    <a:pt x="4133888" y="3236366"/>
                  </a:lnTo>
                  <a:lnTo>
                    <a:pt x="4237075" y="3240316"/>
                  </a:lnTo>
                  <a:lnTo>
                    <a:pt x="4237075" y="3212515"/>
                  </a:lnTo>
                  <a:lnTo>
                    <a:pt x="4133888" y="3208566"/>
                  </a:lnTo>
                  <a:lnTo>
                    <a:pt x="4133888" y="3019602"/>
                  </a:lnTo>
                  <a:lnTo>
                    <a:pt x="4237075" y="3028365"/>
                  </a:lnTo>
                  <a:lnTo>
                    <a:pt x="4237075" y="3000514"/>
                  </a:lnTo>
                  <a:lnTo>
                    <a:pt x="4133888" y="2991751"/>
                  </a:lnTo>
                  <a:lnTo>
                    <a:pt x="4133888" y="2754160"/>
                  </a:lnTo>
                  <a:lnTo>
                    <a:pt x="4237075" y="2765844"/>
                  </a:lnTo>
                  <a:lnTo>
                    <a:pt x="4237075" y="2737853"/>
                  </a:lnTo>
                  <a:lnTo>
                    <a:pt x="4106126" y="2723032"/>
                  </a:lnTo>
                  <a:lnTo>
                    <a:pt x="4106126" y="2751023"/>
                  </a:lnTo>
                  <a:lnTo>
                    <a:pt x="4106126" y="2989402"/>
                  </a:lnTo>
                  <a:lnTo>
                    <a:pt x="3984675" y="2979077"/>
                  </a:lnTo>
                  <a:lnTo>
                    <a:pt x="3982288" y="3006725"/>
                  </a:lnTo>
                  <a:lnTo>
                    <a:pt x="4106126" y="3017253"/>
                  </a:lnTo>
                  <a:lnTo>
                    <a:pt x="4106126" y="3412769"/>
                  </a:lnTo>
                  <a:lnTo>
                    <a:pt x="3987762" y="3407829"/>
                  </a:lnTo>
                  <a:lnTo>
                    <a:pt x="3986568" y="3435591"/>
                  </a:lnTo>
                  <a:lnTo>
                    <a:pt x="4106126" y="3440582"/>
                  </a:lnTo>
                  <a:lnTo>
                    <a:pt x="4106126" y="3839908"/>
                  </a:lnTo>
                  <a:lnTo>
                    <a:pt x="3983799" y="3837127"/>
                  </a:lnTo>
                  <a:lnTo>
                    <a:pt x="3983151" y="3864876"/>
                  </a:lnTo>
                  <a:lnTo>
                    <a:pt x="4106126" y="3867670"/>
                  </a:lnTo>
                  <a:lnTo>
                    <a:pt x="4106126" y="4074655"/>
                  </a:lnTo>
                  <a:lnTo>
                    <a:pt x="4052760" y="4074109"/>
                  </a:lnTo>
                  <a:lnTo>
                    <a:pt x="3989984" y="4073207"/>
                  </a:lnTo>
                  <a:lnTo>
                    <a:pt x="3989971" y="4073474"/>
                  </a:lnTo>
                  <a:lnTo>
                    <a:pt x="3980167" y="4073372"/>
                  </a:lnTo>
                  <a:lnTo>
                    <a:pt x="3980167" y="2736748"/>
                  </a:lnTo>
                  <a:lnTo>
                    <a:pt x="4106126" y="2751023"/>
                  </a:lnTo>
                  <a:lnTo>
                    <a:pt x="4106126" y="2723032"/>
                  </a:lnTo>
                  <a:lnTo>
                    <a:pt x="3952405" y="2705620"/>
                  </a:lnTo>
                  <a:lnTo>
                    <a:pt x="3952405" y="4100817"/>
                  </a:lnTo>
                  <a:lnTo>
                    <a:pt x="4042295" y="4101731"/>
                  </a:lnTo>
                  <a:lnTo>
                    <a:pt x="4106126" y="4102658"/>
                  </a:lnTo>
                  <a:lnTo>
                    <a:pt x="4106126" y="4183723"/>
                  </a:lnTo>
                  <a:lnTo>
                    <a:pt x="4118165" y="4183723"/>
                  </a:lnTo>
                  <a:lnTo>
                    <a:pt x="4118165" y="4934826"/>
                  </a:lnTo>
                  <a:lnTo>
                    <a:pt x="4145927" y="4934826"/>
                  </a:lnTo>
                  <a:lnTo>
                    <a:pt x="4145927" y="4380560"/>
                  </a:lnTo>
                  <a:lnTo>
                    <a:pt x="4148518" y="4381906"/>
                  </a:lnTo>
                  <a:lnTo>
                    <a:pt x="4148696" y="4403598"/>
                  </a:lnTo>
                  <a:lnTo>
                    <a:pt x="4550067" y="4400613"/>
                  </a:lnTo>
                  <a:lnTo>
                    <a:pt x="4550067" y="4959401"/>
                  </a:lnTo>
                  <a:lnTo>
                    <a:pt x="4577829" y="4959401"/>
                  </a:lnTo>
                  <a:lnTo>
                    <a:pt x="4577829" y="4109542"/>
                  </a:lnTo>
                  <a:lnTo>
                    <a:pt x="4691151" y="4109542"/>
                  </a:lnTo>
                  <a:lnTo>
                    <a:pt x="4691151" y="2789237"/>
                  </a:lnTo>
                  <a:close/>
                </a:path>
                <a:path w="5411469" h="4959984">
                  <a:moveTo>
                    <a:pt x="5411419" y="2874314"/>
                  </a:moveTo>
                  <a:lnTo>
                    <a:pt x="5383657" y="2871152"/>
                  </a:lnTo>
                  <a:lnTo>
                    <a:pt x="5383657" y="2899041"/>
                  </a:lnTo>
                  <a:lnTo>
                    <a:pt x="5383657" y="4085945"/>
                  </a:lnTo>
                  <a:lnTo>
                    <a:pt x="5302618" y="4085945"/>
                  </a:lnTo>
                  <a:lnTo>
                    <a:pt x="5302643" y="4085082"/>
                  </a:lnTo>
                  <a:lnTo>
                    <a:pt x="5284368" y="4084828"/>
                  </a:lnTo>
                  <a:lnTo>
                    <a:pt x="5284368" y="4158310"/>
                  </a:lnTo>
                  <a:lnTo>
                    <a:pt x="5284368" y="4336427"/>
                  </a:lnTo>
                  <a:lnTo>
                    <a:pt x="5202961" y="4337012"/>
                  </a:lnTo>
                  <a:lnTo>
                    <a:pt x="5284368" y="4158310"/>
                  </a:lnTo>
                  <a:lnTo>
                    <a:pt x="5284368" y="4084828"/>
                  </a:lnTo>
                  <a:lnTo>
                    <a:pt x="5274742" y="4084688"/>
                  </a:lnTo>
                  <a:lnTo>
                    <a:pt x="5274742" y="4112463"/>
                  </a:lnTo>
                  <a:lnTo>
                    <a:pt x="5189004" y="4300690"/>
                  </a:lnTo>
                  <a:lnTo>
                    <a:pt x="5186883" y="4111218"/>
                  </a:lnTo>
                  <a:lnTo>
                    <a:pt x="5274742" y="4112463"/>
                  </a:lnTo>
                  <a:lnTo>
                    <a:pt x="5274742" y="4084688"/>
                  </a:lnTo>
                  <a:lnTo>
                    <a:pt x="5186578" y="4083443"/>
                  </a:lnTo>
                  <a:lnTo>
                    <a:pt x="5186223" y="4051033"/>
                  </a:lnTo>
                  <a:lnTo>
                    <a:pt x="5170271" y="4083215"/>
                  </a:lnTo>
                  <a:lnTo>
                    <a:pt x="5161635" y="4083100"/>
                  </a:lnTo>
                  <a:lnTo>
                    <a:pt x="5161635" y="4337329"/>
                  </a:lnTo>
                  <a:lnTo>
                    <a:pt x="5075009" y="4337951"/>
                  </a:lnTo>
                  <a:lnTo>
                    <a:pt x="5159756" y="4166959"/>
                  </a:lnTo>
                  <a:lnTo>
                    <a:pt x="5161635" y="4337329"/>
                  </a:lnTo>
                  <a:lnTo>
                    <a:pt x="5161635" y="4083100"/>
                  </a:lnTo>
                  <a:lnTo>
                    <a:pt x="5156606" y="4083024"/>
                  </a:lnTo>
                  <a:lnTo>
                    <a:pt x="5156606" y="4110786"/>
                  </a:lnTo>
                  <a:lnTo>
                    <a:pt x="5067897" y="4289806"/>
                  </a:lnTo>
                  <a:lnTo>
                    <a:pt x="5067338" y="4109516"/>
                  </a:lnTo>
                  <a:lnTo>
                    <a:pt x="5156606" y="4110786"/>
                  </a:lnTo>
                  <a:lnTo>
                    <a:pt x="5156606" y="4083024"/>
                  </a:lnTo>
                  <a:lnTo>
                    <a:pt x="5067249" y="4081742"/>
                  </a:lnTo>
                  <a:lnTo>
                    <a:pt x="5067147" y="4046207"/>
                  </a:lnTo>
                  <a:lnTo>
                    <a:pt x="5048504" y="4081488"/>
                  </a:lnTo>
                  <a:lnTo>
                    <a:pt x="5040287" y="4081373"/>
                  </a:lnTo>
                  <a:lnTo>
                    <a:pt x="5040287" y="4338205"/>
                  </a:lnTo>
                  <a:lnTo>
                    <a:pt x="4943868" y="4338904"/>
                  </a:lnTo>
                  <a:lnTo>
                    <a:pt x="5039715" y="4157472"/>
                  </a:lnTo>
                  <a:lnTo>
                    <a:pt x="5040287" y="4338205"/>
                  </a:lnTo>
                  <a:lnTo>
                    <a:pt x="5040287" y="4081373"/>
                  </a:lnTo>
                  <a:lnTo>
                    <a:pt x="5033937" y="4081284"/>
                  </a:lnTo>
                  <a:lnTo>
                    <a:pt x="5033937" y="4109047"/>
                  </a:lnTo>
                  <a:lnTo>
                    <a:pt x="4933912" y="4298366"/>
                  </a:lnTo>
                  <a:lnTo>
                    <a:pt x="4933912" y="4107611"/>
                  </a:lnTo>
                  <a:lnTo>
                    <a:pt x="5033937" y="4109047"/>
                  </a:lnTo>
                  <a:lnTo>
                    <a:pt x="5033937" y="4081284"/>
                  </a:lnTo>
                  <a:lnTo>
                    <a:pt x="4933912" y="4079849"/>
                  </a:lnTo>
                  <a:lnTo>
                    <a:pt x="4933912" y="4079671"/>
                  </a:lnTo>
                  <a:lnTo>
                    <a:pt x="4806975" y="4078033"/>
                  </a:lnTo>
                  <a:lnTo>
                    <a:pt x="4806975" y="2833319"/>
                  </a:lnTo>
                  <a:lnTo>
                    <a:pt x="5383657" y="2899041"/>
                  </a:lnTo>
                  <a:lnTo>
                    <a:pt x="5383657" y="2871152"/>
                  </a:lnTo>
                  <a:lnTo>
                    <a:pt x="4779213" y="2802204"/>
                  </a:lnTo>
                  <a:lnTo>
                    <a:pt x="4779213" y="4105478"/>
                  </a:lnTo>
                  <a:lnTo>
                    <a:pt x="4831562" y="4106151"/>
                  </a:lnTo>
                  <a:lnTo>
                    <a:pt x="4906149" y="4107218"/>
                  </a:lnTo>
                  <a:lnTo>
                    <a:pt x="4906149" y="4452505"/>
                  </a:lnTo>
                  <a:lnTo>
                    <a:pt x="4933912" y="4452505"/>
                  </a:lnTo>
                  <a:lnTo>
                    <a:pt x="4933912" y="4345914"/>
                  </a:lnTo>
                  <a:lnTo>
                    <a:pt x="4934407" y="4346181"/>
                  </a:lnTo>
                  <a:lnTo>
                    <a:pt x="4934572" y="4366730"/>
                  </a:lnTo>
                  <a:lnTo>
                    <a:pt x="5284368" y="4364190"/>
                  </a:lnTo>
                  <a:lnTo>
                    <a:pt x="5284368" y="4442041"/>
                  </a:lnTo>
                  <a:lnTo>
                    <a:pt x="5312130" y="4442041"/>
                  </a:lnTo>
                  <a:lnTo>
                    <a:pt x="5312130" y="4113720"/>
                  </a:lnTo>
                  <a:lnTo>
                    <a:pt x="5411419" y="4113720"/>
                  </a:lnTo>
                  <a:lnTo>
                    <a:pt x="5411419" y="2874314"/>
                  </a:lnTo>
                  <a:close/>
                </a:path>
              </a:pathLst>
            </a:custGeom>
            <a:solidFill>
              <a:srgbClr val="006E85">
                <a:alpha val="8998"/>
              </a:srgbClr>
            </a:solidFill>
          </p:spPr>
          <p:txBody>
            <a:bodyPr wrap="square" lIns="0" tIns="0" rIns="0" bIns="0" rtlCol="0"/>
            <a:lstStyle/>
            <a:p>
              <a:endParaRPr/>
            </a:p>
          </p:txBody>
        </p:sp>
        <p:pic>
          <p:nvPicPr>
            <p:cNvPr id="12" name="object 12"/>
            <p:cNvPicPr/>
            <p:nvPr/>
          </p:nvPicPr>
          <p:blipFill>
            <a:blip r:embed="rId2" cstate="print"/>
            <a:stretch>
              <a:fillRect/>
            </a:stretch>
          </p:blipFill>
          <p:spPr>
            <a:xfrm>
              <a:off x="15662405" y="7989659"/>
              <a:ext cx="271012" cy="248452"/>
            </a:xfrm>
            <a:prstGeom prst="rect">
              <a:avLst/>
            </a:prstGeom>
          </p:spPr>
        </p:pic>
        <p:sp>
          <p:nvSpPr>
            <p:cNvPr id="13" name="object 13"/>
            <p:cNvSpPr/>
            <p:nvPr/>
          </p:nvSpPr>
          <p:spPr>
            <a:xfrm>
              <a:off x="15541536" y="6726410"/>
              <a:ext cx="1256665" cy="1628775"/>
            </a:xfrm>
            <a:custGeom>
              <a:avLst/>
              <a:gdLst/>
              <a:ahLst/>
              <a:cxnLst/>
              <a:rect l="l" t="t" r="r" b="b"/>
              <a:pathLst>
                <a:path w="1256665" h="1628775">
                  <a:moveTo>
                    <a:pt x="508520" y="1508290"/>
                  </a:moveTo>
                  <a:lnTo>
                    <a:pt x="405930" y="1264170"/>
                  </a:lnTo>
                  <a:lnTo>
                    <a:pt x="380326" y="1274914"/>
                  </a:lnTo>
                  <a:lnTo>
                    <a:pt x="482917" y="1519034"/>
                  </a:lnTo>
                  <a:lnTo>
                    <a:pt x="508520" y="1508290"/>
                  </a:lnTo>
                  <a:close/>
                </a:path>
                <a:path w="1256665" h="1628775">
                  <a:moveTo>
                    <a:pt x="609854" y="654964"/>
                  </a:moveTo>
                  <a:lnTo>
                    <a:pt x="499948" y="647712"/>
                  </a:lnTo>
                  <a:lnTo>
                    <a:pt x="499948" y="288671"/>
                  </a:lnTo>
                  <a:lnTo>
                    <a:pt x="604647" y="298170"/>
                  </a:lnTo>
                  <a:lnTo>
                    <a:pt x="607148" y="270522"/>
                  </a:lnTo>
                  <a:lnTo>
                    <a:pt x="499948" y="260794"/>
                  </a:lnTo>
                  <a:lnTo>
                    <a:pt x="499948" y="37185"/>
                  </a:lnTo>
                  <a:lnTo>
                    <a:pt x="472173" y="37185"/>
                  </a:lnTo>
                  <a:lnTo>
                    <a:pt x="472173" y="1031405"/>
                  </a:lnTo>
                  <a:lnTo>
                    <a:pt x="407225" y="1029843"/>
                  </a:lnTo>
                  <a:lnTo>
                    <a:pt x="407225" y="861352"/>
                  </a:lnTo>
                  <a:lnTo>
                    <a:pt x="472173" y="863219"/>
                  </a:lnTo>
                  <a:lnTo>
                    <a:pt x="472173" y="835431"/>
                  </a:lnTo>
                  <a:lnTo>
                    <a:pt x="407225" y="833551"/>
                  </a:lnTo>
                  <a:lnTo>
                    <a:pt x="407225" y="656526"/>
                  </a:lnTo>
                  <a:lnTo>
                    <a:pt x="408152" y="654316"/>
                  </a:lnTo>
                  <a:lnTo>
                    <a:pt x="407225" y="652081"/>
                  </a:lnTo>
                  <a:lnTo>
                    <a:pt x="407225" y="475284"/>
                  </a:lnTo>
                  <a:lnTo>
                    <a:pt x="472173" y="479234"/>
                  </a:lnTo>
                  <a:lnTo>
                    <a:pt x="472173" y="451370"/>
                  </a:lnTo>
                  <a:lnTo>
                    <a:pt x="407225" y="447421"/>
                  </a:lnTo>
                  <a:lnTo>
                    <a:pt x="407225" y="280250"/>
                  </a:lnTo>
                  <a:lnTo>
                    <a:pt x="472173" y="286143"/>
                  </a:lnTo>
                  <a:lnTo>
                    <a:pt x="472173" y="258267"/>
                  </a:lnTo>
                  <a:lnTo>
                    <a:pt x="407225" y="252374"/>
                  </a:lnTo>
                  <a:lnTo>
                    <a:pt x="407225" y="33934"/>
                  </a:lnTo>
                  <a:lnTo>
                    <a:pt x="379450" y="33934"/>
                  </a:lnTo>
                  <a:lnTo>
                    <a:pt x="379450" y="1029169"/>
                  </a:lnTo>
                  <a:lnTo>
                    <a:pt x="249428" y="1026020"/>
                  </a:lnTo>
                  <a:lnTo>
                    <a:pt x="249428" y="856792"/>
                  </a:lnTo>
                  <a:lnTo>
                    <a:pt x="315074" y="858697"/>
                  </a:lnTo>
                  <a:lnTo>
                    <a:pt x="318617" y="866927"/>
                  </a:lnTo>
                  <a:lnTo>
                    <a:pt x="321995" y="858901"/>
                  </a:lnTo>
                  <a:lnTo>
                    <a:pt x="379450" y="860552"/>
                  </a:lnTo>
                  <a:lnTo>
                    <a:pt x="379450" y="832751"/>
                  </a:lnTo>
                  <a:lnTo>
                    <a:pt x="333565" y="831430"/>
                  </a:lnTo>
                  <a:lnTo>
                    <a:pt x="348488" y="795997"/>
                  </a:lnTo>
                  <a:lnTo>
                    <a:pt x="379450" y="722477"/>
                  </a:lnTo>
                  <a:lnTo>
                    <a:pt x="379450" y="584898"/>
                  </a:lnTo>
                  <a:lnTo>
                    <a:pt x="378053" y="581520"/>
                  </a:lnTo>
                  <a:lnTo>
                    <a:pt x="378053" y="654316"/>
                  </a:lnTo>
                  <a:lnTo>
                    <a:pt x="318401" y="795997"/>
                  </a:lnTo>
                  <a:lnTo>
                    <a:pt x="302996" y="760120"/>
                  </a:lnTo>
                  <a:lnTo>
                    <a:pt x="302996" y="830554"/>
                  </a:lnTo>
                  <a:lnTo>
                    <a:pt x="249428" y="829005"/>
                  </a:lnTo>
                  <a:lnTo>
                    <a:pt x="249428" y="705764"/>
                  </a:lnTo>
                  <a:lnTo>
                    <a:pt x="302996" y="830554"/>
                  </a:lnTo>
                  <a:lnTo>
                    <a:pt x="302996" y="760120"/>
                  </a:lnTo>
                  <a:lnTo>
                    <a:pt x="251434" y="640003"/>
                  </a:lnTo>
                  <a:lnTo>
                    <a:pt x="316014" y="504063"/>
                  </a:lnTo>
                  <a:lnTo>
                    <a:pt x="372224" y="640003"/>
                  </a:lnTo>
                  <a:lnTo>
                    <a:pt x="378053" y="654316"/>
                  </a:lnTo>
                  <a:lnTo>
                    <a:pt x="378053" y="581520"/>
                  </a:lnTo>
                  <a:lnTo>
                    <a:pt x="346036" y="504063"/>
                  </a:lnTo>
                  <a:lnTo>
                    <a:pt x="332257" y="470738"/>
                  </a:lnTo>
                  <a:lnTo>
                    <a:pt x="379450" y="473595"/>
                  </a:lnTo>
                  <a:lnTo>
                    <a:pt x="379450" y="445731"/>
                  </a:lnTo>
                  <a:lnTo>
                    <a:pt x="320433" y="442150"/>
                  </a:lnTo>
                  <a:lnTo>
                    <a:pt x="317754" y="435635"/>
                  </a:lnTo>
                  <a:lnTo>
                    <a:pt x="314820" y="441807"/>
                  </a:lnTo>
                  <a:lnTo>
                    <a:pt x="301955" y="441032"/>
                  </a:lnTo>
                  <a:lnTo>
                    <a:pt x="301955" y="468896"/>
                  </a:lnTo>
                  <a:lnTo>
                    <a:pt x="249428" y="579526"/>
                  </a:lnTo>
                  <a:lnTo>
                    <a:pt x="249428" y="465696"/>
                  </a:lnTo>
                  <a:lnTo>
                    <a:pt x="301955" y="468896"/>
                  </a:lnTo>
                  <a:lnTo>
                    <a:pt x="301955" y="441032"/>
                  </a:lnTo>
                  <a:lnTo>
                    <a:pt x="249428" y="437832"/>
                  </a:lnTo>
                  <a:lnTo>
                    <a:pt x="249428" y="265912"/>
                  </a:lnTo>
                  <a:lnTo>
                    <a:pt x="379450" y="277723"/>
                  </a:lnTo>
                  <a:lnTo>
                    <a:pt x="379450" y="249847"/>
                  </a:lnTo>
                  <a:lnTo>
                    <a:pt x="249428" y="238036"/>
                  </a:lnTo>
                  <a:lnTo>
                    <a:pt x="249428" y="14579"/>
                  </a:lnTo>
                  <a:lnTo>
                    <a:pt x="221665" y="14579"/>
                  </a:lnTo>
                  <a:lnTo>
                    <a:pt x="221665" y="637997"/>
                  </a:lnTo>
                  <a:lnTo>
                    <a:pt x="220967" y="639457"/>
                  </a:lnTo>
                  <a:lnTo>
                    <a:pt x="221665" y="641096"/>
                  </a:lnTo>
                  <a:lnTo>
                    <a:pt x="221665" y="828205"/>
                  </a:lnTo>
                  <a:lnTo>
                    <a:pt x="221665" y="855992"/>
                  </a:lnTo>
                  <a:lnTo>
                    <a:pt x="221665" y="1025347"/>
                  </a:lnTo>
                  <a:lnTo>
                    <a:pt x="134683" y="1023239"/>
                  </a:lnTo>
                  <a:lnTo>
                    <a:pt x="134683" y="853490"/>
                  </a:lnTo>
                  <a:lnTo>
                    <a:pt x="221665" y="855992"/>
                  </a:lnTo>
                  <a:lnTo>
                    <a:pt x="221665" y="828205"/>
                  </a:lnTo>
                  <a:lnTo>
                    <a:pt x="134683" y="825703"/>
                  </a:lnTo>
                  <a:lnTo>
                    <a:pt x="134683" y="458724"/>
                  </a:lnTo>
                  <a:lnTo>
                    <a:pt x="221665" y="464007"/>
                  </a:lnTo>
                  <a:lnTo>
                    <a:pt x="221665" y="436143"/>
                  </a:lnTo>
                  <a:lnTo>
                    <a:pt x="134683" y="430847"/>
                  </a:lnTo>
                  <a:lnTo>
                    <a:pt x="134683" y="255498"/>
                  </a:lnTo>
                  <a:lnTo>
                    <a:pt x="221665" y="263398"/>
                  </a:lnTo>
                  <a:lnTo>
                    <a:pt x="221665" y="235508"/>
                  </a:lnTo>
                  <a:lnTo>
                    <a:pt x="134683" y="227609"/>
                  </a:lnTo>
                  <a:lnTo>
                    <a:pt x="134683" y="0"/>
                  </a:lnTo>
                  <a:lnTo>
                    <a:pt x="106921" y="0"/>
                  </a:lnTo>
                  <a:lnTo>
                    <a:pt x="106921" y="225082"/>
                  </a:lnTo>
                  <a:lnTo>
                    <a:pt x="2489" y="215582"/>
                  </a:lnTo>
                  <a:lnTo>
                    <a:pt x="0" y="243243"/>
                  </a:lnTo>
                  <a:lnTo>
                    <a:pt x="106921" y="252971"/>
                  </a:lnTo>
                  <a:lnTo>
                    <a:pt x="106921" y="622058"/>
                  </a:lnTo>
                  <a:lnTo>
                    <a:pt x="5092" y="617550"/>
                  </a:lnTo>
                  <a:lnTo>
                    <a:pt x="3898" y="645312"/>
                  </a:lnTo>
                  <a:lnTo>
                    <a:pt x="106921" y="649871"/>
                  </a:lnTo>
                  <a:lnTo>
                    <a:pt x="106921" y="1022565"/>
                  </a:lnTo>
                  <a:lnTo>
                    <a:pt x="1562" y="1020000"/>
                  </a:lnTo>
                  <a:lnTo>
                    <a:pt x="914" y="1047762"/>
                  </a:lnTo>
                  <a:lnTo>
                    <a:pt x="106921" y="1050340"/>
                  </a:lnTo>
                  <a:lnTo>
                    <a:pt x="106921" y="1345780"/>
                  </a:lnTo>
                  <a:lnTo>
                    <a:pt x="134683" y="1345780"/>
                  </a:lnTo>
                  <a:lnTo>
                    <a:pt x="134683" y="1051013"/>
                  </a:lnTo>
                  <a:lnTo>
                    <a:pt x="221665" y="1053122"/>
                  </a:lnTo>
                  <a:lnTo>
                    <a:pt x="221665" y="1255166"/>
                  </a:lnTo>
                  <a:lnTo>
                    <a:pt x="249428" y="1255166"/>
                  </a:lnTo>
                  <a:lnTo>
                    <a:pt x="249428" y="1053795"/>
                  </a:lnTo>
                  <a:lnTo>
                    <a:pt x="379450" y="1056944"/>
                  </a:lnTo>
                  <a:lnTo>
                    <a:pt x="379450" y="1255166"/>
                  </a:lnTo>
                  <a:lnTo>
                    <a:pt x="407225" y="1255166"/>
                  </a:lnTo>
                  <a:lnTo>
                    <a:pt x="407225" y="1057617"/>
                  </a:lnTo>
                  <a:lnTo>
                    <a:pt x="472173" y="1059180"/>
                  </a:lnTo>
                  <a:lnTo>
                    <a:pt x="472173" y="1251978"/>
                  </a:lnTo>
                  <a:lnTo>
                    <a:pt x="499948" y="1251978"/>
                  </a:lnTo>
                  <a:lnTo>
                    <a:pt x="499948" y="1059853"/>
                  </a:lnTo>
                  <a:lnTo>
                    <a:pt x="601078" y="1062291"/>
                  </a:lnTo>
                  <a:lnTo>
                    <a:pt x="601726" y="1034529"/>
                  </a:lnTo>
                  <a:lnTo>
                    <a:pt x="499948" y="1032065"/>
                  </a:lnTo>
                  <a:lnTo>
                    <a:pt x="499948" y="675487"/>
                  </a:lnTo>
                  <a:lnTo>
                    <a:pt x="608012" y="682625"/>
                  </a:lnTo>
                  <a:lnTo>
                    <a:pt x="609854" y="654964"/>
                  </a:lnTo>
                  <a:close/>
                </a:path>
                <a:path w="1256665" h="1628775">
                  <a:moveTo>
                    <a:pt x="1256271" y="119443"/>
                  </a:moveTo>
                  <a:lnTo>
                    <a:pt x="1228509" y="115976"/>
                  </a:lnTo>
                  <a:lnTo>
                    <a:pt x="1228509" y="143954"/>
                  </a:lnTo>
                  <a:lnTo>
                    <a:pt x="1228509" y="1262062"/>
                  </a:lnTo>
                  <a:lnTo>
                    <a:pt x="1160475" y="1262062"/>
                  </a:lnTo>
                  <a:lnTo>
                    <a:pt x="1160500" y="1261186"/>
                  </a:lnTo>
                  <a:lnTo>
                    <a:pt x="1142771" y="1260919"/>
                  </a:lnTo>
                  <a:lnTo>
                    <a:pt x="1142771" y="1339367"/>
                  </a:lnTo>
                  <a:lnTo>
                    <a:pt x="1142771" y="1495298"/>
                  </a:lnTo>
                  <a:lnTo>
                    <a:pt x="1142771" y="1523060"/>
                  </a:lnTo>
                  <a:lnTo>
                    <a:pt x="1142771" y="1600530"/>
                  </a:lnTo>
                  <a:lnTo>
                    <a:pt x="843788" y="1596898"/>
                  </a:lnTo>
                  <a:lnTo>
                    <a:pt x="843788" y="1525422"/>
                  </a:lnTo>
                  <a:lnTo>
                    <a:pt x="1142771" y="1523060"/>
                  </a:lnTo>
                  <a:lnTo>
                    <a:pt x="1142771" y="1495298"/>
                  </a:lnTo>
                  <a:lnTo>
                    <a:pt x="1076642" y="1495818"/>
                  </a:lnTo>
                  <a:lnTo>
                    <a:pt x="1142771" y="1339367"/>
                  </a:lnTo>
                  <a:lnTo>
                    <a:pt x="1142771" y="1260919"/>
                  </a:lnTo>
                  <a:lnTo>
                    <a:pt x="1134059" y="1260792"/>
                  </a:lnTo>
                  <a:lnTo>
                    <a:pt x="1134059" y="1288567"/>
                  </a:lnTo>
                  <a:lnTo>
                    <a:pt x="1064044" y="1454226"/>
                  </a:lnTo>
                  <a:lnTo>
                    <a:pt x="1062316" y="1287462"/>
                  </a:lnTo>
                  <a:lnTo>
                    <a:pt x="1134059" y="1288567"/>
                  </a:lnTo>
                  <a:lnTo>
                    <a:pt x="1134059" y="1260792"/>
                  </a:lnTo>
                  <a:lnTo>
                    <a:pt x="1062037" y="1259674"/>
                  </a:lnTo>
                  <a:lnTo>
                    <a:pt x="1061656" y="1222476"/>
                  </a:lnTo>
                  <a:lnTo>
                    <a:pt x="1044676" y="1259408"/>
                  </a:lnTo>
                  <a:lnTo>
                    <a:pt x="1036713" y="1259293"/>
                  </a:lnTo>
                  <a:lnTo>
                    <a:pt x="1036713" y="1496148"/>
                  </a:lnTo>
                  <a:lnTo>
                    <a:pt x="966190" y="1496695"/>
                  </a:lnTo>
                  <a:lnTo>
                    <a:pt x="1035189" y="1346542"/>
                  </a:lnTo>
                  <a:lnTo>
                    <a:pt x="1036713" y="1496148"/>
                  </a:lnTo>
                  <a:lnTo>
                    <a:pt x="1036713" y="1259293"/>
                  </a:lnTo>
                  <a:lnTo>
                    <a:pt x="1031989" y="1259217"/>
                  </a:lnTo>
                  <a:lnTo>
                    <a:pt x="1031989" y="1286992"/>
                  </a:lnTo>
                  <a:lnTo>
                    <a:pt x="959497" y="1444663"/>
                  </a:lnTo>
                  <a:lnTo>
                    <a:pt x="959078" y="1285862"/>
                  </a:lnTo>
                  <a:lnTo>
                    <a:pt x="1031989" y="1286992"/>
                  </a:lnTo>
                  <a:lnTo>
                    <a:pt x="1031989" y="1259217"/>
                  </a:lnTo>
                  <a:lnTo>
                    <a:pt x="959002" y="1258087"/>
                  </a:lnTo>
                  <a:lnTo>
                    <a:pt x="958900" y="1218298"/>
                  </a:lnTo>
                  <a:lnTo>
                    <a:pt x="939546" y="1257782"/>
                  </a:lnTo>
                  <a:lnTo>
                    <a:pt x="931887" y="1257668"/>
                  </a:lnTo>
                  <a:lnTo>
                    <a:pt x="931887" y="1496974"/>
                  </a:lnTo>
                  <a:lnTo>
                    <a:pt x="852906" y="1497596"/>
                  </a:lnTo>
                  <a:lnTo>
                    <a:pt x="931468" y="1337373"/>
                  </a:lnTo>
                  <a:lnTo>
                    <a:pt x="931887" y="1496974"/>
                  </a:lnTo>
                  <a:lnTo>
                    <a:pt x="931887" y="1257668"/>
                  </a:lnTo>
                  <a:lnTo>
                    <a:pt x="926020" y="1257579"/>
                  </a:lnTo>
                  <a:lnTo>
                    <a:pt x="926020" y="1285354"/>
                  </a:lnTo>
                  <a:lnTo>
                    <a:pt x="843788" y="1453095"/>
                  </a:lnTo>
                  <a:lnTo>
                    <a:pt x="843788" y="1284071"/>
                  </a:lnTo>
                  <a:lnTo>
                    <a:pt x="926020" y="1285354"/>
                  </a:lnTo>
                  <a:lnTo>
                    <a:pt x="926020" y="1257579"/>
                  </a:lnTo>
                  <a:lnTo>
                    <a:pt x="843788" y="1256296"/>
                  </a:lnTo>
                  <a:lnTo>
                    <a:pt x="843788" y="1256144"/>
                  </a:lnTo>
                  <a:lnTo>
                    <a:pt x="755510" y="1254937"/>
                  </a:lnTo>
                  <a:lnTo>
                    <a:pt x="734136" y="1254607"/>
                  </a:lnTo>
                  <a:lnTo>
                    <a:pt x="734136" y="82029"/>
                  </a:lnTo>
                  <a:lnTo>
                    <a:pt x="1228509" y="143954"/>
                  </a:lnTo>
                  <a:lnTo>
                    <a:pt x="1228509" y="115976"/>
                  </a:lnTo>
                  <a:lnTo>
                    <a:pt x="957491" y="82029"/>
                  </a:lnTo>
                  <a:lnTo>
                    <a:pt x="706374" y="50584"/>
                  </a:lnTo>
                  <a:lnTo>
                    <a:pt x="706374" y="1281963"/>
                  </a:lnTo>
                  <a:lnTo>
                    <a:pt x="722109" y="1282192"/>
                  </a:lnTo>
                  <a:lnTo>
                    <a:pt x="816013" y="1283639"/>
                  </a:lnTo>
                  <a:lnTo>
                    <a:pt x="816013" y="1624330"/>
                  </a:lnTo>
                  <a:lnTo>
                    <a:pt x="1170533" y="1628622"/>
                  </a:lnTo>
                  <a:lnTo>
                    <a:pt x="1170533" y="1600530"/>
                  </a:lnTo>
                  <a:lnTo>
                    <a:pt x="1170533" y="1289824"/>
                  </a:lnTo>
                  <a:lnTo>
                    <a:pt x="1256271" y="1289824"/>
                  </a:lnTo>
                  <a:lnTo>
                    <a:pt x="1256271" y="119443"/>
                  </a:lnTo>
                  <a:close/>
                </a:path>
              </a:pathLst>
            </a:custGeom>
            <a:solidFill>
              <a:srgbClr val="006E85">
                <a:alpha val="8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16360491" y="8002342"/>
              <a:ext cx="338576" cy="238209"/>
            </a:xfrm>
            <a:prstGeom prst="rect">
              <a:avLst/>
            </a:prstGeom>
          </p:spPr>
        </p:pic>
        <p:sp>
          <p:nvSpPr>
            <p:cNvPr id="15" name="object 15"/>
            <p:cNvSpPr/>
            <p:nvPr/>
          </p:nvSpPr>
          <p:spPr>
            <a:xfrm>
              <a:off x="16257677" y="6803613"/>
              <a:ext cx="1122680" cy="1571625"/>
            </a:xfrm>
            <a:custGeom>
              <a:avLst/>
              <a:gdLst/>
              <a:ahLst/>
              <a:cxnLst/>
              <a:rect l="l" t="t" r="r" b="b"/>
              <a:pathLst>
                <a:path w="1122680" h="1571625">
                  <a:moveTo>
                    <a:pt x="527265" y="620814"/>
                  </a:moveTo>
                  <a:lnTo>
                    <a:pt x="434009" y="614032"/>
                  </a:lnTo>
                  <a:lnTo>
                    <a:pt x="434009" y="274789"/>
                  </a:lnTo>
                  <a:lnTo>
                    <a:pt x="522287" y="283591"/>
                  </a:lnTo>
                  <a:lnTo>
                    <a:pt x="525005" y="255943"/>
                  </a:lnTo>
                  <a:lnTo>
                    <a:pt x="434009" y="246875"/>
                  </a:lnTo>
                  <a:lnTo>
                    <a:pt x="434009" y="35242"/>
                  </a:lnTo>
                  <a:lnTo>
                    <a:pt x="406247" y="35242"/>
                  </a:lnTo>
                  <a:lnTo>
                    <a:pt x="406247" y="977950"/>
                  </a:lnTo>
                  <a:lnTo>
                    <a:pt x="353923" y="976566"/>
                  </a:lnTo>
                  <a:lnTo>
                    <a:pt x="353923" y="818108"/>
                  </a:lnTo>
                  <a:lnTo>
                    <a:pt x="406247" y="819772"/>
                  </a:lnTo>
                  <a:lnTo>
                    <a:pt x="406247" y="791959"/>
                  </a:lnTo>
                  <a:lnTo>
                    <a:pt x="353923" y="790308"/>
                  </a:lnTo>
                  <a:lnTo>
                    <a:pt x="353923" y="622871"/>
                  </a:lnTo>
                  <a:lnTo>
                    <a:pt x="354685" y="620877"/>
                  </a:lnTo>
                  <a:lnTo>
                    <a:pt x="353923" y="618858"/>
                  </a:lnTo>
                  <a:lnTo>
                    <a:pt x="353923" y="450710"/>
                  </a:lnTo>
                  <a:lnTo>
                    <a:pt x="406247" y="455460"/>
                  </a:lnTo>
                  <a:lnTo>
                    <a:pt x="406247" y="427583"/>
                  </a:lnTo>
                  <a:lnTo>
                    <a:pt x="353923" y="422833"/>
                  </a:lnTo>
                  <a:lnTo>
                    <a:pt x="353923" y="266801"/>
                  </a:lnTo>
                  <a:lnTo>
                    <a:pt x="406247" y="272021"/>
                  </a:lnTo>
                  <a:lnTo>
                    <a:pt x="406247" y="244106"/>
                  </a:lnTo>
                  <a:lnTo>
                    <a:pt x="353923" y="238887"/>
                  </a:lnTo>
                  <a:lnTo>
                    <a:pt x="353923" y="32156"/>
                  </a:lnTo>
                  <a:lnTo>
                    <a:pt x="326161" y="32156"/>
                  </a:lnTo>
                  <a:lnTo>
                    <a:pt x="326161" y="975829"/>
                  </a:lnTo>
                  <a:lnTo>
                    <a:pt x="217601" y="972947"/>
                  </a:lnTo>
                  <a:lnTo>
                    <a:pt x="217601" y="813777"/>
                  </a:lnTo>
                  <a:lnTo>
                    <a:pt x="271005" y="815479"/>
                  </a:lnTo>
                  <a:lnTo>
                    <a:pt x="275513" y="826973"/>
                  </a:lnTo>
                  <a:lnTo>
                    <a:pt x="279819" y="815759"/>
                  </a:lnTo>
                  <a:lnTo>
                    <a:pt x="326161" y="817232"/>
                  </a:lnTo>
                  <a:lnTo>
                    <a:pt x="326161" y="789432"/>
                  </a:lnTo>
                  <a:lnTo>
                    <a:pt x="290360" y="788301"/>
                  </a:lnTo>
                  <a:lnTo>
                    <a:pt x="305003" y="750189"/>
                  </a:lnTo>
                  <a:lnTo>
                    <a:pt x="326161" y="695121"/>
                  </a:lnTo>
                  <a:lnTo>
                    <a:pt x="326161" y="545058"/>
                  </a:lnTo>
                  <a:lnTo>
                    <a:pt x="324916" y="541756"/>
                  </a:lnTo>
                  <a:lnTo>
                    <a:pt x="324916" y="620877"/>
                  </a:lnTo>
                  <a:lnTo>
                    <a:pt x="275297" y="750189"/>
                  </a:lnTo>
                  <a:lnTo>
                    <a:pt x="259981" y="711136"/>
                  </a:lnTo>
                  <a:lnTo>
                    <a:pt x="259981" y="787336"/>
                  </a:lnTo>
                  <a:lnTo>
                    <a:pt x="217601" y="785990"/>
                  </a:lnTo>
                  <a:lnTo>
                    <a:pt x="217601" y="679157"/>
                  </a:lnTo>
                  <a:lnTo>
                    <a:pt x="259981" y="787336"/>
                  </a:lnTo>
                  <a:lnTo>
                    <a:pt x="259981" y="711136"/>
                  </a:lnTo>
                  <a:lnTo>
                    <a:pt x="219278" y="607314"/>
                  </a:lnTo>
                  <a:lnTo>
                    <a:pt x="273075" y="482866"/>
                  </a:lnTo>
                  <a:lnTo>
                    <a:pt x="319900" y="607314"/>
                  </a:lnTo>
                  <a:lnTo>
                    <a:pt x="324916" y="620877"/>
                  </a:lnTo>
                  <a:lnTo>
                    <a:pt x="324916" y="541756"/>
                  </a:lnTo>
                  <a:lnTo>
                    <a:pt x="302768" y="482866"/>
                  </a:lnTo>
                  <a:lnTo>
                    <a:pt x="288429" y="444754"/>
                  </a:lnTo>
                  <a:lnTo>
                    <a:pt x="326161" y="448183"/>
                  </a:lnTo>
                  <a:lnTo>
                    <a:pt x="326161" y="420306"/>
                  </a:lnTo>
                  <a:lnTo>
                    <a:pt x="277571" y="415899"/>
                  </a:lnTo>
                  <a:lnTo>
                    <a:pt x="274916" y="408800"/>
                  </a:lnTo>
                  <a:lnTo>
                    <a:pt x="272059" y="415391"/>
                  </a:lnTo>
                  <a:lnTo>
                    <a:pt x="260451" y="414337"/>
                  </a:lnTo>
                  <a:lnTo>
                    <a:pt x="260451" y="442214"/>
                  </a:lnTo>
                  <a:lnTo>
                    <a:pt x="217601" y="541248"/>
                  </a:lnTo>
                  <a:lnTo>
                    <a:pt x="217601" y="438315"/>
                  </a:lnTo>
                  <a:lnTo>
                    <a:pt x="260451" y="442214"/>
                  </a:lnTo>
                  <a:lnTo>
                    <a:pt x="260451" y="414337"/>
                  </a:lnTo>
                  <a:lnTo>
                    <a:pt x="217601" y="410438"/>
                  </a:lnTo>
                  <a:lnTo>
                    <a:pt x="217601" y="253199"/>
                  </a:lnTo>
                  <a:lnTo>
                    <a:pt x="326161" y="264033"/>
                  </a:lnTo>
                  <a:lnTo>
                    <a:pt x="326161" y="236118"/>
                  </a:lnTo>
                  <a:lnTo>
                    <a:pt x="217601" y="225285"/>
                  </a:lnTo>
                  <a:lnTo>
                    <a:pt x="217601" y="13779"/>
                  </a:lnTo>
                  <a:lnTo>
                    <a:pt x="189839" y="13779"/>
                  </a:lnTo>
                  <a:lnTo>
                    <a:pt x="189839" y="605396"/>
                  </a:lnTo>
                  <a:lnTo>
                    <a:pt x="189242" y="606767"/>
                  </a:lnTo>
                  <a:lnTo>
                    <a:pt x="189839" y="608291"/>
                  </a:lnTo>
                  <a:lnTo>
                    <a:pt x="189839" y="785114"/>
                  </a:lnTo>
                  <a:lnTo>
                    <a:pt x="189839" y="812901"/>
                  </a:lnTo>
                  <a:lnTo>
                    <a:pt x="189839" y="972210"/>
                  </a:lnTo>
                  <a:lnTo>
                    <a:pt x="118478" y="970318"/>
                  </a:lnTo>
                  <a:lnTo>
                    <a:pt x="118478" y="810641"/>
                  </a:lnTo>
                  <a:lnTo>
                    <a:pt x="189839" y="812901"/>
                  </a:lnTo>
                  <a:lnTo>
                    <a:pt x="189839" y="785114"/>
                  </a:lnTo>
                  <a:lnTo>
                    <a:pt x="118478" y="782853"/>
                  </a:lnTo>
                  <a:lnTo>
                    <a:pt x="118478" y="429298"/>
                  </a:lnTo>
                  <a:lnTo>
                    <a:pt x="189839" y="435787"/>
                  </a:lnTo>
                  <a:lnTo>
                    <a:pt x="189839" y="407911"/>
                  </a:lnTo>
                  <a:lnTo>
                    <a:pt x="118478" y="401421"/>
                  </a:lnTo>
                  <a:lnTo>
                    <a:pt x="118478" y="243319"/>
                  </a:lnTo>
                  <a:lnTo>
                    <a:pt x="189839" y="250431"/>
                  </a:lnTo>
                  <a:lnTo>
                    <a:pt x="189839" y="222516"/>
                  </a:lnTo>
                  <a:lnTo>
                    <a:pt x="118478" y="215404"/>
                  </a:lnTo>
                  <a:lnTo>
                    <a:pt x="118478" y="0"/>
                  </a:lnTo>
                  <a:lnTo>
                    <a:pt x="90716" y="0"/>
                  </a:lnTo>
                  <a:lnTo>
                    <a:pt x="90716" y="212623"/>
                  </a:lnTo>
                  <a:lnTo>
                    <a:pt x="2705" y="203835"/>
                  </a:lnTo>
                  <a:lnTo>
                    <a:pt x="0" y="231482"/>
                  </a:lnTo>
                  <a:lnTo>
                    <a:pt x="90716" y="240538"/>
                  </a:lnTo>
                  <a:lnTo>
                    <a:pt x="90716" y="589457"/>
                  </a:lnTo>
                  <a:lnTo>
                    <a:pt x="4826" y="585241"/>
                  </a:lnTo>
                  <a:lnTo>
                    <a:pt x="3416" y="613016"/>
                  </a:lnTo>
                  <a:lnTo>
                    <a:pt x="90716" y="617283"/>
                  </a:lnTo>
                  <a:lnTo>
                    <a:pt x="90716" y="969568"/>
                  </a:lnTo>
                  <a:lnTo>
                    <a:pt x="1739" y="967193"/>
                  </a:lnTo>
                  <a:lnTo>
                    <a:pt x="977" y="994956"/>
                  </a:lnTo>
                  <a:lnTo>
                    <a:pt x="90716" y="997356"/>
                  </a:lnTo>
                  <a:lnTo>
                    <a:pt x="90716" y="1277035"/>
                  </a:lnTo>
                  <a:lnTo>
                    <a:pt x="118478" y="1277035"/>
                  </a:lnTo>
                  <a:lnTo>
                    <a:pt x="118478" y="998093"/>
                  </a:lnTo>
                  <a:lnTo>
                    <a:pt x="189839" y="999998"/>
                  </a:lnTo>
                  <a:lnTo>
                    <a:pt x="189839" y="1191094"/>
                  </a:lnTo>
                  <a:lnTo>
                    <a:pt x="217601" y="1191094"/>
                  </a:lnTo>
                  <a:lnTo>
                    <a:pt x="217601" y="1000734"/>
                  </a:lnTo>
                  <a:lnTo>
                    <a:pt x="326161" y="1003617"/>
                  </a:lnTo>
                  <a:lnTo>
                    <a:pt x="326161" y="1191094"/>
                  </a:lnTo>
                  <a:lnTo>
                    <a:pt x="353923" y="1191094"/>
                  </a:lnTo>
                  <a:lnTo>
                    <a:pt x="353923" y="1004354"/>
                  </a:lnTo>
                  <a:lnTo>
                    <a:pt x="406247" y="1005738"/>
                  </a:lnTo>
                  <a:lnTo>
                    <a:pt x="406247" y="1187996"/>
                  </a:lnTo>
                  <a:lnTo>
                    <a:pt x="434009" y="1187996"/>
                  </a:lnTo>
                  <a:lnTo>
                    <a:pt x="434009" y="1006475"/>
                  </a:lnTo>
                  <a:lnTo>
                    <a:pt x="519353" y="1008735"/>
                  </a:lnTo>
                  <a:lnTo>
                    <a:pt x="520115" y="980973"/>
                  </a:lnTo>
                  <a:lnTo>
                    <a:pt x="434009" y="978687"/>
                  </a:lnTo>
                  <a:lnTo>
                    <a:pt x="434009" y="641845"/>
                  </a:lnTo>
                  <a:lnTo>
                    <a:pt x="525208" y="648474"/>
                  </a:lnTo>
                  <a:lnTo>
                    <a:pt x="527265" y="620814"/>
                  </a:lnTo>
                  <a:close/>
                </a:path>
                <a:path w="1122680" h="1571625">
                  <a:moveTo>
                    <a:pt x="1122553" y="117500"/>
                  </a:moveTo>
                  <a:lnTo>
                    <a:pt x="1094790" y="113893"/>
                  </a:lnTo>
                  <a:lnTo>
                    <a:pt x="1094790" y="141909"/>
                  </a:lnTo>
                  <a:lnTo>
                    <a:pt x="1094790" y="1181328"/>
                  </a:lnTo>
                  <a:lnTo>
                    <a:pt x="1034796" y="1181328"/>
                  </a:lnTo>
                  <a:lnTo>
                    <a:pt x="1034808" y="1180515"/>
                  </a:lnTo>
                  <a:lnTo>
                    <a:pt x="1017460" y="1180249"/>
                  </a:lnTo>
                  <a:lnTo>
                    <a:pt x="1017460" y="1261440"/>
                  </a:lnTo>
                  <a:lnTo>
                    <a:pt x="1017460" y="1399984"/>
                  </a:lnTo>
                  <a:lnTo>
                    <a:pt x="1017460" y="1427746"/>
                  </a:lnTo>
                  <a:lnTo>
                    <a:pt x="1017460" y="1543494"/>
                  </a:lnTo>
                  <a:lnTo>
                    <a:pt x="750684" y="1540078"/>
                  </a:lnTo>
                  <a:lnTo>
                    <a:pt x="750684" y="1429994"/>
                  </a:lnTo>
                  <a:lnTo>
                    <a:pt x="1017460" y="1427746"/>
                  </a:lnTo>
                  <a:lnTo>
                    <a:pt x="1017460" y="1399984"/>
                  </a:lnTo>
                  <a:lnTo>
                    <a:pt x="960983" y="1400467"/>
                  </a:lnTo>
                  <a:lnTo>
                    <a:pt x="1017460" y="1261440"/>
                  </a:lnTo>
                  <a:lnTo>
                    <a:pt x="1017460" y="1180249"/>
                  </a:lnTo>
                  <a:lnTo>
                    <a:pt x="1009269" y="1180109"/>
                  </a:lnTo>
                  <a:lnTo>
                    <a:pt x="1009269" y="1207884"/>
                  </a:lnTo>
                  <a:lnTo>
                    <a:pt x="949185" y="1355775"/>
                  </a:lnTo>
                  <a:lnTo>
                    <a:pt x="947699" y="1206893"/>
                  </a:lnTo>
                  <a:lnTo>
                    <a:pt x="1009269" y="1207884"/>
                  </a:lnTo>
                  <a:lnTo>
                    <a:pt x="1009269" y="1180109"/>
                  </a:lnTo>
                  <a:lnTo>
                    <a:pt x="947420" y="1179118"/>
                  </a:lnTo>
                  <a:lnTo>
                    <a:pt x="947026" y="1138986"/>
                  </a:lnTo>
                  <a:lnTo>
                    <a:pt x="929411" y="1178826"/>
                  </a:lnTo>
                  <a:lnTo>
                    <a:pt x="921867" y="1178712"/>
                  </a:lnTo>
                  <a:lnTo>
                    <a:pt x="921867" y="1400797"/>
                  </a:lnTo>
                  <a:lnTo>
                    <a:pt x="861390" y="1401305"/>
                  </a:lnTo>
                  <a:lnTo>
                    <a:pt x="920559" y="1267498"/>
                  </a:lnTo>
                  <a:lnTo>
                    <a:pt x="921867" y="1400797"/>
                  </a:lnTo>
                  <a:lnTo>
                    <a:pt x="921867" y="1178712"/>
                  </a:lnTo>
                  <a:lnTo>
                    <a:pt x="917206" y="1178636"/>
                  </a:lnTo>
                  <a:lnTo>
                    <a:pt x="917206" y="1206398"/>
                  </a:lnTo>
                  <a:lnTo>
                    <a:pt x="854951" y="1347190"/>
                  </a:lnTo>
                  <a:lnTo>
                    <a:pt x="854583" y="1205382"/>
                  </a:lnTo>
                  <a:lnTo>
                    <a:pt x="917206" y="1206398"/>
                  </a:lnTo>
                  <a:lnTo>
                    <a:pt x="917206" y="1178636"/>
                  </a:lnTo>
                  <a:lnTo>
                    <a:pt x="854506" y="1177607"/>
                  </a:lnTo>
                  <a:lnTo>
                    <a:pt x="854405" y="1135291"/>
                  </a:lnTo>
                  <a:lnTo>
                    <a:pt x="834593" y="1177290"/>
                  </a:lnTo>
                  <a:lnTo>
                    <a:pt x="827341" y="1177175"/>
                  </a:lnTo>
                  <a:lnTo>
                    <a:pt x="827341" y="1401584"/>
                  </a:lnTo>
                  <a:lnTo>
                    <a:pt x="759307" y="1402168"/>
                  </a:lnTo>
                  <a:lnTo>
                    <a:pt x="826973" y="1258595"/>
                  </a:lnTo>
                  <a:lnTo>
                    <a:pt x="827341" y="1401584"/>
                  </a:lnTo>
                  <a:lnTo>
                    <a:pt x="827341" y="1177175"/>
                  </a:lnTo>
                  <a:lnTo>
                    <a:pt x="821601" y="1177086"/>
                  </a:lnTo>
                  <a:lnTo>
                    <a:pt x="821601" y="1204849"/>
                  </a:lnTo>
                  <a:lnTo>
                    <a:pt x="750684" y="1355280"/>
                  </a:lnTo>
                  <a:lnTo>
                    <a:pt x="750684" y="1203693"/>
                  </a:lnTo>
                  <a:lnTo>
                    <a:pt x="821601" y="1204849"/>
                  </a:lnTo>
                  <a:lnTo>
                    <a:pt x="821601" y="1177086"/>
                  </a:lnTo>
                  <a:lnTo>
                    <a:pt x="750684" y="1175931"/>
                  </a:lnTo>
                  <a:lnTo>
                    <a:pt x="750684" y="1175804"/>
                  </a:lnTo>
                  <a:lnTo>
                    <a:pt x="668756" y="1174597"/>
                  </a:lnTo>
                  <a:lnTo>
                    <a:pt x="651827" y="1174330"/>
                  </a:lnTo>
                  <a:lnTo>
                    <a:pt x="651827" y="84213"/>
                  </a:lnTo>
                  <a:lnTo>
                    <a:pt x="1094790" y="141909"/>
                  </a:lnTo>
                  <a:lnTo>
                    <a:pt x="1094790" y="113893"/>
                  </a:lnTo>
                  <a:lnTo>
                    <a:pt x="866635" y="84213"/>
                  </a:lnTo>
                  <a:lnTo>
                    <a:pt x="624065" y="52654"/>
                  </a:lnTo>
                  <a:lnTo>
                    <a:pt x="624065" y="1201661"/>
                  </a:lnTo>
                  <a:lnTo>
                    <a:pt x="640892" y="1201915"/>
                  </a:lnTo>
                  <a:lnTo>
                    <a:pt x="722909" y="1203248"/>
                  </a:lnTo>
                  <a:lnTo>
                    <a:pt x="722909" y="1567510"/>
                  </a:lnTo>
                  <a:lnTo>
                    <a:pt x="1045222" y="1571586"/>
                  </a:lnTo>
                  <a:lnTo>
                    <a:pt x="1045222" y="1543494"/>
                  </a:lnTo>
                  <a:lnTo>
                    <a:pt x="1045222" y="1209090"/>
                  </a:lnTo>
                  <a:lnTo>
                    <a:pt x="1122553" y="1209090"/>
                  </a:lnTo>
                  <a:lnTo>
                    <a:pt x="1122553" y="117500"/>
                  </a:lnTo>
                  <a:close/>
                </a:path>
              </a:pathLst>
            </a:custGeom>
            <a:solidFill>
              <a:srgbClr val="006E85">
                <a:alpha val="8998"/>
              </a:srgbClr>
            </a:solidFill>
          </p:spPr>
          <p:txBody>
            <a:bodyPr wrap="square" lIns="0" tIns="0" rIns="0" bIns="0" rtlCol="0"/>
            <a:lstStyle/>
            <a:p>
              <a:endParaRPr/>
            </a:p>
          </p:txBody>
        </p:sp>
        <p:pic>
          <p:nvPicPr>
            <p:cNvPr id="16" name="object 16"/>
            <p:cNvPicPr/>
            <p:nvPr/>
          </p:nvPicPr>
          <p:blipFill>
            <a:blip r:embed="rId4" cstate="print"/>
            <a:stretch>
              <a:fillRect/>
            </a:stretch>
          </p:blipFill>
          <p:spPr>
            <a:xfrm>
              <a:off x="16983257" y="7998605"/>
              <a:ext cx="307936" cy="223673"/>
            </a:xfrm>
            <a:prstGeom prst="rect">
              <a:avLst/>
            </a:prstGeom>
          </p:spPr>
        </p:pic>
        <p:sp>
          <p:nvSpPr>
            <p:cNvPr id="17" name="object 17"/>
            <p:cNvSpPr/>
            <p:nvPr/>
          </p:nvSpPr>
          <p:spPr>
            <a:xfrm>
              <a:off x="9917024" y="4238912"/>
              <a:ext cx="7450455" cy="3833495"/>
            </a:xfrm>
            <a:custGeom>
              <a:avLst/>
              <a:gdLst/>
              <a:ahLst/>
              <a:cxnLst/>
              <a:rect l="l" t="t" r="r" b="b"/>
              <a:pathLst>
                <a:path w="7450455" h="3833495">
                  <a:moveTo>
                    <a:pt x="343776" y="1661109"/>
                  </a:moveTo>
                  <a:lnTo>
                    <a:pt x="322402" y="1643430"/>
                  </a:lnTo>
                  <a:lnTo>
                    <a:pt x="0" y="2032431"/>
                  </a:lnTo>
                  <a:lnTo>
                    <a:pt x="21361" y="2050110"/>
                  </a:lnTo>
                  <a:lnTo>
                    <a:pt x="343776" y="1661109"/>
                  </a:lnTo>
                  <a:close/>
                </a:path>
                <a:path w="7450455" h="3833495">
                  <a:moveTo>
                    <a:pt x="1687068" y="3148584"/>
                  </a:moveTo>
                  <a:lnTo>
                    <a:pt x="1214615" y="3122726"/>
                  </a:lnTo>
                  <a:lnTo>
                    <a:pt x="1213104" y="3150489"/>
                  </a:lnTo>
                  <a:lnTo>
                    <a:pt x="1685556" y="3176359"/>
                  </a:lnTo>
                  <a:lnTo>
                    <a:pt x="1687068" y="3148584"/>
                  </a:lnTo>
                  <a:close/>
                </a:path>
                <a:path w="7450455" h="3833495">
                  <a:moveTo>
                    <a:pt x="1966709" y="1874647"/>
                  </a:moveTo>
                  <a:lnTo>
                    <a:pt x="1943493" y="1859356"/>
                  </a:lnTo>
                  <a:lnTo>
                    <a:pt x="1712937" y="2208225"/>
                  </a:lnTo>
                  <a:lnTo>
                    <a:pt x="1736140" y="2223528"/>
                  </a:lnTo>
                  <a:lnTo>
                    <a:pt x="1966709" y="1874647"/>
                  </a:lnTo>
                  <a:close/>
                </a:path>
                <a:path w="7450455" h="3833495">
                  <a:moveTo>
                    <a:pt x="3554171" y="294881"/>
                  </a:moveTo>
                  <a:lnTo>
                    <a:pt x="3526409" y="287782"/>
                  </a:lnTo>
                  <a:lnTo>
                    <a:pt x="3526409" y="316458"/>
                  </a:lnTo>
                  <a:lnTo>
                    <a:pt x="3526409" y="2003971"/>
                  </a:lnTo>
                  <a:lnTo>
                    <a:pt x="3498215" y="1999780"/>
                  </a:lnTo>
                  <a:lnTo>
                    <a:pt x="3498215" y="354190"/>
                  </a:lnTo>
                  <a:lnTo>
                    <a:pt x="3470452" y="347014"/>
                  </a:lnTo>
                  <a:lnTo>
                    <a:pt x="3470452" y="1995639"/>
                  </a:lnTo>
                  <a:lnTo>
                    <a:pt x="3357549" y="1978825"/>
                  </a:lnTo>
                  <a:lnTo>
                    <a:pt x="3357067" y="1978748"/>
                  </a:lnTo>
                  <a:lnTo>
                    <a:pt x="3341827" y="1976475"/>
                  </a:lnTo>
                  <a:lnTo>
                    <a:pt x="3341827" y="2647670"/>
                  </a:lnTo>
                  <a:lnTo>
                    <a:pt x="3333546" y="2647670"/>
                  </a:lnTo>
                  <a:lnTo>
                    <a:pt x="3303765" y="2570759"/>
                  </a:lnTo>
                  <a:lnTo>
                    <a:pt x="3303765" y="2647670"/>
                  </a:lnTo>
                  <a:lnTo>
                    <a:pt x="3302470" y="2647670"/>
                  </a:lnTo>
                  <a:lnTo>
                    <a:pt x="3302470" y="2689275"/>
                  </a:lnTo>
                  <a:lnTo>
                    <a:pt x="2728010" y="2647950"/>
                  </a:lnTo>
                  <a:lnTo>
                    <a:pt x="2728010" y="2597023"/>
                  </a:lnTo>
                  <a:lnTo>
                    <a:pt x="2712720" y="2595257"/>
                  </a:lnTo>
                  <a:lnTo>
                    <a:pt x="2810586" y="2314867"/>
                  </a:lnTo>
                  <a:lnTo>
                    <a:pt x="3199231" y="2363482"/>
                  </a:lnTo>
                  <a:lnTo>
                    <a:pt x="3194456" y="2365324"/>
                  </a:lnTo>
                  <a:lnTo>
                    <a:pt x="3303765" y="2647670"/>
                  </a:lnTo>
                  <a:lnTo>
                    <a:pt x="3303765" y="2570759"/>
                  </a:lnTo>
                  <a:lnTo>
                    <a:pt x="3224746" y="2366670"/>
                  </a:lnTo>
                  <a:lnTo>
                    <a:pt x="3341827" y="2381313"/>
                  </a:lnTo>
                  <a:lnTo>
                    <a:pt x="3341827" y="2317788"/>
                  </a:lnTo>
                  <a:lnTo>
                    <a:pt x="3329127" y="2295474"/>
                  </a:lnTo>
                  <a:lnTo>
                    <a:pt x="3329127" y="2351748"/>
                  </a:lnTo>
                  <a:lnTo>
                    <a:pt x="3154121" y="2329865"/>
                  </a:lnTo>
                  <a:lnTo>
                    <a:pt x="3239389" y="2194052"/>
                  </a:lnTo>
                  <a:lnTo>
                    <a:pt x="3329127" y="2351748"/>
                  </a:lnTo>
                  <a:lnTo>
                    <a:pt x="3329127" y="2295474"/>
                  </a:lnTo>
                  <a:lnTo>
                    <a:pt x="3256191" y="2167293"/>
                  </a:lnTo>
                  <a:lnTo>
                    <a:pt x="3341827" y="2030920"/>
                  </a:lnTo>
                  <a:lnTo>
                    <a:pt x="3341827" y="1976704"/>
                  </a:lnTo>
                  <a:lnTo>
                    <a:pt x="3326727" y="1974697"/>
                  </a:lnTo>
                  <a:lnTo>
                    <a:pt x="3326727" y="2002726"/>
                  </a:lnTo>
                  <a:lnTo>
                    <a:pt x="3240595" y="2139886"/>
                  </a:lnTo>
                  <a:lnTo>
                    <a:pt x="3223793" y="2110359"/>
                  </a:lnTo>
                  <a:lnTo>
                    <a:pt x="3223793" y="2166645"/>
                  </a:lnTo>
                  <a:lnTo>
                    <a:pt x="3136544" y="2305608"/>
                  </a:lnTo>
                  <a:lnTo>
                    <a:pt x="3136544" y="2013280"/>
                  </a:lnTo>
                  <a:lnTo>
                    <a:pt x="3223793" y="2166645"/>
                  </a:lnTo>
                  <a:lnTo>
                    <a:pt x="3223793" y="2110359"/>
                  </a:lnTo>
                  <a:lnTo>
                    <a:pt x="3148990" y="1978875"/>
                  </a:lnTo>
                  <a:lnTo>
                    <a:pt x="3297910" y="1998865"/>
                  </a:lnTo>
                  <a:lnTo>
                    <a:pt x="3297910" y="2002459"/>
                  </a:lnTo>
                  <a:lnTo>
                    <a:pt x="3324733" y="2002459"/>
                  </a:lnTo>
                  <a:lnTo>
                    <a:pt x="3326727" y="2002726"/>
                  </a:lnTo>
                  <a:lnTo>
                    <a:pt x="3326727" y="1974697"/>
                  </a:lnTo>
                  <a:lnTo>
                    <a:pt x="3325672" y="1974545"/>
                  </a:lnTo>
                  <a:lnTo>
                    <a:pt x="3325672" y="1688490"/>
                  </a:lnTo>
                  <a:lnTo>
                    <a:pt x="3470452" y="1710118"/>
                  </a:lnTo>
                  <a:lnTo>
                    <a:pt x="3470452" y="1682076"/>
                  </a:lnTo>
                  <a:lnTo>
                    <a:pt x="3325672" y="1660448"/>
                  </a:lnTo>
                  <a:lnTo>
                    <a:pt x="3325672" y="1164120"/>
                  </a:lnTo>
                  <a:lnTo>
                    <a:pt x="3470452" y="1190752"/>
                  </a:lnTo>
                  <a:lnTo>
                    <a:pt x="3470452" y="1162494"/>
                  </a:lnTo>
                  <a:lnTo>
                    <a:pt x="3325672" y="1135862"/>
                  </a:lnTo>
                  <a:lnTo>
                    <a:pt x="3325672" y="619125"/>
                  </a:lnTo>
                  <a:lnTo>
                    <a:pt x="3470452" y="650087"/>
                  </a:lnTo>
                  <a:lnTo>
                    <a:pt x="3470452" y="621728"/>
                  </a:lnTo>
                  <a:lnTo>
                    <a:pt x="3325672" y="590753"/>
                  </a:lnTo>
                  <a:lnTo>
                    <a:pt x="3325672" y="338201"/>
                  </a:lnTo>
                  <a:lnTo>
                    <a:pt x="3470452" y="375666"/>
                  </a:lnTo>
                  <a:lnTo>
                    <a:pt x="3470452" y="347014"/>
                  </a:lnTo>
                  <a:lnTo>
                    <a:pt x="3297910" y="302348"/>
                  </a:lnTo>
                  <a:lnTo>
                    <a:pt x="3297910" y="331012"/>
                  </a:lnTo>
                  <a:lnTo>
                    <a:pt x="3297910" y="584822"/>
                  </a:lnTo>
                  <a:lnTo>
                    <a:pt x="3297910" y="1970811"/>
                  </a:lnTo>
                  <a:lnTo>
                    <a:pt x="3153181" y="1951393"/>
                  </a:lnTo>
                  <a:lnTo>
                    <a:pt x="3153181" y="1662734"/>
                  </a:lnTo>
                  <a:lnTo>
                    <a:pt x="3297910" y="1684350"/>
                  </a:lnTo>
                  <a:lnTo>
                    <a:pt x="3297910" y="1656295"/>
                  </a:lnTo>
                  <a:lnTo>
                    <a:pt x="3153181" y="1634680"/>
                  </a:lnTo>
                  <a:lnTo>
                    <a:pt x="3153181" y="1397927"/>
                  </a:lnTo>
                  <a:lnTo>
                    <a:pt x="3297910" y="1421396"/>
                  </a:lnTo>
                  <a:lnTo>
                    <a:pt x="3297910" y="1393228"/>
                  </a:lnTo>
                  <a:lnTo>
                    <a:pt x="3153181" y="1369771"/>
                  </a:lnTo>
                  <a:lnTo>
                    <a:pt x="3153181" y="1124686"/>
                  </a:lnTo>
                  <a:lnTo>
                    <a:pt x="3155518" y="1121308"/>
                  </a:lnTo>
                  <a:lnTo>
                    <a:pt x="3153181" y="1116863"/>
                  </a:lnTo>
                  <a:lnTo>
                    <a:pt x="3153181" y="862787"/>
                  </a:lnTo>
                  <a:lnTo>
                    <a:pt x="3297910" y="889317"/>
                  </a:lnTo>
                  <a:lnTo>
                    <a:pt x="3297910" y="861072"/>
                  </a:lnTo>
                  <a:lnTo>
                    <a:pt x="3153181" y="834542"/>
                  </a:lnTo>
                  <a:lnTo>
                    <a:pt x="3153181" y="582218"/>
                  </a:lnTo>
                  <a:lnTo>
                    <a:pt x="3297910" y="613181"/>
                  </a:lnTo>
                  <a:lnTo>
                    <a:pt x="3297910" y="584822"/>
                  </a:lnTo>
                  <a:lnTo>
                    <a:pt x="3153181" y="553859"/>
                  </a:lnTo>
                  <a:lnTo>
                    <a:pt x="3153181" y="293560"/>
                  </a:lnTo>
                  <a:lnTo>
                    <a:pt x="3297910" y="331012"/>
                  </a:lnTo>
                  <a:lnTo>
                    <a:pt x="3297910" y="302348"/>
                  </a:lnTo>
                  <a:lnTo>
                    <a:pt x="3125419" y="257695"/>
                  </a:lnTo>
                  <a:lnTo>
                    <a:pt x="3125419" y="286372"/>
                  </a:lnTo>
                  <a:lnTo>
                    <a:pt x="3125419" y="547916"/>
                  </a:lnTo>
                  <a:lnTo>
                    <a:pt x="3125419" y="1938502"/>
                  </a:lnTo>
                  <a:lnTo>
                    <a:pt x="3119958" y="1946922"/>
                  </a:lnTo>
                  <a:lnTo>
                    <a:pt x="3108769" y="1945424"/>
                  </a:lnTo>
                  <a:lnTo>
                    <a:pt x="3108769" y="2015248"/>
                  </a:lnTo>
                  <a:lnTo>
                    <a:pt x="3108769" y="2280285"/>
                  </a:lnTo>
                  <a:lnTo>
                    <a:pt x="3102051" y="2268982"/>
                  </a:lnTo>
                  <a:lnTo>
                    <a:pt x="3102051" y="2323350"/>
                  </a:lnTo>
                  <a:lnTo>
                    <a:pt x="2923629" y="2301024"/>
                  </a:lnTo>
                  <a:lnTo>
                    <a:pt x="3009785" y="2168029"/>
                  </a:lnTo>
                  <a:lnTo>
                    <a:pt x="3102051" y="2323350"/>
                  </a:lnTo>
                  <a:lnTo>
                    <a:pt x="3102051" y="2268982"/>
                  </a:lnTo>
                  <a:lnTo>
                    <a:pt x="3026626" y="2142032"/>
                  </a:lnTo>
                  <a:lnTo>
                    <a:pt x="3108769" y="2015248"/>
                  </a:lnTo>
                  <a:lnTo>
                    <a:pt x="3108769" y="1945424"/>
                  </a:lnTo>
                  <a:lnTo>
                    <a:pt x="3103245" y="1944687"/>
                  </a:lnTo>
                  <a:lnTo>
                    <a:pt x="3103245" y="1972729"/>
                  </a:lnTo>
                  <a:lnTo>
                    <a:pt x="3010814" y="2115401"/>
                  </a:lnTo>
                  <a:lnTo>
                    <a:pt x="2993961" y="2087029"/>
                  </a:lnTo>
                  <a:lnTo>
                    <a:pt x="2993961" y="2141397"/>
                  </a:lnTo>
                  <a:lnTo>
                    <a:pt x="2915628" y="2262314"/>
                  </a:lnTo>
                  <a:lnTo>
                    <a:pt x="2915628" y="2009521"/>
                  </a:lnTo>
                  <a:lnTo>
                    <a:pt x="2993961" y="2141397"/>
                  </a:lnTo>
                  <a:lnTo>
                    <a:pt x="2993961" y="2087029"/>
                  </a:lnTo>
                  <a:lnTo>
                    <a:pt x="2915628" y="1955152"/>
                  </a:lnTo>
                  <a:lnTo>
                    <a:pt x="2915628" y="1947532"/>
                  </a:lnTo>
                  <a:lnTo>
                    <a:pt x="3103245" y="1972729"/>
                  </a:lnTo>
                  <a:lnTo>
                    <a:pt x="3103245" y="1944687"/>
                  </a:lnTo>
                  <a:lnTo>
                    <a:pt x="2915628" y="1919490"/>
                  </a:lnTo>
                  <a:lnTo>
                    <a:pt x="2915628" y="1890864"/>
                  </a:lnTo>
                  <a:lnTo>
                    <a:pt x="2897759" y="1917103"/>
                  </a:lnTo>
                  <a:lnTo>
                    <a:pt x="2892615" y="1916417"/>
                  </a:lnTo>
                  <a:lnTo>
                    <a:pt x="2892475" y="1916176"/>
                  </a:lnTo>
                  <a:lnTo>
                    <a:pt x="2892171" y="1916353"/>
                  </a:lnTo>
                  <a:lnTo>
                    <a:pt x="2887865" y="1915782"/>
                  </a:lnTo>
                  <a:lnTo>
                    <a:pt x="2887865" y="1980984"/>
                  </a:lnTo>
                  <a:lnTo>
                    <a:pt x="2887865" y="2253513"/>
                  </a:lnTo>
                  <a:lnTo>
                    <a:pt x="2881249" y="2242769"/>
                  </a:lnTo>
                  <a:lnTo>
                    <a:pt x="2881249" y="2295728"/>
                  </a:lnTo>
                  <a:lnTo>
                    <a:pt x="2782379" y="2283371"/>
                  </a:lnTo>
                  <a:lnTo>
                    <a:pt x="2782379" y="2311336"/>
                  </a:lnTo>
                  <a:lnTo>
                    <a:pt x="2684437" y="2591968"/>
                  </a:lnTo>
                  <a:lnTo>
                    <a:pt x="2665984" y="2589809"/>
                  </a:lnTo>
                  <a:lnTo>
                    <a:pt x="2665984" y="2296769"/>
                  </a:lnTo>
                  <a:lnTo>
                    <a:pt x="2782379" y="2311336"/>
                  </a:lnTo>
                  <a:lnTo>
                    <a:pt x="2782379" y="2283371"/>
                  </a:lnTo>
                  <a:lnTo>
                    <a:pt x="2689860" y="2271788"/>
                  </a:lnTo>
                  <a:lnTo>
                    <a:pt x="2782646" y="2135505"/>
                  </a:lnTo>
                  <a:lnTo>
                    <a:pt x="2881249" y="2295728"/>
                  </a:lnTo>
                  <a:lnTo>
                    <a:pt x="2881249" y="2242769"/>
                  </a:lnTo>
                  <a:lnTo>
                    <a:pt x="2799765" y="2110371"/>
                  </a:lnTo>
                  <a:lnTo>
                    <a:pt x="2887865" y="1980984"/>
                  </a:lnTo>
                  <a:lnTo>
                    <a:pt x="2887865" y="1915782"/>
                  </a:lnTo>
                  <a:lnTo>
                    <a:pt x="2877985" y="1914461"/>
                  </a:lnTo>
                  <a:lnTo>
                    <a:pt x="2877985" y="1946160"/>
                  </a:lnTo>
                  <a:lnTo>
                    <a:pt x="2783814" y="2084438"/>
                  </a:lnTo>
                  <a:lnTo>
                    <a:pt x="2766695" y="2056625"/>
                  </a:lnTo>
                  <a:lnTo>
                    <a:pt x="2766695" y="2109584"/>
                  </a:lnTo>
                  <a:lnTo>
                    <a:pt x="2665984" y="2257475"/>
                  </a:lnTo>
                  <a:lnTo>
                    <a:pt x="2665984" y="1975713"/>
                  </a:lnTo>
                  <a:lnTo>
                    <a:pt x="2667279" y="1975713"/>
                  </a:lnTo>
                  <a:lnTo>
                    <a:pt x="2667279" y="1948014"/>
                  </a:lnTo>
                  <a:lnTo>
                    <a:pt x="2766695" y="2109584"/>
                  </a:lnTo>
                  <a:lnTo>
                    <a:pt x="2766695" y="2056625"/>
                  </a:lnTo>
                  <a:lnTo>
                    <a:pt x="2680106" y="1915922"/>
                  </a:lnTo>
                  <a:lnTo>
                    <a:pt x="2875623" y="1942172"/>
                  </a:lnTo>
                  <a:lnTo>
                    <a:pt x="2877985" y="1946160"/>
                  </a:lnTo>
                  <a:lnTo>
                    <a:pt x="2877985" y="1914461"/>
                  </a:lnTo>
                  <a:lnTo>
                    <a:pt x="2859621" y="1911985"/>
                  </a:lnTo>
                  <a:lnTo>
                    <a:pt x="2859621" y="1618869"/>
                  </a:lnTo>
                  <a:lnTo>
                    <a:pt x="3125419" y="1658581"/>
                  </a:lnTo>
                  <a:lnTo>
                    <a:pt x="3125419" y="1630527"/>
                  </a:lnTo>
                  <a:lnTo>
                    <a:pt x="2859621" y="1590814"/>
                  </a:lnTo>
                  <a:lnTo>
                    <a:pt x="2859621" y="1350352"/>
                  </a:lnTo>
                  <a:lnTo>
                    <a:pt x="3125419" y="1393431"/>
                  </a:lnTo>
                  <a:lnTo>
                    <a:pt x="3125419" y="1365275"/>
                  </a:lnTo>
                  <a:lnTo>
                    <a:pt x="3000286" y="1345006"/>
                  </a:lnTo>
                  <a:lnTo>
                    <a:pt x="3035490" y="1294282"/>
                  </a:lnTo>
                  <a:lnTo>
                    <a:pt x="3125419" y="1164691"/>
                  </a:lnTo>
                  <a:lnTo>
                    <a:pt x="3125419" y="1063967"/>
                  </a:lnTo>
                  <a:lnTo>
                    <a:pt x="3123095" y="1059548"/>
                  </a:lnTo>
                  <a:lnTo>
                    <a:pt x="3123095" y="1119352"/>
                  </a:lnTo>
                  <a:lnTo>
                    <a:pt x="3001683" y="1294282"/>
                  </a:lnTo>
                  <a:lnTo>
                    <a:pt x="2996882" y="1285252"/>
                  </a:lnTo>
                  <a:lnTo>
                    <a:pt x="2996882" y="1344447"/>
                  </a:lnTo>
                  <a:lnTo>
                    <a:pt x="2859621" y="1322197"/>
                  </a:lnTo>
                  <a:lnTo>
                    <a:pt x="2859621" y="1086307"/>
                  </a:lnTo>
                  <a:lnTo>
                    <a:pt x="2996882" y="1344447"/>
                  </a:lnTo>
                  <a:lnTo>
                    <a:pt x="2996882" y="1285252"/>
                  </a:lnTo>
                  <a:lnTo>
                    <a:pt x="2874099" y="1054290"/>
                  </a:lnTo>
                  <a:lnTo>
                    <a:pt x="2995511" y="876211"/>
                  </a:lnTo>
                  <a:lnTo>
                    <a:pt x="3123095" y="1119352"/>
                  </a:lnTo>
                  <a:lnTo>
                    <a:pt x="3123095" y="1059548"/>
                  </a:lnTo>
                  <a:lnTo>
                    <a:pt x="3026880" y="876211"/>
                  </a:lnTo>
                  <a:lnTo>
                    <a:pt x="3005620" y="835736"/>
                  </a:lnTo>
                  <a:lnTo>
                    <a:pt x="3125419" y="857694"/>
                  </a:lnTo>
                  <a:lnTo>
                    <a:pt x="3125419" y="829449"/>
                  </a:lnTo>
                  <a:lnTo>
                    <a:pt x="2991345" y="804875"/>
                  </a:lnTo>
                  <a:lnTo>
                    <a:pt x="2991345" y="833120"/>
                  </a:lnTo>
                  <a:lnTo>
                    <a:pt x="2859621" y="1026248"/>
                  </a:lnTo>
                  <a:lnTo>
                    <a:pt x="2859621" y="808964"/>
                  </a:lnTo>
                  <a:lnTo>
                    <a:pt x="2991345" y="833120"/>
                  </a:lnTo>
                  <a:lnTo>
                    <a:pt x="2991345" y="804875"/>
                  </a:lnTo>
                  <a:lnTo>
                    <a:pt x="2859621" y="780719"/>
                  </a:lnTo>
                  <a:lnTo>
                    <a:pt x="2859621" y="519417"/>
                  </a:lnTo>
                  <a:lnTo>
                    <a:pt x="3125419" y="576287"/>
                  </a:lnTo>
                  <a:lnTo>
                    <a:pt x="3125419" y="547916"/>
                  </a:lnTo>
                  <a:lnTo>
                    <a:pt x="2859621" y="491045"/>
                  </a:lnTo>
                  <a:lnTo>
                    <a:pt x="2859621" y="217576"/>
                  </a:lnTo>
                  <a:lnTo>
                    <a:pt x="3125419" y="286372"/>
                  </a:lnTo>
                  <a:lnTo>
                    <a:pt x="3125419" y="257695"/>
                  </a:lnTo>
                  <a:lnTo>
                    <a:pt x="2831858" y="181711"/>
                  </a:lnTo>
                  <a:lnTo>
                    <a:pt x="2831858" y="210400"/>
                  </a:lnTo>
                  <a:lnTo>
                    <a:pt x="2831858" y="485114"/>
                  </a:lnTo>
                  <a:lnTo>
                    <a:pt x="2831858" y="1908263"/>
                  </a:lnTo>
                  <a:lnTo>
                    <a:pt x="2667279" y="1886153"/>
                  </a:lnTo>
                  <a:lnTo>
                    <a:pt x="2667279" y="1590128"/>
                  </a:lnTo>
                  <a:lnTo>
                    <a:pt x="2831858" y="1614716"/>
                  </a:lnTo>
                  <a:lnTo>
                    <a:pt x="2831858" y="1586661"/>
                  </a:lnTo>
                  <a:lnTo>
                    <a:pt x="2667279" y="1562074"/>
                  </a:lnTo>
                  <a:lnTo>
                    <a:pt x="2667279" y="1319174"/>
                  </a:lnTo>
                  <a:lnTo>
                    <a:pt x="2831858" y="1345844"/>
                  </a:lnTo>
                  <a:lnTo>
                    <a:pt x="2831858" y="1317688"/>
                  </a:lnTo>
                  <a:lnTo>
                    <a:pt x="2667279" y="1291018"/>
                  </a:lnTo>
                  <a:lnTo>
                    <a:pt x="2667279" y="773709"/>
                  </a:lnTo>
                  <a:lnTo>
                    <a:pt x="2831858" y="803871"/>
                  </a:lnTo>
                  <a:lnTo>
                    <a:pt x="2831858" y="775639"/>
                  </a:lnTo>
                  <a:lnTo>
                    <a:pt x="2667279" y="745464"/>
                  </a:lnTo>
                  <a:lnTo>
                    <a:pt x="2667279" y="478269"/>
                  </a:lnTo>
                  <a:lnTo>
                    <a:pt x="2831858" y="513486"/>
                  </a:lnTo>
                  <a:lnTo>
                    <a:pt x="2831858" y="485114"/>
                  </a:lnTo>
                  <a:lnTo>
                    <a:pt x="2667279" y="449897"/>
                  </a:lnTo>
                  <a:lnTo>
                    <a:pt x="2667279" y="167805"/>
                  </a:lnTo>
                  <a:lnTo>
                    <a:pt x="2831858" y="210400"/>
                  </a:lnTo>
                  <a:lnTo>
                    <a:pt x="2831858" y="181711"/>
                  </a:lnTo>
                  <a:lnTo>
                    <a:pt x="2639517" y="131927"/>
                  </a:lnTo>
                  <a:lnTo>
                    <a:pt x="2639517" y="160616"/>
                  </a:lnTo>
                  <a:lnTo>
                    <a:pt x="2639517" y="443966"/>
                  </a:lnTo>
                  <a:lnTo>
                    <a:pt x="2639517" y="1882559"/>
                  </a:lnTo>
                  <a:lnTo>
                    <a:pt x="2429891" y="1856206"/>
                  </a:lnTo>
                  <a:lnTo>
                    <a:pt x="2429891" y="1554645"/>
                  </a:lnTo>
                  <a:lnTo>
                    <a:pt x="2639517" y="1585976"/>
                  </a:lnTo>
                  <a:lnTo>
                    <a:pt x="2639517" y="1557921"/>
                  </a:lnTo>
                  <a:lnTo>
                    <a:pt x="2429891" y="1526590"/>
                  </a:lnTo>
                  <a:lnTo>
                    <a:pt x="2429891" y="984440"/>
                  </a:lnTo>
                  <a:lnTo>
                    <a:pt x="2639517" y="1029017"/>
                  </a:lnTo>
                  <a:lnTo>
                    <a:pt x="2639517" y="1000683"/>
                  </a:lnTo>
                  <a:lnTo>
                    <a:pt x="2429891" y="956106"/>
                  </a:lnTo>
                  <a:lnTo>
                    <a:pt x="2429891" y="427469"/>
                  </a:lnTo>
                  <a:lnTo>
                    <a:pt x="2639517" y="472338"/>
                  </a:lnTo>
                  <a:lnTo>
                    <a:pt x="2639517" y="443966"/>
                  </a:lnTo>
                  <a:lnTo>
                    <a:pt x="2429891" y="399097"/>
                  </a:lnTo>
                  <a:lnTo>
                    <a:pt x="2429891" y="106349"/>
                  </a:lnTo>
                  <a:lnTo>
                    <a:pt x="2639517" y="160616"/>
                  </a:lnTo>
                  <a:lnTo>
                    <a:pt x="2639517" y="131927"/>
                  </a:lnTo>
                  <a:lnTo>
                    <a:pt x="2429891" y="77660"/>
                  </a:lnTo>
                  <a:lnTo>
                    <a:pt x="2429891" y="35788"/>
                  </a:lnTo>
                  <a:lnTo>
                    <a:pt x="3526409" y="316458"/>
                  </a:lnTo>
                  <a:lnTo>
                    <a:pt x="3526409" y="287782"/>
                  </a:lnTo>
                  <a:lnTo>
                    <a:pt x="2402128" y="0"/>
                  </a:lnTo>
                  <a:lnTo>
                    <a:pt x="2402128" y="1880717"/>
                  </a:lnTo>
                  <a:lnTo>
                    <a:pt x="2638221" y="1910384"/>
                  </a:lnTo>
                  <a:lnTo>
                    <a:pt x="2638221" y="2614536"/>
                  </a:lnTo>
                  <a:lnTo>
                    <a:pt x="2700248" y="2621750"/>
                  </a:lnTo>
                  <a:lnTo>
                    <a:pt x="2700248" y="2991878"/>
                  </a:lnTo>
                  <a:lnTo>
                    <a:pt x="2728010" y="2991878"/>
                  </a:lnTo>
                  <a:lnTo>
                    <a:pt x="2728010" y="2675750"/>
                  </a:lnTo>
                  <a:lnTo>
                    <a:pt x="3302470" y="2717063"/>
                  </a:lnTo>
                  <a:lnTo>
                    <a:pt x="3302470" y="2731719"/>
                  </a:lnTo>
                  <a:lnTo>
                    <a:pt x="3330232" y="2731719"/>
                  </a:lnTo>
                  <a:lnTo>
                    <a:pt x="3330232" y="2675432"/>
                  </a:lnTo>
                  <a:lnTo>
                    <a:pt x="3369602" y="2675432"/>
                  </a:lnTo>
                  <a:lnTo>
                    <a:pt x="3369602" y="2008682"/>
                  </a:lnTo>
                  <a:lnTo>
                    <a:pt x="3554171" y="2036178"/>
                  </a:lnTo>
                  <a:lnTo>
                    <a:pt x="3554171" y="294881"/>
                  </a:lnTo>
                  <a:close/>
                </a:path>
                <a:path w="7450455" h="3833495">
                  <a:moveTo>
                    <a:pt x="4684484" y="612851"/>
                  </a:moveTo>
                  <a:lnTo>
                    <a:pt x="4656721" y="605066"/>
                  </a:lnTo>
                  <a:lnTo>
                    <a:pt x="4656721" y="633882"/>
                  </a:lnTo>
                  <a:lnTo>
                    <a:pt x="4656721" y="2742882"/>
                  </a:lnTo>
                  <a:lnTo>
                    <a:pt x="4637354" y="2741777"/>
                  </a:lnTo>
                  <a:lnTo>
                    <a:pt x="4637354" y="673633"/>
                  </a:lnTo>
                  <a:lnTo>
                    <a:pt x="4609592" y="665949"/>
                  </a:lnTo>
                  <a:lnTo>
                    <a:pt x="4609592" y="2740177"/>
                  </a:lnTo>
                  <a:lnTo>
                    <a:pt x="4534382" y="2735859"/>
                  </a:lnTo>
                  <a:lnTo>
                    <a:pt x="4534382" y="2793276"/>
                  </a:lnTo>
                  <a:lnTo>
                    <a:pt x="4534382" y="3077705"/>
                  </a:lnTo>
                  <a:lnTo>
                    <a:pt x="4517250" y="3049498"/>
                  </a:lnTo>
                  <a:lnTo>
                    <a:pt x="4517250" y="3103041"/>
                  </a:lnTo>
                  <a:lnTo>
                    <a:pt x="4332744" y="3097199"/>
                  </a:lnTo>
                  <a:lnTo>
                    <a:pt x="4427232" y="2954782"/>
                  </a:lnTo>
                  <a:lnTo>
                    <a:pt x="4517250" y="3103041"/>
                  </a:lnTo>
                  <a:lnTo>
                    <a:pt x="4517250" y="3049498"/>
                  </a:lnTo>
                  <a:lnTo>
                    <a:pt x="4444200" y="2929191"/>
                  </a:lnTo>
                  <a:lnTo>
                    <a:pt x="4534382" y="2793276"/>
                  </a:lnTo>
                  <a:lnTo>
                    <a:pt x="4534382" y="2735859"/>
                  </a:lnTo>
                  <a:lnTo>
                    <a:pt x="4521212" y="2735097"/>
                  </a:lnTo>
                  <a:lnTo>
                    <a:pt x="4521212" y="2762897"/>
                  </a:lnTo>
                  <a:lnTo>
                    <a:pt x="4428287" y="2902978"/>
                  </a:lnTo>
                  <a:lnTo>
                    <a:pt x="4411307" y="2875013"/>
                  </a:lnTo>
                  <a:lnTo>
                    <a:pt x="4411307" y="2928569"/>
                  </a:lnTo>
                  <a:lnTo>
                    <a:pt x="4320959" y="3064776"/>
                  </a:lnTo>
                  <a:lnTo>
                    <a:pt x="4320959" y="2779750"/>
                  </a:lnTo>
                  <a:lnTo>
                    <a:pt x="4411307" y="2928569"/>
                  </a:lnTo>
                  <a:lnTo>
                    <a:pt x="4411307" y="2875013"/>
                  </a:lnTo>
                  <a:lnTo>
                    <a:pt x="4336796" y="2752293"/>
                  </a:lnTo>
                  <a:lnTo>
                    <a:pt x="4521212" y="2762897"/>
                  </a:lnTo>
                  <a:lnTo>
                    <a:pt x="4521212" y="2735097"/>
                  </a:lnTo>
                  <a:lnTo>
                    <a:pt x="4492091" y="2733421"/>
                  </a:lnTo>
                  <a:lnTo>
                    <a:pt x="4492091" y="2153818"/>
                  </a:lnTo>
                  <a:lnTo>
                    <a:pt x="4609592" y="2169122"/>
                  </a:lnTo>
                  <a:lnTo>
                    <a:pt x="4609592" y="2141105"/>
                  </a:lnTo>
                  <a:lnTo>
                    <a:pt x="4492091" y="2125802"/>
                  </a:lnTo>
                  <a:lnTo>
                    <a:pt x="4492091" y="1863051"/>
                  </a:lnTo>
                  <a:lnTo>
                    <a:pt x="4609592" y="1882533"/>
                  </a:lnTo>
                  <a:lnTo>
                    <a:pt x="4609592" y="1854339"/>
                  </a:lnTo>
                  <a:lnTo>
                    <a:pt x="4492091" y="1834857"/>
                  </a:lnTo>
                  <a:lnTo>
                    <a:pt x="4492091" y="1372692"/>
                  </a:lnTo>
                  <a:lnTo>
                    <a:pt x="4609592" y="1393469"/>
                  </a:lnTo>
                  <a:lnTo>
                    <a:pt x="4609592" y="1365275"/>
                  </a:lnTo>
                  <a:lnTo>
                    <a:pt x="4492091" y="1344498"/>
                  </a:lnTo>
                  <a:lnTo>
                    <a:pt x="4492091" y="870851"/>
                  </a:lnTo>
                  <a:lnTo>
                    <a:pt x="4609592" y="898740"/>
                  </a:lnTo>
                  <a:lnTo>
                    <a:pt x="4609592" y="870229"/>
                  </a:lnTo>
                  <a:lnTo>
                    <a:pt x="4492091" y="842340"/>
                  </a:lnTo>
                  <a:lnTo>
                    <a:pt x="4492091" y="662254"/>
                  </a:lnTo>
                  <a:lnTo>
                    <a:pt x="4609592" y="694778"/>
                  </a:lnTo>
                  <a:lnTo>
                    <a:pt x="4609592" y="665949"/>
                  </a:lnTo>
                  <a:lnTo>
                    <a:pt x="4464329" y="625741"/>
                  </a:lnTo>
                  <a:lnTo>
                    <a:pt x="4464329" y="654570"/>
                  </a:lnTo>
                  <a:lnTo>
                    <a:pt x="4464329" y="835748"/>
                  </a:lnTo>
                  <a:lnTo>
                    <a:pt x="4464329" y="2731820"/>
                  </a:lnTo>
                  <a:lnTo>
                    <a:pt x="4293197" y="2721978"/>
                  </a:lnTo>
                  <a:lnTo>
                    <a:pt x="4293197" y="2749778"/>
                  </a:lnTo>
                  <a:lnTo>
                    <a:pt x="4293197" y="2751429"/>
                  </a:lnTo>
                  <a:lnTo>
                    <a:pt x="4289717" y="2749588"/>
                  </a:lnTo>
                  <a:lnTo>
                    <a:pt x="4293197" y="2749778"/>
                  </a:lnTo>
                  <a:lnTo>
                    <a:pt x="4293197" y="2721978"/>
                  </a:lnTo>
                  <a:lnTo>
                    <a:pt x="4241685" y="2719006"/>
                  </a:lnTo>
                  <a:lnTo>
                    <a:pt x="4241685" y="1821548"/>
                  </a:lnTo>
                  <a:lnTo>
                    <a:pt x="4464329" y="1858454"/>
                  </a:lnTo>
                  <a:lnTo>
                    <a:pt x="4464329" y="1830260"/>
                  </a:lnTo>
                  <a:lnTo>
                    <a:pt x="4346816" y="1810778"/>
                  </a:lnTo>
                  <a:lnTo>
                    <a:pt x="4346816" y="1591500"/>
                  </a:lnTo>
                  <a:lnTo>
                    <a:pt x="4464329" y="1612620"/>
                  </a:lnTo>
                  <a:lnTo>
                    <a:pt x="4464329" y="1584413"/>
                  </a:lnTo>
                  <a:lnTo>
                    <a:pt x="4346816" y="1563293"/>
                  </a:lnTo>
                  <a:lnTo>
                    <a:pt x="4346816" y="1341462"/>
                  </a:lnTo>
                  <a:lnTo>
                    <a:pt x="4348835" y="1338313"/>
                  </a:lnTo>
                  <a:lnTo>
                    <a:pt x="4346816" y="1334160"/>
                  </a:lnTo>
                  <a:lnTo>
                    <a:pt x="4346816" y="1098423"/>
                  </a:lnTo>
                  <a:lnTo>
                    <a:pt x="4464329" y="1122311"/>
                  </a:lnTo>
                  <a:lnTo>
                    <a:pt x="4464329" y="1093965"/>
                  </a:lnTo>
                  <a:lnTo>
                    <a:pt x="4346816" y="1070076"/>
                  </a:lnTo>
                  <a:lnTo>
                    <a:pt x="4346816" y="836371"/>
                  </a:lnTo>
                  <a:lnTo>
                    <a:pt x="4464329" y="864260"/>
                  </a:lnTo>
                  <a:lnTo>
                    <a:pt x="4464329" y="835748"/>
                  </a:lnTo>
                  <a:lnTo>
                    <a:pt x="4346816" y="807859"/>
                  </a:lnTo>
                  <a:lnTo>
                    <a:pt x="4346816" y="622046"/>
                  </a:lnTo>
                  <a:lnTo>
                    <a:pt x="4464329" y="654570"/>
                  </a:lnTo>
                  <a:lnTo>
                    <a:pt x="4464329" y="625741"/>
                  </a:lnTo>
                  <a:lnTo>
                    <a:pt x="4319054" y="585520"/>
                  </a:lnTo>
                  <a:lnTo>
                    <a:pt x="4319054" y="614362"/>
                  </a:lnTo>
                  <a:lnTo>
                    <a:pt x="4319054" y="801268"/>
                  </a:lnTo>
                  <a:lnTo>
                    <a:pt x="4319054" y="1806181"/>
                  </a:lnTo>
                  <a:lnTo>
                    <a:pt x="4213923" y="1788756"/>
                  </a:lnTo>
                  <a:lnTo>
                    <a:pt x="4213923" y="1816938"/>
                  </a:lnTo>
                  <a:lnTo>
                    <a:pt x="4213923" y="2717406"/>
                  </a:lnTo>
                  <a:lnTo>
                    <a:pt x="3939006" y="2701569"/>
                  </a:lnTo>
                  <a:lnTo>
                    <a:pt x="3939006" y="1771345"/>
                  </a:lnTo>
                  <a:lnTo>
                    <a:pt x="4213923" y="1816938"/>
                  </a:lnTo>
                  <a:lnTo>
                    <a:pt x="4213923" y="1788756"/>
                  </a:lnTo>
                  <a:lnTo>
                    <a:pt x="4099610" y="1769795"/>
                  </a:lnTo>
                  <a:lnTo>
                    <a:pt x="4099610" y="1547063"/>
                  </a:lnTo>
                  <a:lnTo>
                    <a:pt x="4319054" y="1586509"/>
                  </a:lnTo>
                  <a:lnTo>
                    <a:pt x="4319054" y="1558302"/>
                  </a:lnTo>
                  <a:lnTo>
                    <a:pt x="4219194" y="1540357"/>
                  </a:lnTo>
                  <a:lnTo>
                    <a:pt x="4250271" y="1491932"/>
                  </a:lnTo>
                  <a:lnTo>
                    <a:pt x="4319054" y="1384731"/>
                  </a:lnTo>
                  <a:lnTo>
                    <a:pt x="4319054" y="1276946"/>
                  </a:lnTo>
                  <a:lnTo>
                    <a:pt x="4317060" y="1272844"/>
                  </a:lnTo>
                  <a:lnTo>
                    <a:pt x="4317060" y="1336471"/>
                  </a:lnTo>
                  <a:lnTo>
                    <a:pt x="4217340" y="1491932"/>
                  </a:lnTo>
                  <a:lnTo>
                    <a:pt x="4209275" y="1475536"/>
                  </a:lnTo>
                  <a:lnTo>
                    <a:pt x="4209275" y="1538566"/>
                  </a:lnTo>
                  <a:lnTo>
                    <a:pt x="4099610" y="1518843"/>
                  </a:lnTo>
                  <a:lnTo>
                    <a:pt x="4099610" y="1315504"/>
                  </a:lnTo>
                  <a:lnTo>
                    <a:pt x="4209275" y="1538566"/>
                  </a:lnTo>
                  <a:lnTo>
                    <a:pt x="4209275" y="1475536"/>
                  </a:lnTo>
                  <a:lnTo>
                    <a:pt x="4111815" y="1277315"/>
                  </a:lnTo>
                  <a:lnTo>
                    <a:pt x="4211586" y="1119035"/>
                  </a:lnTo>
                  <a:lnTo>
                    <a:pt x="4317060" y="1336471"/>
                  </a:lnTo>
                  <a:lnTo>
                    <a:pt x="4317060" y="1272844"/>
                  </a:lnTo>
                  <a:lnTo>
                    <a:pt x="4242422" y="1119035"/>
                  </a:lnTo>
                  <a:lnTo>
                    <a:pt x="4219892" y="1072629"/>
                  </a:lnTo>
                  <a:lnTo>
                    <a:pt x="4319054" y="1092771"/>
                  </a:lnTo>
                  <a:lnTo>
                    <a:pt x="4319054" y="1064437"/>
                  </a:lnTo>
                  <a:lnTo>
                    <a:pt x="4209377" y="1042149"/>
                  </a:lnTo>
                  <a:lnTo>
                    <a:pt x="4209377" y="1070483"/>
                  </a:lnTo>
                  <a:lnTo>
                    <a:pt x="4099610" y="1244650"/>
                  </a:lnTo>
                  <a:lnTo>
                    <a:pt x="4099610" y="1048169"/>
                  </a:lnTo>
                  <a:lnTo>
                    <a:pt x="4209377" y="1070483"/>
                  </a:lnTo>
                  <a:lnTo>
                    <a:pt x="4209377" y="1042149"/>
                  </a:lnTo>
                  <a:lnTo>
                    <a:pt x="4099610" y="1019822"/>
                  </a:lnTo>
                  <a:lnTo>
                    <a:pt x="4099610" y="777684"/>
                  </a:lnTo>
                  <a:lnTo>
                    <a:pt x="4319054" y="829779"/>
                  </a:lnTo>
                  <a:lnTo>
                    <a:pt x="4319054" y="801268"/>
                  </a:lnTo>
                  <a:lnTo>
                    <a:pt x="4099610" y="749173"/>
                  </a:lnTo>
                  <a:lnTo>
                    <a:pt x="4099610" y="553618"/>
                  </a:lnTo>
                  <a:lnTo>
                    <a:pt x="4319054" y="614362"/>
                  </a:lnTo>
                  <a:lnTo>
                    <a:pt x="4319054" y="585520"/>
                  </a:lnTo>
                  <a:lnTo>
                    <a:pt x="4071848" y="517093"/>
                  </a:lnTo>
                  <a:lnTo>
                    <a:pt x="4071848" y="545922"/>
                  </a:lnTo>
                  <a:lnTo>
                    <a:pt x="4071848" y="742581"/>
                  </a:lnTo>
                  <a:lnTo>
                    <a:pt x="4071848" y="1765185"/>
                  </a:lnTo>
                  <a:lnTo>
                    <a:pt x="3939006" y="1743163"/>
                  </a:lnTo>
                  <a:lnTo>
                    <a:pt x="3939006" y="1518183"/>
                  </a:lnTo>
                  <a:lnTo>
                    <a:pt x="4071848" y="1542072"/>
                  </a:lnTo>
                  <a:lnTo>
                    <a:pt x="4071848" y="1513852"/>
                  </a:lnTo>
                  <a:lnTo>
                    <a:pt x="3939006" y="1489976"/>
                  </a:lnTo>
                  <a:lnTo>
                    <a:pt x="3939006" y="1015517"/>
                  </a:lnTo>
                  <a:lnTo>
                    <a:pt x="4071848" y="1042517"/>
                  </a:lnTo>
                  <a:lnTo>
                    <a:pt x="4071848" y="1014183"/>
                  </a:lnTo>
                  <a:lnTo>
                    <a:pt x="3939006" y="987183"/>
                  </a:lnTo>
                  <a:lnTo>
                    <a:pt x="3939006" y="739559"/>
                  </a:lnTo>
                  <a:lnTo>
                    <a:pt x="4071848" y="771093"/>
                  </a:lnTo>
                  <a:lnTo>
                    <a:pt x="4071848" y="742581"/>
                  </a:lnTo>
                  <a:lnTo>
                    <a:pt x="3939006" y="711047"/>
                  </a:lnTo>
                  <a:lnTo>
                    <a:pt x="3939006" y="509155"/>
                  </a:lnTo>
                  <a:lnTo>
                    <a:pt x="4071848" y="545922"/>
                  </a:lnTo>
                  <a:lnTo>
                    <a:pt x="4071848" y="517093"/>
                  </a:lnTo>
                  <a:lnTo>
                    <a:pt x="3911244" y="472630"/>
                  </a:lnTo>
                  <a:lnTo>
                    <a:pt x="3911244" y="501459"/>
                  </a:lnTo>
                  <a:lnTo>
                    <a:pt x="3911244" y="704456"/>
                  </a:lnTo>
                  <a:lnTo>
                    <a:pt x="3911244" y="2699969"/>
                  </a:lnTo>
                  <a:lnTo>
                    <a:pt x="3737673" y="2689961"/>
                  </a:lnTo>
                  <a:lnTo>
                    <a:pt x="3737673" y="2059203"/>
                  </a:lnTo>
                  <a:lnTo>
                    <a:pt x="3911244" y="2078316"/>
                  </a:lnTo>
                  <a:lnTo>
                    <a:pt x="3911244" y="2050440"/>
                  </a:lnTo>
                  <a:lnTo>
                    <a:pt x="3737673" y="2031326"/>
                  </a:lnTo>
                  <a:lnTo>
                    <a:pt x="3737673" y="1737944"/>
                  </a:lnTo>
                  <a:lnTo>
                    <a:pt x="3911244" y="1766735"/>
                  </a:lnTo>
                  <a:lnTo>
                    <a:pt x="3911244" y="1738553"/>
                  </a:lnTo>
                  <a:lnTo>
                    <a:pt x="3737673" y="1709762"/>
                  </a:lnTo>
                  <a:lnTo>
                    <a:pt x="3737673" y="1211681"/>
                  </a:lnTo>
                  <a:lnTo>
                    <a:pt x="3911244" y="1246505"/>
                  </a:lnTo>
                  <a:lnTo>
                    <a:pt x="3911244" y="1218184"/>
                  </a:lnTo>
                  <a:lnTo>
                    <a:pt x="3737673" y="1183360"/>
                  </a:lnTo>
                  <a:lnTo>
                    <a:pt x="3737673" y="691756"/>
                  </a:lnTo>
                  <a:lnTo>
                    <a:pt x="3911244" y="732967"/>
                  </a:lnTo>
                  <a:lnTo>
                    <a:pt x="3911244" y="704456"/>
                  </a:lnTo>
                  <a:lnTo>
                    <a:pt x="3737673" y="663244"/>
                  </a:lnTo>
                  <a:lnTo>
                    <a:pt x="3737673" y="453402"/>
                  </a:lnTo>
                  <a:lnTo>
                    <a:pt x="3911244" y="501459"/>
                  </a:lnTo>
                  <a:lnTo>
                    <a:pt x="3911244" y="472630"/>
                  </a:lnTo>
                  <a:lnTo>
                    <a:pt x="3737673" y="424573"/>
                  </a:lnTo>
                  <a:lnTo>
                    <a:pt x="3737673" y="375996"/>
                  </a:lnTo>
                  <a:lnTo>
                    <a:pt x="4656721" y="633882"/>
                  </a:lnTo>
                  <a:lnTo>
                    <a:pt x="4656721" y="605066"/>
                  </a:lnTo>
                  <a:lnTo>
                    <a:pt x="3840391" y="375996"/>
                  </a:lnTo>
                  <a:lnTo>
                    <a:pt x="3709911" y="339344"/>
                  </a:lnTo>
                  <a:lnTo>
                    <a:pt x="3709911" y="2716212"/>
                  </a:lnTo>
                  <a:lnTo>
                    <a:pt x="3858971" y="2724797"/>
                  </a:lnTo>
                  <a:lnTo>
                    <a:pt x="3858971" y="2907449"/>
                  </a:lnTo>
                  <a:lnTo>
                    <a:pt x="3886733" y="2907449"/>
                  </a:lnTo>
                  <a:lnTo>
                    <a:pt x="3886733" y="2726385"/>
                  </a:lnTo>
                  <a:lnTo>
                    <a:pt x="4076090" y="2737294"/>
                  </a:lnTo>
                  <a:lnTo>
                    <a:pt x="4076090" y="2976372"/>
                  </a:lnTo>
                  <a:lnTo>
                    <a:pt x="4103852" y="2976372"/>
                  </a:lnTo>
                  <a:lnTo>
                    <a:pt x="4103852" y="2738882"/>
                  </a:lnTo>
                  <a:lnTo>
                    <a:pt x="4281017" y="2749080"/>
                  </a:lnTo>
                  <a:lnTo>
                    <a:pt x="4146626" y="3002623"/>
                  </a:lnTo>
                  <a:lnTo>
                    <a:pt x="4171137" y="3015627"/>
                  </a:lnTo>
                  <a:lnTo>
                    <a:pt x="4293197" y="2785389"/>
                  </a:lnTo>
                  <a:lnTo>
                    <a:pt x="4293197" y="3095942"/>
                  </a:lnTo>
                  <a:lnTo>
                    <a:pt x="4214469" y="3093440"/>
                  </a:lnTo>
                  <a:lnTo>
                    <a:pt x="4213593" y="3121202"/>
                  </a:lnTo>
                  <a:lnTo>
                    <a:pt x="4534382" y="3131362"/>
                  </a:lnTo>
                  <a:lnTo>
                    <a:pt x="4534382" y="3300311"/>
                  </a:lnTo>
                  <a:lnTo>
                    <a:pt x="4562145" y="3300311"/>
                  </a:lnTo>
                  <a:lnTo>
                    <a:pt x="4562145" y="2765234"/>
                  </a:lnTo>
                  <a:lnTo>
                    <a:pt x="4684484" y="2772270"/>
                  </a:lnTo>
                  <a:lnTo>
                    <a:pt x="4684484" y="2742882"/>
                  </a:lnTo>
                  <a:lnTo>
                    <a:pt x="4684484" y="612851"/>
                  </a:lnTo>
                  <a:close/>
                </a:path>
                <a:path w="7450455" h="3833495">
                  <a:moveTo>
                    <a:pt x="7450353" y="3217126"/>
                  </a:moveTo>
                  <a:lnTo>
                    <a:pt x="7367498" y="3210890"/>
                  </a:lnTo>
                  <a:lnTo>
                    <a:pt x="7367498" y="2894647"/>
                  </a:lnTo>
                  <a:lnTo>
                    <a:pt x="7445527" y="2902737"/>
                  </a:lnTo>
                  <a:lnTo>
                    <a:pt x="7448347" y="2875089"/>
                  </a:lnTo>
                  <a:lnTo>
                    <a:pt x="7367498" y="2866707"/>
                  </a:lnTo>
                  <a:lnTo>
                    <a:pt x="7367498" y="2668981"/>
                  </a:lnTo>
                  <a:lnTo>
                    <a:pt x="7339736" y="2668981"/>
                  </a:lnTo>
                  <a:lnTo>
                    <a:pt x="7339736" y="3552012"/>
                  </a:lnTo>
                  <a:lnTo>
                    <a:pt x="7295324" y="3550793"/>
                  </a:lnTo>
                  <a:lnTo>
                    <a:pt x="7295324" y="3403917"/>
                  </a:lnTo>
                  <a:lnTo>
                    <a:pt x="7339736" y="3405378"/>
                  </a:lnTo>
                  <a:lnTo>
                    <a:pt x="7339736" y="3377577"/>
                  </a:lnTo>
                  <a:lnTo>
                    <a:pt x="7295324" y="3376117"/>
                  </a:lnTo>
                  <a:lnTo>
                    <a:pt x="7295324" y="3219996"/>
                  </a:lnTo>
                  <a:lnTo>
                    <a:pt x="7296023" y="3218103"/>
                  </a:lnTo>
                  <a:lnTo>
                    <a:pt x="7295324" y="3216173"/>
                  </a:lnTo>
                  <a:lnTo>
                    <a:pt x="7295324" y="3059544"/>
                  </a:lnTo>
                  <a:lnTo>
                    <a:pt x="7339736" y="3063748"/>
                  </a:lnTo>
                  <a:lnTo>
                    <a:pt x="7339736" y="3035846"/>
                  </a:lnTo>
                  <a:lnTo>
                    <a:pt x="7295324" y="3031655"/>
                  </a:lnTo>
                  <a:lnTo>
                    <a:pt x="7295324" y="2887167"/>
                  </a:lnTo>
                  <a:lnTo>
                    <a:pt x="7339736" y="2891764"/>
                  </a:lnTo>
                  <a:lnTo>
                    <a:pt x="7339736" y="2863824"/>
                  </a:lnTo>
                  <a:lnTo>
                    <a:pt x="7295324" y="2859227"/>
                  </a:lnTo>
                  <a:lnTo>
                    <a:pt x="7295324" y="2666111"/>
                  </a:lnTo>
                  <a:lnTo>
                    <a:pt x="7267562" y="2666111"/>
                  </a:lnTo>
                  <a:lnTo>
                    <a:pt x="7267562" y="3550018"/>
                  </a:lnTo>
                  <a:lnTo>
                    <a:pt x="7172401" y="3547389"/>
                  </a:lnTo>
                  <a:lnTo>
                    <a:pt x="7172401" y="3399879"/>
                  </a:lnTo>
                  <a:lnTo>
                    <a:pt x="7218083" y="3401390"/>
                  </a:lnTo>
                  <a:lnTo>
                    <a:pt x="7223252" y="3415106"/>
                  </a:lnTo>
                  <a:lnTo>
                    <a:pt x="7228192" y="3401720"/>
                  </a:lnTo>
                  <a:lnTo>
                    <a:pt x="7267562" y="3403015"/>
                  </a:lnTo>
                  <a:lnTo>
                    <a:pt x="7267562" y="3375202"/>
                  </a:lnTo>
                  <a:lnTo>
                    <a:pt x="7238339" y="3374250"/>
                  </a:lnTo>
                  <a:lnTo>
                    <a:pt x="7252627" y="3335604"/>
                  </a:lnTo>
                  <a:lnTo>
                    <a:pt x="7267562" y="3295167"/>
                  </a:lnTo>
                  <a:lnTo>
                    <a:pt x="7267562" y="3139452"/>
                  </a:lnTo>
                  <a:lnTo>
                    <a:pt x="7266381" y="3136188"/>
                  </a:lnTo>
                  <a:lnTo>
                    <a:pt x="7266381" y="3218103"/>
                  </a:lnTo>
                  <a:lnTo>
                    <a:pt x="7223036" y="3335604"/>
                  </a:lnTo>
                  <a:lnTo>
                    <a:pt x="7207478" y="3294367"/>
                  </a:lnTo>
                  <a:lnTo>
                    <a:pt x="7207478" y="3373234"/>
                  </a:lnTo>
                  <a:lnTo>
                    <a:pt x="7172401" y="3372078"/>
                  </a:lnTo>
                  <a:lnTo>
                    <a:pt x="7172401" y="3280029"/>
                  </a:lnTo>
                  <a:lnTo>
                    <a:pt x="7207478" y="3373234"/>
                  </a:lnTo>
                  <a:lnTo>
                    <a:pt x="7207478" y="3294367"/>
                  </a:lnTo>
                  <a:lnTo>
                    <a:pt x="7173912" y="3205365"/>
                  </a:lnTo>
                  <a:lnTo>
                    <a:pt x="7220928" y="3092310"/>
                  </a:lnTo>
                  <a:lnTo>
                    <a:pt x="7261847" y="3205365"/>
                  </a:lnTo>
                  <a:lnTo>
                    <a:pt x="7266381" y="3218103"/>
                  </a:lnTo>
                  <a:lnTo>
                    <a:pt x="7266381" y="3136188"/>
                  </a:lnTo>
                  <a:lnTo>
                    <a:pt x="7250506" y="3092310"/>
                  </a:lnTo>
                  <a:lnTo>
                    <a:pt x="7236650" y="3054019"/>
                  </a:lnTo>
                  <a:lnTo>
                    <a:pt x="7267562" y="3056928"/>
                  </a:lnTo>
                  <a:lnTo>
                    <a:pt x="7267562" y="3029026"/>
                  </a:lnTo>
                  <a:lnTo>
                    <a:pt x="7226198" y="3025127"/>
                  </a:lnTo>
                  <a:lnTo>
                    <a:pt x="7222769" y="3015627"/>
                  </a:lnTo>
                  <a:lnTo>
                    <a:pt x="7219099" y="3024454"/>
                  </a:lnTo>
                  <a:lnTo>
                    <a:pt x="7207936" y="3023400"/>
                  </a:lnTo>
                  <a:lnTo>
                    <a:pt x="7207936" y="3051302"/>
                  </a:lnTo>
                  <a:lnTo>
                    <a:pt x="7172401" y="3136747"/>
                  </a:lnTo>
                  <a:lnTo>
                    <a:pt x="7172401" y="3047936"/>
                  </a:lnTo>
                  <a:lnTo>
                    <a:pt x="7207936" y="3051302"/>
                  </a:lnTo>
                  <a:lnTo>
                    <a:pt x="7207936" y="3023400"/>
                  </a:lnTo>
                  <a:lnTo>
                    <a:pt x="7172401" y="3020034"/>
                  </a:lnTo>
                  <a:lnTo>
                    <a:pt x="7172401" y="2874416"/>
                  </a:lnTo>
                  <a:lnTo>
                    <a:pt x="7267562" y="2884284"/>
                  </a:lnTo>
                  <a:lnTo>
                    <a:pt x="7267562" y="2856344"/>
                  </a:lnTo>
                  <a:lnTo>
                    <a:pt x="7172401" y="2846476"/>
                  </a:lnTo>
                  <a:lnTo>
                    <a:pt x="7172401" y="2648864"/>
                  </a:lnTo>
                  <a:lnTo>
                    <a:pt x="7144639" y="2648864"/>
                  </a:lnTo>
                  <a:lnTo>
                    <a:pt x="7144639" y="3203511"/>
                  </a:lnTo>
                  <a:lnTo>
                    <a:pt x="7144093" y="3204819"/>
                  </a:lnTo>
                  <a:lnTo>
                    <a:pt x="7144639" y="3206280"/>
                  </a:lnTo>
                  <a:lnTo>
                    <a:pt x="7144639" y="3371164"/>
                  </a:lnTo>
                  <a:lnTo>
                    <a:pt x="7144639" y="3398964"/>
                  </a:lnTo>
                  <a:lnTo>
                    <a:pt x="7144639" y="3546614"/>
                  </a:lnTo>
                  <a:lnTo>
                    <a:pt x="7083095" y="3544913"/>
                  </a:lnTo>
                  <a:lnTo>
                    <a:pt x="7083095" y="3396945"/>
                  </a:lnTo>
                  <a:lnTo>
                    <a:pt x="7144639" y="3398964"/>
                  </a:lnTo>
                  <a:lnTo>
                    <a:pt x="7144639" y="3371164"/>
                  </a:lnTo>
                  <a:lnTo>
                    <a:pt x="7083095" y="3369145"/>
                  </a:lnTo>
                  <a:lnTo>
                    <a:pt x="7083095" y="3039491"/>
                  </a:lnTo>
                  <a:lnTo>
                    <a:pt x="7144639" y="3045307"/>
                  </a:lnTo>
                  <a:lnTo>
                    <a:pt x="7144639" y="3017405"/>
                  </a:lnTo>
                  <a:lnTo>
                    <a:pt x="7083095" y="3011589"/>
                  </a:lnTo>
                  <a:lnTo>
                    <a:pt x="7083095" y="2865145"/>
                  </a:lnTo>
                  <a:lnTo>
                    <a:pt x="7144639" y="2871533"/>
                  </a:lnTo>
                  <a:lnTo>
                    <a:pt x="7144639" y="2843593"/>
                  </a:lnTo>
                  <a:lnTo>
                    <a:pt x="7083095" y="2837205"/>
                  </a:lnTo>
                  <a:lnTo>
                    <a:pt x="7083095" y="2635961"/>
                  </a:lnTo>
                  <a:lnTo>
                    <a:pt x="7055320" y="2635961"/>
                  </a:lnTo>
                  <a:lnTo>
                    <a:pt x="7055320" y="2834322"/>
                  </a:lnTo>
                  <a:lnTo>
                    <a:pt x="6977456" y="2826232"/>
                  </a:lnTo>
                  <a:lnTo>
                    <a:pt x="6974649" y="2853880"/>
                  </a:lnTo>
                  <a:lnTo>
                    <a:pt x="7055320" y="2862262"/>
                  </a:lnTo>
                  <a:lnTo>
                    <a:pt x="7055320" y="3187700"/>
                  </a:lnTo>
                  <a:lnTo>
                    <a:pt x="6979298" y="3183839"/>
                  </a:lnTo>
                  <a:lnTo>
                    <a:pt x="6977901" y="3211601"/>
                  </a:lnTo>
                  <a:lnTo>
                    <a:pt x="7055320" y="3215525"/>
                  </a:lnTo>
                  <a:lnTo>
                    <a:pt x="7055320" y="3544138"/>
                  </a:lnTo>
                  <a:lnTo>
                    <a:pt x="6976427" y="3541941"/>
                  </a:lnTo>
                  <a:lnTo>
                    <a:pt x="6975665" y="3569690"/>
                  </a:lnTo>
                  <a:lnTo>
                    <a:pt x="7055320" y="3571913"/>
                  </a:lnTo>
                  <a:lnTo>
                    <a:pt x="7055320" y="3833330"/>
                  </a:lnTo>
                  <a:lnTo>
                    <a:pt x="7083095" y="3833330"/>
                  </a:lnTo>
                  <a:lnTo>
                    <a:pt x="7083095" y="3572687"/>
                  </a:lnTo>
                  <a:lnTo>
                    <a:pt x="7144639" y="3574389"/>
                  </a:lnTo>
                  <a:lnTo>
                    <a:pt x="7144639" y="3752697"/>
                  </a:lnTo>
                  <a:lnTo>
                    <a:pt x="7172401" y="3752697"/>
                  </a:lnTo>
                  <a:lnTo>
                    <a:pt x="7172401" y="3575164"/>
                  </a:lnTo>
                  <a:lnTo>
                    <a:pt x="7267562" y="3577806"/>
                  </a:lnTo>
                  <a:lnTo>
                    <a:pt x="7267562" y="3752697"/>
                  </a:lnTo>
                  <a:lnTo>
                    <a:pt x="7295324" y="3752697"/>
                  </a:lnTo>
                  <a:lnTo>
                    <a:pt x="7295324" y="3578568"/>
                  </a:lnTo>
                  <a:lnTo>
                    <a:pt x="7339736" y="3579799"/>
                  </a:lnTo>
                  <a:lnTo>
                    <a:pt x="7339736" y="3749827"/>
                  </a:lnTo>
                  <a:lnTo>
                    <a:pt x="7367498" y="3749827"/>
                  </a:lnTo>
                  <a:lnTo>
                    <a:pt x="7367498" y="3580574"/>
                  </a:lnTo>
                  <a:lnTo>
                    <a:pt x="7443025" y="3582657"/>
                  </a:lnTo>
                  <a:lnTo>
                    <a:pt x="7443787" y="3554895"/>
                  </a:lnTo>
                  <a:lnTo>
                    <a:pt x="7367498" y="3552787"/>
                  </a:lnTo>
                  <a:lnTo>
                    <a:pt x="7367498" y="3238690"/>
                  </a:lnTo>
                  <a:lnTo>
                    <a:pt x="7448296" y="3244786"/>
                  </a:lnTo>
                  <a:lnTo>
                    <a:pt x="7450353" y="3217126"/>
                  </a:lnTo>
                  <a:close/>
                </a:path>
              </a:pathLst>
            </a:custGeom>
            <a:solidFill>
              <a:srgbClr val="006E85">
                <a:alpha val="8998"/>
              </a:srgbClr>
            </a:solidFill>
          </p:spPr>
          <p:txBody>
            <a:bodyPr wrap="square" lIns="0" tIns="0" rIns="0" bIns="0" rtlCol="0"/>
            <a:lstStyle/>
            <a:p>
              <a:endParaRPr/>
            </a:p>
          </p:txBody>
        </p:sp>
        <p:pic>
          <p:nvPicPr>
            <p:cNvPr id="18" name="object 18"/>
            <p:cNvPicPr/>
            <p:nvPr/>
          </p:nvPicPr>
          <p:blipFill>
            <a:blip r:embed="rId5" cstate="print"/>
            <a:stretch>
              <a:fillRect/>
            </a:stretch>
          </p:blipFill>
          <p:spPr>
            <a:xfrm>
              <a:off x="13798015" y="6952619"/>
              <a:ext cx="204151" cy="247965"/>
            </a:xfrm>
            <a:prstGeom prst="rect">
              <a:avLst/>
            </a:prstGeom>
          </p:spPr>
        </p:pic>
        <p:sp>
          <p:nvSpPr>
            <p:cNvPr id="19" name="object 19"/>
            <p:cNvSpPr/>
            <p:nvPr/>
          </p:nvSpPr>
          <p:spPr>
            <a:xfrm>
              <a:off x="1533677" y="6921063"/>
              <a:ext cx="17865090" cy="4352925"/>
            </a:xfrm>
            <a:custGeom>
              <a:avLst/>
              <a:gdLst/>
              <a:ahLst/>
              <a:cxnLst/>
              <a:rect l="l" t="t" r="r" b="b"/>
              <a:pathLst>
                <a:path w="17865090" h="4352925">
                  <a:moveTo>
                    <a:pt x="1761629" y="2770479"/>
                  </a:moveTo>
                  <a:lnTo>
                    <a:pt x="1759686" y="2742831"/>
                  </a:lnTo>
                  <a:lnTo>
                    <a:pt x="161963" y="2858325"/>
                  </a:lnTo>
                  <a:lnTo>
                    <a:pt x="161963" y="3640848"/>
                  </a:lnTo>
                  <a:lnTo>
                    <a:pt x="0" y="3849332"/>
                  </a:lnTo>
                  <a:lnTo>
                    <a:pt x="0" y="4352620"/>
                  </a:lnTo>
                  <a:lnTo>
                    <a:pt x="27762" y="4352620"/>
                  </a:lnTo>
                  <a:lnTo>
                    <a:pt x="27762" y="3871963"/>
                  </a:lnTo>
                  <a:lnTo>
                    <a:pt x="84531" y="3886466"/>
                  </a:lnTo>
                  <a:lnTo>
                    <a:pt x="91363" y="3859580"/>
                  </a:lnTo>
                  <a:lnTo>
                    <a:pt x="37820" y="3845915"/>
                  </a:lnTo>
                  <a:lnTo>
                    <a:pt x="198831" y="3638613"/>
                  </a:lnTo>
                  <a:lnTo>
                    <a:pt x="189725" y="3631539"/>
                  </a:lnTo>
                  <a:lnTo>
                    <a:pt x="189725" y="2884132"/>
                  </a:lnTo>
                  <a:lnTo>
                    <a:pt x="1761629" y="2770479"/>
                  </a:lnTo>
                  <a:close/>
                </a:path>
                <a:path w="17865090" h="4352925">
                  <a:moveTo>
                    <a:pt x="3732314" y="3425558"/>
                  </a:moveTo>
                  <a:lnTo>
                    <a:pt x="2570772" y="3537102"/>
                  </a:lnTo>
                  <a:lnTo>
                    <a:pt x="2570772" y="4352620"/>
                  </a:lnTo>
                  <a:lnTo>
                    <a:pt x="2598534" y="4352620"/>
                  </a:lnTo>
                  <a:lnTo>
                    <a:pt x="2598534" y="3562375"/>
                  </a:lnTo>
                  <a:lnTo>
                    <a:pt x="3704552" y="3456140"/>
                  </a:lnTo>
                  <a:lnTo>
                    <a:pt x="3704552" y="4352620"/>
                  </a:lnTo>
                  <a:lnTo>
                    <a:pt x="3732314" y="4352620"/>
                  </a:lnTo>
                  <a:lnTo>
                    <a:pt x="3732314" y="3456140"/>
                  </a:lnTo>
                  <a:lnTo>
                    <a:pt x="3732314" y="3425558"/>
                  </a:lnTo>
                  <a:close/>
                </a:path>
                <a:path w="17865090" h="4352925">
                  <a:moveTo>
                    <a:pt x="5341683" y="3269450"/>
                  </a:moveTo>
                  <a:lnTo>
                    <a:pt x="4333494" y="3369437"/>
                  </a:lnTo>
                  <a:lnTo>
                    <a:pt x="4333494" y="4352620"/>
                  </a:lnTo>
                  <a:lnTo>
                    <a:pt x="4361256" y="4352620"/>
                  </a:lnTo>
                  <a:lnTo>
                    <a:pt x="4361256" y="3394608"/>
                  </a:lnTo>
                  <a:lnTo>
                    <a:pt x="5313921" y="3300145"/>
                  </a:lnTo>
                  <a:lnTo>
                    <a:pt x="5313921" y="4352620"/>
                  </a:lnTo>
                  <a:lnTo>
                    <a:pt x="5341683" y="4352620"/>
                  </a:lnTo>
                  <a:lnTo>
                    <a:pt x="5341683" y="3300145"/>
                  </a:lnTo>
                  <a:lnTo>
                    <a:pt x="5341683" y="3269450"/>
                  </a:lnTo>
                  <a:close/>
                </a:path>
                <a:path w="17865090" h="4352925">
                  <a:moveTo>
                    <a:pt x="6730428" y="3140341"/>
                  </a:moveTo>
                  <a:lnTo>
                    <a:pt x="5870422" y="3225850"/>
                  </a:lnTo>
                  <a:lnTo>
                    <a:pt x="5870422" y="4352620"/>
                  </a:lnTo>
                  <a:lnTo>
                    <a:pt x="5898185" y="4352620"/>
                  </a:lnTo>
                  <a:lnTo>
                    <a:pt x="5898185" y="3251022"/>
                  </a:lnTo>
                  <a:lnTo>
                    <a:pt x="6702653" y="3171037"/>
                  </a:lnTo>
                  <a:lnTo>
                    <a:pt x="6702653" y="4352620"/>
                  </a:lnTo>
                  <a:lnTo>
                    <a:pt x="6730428" y="4352620"/>
                  </a:lnTo>
                  <a:lnTo>
                    <a:pt x="6730428" y="3171037"/>
                  </a:lnTo>
                  <a:lnTo>
                    <a:pt x="6730428" y="3140341"/>
                  </a:lnTo>
                  <a:close/>
                </a:path>
                <a:path w="17865090" h="4352925">
                  <a:moveTo>
                    <a:pt x="9187536" y="2896006"/>
                  </a:moveTo>
                  <a:lnTo>
                    <a:pt x="9159773" y="2898724"/>
                  </a:lnTo>
                  <a:lnTo>
                    <a:pt x="9159773" y="2926588"/>
                  </a:lnTo>
                  <a:lnTo>
                    <a:pt x="9159773" y="4171365"/>
                  </a:lnTo>
                  <a:lnTo>
                    <a:pt x="8553437" y="4270273"/>
                  </a:lnTo>
                  <a:lnTo>
                    <a:pt x="8553437" y="2985757"/>
                  </a:lnTo>
                  <a:lnTo>
                    <a:pt x="9159773" y="2926588"/>
                  </a:lnTo>
                  <a:lnTo>
                    <a:pt x="9159773" y="2898724"/>
                  </a:lnTo>
                  <a:lnTo>
                    <a:pt x="8525675" y="2960586"/>
                  </a:lnTo>
                  <a:lnTo>
                    <a:pt x="8525675" y="4302912"/>
                  </a:lnTo>
                  <a:lnTo>
                    <a:pt x="8725878" y="4270273"/>
                  </a:lnTo>
                  <a:lnTo>
                    <a:pt x="9187536" y="4195000"/>
                  </a:lnTo>
                  <a:lnTo>
                    <a:pt x="9187536" y="2926588"/>
                  </a:lnTo>
                  <a:lnTo>
                    <a:pt x="9187536" y="2896006"/>
                  </a:lnTo>
                  <a:close/>
                </a:path>
                <a:path w="17865090" h="4352925">
                  <a:moveTo>
                    <a:pt x="9408071" y="1403616"/>
                  </a:moveTo>
                  <a:lnTo>
                    <a:pt x="9287256" y="1403616"/>
                  </a:lnTo>
                  <a:lnTo>
                    <a:pt x="9287256" y="1431556"/>
                  </a:lnTo>
                  <a:lnTo>
                    <a:pt x="9287256" y="1558556"/>
                  </a:lnTo>
                  <a:lnTo>
                    <a:pt x="9287256" y="1586496"/>
                  </a:lnTo>
                  <a:lnTo>
                    <a:pt x="9408071" y="1586496"/>
                  </a:lnTo>
                  <a:lnTo>
                    <a:pt x="9408071" y="1558899"/>
                  </a:lnTo>
                  <a:lnTo>
                    <a:pt x="9408071" y="1558556"/>
                  </a:lnTo>
                  <a:lnTo>
                    <a:pt x="9408071" y="1431569"/>
                  </a:lnTo>
                  <a:lnTo>
                    <a:pt x="9380309" y="1431569"/>
                  </a:lnTo>
                  <a:lnTo>
                    <a:pt x="9380309" y="1558556"/>
                  </a:lnTo>
                  <a:lnTo>
                    <a:pt x="9315018" y="1558556"/>
                  </a:lnTo>
                  <a:lnTo>
                    <a:pt x="9315018" y="1431556"/>
                  </a:lnTo>
                  <a:lnTo>
                    <a:pt x="9408071" y="1431556"/>
                  </a:lnTo>
                  <a:lnTo>
                    <a:pt x="9408071" y="1403616"/>
                  </a:lnTo>
                  <a:close/>
                </a:path>
                <a:path w="17865090" h="4352925">
                  <a:moveTo>
                    <a:pt x="9466682" y="1648726"/>
                  </a:moveTo>
                  <a:lnTo>
                    <a:pt x="9235580" y="1648726"/>
                  </a:lnTo>
                  <a:lnTo>
                    <a:pt x="9235580" y="1676666"/>
                  </a:lnTo>
                  <a:lnTo>
                    <a:pt x="9235580" y="2103386"/>
                  </a:lnTo>
                  <a:lnTo>
                    <a:pt x="9235580" y="2131326"/>
                  </a:lnTo>
                  <a:lnTo>
                    <a:pt x="9466682" y="2131326"/>
                  </a:lnTo>
                  <a:lnTo>
                    <a:pt x="9466682" y="2103386"/>
                  </a:lnTo>
                  <a:lnTo>
                    <a:pt x="9263342" y="2103386"/>
                  </a:lnTo>
                  <a:lnTo>
                    <a:pt x="9263342" y="1676666"/>
                  </a:lnTo>
                  <a:lnTo>
                    <a:pt x="9438919" y="1676666"/>
                  </a:lnTo>
                  <a:lnTo>
                    <a:pt x="9438919" y="2103361"/>
                  </a:lnTo>
                  <a:lnTo>
                    <a:pt x="9466682" y="2103361"/>
                  </a:lnTo>
                  <a:lnTo>
                    <a:pt x="9466682" y="1676666"/>
                  </a:lnTo>
                  <a:lnTo>
                    <a:pt x="9466682" y="1676234"/>
                  </a:lnTo>
                  <a:lnTo>
                    <a:pt x="9466682" y="1648726"/>
                  </a:lnTo>
                  <a:close/>
                </a:path>
                <a:path w="17865090" h="4352925">
                  <a:moveTo>
                    <a:pt x="9735477" y="1407426"/>
                  </a:moveTo>
                  <a:lnTo>
                    <a:pt x="9614662" y="1407426"/>
                  </a:lnTo>
                  <a:lnTo>
                    <a:pt x="9614662" y="1435366"/>
                  </a:lnTo>
                  <a:lnTo>
                    <a:pt x="9614662" y="1562366"/>
                  </a:lnTo>
                  <a:lnTo>
                    <a:pt x="9614662" y="1590306"/>
                  </a:lnTo>
                  <a:lnTo>
                    <a:pt x="9735477" y="1590306"/>
                  </a:lnTo>
                  <a:lnTo>
                    <a:pt x="9735477" y="1562366"/>
                  </a:lnTo>
                  <a:lnTo>
                    <a:pt x="9642424" y="1562366"/>
                  </a:lnTo>
                  <a:lnTo>
                    <a:pt x="9642424" y="1435366"/>
                  </a:lnTo>
                  <a:lnTo>
                    <a:pt x="9707715" y="1435366"/>
                  </a:lnTo>
                  <a:lnTo>
                    <a:pt x="9707715" y="1562303"/>
                  </a:lnTo>
                  <a:lnTo>
                    <a:pt x="9735477" y="1562303"/>
                  </a:lnTo>
                  <a:lnTo>
                    <a:pt x="9735477" y="1435366"/>
                  </a:lnTo>
                  <a:lnTo>
                    <a:pt x="9735477" y="1434985"/>
                  </a:lnTo>
                  <a:lnTo>
                    <a:pt x="9735477" y="1407426"/>
                  </a:lnTo>
                  <a:close/>
                </a:path>
                <a:path w="17865090" h="4352925">
                  <a:moveTo>
                    <a:pt x="9780270" y="1648726"/>
                  </a:moveTo>
                  <a:lnTo>
                    <a:pt x="9549155" y="1648726"/>
                  </a:lnTo>
                  <a:lnTo>
                    <a:pt x="9549155" y="1676666"/>
                  </a:lnTo>
                  <a:lnTo>
                    <a:pt x="9549155" y="2103386"/>
                  </a:lnTo>
                  <a:lnTo>
                    <a:pt x="9549155" y="2131326"/>
                  </a:lnTo>
                  <a:lnTo>
                    <a:pt x="9780270" y="2131326"/>
                  </a:lnTo>
                  <a:lnTo>
                    <a:pt x="9780270" y="2103386"/>
                  </a:lnTo>
                  <a:lnTo>
                    <a:pt x="9576930" y="2103386"/>
                  </a:lnTo>
                  <a:lnTo>
                    <a:pt x="9576930" y="1676666"/>
                  </a:lnTo>
                  <a:lnTo>
                    <a:pt x="9752495" y="1676666"/>
                  </a:lnTo>
                  <a:lnTo>
                    <a:pt x="9752495" y="2103361"/>
                  </a:lnTo>
                  <a:lnTo>
                    <a:pt x="9780270" y="2103361"/>
                  </a:lnTo>
                  <a:lnTo>
                    <a:pt x="9780270" y="1676666"/>
                  </a:lnTo>
                  <a:lnTo>
                    <a:pt x="9780270" y="1676234"/>
                  </a:lnTo>
                  <a:lnTo>
                    <a:pt x="9780270" y="1648726"/>
                  </a:lnTo>
                  <a:close/>
                </a:path>
                <a:path w="17865090" h="4352925">
                  <a:moveTo>
                    <a:pt x="10021506" y="2815107"/>
                  </a:moveTo>
                  <a:lnTo>
                    <a:pt x="9993744" y="2817761"/>
                  </a:lnTo>
                  <a:lnTo>
                    <a:pt x="9993744" y="2845689"/>
                  </a:lnTo>
                  <a:lnTo>
                    <a:pt x="9993744" y="4033583"/>
                  </a:lnTo>
                  <a:lnTo>
                    <a:pt x="9459747" y="4118762"/>
                  </a:lnTo>
                  <a:lnTo>
                    <a:pt x="9459747" y="2896717"/>
                  </a:lnTo>
                  <a:lnTo>
                    <a:pt x="9993744" y="2845689"/>
                  </a:lnTo>
                  <a:lnTo>
                    <a:pt x="9993744" y="2817761"/>
                  </a:lnTo>
                  <a:lnTo>
                    <a:pt x="9431985" y="2871444"/>
                  </a:lnTo>
                  <a:lnTo>
                    <a:pt x="9431985" y="4151299"/>
                  </a:lnTo>
                  <a:lnTo>
                    <a:pt x="9635858" y="4118762"/>
                  </a:lnTo>
                  <a:lnTo>
                    <a:pt x="10021506" y="4057218"/>
                  </a:lnTo>
                  <a:lnTo>
                    <a:pt x="10021506" y="2845689"/>
                  </a:lnTo>
                  <a:lnTo>
                    <a:pt x="10021506" y="2815107"/>
                  </a:lnTo>
                  <a:close/>
                </a:path>
                <a:path w="17865090" h="4352925">
                  <a:moveTo>
                    <a:pt x="10748594" y="1566176"/>
                  </a:moveTo>
                  <a:lnTo>
                    <a:pt x="10720845" y="1566176"/>
                  </a:lnTo>
                  <a:lnTo>
                    <a:pt x="10720845" y="1594116"/>
                  </a:lnTo>
                  <a:lnTo>
                    <a:pt x="10720845" y="1699526"/>
                  </a:lnTo>
                  <a:lnTo>
                    <a:pt x="10655554" y="1699526"/>
                  </a:lnTo>
                  <a:lnTo>
                    <a:pt x="10655554" y="1594116"/>
                  </a:lnTo>
                  <a:lnTo>
                    <a:pt x="10720845" y="1594116"/>
                  </a:lnTo>
                  <a:lnTo>
                    <a:pt x="10720845" y="1566176"/>
                  </a:lnTo>
                  <a:lnTo>
                    <a:pt x="10627779" y="1566176"/>
                  </a:lnTo>
                  <a:lnTo>
                    <a:pt x="10627779" y="1594116"/>
                  </a:lnTo>
                  <a:lnTo>
                    <a:pt x="10627779" y="1699526"/>
                  </a:lnTo>
                  <a:lnTo>
                    <a:pt x="10627779" y="1727466"/>
                  </a:lnTo>
                  <a:lnTo>
                    <a:pt x="10748594" y="1727466"/>
                  </a:lnTo>
                  <a:lnTo>
                    <a:pt x="10748594" y="1700149"/>
                  </a:lnTo>
                  <a:lnTo>
                    <a:pt x="10748594" y="1699526"/>
                  </a:lnTo>
                  <a:lnTo>
                    <a:pt x="10748594" y="1594116"/>
                  </a:lnTo>
                  <a:lnTo>
                    <a:pt x="10748594" y="1593545"/>
                  </a:lnTo>
                  <a:lnTo>
                    <a:pt x="10748594" y="1566176"/>
                  </a:lnTo>
                  <a:close/>
                </a:path>
                <a:path w="17865090" h="4352925">
                  <a:moveTo>
                    <a:pt x="10789971" y="2019528"/>
                  </a:moveTo>
                  <a:lnTo>
                    <a:pt x="10762209" y="2021433"/>
                  </a:lnTo>
                  <a:lnTo>
                    <a:pt x="10762209" y="2049246"/>
                  </a:lnTo>
                  <a:lnTo>
                    <a:pt x="10762209" y="2345359"/>
                  </a:lnTo>
                  <a:lnTo>
                    <a:pt x="10586631" y="2357399"/>
                  </a:lnTo>
                  <a:lnTo>
                    <a:pt x="10586631" y="2061286"/>
                  </a:lnTo>
                  <a:lnTo>
                    <a:pt x="10762209" y="2049246"/>
                  </a:lnTo>
                  <a:lnTo>
                    <a:pt x="10762209" y="2021433"/>
                  </a:lnTo>
                  <a:lnTo>
                    <a:pt x="10558869" y="2035365"/>
                  </a:lnTo>
                  <a:lnTo>
                    <a:pt x="10558869" y="2387117"/>
                  </a:lnTo>
                  <a:lnTo>
                    <a:pt x="10789971" y="2371280"/>
                  </a:lnTo>
                  <a:lnTo>
                    <a:pt x="10789971" y="2357399"/>
                  </a:lnTo>
                  <a:lnTo>
                    <a:pt x="10789971" y="2049246"/>
                  </a:lnTo>
                  <a:lnTo>
                    <a:pt x="10789971" y="2019528"/>
                  </a:lnTo>
                  <a:close/>
                </a:path>
                <a:path w="17865090" h="4352925">
                  <a:moveTo>
                    <a:pt x="10962297" y="2725585"/>
                  </a:moveTo>
                  <a:lnTo>
                    <a:pt x="10934535" y="2728442"/>
                  </a:lnTo>
                  <a:lnTo>
                    <a:pt x="10934535" y="2756382"/>
                  </a:lnTo>
                  <a:lnTo>
                    <a:pt x="10934535" y="3884841"/>
                  </a:lnTo>
                  <a:lnTo>
                    <a:pt x="10459148" y="3960164"/>
                  </a:lnTo>
                  <a:lnTo>
                    <a:pt x="10459148" y="2805188"/>
                  </a:lnTo>
                  <a:lnTo>
                    <a:pt x="10934535" y="2756382"/>
                  </a:lnTo>
                  <a:lnTo>
                    <a:pt x="10934535" y="2728442"/>
                  </a:lnTo>
                  <a:lnTo>
                    <a:pt x="10431386" y="2780131"/>
                  </a:lnTo>
                  <a:lnTo>
                    <a:pt x="10431386" y="3992702"/>
                  </a:lnTo>
                  <a:lnTo>
                    <a:pt x="10636771" y="3960164"/>
                  </a:lnTo>
                  <a:lnTo>
                    <a:pt x="10962297" y="3908602"/>
                  </a:lnTo>
                  <a:lnTo>
                    <a:pt x="10962297" y="2756382"/>
                  </a:lnTo>
                  <a:lnTo>
                    <a:pt x="10962297" y="2725585"/>
                  </a:lnTo>
                  <a:close/>
                </a:path>
                <a:path w="17865090" h="4352925">
                  <a:moveTo>
                    <a:pt x="11248276" y="723303"/>
                  </a:moveTo>
                  <a:lnTo>
                    <a:pt x="11173714" y="686638"/>
                  </a:lnTo>
                  <a:lnTo>
                    <a:pt x="11173714" y="717537"/>
                  </a:lnTo>
                  <a:lnTo>
                    <a:pt x="11039805" y="716432"/>
                  </a:lnTo>
                  <a:lnTo>
                    <a:pt x="10996244" y="679843"/>
                  </a:lnTo>
                  <a:lnTo>
                    <a:pt x="10996244" y="716076"/>
                  </a:lnTo>
                  <a:lnTo>
                    <a:pt x="10839729" y="714768"/>
                  </a:lnTo>
                  <a:lnTo>
                    <a:pt x="10798823" y="676275"/>
                  </a:lnTo>
                  <a:lnTo>
                    <a:pt x="10798823" y="714425"/>
                  </a:lnTo>
                  <a:lnTo>
                    <a:pt x="10646118" y="713155"/>
                  </a:lnTo>
                  <a:lnTo>
                    <a:pt x="10613720" y="658215"/>
                  </a:lnTo>
                  <a:lnTo>
                    <a:pt x="10613720" y="712889"/>
                  </a:lnTo>
                  <a:lnTo>
                    <a:pt x="10414368" y="711225"/>
                  </a:lnTo>
                  <a:lnTo>
                    <a:pt x="10414368" y="559701"/>
                  </a:lnTo>
                  <a:lnTo>
                    <a:pt x="10523385" y="559701"/>
                  </a:lnTo>
                  <a:lnTo>
                    <a:pt x="10613720" y="712889"/>
                  </a:lnTo>
                  <a:lnTo>
                    <a:pt x="10613720" y="658215"/>
                  </a:lnTo>
                  <a:lnTo>
                    <a:pt x="10555643" y="559701"/>
                  </a:lnTo>
                  <a:lnTo>
                    <a:pt x="10634485" y="559701"/>
                  </a:lnTo>
                  <a:lnTo>
                    <a:pt x="10798823" y="714425"/>
                  </a:lnTo>
                  <a:lnTo>
                    <a:pt x="10798823" y="676275"/>
                  </a:lnTo>
                  <a:lnTo>
                    <a:pt x="10674972" y="559701"/>
                  </a:lnTo>
                  <a:lnTo>
                    <a:pt x="10810088" y="559701"/>
                  </a:lnTo>
                  <a:lnTo>
                    <a:pt x="10996244" y="716076"/>
                  </a:lnTo>
                  <a:lnTo>
                    <a:pt x="10996244" y="679843"/>
                  </a:lnTo>
                  <a:lnTo>
                    <a:pt x="10853992" y="560311"/>
                  </a:lnTo>
                  <a:lnTo>
                    <a:pt x="11173714" y="717537"/>
                  </a:lnTo>
                  <a:lnTo>
                    <a:pt x="11173714" y="686638"/>
                  </a:lnTo>
                  <a:lnTo>
                    <a:pt x="10783240" y="494601"/>
                  </a:lnTo>
                  <a:lnTo>
                    <a:pt x="10783240" y="525500"/>
                  </a:lnTo>
                  <a:lnTo>
                    <a:pt x="10777817" y="531939"/>
                  </a:lnTo>
                  <a:lnTo>
                    <a:pt x="10645470" y="531939"/>
                  </a:lnTo>
                  <a:lnTo>
                    <a:pt x="10604995" y="493852"/>
                  </a:lnTo>
                  <a:lnTo>
                    <a:pt x="10604995" y="531939"/>
                  </a:lnTo>
                  <a:lnTo>
                    <a:pt x="10539273" y="531939"/>
                  </a:lnTo>
                  <a:lnTo>
                    <a:pt x="10507015" y="477240"/>
                  </a:lnTo>
                  <a:lnTo>
                    <a:pt x="10507015" y="531939"/>
                  </a:lnTo>
                  <a:lnTo>
                    <a:pt x="10414368" y="531939"/>
                  </a:lnTo>
                  <a:lnTo>
                    <a:pt x="10414368" y="374853"/>
                  </a:lnTo>
                  <a:lnTo>
                    <a:pt x="10507015" y="531939"/>
                  </a:lnTo>
                  <a:lnTo>
                    <a:pt x="10507015" y="477240"/>
                  </a:lnTo>
                  <a:lnTo>
                    <a:pt x="10457282" y="392899"/>
                  </a:lnTo>
                  <a:lnTo>
                    <a:pt x="10604995" y="531939"/>
                  </a:lnTo>
                  <a:lnTo>
                    <a:pt x="10604995" y="493852"/>
                  </a:lnTo>
                  <a:lnTo>
                    <a:pt x="10480332" y="376529"/>
                  </a:lnTo>
                  <a:lnTo>
                    <a:pt x="10783240" y="525500"/>
                  </a:lnTo>
                  <a:lnTo>
                    <a:pt x="10783240" y="494601"/>
                  </a:lnTo>
                  <a:lnTo>
                    <a:pt x="10397007" y="304634"/>
                  </a:lnTo>
                  <a:lnTo>
                    <a:pt x="10386593" y="309740"/>
                  </a:lnTo>
                  <a:lnTo>
                    <a:pt x="10386593" y="340652"/>
                  </a:lnTo>
                  <a:lnTo>
                    <a:pt x="10386593" y="531939"/>
                  </a:lnTo>
                  <a:lnTo>
                    <a:pt x="10386593" y="559701"/>
                  </a:lnTo>
                  <a:lnTo>
                    <a:pt x="10386593" y="711327"/>
                  </a:lnTo>
                  <a:lnTo>
                    <a:pt x="10211435" y="714146"/>
                  </a:lnTo>
                  <a:lnTo>
                    <a:pt x="10385908" y="559701"/>
                  </a:lnTo>
                  <a:lnTo>
                    <a:pt x="10386593" y="559701"/>
                  </a:lnTo>
                  <a:lnTo>
                    <a:pt x="10386593" y="531939"/>
                  </a:lnTo>
                  <a:lnTo>
                    <a:pt x="10382186" y="531939"/>
                  </a:lnTo>
                  <a:lnTo>
                    <a:pt x="10379164" y="528523"/>
                  </a:lnTo>
                  <a:lnTo>
                    <a:pt x="10375303" y="531939"/>
                  </a:lnTo>
                  <a:lnTo>
                    <a:pt x="10343959" y="531939"/>
                  </a:lnTo>
                  <a:lnTo>
                    <a:pt x="10343959" y="559701"/>
                  </a:lnTo>
                  <a:lnTo>
                    <a:pt x="10168801" y="714844"/>
                  </a:lnTo>
                  <a:lnTo>
                    <a:pt x="9975837" y="717956"/>
                  </a:lnTo>
                  <a:lnTo>
                    <a:pt x="10152609" y="559701"/>
                  </a:lnTo>
                  <a:lnTo>
                    <a:pt x="10343959" y="559701"/>
                  </a:lnTo>
                  <a:lnTo>
                    <a:pt x="10343959" y="531939"/>
                  </a:lnTo>
                  <a:lnTo>
                    <a:pt x="10183622" y="531939"/>
                  </a:lnTo>
                  <a:lnTo>
                    <a:pt x="10385628" y="351104"/>
                  </a:lnTo>
                  <a:lnTo>
                    <a:pt x="10379405" y="344170"/>
                  </a:lnTo>
                  <a:lnTo>
                    <a:pt x="10386593" y="340652"/>
                  </a:lnTo>
                  <a:lnTo>
                    <a:pt x="10386593" y="309740"/>
                  </a:lnTo>
                  <a:lnTo>
                    <a:pt x="10318217" y="343242"/>
                  </a:lnTo>
                  <a:lnTo>
                    <a:pt x="10318217" y="374154"/>
                  </a:lnTo>
                  <a:lnTo>
                    <a:pt x="10142004" y="531939"/>
                  </a:lnTo>
                  <a:lnTo>
                    <a:pt x="10110991" y="531939"/>
                  </a:lnTo>
                  <a:lnTo>
                    <a:pt x="10110991" y="559701"/>
                  </a:lnTo>
                  <a:lnTo>
                    <a:pt x="9933508" y="718642"/>
                  </a:lnTo>
                  <a:lnTo>
                    <a:pt x="9758566" y="721461"/>
                  </a:lnTo>
                  <a:lnTo>
                    <a:pt x="9900260" y="579767"/>
                  </a:lnTo>
                  <a:lnTo>
                    <a:pt x="9899701" y="579221"/>
                  </a:lnTo>
                  <a:lnTo>
                    <a:pt x="9966249" y="546620"/>
                  </a:lnTo>
                  <a:lnTo>
                    <a:pt x="9966249" y="559701"/>
                  </a:lnTo>
                  <a:lnTo>
                    <a:pt x="10110991" y="559701"/>
                  </a:lnTo>
                  <a:lnTo>
                    <a:pt x="10110991" y="531939"/>
                  </a:lnTo>
                  <a:lnTo>
                    <a:pt x="9996183" y="531939"/>
                  </a:lnTo>
                  <a:lnTo>
                    <a:pt x="10318217" y="374154"/>
                  </a:lnTo>
                  <a:lnTo>
                    <a:pt x="10318217" y="343242"/>
                  </a:lnTo>
                  <a:lnTo>
                    <a:pt x="9824885" y="584936"/>
                  </a:lnTo>
                  <a:lnTo>
                    <a:pt x="9824885" y="615886"/>
                  </a:lnTo>
                  <a:lnTo>
                    <a:pt x="9718662" y="722109"/>
                  </a:lnTo>
                  <a:lnTo>
                    <a:pt x="9604337" y="723938"/>
                  </a:lnTo>
                  <a:lnTo>
                    <a:pt x="9824885" y="615886"/>
                  </a:lnTo>
                  <a:lnTo>
                    <a:pt x="9824885" y="584936"/>
                  </a:lnTo>
                  <a:lnTo>
                    <a:pt x="9528492" y="730135"/>
                  </a:lnTo>
                  <a:lnTo>
                    <a:pt x="9528492" y="983475"/>
                  </a:lnTo>
                  <a:lnTo>
                    <a:pt x="9556267" y="983475"/>
                  </a:lnTo>
                  <a:lnTo>
                    <a:pt x="9556267" y="752475"/>
                  </a:lnTo>
                  <a:lnTo>
                    <a:pt x="9707715" y="750049"/>
                  </a:lnTo>
                  <a:lnTo>
                    <a:pt x="9707715" y="993825"/>
                  </a:lnTo>
                  <a:lnTo>
                    <a:pt x="9735477" y="993825"/>
                  </a:lnTo>
                  <a:lnTo>
                    <a:pt x="9735477" y="749604"/>
                  </a:lnTo>
                  <a:lnTo>
                    <a:pt x="9917887" y="746658"/>
                  </a:lnTo>
                  <a:lnTo>
                    <a:pt x="9917887" y="993825"/>
                  </a:lnTo>
                  <a:lnTo>
                    <a:pt x="9945649" y="993825"/>
                  </a:lnTo>
                  <a:lnTo>
                    <a:pt x="9945649" y="746201"/>
                  </a:lnTo>
                  <a:lnTo>
                    <a:pt x="10148773" y="742924"/>
                  </a:lnTo>
                  <a:lnTo>
                    <a:pt x="10148773" y="993825"/>
                  </a:lnTo>
                  <a:lnTo>
                    <a:pt x="10176535" y="993825"/>
                  </a:lnTo>
                  <a:lnTo>
                    <a:pt x="10176535" y="745045"/>
                  </a:lnTo>
                  <a:lnTo>
                    <a:pt x="10179494" y="742429"/>
                  </a:lnTo>
                  <a:lnTo>
                    <a:pt x="10386593" y="739089"/>
                  </a:lnTo>
                  <a:lnTo>
                    <a:pt x="10386593" y="990346"/>
                  </a:lnTo>
                  <a:lnTo>
                    <a:pt x="10414368" y="990346"/>
                  </a:lnTo>
                  <a:lnTo>
                    <a:pt x="10414368" y="738987"/>
                  </a:lnTo>
                  <a:lnTo>
                    <a:pt x="10630167" y="740778"/>
                  </a:lnTo>
                  <a:lnTo>
                    <a:pt x="10631259" y="742607"/>
                  </a:lnTo>
                  <a:lnTo>
                    <a:pt x="10631259" y="993825"/>
                  </a:lnTo>
                  <a:lnTo>
                    <a:pt x="10659021" y="993825"/>
                  </a:lnTo>
                  <a:lnTo>
                    <a:pt x="10659021" y="741019"/>
                  </a:lnTo>
                  <a:lnTo>
                    <a:pt x="10828579" y="742429"/>
                  </a:lnTo>
                  <a:lnTo>
                    <a:pt x="10831132" y="744829"/>
                  </a:lnTo>
                  <a:lnTo>
                    <a:pt x="10831132" y="993825"/>
                  </a:lnTo>
                  <a:lnTo>
                    <a:pt x="10858894" y="993825"/>
                  </a:lnTo>
                  <a:lnTo>
                    <a:pt x="10858894" y="742683"/>
                  </a:lnTo>
                  <a:lnTo>
                    <a:pt x="11029620" y="744105"/>
                  </a:lnTo>
                  <a:lnTo>
                    <a:pt x="11031004" y="745261"/>
                  </a:lnTo>
                  <a:lnTo>
                    <a:pt x="11031004" y="993825"/>
                  </a:lnTo>
                  <a:lnTo>
                    <a:pt x="11058766" y="993825"/>
                  </a:lnTo>
                  <a:lnTo>
                    <a:pt x="11058766" y="744347"/>
                  </a:lnTo>
                  <a:lnTo>
                    <a:pt x="11220514" y="745693"/>
                  </a:lnTo>
                  <a:lnTo>
                    <a:pt x="11220514" y="1007592"/>
                  </a:lnTo>
                  <a:lnTo>
                    <a:pt x="11248276" y="1007592"/>
                  </a:lnTo>
                  <a:lnTo>
                    <a:pt x="11248276" y="723303"/>
                  </a:lnTo>
                  <a:close/>
                </a:path>
                <a:path w="17865090" h="4352925">
                  <a:moveTo>
                    <a:pt x="11420602" y="1538236"/>
                  </a:moveTo>
                  <a:lnTo>
                    <a:pt x="11310150" y="1538236"/>
                  </a:lnTo>
                  <a:lnTo>
                    <a:pt x="11310150" y="1566176"/>
                  </a:lnTo>
                  <a:lnTo>
                    <a:pt x="11310150" y="1672856"/>
                  </a:lnTo>
                  <a:lnTo>
                    <a:pt x="11310150" y="1700796"/>
                  </a:lnTo>
                  <a:lnTo>
                    <a:pt x="11420602" y="1700796"/>
                  </a:lnTo>
                  <a:lnTo>
                    <a:pt x="11420602" y="1672856"/>
                  </a:lnTo>
                  <a:lnTo>
                    <a:pt x="11337912" y="1672856"/>
                  </a:lnTo>
                  <a:lnTo>
                    <a:pt x="11337912" y="1566176"/>
                  </a:lnTo>
                  <a:lnTo>
                    <a:pt x="11392840" y="1566176"/>
                  </a:lnTo>
                  <a:lnTo>
                    <a:pt x="11392840" y="1672602"/>
                  </a:lnTo>
                  <a:lnTo>
                    <a:pt x="11420602" y="1672602"/>
                  </a:lnTo>
                  <a:lnTo>
                    <a:pt x="11420602" y="1566176"/>
                  </a:lnTo>
                  <a:lnTo>
                    <a:pt x="11420602" y="1565948"/>
                  </a:lnTo>
                  <a:lnTo>
                    <a:pt x="11420602" y="1538236"/>
                  </a:lnTo>
                  <a:close/>
                </a:path>
                <a:path w="17865090" h="4352925">
                  <a:moveTo>
                    <a:pt x="11477485" y="1989061"/>
                  </a:moveTo>
                  <a:lnTo>
                    <a:pt x="11449710" y="1990001"/>
                  </a:lnTo>
                  <a:lnTo>
                    <a:pt x="11449710" y="2017801"/>
                  </a:lnTo>
                  <a:lnTo>
                    <a:pt x="11449710" y="2297379"/>
                  </a:lnTo>
                  <a:lnTo>
                    <a:pt x="11289652" y="2302751"/>
                  </a:lnTo>
                  <a:lnTo>
                    <a:pt x="11289652" y="2023160"/>
                  </a:lnTo>
                  <a:lnTo>
                    <a:pt x="11449710" y="2017801"/>
                  </a:lnTo>
                  <a:lnTo>
                    <a:pt x="11449710" y="1990001"/>
                  </a:lnTo>
                  <a:lnTo>
                    <a:pt x="11261890" y="1996274"/>
                  </a:lnTo>
                  <a:lnTo>
                    <a:pt x="11261890" y="2331478"/>
                  </a:lnTo>
                  <a:lnTo>
                    <a:pt x="11477485" y="2324277"/>
                  </a:lnTo>
                  <a:lnTo>
                    <a:pt x="11477485" y="2302751"/>
                  </a:lnTo>
                  <a:lnTo>
                    <a:pt x="11477485" y="2017801"/>
                  </a:lnTo>
                  <a:lnTo>
                    <a:pt x="11477485" y="1989061"/>
                  </a:lnTo>
                  <a:close/>
                </a:path>
                <a:path w="17865090" h="4352925">
                  <a:moveTo>
                    <a:pt x="11613579" y="2656992"/>
                  </a:moveTo>
                  <a:lnTo>
                    <a:pt x="11585829" y="2659634"/>
                  </a:lnTo>
                  <a:lnTo>
                    <a:pt x="11585829" y="2687459"/>
                  </a:lnTo>
                  <a:lnTo>
                    <a:pt x="11585829" y="3776129"/>
                  </a:lnTo>
                  <a:lnTo>
                    <a:pt x="11151807" y="3849713"/>
                  </a:lnTo>
                  <a:lnTo>
                    <a:pt x="11151807" y="2728671"/>
                  </a:lnTo>
                  <a:lnTo>
                    <a:pt x="11585829" y="2687459"/>
                  </a:lnTo>
                  <a:lnTo>
                    <a:pt x="11585829" y="2659634"/>
                  </a:lnTo>
                  <a:lnTo>
                    <a:pt x="11124044" y="2703411"/>
                  </a:lnTo>
                  <a:lnTo>
                    <a:pt x="11124044" y="3882567"/>
                  </a:lnTo>
                  <a:lnTo>
                    <a:pt x="11317808" y="3849713"/>
                  </a:lnTo>
                  <a:lnTo>
                    <a:pt x="11613579" y="3799548"/>
                  </a:lnTo>
                  <a:lnTo>
                    <a:pt x="11613579" y="2687459"/>
                  </a:lnTo>
                  <a:lnTo>
                    <a:pt x="11613579" y="2656992"/>
                  </a:lnTo>
                  <a:close/>
                </a:path>
                <a:path w="17865090" h="4352925">
                  <a:moveTo>
                    <a:pt x="12395873" y="1851926"/>
                  </a:moveTo>
                  <a:lnTo>
                    <a:pt x="12368124" y="1851926"/>
                  </a:lnTo>
                  <a:lnTo>
                    <a:pt x="12368124" y="1879866"/>
                  </a:lnTo>
                  <a:lnTo>
                    <a:pt x="12368124" y="2051316"/>
                  </a:lnTo>
                  <a:lnTo>
                    <a:pt x="12316600" y="2051316"/>
                  </a:lnTo>
                  <a:lnTo>
                    <a:pt x="12316600" y="1879866"/>
                  </a:lnTo>
                  <a:lnTo>
                    <a:pt x="12368124" y="1879866"/>
                  </a:lnTo>
                  <a:lnTo>
                    <a:pt x="12368124" y="1851926"/>
                  </a:lnTo>
                  <a:lnTo>
                    <a:pt x="12288838" y="1851926"/>
                  </a:lnTo>
                  <a:lnTo>
                    <a:pt x="12288838" y="1879866"/>
                  </a:lnTo>
                  <a:lnTo>
                    <a:pt x="12288838" y="2051316"/>
                  </a:lnTo>
                  <a:lnTo>
                    <a:pt x="12288838" y="2079256"/>
                  </a:lnTo>
                  <a:lnTo>
                    <a:pt x="12395873" y="2079256"/>
                  </a:lnTo>
                  <a:lnTo>
                    <a:pt x="12395873" y="2051685"/>
                  </a:lnTo>
                  <a:lnTo>
                    <a:pt x="12395873" y="2051316"/>
                  </a:lnTo>
                  <a:lnTo>
                    <a:pt x="12395873" y="1879866"/>
                  </a:lnTo>
                  <a:lnTo>
                    <a:pt x="12395873" y="1879574"/>
                  </a:lnTo>
                  <a:lnTo>
                    <a:pt x="12395873" y="1851926"/>
                  </a:lnTo>
                  <a:close/>
                </a:path>
                <a:path w="17865090" h="4352925">
                  <a:moveTo>
                    <a:pt x="12488926" y="1007376"/>
                  </a:moveTo>
                  <a:lnTo>
                    <a:pt x="12378423" y="1007376"/>
                  </a:lnTo>
                  <a:lnTo>
                    <a:pt x="12378423" y="1035316"/>
                  </a:lnTo>
                  <a:lnTo>
                    <a:pt x="12378423" y="1141996"/>
                  </a:lnTo>
                  <a:lnTo>
                    <a:pt x="12378423" y="1169936"/>
                  </a:lnTo>
                  <a:lnTo>
                    <a:pt x="12488926" y="1169936"/>
                  </a:lnTo>
                  <a:lnTo>
                    <a:pt x="12488926" y="1141996"/>
                  </a:lnTo>
                  <a:lnTo>
                    <a:pt x="12406186" y="1141996"/>
                  </a:lnTo>
                  <a:lnTo>
                    <a:pt x="12406186" y="1035316"/>
                  </a:lnTo>
                  <a:lnTo>
                    <a:pt x="12461164" y="1035316"/>
                  </a:lnTo>
                  <a:lnTo>
                    <a:pt x="12461164" y="1141907"/>
                  </a:lnTo>
                  <a:lnTo>
                    <a:pt x="12488926" y="1141907"/>
                  </a:lnTo>
                  <a:lnTo>
                    <a:pt x="12488926" y="1035316"/>
                  </a:lnTo>
                  <a:lnTo>
                    <a:pt x="12488926" y="1007376"/>
                  </a:lnTo>
                  <a:close/>
                </a:path>
                <a:path w="17865090" h="4352925">
                  <a:moveTo>
                    <a:pt x="12611252" y="347040"/>
                  </a:moveTo>
                  <a:lnTo>
                    <a:pt x="12517831" y="307695"/>
                  </a:lnTo>
                  <a:lnTo>
                    <a:pt x="12517831" y="337820"/>
                  </a:lnTo>
                  <a:lnTo>
                    <a:pt x="12247728" y="322503"/>
                  </a:lnTo>
                  <a:lnTo>
                    <a:pt x="12195594" y="285559"/>
                  </a:lnTo>
                  <a:lnTo>
                    <a:pt x="12195594" y="319557"/>
                  </a:lnTo>
                  <a:lnTo>
                    <a:pt x="12074754" y="312712"/>
                  </a:lnTo>
                  <a:lnTo>
                    <a:pt x="12035434" y="269011"/>
                  </a:lnTo>
                  <a:lnTo>
                    <a:pt x="12035434" y="310476"/>
                  </a:lnTo>
                  <a:lnTo>
                    <a:pt x="11880469" y="301675"/>
                  </a:lnTo>
                  <a:lnTo>
                    <a:pt x="11852212" y="198653"/>
                  </a:lnTo>
                  <a:lnTo>
                    <a:pt x="11852212" y="301853"/>
                  </a:lnTo>
                  <a:lnTo>
                    <a:pt x="11718658" y="307924"/>
                  </a:lnTo>
                  <a:lnTo>
                    <a:pt x="11825110" y="203619"/>
                  </a:lnTo>
                  <a:lnTo>
                    <a:pt x="11852212" y="301853"/>
                  </a:lnTo>
                  <a:lnTo>
                    <a:pt x="11852212" y="198653"/>
                  </a:lnTo>
                  <a:lnTo>
                    <a:pt x="11850307" y="191706"/>
                  </a:lnTo>
                  <a:lnTo>
                    <a:pt x="11931396" y="194818"/>
                  </a:lnTo>
                  <a:lnTo>
                    <a:pt x="12035434" y="310476"/>
                  </a:lnTo>
                  <a:lnTo>
                    <a:pt x="12035434" y="269011"/>
                  </a:lnTo>
                  <a:lnTo>
                    <a:pt x="11970029" y="196303"/>
                  </a:lnTo>
                  <a:lnTo>
                    <a:pt x="12024627" y="198399"/>
                  </a:lnTo>
                  <a:lnTo>
                    <a:pt x="12195594" y="319557"/>
                  </a:lnTo>
                  <a:lnTo>
                    <a:pt x="12195594" y="285559"/>
                  </a:lnTo>
                  <a:lnTo>
                    <a:pt x="12075389" y="200342"/>
                  </a:lnTo>
                  <a:lnTo>
                    <a:pt x="12190146" y="204749"/>
                  </a:lnTo>
                  <a:lnTo>
                    <a:pt x="12190336" y="199872"/>
                  </a:lnTo>
                  <a:lnTo>
                    <a:pt x="12517831" y="337820"/>
                  </a:lnTo>
                  <a:lnTo>
                    <a:pt x="12517831" y="307695"/>
                  </a:lnTo>
                  <a:lnTo>
                    <a:pt x="12130469" y="144526"/>
                  </a:lnTo>
                  <a:lnTo>
                    <a:pt x="12130469" y="174663"/>
                  </a:lnTo>
                  <a:lnTo>
                    <a:pt x="12033923" y="170954"/>
                  </a:lnTo>
                  <a:lnTo>
                    <a:pt x="11983149" y="134962"/>
                  </a:lnTo>
                  <a:lnTo>
                    <a:pt x="11983149" y="168998"/>
                  </a:lnTo>
                  <a:lnTo>
                    <a:pt x="11944121" y="167500"/>
                  </a:lnTo>
                  <a:lnTo>
                    <a:pt x="11905488" y="124548"/>
                  </a:lnTo>
                  <a:lnTo>
                    <a:pt x="11905488" y="166027"/>
                  </a:lnTo>
                  <a:lnTo>
                    <a:pt x="11842598" y="163601"/>
                  </a:lnTo>
                  <a:lnTo>
                    <a:pt x="11815978" y="66484"/>
                  </a:lnTo>
                  <a:lnTo>
                    <a:pt x="11905488" y="166027"/>
                  </a:lnTo>
                  <a:lnTo>
                    <a:pt x="11905488" y="124548"/>
                  </a:lnTo>
                  <a:lnTo>
                    <a:pt x="11879224" y="95338"/>
                  </a:lnTo>
                  <a:lnTo>
                    <a:pt x="11983149" y="168998"/>
                  </a:lnTo>
                  <a:lnTo>
                    <a:pt x="11983149" y="134962"/>
                  </a:lnTo>
                  <a:lnTo>
                    <a:pt x="11905450" y="79870"/>
                  </a:lnTo>
                  <a:lnTo>
                    <a:pt x="12130469" y="174663"/>
                  </a:lnTo>
                  <a:lnTo>
                    <a:pt x="12130469" y="144526"/>
                  </a:lnTo>
                  <a:lnTo>
                    <a:pt x="11813807" y="11137"/>
                  </a:lnTo>
                  <a:lnTo>
                    <a:pt x="11813807" y="162699"/>
                  </a:lnTo>
                  <a:lnTo>
                    <a:pt x="11799240" y="162306"/>
                  </a:lnTo>
                  <a:lnTo>
                    <a:pt x="11799240" y="190093"/>
                  </a:lnTo>
                  <a:lnTo>
                    <a:pt x="11677028" y="309816"/>
                  </a:lnTo>
                  <a:lnTo>
                    <a:pt x="11470234" y="319227"/>
                  </a:lnTo>
                  <a:lnTo>
                    <a:pt x="11629885" y="185420"/>
                  </a:lnTo>
                  <a:lnTo>
                    <a:pt x="11799240" y="190093"/>
                  </a:lnTo>
                  <a:lnTo>
                    <a:pt x="11799240" y="162306"/>
                  </a:lnTo>
                  <a:lnTo>
                    <a:pt x="11661978" y="158521"/>
                  </a:lnTo>
                  <a:lnTo>
                    <a:pt x="11784368" y="55930"/>
                  </a:lnTo>
                  <a:lnTo>
                    <a:pt x="11813807" y="162699"/>
                  </a:lnTo>
                  <a:lnTo>
                    <a:pt x="11813807" y="11137"/>
                  </a:lnTo>
                  <a:lnTo>
                    <a:pt x="11787378" y="0"/>
                  </a:lnTo>
                  <a:lnTo>
                    <a:pt x="11753482" y="15240"/>
                  </a:lnTo>
                  <a:lnTo>
                    <a:pt x="11753482" y="45643"/>
                  </a:lnTo>
                  <a:lnTo>
                    <a:pt x="11620195" y="157365"/>
                  </a:lnTo>
                  <a:lnTo>
                    <a:pt x="11588102" y="156489"/>
                  </a:lnTo>
                  <a:lnTo>
                    <a:pt x="11588102" y="184264"/>
                  </a:lnTo>
                  <a:lnTo>
                    <a:pt x="11424603" y="321297"/>
                  </a:lnTo>
                  <a:lnTo>
                    <a:pt x="11254702" y="329018"/>
                  </a:lnTo>
                  <a:lnTo>
                    <a:pt x="11406556" y="212178"/>
                  </a:lnTo>
                  <a:lnTo>
                    <a:pt x="11400511" y="204330"/>
                  </a:lnTo>
                  <a:lnTo>
                    <a:pt x="11456365" y="179222"/>
                  </a:lnTo>
                  <a:lnTo>
                    <a:pt x="11456327" y="180619"/>
                  </a:lnTo>
                  <a:lnTo>
                    <a:pt x="11588102" y="184264"/>
                  </a:lnTo>
                  <a:lnTo>
                    <a:pt x="11588102" y="156489"/>
                  </a:lnTo>
                  <a:lnTo>
                    <a:pt x="11511648" y="154368"/>
                  </a:lnTo>
                  <a:lnTo>
                    <a:pt x="11753482" y="45643"/>
                  </a:lnTo>
                  <a:lnTo>
                    <a:pt x="11753482" y="15240"/>
                  </a:lnTo>
                  <a:lnTo>
                    <a:pt x="11330076" y="205549"/>
                  </a:lnTo>
                  <a:lnTo>
                    <a:pt x="11330076" y="236004"/>
                  </a:lnTo>
                  <a:lnTo>
                    <a:pt x="11206328" y="331216"/>
                  </a:lnTo>
                  <a:lnTo>
                    <a:pt x="11108398" y="335661"/>
                  </a:lnTo>
                  <a:lnTo>
                    <a:pt x="11330076" y="236004"/>
                  </a:lnTo>
                  <a:lnTo>
                    <a:pt x="11330076" y="205549"/>
                  </a:lnTo>
                  <a:lnTo>
                    <a:pt x="11022381" y="343839"/>
                  </a:lnTo>
                  <a:lnTo>
                    <a:pt x="11022381" y="576846"/>
                  </a:lnTo>
                  <a:lnTo>
                    <a:pt x="11050143" y="576846"/>
                  </a:lnTo>
                  <a:lnTo>
                    <a:pt x="11050143" y="366128"/>
                  </a:lnTo>
                  <a:lnTo>
                    <a:pt x="11205007" y="359092"/>
                  </a:lnTo>
                  <a:lnTo>
                    <a:pt x="11205007" y="587146"/>
                  </a:lnTo>
                  <a:lnTo>
                    <a:pt x="11232769" y="587146"/>
                  </a:lnTo>
                  <a:lnTo>
                    <a:pt x="11232769" y="357822"/>
                  </a:lnTo>
                  <a:lnTo>
                    <a:pt x="11415230" y="349516"/>
                  </a:lnTo>
                  <a:lnTo>
                    <a:pt x="11415230" y="583730"/>
                  </a:lnTo>
                  <a:lnTo>
                    <a:pt x="11442992" y="583730"/>
                  </a:lnTo>
                  <a:lnTo>
                    <a:pt x="11442992" y="348246"/>
                  </a:lnTo>
                  <a:lnTo>
                    <a:pt x="11647310" y="338937"/>
                  </a:lnTo>
                  <a:lnTo>
                    <a:pt x="11646116" y="340106"/>
                  </a:lnTo>
                  <a:lnTo>
                    <a:pt x="11646116" y="594029"/>
                  </a:lnTo>
                  <a:lnTo>
                    <a:pt x="11673878" y="594029"/>
                  </a:lnTo>
                  <a:lnTo>
                    <a:pt x="11673878" y="351815"/>
                  </a:lnTo>
                  <a:lnTo>
                    <a:pt x="11688953" y="337045"/>
                  </a:lnTo>
                  <a:lnTo>
                    <a:pt x="11856352" y="329412"/>
                  </a:lnTo>
                  <a:lnTo>
                    <a:pt x="11856352" y="576834"/>
                  </a:lnTo>
                  <a:lnTo>
                    <a:pt x="11884114" y="576834"/>
                  </a:lnTo>
                  <a:lnTo>
                    <a:pt x="11884114" y="329653"/>
                  </a:lnTo>
                  <a:lnTo>
                    <a:pt x="12059691" y="339648"/>
                  </a:lnTo>
                  <a:lnTo>
                    <a:pt x="12059691" y="580250"/>
                  </a:lnTo>
                  <a:lnTo>
                    <a:pt x="12087454" y="580250"/>
                  </a:lnTo>
                  <a:lnTo>
                    <a:pt x="12087454" y="341223"/>
                  </a:lnTo>
                  <a:lnTo>
                    <a:pt x="12238266" y="349796"/>
                  </a:lnTo>
                  <a:lnTo>
                    <a:pt x="12252668" y="359994"/>
                  </a:lnTo>
                  <a:lnTo>
                    <a:pt x="12252668" y="600964"/>
                  </a:lnTo>
                  <a:lnTo>
                    <a:pt x="12280430" y="600964"/>
                  </a:lnTo>
                  <a:lnTo>
                    <a:pt x="12280430" y="352196"/>
                  </a:lnTo>
                  <a:lnTo>
                    <a:pt x="12407697" y="359422"/>
                  </a:lnTo>
                  <a:lnTo>
                    <a:pt x="12407697" y="600964"/>
                  </a:lnTo>
                  <a:lnTo>
                    <a:pt x="12435459" y="600964"/>
                  </a:lnTo>
                  <a:lnTo>
                    <a:pt x="12435459" y="360997"/>
                  </a:lnTo>
                  <a:lnTo>
                    <a:pt x="12583490" y="369404"/>
                  </a:lnTo>
                  <a:lnTo>
                    <a:pt x="12583490" y="600964"/>
                  </a:lnTo>
                  <a:lnTo>
                    <a:pt x="12611252" y="600964"/>
                  </a:lnTo>
                  <a:lnTo>
                    <a:pt x="12611252" y="347040"/>
                  </a:lnTo>
                  <a:close/>
                </a:path>
                <a:path w="17865090" h="4352925">
                  <a:moveTo>
                    <a:pt x="12892088" y="3586988"/>
                  </a:moveTo>
                  <a:lnTo>
                    <a:pt x="12892037" y="2312225"/>
                  </a:lnTo>
                  <a:lnTo>
                    <a:pt x="12885725" y="2266454"/>
                  </a:lnTo>
                  <a:lnTo>
                    <a:pt x="12874092" y="2204161"/>
                  </a:lnTo>
                  <a:lnTo>
                    <a:pt x="12865443" y="2165858"/>
                  </a:lnTo>
                  <a:lnTo>
                    <a:pt x="12864325" y="2161527"/>
                  </a:lnTo>
                  <a:lnTo>
                    <a:pt x="12864325" y="2313648"/>
                  </a:lnTo>
                  <a:lnTo>
                    <a:pt x="12864325" y="3547338"/>
                  </a:lnTo>
                  <a:lnTo>
                    <a:pt x="12842240" y="3533165"/>
                  </a:lnTo>
                  <a:lnTo>
                    <a:pt x="12842240" y="3566122"/>
                  </a:lnTo>
                  <a:lnTo>
                    <a:pt x="12008396" y="3686606"/>
                  </a:lnTo>
                  <a:lnTo>
                    <a:pt x="12007863" y="3669817"/>
                  </a:lnTo>
                  <a:lnTo>
                    <a:pt x="12007418" y="3646830"/>
                  </a:lnTo>
                  <a:lnTo>
                    <a:pt x="12007367" y="3643782"/>
                  </a:lnTo>
                  <a:lnTo>
                    <a:pt x="12009145" y="3654717"/>
                  </a:lnTo>
                  <a:lnTo>
                    <a:pt x="12065838" y="3645446"/>
                  </a:lnTo>
                  <a:lnTo>
                    <a:pt x="12311405" y="3605707"/>
                  </a:lnTo>
                  <a:lnTo>
                    <a:pt x="12492990" y="3576840"/>
                  </a:lnTo>
                  <a:lnTo>
                    <a:pt x="12600838" y="3560026"/>
                  </a:lnTo>
                  <a:lnTo>
                    <a:pt x="12690640" y="3546398"/>
                  </a:lnTo>
                  <a:lnTo>
                    <a:pt x="12756020" y="3537013"/>
                  </a:lnTo>
                  <a:lnTo>
                    <a:pt x="12790577" y="3532936"/>
                  </a:lnTo>
                  <a:lnTo>
                    <a:pt x="12791986" y="3533851"/>
                  </a:lnTo>
                  <a:lnTo>
                    <a:pt x="12791986" y="3535476"/>
                  </a:lnTo>
                  <a:lnTo>
                    <a:pt x="12794526" y="3535476"/>
                  </a:lnTo>
                  <a:lnTo>
                    <a:pt x="12842240" y="3566122"/>
                  </a:lnTo>
                  <a:lnTo>
                    <a:pt x="12842240" y="3533165"/>
                  </a:lnTo>
                  <a:lnTo>
                    <a:pt x="12819736" y="3518700"/>
                  </a:lnTo>
                  <a:lnTo>
                    <a:pt x="12819698" y="2333333"/>
                  </a:lnTo>
                  <a:lnTo>
                    <a:pt x="12810846" y="2254923"/>
                  </a:lnTo>
                  <a:lnTo>
                    <a:pt x="12796825" y="2180882"/>
                  </a:lnTo>
                  <a:lnTo>
                    <a:pt x="12791986" y="2162670"/>
                  </a:lnTo>
                  <a:lnTo>
                    <a:pt x="12791986" y="2334361"/>
                  </a:lnTo>
                  <a:lnTo>
                    <a:pt x="12791986" y="3507613"/>
                  </a:lnTo>
                  <a:lnTo>
                    <a:pt x="12739561" y="3511588"/>
                  </a:lnTo>
                  <a:lnTo>
                    <a:pt x="12681103" y="3519373"/>
                  </a:lnTo>
                  <a:lnTo>
                    <a:pt x="12641999" y="3525075"/>
                  </a:lnTo>
                  <a:lnTo>
                    <a:pt x="12595441" y="3532111"/>
                  </a:lnTo>
                  <a:lnTo>
                    <a:pt x="12540755" y="3540595"/>
                  </a:lnTo>
                  <a:lnTo>
                    <a:pt x="12477280" y="3550615"/>
                  </a:lnTo>
                  <a:lnTo>
                    <a:pt x="12321286" y="3575672"/>
                  </a:lnTo>
                  <a:lnTo>
                    <a:pt x="12007152" y="3626891"/>
                  </a:lnTo>
                  <a:lnTo>
                    <a:pt x="12007037" y="3618103"/>
                  </a:lnTo>
                  <a:lnTo>
                    <a:pt x="12006771" y="3588664"/>
                  </a:lnTo>
                  <a:lnTo>
                    <a:pt x="12006593" y="3562921"/>
                  </a:lnTo>
                  <a:lnTo>
                    <a:pt x="12006542" y="3555949"/>
                  </a:lnTo>
                  <a:lnTo>
                    <a:pt x="12202084" y="3527945"/>
                  </a:lnTo>
                  <a:lnTo>
                    <a:pt x="12692215" y="3457778"/>
                  </a:lnTo>
                  <a:lnTo>
                    <a:pt x="12692215" y="2545943"/>
                  </a:lnTo>
                  <a:lnTo>
                    <a:pt x="12688367" y="2541867"/>
                  </a:lnTo>
                  <a:lnTo>
                    <a:pt x="12664453" y="2519019"/>
                  </a:lnTo>
                  <a:lnTo>
                    <a:pt x="12664453" y="2557056"/>
                  </a:lnTo>
                  <a:lnTo>
                    <a:pt x="12664453" y="3433699"/>
                  </a:lnTo>
                  <a:lnTo>
                    <a:pt x="12006428" y="3527945"/>
                  </a:lnTo>
                  <a:lnTo>
                    <a:pt x="12006390" y="3350577"/>
                  </a:lnTo>
                  <a:lnTo>
                    <a:pt x="12006390" y="3149015"/>
                  </a:lnTo>
                  <a:lnTo>
                    <a:pt x="12006491" y="3109620"/>
                  </a:lnTo>
                  <a:lnTo>
                    <a:pt x="12006669" y="3046184"/>
                  </a:lnTo>
                  <a:lnTo>
                    <a:pt x="12006872" y="2982176"/>
                  </a:lnTo>
                  <a:lnTo>
                    <a:pt x="12007367" y="2854236"/>
                  </a:lnTo>
                  <a:lnTo>
                    <a:pt x="12007914" y="2729268"/>
                  </a:lnTo>
                  <a:lnTo>
                    <a:pt x="12008460" y="2617216"/>
                  </a:lnTo>
                  <a:lnTo>
                    <a:pt x="12043956" y="2584856"/>
                  </a:lnTo>
                  <a:lnTo>
                    <a:pt x="12075986" y="2558999"/>
                  </a:lnTo>
                  <a:lnTo>
                    <a:pt x="12115444" y="2530627"/>
                  </a:lnTo>
                  <a:lnTo>
                    <a:pt x="12161799" y="2501849"/>
                  </a:lnTo>
                  <a:lnTo>
                    <a:pt x="12213679" y="2475344"/>
                  </a:lnTo>
                  <a:lnTo>
                    <a:pt x="12270270" y="2453411"/>
                  </a:lnTo>
                  <a:lnTo>
                    <a:pt x="12330633" y="2438450"/>
                  </a:lnTo>
                  <a:lnTo>
                    <a:pt x="12393816" y="2432824"/>
                  </a:lnTo>
                  <a:lnTo>
                    <a:pt x="12394578" y="2432824"/>
                  </a:lnTo>
                  <a:lnTo>
                    <a:pt x="12443358" y="2436304"/>
                  </a:lnTo>
                  <a:lnTo>
                    <a:pt x="12490831" y="2446756"/>
                  </a:lnTo>
                  <a:lnTo>
                    <a:pt x="12536576" y="2464028"/>
                  </a:lnTo>
                  <a:lnTo>
                    <a:pt x="12580861" y="2488222"/>
                  </a:lnTo>
                  <a:lnTo>
                    <a:pt x="12623508" y="2519235"/>
                  </a:lnTo>
                  <a:lnTo>
                    <a:pt x="12664453" y="2557056"/>
                  </a:lnTo>
                  <a:lnTo>
                    <a:pt x="12664453" y="2519019"/>
                  </a:lnTo>
                  <a:lnTo>
                    <a:pt x="12650534" y="2505710"/>
                  </a:lnTo>
                  <a:lnTo>
                    <a:pt x="12611240" y="2475052"/>
                  </a:lnTo>
                  <a:lnTo>
                    <a:pt x="12570549" y="2449919"/>
                  </a:lnTo>
                  <a:lnTo>
                    <a:pt x="12533846" y="2432824"/>
                  </a:lnTo>
                  <a:lnTo>
                    <a:pt x="12528487" y="2430322"/>
                  </a:lnTo>
                  <a:lnTo>
                    <a:pt x="12485103" y="2416302"/>
                  </a:lnTo>
                  <a:lnTo>
                    <a:pt x="12440450" y="2407882"/>
                  </a:lnTo>
                  <a:lnTo>
                    <a:pt x="12394578" y="2405062"/>
                  </a:lnTo>
                  <a:lnTo>
                    <a:pt x="12393600" y="2405062"/>
                  </a:lnTo>
                  <a:lnTo>
                    <a:pt x="12328436" y="2410561"/>
                  </a:lnTo>
                  <a:lnTo>
                    <a:pt x="12266473" y="2425204"/>
                  </a:lnTo>
                  <a:lnTo>
                    <a:pt x="12208497" y="2446756"/>
                  </a:lnTo>
                  <a:lnTo>
                    <a:pt x="12155322" y="2473007"/>
                  </a:lnTo>
                  <a:lnTo>
                    <a:pt x="12107774" y="2501709"/>
                  </a:lnTo>
                  <a:lnTo>
                    <a:pt x="12066626" y="2530627"/>
                  </a:lnTo>
                  <a:lnTo>
                    <a:pt x="12032717" y="2557551"/>
                  </a:lnTo>
                  <a:lnTo>
                    <a:pt x="12008663" y="2578633"/>
                  </a:lnTo>
                  <a:lnTo>
                    <a:pt x="12009095" y="2502065"/>
                  </a:lnTo>
                  <a:lnTo>
                    <a:pt x="12009907" y="2365260"/>
                  </a:lnTo>
                  <a:lnTo>
                    <a:pt x="12011533" y="2281212"/>
                  </a:lnTo>
                  <a:lnTo>
                    <a:pt x="12017883" y="2204161"/>
                  </a:lnTo>
                  <a:lnTo>
                    <a:pt x="12028615" y="2132330"/>
                  </a:lnTo>
                  <a:lnTo>
                    <a:pt x="12043131" y="2066937"/>
                  </a:lnTo>
                  <a:lnTo>
                    <a:pt x="12061012" y="2007247"/>
                  </a:lnTo>
                  <a:lnTo>
                    <a:pt x="12081777" y="1953018"/>
                  </a:lnTo>
                  <a:lnTo>
                    <a:pt x="12104954" y="1903984"/>
                  </a:lnTo>
                  <a:lnTo>
                    <a:pt x="12130075" y="1859915"/>
                  </a:lnTo>
                  <a:lnTo>
                    <a:pt x="12156669" y="1820557"/>
                  </a:lnTo>
                  <a:lnTo>
                    <a:pt x="12184278" y="1785658"/>
                  </a:lnTo>
                  <a:lnTo>
                    <a:pt x="12212422" y="1754962"/>
                  </a:lnTo>
                  <a:lnTo>
                    <a:pt x="12240628" y="1728241"/>
                  </a:lnTo>
                  <a:lnTo>
                    <a:pt x="12295365" y="1685683"/>
                  </a:lnTo>
                  <a:lnTo>
                    <a:pt x="12344718" y="1655991"/>
                  </a:lnTo>
                  <a:lnTo>
                    <a:pt x="12384938" y="1637169"/>
                  </a:lnTo>
                  <a:lnTo>
                    <a:pt x="12417069" y="1625828"/>
                  </a:lnTo>
                  <a:lnTo>
                    <a:pt x="12424804" y="1631721"/>
                  </a:lnTo>
                  <a:lnTo>
                    <a:pt x="12457303" y="1658886"/>
                  </a:lnTo>
                  <a:lnTo>
                    <a:pt x="12504217" y="1703527"/>
                  </a:lnTo>
                  <a:lnTo>
                    <a:pt x="12531433" y="1732394"/>
                  </a:lnTo>
                  <a:lnTo>
                    <a:pt x="12560262" y="1765592"/>
                  </a:lnTo>
                  <a:lnTo>
                    <a:pt x="12590056" y="1803120"/>
                  </a:lnTo>
                  <a:lnTo>
                    <a:pt x="12620142" y="1844979"/>
                  </a:lnTo>
                  <a:lnTo>
                    <a:pt x="12649861" y="1891144"/>
                  </a:lnTo>
                  <a:lnTo>
                    <a:pt x="12678550" y="1941626"/>
                  </a:lnTo>
                  <a:lnTo>
                    <a:pt x="12705550" y="1996401"/>
                  </a:lnTo>
                  <a:lnTo>
                    <a:pt x="12730188" y="2055456"/>
                  </a:lnTo>
                  <a:lnTo>
                    <a:pt x="12751816" y="2118791"/>
                  </a:lnTo>
                  <a:lnTo>
                    <a:pt x="12769774" y="2186394"/>
                  </a:lnTo>
                  <a:lnTo>
                    <a:pt x="12783376" y="2258250"/>
                  </a:lnTo>
                  <a:lnTo>
                    <a:pt x="12791986" y="2334361"/>
                  </a:lnTo>
                  <a:lnTo>
                    <a:pt x="12791986" y="2162670"/>
                  </a:lnTo>
                  <a:lnTo>
                    <a:pt x="12778321" y="2111235"/>
                  </a:lnTo>
                  <a:lnTo>
                    <a:pt x="12756020" y="2045970"/>
                  </a:lnTo>
                  <a:lnTo>
                    <a:pt x="12730607" y="1985098"/>
                  </a:lnTo>
                  <a:lnTo>
                    <a:pt x="12702756" y="1928647"/>
                  </a:lnTo>
                  <a:lnTo>
                    <a:pt x="12673165" y="1876628"/>
                  </a:lnTo>
                  <a:lnTo>
                    <a:pt x="12642507" y="1829028"/>
                  </a:lnTo>
                  <a:lnTo>
                    <a:pt x="12611468" y="1785874"/>
                  </a:lnTo>
                  <a:lnTo>
                    <a:pt x="12580734" y="1747177"/>
                  </a:lnTo>
                  <a:lnTo>
                    <a:pt x="12550991" y="1712950"/>
                  </a:lnTo>
                  <a:lnTo>
                    <a:pt x="12522911" y="1683194"/>
                  </a:lnTo>
                  <a:lnTo>
                    <a:pt x="12489244" y="1650657"/>
                  </a:lnTo>
                  <a:lnTo>
                    <a:pt x="12529477" y="1671167"/>
                  </a:lnTo>
                  <a:lnTo>
                    <a:pt x="12576975" y="1704035"/>
                  </a:lnTo>
                  <a:lnTo>
                    <a:pt x="12619914" y="1742186"/>
                  </a:lnTo>
                  <a:lnTo>
                    <a:pt x="12658484" y="1784692"/>
                  </a:lnTo>
                  <a:lnTo>
                    <a:pt x="12692926" y="1830616"/>
                  </a:lnTo>
                  <a:lnTo>
                    <a:pt x="12723457" y="1879015"/>
                  </a:lnTo>
                  <a:lnTo>
                    <a:pt x="12750292" y="1928964"/>
                  </a:lnTo>
                  <a:lnTo>
                    <a:pt x="12773660" y="1979523"/>
                  </a:lnTo>
                  <a:lnTo>
                    <a:pt x="12793764" y="2029764"/>
                  </a:lnTo>
                  <a:lnTo>
                    <a:pt x="12810858" y="2078850"/>
                  </a:lnTo>
                  <a:lnTo>
                    <a:pt x="12825082" y="2125561"/>
                  </a:lnTo>
                  <a:lnTo>
                    <a:pt x="12836728" y="2169261"/>
                  </a:lnTo>
                  <a:lnTo>
                    <a:pt x="12845999" y="2208898"/>
                  </a:lnTo>
                  <a:lnTo>
                    <a:pt x="12858280" y="2272284"/>
                  </a:lnTo>
                  <a:lnTo>
                    <a:pt x="12864325" y="2313648"/>
                  </a:lnTo>
                  <a:lnTo>
                    <a:pt x="12864325" y="2161527"/>
                  </a:lnTo>
                  <a:lnTo>
                    <a:pt x="12854648" y="2123960"/>
                  </a:lnTo>
                  <a:lnTo>
                    <a:pt x="12841415" y="2078850"/>
                  </a:lnTo>
                  <a:lnTo>
                    <a:pt x="12825641" y="2031733"/>
                  </a:lnTo>
                  <a:lnTo>
                    <a:pt x="12807087" y="1983257"/>
                  </a:lnTo>
                  <a:lnTo>
                    <a:pt x="12785547" y="1934210"/>
                  </a:lnTo>
                  <a:lnTo>
                    <a:pt x="12760808" y="1885378"/>
                  </a:lnTo>
                  <a:lnTo>
                    <a:pt x="12732665" y="1837563"/>
                  </a:lnTo>
                  <a:lnTo>
                    <a:pt x="12700927" y="1791538"/>
                  </a:lnTo>
                  <a:lnTo>
                    <a:pt x="12665380" y="1748091"/>
                  </a:lnTo>
                  <a:lnTo>
                    <a:pt x="12625807" y="1708023"/>
                  </a:lnTo>
                  <a:lnTo>
                    <a:pt x="12582030" y="1672107"/>
                  </a:lnTo>
                  <a:lnTo>
                    <a:pt x="12533821" y="1641144"/>
                  </a:lnTo>
                  <a:lnTo>
                    <a:pt x="12480989" y="1615922"/>
                  </a:lnTo>
                  <a:lnTo>
                    <a:pt x="12423318" y="1597228"/>
                  </a:lnTo>
                  <a:lnTo>
                    <a:pt x="12420117" y="1596415"/>
                  </a:lnTo>
                  <a:lnTo>
                    <a:pt x="12416511" y="1597228"/>
                  </a:lnTo>
                  <a:lnTo>
                    <a:pt x="12376861" y="1610601"/>
                  </a:lnTo>
                  <a:lnTo>
                    <a:pt x="12334519" y="1630133"/>
                  </a:lnTo>
                  <a:lnTo>
                    <a:pt x="12282564" y="1660956"/>
                  </a:lnTo>
                  <a:lnTo>
                    <a:pt x="12224969" y="1705102"/>
                  </a:lnTo>
                  <a:lnTo>
                    <a:pt x="12195289" y="1732813"/>
                  </a:lnTo>
                  <a:lnTo>
                    <a:pt x="12165673" y="1764639"/>
                  </a:lnTo>
                  <a:lnTo>
                    <a:pt x="12136628" y="1800821"/>
                  </a:lnTo>
                  <a:lnTo>
                    <a:pt x="12108637" y="1841627"/>
                  </a:lnTo>
                  <a:lnTo>
                    <a:pt x="12082196" y="1887308"/>
                  </a:lnTo>
                  <a:lnTo>
                    <a:pt x="12057812" y="1938121"/>
                  </a:lnTo>
                  <a:lnTo>
                    <a:pt x="12035955" y="1994331"/>
                  </a:lnTo>
                  <a:lnTo>
                    <a:pt x="12017146" y="2056193"/>
                  </a:lnTo>
                  <a:lnTo>
                    <a:pt x="12001894" y="2123821"/>
                  </a:lnTo>
                  <a:lnTo>
                    <a:pt x="11990616" y="2197887"/>
                  </a:lnTo>
                  <a:lnTo>
                    <a:pt x="11983872" y="2278240"/>
                  </a:lnTo>
                  <a:lnTo>
                    <a:pt x="11982145" y="2365260"/>
                  </a:lnTo>
                  <a:lnTo>
                    <a:pt x="11981802" y="2422652"/>
                  </a:lnTo>
                  <a:lnTo>
                    <a:pt x="11980951" y="2573972"/>
                  </a:lnTo>
                  <a:lnTo>
                    <a:pt x="11980786" y="2605671"/>
                  </a:lnTo>
                  <a:lnTo>
                    <a:pt x="11978627" y="2607970"/>
                  </a:lnTo>
                  <a:lnTo>
                    <a:pt x="11978627" y="3135884"/>
                  </a:lnTo>
                  <a:lnTo>
                    <a:pt x="11978526" y="3168713"/>
                  </a:lnTo>
                  <a:lnTo>
                    <a:pt x="11978221" y="3284880"/>
                  </a:lnTo>
                  <a:lnTo>
                    <a:pt x="11978259" y="3532428"/>
                  </a:lnTo>
                  <a:lnTo>
                    <a:pt x="11978653" y="3584054"/>
                  </a:lnTo>
                  <a:lnTo>
                    <a:pt x="11979351" y="3628301"/>
                  </a:lnTo>
                  <a:lnTo>
                    <a:pt x="11981548" y="3682746"/>
                  </a:lnTo>
                  <a:lnTo>
                    <a:pt x="11995645" y="3716540"/>
                  </a:lnTo>
                  <a:lnTo>
                    <a:pt x="12202732" y="3686606"/>
                  </a:lnTo>
                  <a:lnTo>
                    <a:pt x="12892088" y="3586988"/>
                  </a:lnTo>
                  <a:close/>
                </a:path>
                <a:path w="17865090" h="4352925">
                  <a:moveTo>
                    <a:pt x="16355441" y="2027936"/>
                  </a:moveTo>
                  <a:lnTo>
                    <a:pt x="16327679" y="2030463"/>
                  </a:lnTo>
                  <a:lnTo>
                    <a:pt x="16327679" y="2058301"/>
                  </a:lnTo>
                  <a:lnTo>
                    <a:pt x="16327679" y="2916402"/>
                  </a:lnTo>
                  <a:lnTo>
                    <a:pt x="15767330" y="2987814"/>
                  </a:lnTo>
                  <a:lnTo>
                    <a:pt x="15767330" y="2109330"/>
                  </a:lnTo>
                  <a:lnTo>
                    <a:pt x="16327679" y="2058301"/>
                  </a:lnTo>
                  <a:lnTo>
                    <a:pt x="16327679" y="2030463"/>
                  </a:lnTo>
                  <a:lnTo>
                    <a:pt x="15739567" y="2083943"/>
                  </a:lnTo>
                  <a:lnTo>
                    <a:pt x="15739567" y="3019374"/>
                  </a:lnTo>
                  <a:lnTo>
                    <a:pt x="15986938" y="2987814"/>
                  </a:lnTo>
                  <a:lnTo>
                    <a:pt x="16355441" y="2940799"/>
                  </a:lnTo>
                  <a:lnTo>
                    <a:pt x="16355441" y="2058301"/>
                  </a:lnTo>
                  <a:lnTo>
                    <a:pt x="16355441" y="2027936"/>
                  </a:lnTo>
                  <a:close/>
                </a:path>
                <a:path w="17865090" h="4352925">
                  <a:moveTo>
                    <a:pt x="17123690" y="1952129"/>
                  </a:moveTo>
                  <a:lnTo>
                    <a:pt x="17095928" y="1954606"/>
                  </a:lnTo>
                  <a:lnTo>
                    <a:pt x="17095928" y="1982495"/>
                  </a:lnTo>
                  <a:lnTo>
                    <a:pt x="17095928" y="2819171"/>
                  </a:lnTo>
                  <a:lnTo>
                    <a:pt x="16535578" y="2888907"/>
                  </a:lnTo>
                  <a:lnTo>
                    <a:pt x="16535578" y="2032279"/>
                  </a:lnTo>
                  <a:lnTo>
                    <a:pt x="17095928" y="1982495"/>
                  </a:lnTo>
                  <a:lnTo>
                    <a:pt x="17095928" y="1954606"/>
                  </a:lnTo>
                  <a:lnTo>
                    <a:pt x="16507816" y="2006892"/>
                  </a:lnTo>
                  <a:lnTo>
                    <a:pt x="16507816" y="2920365"/>
                  </a:lnTo>
                  <a:lnTo>
                    <a:pt x="16760457" y="2888907"/>
                  </a:lnTo>
                  <a:lnTo>
                    <a:pt x="17123690" y="2843682"/>
                  </a:lnTo>
                  <a:lnTo>
                    <a:pt x="17123690" y="1982495"/>
                  </a:lnTo>
                  <a:lnTo>
                    <a:pt x="17123690" y="1952129"/>
                  </a:lnTo>
                  <a:close/>
                </a:path>
                <a:path w="17865090" h="4352925">
                  <a:moveTo>
                    <a:pt x="17864836" y="1886673"/>
                  </a:moveTo>
                  <a:lnTo>
                    <a:pt x="17837061" y="1889061"/>
                  </a:lnTo>
                  <a:lnTo>
                    <a:pt x="17837061" y="1916938"/>
                  </a:lnTo>
                  <a:lnTo>
                    <a:pt x="17837061" y="2725089"/>
                  </a:lnTo>
                  <a:lnTo>
                    <a:pt x="17276712" y="2792501"/>
                  </a:lnTo>
                  <a:lnTo>
                    <a:pt x="17276712" y="1965083"/>
                  </a:lnTo>
                  <a:lnTo>
                    <a:pt x="17837061" y="1916938"/>
                  </a:lnTo>
                  <a:lnTo>
                    <a:pt x="17837061" y="1889061"/>
                  </a:lnTo>
                  <a:lnTo>
                    <a:pt x="17248950" y="1939607"/>
                  </a:lnTo>
                  <a:lnTo>
                    <a:pt x="17248950" y="2823832"/>
                  </a:lnTo>
                  <a:lnTo>
                    <a:pt x="17509363" y="2792501"/>
                  </a:lnTo>
                  <a:lnTo>
                    <a:pt x="17864836" y="2749715"/>
                  </a:lnTo>
                  <a:lnTo>
                    <a:pt x="17864836" y="1916938"/>
                  </a:lnTo>
                  <a:lnTo>
                    <a:pt x="17864836" y="1886673"/>
                  </a:lnTo>
                  <a:close/>
                </a:path>
              </a:pathLst>
            </a:custGeom>
            <a:solidFill>
              <a:srgbClr val="006E85">
                <a:alpha val="8998"/>
              </a:srgbClr>
            </a:solidFill>
          </p:spPr>
          <p:txBody>
            <a:bodyPr wrap="square" lIns="0" tIns="0" rIns="0" bIns="0" rtlCol="0"/>
            <a:lstStyle/>
            <a:p>
              <a:endParaRPr/>
            </a:p>
          </p:txBody>
        </p:sp>
        <p:sp>
          <p:nvSpPr>
            <p:cNvPr id="20" name="object 20"/>
            <p:cNvSpPr/>
            <p:nvPr/>
          </p:nvSpPr>
          <p:spPr>
            <a:xfrm>
              <a:off x="1695640" y="2046041"/>
              <a:ext cx="12840335" cy="8531225"/>
            </a:xfrm>
            <a:custGeom>
              <a:avLst/>
              <a:gdLst/>
              <a:ahLst/>
              <a:cxnLst/>
              <a:rect l="l" t="t" r="r" b="b"/>
              <a:pathLst>
                <a:path w="12840335" h="8531225">
                  <a:moveTo>
                    <a:pt x="1599666" y="7645501"/>
                  </a:moveTo>
                  <a:lnTo>
                    <a:pt x="1597723" y="7617854"/>
                  </a:lnTo>
                  <a:lnTo>
                    <a:pt x="0" y="7733347"/>
                  </a:lnTo>
                  <a:lnTo>
                    <a:pt x="0" y="8518893"/>
                  </a:lnTo>
                  <a:lnTo>
                    <a:pt x="27762" y="8518893"/>
                  </a:lnTo>
                  <a:lnTo>
                    <a:pt x="27762" y="8517382"/>
                  </a:lnTo>
                  <a:lnTo>
                    <a:pt x="92024" y="8530768"/>
                  </a:lnTo>
                  <a:lnTo>
                    <a:pt x="97663" y="8503552"/>
                  </a:lnTo>
                  <a:lnTo>
                    <a:pt x="27762" y="8488985"/>
                  </a:lnTo>
                  <a:lnTo>
                    <a:pt x="27762" y="7787322"/>
                  </a:lnTo>
                  <a:lnTo>
                    <a:pt x="98742" y="7796898"/>
                  </a:lnTo>
                  <a:lnTo>
                    <a:pt x="102438" y="7769352"/>
                  </a:lnTo>
                  <a:lnTo>
                    <a:pt x="27762" y="7759281"/>
                  </a:lnTo>
                  <a:lnTo>
                    <a:pt x="27762" y="7759154"/>
                  </a:lnTo>
                  <a:lnTo>
                    <a:pt x="1599666" y="7645501"/>
                  </a:lnTo>
                  <a:close/>
                </a:path>
                <a:path w="12840335" h="8531225">
                  <a:moveTo>
                    <a:pt x="8114068" y="276047"/>
                  </a:moveTo>
                  <a:lnTo>
                    <a:pt x="8086306" y="267398"/>
                  </a:lnTo>
                  <a:lnTo>
                    <a:pt x="8086306" y="296430"/>
                  </a:lnTo>
                  <a:lnTo>
                    <a:pt x="8086306" y="769226"/>
                  </a:lnTo>
                  <a:lnTo>
                    <a:pt x="7947482" y="727519"/>
                  </a:lnTo>
                  <a:lnTo>
                    <a:pt x="7947482" y="253161"/>
                  </a:lnTo>
                  <a:lnTo>
                    <a:pt x="8086306" y="296430"/>
                  </a:lnTo>
                  <a:lnTo>
                    <a:pt x="8086306" y="267398"/>
                  </a:lnTo>
                  <a:lnTo>
                    <a:pt x="8040713" y="253161"/>
                  </a:lnTo>
                  <a:lnTo>
                    <a:pt x="7919720" y="215430"/>
                  </a:lnTo>
                  <a:lnTo>
                    <a:pt x="7919720" y="748131"/>
                  </a:lnTo>
                  <a:lnTo>
                    <a:pt x="8114068" y="806526"/>
                  </a:lnTo>
                  <a:lnTo>
                    <a:pt x="8114068" y="769226"/>
                  </a:lnTo>
                  <a:lnTo>
                    <a:pt x="8114068" y="276047"/>
                  </a:lnTo>
                  <a:close/>
                </a:path>
                <a:path w="12840335" h="8531225">
                  <a:moveTo>
                    <a:pt x="8675992" y="17348"/>
                  </a:moveTo>
                  <a:lnTo>
                    <a:pt x="8625014" y="0"/>
                  </a:lnTo>
                  <a:lnTo>
                    <a:pt x="8622855" y="305219"/>
                  </a:lnTo>
                  <a:lnTo>
                    <a:pt x="8672309" y="321157"/>
                  </a:lnTo>
                  <a:lnTo>
                    <a:pt x="8675992" y="17348"/>
                  </a:lnTo>
                  <a:close/>
                </a:path>
                <a:path w="12840335" h="8531225">
                  <a:moveTo>
                    <a:pt x="8745830" y="482485"/>
                  </a:moveTo>
                  <a:lnTo>
                    <a:pt x="8718067" y="473938"/>
                  </a:lnTo>
                  <a:lnTo>
                    <a:pt x="8718067" y="502970"/>
                  </a:lnTo>
                  <a:lnTo>
                    <a:pt x="8718067" y="955103"/>
                  </a:lnTo>
                  <a:lnTo>
                    <a:pt x="8579307" y="913892"/>
                  </a:lnTo>
                  <a:lnTo>
                    <a:pt x="8579307" y="460298"/>
                  </a:lnTo>
                  <a:lnTo>
                    <a:pt x="8718067" y="502970"/>
                  </a:lnTo>
                  <a:lnTo>
                    <a:pt x="8718067" y="473938"/>
                  </a:lnTo>
                  <a:lnTo>
                    <a:pt x="8673782" y="460298"/>
                  </a:lnTo>
                  <a:lnTo>
                    <a:pt x="8551545" y="422668"/>
                  </a:lnTo>
                  <a:lnTo>
                    <a:pt x="8551545" y="934605"/>
                  </a:lnTo>
                  <a:lnTo>
                    <a:pt x="8745830" y="992289"/>
                  </a:lnTo>
                  <a:lnTo>
                    <a:pt x="8745830" y="955103"/>
                  </a:lnTo>
                  <a:lnTo>
                    <a:pt x="8745830" y="482485"/>
                  </a:lnTo>
                  <a:close/>
                </a:path>
                <a:path w="12840335" h="8531225">
                  <a:moveTo>
                    <a:pt x="9258795" y="516534"/>
                  </a:moveTo>
                  <a:lnTo>
                    <a:pt x="9258033" y="225018"/>
                  </a:lnTo>
                  <a:lnTo>
                    <a:pt x="9213355" y="207403"/>
                  </a:lnTo>
                  <a:lnTo>
                    <a:pt x="9213355" y="502107"/>
                  </a:lnTo>
                  <a:lnTo>
                    <a:pt x="9258795" y="516534"/>
                  </a:lnTo>
                  <a:close/>
                </a:path>
                <a:path w="12840335" h="8531225">
                  <a:moveTo>
                    <a:pt x="9320225" y="675246"/>
                  </a:moveTo>
                  <a:lnTo>
                    <a:pt x="9292463" y="665607"/>
                  </a:lnTo>
                  <a:lnTo>
                    <a:pt x="9292463" y="694982"/>
                  </a:lnTo>
                  <a:lnTo>
                    <a:pt x="9292463" y="1127582"/>
                  </a:lnTo>
                  <a:lnTo>
                    <a:pt x="9178925" y="1094892"/>
                  </a:lnTo>
                  <a:lnTo>
                    <a:pt x="9178925" y="655561"/>
                  </a:lnTo>
                  <a:lnTo>
                    <a:pt x="9292463" y="694982"/>
                  </a:lnTo>
                  <a:lnTo>
                    <a:pt x="9292463" y="665607"/>
                  </a:lnTo>
                  <a:lnTo>
                    <a:pt x="9263545" y="655561"/>
                  </a:lnTo>
                  <a:lnTo>
                    <a:pt x="9151163" y="616521"/>
                  </a:lnTo>
                  <a:lnTo>
                    <a:pt x="9151163" y="1115822"/>
                  </a:lnTo>
                  <a:lnTo>
                    <a:pt x="9320225" y="1164463"/>
                  </a:lnTo>
                  <a:lnTo>
                    <a:pt x="9320225" y="1127582"/>
                  </a:lnTo>
                  <a:lnTo>
                    <a:pt x="9320225" y="675246"/>
                  </a:lnTo>
                  <a:close/>
                </a:path>
                <a:path w="12840335" h="8531225">
                  <a:moveTo>
                    <a:pt x="9800933" y="421855"/>
                  </a:moveTo>
                  <a:lnTo>
                    <a:pt x="9757067" y="403098"/>
                  </a:lnTo>
                  <a:lnTo>
                    <a:pt x="9757067" y="689673"/>
                  </a:lnTo>
                  <a:lnTo>
                    <a:pt x="9800933" y="702525"/>
                  </a:lnTo>
                  <a:lnTo>
                    <a:pt x="9800933" y="421855"/>
                  </a:lnTo>
                  <a:close/>
                </a:path>
                <a:path w="12840335" h="8531225">
                  <a:moveTo>
                    <a:pt x="9860089" y="848817"/>
                  </a:moveTo>
                  <a:lnTo>
                    <a:pt x="9832327" y="839558"/>
                  </a:lnTo>
                  <a:lnTo>
                    <a:pt x="9832327" y="868781"/>
                  </a:lnTo>
                  <a:lnTo>
                    <a:pt x="9832327" y="1290472"/>
                  </a:lnTo>
                  <a:lnTo>
                    <a:pt x="9725723" y="1259192"/>
                  </a:lnTo>
                  <a:lnTo>
                    <a:pt x="9725723" y="833196"/>
                  </a:lnTo>
                  <a:lnTo>
                    <a:pt x="9832327" y="868781"/>
                  </a:lnTo>
                  <a:lnTo>
                    <a:pt x="9832327" y="839558"/>
                  </a:lnTo>
                  <a:lnTo>
                    <a:pt x="9813303" y="833196"/>
                  </a:lnTo>
                  <a:lnTo>
                    <a:pt x="9697949" y="794702"/>
                  </a:lnTo>
                  <a:lnTo>
                    <a:pt x="9697949" y="1280007"/>
                  </a:lnTo>
                  <a:lnTo>
                    <a:pt x="9860089" y="1327569"/>
                  </a:lnTo>
                  <a:lnTo>
                    <a:pt x="9860089" y="1290472"/>
                  </a:lnTo>
                  <a:lnTo>
                    <a:pt x="9860089" y="848817"/>
                  </a:lnTo>
                  <a:close/>
                </a:path>
                <a:path w="12840335" h="8531225">
                  <a:moveTo>
                    <a:pt x="10310089" y="592937"/>
                  </a:moveTo>
                  <a:lnTo>
                    <a:pt x="10269156" y="580301"/>
                  </a:lnTo>
                  <a:lnTo>
                    <a:pt x="10269156" y="861936"/>
                  </a:lnTo>
                  <a:lnTo>
                    <a:pt x="10310089" y="875931"/>
                  </a:lnTo>
                  <a:lnTo>
                    <a:pt x="10310089" y="592937"/>
                  </a:lnTo>
                  <a:close/>
                </a:path>
                <a:path w="12840335" h="8531225">
                  <a:moveTo>
                    <a:pt x="10358628" y="1009319"/>
                  </a:moveTo>
                  <a:lnTo>
                    <a:pt x="10337063" y="1002220"/>
                  </a:lnTo>
                  <a:lnTo>
                    <a:pt x="10330853" y="1000175"/>
                  </a:lnTo>
                  <a:lnTo>
                    <a:pt x="10330853" y="1029385"/>
                  </a:lnTo>
                  <a:lnTo>
                    <a:pt x="10330853" y="1432763"/>
                  </a:lnTo>
                  <a:lnTo>
                    <a:pt x="10248328" y="1407655"/>
                  </a:lnTo>
                  <a:lnTo>
                    <a:pt x="10248328" y="1002220"/>
                  </a:lnTo>
                  <a:lnTo>
                    <a:pt x="10330853" y="1029385"/>
                  </a:lnTo>
                  <a:lnTo>
                    <a:pt x="10330853" y="1000175"/>
                  </a:lnTo>
                  <a:lnTo>
                    <a:pt x="10220566" y="963828"/>
                  </a:lnTo>
                  <a:lnTo>
                    <a:pt x="10220566" y="1428267"/>
                  </a:lnTo>
                  <a:lnTo>
                    <a:pt x="10358628" y="1470177"/>
                  </a:lnTo>
                  <a:lnTo>
                    <a:pt x="10358628" y="1432763"/>
                  </a:lnTo>
                  <a:lnTo>
                    <a:pt x="10358628" y="1009319"/>
                  </a:lnTo>
                  <a:close/>
                </a:path>
                <a:path w="12840335" h="8531225">
                  <a:moveTo>
                    <a:pt x="10786516" y="759396"/>
                  </a:moveTo>
                  <a:lnTo>
                    <a:pt x="10744708" y="745147"/>
                  </a:lnTo>
                  <a:lnTo>
                    <a:pt x="10744708" y="1021308"/>
                  </a:lnTo>
                  <a:lnTo>
                    <a:pt x="10785589" y="1035075"/>
                  </a:lnTo>
                  <a:lnTo>
                    <a:pt x="10786516" y="759396"/>
                  </a:lnTo>
                  <a:close/>
                </a:path>
                <a:path w="12840335" h="8531225">
                  <a:moveTo>
                    <a:pt x="10834167" y="1164678"/>
                  </a:moveTo>
                  <a:lnTo>
                    <a:pt x="10811980" y="1157300"/>
                  </a:lnTo>
                  <a:lnTo>
                    <a:pt x="10806405" y="1155458"/>
                  </a:lnTo>
                  <a:lnTo>
                    <a:pt x="10806405" y="1184744"/>
                  </a:lnTo>
                  <a:lnTo>
                    <a:pt x="10806405" y="1578140"/>
                  </a:lnTo>
                  <a:lnTo>
                    <a:pt x="10723931" y="1553845"/>
                  </a:lnTo>
                  <a:lnTo>
                    <a:pt x="10723931" y="1157300"/>
                  </a:lnTo>
                  <a:lnTo>
                    <a:pt x="10806405" y="1184744"/>
                  </a:lnTo>
                  <a:lnTo>
                    <a:pt x="10806405" y="1155458"/>
                  </a:lnTo>
                  <a:lnTo>
                    <a:pt x="10696169" y="1118806"/>
                  </a:lnTo>
                  <a:lnTo>
                    <a:pt x="10696169" y="1574673"/>
                  </a:lnTo>
                  <a:lnTo>
                    <a:pt x="10834167" y="1615224"/>
                  </a:lnTo>
                  <a:lnTo>
                    <a:pt x="10834167" y="1578140"/>
                  </a:lnTo>
                  <a:lnTo>
                    <a:pt x="10834167" y="1164678"/>
                  </a:lnTo>
                  <a:close/>
                </a:path>
                <a:path w="12840335" h="8531225">
                  <a:moveTo>
                    <a:pt x="11240529" y="921092"/>
                  </a:moveTo>
                  <a:lnTo>
                    <a:pt x="11199584" y="909116"/>
                  </a:lnTo>
                  <a:lnTo>
                    <a:pt x="11199584" y="1174762"/>
                  </a:lnTo>
                  <a:lnTo>
                    <a:pt x="11240529" y="1188046"/>
                  </a:lnTo>
                  <a:lnTo>
                    <a:pt x="11240529" y="921092"/>
                  </a:lnTo>
                  <a:close/>
                </a:path>
                <a:path w="12840335" h="8531225">
                  <a:moveTo>
                    <a:pt x="11289055" y="1311897"/>
                  </a:moveTo>
                  <a:lnTo>
                    <a:pt x="11268939" y="1305382"/>
                  </a:lnTo>
                  <a:lnTo>
                    <a:pt x="11261293" y="1302918"/>
                  </a:lnTo>
                  <a:lnTo>
                    <a:pt x="11261293" y="1332064"/>
                  </a:lnTo>
                  <a:lnTo>
                    <a:pt x="11261293" y="1712125"/>
                  </a:lnTo>
                  <a:lnTo>
                    <a:pt x="11178819" y="1688096"/>
                  </a:lnTo>
                  <a:lnTo>
                    <a:pt x="11178819" y="1305382"/>
                  </a:lnTo>
                  <a:lnTo>
                    <a:pt x="11261293" y="1332064"/>
                  </a:lnTo>
                  <a:lnTo>
                    <a:pt x="11261293" y="1302918"/>
                  </a:lnTo>
                  <a:lnTo>
                    <a:pt x="11151057" y="1267218"/>
                  </a:lnTo>
                  <a:lnTo>
                    <a:pt x="11151057" y="1708924"/>
                  </a:lnTo>
                  <a:lnTo>
                    <a:pt x="11289055" y="1749107"/>
                  </a:lnTo>
                  <a:lnTo>
                    <a:pt x="11289055" y="1712125"/>
                  </a:lnTo>
                  <a:lnTo>
                    <a:pt x="11289055" y="1311897"/>
                  </a:lnTo>
                  <a:close/>
                </a:path>
                <a:path w="12840335" h="8531225">
                  <a:moveTo>
                    <a:pt x="11663261" y="1076617"/>
                  </a:moveTo>
                  <a:lnTo>
                    <a:pt x="11620691" y="1061707"/>
                  </a:lnTo>
                  <a:lnTo>
                    <a:pt x="11622380" y="1321003"/>
                  </a:lnTo>
                  <a:lnTo>
                    <a:pt x="11663261" y="1333639"/>
                  </a:lnTo>
                  <a:lnTo>
                    <a:pt x="11663261" y="1076617"/>
                  </a:lnTo>
                  <a:close/>
                </a:path>
                <a:path w="12840335" h="8531225">
                  <a:moveTo>
                    <a:pt x="11711788" y="1448219"/>
                  </a:moveTo>
                  <a:lnTo>
                    <a:pt x="11688826" y="1440510"/>
                  </a:lnTo>
                  <a:lnTo>
                    <a:pt x="11684025" y="1438910"/>
                  </a:lnTo>
                  <a:lnTo>
                    <a:pt x="11684025" y="1468170"/>
                  </a:lnTo>
                  <a:lnTo>
                    <a:pt x="11684025" y="1836940"/>
                  </a:lnTo>
                  <a:lnTo>
                    <a:pt x="11601552" y="1811629"/>
                  </a:lnTo>
                  <a:lnTo>
                    <a:pt x="11601552" y="1440510"/>
                  </a:lnTo>
                  <a:lnTo>
                    <a:pt x="11684025" y="1468170"/>
                  </a:lnTo>
                  <a:lnTo>
                    <a:pt x="11684025" y="1438910"/>
                  </a:lnTo>
                  <a:lnTo>
                    <a:pt x="11573789" y="1401914"/>
                  </a:lnTo>
                  <a:lnTo>
                    <a:pt x="11573789" y="1832127"/>
                  </a:lnTo>
                  <a:lnTo>
                    <a:pt x="11711788" y="1874583"/>
                  </a:lnTo>
                  <a:lnTo>
                    <a:pt x="11711788" y="1836940"/>
                  </a:lnTo>
                  <a:lnTo>
                    <a:pt x="11711788" y="1448219"/>
                  </a:lnTo>
                  <a:close/>
                </a:path>
                <a:path w="12840335" h="8531225">
                  <a:moveTo>
                    <a:pt x="12063006" y="1219225"/>
                  </a:moveTo>
                  <a:lnTo>
                    <a:pt x="12022061" y="1204036"/>
                  </a:lnTo>
                  <a:lnTo>
                    <a:pt x="12022061" y="1454556"/>
                  </a:lnTo>
                  <a:lnTo>
                    <a:pt x="12063006" y="1466710"/>
                  </a:lnTo>
                  <a:lnTo>
                    <a:pt x="12063006" y="1219225"/>
                  </a:lnTo>
                  <a:close/>
                </a:path>
                <a:path w="12840335" h="8531225">
                  <a:moveTo>
                    <a:pt x="12111533" y="1579270"/>
                  </a:moveTo>
                  <a:lnTo>
                    <a:pt x="12095366" y="1574279"/>
                  </a:lnTo>
                  <a:lnTo>
                    <a:pt x="12083771" y="1570710"/>
                  </a:lnTo>
                  <a:lnTo>
                    <a:pt x="12083771" y="1599768"/>
                  </a:lnTo>
                  <a:lnTo>
                    <a:pt x="12083771" y="1957755"/>
                  </a:lnTo>
                  <a:lnTo>
                    <a:pt x="12001297" y="1933359"/>
                  </a:lnTo>
                  <a:lnTo>
                    <a:pt x="12001297" y="1574279"/>
                  </a:lnTo>
                  <a:lnTo>
                    <a:pt x="12083771" y="1599768"/>
                  </a:lnTo>
                  <a:lnTo>
                    <a:pt x="12083771" y="1570710"/>
                  </a:lnTo>
                  <a:lnTo>
                    <a:pt x="11973535" y="1536661"/>
                  </a:lnTo>
                  <a:lnTo>
                    <a:pt x="11973535" y="1954072"/>
                  </a:lnTo>
                  <a:lnTo>
                    <a:pt x="12111533" y="1994954"/>
                  </a:lnTo>
                  <a:lnTo>
                    <a:pt x="12111533" y="1957755"/>
                  </a:lnTo>
                  <a:lnTo>
                    <a:pt x="12111533" y="1579270"/>
                  </a:lnTo>
                  <a:close/>
                </a:path>
                <a:path w="12840335" h="8531225">
                  <a:moveTo>
                    <a:pt x="12446699" y="1346758"/>
                  </a:moveTo>
                  <a:lnTo>
                    <a:pt x="12405754" y="1336078"/>
                  </a:lnTo>
                  <a:lnTo>
                    <a:pt x="12404674" y="1584858"/>
                  </a:lnTo>
                  <a:lnTo>
                    <a:pt x="12446699" y="1599336"/>
                  </a:lnTo>
                  <a:lnTo>
                    <a:pt x="12446699" y="1346758"/>
                  </a:lnTo>
                  <a:close/>
                </a:path>
                <a:path w="12840335" h="8531225">
                  <a:moveTo>
                    <a:pt x="12495225" y="1699971"/>
                  </a:moveTo>
                  <a:lnTo>
                    <a:pt x="12477471" y="1694395"/>
                  </a:lnTo>
                  <a:lnTo>
                    <a:pt x="12467450" y="1691246"/>
                  </a:lnTo>
                  <a:lnTo>
                    <a:pt x="12467450" y="1720367"/>
                  </a:lnTo>
                  <a:lnTo>
                    <a:pt x="12467450" y="2069896"/>
                  </a:lnTo>
                  <a:lnTo>
                    <a:pt x="12384926" y="2045817"/>
                  </a:lnTo>
                  <a:lnTo>
                    <a:pt x="12384926" y="1694395"/>
                  </a:lnTo>
                  <a:lnTo>
                    <a:pt x="12467450" y="1720367"/>
                  </a:lnTo>
                  <a:lnTo>
                    <a:pt x="12467450" y="1691246"/>
                  </a:lnTo>
                  <a:lnTo>
                    <a:pt x="12357164" y="1656537"/>
                  </a:lnTo>
                  <a:lnTo>
                    <a:pt x="12357164" y="2066632"/>
                  </a:lnTo>
                  <a:lnTo>
                    <a:pt x="12495225" y="2106879"/>
                  </a:lnTo>
                  <a:lnTo>
                    <a:pt x="12495225" y="2069896"/>
                  </a:lnTo>
                  <a:lnTo>
                    <a:pt x="12495225" y="1699971"/>
                  </a:lnTo>
                  <a:close/>
                </a:path>
                <a:path w="12840335" h="8531225">
                  <a:moveTo>
                    <a:pt x="12791288" y="1468602"/>
                  </a:moveTo>
                  <a:lnTo>
                    <a:pt x="12750343" y="1457807"/>
                  </a:lnTo>
                  <a:lnTo>
                    <a:pt x="12750343" y="1702155"/>
                  </a:lnTo>
                  <a:lnTo>
                    <a:pt x="12791288" y="1714080"/>
                  </a:lnTo>
                  <a:lnTo>
                    <a:pt x="12791288" y="1468602"/>
                  </a:lnTo>
                  <a:close/>
                </a:path>
                <a:path w="12840335" h="8531225">
                  <a:moveTo>
                    <a:pt x="12839814" y="1813356"/>
                  </a:moveTo>
                  <a:lnTo>
                    <a:pt x="12818263" y="1806257"/>
                  </a:lnTo>
                  <a:lnTo>
                    <a:pt x="12812052" y="1804212"/>
                  </a:lnTo>
                  <a:lnTo>
                    <a:pt x="12812052" y="1833422"/>
                  </a:lnTo>
                  <a:lnTo>
                    <a:pt x="12812052" y="2174659"/>
                  </a:lnTo>
                  <a:lnTo>
                    <a:pt x="12729578" y="2150580"/>
                  </a:lnTo>
                  <a:lnTo>
                    <a:pt x="12729578" y="1806257"/>
                  </a:lnTo>
                  <a:lnTo>
                    <a:pt x="12812052" y="1833422"/>
                  </a:lnTo>
                  <a:lnTo>
                    <a:pt x="12812052" y="1804212"/>
                  </a:lnTo>
                  <a:lnTo>
                    <a:pt x="12701816" y="1767865"/>
                  </a:lnTo>
                  <a:lnTo>
                    <a:pt x="12701816" y="2171408"/>
                  </a:lnTo>
                  <a:lnTo>
                    <a:pt x="12839814" y="2211641"/>
                  </a:lnTo>
                  <a:lnTo>
                    <a:pt x="12839814" y="2174659"/>
                  </a:lnTo>
                  <a:lnTo>
                    <a:pt x="12839814" y="1813356"/>
                  </a:lnTo>
                  <a:close/>
                </a:path>
              </a:pathLst>
            </a:custGeom>
            <a:solidFill>
              <a:srgbClr val="006E85">
                <a:alpha val="8998"/>
              </a:srgbClr>
            </a:solidFill>
          </p:spPr>
          <p:txBody>
            <a:bodyPr wrap="square" lIns="0" tIns="0" rIns="0" bIns="0" rtlCol="0"/>
            <a:lstStyle/>
            <a:p>
              <a:endParaRPr/>
            </a:p>
          </p:txBody>
        </p:sp>
        <p:sp>
          <p:nvSpPr>
            <p:cNvPr id="21" name="object 21"/>
            <p:cNvSpPr/>
            <p:nvPr/>
          </p:nvSpPr>
          <p:spPr>
            <a:xfrm>
              <a:off x="9688683" y="1827558"/>
              <a:ext cx="48260" cy="322580"/>
            </a:xfrm>
            <a:custGeom>
              <a:avLst/>
              <a:gdLst/>
              <a:ahLst/>
              <a:cxnLst/>
              <a:rect l="l" t="t" r="r" b="b"/>
              <a:pathLst>
                <a:path w="48259" h="322580">
                  <a:moveTo>
                    <a:pt x="0" y="0"/>
                  </a:moveTo>
                  <a:lnTo>
                    <a:pt x="0" y="309949"/>
                  </a:lnTo>
                  <a:lnTo>
                    <a:pt x="47717" y="322255"/>
                  </a:lnTo>
                  <a:lnTo>
                    <a:pt x="47717" y="19304"/>
                  </a:lnTo>
                  <a:lnTo>
                    <a:pt x="0" y="0"/>
                  </a:lnTo>
                  <a:close/>
                </a:path>
              </a:pathLst>
            </a:custGeom>
            <a:solidFill>
              <a:srgbClr val="B49E6E">
                <a:alpha val="8998"/>
              </a:srgbClr>
            </a:solidFill>
          </p:spPr>
          <p:txBody>
            <a:bodyPr wrap="square" lIns="0" tIns="0" rIns="0" bIns="0" rtlCol="0"/>
            <a:lstStyle/>
            <a:p>
              <a:endParaRPr/>
            </a:p>
          </p:txBody>
        </p:sp>
        <p:sp>
          <p:nvSpPr>
            <p:cNvPr id="22" name="object 22"/>
            <p:cNvSpPr/>
            <p:nvPr/>
          </p:nvSpPr>
          <p:spPr>
            <a:xfrm>
              <a:off x="14535506" y="5491665"/>
              <a:ext cx="2818765" cy="4895850"/>
            </a:xfrm>
            <a:custGeom>
              <a:avLst/>
              <a:gdLst/>
              <a:ahLst/>
              <a:cxnLst/>
              <a:rect l="l" t="t" r="r" b="b"/>
              <a:pathLst>
                <a:path w="2818765" h="4895850">
                  <a:moveTo>
                    <a:pt x="299758" y="143090"/>
                  </a:moveTo>
                  <a:lnTo>
                    <a:pt x="268528" y="135877"/>
                  </a:lnTo>
                  <a:lnTo>
                    <a:pt x="268033" y="323989"/>
                  </a:lnTo>
                  <a:lnTo>
                    <a:pt x="299758" y="330161"/>
                  </a:lnTo>
                  <a:lnTo>
                    <a:pt x="299758" y="143090"/>
                  </a:lnTo>
                  <a:close/>
                </a:path>
                <a:path w="2818765" h="4895850">
                  <a:moveTo>
                    <a:pt x="341134" y="477113"/>
                  </a:moveTo>
                  <a:lnTo>
                    <a:pt x="313372" y="472046"/>
                  </a:lnTo>
                  <a:lnTo>
                    <a:pt x="313372" y="500214"/>
                  </a:lnTo>
                  <a:lnTo>
                    <a:pt x="313372" y="776439"/>
                  </a:lnTo>
                  <a:lnTo>
                    <a:pt x="244665" y="766241"/>
                  </a:lnTo>
                  <a:lnTo>
                    <a:pt x="244665" y="487692"/>
                  </a:lnTo>
                  <a:lnTo>
                    <a:pt x="313372" y="500214"/>
                  </a:lnTo>
                  <a:lnTo>
                    <a:pt x="313372" y="472046"/>
                  </a:lnTo>
                  <a:lnTo>
                    <a:pt x="216903" y="454393"/>
                  </a:lnTo>
                  <a:lnTo>
                    <a:pt x="216903" y="790206"/>
                  </a:lnTo>
                  <a:lnTo>
                    <a:pt x="341134" y="808647"/>
                  </a:lnTo>
                  <a:lnTo>
                    <a:pt x="341134" y="776439"/>
                  </a:lnTo>
                  <a:lnTo>
                    <a:pt x="341134" y="487692"/>
                  </a:lnTo>
                  <a:lnTo>
                    <a:pt x="341134" y="477113"/>
                  </a:lnTo>
                  <a:close/>
                </a:path>
                <a:path w="2818765" h="4895850">
                  <a:moveTo>
                    <a:pt x="579882" y="200088"/>
                  </a:moveTo>
                  <a:lnTo>
                    <a:pt x="548817" y="193090"/>
                  </a:lnTo>
                  <a:lnTo>
                    <a:pt x="548322" y="377939"/>
                  </a:lnTo>
                  <a:lnTo>
                    <a:pt x="579882" y="384340"/>
                  </a:lnTo>
                  <a:lnTo>
                    <a:pt x="579882" y="200088"/>
                  </a:lnTo>
                  <a:close/>
                </a:path>
                <a:path w="2818765" h="4895850">
                  <a:moveTo>
                    <a:pt x="618705" y="526834"/>
                  </a:moveTo>
                  <a:lnTo>
                    <a:pt x="590943" y="522287"/>
                  </a:lnTo>
                  <a:lnTo>
                    <a:pt x="590943" y="550367"/>
                  </a:lnTo>
                  <a:lnTo>
                    <a:pt x="590943" y="816495"/>
                  </a:lnTo>
                  <a:lnTo>
                    <a:pt x="528091" y="808748"/>
                  </a:lnTo>
                  <a:lnTo>
                    <a:pt x="528091" y="540067"/>
                  </a:lnTo>
                  <a:lnTo>
                    <a:pt x="590943" y="550367"/>
                  </a:lnTo>
                  <a:lnTo>
                    <a:pt x="590943" y="522287"/>
                  </a:lnTo>
                  <a:lnTo>
                    <a:pt x="500329" y="507428"/>
                  </a:lnTo>
                  <a:lnTo>
                    <a:pt x="500329" y="833374"/>
                  </a:lnTo>
                  <a:lnTo>
                    <a:pt x="618705" y="847839"/>
                  </a:lnTo>
                  <a:lnTo>
                    <a:pt x="618705" y="816495"/>
                  </a:lnTo>
                  <a:lnTo>
                    <a:pt x="618705" y="540067"/>
                  </a:lnTo>
                  <a:lnTo>
                    <a:pt x="618705" y="526834"/>
                  </a:lnTo>
                  <a:close/>
                </a:path>
                <a:path w="2818765" h="4895850">
                  <a:moveTo>
                    <a:pt x="840155" y="251599"/>
                  </a:moveTo>
                  <a:lnTo>
                    <a:pt x="809523" y="243624"/>
                  </a:lnTo>
                  <a:lnTo>
                    <a:pt x="809142" y="416115"/>
                  </a:lnTo>
                  <a:lnTo>
                    <a:pt x="812393" y="428040"/>
                  </a:lnTo>
                  <a:lnTo>
                    <a:pt x="840155" y="434060"/>
                  </a:lnTo>
                  <a:lnTo>
                    <a:pt x="840155" y="251599"/>
                  </a:lnTo>
                  <a:close/>
                </a:path>
                <a:path w="2818765" h="4895850">
                  <a:moveTo>
                    <a:pt x="874585" y="567563"/>
                  </a:moveTo>
                  <a:lnTo>
                    <a:pt x="846823" y="563257"/>
                  </a:lnTo>
                  <a:lnTo>
                    <a:pt x="846823" y="591312"/>
                  </a:lnTo>
                  <a:lnTo>
                    <a:pt x="846823" y="847458"/>
                  </a:lnTo>
                  <a:lnTo>
                    <a:pt x="794283" y="840473"/>
                  </a:lnTo>
                  <a:lnTo>
                    <a:pt x="794283" y="583234"/>
                  </a:lnTo>
                  <a:lnTo>
                    <a:pt x="846823" y="591312"/>
                  </a:lnTo>
                  <a:lnTo>
                    <a:pt x="846823" y="563257"/>
                  </a:lnTo>
                  <a:lnTo>
                    <a:pt x="766521" y="550799"/>
                  </a:lnTo>
                  <a:lnTo>
                    <a:pt x="766521" y="864768"/>
                  </a:lnTo>
                  <a:lnTo>
                    <a:pt x="874585" y="879132"/>
                  </a:lnTo>
                  <a:lnTo>
                    <a:pt x="874585" y="847458"/>
                  </a:lnTo>
                  <a:lnTo>
                    <a:pt x="874585" y="583234"/>
                  </a:lnTo>
                  <a:lnTo>
                    <a:pt x="874585" y="567563"/>
                  </a:lnTo>
                  <a:close/>
                </a:path>
                <a:path w="2818765" h="4895850">
                  <a:moveTo>
                    <a:pt x="1097292" y="302679"/>
                  </a:moveTo>
                  <a:lnTo>
                    <a:pt x="1066876" y="294157"/>
                  </a:lnTo>
                  <a:lnTo>
                    <a:pt x="1066495" y="460248"/>
                  </a:lnTo>
                  <a:lnTo>
                    <a:pt x="1069530" y="472020"/>
                  </a:lnTo>
                  <a:lnTo>
                    <a:pt x="1097292" y="478472"/>
                  </a:lnTo>
                  <a:lnTo>
                    <a:pt x="1097292" y="302679"/>
                  </a:lnTo>
                  <a:close/>
                </a:path>
                <a:path w="2818765" h="4895850">
                  <a:moveTo>
                    <a:pt x="1128737" y="609320"/>
                  </a:moveTo>
                  <a:lnTo>
                    <a:pt x="1100975" y="604697"/>
                  </a:lnTo>
                  <a:lnTo>
                    <a:pt x="1100975" y="632841"/>
                  </a:lnTo>
                  <a:lnTo>
                    <a:pt x="1100975" y="885151"/>
                  </a:lnTo>
                  <a:lnTo>
                    <a:pt x="1055319" y="878586"/>
                  </a:lnTo>
                  <a:lnTo>
                    <a:pt x="1055319" y="625195"/>
                  </a:lnTo>
                  <a:lnTo>
                    <a:pt x="1100975" y="632841"/>
                  </a:lnTo>
                  <a:lnTo>
                    <a:pt x="1100975" y="604697"/>
                  </a:lnTo>
                  <a:lnTo>
                    <a:pt x="1027557" y="592442"/>
                  </a:lnTo>
                  <a:lnTo>
                    <a:pt x="1027557" y="902665"/>
                  </a:lnTo>
                  <a:lnTo>
                    <a:pt x="1128737" y="917257"/>
                  </a:lnTo>
                  <a:lnTo>
                    <a:pt x="1128737" y="885151"/>
                  </a:lnTo>
                  <a:lnTo>
                    <a:pt x="1128737" y="625195"/>
                  </a:lnTo>
                  <a:lnTo>
                    <a:pt x="1128737" y="609320"/>
                  </a:lnTo>
                  <a:close/>
                </a:path>
                <a:path w="2818765" h="4895850">
                  <a:moveTo>
                    <a:pt x="1346238" y="350939"/>
                  </a:moveTo>
                  <a:lnTo>
                    <a:pt x="1315872" y="342265"/>
                  </a:lnTo>
                  <a:lnTo>
                    <a:pt x="1315491" y="510184"/>
                  </a:lnTo>
                  <a:lnTo>
                    <a:pt x="1318463" y="521893"/>
                  </a:lnTo>
                  <a:lnTo>
                    <a:pt x="1346238" y="528523"/>
                  </a:lnTo>
                  <a:lnTo>
                    <a:pt x="1346238" y="350939"/>
                  </a:lnTo>
                  <a:close/>
                </a:path>
                <a:path w="2818765" h="4895850">
                  <a:moveTo>
                    <a:pt x="1377683" y="655574"/>
                  </a:moveTo>
                  <a:lnTo>
                    <a:pt x="1349921" y="651027"/>
                  </a:lnTo>
                  <a:lnTo>
                    <a:pt x="1349921" y="679094"/>
                  </a:lnTo>
                  <a:lnTo>
                    <a:pt x="1349921" y="917625"/>
                  </a:lnTo>
                  <a:lnTo>
                    <a:pt x="1304315" y="911237"/>
                  </a:lnTo>
                  <a:lnTo>
                    <a:pt x="1304315" y="671614"/>
                  </a:lnTo>
                  <a:lnTo>
                    <a:pt x="1349921" y="679094"/>
                  </a:lnTo>
                  <a:lnTo>
                    <a:pt x="1349921" y="651027"/>
                  </a:lnTo>
                  <a:lnTo>
                    <a:pt x="1276553" y="638975"/>
                  </a:lnTo>
                  <a:lnTo>
                    <a:pt x="1276553" y="935304"/>
                  </a:lnTo>
                  <a:lnTo>
                    <a:pt x="1377683" y="949629"/>
                  </a:lnTo>
                  <a:lnTo>
                    <a:pt x="1377683" y="917625"/>
                  </a:lnTo>
                  <a:lnTo>
                    <a:pt x="1377683" y="671614"/>
                  </a:lnTo>
                  <a:lnTo>
                    <a:pt x="1377683" y="655574"/>
                  </a:lnTo>
                  <a:close/>
                </a:path>
                <a:path w="2818765" h="4895850">
                  <a:moveTo>
                    <a:pt x="1580095" y="396532"/>
                  </a:moveTo>
                  <a:lnTo>
                    <a:pt x="1550060" y="386778"/>
                  </a:lnTo>
                  <a:lnTo>
                    <a:pt x="1549730" y="553021"/>
                  </a:lnTo>
                  <a:lnTo>
                    <a:pt x="1552333" y="564197"/>
                  </a:lnTo>
                  <a:lnTo>
                    <a:pt x="1580095" y="572274"/>
                  </a:lnTo>
                  <a:lnTo>
                    <a:pt x="1580095" y="396532"/>
                  </a:lnTo>
                  <a:close/>
                </a:path>
                <a:path w="2818765" h="4895850">
                  <a:moveTo>
                    <a:pt x="1607324" y="693089"/>
                  </a:moveTo>
                  <a:lnTo>
                    <a:pt x="1579562" y="687933"/>
                  </a:lnTo>
                  <a:lnTo>
                    <a:pt x="1579562" y="716191"/>
                  </a:lnTo>
                  <a:lnTo>
                    <a:pt x="1579562" y="952449"/>
                  </a:lnTo>
                  <a:lnTo>
                    <a:pt x="1543824" y="946746"/>
                  </a:lnTo>
                  <a:lnTo>
                    <a:pt x="1543824" y="709523"/>
                  </a:lnTo>
                  <a:lnTo>
                    <a:pt x="1579562" y="716191"/>
                  </a:lnTo>
                  <a:lnTo>
                    <a:pt x="1579562" y="687933"/>
                  </a:lnTo>
                  <a:lnTo>
                    <a:pt x="1516062" y="676122"/>
                  </a:lnTo>
                  <a:lnTo>
                    <a:pt x="1516062" y="970394"/>
                  </a:lnTo>
                  <a:lnTo>
                    <a:pt x="1607324" y="984973"/>
                  </a:lnTo>
                  <a:lnTo>
                    <a:pt x="1607324" y="952449"/>
                  </a:lnTo>
                  <a:lnTo>
                    <a:pt x="1607324" y="709523"/>
                  </a:lnTo>
                  <a:lnTo>
                    <a:pt x="1607324" y="693089"/>
                  </a:lnTo>
                  <a:close/>
                </a:path>
                <a:path w="2818765" h="4895850">
                  <a:moveTo>
                    <a:pt x="1802371" y="440016"/>
                  </a:moveTo>
                  <a:lnTo>
                    <a:pt x="1772323" y="430263"/>
                  </a:lnTo>
                  <a:lnTo>
                    <a:pt x="1772005" y="593039"/>
                  </a:lnTo>
                  <a:lnTo>
                    <a:pt x="1774596" y="604380"/>
                  </a:lnTo>
                  <a:lnTo>
                    <a:pt x="1802371" y="611911"/>
                  </a:lnTo>
                  <a:lnTo>
                    <a:pt x="1802371" y="440016"/>
                  </a:lnTo>
                  <a:close/>
                </a:path>
                <a:path w="2818765" h="4895850">
                  <a:moveTo>
                    <a:pt x="1829587" y="731583"/>
                  </a:moveTo>
                  <a:lnTo>
                    <a:pt x="1801825" y="726554"/>
                  </a:lnTo>
                  <a:lnTo>
                    <a:pt x="1801825" y="754799"/>
                  </a:lnTo>
                  <a:lnTo>
                    <a:pt x="1801825" y="981671"/>
                  </a:lnTo>
                  <a:lnTo>
                    <a:pt x="1766087" y="976134"/>
                  </a:lnTo>
                  <a:lnTo>
                    <a:pt x="1766087" y="748347"/>
                  </a:lnTo>
                  <a:lnTo>
                    <a:pt x="1801825" y="754799"/>
                  </a:lnTo>
                  <a:lnTo>
                    <a:pt x="1801825" y="726554"/>
                  </a:lnTo>
                  <a:lnTo>
                    <a:pt x="1738325" y="715048"/>
                  </a:lnTo>
                  <a:lnTo>
                    <a:pt x="1738325" y="999883"/>
                  </a:lnTo>
                  <a:lnTo>
                    <a:pt x="1829587" y="1014095"/>
                  </a:lnTo>
                  <a:lnTo>
                    <a:pt x="1829587" y="981671"/>
                  </a:lnTo>
                  <a:lnTo>
                    <a:pt x="1829587" y="748347"/>
                  </a:lnTo>
                  <a:lnTo>
                    <a:pt x="1829587" y="731583"/>
                  </a:lnTo>
                  <a:close/>
                </a:path>
                <a:path w="2818765" h="4895850">
                  <a:moveTo>
                    <a:pt x="2015896" y="481672"/>
                  </a:moveTo>
                  <a:lnTo>
                    <a:pt x="1986241" y="470992"/>
                  </a:lnTo>
                  <a:lnTo>
                    <a:pt x="1985962" y="633818"/>
                  </a:lnTo>
                  <a:lnTo>
                    <a:pt x="1988134" y="644613"/>
                  </a:lnTo>
                  <a:lnTo>
                    <a:pt x="2015896" y="653618"/>
                  </a:lnTo>
                  <a:lnTo>
                    <a:pt x="2015896" y="481672"/>
                  </a:lnTo>
                  <a:close/>
                </a:path>
                <a:path w="2818765" h="4895850">
                  <a:moveTo>
                    <a:pt x="2039378" y="767702"/>
                  </a:moveTo>
                  <a:lnTo>
                    <a:pt x="2011502" y="763447"/>
                  </a:lnTo>
                  <a:lnTo>
                    <a:pt x="2011502" y="791552"/>
                  </a:lnTo>
                  <a:lnTo>
                    <a:pt x="2010816" y="1007478"/>
                  </a:lnTo>
                  <a:lnTo>
                    <a:pt x="2010803" y="1011110"/>
                  </a:lnTo>
                  <a:lnTo>
                    <a:pt x="1985810" y="1007478"/>
                  </a:lnTo>
                  <a:lnTo>
                    <a:pt x="1985810" y="787603"/>
                  </a:lnTo>
                  <a:lnTo>
                    <a:pt x="2011502" y="791552"/>
                  </a:lnTo>
                  <a:lnTo>
                    <a:pt x="2011502" y="763447"/>
                  </a:lnTo>
                  <a:lnTo>
                    <a:pt x="1958047" y="755281"/>
                  </a:lnTo>
                  <a:lnTo>
                    <a:pt x="1958047" y="1031557"/>
                  </a:lnTo>
                  <a:lnTo>
                    <a:pt x="2038464" y="1043114"/>
                  </a:lnTo>
                  <a:lnTo>
                    <a:pt x="2038565" y="1011110"/>
                  </a:lnTo>
                  <a:lnTo>
                    <a:pt x="2039302" y="791552"/>
                  </a:lnTo>
                  <a:lnTo>
                    <a:pt x="2039315" y="787603"/>
                  </a:lnTo>
                  <a:lnTo>
                    <a:pt x="2039378" y="767702"/>
                  </a:lnTo>
                  <a:close/>
                </a:path>
                <a:path w="2818765" h="4895850">
                  <a:moveTo>
                    <a:pt x="2222652" y="522071"/>
                  </a:moveTo>
                  <a:lnTo>
                    <a:pt x="2192947" y="510514"/>
                  </a:lnTo>
                  <a:lnTo>
                    <a:pt x="2192782" y="668794"/>
                  </a:lnTo>
                  <a:lnTo>
                    <a:pt x="2194890" y="681266"/>
                  </a:lnTo>
                  <a:lnTo>
                    <a:pt x="2222652" y="684847"/>
                  </a:lnTo>
                  <a:lnTo>
                    <a:pt x="2222652" y="522071"/>
                  </a:lnTo>
                  <a:close/>
                </a:path>
                <a:path w="2818765" h="4895850">
                  <a:moveTo>
                    <a:pt x="2245271" y="803376"/>
                  </a:moveTo>
                  <a:lnTo>
                    <a:pt x="2217509" y="797826"/>
                  </a:lnTo>
                  <a:lnTo>
                    <a:pt x="2217509" y="826147"/>
                  </a:lnTo>
                  <a:lnTo>
                    <a:pt x="2217509" y="1040117"/>
                  </a:lnTo>
                  <a:lnTo>
                    <a:pt x="2192566" y="1036332"/>
                  </a:lnTo>
                  <a:lnTo>
                    <a:pt x="2192566" y="821118"/>
                  </a:lnTo>
                  <a:lnTo>
                    <a:pt x="2217509" y="826147"/>
                  </a:lnTo>
                  <a:lnTo>
                    <a:pt x="2217509" y="797826"/>
                  </a:lnTo>
                  <a:lnTo>
                    <a:pt x="2164804" y="787273"/>
                  </a:lnTo>
                  <a:lnTo>
                    <a:pt x="2164804" y="1060183"/>
                  </a:lnTo>
                  <a:lnTo>
                    <a:pt x="2245271" y="1072438"/>
                  </a:lnTo>
                  <a:lnTo>
                    <a:pt x="2245271" y="1040117"/>
                  </a:lnTo>
                  <a:lnTo>
                    <a:pt x="2245271" y="821118"/>
                  </a:lnTo>
                  <a:lnTo>
                    <a:pt x="2245271" y="803376"/>
                  </a:lnTo>
                  <a:close/>
                </a:path>
                <a:path w="2818765" h="4895850">
                  <a:moveTo>
                    <a:pt x="2422258" y="730719"/>
                  </a:moveTo>
                  <a:lnTo>
                    <a:pt x="2421280" y="558177"/>
                  </a:lnTo>
                  <a:lnTo>
                    <a:pt x="2392007" y="551129"/>
                  </a:lnTo>
                  <a:lnTo>
                    <a:pt x="2391791" y="711847"/>
                  </a:lnTo>
                  <a:lnTo>
                    <a:pt x="2394394" y="723188"/>
                  </a:lnTo>
                  <a:lnTo>
                    <a:pt x="2422258" y="730719"/>
                  </a:lnTo>
                  <a:close/>
                </a:path>
                <a:path w="2818765" h="4895850">
                  <a:moveTo>
                    <a:pt x="2444267" y="836460"/>
                  </a:moveTo>
                  <a:lnTo>
                    <a:pt x="2416518" y="830961"/>
                  </a:lnTo>
                  <a:lnTo>
                    <a:pt x="2416518" y="859231"/>
                  </a:lnTo>
                  <a:lnTo>
                    <a:pt x="2416518" y="1068590"/>
                  </a:lnTo>
                  <a:lnTo>
                    <a:pt x="2391562" y="1064628"/>
                  </a:lnTo>
                  <a:lnTo>
                    <a:pt x="2391562" y="854354"/>
                  </a:lnTo>
                  <a:lnTo>
                    <a:pt x="2416518" y="859231"/>
                  </a:lnTo>
                  <a:lnTo>
                    <a:pt x="2416518" y="830961"/>
                  </a:lnTo>
                  <a:lnTo>
                    <a:pt x="2363800" y="820508"/>
                  </a:lnTo>
                  <a:lnTo>
                    <a:pt x="2363800" y="1088377"/>
                  </a:lnTo>
                  <a:lnTo>
                    <a:pt x="2444267" y="1101013"/>
                  </a:lnTo>
                  <a:lnTo>
                    <a:pt x="2444267" y="1068590"/>
                  </a:lnTo>
                  <a:lnTo>
                    <a:pt x="2444267" y="854354"/>
                  </a:lnTo>
                  <a:lnTo>
                    <a:pt x="2444267" y="836460"/>
                  </a:lnTo>
                  <a:close/>
                </a:path>
                <a:path w="2818765" h="4895850">
                  <a:moveTo>
                    <a:pt x="2619857" y="593318"/>
                  </a:moveTo>
                  <a:lnTo>
                    <a:pt x="2590190" y="582637"/>
                  </a:lnTo>
                  <a:lnTo>
                    <a:pt x="2589923" y="744385"/>
                  </a:lnTo>
                  <a:lnTo>
                    <a:pt x="2592082" y="755180"/>
                  </a:lnTo>
                  <a:lnTo>
                    <a:pt x="2619857" y="764171"/>
                  </a:lnTo>
                  <a:lnTo>
                    <a:pt x="2619857" y="593318"/>
                  </a:lnTo>
                  <a:close/>
                </a:path>
                <a:path w="2818765" h="4895850">
                  <a:moveTo>
                    <a:pt x="2642412" y="870394"/>
                  </a:moveTo>
                  <a:lnTo>
                    <a:pt x="2614638" y="865898"/>
                  </a:lnTo>
                  <a:lnTo>
                    <a:pt x="2614638" y="894041"/>
                  </a:lnTo>
                  <a:lnTo>
                    <a:pt x="2614638" y="1094727"/>
                  </a:lnTo>
                  <a:lnTo>
                    <a:pt x="2589707" y="1091425"/>
                  </a:lnTo>
                  <a:lnTo>
                    <a:pt x="2589707" y="889977"/>
                  </a:lnTo>
                  <a:lnTo>
                    <a:pt x="2614638" y="894041"/>
                  </a:lnTo>
                  <a:lnTo>
                    <a:pt x="2614638" y="865898"/>
                  </a:lnTo>
                  <a:lnTo>
                    <a:pt x="2561945" y="857338"/>
                  </a:lnTo>
                  <a:lnTo>
                    <a:pt x="2561945" y="1115707"/>
                  </a:lnTo>
                  <a:lnTo>
                    <a:pt x="2642412" y="1126388"/>
                  </a:lnTo>
                  <a:lnTo>
                    <a:pt x="2642412" y="1094727"/>
                  </a:lnTo>
                  <a:lnTo>
                    <a:pt x="2642412" y="889977"/>
                  </a:lnTo>
                  <a:lnTo>
                    <a:pt x="2642412" y="870394"/>
                  </a:lnTo>
                  <a:close/>
                </a:path>
                <a:path w="2818765" h="4895850">
                  <a:moveTo>
                    <a:pt x="2767393" y="2869488"/>
                  </a:moveTo>
                  <a:lnTo>
                    <a:pt x="2743149" y="2869488"/>
                  </a:lnTo>
                  <a:lnTo>
                    <a:pt x="2743479" y="2860167"/>
                  </a:lnTo>
                  <a:lnTo>
                    <a:pt x="2739631" y="2860040"/>
                  </a:lnTo>
                  <a:lnTo>
                    <a:pt x="2739631" y="2887840"/>
                  </a:lnTo>
                  <a:lnTo>
                    <a:pt x="2739631" y="4597933"/>
                  </a:lnTo>
                  <a:lnTo>
                    <a:pt x="2657487" y="4610849"/>
                  </a:lnTo>
                  <a:lnTo>
                    <a:pt x="2657487" y="3342868"/>
                  </a:lnTo>
                  <a:lnTo>
                    <a:pt x="2653576" y="3338855"/>
                  </a:lnTo>
                  <a:lnTo>
                    <a:pt x="2619692" y="3309709"/>
                  </a:lnTo>
                  <a:lnTo>
                    <a:pt x="2582862" y="3284778"/>
                  </a:lnTo>
                  <a:lnTo>
                    <a:pt x="2534843" y="3260204"/>
                  </a:lnTo>
                  <a:lnTo>
                    <a:pt x="2477185" y="3241446"/>
                  </a:lnTo>
                  <a:lnTo>
                    <a:pt x="2411412" y="3233991"/>
                  </a:lnTo>
                  <a:lnTo>
                    <a:pt x="2402408" y="3234144"/>
                  </a:lnTo>
                  <a:lnTo>
                    <a:pt x="2356510" y="3239376"/>
                  </a:lnTo>
                  <a:lnTo>
                    <a:pt x="2311641" y="3252114"/>
                  </a:lnTo>
                  <a:lnTo>
                    <a:pt x="2267864" y="3272320"/>
                  </a:lnTo>
                  <a:lnTo>
                    <a:pt x="2225243" y="3299955"/>
                  </a:lnTo>
                  <a:lnTo>
                    <a:pt x="2183854" y="3334982"/>
                  </a:lnTo>
                  <a:lnTo>
                    <a:pt x="2143760" y="3377349"/>
                  </a:lnTo>
                  <a:lnTo>
                    <a:pt x="2140394" y="3381260"/>
                  </a:lnTo>
                  <a:lnTo>
                    <a:pt x="2140394" y="4680737"/>
                  </a:lnTo>
                  <a:lnTo>
                    <a:pt x="2014816" y="4701095"/>
                  </a:lnTo>
                  <a:lnTo>
                    <a:pt x="2014816" y="2863151"/>
                  </a:lnTo>
                  <a:lnTo>
                    <a:pt x="2739631" y="2887840"/>
                  </a:lnTo>
                  <a:lnTo>
                    <a:pt x="2739631" y="2860040"/>
                  </a:lnTo>
                  <a:lnTo>
                    <a:pt x="2000618" y="2834894"/>
                  </a:lnTo>
                  <a:lnTo>
                    <a:pt x="1987054" y="2835198"/>
                  </a:lnTo>
                  <a:lnTo>
                    <a:pt x="1987054" y="2862948"/>
                  </a:lnTo>
                  <a:lnTo>
                    <a:pt x="1987054" y="4703203"/>
                  </a:lnTo>
                  <a:lnTo>
                    <a:pt x="1645653" y="4608182"/>
                  </a:lnTo>
                  <a:lnTo>
                    <a:pt x="1642618" y="4608665"/>
                  </a:lnTo>
                  <a:lnTo>
                    <a:pt x="1642618" y="3680168"/>
                  </a:lnTo>
                  <a:lnTo>
                    <a:pt x="1698904" y="3674668"/>
                  </a:lnTo>
                  <a:lnTo>
                    <a:pt x="1698904" y="3286747"/>
                  </a:lnTo>
                  <a:lnTo>
                    <a:pt x="1671142" y="3288817"/>
                  </a:lnTo>
                  <a:lnTo>
                    <a:pt x="1671142" y="3316668"/>
                  </a:lnTo>
                  <a:lnTo>
                    <a:pt x="1671142" y="3649497"/>
                  </a:lnTo>
                  <a:lnTo>
                    <a:pt x="1614855" y="3654996"/>
                  </a:lnTo>
                  <a:lnTo>
                    <a:pt x="1614855" y="3682873"/>
                  </a:lnTo>
                  <a:lnTo>
                    <a:pt x="1614855" y="4613059"/>
                  </a:lnTo>
                  <a:lnTo>
                    <a:pt x="1552879" y="4622851"/>
                  </a:lnTo>
                  <a:lnTo>
                    <a:pt x="1552879" y="3688918"/>
                  </a:lnTo>
                  <a:lnTo>
                    <a:pt x="1614855" y="3682873"/>
                  </a:lnTo>
                  <a:lnTo>
                    <a:pt x="1614855" y="3654996"/>
                  </a:lnTo>
                  <a:lnTo>
                    <a:pt x="1525117" y="3663746"/>
                  </a:lnTo>
                  <a:lnTo>
                    <a:pt x="1525117" y="3691623"/>
                  </a:lnTo>
                  <a:lnTo>
                    <a:pt x="1525117" y="4627245"/>
                  </a:lnTo>
                  <a:lnTo>
                    <a:pt x="992479" y="4711433"/>
                  </a:lnTo>
                  <a:lnTo>
                    <a:pt x="992479" y="3743579"/>
                  </a:lnTo>
                  <a:lnTo>
                    <a:pt x="1525117" y="3691623"/>
                  </a:lnTo>
                  <a:lnTo>
                    <a:pt x="1525117" y="3663746"/>
                  </a:lnTo>
                  <a:lnTo>
                    <a:pt x="964704" y="3718420"/>
                  </a:lnTo>
                  <a:lnTo>
                    <a:pt x="964704" y="4715827"/>
                  </a:lnTo>
                  <a:lnTo>
                    <a:pt x="755840" y="4748847"/>
                  </a:lnTo>
                  <a:lnTo>
                    <a:pt x="755840" y="4193209"/>
                  </a:lnTo>
                  <a:lnTo>
                    <a:pt x="796124" y="4094632"/>
                  </a:lnTo>
                  <a:lnTo>
                    <a:pt x="797153" y="3716413"/>
                  </a:lnTo>
                  <a:lnTo>
                    <a:pt x="859193" y="3610737"/>
                  </a:lnTo>
                  <a:lnTo>
                    <a:pt x="859193" y="3376688"/>
                  </a:lnTo>
                  <a:lnTo>
                    <a:pt x="1671142" y="3316668"/>
                  </a:lnTo>
                  <a:lnTo>
                    <a:pt x="1671142" y="3288817"/>
                  </a:lnTo>
                  <a:lnTo>
                    <a:pt x="953376" y="3342030"/>
                  </a:lnTo>
                  <a:lnTo>
                    <a:pt x="953376" y="2885376"/>
                  </a:lnTo>
                  <a:lnTo>
                    <a:pt x="1987054" y="2862948"/>
                  </a:lnTo>
                  <a:lnTo>
                    <a:pt x="1987054" y="2835198"/>
                  </a:lnTo>
                  <a:lnTo>
                    <a:pt x="925614" y="2858160"/>
                  </a:lnTo>
                  <a:lnTo>
                    <a:pt x="925614" y="3344087"/>
                  </a:lnTo>
                  <a:lnTo>
                    <a:pt x="847826" y="3349853"/>
                  </a:lnTo>
                  <a:lnTo>
                    <a:pt x="844702" y="3349853"/>
                  </a:lnTo>
                  <a:lnTo>
                    <a:pt x="831430" y="3348901"/>
                  </a:lnTo>
                  <a:lnTo>
                    <a:pt x="831430" y="3376561"/>
                  </a:lnTo>
                  <a:lnTo>
                    <a:pt x="831430" y="3603142"/>
                  </a:lnTo>
                  <a:lnTo>
                    <a:pt x="769391" y="3708831"/>
                  </a:lnTo>
                  <a:lnTo>
                    <a:pt x="769391" y="4086656"/>
                  </a:lnTo>
                  <a:lnTo>
                    <a:pt x="729107" y="4185234"/>
                  </a:lnTo>
                  <a:lnTo>
                    <a:pt x="728078" y="4753229"/>
                  </a:lnTo>
                  <a:lnTo>
                    <a:pt x="195275" y="4837442"/>
                  </a:lnTo>
                  <a:lnTo>
                    <a:pt x="195275" y="3330892"/>
                  </a:lnTo>
                  <a:lnTo>
                    <a:pt x="831430" y="3376561"/>
                  </a:lnTo>
                  <a:lnTo>
                    <a:pt x="831430" y="3348901"/>
                  </a:lnTo>
                  <a:lnTo>
                    <a:pt x="195275" y="3303092"/>
                  </a:lnTo>
                  <a:lnTo>
                    <a:pt x="195275" y="0"/>
                  </a:lnTo>
                  <a:lnTo>
                    <a:pt x="167500" y="0"/>
                  </a:lnTo>
                  <a:lnTo>
                    <a:pt x="167500" y="4841837"/>
                  </a:lnTo>
                  <a:lnTo>
                    <a:pt x="0" y="4868303"/>
                  </a:lnTo>
                  <a:lnTo>
                    <a:pt x="4343" y="4895735"/>
                  </a:lnTo>
                  <a:lnTo>
                    <a:pt x="1644027" y="4636605"/>
                  </a:lnTo>
                  <a:lnTo>
                    <a:pt x="1990966" y="4733112"/>
                  </a:lnTo>
                  <a:lnTo>
                    <a:pt x="2168156" y="4704385"/>
                  </a:lnTo>
                  <a:lnTo>
                    <a:pt x="2168156" y="4549762"/>
                  </a:lnTo>
                  <a:lnTo>
                    <a:pt x="2386901" y="4610900"/>
                  </a:lnTo>
                  <a:lnTo>
                    <a:pt x="2386901" y="4286910"/>
                  </a:lnTo>
                  <a:lnTo>
                    <a:pt x="2500401" y="4301718"/>
                  </a:lnTo>
                  <a:lnTo>
                    <a:pt x="2500401" y="4638776"/>
                  </a:lnTo>
                  <a:lnTo>
                    <a:pt x="2611615" y="4664316"/>
                  </a:lnTo>
                  <a:lnTo>
                    <a:pt x="2617787" y="4637202"/>
                  </a:lnTo>
                  <a:lnTo>
                    <a:pt x="2528163" y="4616640"/>
                  </a:lnTo>
                  <a:lnTo>
                    <a:pt x="2528163" y="4277309"/>
                  </a:lnTo>
                  <a:lnTo>
                    <a:pt x="2359139" y="4255351"/>
                  </a:lnTo>
                  <a:lnTo>
                    <a:pt x="2359139" y="4574349"/>
                  </a:lnTo>
                  <a:lnTo>
                    <a:pt x="2168156" y="4520895"/>
                  </a:lnTo>
                  <a:lnTo>
                    <a:pt x="2168156" y="3391560"/>
                  </a:lnTo>
                  <a:lnTo>
                    <a:pt x="2204986" y="3353206"/>
                  </a:lnTo>
                  <a:lnTo>
                    <a:pt x="2242820" y="3321507"/>
                  </a:lnTo>
                  <a:lnTo>
                    <a:pt x="2281605" y="3296501"/>
                  </a:lnTo>
                  <a:lnTo>
                    <a:pt x="2321268" y="3278200"/>
                  </a:lnTo>
                  <a:lnTo>
                    <a:pt x="2361755" y="3266668"/>
                  </a:lnTo>
                  <a:lnTo>
                    <a:pt x="2403005" y="3261906"/>
                  </a:lnTo>
                  <a:lnTo>
                    <a:pt x="2469934" y="3268154"/>
                  </a:lnTo>
                  <a:lnTo>
                    <a:pt x="2528049" y="3287382"/>
                  </a:lnTo>
                  <a:lnTo>
                    <a:pt x="2575382" y="3312744"/>
                  </a:lnTo>
                  <a:lnTo>
                    <a:pt x="2609926" y="3337369"/>
                  </a:lnTo>
                  <a:lnTo>
                    <a:pt x="2629712" y="3354413"/>
                  </a:lnTo>
                  <a:lnTo>
                    <a:pt x="2629712" y="4643272"/>
                  </a:lnTo>
                  <a:lnTo>
                    <a:pt x="2767393" y="4621695"/>
                  </a:lnTo>
                  <a:lnTo>
                    <a:pt x="2767393" y="2869488"/>
                  </a:lnTo>
                  <a:close/>
                </a:path>
                <a:path w="2818765" h="4895850">
                  <a:moveTo>
                    <a:pt x="2795587" y="621893"/>
                  </a:moveTo>
                  <a:lnTo>
                    <a:pt x="2765006" y="617118"/>
                  </a:lnTo>
                  <a:lnTo>
                    <a:pt x="2765387" y="774039"/>
                  </a:lnTo>
                  <a:lnTo>
                    <a:pt x="2767888" y="786244"/>
                  </a:lnTo>
                  <a:lnTo>
                    <a:pt x="2795587" y="790587"/>
                  </a:lnTo>
                  <a:lnTo>
                    <a:pt x="2795587" y="621893"/>
                  </a:lnTo>
                  <a:close/>
                </a:path>
                <a:path w="2818765" h="4895850">
                  <a:moveTo>
                    <a:pt x="2818155" y="904621"/>
                  </a:moveTo>
                  <a:lnTo>
                    <a:pt x="2790380" y="898969"/>
                  </a:lnTo>
                  <a:lnTo>
                    <a:pt x="2790380" y="927290"/>
                  </a:lnTo>
                  <a:lnTo>
                    <a:pt x="2790380" y="1117879"/>
                  </a:lnTo>
                  <a:lnTo>
                    <a:pt x="2765501" y="1114298"/>
                  </a:lnTo>
                  <a:lnTo>
                    <a:pt x="2765501" y="922185"/>
                  </a:lnTo>
                  <a:lnTo>
                    <a:pt x="2790380" y="927290"/>
                  </a:lnTo>
                  <a:lnTo>
                    <a:pt x="2790380" y="898969"/>
                  </a:lnTo>
                  <a:lnTo>
                    <a:pt x="2737739" y="888238"/>
                  </a:lnTo>
                  <a:lnTo>
                    <a:pt x="2737739" y="1138377"/>
                  </a:lnTo>
                  <a:lnTo>
                    <a:pt x="2818155" y="1149870"/>
                  </a:lnTo>
                  <a:lnTo>
                    <a:pt x="2818155" y="1117879"/>
                  </a:lnTo>
                  <a:lnTo>
                    <a:pt x="2818155" y="922185"/>
                  </a:lnTo>
                  <a:lnTo>
                    <a:pt x="2818155" y="904621"/>
                  </a:lnTo>
                  <a:close/>
                </a:path>
              </a:pathLst>
            </a:custGeom>
            <a:solidFill>
              <a:srgbClr val="006E85">
                <a:alpha val="8998"/>
              </a:srgbClr>
            </a:solidFill>
          </p:spPr>
          <p:txBody>
            <a:bodyPr wrap="square" lIns="0" tIns="0" rIns="0" bIns="0" rtlCol="0"/>
            <a:lstStyle/>
            <a:p>
              <a:endParaRPr/>
            </a:p>
          </p:txBody>
        </p:sp>
        <p:sp>
          <p:nvSpPr>
            <p:cNvPr id="23" name="object 23"/>
            <p:cNvSpPr/>
            <p:nvPr/>
          </p:nvSpPr>
          <p:spPr>
            <a:xfrm>
              <a:off x="17495029" y="8438092"/>
              <a:ext cx="1986280" cy="92075"/>
            </a:xfrm>
            <a:custGeom>
              <a:avLst/>
              <a:gdLst/>
              <a:ahLst/>
              <a:cxnLst/>
              <a:rect l="l" t="t" r="r" b="b"/>
              <a:pathLst>
                <a:path w="1986280" h="92075">
                  <a:moveTo>
                    <a:pt x="0" y="0"/>
                  </a:moveTo>
                  <a:lnTo>
                    <a:pt x="1986118" y="91864"/>
                  </a:lnTo>
                </a:path>
              </a:pathLst>
            </a:custGeom>
            <a:solidFill>
              <a:srgbClr val="FFFFFF">
                <a:alpha val="8998"/>
              </a:srgbClr>
            </a:solidFill>
          </p:spPr>
          <p:txBody>
            <a:bodyPr wrap="square" lIns="0" tIns="0" rIns="0" bIns="0" rtlCol="0"/>
            <a:lstStyle/>
            <a:p>
              <a:endParaRPr/>
            </a:p>
          </p:txBody>
        </p:sp>
        <p:sp>
          <p:nvSpPr>
            <p:cNvPr id="24" name="object 24"/>
            <p:cNvSpPr/>
            <p:nvPr/>
          </p:nvSpPr>
          <p:spPr>
            <a:xfrm>
              <a:off x="17494049" y="8417268"/>
              <a:ext cx="1988185" cy="133985"/>
            </a:xfrm>
            <a:custGeom>
              <a:avLst/>
              <a:gdLst/>
              <a:ahLst/>
              <a:cxnLst/>
              <a:rect l="l" t="t" r="r" b="b"/>
              <a:pathLst>
                <a:path w="1988184" h="133984">
                  <a:moveTo>
                    <a:pt x="1952" y="0"/>
                  </a:moveTo>
                  <a:lnTo>
                    <a:pt x="0" y="41643"/>
                  </a:lnTo>
                  <a:lnTo>
                    <a:pt x="1986125" y="133500"/>
                  </a:lnTo>
                  <a:lnTo>
                    <a:pt x="1988077" y="91857"/>
                  </a:lnTo>
                  <a:lnTo>
                    <a:pt x="1952" y="0"/>
                  </a:lnTo>
                  <a:close/>
                </a:path>
              </a:pathLst>
            </a:custGeom>
            <a:solidFill>
              <a:srgbClr val="006E85">
                <a:alpha val="8998"/>
              </a:srgbClr>
            </a:solidFill>
          </p:spPr>
          <p:txBody>
            <a:bodyPr wrap="square" lIns="0" tIns="0" rIns="0" bIns="0" rtlCol="0"/>
            <a:lstStyle/>
            <a:p>
              <a:endParaRPr/>
            </a:p>
          </p:txBody>
        </p:sp>
      </p:grpSp>
      <p:sp>
        <p:nvSpPr>
          <p:cNvPr id="25" name="object 25"/>
          <p:cNvSpPr txBox="1"/>
          <p:nvPr/>
        </p:nvSpPr>
        <p:spPr>
          <a:xfrm>
            <a:off x="6090831" y="9558456"/>
            <a:ext cx="1751964" cy="625475"/>
          </a:xfrm>
          <a:prstGeom prst="rect">
            <a:avLst/>
          </a:prstGeom>
        </p:spPr>
        <p:txBody>
          <a:bodyPr vert="horz" wrap="square" lIns="0" tIns="106045" rIns="0" bIns="0" rtlCol="0">
            <a:spAutoFit/>
          </a:bodyPr>
          <a:lstStyle/>
          <a:p>
            <a:pPr marL="12700">
              <a:lnSpc>
                <a:spcPct val="100000"/>
              </a:lnSpc>
              <a:spcBef>
                <a:spcPts val="835"/>
              </a:spcBef>
            </a:pPr>
            <a:r>
              <a:rPr sz="1350" spc="-45" dirty="0">
                <a:solidFill>
                  <a:srgbClr val="221F1F"/>
                </a:solidFill>
                <a:latin typeface="Lucida Sans"/>
                <a:cs typeface="Lucida Sans"/>
              </a:rPr>
              <a:t>Tel</a:t>
            </a:r>
            <a:r>
              <a:rPr sz="1350" spc="-65" dirty="0">
                <a:solidFill>
                  <a:srgbClr val="221F1F"/>
                </a:solidFill>
                <a:latin typeface="Lucida Sans"/>
                <a:cs typeface="Lucida Sans"/>
              </a:rPr>
              <a:t> </a:t>
            </a:r>
            <a:r>
              <a:rPr sz="1350" spc="-70" dirty="0">
                <a:solidFill>
                  <a:srgbClr val="221F1F"/>
                </a:solidFill>
                <a:latin typeface="Lucida Sans"/>
                <a:cs typeface="Lucida Sans"/>
              </a:rPr>
              <a:t>00962</a:t>
            </a:r>
            <a:r>
              <a:rPr sz="1350" spc="-60" dirty="0">
                <a:solidFill>
                  <a:srgbClr val="221F1F"/>
                </a:solidFill>
                <a:latin typeface="Lucida Sans"/>
                <a:cs typeface="Lucida Sans"/>
              </a:rPr>
              <a:t> </a:t>
            </a:r>
            <a:r>
              <a:rPr sz="1350" spc="-70" dirty="0">
                <a:solidFill>
                  <a:srgbClr val="221F1F"/>
                </a:solidFill>
                <a:latin typeface="Lucida Sans"/>
                <a:cs typeface="Lucida Sans"/>
              </a:rPr>
              <a:t>6</a:t>
            </a:r>
            <a:r>
              <a:rPr sz="1350" spc="-65" dirty="0">
                <a:solidFill>
                  <a:srgbClr val="221F1F"/>
                </a:solidFill>
                <a:latin typeface="Lucida Sans"/>
                <a:cs typeface="Lucida Sans"/>
              </a:rPr>
              <a:t> </a:t>
            </a:r>
            <a:r>
              <a:rPr sz="1350" spc="-10" dirty="0">
                <a:solidFill>
                  <a:srgbClr val="221F1F"/>
                </a:solidFill>
                <a:latin typeface="Lucida Sans"/>
                <a:cs typeface="Lucida Sans"/>
              </a:rPr>
              <a:t>4630301</a:t>
            </a:r>
            <a:endParaRPr sz="1350">
              <a:latin typeface="Lucida Sans"/>
              <a:cs typeface="Lucida Sans"/>
            </a:endParaRPr>
          </a:p>
          <a:p>
            <a:pPr marL="12700">
              <a:lnSpc>
                <a:spcPct val="100000"/>
              </a:lnSpc>
              <a:spcBef>
                <a:spcPts val="740"/>
              </a:spcBef>
            </a:pPr>
            <a:r>
              <a:rPr sz="1350" spc="-45" dirty="0">
                <a:solidFill>
                  <a:srgbClr val="221F1F"/>
                </a:solidFill>
                <a:latin typeface="Lucida Sans"/>
                <a:cs typeface="Lucida Sans"/>
              </a:rPr>
              <a:t>Fax</a:t>
            </a:r>
            <a:r>
              <a:rPr sz="1350" spc="-70" dirty="0">
                <a:solidFill>
                  <a:srgbClr val="221F1F"/>
                </a:solidFill>
                <a:latin typeface="Lucida Sans"/>
                <a:cs typeface="Lucida Sans"/>
              </a:rPr>
              <a:t> </a:t>
            </a:r>
            <a:r>
              <a:rPr sz="1350" spc="-65" dirty="0">
                <a:solidFill>
                  <a:srgbClr val="221F1F"/>
                </a:solidFill>
                <a:latin typeface="Lucida Sans"/>
                <a:cs typeface="Lucida Sans"/>
              </a:rPr>
              <a:t>00962798182720</a:t>
            </a:r>
            <a:endParaRPr sz="1350">
              <a:latin typeface="Lucida Sans"/>
              <a:cs typeface="Lucida Sans"/>
            </a:endParaRPr>
          </a:p>
        </p:txBody>
      </p:sp>
      <p:sp>
        <p:nvSpPr>
          <p:cNvPr id="26" name="object 26"/>
          <p:cNvSpPr txBox="1"/>
          <p:nvPr/>
        </p:nvSpPr>
        <p:spPr>
          <a:xfrm>
            <a:off x="8790968" y="9558456"/>
            <a:ext cx="2880995" cy="625475"/>
          </a:xfrm>
          <a:prstGeom prst="rect">
            <a:avLst/>
          </a:prstGeom>
        </p:spPr>
        <p:txBody>
          <a:bodyPr vert="horz" wrap="square" lIns="0" tIns="106045" rIns="0" bIns="0" rtlCol="0">
            <a:spAutoFit/>
          </a:bodyPr>
          <a:lstStyle/>
          <a:p>
            <a:pPr marL="12700">
              <a:lnSpc>
                <a:spcPct val="100000"/>
              </a:lnSpc>
              <a:spcBef>
                <a:spcPts val="835"/>
              </a:spcBef>
            </a:pPr>
            <a:r>
              <a:rPr sz="1350" spc="-10" dirty="0" smtClean="0">
                <a:solidFill>
                  <a:srgbClr val="221F1F"/>
                </a:solidFill>
                <a:latin typeface="Lucida Sans"/>
                <a:cs typeface="Lucida Sans"/>
              </a:rPr>
              <a:t>Email</a:t>
            </a:r>
            <a:r>
              <a:rPr lang="en-US" sz="1350" spc="-10" dirty="0" smtClean="0">
                <a:solidFill>
                  <a:srgbClr val="221F1F"/>
                </a:solidFill>
                <a:latin typeface="Lucida Sans"/>
                <a:cs typeface="Lucida Sans"/>
              </a:rPr>
              <a:t>:</a:t>
            </a:r>
            <a:r>
              <a:rPr sz="1350" spc="-80" dirty="0" smtClean="0">
                <a:solidFill>
                  <a:srgbClr val="221F1F"/>
                </a:solidFill>
                <a:latin typeface="Lucida Sans"/>
                <a:cs typeface="Lucida Sans"/>
              </a:rPr>
              <a:t> </a:t>
            </a:r>
            <a:r>
              <a:rPr lang="en-US" sz="1350" spc="-10" dirty="0" smtClean="0">
                <a:solidFill>
                  <a:srgbClr val="221F1F"/>
                </a:solidFill>
                <a:latin typeface="Lucida Sans"/>
                <a:cs typeface="Lucida Sans"/>
              </a:rPr>
              <a:t>Ahmad.Alkhaldi@cbj.gov.jo</a:t>
            </a:r>
            <a:endParaRPr sz="1350" dirty="0">
              <a:latin typeface="Lucida Sans"/>
              <a:cs typeface="Lucida Sans"/>
            </a:endParaRPr>
          </a:p>
          <a:p>
            <a:pPr marL="12700">
              <a:lnSpc>
                <a:spcPct val="100000"/>
              </a:lnSpc>
              <a:spcBef>
                <a:spcPts val="740"/>
              </a:spcBef>
            </a:pPr>
            <a:r>
              <a:rPr sz="1350" dirty="0">
                <a:solidFill>
                  <a:srgbClr val="221F1F"/>
                </a:solidFill>
                <a:latin typeface="Lucida Sans"/>
                <a:cs typeface="Lucida Sans"/>
              </a:rPr>
              <a:t>P.O</a:t>
            </a:r>
            <a:r>
              <a:rPr sz="1350" spc="-35" dirty="0">
                <a:solidFill>
                  <a:srgbClr val="221F1F"/>
                </a:solidFill>
                <a:latin typeface="Lucida Sans"/>
                <a:cs typeface="Lucida Sans"/>
              </a:rPr>
              <a:t> </a:t>
            </a:r>
            <a:r>
              <a:rPr sz="1350" dirty="0">
                <a:solidFill>
                  <a:srgbClr val="221F1F"/>
                </a:solidFill>
                <a:latin typeface="Lucida Sans"/>
                <a:cs typeface="Lucida Sans"/>
              </a:rPr>
              <a:t>Box</a:t>
            </a:r>
            <a:r>
              <a:rPr sz="1350" spc="-35" dirty="0">
                <a:solidFill>
                  <a:srgbClr val="221F1F"/>
                </a:solidFill>
                <a:latin typeface="Lucida Sans"/>
                <a:cs typeface="Lucida Sans"/>
              </a:rPr>
              <a:t> </a:t>
            </a:r>
            <a:r>
              <a:rPr sz="1350" spc="-40" dirty="0">
                <a:solidFill>
                  <a:srgbClr val="221F1F"/>
                </a:solidFill>
                <a:latin typeface="Lucida Sans"/>
                <a:cs typeface="Lucida Sans"/>
              </a:rPr>
              <a:t>(37)</a:t>
            </a:r>
            <a:r>
              <a:rPr sz="1350" spc="-30" dirty="0">
                <a:solidFill>
                  <a:srgbClr val="221F1F"/>
                </a:solidFill>
                <a:latin typeface="Lucida Sans"/>
                <a:cs typeface="Lucida Sans"/>
              </a:rPr>
              <a:t> </a:t>
            </a:r>
            <a:r>
              <a:rPr sz="1350" dirty="0">
                <a:solidFill>
                  <a:srgbClr val="221F1F"/>
                </a:solidFill>
                <a:latin typeface="Lucida Sans"/>
                <a:cs typeface="Lucida Sans"/>
              </a:rPr>
              <a:t>Amman</a:t>
            </a:r>
            <a:r>
              <a:rPr sz="1350" spc="-35" dirty="0">
                <a:solidFill>
                  <a:srgbClr val="221F1F"/>
                </a:solidFill>
                <a:latin typeface="Lucida Sans"/>
                <a:cs typeface="Lucida Sans"/>
              </a:rPr>
              <a:t> </a:t>
            </a:r>
            <a:r>
              <a:rPr sz="1350" spc="-70" dirty="0">
                <a:solidFill>
                  <a:srgbClr val="221F1F"/>
                </a:solidFill>
                <a:latin typeface="Lucida Sans"/>
                <a:cs typeface="Lucida Sans"/>
              </a:rPr>
              <a:t>11118</a:t>
            </a:r>
            <a:r>
              <a:rPr sz="1350" spc="-30" dirty="0">
                <a:solidFill>
                  <a:srgbClr val="221F1F"/>
                </a:solidFill>
                <a:latin typeface="Lucida Sans"/>
                <a:cs typeface="Lucida Sans"/>
              </a:rPr>
              <a:t> </a:t>
            </a:r>
            <a:r>
              <a:rPr sz="1350" spc="-10" dirty="0">
                <a:solidFill>
                  <a:srgbClr val="221F1F"/>
                </a:solidFill>
                <a:latin typeface="Lucida Sans"/>
                <a:cs typeface="Lucida Sans"/>
              </a:rPr>
              <a:t>Jordan</a:t>
            </a:r>
            <a:endParaRPr sz="1350" dirty="0">
              <a:latin typeface="Lucida Sans"/>
              <a:cs typeface="Lucida Sans"/>
            </a:endParaRPr>
          </a:p>
        </p:txBody>
      </p:sp>
      <p:sp>
        <p:nvSpPr>
          <p:cNvPr id="27" name="object 27"/>
          <p:cNvSpPr txBox="1"/>
          <p:nvPr/>
        </p:nvSpPr>
        <p:spPr>
          <a:xfrm>
            <a:off x="12460640" y="9975215"/>
            <a:ext cx="1520190" cy="235585"/>
          </a:xfrm>
          <a:prstGeom prst="rect">
            <a:avLst/>
          </a:prstGeom>
        </p:spPr>
        <p:txBody>
          <a:bodyPr vert="horz" wrap="square" lIns="0" tIns="15875" rIns="0" bIns="0" rtlCol="0">
            <a:spAutoFit/>
          </a:bodyPr>
          <a:lstStyle/>
          <a:p>
            <a:pPr marL="12700">
              <a:lnSpc>
                <a:spcPct val="100000"/>
              </a:lnSpc>
              <a:spcBef>
                <a:spcPts val="125"/>
              </a:spcBef>
            </a:pPr>
            <a:r>
              <a:rPr sz="1350" dirty="0">
                <a:solidFill>
                  <a:srgbClr val="B99228"/>
                </a:solidFill>
                <a:latin typeface="Lucida Sans"/>
                <a:cs typeface="Lucida Sans"/>
              </a:rPr>
              <a:t>Website</a:t>
            </a:r>
            <a:r>
              <a:rPr sz="1350" spc="-25" dirty="0">
                <a:solidFill>
                  <a:srgbClr val="B99228"/>
                </a:solidFill>
                <a:latin typeface="Lucida Sans"/>
                <a:cs typeface="Lucida Sans"/>
              </a:rPr>
              <a:t> </a:t>
            </a:r>
            <a:r>
              <a:rPr sz="1350" spc="-10" dirty="0">
                <a:solidFill>
                  <a:srgbClr val="B99228"/>
                </a:solidFill>
                <a:latin typeface="Lucida Sans"/>
                <a:cs typeface="Lucida Sans"/>
              </a:rPr>
              <a:t>cbj.gov.jo</a:t>
            </a:r>
            <a:endParaRPr sz="1350" dirty="0">
              <a:latin typeface="Lucida Sans"/>
              <a:cs typeface="Lucida Sans"/>
            </a:endParaRPr>
          </a:p>
        </p:txBody>
      </p:sp>
      <p:grpSp>
        <p:nvGrpSpPr>
          <p:cNvPr id="34" name="Group 33">
            <a:extLst>
              <a:ext uri="{FF2B5EF4-FFF2-40B4-BE49-F238E27FC236}">
                <a16:creationId xmlns:a16="http://schemas.microsoft.com/office/drawing/2014/main" id="{55CE2B87-0822-3C37-65A7-4D670911382C}"/>
              </a:ext>
            </a:extLst>
          </p:cNvPr>
          <p:cNvGrpSpPr/>
          <p:nvPr/>
        </p:nvGrpSpPr>
        <p:grpSpPr>
          <a:xfrm>
            <a:off x="8373878" y="3960540"/>
            <a:ext cx="3356610" cy="3356610"/>
            <a:chOff x="8373878" y="3960540"/>
            <a:chExt cx="3356610" cy="3356610"/>
          </a:xfrm>
        </p:grpSpPr>
        <p:sp>
          <p:nvSpPr>
            <p:cNvPr id="29" name="object 29"/>
            <p:cNvSpPr/>
            <p:nvPr/>
          </p:nvSpPr>
          <p:spPr>
            <a:xfrm>
              <a:off x="8373878" y="3960540"/>
              <a:ext cx="3356610" cy="3356610"/>
            </a:xfrm>
            <a:custGeom>
              <a:avLst/>
              <a:gdLst/>
              <a:ahLst/>
              <a:cxnLst/>
              <a:rect l="l" t="t" r="r" b="b"/>
              <a:pathLst>
                <a:path w="3356609" h="3356609">
                  <a:moveTo>
                    <a:pt x="1678135" y="0"/>
                  </a:moveTo>
                  <a:lnTo>
                    <a:pt x="1629597" y="691"/>
                  </a:lnTo>
                  <a:lnTo>
                    <a:pt x="1581396" y="2755"/>
                  </a:lnTo>
                  <a:lnTo>
                    <a:pt x="1533552" y="6171"/>
                  </a:lnTo>
                  <a:lnTo>
                    <a:pt x="1486082" y="10921"/>
                  </a:lnTo>
                  <a:lnTo>
                    <a:pt x="1439006" y="16986"/>
                  </a:lnTo>
                  <a:lnTo>
                    <a:pt x="1392343" y="24347"/>
                  </a:lnTo>
                  <a:lnTo>
                    <a:pt x="1346111" y="32986"/>
                  </a:lnTo>
                  <a:lnTo>
                    <a:pt x="1300329" y="42884"/>
                  </a:lnTo>
                  <a:lnTo>
                    <a:pt x="1255016" y="54021"/>
                  </a:lnTo>
                  <a:lnTo>
                    <a:pt x="1210191" y="66379"/>
                  </a:lnTo>
                  <a:lnTo>
                    <a:pt x="1165873" y="79940"/>
                  </a:lnTo>
                  <a:lnTo>
                    <a:pt x="1122079" y="94684"/>
                  </a:lnTo>
                  <a:lnTo>
                    <a:pt x="1078830" y="110593"/>
                  </a:lnTo>
                  <a:lnTo>
                    <a:pt x="1036144" y="127648"/>
                  </a:lnTo>
                  <a:lnTo>
                    <a:pt x="994040" y="145829"/>
                  </a:lnTo>
                  <a:lnTo>
                    <a:pt x="952536" y="165119"/>
                  </a:lnTo>
                  <a:lnTo>
                    <a:pt x="911651" y="185499"/>
                  </a:lnTo>
                  <a:lnTo>
                    <a:pt x="871405" y="206949"/>
                  </a:lnTo>
                  <a:lnTo>
                    <a:pt x="831815" y="229451"/>
                  </a:lnTo>
                  <a:lnTo>
                    <a:pt x="792902" y="252986"/>
                  </a:lnTo>
                  <a:lnTo>
                    <a:pt x="754683" y="277535"/>
                  </a:lnTo>
                  <a:lnTo>
                    <a:pt x="717177" y="303080"/>
                  </a:lnTo>
                  <a:lnTo>
                    <a:pt x="680404" y="329601"/>
                  </a:lnTo>
                  <a:lnTo>
                    <a:pt x="644381" y="357080"/>
                  </a:lnTo>
                  <a:lnTo>
                    <a:pt x="609128" y="385499"/>
                  </a:lnTo>
                  <a:lnTo>
                    <a:pt x="574664" y="414837"/>
                  </a:lnTo>
                  <a:lnTo>
                    <a:pt x="541007" y="445077"/>
                  </a:lnTo>
                  <a:lnTo>
                    <a:pt x="508177" y="476200"/>
                  </a:lnTo>
                  <a:lnTo>
                    <a:pt x="476191" y="508186"/>
                  </a:lnTo>
                  <a:lnTo>
                    <a:pt x="445070" y="541018"/>
                  </a:lnTo>
                  <a:lnTo>
                    <a:pt x="414830" y="574676"/>
                  </a:lnTo>
                  <a:lnTo>
                    <a:pt x="385493" y="609141"/>
                  </a:lnTo>
                  <a:lnTo>
                    <a:pt x="357075" y="644395"/>
                  </a:lnTo>
                  <a:lnTo>
                    <a:pt x="329596" y="680419"/>
                  </a:lnTo>
                  <a:lnTo>
                    <a:pt x="303076" y="717194"/>
                  </a:lnTo>
                  <a:lnTo>
                    <a:pt x="277531" y="754701"/>
                  </a:lnTo>
                  <a:lnTo>
                    <a:pt x="252983" y="792922"/>
                  </a:lnTo>
                  <a:lnTo>
                    <a:pt x="229448" y="831837"/>
                  </a:lnTo>
                  <a:lnTo>
                    <a:pt x="206946" y="871428"/>
                  </a:lnTo>
                  <a:lnTo>
                    <a:pt x="185497" y="911676"/>
                  </a:lnTo>
                  <a:lnTo>
                    <a:pt x="165118" y="952563"/>
                  </a:lnTo>
                  <a:lnTo>
                    <a:pt x="145828" y="994068"/>
                  </a:lnTo>
                  <a:lnTo>
                    <a:pt x="127647" y="1036175"/>
                  </a:lnTo>
                  <a:lnTo>
                    <a:pt x="110592" y="1078863"/>
                  </a:lnTo>
                  <a:lnTo>
                    <a:pt x="94684" y="1122115"/>
                  </a:lnTo>
                  <a:lnTo>
                    <a:pt x="79940" y="1165910"/>
                  </a:lnTo>
                  <a:lnTo>
                    <a:pt x="66379" y="1210232"/>
                  </a:lnTo>
                  <a:lnTo>
                    <a:pt x="54021" y="1255059"/>
                  </a:lnTo>
                  <a:lnTo>
                    <a:pt x="42884" y="1300375"/>
                  </a:lnTo>
                  <a:lnTo>
                    <a:pt x="32986" y="1346160"/>
                  </a:lnTo>
                  <a:lnTo>
                    <a:pt x="24347" y="1392395"/>
                  </a:lnTo>
                  <a:lnTo>
                    <a:pt x="16986" y="1439061"/>
                  </a:lnTo>
                  <a:lnTo>
                    <a:pt x="10921" y="1486140"/>
                  </a:lnTo>
                  <a:lnTo>
                    <a:pt x="6171" y="1533613"/>
                  </a:lnTo>
                  <a:lnTo>
                    <a:pt x="2755" y="1581461"/>
                  </a:lnTo>
                  <a:lnTo>
                    <a:pt x="691" y="1629665"/>
                  </a:lnTo>
                  <a:lnTo>
                    <a:pt x="0" y="1678207"/>
                  </a:lnTo>
                  <a:lnTo>
                    <a:pt x="691" y="1726745"/>
                  </a:lnTo>
                  <a:lnTo>
                    <a:pt x="2755" y="1774946"/>
                  </a:lnTo>
                  <a:lnTo>
                    <a:pt x="6171" y="1822791"/>
                  </a:lnTo>
                  <a:lnTo>
                    <a:pt x="10921" y="1870261"/>
                  </a:lnTo>
                  <a:lnTo>
                    <a:pt x="16986" y="1917337"/>
                  </a:lnTo>
                  <a:lnTo>
                    <a:pt x="24347" y="1964001"/>
                  </a:lnTo>
                  <a:lnTo>
                    <a:pt x="32986" y="2010233"/>
                  </a:lnTo>
                  <a:lnTo>
                    <a:pt x="42884" y="2056015"/>
                  </a:lnTo>
                  <a:lnTo>
                    <a:pt x="54021" y="2101328"/>
                  </a:lnTo>
                  <a:lnTo>
                    <a:pt x="66379" y="2146153"/>
                  </a:lnTo>
                  <a:lnTo>
                    <a:pt x="79940" y="2190472"/>
                  </a:lnTo>
                  <a:lnTo>
                    <a:pt x="94684" y="2234266"/>
                  </a:lnTo>
                  <a:lnTo>
                    <a:pt x="110592" y="2277515"/>
                  </a:lnTo>
                  <a:lnTo>
                    <a:pt x="127647" y="2320201"/>
                  </a:lnTo>
                  <a:lnTo>
                    <a:pt x="145828" y="2362306"/>
                  </a:lnTo>
                  <a:lnTo>
                    <a:pt x="165118" y="2403810"/>
                  </a:lnTo>
                  <a:lnTo>
                    <a:pt x="185497" y="2444695"/>
                  </a:lnTo>
                  <a:lnTo>
                    <a:pt x="206946" y="2484941"/>
                  </a:lnTo>
                  <a:lnTo>
                    <a:pt x="229448" y="2524531"/>
                  </a:lnTo>
                  <a:lnTo>
                    <a:pt x="252983" y="2563445"/>
                  </a:lnTo>
                  <a:lnTo>
                    <a:pt x="277531" y="2601664"/>
                  </a:lnTo>
                  <a:lnTo>
                    <a:pt x="303076" y="2639170"/>
                  </a:lnTo>
                  <a:lnTo>
                    <a:pt x="329596" y="2675943"/>
                  </a:lnTo>
                  <a:lnTo>
                    <a:pt x="357075" y="2711966"/>
                  </a:lnTo>
                  <a:lnTo>
                    <a:pt x="385493" y="2747219"/>
                  </a:lnTo>
                  <a:lnTo>
                    <a:pt x="414830" y="2781683"/>
                  </a:lnTo>
                  <a:lnTo>
                    <a:pt x="445070" y="2815340"/>
                  </a:lnTo>
                  <a:lnTo>
                    <a:pt x="476191" y="2848170"/>
                  </a:lnTo>
                  <a:lnTo>
                    <a:pt x="508177" y="2880156"/>
                  </a:lnTo>
                  <a:lnTo>
                    <a:pt x="541007" y="2911278"/>
                  </a:lnTo>
                  <a:lnTo>
                    <a:pt x="574664" y="2941517"/>
                  </a:lnTo>
                  <a:lnTo>
                    <a:pt x="609128" y="2970855"/>
                  </a:lnTo>
                  <a:lnTo>
                    <a:pt x="644381" y="2999273"/>
                  </a:lnTo>
                  <a:lnTo>
                    <a:pt x="680404" y="3026752"/>
                  </a:lnTo>
                  <a:lnTo>
                    <a:pt x="717177" y="3053272"/>
                  </a:lnTo>
                  <a:lnTo>
                    <a:pt x="754683" y="3078817"/>
                  </a:lnTo>
                  <a:lnTo>
                    <a:pt x="792902" y="3103365"/>
                  </a:lnTo>
                  <a:lnTo>
                    <a:pt x="831815" y="3126900"/>
                  </a:lnTo>
                  <a:lnTo>
                    <a:pt x="871405" y="3149402"/>
                  </a:lnTo>
                  <a:lnTo>
                    <a:pt x="911651" y="3170851"/>
                  </a:lnTo>
                  <a:lnTo>
                    <a:pt x="952536" y="3191230"/>
                  </a:lnTo>
                  <a:lnTo>
                    <a:pt x="994040" y="3210520"/>
                  </a:lnTo>
                  <a:lnTo>
                    <a:pt x="1036144" y="3228702"/>
                  </a:lnTo>
                  <a:lnTo>
                    <a:pt x="1078830" y="3245756"/>
                  </a:lnTo>
                  <a:lnTo>
                    <a:pt x="1122079" y="3261665"/>
                  </a:lnTo>
                  <a:lnTo>
                    <a:pt x="1165873" y="3276409"/>
                  </a:lnTo>
                  <a:lnTo>
                    <a:pt x="1210191" y="3289969"/>
                  </a:lnTo>
                  <a:lnTo>
                    <a:pt x="1255016" y="3302327"/>
                  </a:lnTo>
                  <a:lnTo>
                    <a:pt x="1300329" y="3313465"/>
                  </a:lnTo>
                  <a:lnTo>
                    <a:pt x="1346111" y="3323362"/>
                  </a:lnTo>
                  <a:lnTo>
                    <a:pt x="1392343" y="3332001"/>
                  </a:lnTo>
                  <a:lnTo>
                    <a:pt x="1439006" y="3339362"/>
                  </a:lnTo>
                  <a:lnTo>
                    <a:pt x="1486082" y="3345427"/>
                  </a:lnTo>
                  <a:lnTo>
                    <a:pt x="1533552" y="3350177"/>
                  </a:lnTo>
                  <a:lnTo>
                    <a:pt x="1581396" y="3353593"/>
                  </a:lnTo>
                  <a:lnTo>
                    <a:pt x="1629597" y="3355657"/>
                  </a:lnTo>
                  <a:lnTo>
                    <a:pt x="1678135" y="3356349"/>
                  </a:lnTo>
                  <a:lnTo>
                    <a:pt x="1726677" y="3355657"/>
                  </a:lnTo>
                  <a:lnTo>
                    <a:pt x="1774881" y="3353593"/>
                  </a:lnTo>
                  <a:lnTo>
                    <a:pt x="1822730" y="3350177"/>
                  </a:lnTo>
                  <a:lnTo>
                    <a:pt x="1870203" y="3345427"/>
                  </a:lnTo>
                  <a:lnTo>
                    <a:pt x="1917282" y="3339362"/>
                  </a:lnTo>
                  <a:lnTo>
                    <a:pt x="1963949" y="3332001"/>
                  </a:lnTo>
                  <a:lnTo>
                    <a:pt x="2010184" y="3323362"/>
                  </a:lnTo>
                  <a:lnTo>
                    <a:pt x="2055969" y="3313465"/>
                  </a:lnTo>
                  <a:lnTo>
                    <a:pt x="2101285" y="3302327"/>
                  </a:lnTo>
                  <a:lnTo>
                    <a:pt x="2146112" y="3289969"/>
                  </a:lnTo>
                  <a:lnTo>
                    <a:pt x="2190434" y="3276409"/>
                  </a:lnTo>
                  <a:lnTo>
                    <a:pt x="2234230" y="3261665"/>
                  </a:lnTo>
                  <a:lnTo>
                    <a:pt x="2277481" y="3245756"/>
                  </a:lnTo>
                  <a:lnTo>
                    <a:pt x="2320170" y="3228702"/>
                  </a:lnTo>
                  <a:lnTo>
                    <a:pt x="2362276" y="3210520"/>
                  </a:lnTo>
                  <a:lnTo>
                    <a:pt x="2403782" y="3191230"/>
                  </a:lnTo>
                  <a:lnTo>
                    <a:pt x="2444668" y="3170851"/>
                  </a:lnTo>
                  <a:lnTo>
                    <a:pt x="2484917" y="3149402"/>
                  </a:lnTo>
                  <a:lnTo>
                    <a:pt x="2524508" y="3126900"/>
                  </a:lnTo>
                  <a:lnTo>
                    <a:pt x="2563423" y="3103365"/>
                  </a:lnTo>
                  <a:lnTo>
                    <a:pt x="2601644" y="3078817"/>
                  </a:lnTo>
                  <a:lnTo>
                    <a:pt x="2639151" y="3053272"/>
                  </a:lnTo>
                  <a:lnTo>
                    <a:pt x="2675926" y="3026752"/>
                  </a:lnTo>
                  <a:lnTo>
                    <a:pt x="2711949" y="2999273"/>
                  </a:lnTo>
                  <a:lnTo>
                    <a:pt x="2747203" y="2970855"/>
                  </a:lnTo>
                  <a:lnTo>
                    <a:pt x="2781669" y="2941517"/>
                  </a:lnTo>
                  <a:lnTo>
                    <a:pt x="2815326" y="2911278"/>
                  </a:lnTo>
                  <a:lnTo>
                    <a:pt x="2848158" y="2880156"/>
                  </a:lnTo>
                  <a:lnTo>
                    <a:pt x="2880144" y="2848170"/>
                  </a:lnTo>
                  <a:lnTo>
                    <a:pt x="2911267" y="2815340"/>
                  </a:lnTo>
                  <a:lnTo>
                    <a:pt x="2941507" y="2781683"/>
                  </a:lnTo>
                  <a:lnTo>
                    <a:pt x="2970845" y="2747219"/>
                  </a:lnTo>
                  <a:lnTo>
                    <a:pt x="2999263" y="2711966"/>
                  </a:lnTo>
                  <a:lnTo>
                    <a:pt x="3026743" y="2675943"/>
                  </a:lnTo>
                  <a:lnTo>
                    <a:pt x="3053264" y="2639170"/>
                  </a:lnTo>
                  <a:lnTo>
                    <a:pt x="3078808" y="2601664"/>
                  </a:lnTo>
                  <a:lnTo>
                    <a:pt x="3103358" y="2563445"/>
                  </a:lnTo>
                  <a:lnTo>
                    <a:pt x="3126892" y="2524531"/>
                  </a:lnTo>
                  <a:lnTo>
                    <a:pt x="3149394" y="2484941"/>
                  </a:lnTo>
                  <a:lnTo>
                    <a:pt x="3170844" y="2444695"/>
                  </a:lnTo>
                  <a:lnTo>
                    <a:pt x="3191224" y="2403810"/>
                  </a:lnTo>
                  <a:lnTo>
                    <a:pt x="3210513" y="2362306"/>
                  </a:lnTo>
                  <a:lnTo>
                    <a:pt x="3228695" y="2320201"/>
                  </a:lnTo>
                  <a:lnTo>
                    <a:pt x="3245750" y="2277515"/>
                  </a:lnTo>
                  <a:lnTo>
                    <a:pt x="3261658" y="2234266"/>
                  </a:lnTo>
                  <a:lnTo>
                    <a:pt x="3276402" y="2190472"/>
                  </a:lnTo>
                  <a:lnTo>
                    <a:pt x="3289963" y="2146153"/>
                  </a:lnTo>
                  <a:lnTo>
                    <a:pt x="3302321" y="2101328"/>
                  </a:lnTo>
                  <a:lnTo>
                    <a:pt x="3313458" y="2056015"/>
                  </a:lnTo>
                  <a:lnTo>
                    <a:pt x="3323356" y="2010233"/>
                  </a:lnTo>
                  <a:lnTo>
                    <a:pt x="3331994" y="1964001"/>
                  </a:lnTo>
                  <a:lnTo>
                    <a:pt x="3339356" y="1917337"/>
                  </a:lnTo>
                  <a:lnTo>
                    <a:pt x="3345421" y="1870261"/>
                  </a:lnTo>
                  <a:lnTo>
                    <a:pt x="3350171" y="1822791"/>
                  </a:lnTo>
                  <a:lnTo>
                    <a:pt x="3353587" y="1774946"/>
                  </a:lnTo>
                  <a:lnTo>
                    <a:pt x="3355650" y="1726745"/>
                  </a:lnTo>
                  <a:lnTo>
                    <a:pt x="3356342" y="1678207"/>
                  </a:lnTo>
                  <a:lnTo>
                    <a:pt x="3355650" y="1629665"/>
                  </a:lnTo>
                  <a:lnTo>
                    <a:pt x="3353587" y="1581461"/>
                  </a:lnTo>
                  <a:lnTo>
                    <a:pt x="3350171" y="1533613"/>
                  </a:lnTo>
                  <a:lnTo>
                    <a:pt x="3345421" y="1486140"/>
                  </a:lnTo>
                  <a:lnTo>
                    <a:pt x="3339356" y="1439061"/>
                  </a:lnTo>
                  <a:lnTo>
                    <a:pt x="3331994" y="1392395"/>
                  </a:lnTo>
                  <a:lnTo>
                    <a:pt x="3323356" y="1346160"/>
                  </a:lnTo>
                  <a:lnTo>
                    <a:pt x="3313458" y="1300375"/>
                  </a:lnTo>
                  <a:lnTo>
                    <a:pt x="3302321" y="1255059"/>
                  </a:lnTo>
                  <a:lnTo>
                    <a:pt x="3289963" y="1210232"/>
                  </a:lnTo>
                  <a:lnTo>
                    <a:pt x="3276402" y="1165910"/>
                  </a:lnTo>
                  <a:lnTo>
                    <a:pt x="3261658" y="1122115"/>
                  </a:lnTo>
                  <a:lnTo>
                    <a:pt x="3245750" y="1078863"/>
                  </a:lnTo>
                  <a:lnTo>
                    <a:pt x="3228695" y="1036175"/>
                  </a:lnTo>
                  <a:lnTo>
                    <a:pt x="3210513" y="994068"/>
                  </a:lnTo>
                  <a:lnTo>
                    <a:pt x="3191224" y="952563"/>
                  </a:lnTo>
                  <a:lnTo>
                    <a:pt x="3170844" y="911676"/>
                  </a:lnTo>
                  <a:lnTo>
                    <a:pt x="3149394" y="871428"/>
                  </a:lnTo>
                  <a:lnTo>
                    <a:pt x="3126892" y="831837"/>
                  </a:lnTo>
                  <a:lnTo>
                    <a:pt x="3103358" y="792922"/>
                  </a:lnTo>
                  <a:lnTo>
                    <a:pt x="3078808" y="754701"/>
                  </a:lnTo>
                  <a:lnTo>
                    <a:pt x="3053264" y="717194"/>
                  </a:lnTo>
                  <a:lnTo>
                    <a:pt x="3026743" y="680419"/>
                  </a:lnTo>
                  <a:lnTo>
                    <a:pt x="2999263" y="644395"/>
                  </a:lnTo>
                  <a:lnTo>
                    <a:pt x="2970845" y="609141"/>
                  </a:lnTo>
                  <a:lnTo>
                    <a:pt x="2941507" y="574676"/>
                  </a:lnTo>
                  <a:lnTo>
                    <a:pt x="2911267" y="541018"/>
                  </a:lnTo>
                  <a:lnTo>
                    <a:pt x="2880144" y="508186"/>
                  </a:lnTo>
                  <a:lnTo>
                    <a:pt x="2848158" y="476200"/>
                  </a:lnTo>
                  <a:lnTo>
                    <a:pt x="2815326" y="445077"/>
                  </a:lnTo>
                  <a:lnTo>
                    <a:pt x="2781669" y="414837"/>
                  </a:lnTo>
                  <a:lnTo>
                    <a:pt x="2747203" y="385499"/>
                  </a:lnTo>
                  <a:lnTo>
                    <a:pt x="2711949" y="357080"/>
                  </a:lnTo>
                  <a:lnTo>
                    <a:pt x="2675926" y="329601"/>
                  </a:lnTo>
                  <a:lnTo>
                    <a:pt x="2639151" y="303080"/>
                  </a:lnTo>
                  <a:lnTo>
                    <a:pt x="2601644" y="277535"/>
                  </a:lnTo>
                  <a:lnTo>
                    <a:pt x="2563423" y="252986"/>
                  </a:lnTo>
                  <a:lnTo>
                    <a:pt x="2524508" y="229451"/>
                  </a:lnTo>
                  <a:lnTo>
                    <a:pt x="2484917" y="206949"/>
                  </a:lnTo>
                  <a:lnTo>
                    <a:pt x="2444668" y="185499"/>
                  </a:lnTo>
                  <a:lnTo>
                    <a:pt x="2403782" y="165119"/>
                  </a:lnTo>
                  <a:lnTo>
                    <a:pt x="2362276" y="145829"/>
                  </a:lnTo>
                  <a:lnTo>
                    <a:pt x="2320170" y="127648"/>
                  </a:lnTo>
                  <a:lnTo>
                    <a:pt x="2277481" y="110593"/>
                  </a:lnTo>
                  <a:lnTo>
                    <a:pt x="2234230" y="94684"/>
                  </a:lnTo>
                  <a:lnTo>
                    <a:pt x="2190434" y="79940"/>
                  </a:lnTo>
                  <a:lnTo>
                    <a:pt x="2146112" y="66379"/>
                  </a:lnTo>
                  <a:lnTo>
                    <a:pt x="2101285" y="54021"/>
                  </a:lnTo>
                  <a:lnTo>
                    <a:pt x="2055969" y="42884"/>
                  </a:lnTo>
                  <a:lnTo>
                    <a:pt x="2010184" y="32986"/>
                  </a:lnTo>
                  <a:lnTo>
                    <a:pt x="1963949" y="24347"/>
                  </a:lnTo>
                  <a:lnTo>
                    <a:pt x="1917282" y="16986"/>
                  </a:lnTo>
                  <a:lnTo>
                    <a:pt x="1870203" y="10921"/>
                  </a:lnTo>
                  <a:lnTo>
                    <a:pt x="1822730" y="6171"/>
                  </a:lnTo>
                  <a:lnTo>
                    <a:pt x="1774881" y="2755"/>
                  </a:lnTo>
                  <a:lnTo>
                    <a:pt x="1726677" y="691"/>
                  </a:lnTo>
                  <a:lnTo>
                    <a:pt x="1678135" y="0"/>
                  </a:lnTo>
                  <a:close/>
                </a:path>
              </a:pathLst>
            </a:custGeom>
            <a:solidFill>
              <a:srgbClr val="FFFFFF"/>
            </a:solidFill>
          </p:spPr>
          <p:txBody>
            <a:bodyPr wrap="square" lIns="0" tIns="0" rIns="0" bIns="0" rtlCol="0"/>
            <a:lstStyle/>
            <a:p>
              <a:endParaRPr/>
            </a:p>
          </p:txBody>
        </p:sp>
        <p:pic>
          <p:nvPicPr>
            <p:cNvPr id="30" name="object 30"/>
            <p:cNvPicPr/>
            <p:nvPr/>
          </p:nvPicPr>
          <p:blipFill>
            <a:blip r:embed="rId6" cstate="print"/>
            <a:stretch>
              <a:fillRect/>
            </a:stretch>
          </p:blipFill>
          <p:spPr>
            <a:xfrm>
              <a:off x="9439048" y="4827598"/>
              <a:ext cx="1223227" cy="1612900"/>
            </a:xfrm>
            <a:prstGeom prst="rect">
              <a:avLst/>
            </a:prstGeom>
          </p:spPr>
        </p:pic>
        <p:pic>
          <p:nvPicPr>
            <p:cNvPr id="31" name="object 31"/>
            <p:cNvPicPr/>
            <p:nvPr/>
          </p:nvPicPr>
          <p:blipFill>
            <a:blip r:embed="rId7" cstate="print"/>
            <a:stretch>
              <a:fillRect/>
            </a:stretch>
          </p:blipFill>
          <p:spPr>
            <a:xfrm>
              <a:off x="8434072" y="4020737"/>
              <a:ext cx="3235960" cy="3235954"/>
            </a:xfrm>
            <a:prstGeom prst="rect">
              <a:avLst/>
            </a:prstGeom>
          </p:spPr>
        </p:pic>
      </p:grpSp>
      <p:pic>
        <p:nvPicPr>
          <p:cNvPr id="32" name="object 32"/>
          <p:cNvPicPr/>
          <p:nvPr/>
        </p:nvPicPr>
        <p:blipFill>
          <a:blip r:embed="rId8" cstate="print"/>
          <a:stretch>
            <a:fillRect/>
          </a:stretch>
        </p:blipFill>
        <p:spPr>
          <a:xfrm>
            <a:off x="0" y="0"/>
            <a:ext cx="4024427" cy="11277430"/>
          </a:xfrm>
          <a:prstGeom prst="rect">
            <a:avLst/>
          </a:prstGeom>
        </p:spPr>
      </p:pic>
      <p:sp>
        <p:nvSpPr>
          <p:cNvPr id="35" name="object 27"/>
          <p:cNvSpPr txBox="1"/>
          <p:nvPr/>
        </p:nvSpPr>
        <p:spPr>
          <a:xfrm>
            <a:off x="7619010" y="7395066"/>
            <a:ext cx="5655538" cy="1247136"/>
          </a:xfrm>
          <a:prstGeom prst="rect">
            <a:avLst/>
          </a:prstGeom>
        </p:spPr>
        <p:txBody>
          <a:bodyPr vert="horz" wrap="square" lIns="0" tIns="15875" rIns="0" bIns="0" rtlCol="0">
            <a:spAutoFit/>
          </a:bodyPr>
          <a:lstStyle/>
          <a:p>
            <a:pPr marL="12700">
              <a:lnSpc>
                <a:spcPct val="100000"/>
              </a:lnSpc>
              <a:spcBef>
                <a:spcPts val="125"/>
              </a:spcBef>
            </a:pPr>
            <a:r>
              <a:rPr lang="en-US" sz="8000" b="1" dirty="0" smtClean="0">
                <a:solidFill>
                  <a:schemeClr val="tx1"/>
                </a:solidFill>
                <a:latin typeface="Open Sans" pitchFamily="2" charset="0"/>
                <a:ea typeface="Open Sans" pitchFamily="2" charset="0"/>
                <a:cs typeface="Open Sans" pitchFamily="2" charset="0"/>
              </a:rPr>
              <a:t>Thank you</a:t>
            </a:r>
            <a:endParaRPr sz="8000" b="1" dirty="0">
              <a:solidFill>
                <a:schemeClr val="tx1"/>
              </a:solidFill>
              <a:latin typeface="Open Sans" pitchFamily="2" charset="0"/>
              <a:ea typeface="Open Sans" pitchFamily="2" charset="0"/>
              <a:cs typeface="Open Sans"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40229"/>
            <a:ext cx="20104105" cy="11237684"/>
            <a:chOff x="-2" y="40229"/>
            <a:chExt cx="20104105" cy="11237684"/>
          </a:xfrm>
        </p:grpSpPr>
        <p:pic>
          <p:nvPicPr>
            <p:cNvPr id="3" name="object 3"/>
            <p:cNvPicPr/>
            <p:nvPr/>
          </p:nvPicPr>
          <p:blipFill>
            <a:blip r:embed="rId2" cstate="print"/>
            <a:stretch>
              <a:fillRect/>
            </a:stretch>
          </p:blipFill>
          <p:spPr>
            <a:xfrm>
              <a:off x="-2" y="40229"/>
              <a:ext cx="20104105" cy="11237203"/>
            </a:xfrm>
            <a:prstGeom prst="rect">
              <a:avLst/>
            </a:prstGeom>
          </p:spPr>
        </p:pic>
        <p:sp>
          <p:nvSpPr>
            <p:cNvPr id="4" name="object 4"/>
            <p:cNvSpPr/>
            <p:nvPr/>
          </p:nvSpPr>
          <p:spPr>
            <a:xfrm>
              <a:off x="35814" y="11223938"/>
              <a:ext cx="3358515" cy="53975"/>
            </a:xfrm>
            <a:custGeom>
              <a:avLst/>
              <a:gdLst/>
              <a:ahLst/>
              <a:cxnLst/>
              <a:rect l="l" t="t" r="r" b="b"/>
              <a:pathLst>
                <a:path w="3358515" h="53975">
                  <a:moveTo>
                    <a:pt x="84810" y="53492"/>
                  </a:moveTo>
                  <a:lnTo>
                    <a:pt x="31305"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196"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9" name="object 9"/>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650" y="1143000"/>
            <a:ext cx="9220200" cy="9619586"/>
          </a:xfrm>
          <a:prstGeom prst="rect">
            <a:avLst/>
          </a:prstGeom>
        </p:spPr>
      </p:pic>
      <p:sp>
        <p:nvSpPr>
          <p:cNvPr id="12" name="Rectangle 11"/>
          <p:cNvSpPr/>
          <p:nvPr/>
        </p:nvSpPr>
        <p:spPr>
          <a:xfrm>
            <a:off x="222250" y="3429000"/>
            <a:ext cx="10217148" cy="4708981"/>
          </a:xfrm>
          <a:prstGeom prst="rect">
            <a:avLst/>
          </a:prstGeom>
        </p:spPr>
        <p:txBody>
          <a:bodyPr wrap="square">
            <a:spAutoFit/>
          </a:bodyPr>
          <a:lstStyle/>
          <a:p>
            <a:pPr algn="l" rtl="0"/>
            <a:r>
              <a:rPr lang="en-US" sz="6000" dirty="0" smtClean="0">
                <a:solidFill>
                  <a:schemeClr val="tx1"/>
                </a:solidFill>
                <a:latin typeface="Open Sans" pitchFamily="2" charset="0"/>
                <a:ea typeface="Open Sans" pitchFamily="2" charset="0"/>
                <a:cs typeface="Open Sans" pitchFamily="2" charset="0"/>
              </a:rPr>
              <a:t>In 2021, the Central Bank of Jordan permitted the operation of digital banking as a banking service offered by banks.</a:t>
            </a:r>
            <a:endParaRPr lang="en-US" sz="6000" dirty="0">
              <a:solidFill>
                <a:schemeClr val="tx1"/>
              </a:solidFill>
              <a:latin typeface="Open Sans" pitchFamily="2" charset="0"/>
              <a:ea typeface="Open Sans" pitchFamily="2" charset="0"/>
              <a:cs typeface="Open Sans"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034815" y="344455"/>
            <a:ext cx="529590" cy="290830"/>
            <a:chOff x="18034815" y="344455"/>
            <a:chExt cx="529590" cy="290830"/>
          </a:xfrm>
        </p:grpSpPr>
        <p:pic>
          <p:nvPicPr>
            <p:cNvPr id="3" name="object 3"/>
            <p:cNvPicPr/>
            <p:nvPr/>
          </p:nvPicPr>
          <p:blipFill>
            <a:blip r:embed="rId2" cstate="print"/>
            <a:stretch>
              <a:fillRect/>
            </a:stretch>
          </p:blipFill>
          <p:spPr>
            <a:xfrm>
              <a:off x="18034815" y="389566"/>
              <a:ext cx="180805" cy="245308"/>
            </a:xfrm>
            <a:prstGeom prst="rect">
              <a:avLst/>
            </a:prstGeom>
          </p:spPr>
        </p:pic>
        <p:pic>
          <p:nvPicPr>
            <p:cNvPr id="4" name="object 4"/>
            <p:cNvPicPr/>
            <p:nvPr/>
          </p:nvPicPr>
          <p:blipFill>
            <a:blip r:embed="rId3" cstate="print"/>
            <a:stretch>
              <a:fillRect/>
            </a:stretch>
          </p:blipFill>
          <p:spPr>
            <a:xfrm>
              <a:off x="18237381" y="344455"/>
              <a:ext cx="280205" cy="255635"/>
            </a:xfrm>
            <a:prstGeom prst="rect">
              <a:avLst/>
            </a:prstGeom>
          </p:spPr>
        </p:pic>
        <p:sp>
          <p:nvSpPr>
            <p:cNvPr id="5" name="object 5"/>
            <p:cNvSpPr/>
            <p:nvPr/>
          </p:nvSpPr>
          <p:spPr>
            <a:xfrm>
              <a:off x="18537186" y="370744"/>
              <a:ext cx="27305" cy="170180"/>
            </a:xfrm>
            <a:custGeom>
              <a:avLst/>
              <a:gdLst/>
              <a:ahLst/>
              <a:cxnLst/>
              <a:rect l="l" t="t" r="r" b="b"/>
              <a:pathLst>
                <a:path w="27305" h="170179">
                  <a:moveTo>
                    <a:pt x="21277" y="0"/>
                  </a:moveTo>
                  <a:lnTo>
                    <a:pt x="0" y="30319"/>
                  </a:lnTo>
                  <a:lnTo>
                    <a:pt x="11650" y="170144"/>
                  </a:lnTo>
                  <a:lnTo>
                    <a:pt x="13800" y="170144"/>
                  </a:lnTo>
                  <a:lnTo>
                    <a:pt x="26663" y="133880"/>
                  </a:lnTo>
                  <a:lnTo>
                    <a:pt x="27017" y="129425"/>
                  </a:lnTo>
                  <a:lnTo>
                    <a:pt x="26663" y="114097"/>
                  </a:lnTo>
                  <a:lnTo>
                    <a:pt x="21277" y="0"/>
                  </a:lnTo>
                  <a:close/>
                </a:path>
              </a:pathLst>
            </a:custGeom>
            <a:solidFill>
              <a:srgbClr val="000000"/>
            </a:solidFill>
          </p:spPr>
          <p:txBody>
            <a:bodyPr wrap="square" lIns="0" tIns="0" rIns="0" bIns="0" rtlCol="0"/>
            <a:lstStyle/>
            <a:p>
              <a:endParaRPr/>
            </a:p>
          </p:txBody>
        </p:sp>
      </p:grpSp>
      <p:sp>
        <p:nvSpPr>
          <p:cNvPr id="6" name="object 6"/>
          <p:cNvSpPr/>
          <p:nvPr/>
        </p:nvSpPr>
        <p:spPr>
          <a:xfrm>
            <a:off x="18631878" y="366580"/>
            <a:ext cx="572135" cy="257175"/>
          </a:xfrm>
          <a:custGeom>
            <a:avLst/>
            <a:gdLst/>
            <a:ahLst/>
            <a:cxnLst/>
            <a:rect l="l" t="t" r="r" b="b"/>
            <a:pathLst>
              <a:path w="572134" h="257175">
                <a:moveTo>
                  <a:pt x="97713" y="237540"/>
                </a:moveTo>
                <a:lnTo>
                  <a:pt x="76149" y="224320"/>
                </a:lnTo>
                <a:lnTo>
                  <a:pt x="67970" y="234950"/>
                </a:lnTo>
                <a:lnTo>
                  <a:pt x="50863" y="224320"/>
                </a:lnTo>
                <a:lnTo>
                  <a:pt x="36068" y="244005"/>
                </a:lnTo>
                <a:lnTo>
                  <a:pt x="57619" y="256794"/>
                </a:lnTo>
                <a:lnTo>
                  <a:pt x="65519" y="246456"/>
                </a:lnTo>
                <a:lnTo>
                  <a:pt x="82918" y="256794"/>
                </a:lnTo>
                <a:lnTo>
                  <a:pt x="97713" y="237540"/>
                </a:lnTo>
                <a:close/>
              </a:path>
              <a:path w="572134" h="257175">
                <a:moveTo>
                  <a:pt x="137515" y="67957"/>
                </a:moveTo>
                <a:lnTo>
                  <a:pt x="133972" y="62649"/>
                </a:lnTo>
                <a:lnTo>
                  <a:pt x="122669" y="62649"/>
                </a:lnTo>
                <a:lnTo>
                  <a:pt x="91198" y="84239"/>
                </a:lnTo>
                <a:lnTo>
                  <a:pt x="70650" y="117309"/>
                </a:lnTo>
                <a:lnTo>
                  <a:pt x="66103" y="134505"/>
                </a:lnTo>
                <a:lnTo>
                  <a:pt x="66103" y="142748"/>
                </a:lnTo>
                <a:lnTo>
                  <a:pt x="113779" y="160528"/>
                </a:lnTo>
                <a:lnTo>
                  <a:pt x="119748" y="161378"/>
                </a:lnTo>
                <a:lnTo>
                  <a:pt x="121272" y="161709"/>
                </a:lnTo>
                <a:lnTo>
                  <a:pt x="122428" y="162102"/>
                </a:lnTo>
                <a:lnTo>
                  <a:pt x="120611" y="163334"/>
                </a:lnTo>
                <a:lnTo>
                  <a:pt x="82867" y="179247"/>
                </a:lnTo>
                <a:lnTo>
                  <a:pt x="55321" y="184658"/>
                </a:lnTo>
                <a:lnTo>
                  <a:pt x="46697" y="184658"/>
                </a:lnTo>
                <a:lnTo>
                  <a:pt x="15519" y="161188"/>
                </a:lnTo>
                <a:lnTo>
                  <a:pt x="15519" y="150444"/>
                </a:lnTo>
                <a:lnTo>
                  <a:pt x="16446" y="144018"/>
                </a:lnTo>
                <a:lnTo>
                  <a:pt x="20180" y="130886"/>
                </a:lnTo>
                <a:lnTo>
                  <a:pt x="22898" y="123723"/>
                </a:lnTo>
                <a:lnTo>
                  <a:pt x="26441" y="115963"/>
                </a:lnTo>
                <a:lnTo>
                  <a:pt x="20840" y="113665"/>
                </a:lnTo>
                <a:lnTo>
                  <a:pt x="3225" y="148539"/>
                </a:lnTo>
                <a:lnTo>
                  <a:pt x="0" y="165011"/>
                </a:lnTo>
                <a:lnTo>
                  <a:pt x="0" y="176415"/>
                </a:lnTo>
                <a:lnTo>
                  <a:pt x="30175" y="213829"/>
                </a:lnTo>
                <a:lnTo>
                  <a:pt x="37744" y="215125"/>
                </a:lnTo>
                <a:lnTo>
                  <a:pt x="54114" y="215125"/>
                </a:lnTo>
                <a:lnTo>
                  <a:pt x="61645" y="214071"/>
                </a:lnTo>
                <a:lnTo>
                  <a:pt x="69405" y="211963"/>
                </a:lnTo>
                <a:lnTo>
                  <a:pt x="77165" y="209854"/>
                </a:lnTo>
                <a:lnTo>
                  <a:pt x="117805" y="190588"/>
                </a:lnTo>
                <a:lnTo>
                  <a:pt x="136804" y="155244"/>
                </a:lnTo>
                <a:lnTo>
                  <a:pt x="136804" y="148348"/>
                </a:lnTo>
                <a:lnTo>
                  <a:pt x="101358" y="129806"/>
                </a:lnTo>
                <a:lnTo>
                  <a:pt x="93649" y="128600"/>
                </a:lnTo>
                <a:lnTo>
                  <a:pt x="83680" y="125031"/>
                </a:lnTo>
                <a:lnTo>
                  <a:pt x="81191" y="123672"/>
                </a:lnTo>
                <a:lnTo>
                  <a:pt x="81191" y="121196"/>
                </a:lnTo>
                <a:lnTo>
                  <a:pt x="110058" y="96215"/>
                </a:lnTo>
                <a:lnTo>
                  <a:pt x="117259" y="93700"/>
                </a:lnTo>
                <a:lnTo>
                  <a:pt x="121666" y="93700"/>
                </a:lnTo>
                <a:lnTo>
                  <a:pt x="123888" y="94221"/>
                </a:lnTo>
                <a:lnTo>
                  <a:pt x="127431" y="96316"/>
                </a:lnTo>
                <a:lnTo>
                  <a:pt x="128422" y="98094"/>
                </a:lnTo>
                <a:lnTo>
                  <a:pt x="128600" y="100584"/>
                </a:lnTo>
                <a:lnTo>
                  <a:pt x="131622" y="100584"/>
                </a:lnTo>
                <a:lnTo>
                  <a:pt x="134937" y="90360"/>
                </a:lnTo>
                <a:lnTo>
                  <a:pt x="137325" y="80899"/>
                </a:lnTo>
                <a:lnTo>
                  <a:pt x="137515" y="79565"/>
                </a:lnTo>
                <a:lnTo>
                  <a:pt x="137515" y="67957"/>
                </a:lnTo>
                <a:close/>
              </a:path>
              <a:path w="572134" h="257175">
                <a:moveTo>
                  <a:pt x="200025" y="69113"/>
                </a:moveTo>
                <a:lnTo>
                  <a:pt x="176301" y="54330"/>
                </a:lnTo>
                <a:lnTo>
                  <a:pt x="160921" y="74866"/>
                </a:lnTo>
                <a:lnTo>
                  <a:pt x="184645" y="89382"/>
                </a:lnTo>
                <a:lnTo>
                  <a:pt x="200025" y="69113"/>
                </a:lnTo>
                <a:close/>
              </a:path>
              <a:path w="572134" h="257175">
                <a:moveTo>
                  <a:pt x="355485" y="0"/>
                </a:moveTo>
                <a:lnTo>
                  <a:pt x="296506" y="24193"/>
                </a:lnTo>
                <a:lnTo>
                  <a:pt x="261188" y="40474"/>
                </a:lnTo>
                <a:lnTo>
                  <a:pt x="251015" y="48564"/>
                </a:lnTo>
                <a:lnTo>
                  <a:pt x="247370" y="54419"/>
                </a:lnTo>
                <a:lnTo>
                  <a:pt x="244640" y="59994"/>
                </a:lnTo>
                <a:lnTo>
                  <a:pt x="241007" y="70624"/>
                </a:lnTo>
                <a:lnTo>
                  <a:pt x="240080" y="75552"/>
                </a:lnTo>
                <a:lnTo>
                  <a:pt x="240080" y="85217"/>
                </a:lnTo>
                <a:lnTo>
                  <a:pt x="240969" y="89585"/>
                </a:lnTo>
                <a:lnTo>
                  <a:pt x="244525" y="96672"/>
                </a:lnTo>
                <a:lnTo>
                  <a:pt x="247091" y="99250"/>
                </a:lnTo>
                <a:lnTo>
                  <a:pt x="256159" y="103644"/>
                </a:lnTo>
                <a:lnTo>
                  <a:pt x="267538" y="109499"/>
                </a:lnTo>
                <a:lnTo>
                  <a:pt x="268389" y="102743"/>
                </a:lnTo>
                <a:lnTo>
                  <a:pt x="274218" y="106654"/>
                </a:lnTo>
                <a:lnTo>
                  <a:pt x="284149" y="112928"/>
                </a:lnTo>
                <a:lnTo>
                  <a:pt x="313982" y="136931"/>
                </a:lnTo>
                <a:lnTo>
                  <a:pt x="315404" y="140690"/>
                </a:lnTo>
                <a:lnTo>
                  <a:pt x="222008" y="140690"/>
                </a:lnTo>
                <a:lnTo>
                  <a:pt x="188239" y="104038"/>
                </a:lnTo>
                <a:lnTo>
                  <a:pt x="173291" y="132359"/>
                </a:lnTo>
                <a:lnTo>
                  <a:pt x="184734" y="149021"/>
                </a:lnTo>
                <a:lnTo>
                  <a:pt x="188239" y="153479"/>
                </a:lnTo>
                <a:lnTo>
                  <a:pt x="192544" y="160134"/>
                </a:lnTo>
                <a:lnTo>
                  <a:pt x="194957" y="164566"/>
                </a:lnTo>
                <a:lnTo>
                  <a:pt x="196278" y="167754"/>
                </a:lnTo>
                <a:lnTo>
                  <a:pt x="196278" y="169951"/>
                </a:lnTo>
                <a:lnTo>
                  <a:pt x="168884" y="199148"/>
                </a:lnTo>
                <a:lnTo>
                  <a:pt x="136410" y="214845"/>
                </a:lnTo>
                <a:lnTo>
                  <a:pt x="130657" y="214845"/>
                </a:lnTo>
                <a:lnTo>
                  <a:pt x="125437" y="214363"/>
                </a:lnTo>
                <a:lnTo>
                  <a:pt x="119913" y="213194"/>
                </a:lnTo>
                <a:lnTo>
                  <a:pt x="108331" y="209664"/>
                </a:lnTo>
                <a:lnTo>
                  <a:pt x="105892" y="215417"/>
                </a:lnTo>
                <a:lnTo>
                  <a:pt x="141071" y="230962"/>
                </a:lnTo>
                <a:lnTo>
                  <a:pt x="156616" y="234518"/>
                </a:lnTo>
                <a:lnTo>
                  <a:pt x="163893" y="234518"/>
                </a:lnTo>
                <a:lnTo>
                  <a:pt x="196405" y="203644"/>
                </a:lnTo>
                <a:lnTo>
                  <a:pt x="207784" y="169240"/>
                </a:lnTo>
                <a:lnTo>
                  <a:pt x="207784" y="165404"/>
                </a:lnTo>
                <a:lnTo>
                  <a:pt x="210070" y="164122"/>
                </a:lnTo>
                <a:lnTo>
                  <a:pt x="212178" y="166611"/>
                </a:lnTo>
                <a:lnTo>
                  <a:pt x="214464" y="168275"/>
                </a:lnTo>
                <a:lnTo>
                  <a:pt x="219341" y="170002"/>
                </a:lnTo>
                <a:lnTo>
                  <a:pt x="221678" y="170434"/>
                </a:lnTo>
                <a:lnTo>
                  <a:pt x="319709" y="170434"/>
                </a:lnTo>
                <a:lnTo>
                  <a:pt x="328752" y="139827"/>
                </a:lnTo>
                <a:lnTo>
                  <a:pt x="328752" y="132156"/>
                </a:lnTo>
                <a:lnTo>
                  <a:pt x="304685" y="96926"/>
                </a:lnTo>
                <a:lnTo>
                  <a:pt x="262509" y="65239"/>
                </a:lnTo>
                <a:lnTo>
                  <a:pt x="297256" y="50507"/>
                </a:lnTo>
                <a:lnTo>
                  <a:pt x="346862" y="30467"/>
                </a:lnTo>
                <a:lnTo>
                  <a:pt x="355485" y="0"/>
                </a:lnTo>
                <a:close/>
              </a:path>
              <a:path w="572134" h="257175">
                <a:moveTo>
                  <a:pt x="521296" y="151904"/>
                </a:moveTo>
                <a:lnTo>
                  <a:pt x="490245" y="128968"/>
                </a:lnTo>
                <a:lnTo>
                  <a:pt x="483590" y="125603"/>
                </a:lnTo>
                <a:lnTo>
                  <a:pt x="482422" y="123977"/>
                </a:lnTo>
                <a:lnTo>
                  <a:pt x="480987" y="119176"/>
                </a:lnTo>
                <a:lnTo>
                  <a:pt x="480529" y="116700"/>
                </a:lnTo>
                <a:lnTo>
                  <a:pt x="476758" y="57048"/>
                </a:lnTo>
                <a:lnTo>
                  <a:pt x="493268" y="34632"/>
                </a:lnTo>
                <a:lnTo>
                  <a:pt x="488200" y="30708"/>
                </a:lnTo>
                <a:lnTo>
                  <a:pt x="470573" y="6375"/>
                </a:lnTo>
                <a:lnTo>
                  <a:pt x="470573" y="4178"/>
                </a:lnTo>
                <a:lnTo>
                  <a:pt x="466979" y="4178"/>
                </a:lnTo>
                <a:lnTo>
                  <a:pt x="450596" y="25146"/>
                </a:lnTo>
                <a:lnTo>
                  <a:pt x="450596" y="27927"/>
                </a:lnTo>
                <a:lnTo>
                  <a:pt x="451015" y="30708"/>
                </a:lnTo>
                <a:lnTo>
                  <a:pt x="452755" y="36258"/>
                </a:lnTo>
                <a:lnTo>
                  <a:pt x="454279" y="38760"/>
                </a:lnTo>
                <a:lnTo>
                  <a:pt x="456488" y="40957"/>
                </a:lnTo>
                <a:lnTo>
                  <a:pt x="465823" y="133502"/>
                </a:lnTo>
                <a:lnTo>
                  <a:pt x="463626" y="133705"/>
                </a:lnTo>
                <a:lnTo>
                  <a:pt x="461391" y="134162"/>
                </a:lnTo>
                <a:lnTo>
                  <a:pt x="450088" y="138150"/>
                </a:lnTo>
                <a:lnTo>
                  <a:pt x="441960" y="139954"/>
                </a:lnTo>
                <a:lnTo>
                  <a:pt x="436930" y="140601"/>
                </a:lnTo>
                <a:lnTo>
                  <a:pt x="434073" y="140690"/>
                </a:lnTo>
                <a:lnTo>
                  <a:pt x="422719" y="140690"/>
                </a:lnTo>
                <a:lnTo>
                  <a:pt x="388950" y="104038"/>
                </a:lnTo>
                <a:lnTo>
                  <a:pt x="374002" y="132359"/>
                </a:lnTo>
                <a:lnTo>
                  <a:pt x="385445" y="149034"/>
                </a:lnTo>
                <a:lnTo>
                  <a:pt x="388950" y="153479"/>
                </a:lnTo>
                <a:lnTo>
                  <a:pt x="393255" y="160134"/>
                </a:lnTo>
                <a:lnTo>
                  <a:pt x="395668" y="164566"/>
                </a:lnTo>
                <a:lnTo>
                  <a:pt x="396989" y="167754"/>
                </a:lnTo>
                <a:lnTo>
                  <a:pt x="396989" y="169951"/>
                </a:lnTo>
                <a:lnTo>
                  <a:pt x="369595" y="199148"/>
                </a:lnTo>
                <a:lnTo>
                  <a:pt x="337121" y="214845"/>
                </a:lnTo>
                <a:lnTo>
                  <a:pt x="331368" y="214845"/>
                </a:lnTo>
                <a:lnTo>
                  <a:pt x="326148" y="214363"/>
                </a:lnTo>
                <a:lnTo>
                  <a:pt x="320624" y="213194"/>
                </a:lnTo>
                <a:lnTo>
                  <a:pt x="309041" y="209664"/>
                </a:lnTo>
                <a:lnTo>
                  <a:pt x="306590" y="215404"/>
                </a:lnTo>
                <a:lnTo>
                  <a:pt x="341782" y="230962"/>
                </a:lnTo>
                <a:lnTo>
                  <a:pt x="357339" y="234530"/>
                </a:lnTo>
                <a:lnTo>
                  <a:pt x="364604" y="234530"/>
                </a:lnTo>
                <a:lnTo>
                  <a:pt x="397116" y="203644"/>
                </a:lnTo>
                <a:lnTo>
                  <a:pt x="408495" y="169240"/>
                </a:lnTo>
                <a:lnTo>
                  <a:pt x="408495" y="165404"/>
                </a:lnTo>
                <a:lnTo>
                  <a:pt x="410781" y="164109"/>
                </a:lnTo>
                <a:lnTo>
                  <a:pt x="412889" y="166611"/>
                </a:lnTo>
                <a:lnTo>
                  <a:pt x="415163" y="168275"/>
                </a:lnTo>
                <a:lnTo>
                  <a:pt x="420052" y="170002"/>
                </a:lnTo>
                <a:lnTo>
                  <a:pt x="422389" y="170434"/>
                </a:lnTo>
                <a:lnTo>
                  <a:pt x="437705" y="170434"/>
                </a:lnTo>
                <a:lnTo>
                  <a:pt x="441274" y="169938"/>
                </a:lnTo>
                <a:lnTo>
                  <a:pt x="448271" y="167919"/>
                </a:lnTo>
                <a:lnTo>
                  <a:pt x="451256" y="166890"/>
                </a:lnTo>
                <a:lnTo>
                  <a:pt x="456971" y="164426"/>
                </a:lnTo>
                <a:lnTo>
                  <a:pt x="460032" y="163372"/>
                </a:lnTo>
                <a:lnTo>
                  <a:pt x="461708" y="163106"/>
                </a:lnTo>
                <a:lnTo>
                  <a:pt x="465455" y="163106"/>
                </a:lnTo>
                <a:lnTo>
                  <a:pt x="509943" y="186817"/>
                </a:lnTo>
                <a:lnTo>
                  <a:pt x="513486" y="181152"/>
                </a:lnTo>
                <a:lnTo>
                  <a:pt x="516267" y="175882"/>
                </a:lnTo>
                <a:lnTo>
                  <a:pt x="520293" y="166001"/>
                </a:lnTo>
                <a:lnTo>
                  <a:pt x="521296" y="160718"/>
                </a:lnTo>
                <a:lnTo>
                  <a:pt x="521296" y="151904"/>
                </a:lnTo>
                <a:close/>
              </a:path>
              <a:path w="572134" h="257175">
                <a:moveTo>
                  <a:pt x="571525" y="133591"/>
                </a:moveTo>
                <a:lnTo>
                  <a:pt x="571169" y="118262"/>
                </a:lnTo>
                <a:lnTo>
                  <a:pt x="565772" y="4165"/>
                </a:lnTo>
                <a:lnTo>
                  <a:pt x="544499" y="34493"/>
                </a:lnTo>
                <a:lnTo>
                  <a:pt x="556158" y="174320"/>
                </a:lnTo>
                <a:lnTo>
                  <a:pt x="558304" y="174320"/>
                </a:lnTo>
                <a:lnTo>
                  <a:pt x="571169" y="138049"/>
                </a:lnTo>
                <a:lnTo>
                  <a:pt x="571525" y="133591"/>
                </a:lnTo>
                <a:close/>
              </a:path>
            </a:pathLst>
          </a:custGeom>
          <a:solidFill>
            <a:srgbClr val="000000"/>
          </a:solidFill>
        </p:spPr>
        <p:txBody>
          <a:bodyPr wrap="square" lIns="0" tIns="0" rIns="0" bIns="0" rtlCol="0"/>
          <a:lstStyle/>
          <a:p>
            <a:endParaRPr/>
          </a:p>
        </p:txBody>
      </p:sp>
      <p:sp>
        <p:nvSpPr>
          <p:cNvPr id="7" name="object 7"/>
          <p:cNvSpPr/>
          <p:nvPr/>
        </p:nvSpPr>
        <p:spPr>
          <a:xfrm>
            <a:off x="19325189" y="410833"/>
            <a:ext cx="46355" cy="64769"/>
          </a:xfrm>
          <a:custGeom>
            <a:avLst/>
            <a:gdLst/>
            <a:ahLst/>
            <a:cxnLst/>
            <a:rect l="l" t="t" r="r" b="b"/>
            <a:pathLst>
              <a:path w="46355" h="64770">
                <a:moveTo>
                  <a:pt x="38366" y="0"/>
                </a:moveTo>
                <a:lnTo>
                  <a:pt x="14802" y="31663"/>
                </a:lnTo>
                <a:lnTo>
                  <a:pt x="14802" y="37796"/>
                </a:lnTo>
                <a:lnTo>
                  <a:pt x="27738" y="45555"/>
                </a:lnTo>
                <a:lnTo>
                  <a:pt x="29749" y="45555"/>
                </a:lnTo>
                <a:lnTo>
                  <a:pt x="25726" y="48235"/>
                </a:lnTo>
                <a:lnTo>
                  <a:pt x="21100" y="50974"/>
                </a:lnTo>
                <a:lnTo>
                  <a:pt x="10661" y="56531"/>
                </a:lnTo>
                <a:lnTo>
                  <a:pt x="5366" y="59113"/>
                </a:lnTo>
                <a:lnTo>
                  <a:pt x="0" y="61511"/>
                </a:lnTo>
                <a:lnTo>
                  <a:pt x="1002" y="64237"/>
                </a:lnTo>
                <a:lnTo>
                  <a:pt x="2830" y="64237"/>
                </a:lnTo>
                <a:lnTo>
                  <a:pt x="5255" y="64047"/>
                </a:lnTo>
                <a:lnTo>
                  <a:pt x="42075" y="49840"/>
                </a:lnTo>
                <a:lnTo>
                  <a:pt x="46276" y="34304"/>
                </a:lnTo>
                <a:lnTo>
                  <a:pt x="46276" y="30660"/>
                </a:lnTo>
                <a:lnTo>
                  <a:pt x="29867" y="24481"/>
                </a:lnTo>
                <a:lnTo>
                  <a:pt x="28747" y="24147"/>
                </a:lnTo>
                <a:lnTo>
                  <a:pt x="28930" y="23380"/>
                </a:lnTo>
                <a:lnTo>
                  <a:pt x="29487" y="22594"/>
                </a:lnTo>
                <a:lnTo>
                  <a:pt x="34041" y="18708"/>
                </a:lnTo>
                <a:lnTo>
                  <a:pt x="37508" y="16093"/>
                </a:lnTo>
                <a:lnTo>
                  <a:pt x="38366" y="0"/>
                </a:lnTo>
                <a:close/>
              </a:path>
            </a:pathLst>
          </a:custGeom>
          <a:solidFill>
            <a:srgbClr val="000000"/>
          </a:solidFill>
        </p:spPr>
        <p:txBody>
          <a:bodyPr wrap="square" lIns="0" tIns="0" rIns="0" bIns="0" rtlCol="0"/>
          <a:lstStyle/>
          <a:p>
            <a:endParaRPr/>
          </a:p>
        </p:txBody>
      </p:sp>
      <p:sp>
        <p:nvSpPr>
          <p:cNvPr id="8" name="object 8"/>
          <p:cNvSpPr/>
          <p:nvPr/>
        </p:nvSpPr>
        <p:spPr>
          <a:xfrm>
            <a:off x="19481572" y="415145"/>
            <a:ext cx="39370" cy="35560"/>
          </a:xfrm>
          <a:custGeom>
            <a:avLst/>
            <a:gdLst/>
            <a:ahLst/>
            <a:cxnLst/>
            <a:rect l="l" t="t" r="r" b="b"/>
            <a:pathLst>
              <a:path w="39369" h="35559">
                <a:moveTo>
                  <a:pt x="15372" y="0"/>
                </a:moveTo>
                <a:lnTo>
                  <a:pt x="0" y="20549"/>
                </a:lnTo>
                <a:lnTo>
                  <a:pt x="23708" y="35070"/>
                </a:lnTo>
                <a:lnTo>
                  <a:pt x="39087" y="14802"/>
                </a:lnTo>
                <a:lnTo>
                  <a:pt x="15372" y="0"/>
                </a:lnTo>
                <a:close/>
              </a:path>
            </a:pathLst>
          </a:custGeom>
          <a:solidFill>
            <a:srgbClr val="000000"/>
          </a:solidFill>
        </p:spPr>
        <p:txBody>
          <a:bodyPr wrap="square" lIns="0" tIns="0" rIns="0" bIns="0" rtlCol="0"/>
          <a:lstStyle/>
          <a:p>
            <a:endParaRPr/>
          </a:p>
        </p:txBody>
      </p:sp>
      <p:sp>
        <p:nvSpPr>
          <p:cNvPr id="9" name="object 9"/>
          <p:cNvSpPr/>
          <p:nvPr/>
        </p:nvSpPr>
        <p:spPr>
          <a:xfrm>
            <a:off x="19272161" y="370745"/>
            <a:ext cx="471170" cy="215265"/>
          </a:xfrm>
          <a:custGeom>
            <a:avLst/>
            <a:gdLst/>
            <a:ahLst/>
            <a:cxnLst/>
            <a:rect l="l" t="t" r="r" b="b"/>
            <a:pathLst>
              <a:path w="471169" h="215265">
                <a:moveTo>
                  <a:pt x="327533" y="194868"/>
                </a:moveTo>
                <a:lnTo>
                  <a:pt x="303809" y="180060"/>
                </a:lnTo>
                <a:lnTo>
                  <a:pt x="288442" y="200609"/>
                </a:lnTo>
                <a:lnTo>
                  <a:pt x="312153" y="215125"/>
                </a:lnTo>
                <a:lnTo>
                  <a:pt x="327533" y="194868"/>
                </a:lnTo>
                <a:close/>
              </a:path>
              <a:path w="471169" h="215265">
                <a:moveTo>
                  <a:pt x="422224" y="27305"/>
                </a:moveTo>
                <a:lnTo>
                  <a:pt x="397510" y="2209"/>
                </a:lnTo>
                <a:lnTo>
                  <a:pt x="397510" y="0"/>
                </a:lnTo>
                <a:lnTo>
                  <a:pt x="394931" y="0"/>
                </a:lnTo>
                <a:lnTo>
                  <a:pt x="378536" y="21132"/>
                </a:lnTo>
                <a:lnTo>
                  <a:pt x="378536" y="23914"/>
                </a:lnTo>
                <a:lnTo>
                  <a:pt x="378917" y="26441"/>
                </a:lnTo>
                <a:lnTo>
                  <a:pt x="380466" y="31051"/>
                </a:lnTo>
                <a:lnTo>
                  <a:pt x="381990" y="33401"/>
                </a:lnTo>
                <a:lnTo>
                  <a:pt x="384289" y="35788"/>
                </a:lnTo>
                <a:lnTo>
                  <a:pt x="394360" y="136525"/>
                </a:lnTo>
                <a:lnTo>
                  <a:pt x="335953" y="136525"/>
                </a:lnTo>
                <a:lnTo>
                  <a:pt x="330568" y="136042"/>
                </a:lnTo>
                <a:lnTo>
                  <a:pt x="322211" y="127609"/>
                </a:lnTo>
                <a:lnTo>
                  <a:pt x="328383" y="89966"/>
                </a:lnTo>
                <a:lnTo>
                  <a:pt x="306120" y="101892"/>
                </a:lnTo>
                <a:lnTo>
                  <a:pt x="302234" y="136525"/>
                </a:lnTo>
                <a:lnTo>
                  <a:pt x="255485" y="136525"/>
                </a:lnTo>
                <a:lnTo>
                  <a:pt x="241744" y="127609"/>
                </a:lnTo>
                <a:lnTo>
                  <a:pt x="247916" y="89966"/>
                </a:lnTo>
                <a:lnTo>
                  <a:pt x="225640" y="101892"/>
                </a:lnTo>
                <a:lnTo>
                  <a:pt x="221754" y="136525"/>
                </a:lnTo>
                <a:lnTo>
                  <a:pt x="172529" y="136525"/>
                </a:lnTo>
                <a:lnTo>
                  <a:pt x="157505" y="0"/>
                </a:lnTo>
                <a:lnTo>
                  <a:pt x="137388" y="28740"/>
                </a:lnTo>
                <a:lnTo>
                  <a:pt x="145999" y="119519"/>
                </a:lnTo>
                <a:lnTo>
                  <a:pt x="145999" y="122580"/>
                </a:lnTo>
                <a:lnTo>
                  <a:pt x="137033" y="135089"/>
                </a:lnTo>
                <a:lnTo>
                  <a:pt x="36931" y="135089"/>
                </a:lnTo>
                <a:lnTo>
                  <a:pt x="12357" y="121577"/>
                </a:lnTo>
                <a:lnTo>
                  <a:pt x="12357" y="115443"/>
                </a:lnTo>
                <a:lnTo>
                  <a:pt x="13081" y="111848"/>
                </a:lnTo>
                <a:lnTo>
                  <a:pt x="15951" y="105156"/>
                </a:lnTo>
                <a:lnTo>
                  <a:pt x="18669" y="97866"/>
                </a:lnTo>
                <a:lnTo>
                  <a:pt x="0" y="127889"/>
                </a:lnTo>
                <a:lnTo>
                  <a:pt x="0" y="137871"/>
                </a:lnTo>
                <a:lnTo>
                  <a:pt x="30695" y="164833"/>
                </a:lnTo>
                <a:lnTo>
                  <a:pt x="139382" y="164833"/>
                </a:lnTo>
                <a:lnTo>
                  <a:pt x="142875" y="159092"/>
                </a:lnTo>
                <a:lnTo>
                  <a:pt x="146405" y="152768"/>
                </a:lnTo>
                <a:lnTo>
                  <a:pt x="147815" y="149987"/>
                </a:lnTo>
                <a:lnTo>
                  <a:pt x="148869" y="147586"/>
                </a:lnTo>
                <a:lnTo>
                  <a:pt x="150736" y="147586"/>
                </a:lnTo>
                <a:lnTo>
                  <a:pt x="182206" y="166268"/>
                </a:lnTo>
                <a:lnTo>
                  <a:pt x="217017" y="166268"/>
                </a:lnTo>
                <a:lnTo>
                  <a:pt x="226504" y="149021"/>
                </a:lnTo>
                <a:lnTo>
                  <a:pt x="228511" y="149021"/>
                </a:lnTo>
                <a:lnTo>
                  <a:pt x="245618" y="166268"/>
                </a:lnTo>
                <a:lnTo>
                  <a:pt x="297484" y="166268"/>
                </a:lnTo>
                <a:lnTo>
                  <a:pt x="306984" y="149021"/>
                </a:lnTo>
                <a:lnTo>
                  <a:pt x="308991" y="149021"/>
                </a:lnTo>
                <a:lnTo>
                  <a:pt x="326097" y="166268"/>
                </a:lnTo>
                <a:lnTo>
                  <a:pt x="400100" y="166268"/>
                </a:lnTo>
                <a:lnTo>
                  <a:pt x="410591" y="133934"/>
                </a:lnTo>
                <a:lnTo>
                  <a:pt x="405269" y="48425"/>
                </a:lnTo>
                <a:lnTo>
                  <a:pt x="422224" y="27305"/>
                </a:lnTo>
                <a:close/>
              </a:path>
              <a:path w="471169" h="215265">
                <a:moveTo>
                  <a:pt x="470623" y="129425"/>
                </a:moveTo>
                <a:lnTo>
                  <a:pt x="470573" y="121856"/>
                </a:lnTo>
                <a:lnTo>
                  <a:pt x="464896" y="0"/>
                </a:lnTo>
                <a:lnTo>
                  <a:pt x="443611" y="30327"/>
                </a:lnTo>
                <a:lnTo>
                  <a:pt x="455269" y="170141"/>
                </a:lnTo>
                <a:lnTo>
                  <a:pt x="457415" y="170141"/>
                </a:lnTo>
                <a:lnTo>
                  <a:pt x="470281" y="133883"/>
                </a:lnTo>
                <a:lnTo>
                  <a:pt x="470623" y="129425"/>
                </a:lnTo>
                <a:close/>
              </a:path>
            </a:pathLst>
          </a:custGeom>
          <a:solidFill>
            <a:srgbClr val="000000"/>
          </a:solidFill>
        </p:spPr>
        <p:txBody>
          <a:bodyPr wrap="square" lIns="0" tIns="0" rIns="0" bIns="0" rtlCol="0"/>
          <a:lstStyle/>
          <a:p>
            <a:endParaRPr/>
          </a:p>
        </p:txBody>
      </p:sp>
      <p:sp>
        <p:nvSpPr>
          <p:cNvPr id="10" name="object 10"/>
          <p:cNvSpPr/>
          <p:nvPr/>
        </p:nvSpPr>
        <p:spPr>
          <a:xfrm>
            <a:off x="18034026" y="699447"/>
            <a:ext cx="575945" cy="95250"/>
          </a:xfrm>
          <a:custGeom>
            <a:avLst/>
            <a:gdLst/>
            <a:ahLst/>
            <a:cxnLst/>
            <a:rect l="l" t="t" r="r" b="b"/>
            <a:pathLst>
              <a:path w="575944" h="95250">
                <a:moveTo>
                  <a:pt x="76733" y="63474"/>
                </a:moveTo>
                <a:lnTo>
                  <a:pt x="56997" y="63474"/>
                </a:lnTo>
                <a:lnTo>
                  <a:pt x="56845" y="64071"/>
                </a:lnTo>
                <a:lnTo>
                  <a:pt x="55130" y="70866"/>
                </a:lnTo>
                <a:lnTo>
                  <a:pt x="51689" y="78663"/>
                </a:lnTo>
                <a:lnTo>
                  <a:pt x="40106" y="78663"/>
                </a:lnTo>
                <a:lnTo>
                  <a:pt x="30264" y="75780"/>
                </a:lnTo>
                <a:lnTo>
                  <a:pt x="24320" y="68351"/>
                </a:lnTo>
                <a:lnTo>
                  <a:pt x="21386" y="58254"/>
                </a:lnTo>
                <a:lnTo>
                  <a:pt x="20612" y="47320"/>
                </a:lnTo>
                <a:lnTo>
                  <a:pt x="21259" y="37630"/>
                </a:lnTo>
                <a:lnTo>
                  <a:pt x="23952" y="27546"/>
                </a:lnTo>
                <a:lnTo>
                  <a:pt x="29794" y="19634"/>
                </a:lnTo>
                <a:lnTo>
                  <a:pt x="39878" y="16433"/>
                </a:lnTo>
                <a:lnTo>
                  <a:pt x="51917" y="16433"/>
                </a:lnTo>
                <a:lnTo>
                  <a:pt x="54660" y="23495"/>
                </a:lnTo>
                <a:lnTo>
                  <a:pt x="56578" y="31343"/>
                </a:lnTo>
                <a:lnTo>
                  <a:pt x="76123" y="31343"/>
                </a:lnTo>
                <a:lnTo>
                  <a:pt x="40487" y="0"/>
                </a:lnTo>
                <a:lnTo>
                  <a:pt x="23787" y="3352"/>
                </a:lnTo>
                <a:lnTo>
                  <a:pt x="11023" y="12903"/>
                </a:lnTo>
                <a:lnTo>
                  <a:pt x="2870" y="27863"/>
                </a:lnTo>
                <a:lnTo>
                  <a:pt x="0" y="47421"/>
                </a:lnTo>
                <a:lnTo>
                  <a:pt x="2603" y="67792"/>
                </a:lnTo>
                <a:lnTo>
                  <a:pt x="10248" y="82702"/>
                </a:lnTo>
                <a:lnTo>
                  <a:pt x="22707" y="91871"/>
                </a:lnTo>
                <a:lnTo>
                  <a:pt x="39725" y="94983"/>
                </a:lnTo>
                <a:lnTo>
                  <a:pt x="57454" y="91503"/>
                </a:lnTo>
                <a:lnTo>
                  <a:pt x="68427" y="83134"/>
                </a:lnTo>
                <a:lnTo>
                  <a:pt x="74269" y="73050"/>
                </a:lnTo>
                <a:lnTo>
                  <a:pt x="76581" y="64389"/>
                </a:lnTo>
                <a:lnTo>
                  <a:pt x="76733" y="63474"/>
                </a:lnTo>
                <a:close/>
              </a:path>
              <a:path w="575944" h="95250">
                <a:moveTo>
                  <a:pt x="155244" y="76885"/>
                </a:moveTo>
                <a:lnTo>
                  <a:pt x="111506" y="76885"/>
                </a:lnTo>
                <a:lnTo>
                  <a:pt x="111506" y="54000"/>
                </a:lnTo>
                <a:lnTo>
                  <a:pt x="151003" y="54000"/>
                </a:lnTo>
                <a:lnTo>
                  <a:pt x="151003" y="37109"/>
                </a:lnTo>
                <a:lnTo>
                  <a:pt x="111506" y="37109"/>
                </a:lnTo>
                <a:lnTo>
                  <a:pt x="111506" y="18097"/>
                </a:lnTo>
                <a:lnTo>
                  <a:pt x="152654" y="18097"/>
                </a:lnTo>
                <a:lnTo>
                  <a:pt x="152654" y="1206"/>
                </a:lnTo>
                <a:lnTo>
                  <a:pt x="91871" y="1206"/>
                </a:lnTo>
                <a:lnTo>
                  <a:pt x="91871" y="93662"/>
                </a:lnTo>
                <a:lnTo>
                  <a:pt x="152768" y="93662"/>
                </a:lnTo>
                <a:lnTo>
                  <a:pt x="155244" y="76885"/>
                </a:lnTo>
                <a:close/>
              </a:path>
              <a:path w="575944" h="95250">
                <a:moveTo>
                  <a:pt x="244144" y="1206"/>
                </a:moveTo>
                <a:lnTo>
                  <a:pt x="225653" y="1206"/>
                </a:lnTo>
                <a:lnTo>
                  <a:pt x="225653" y="30175"/>
                </a:lnTo>
                <a:lnTo>
                  <a:pt x="225793" y="49161"/>
                </a:lnTo>
                <a:lnTo>
                  <a:pt x="226009" y="58115"/>
                </a:lnTo>
                <a:lnTo>
                  <a:pt x="226390" y="66344"/>
                </a:lnTo>
                <a:lnTo>
                  <a:pt x="223202" y="59385"/>
                </a:lnTo>
                <a:lnTo>
                  <a:pt x="194983" y="1206"/>
                </a:lnTo>
                <a:lnTo>
                  <a:pt x="170078" y="1206"/>
                </a:lnTo>
                <a:lnTo>
                  <a:pt x="170078" y="93649"/>
                </a:lnTo>
                <a:lnTo>
                  <a:pt x="188544" y="93649"/>
                </a:lnTo>
                <a:lnTo>
                  <a:pt x="188442" y="42887"/>
                </a:lnTo>
                <a:lnTo>
                  <a:pt x="188277" y="33591"/>
                </a:lnTo>
                <a:lnTo>
                  <a:pt x="187998" y="25336"/>
                </a:lnTo>
                <a:lnTo>
                  <a:pt x="196697" y="44094"/>
                </a:lnTo>
                <a:lnTo>
                  <a:pt x="220167" y="93649"/>
                </a:lnTo>
                <a:lnTo>
                  <a:pt x="244144" y="93649"/>
                </a:lnTo>
                <a:lnTo>
                  <a:pt x="244144" y="1206"/>
                </a:lnTo>
                <a:close/>
              </a:path>
              <a:path w="575944" h="95250">
                <a:moveTo>
                  <a:pt x="327660" y="1600"/>
                </a:moveTo>
                <a:lnTo>
                  <a:pt x="258178" y="1600"/>
                </a:lnTo>
                <a:lnTo>
                  <a:pt x="258178" y="18110"/>
                </a:lnTo>
                <a:lnTo>
                  <a:pt x="282790" y="18110"/>
                </a:lnTo>
                <a:lnTo>
                  <a:pt x="282790" y="93040"/>
                </a:lnTo>
                <a:lnTo>
                  <a:pt x="303022" y="93040"/>
                </a:lnTo>
                <a:lnTo>
                  <a:pt x="303022" y="18110"/>
                </a:lnTo>
                <a:lnTo>
                  <a:pt x="327660" y="18110"/>
                </a:lnTo>
                <a:lnTo>
                  <a:pt x="327660" y="1600"/>
                </a:lnTo>
                <a:close/>
              </a:path>
              <a:path w="575944" h="95250">
                <a:moveTo>
                  <a:pt x="409194" y="26581"/>
                </a:moveTo>
                <a:lnTo>
                  <a:pt x="389255" y="2654"/>
                </a:lnTo>
                <a:lnTo>
                  <a:pt x="389255" y="18884"/>
                </a:lnTo>
                <a:lnTo>
                  <a:pt x="389255" y="36258"/>
                </a:lnTo>
                <a:lnTo>
                  <a:pt x="384556" y="39839"/>
                </a:lnTo>
                <a:lnTo>
                  <a:pt x="360959" y="39839"/>
                </a:lnTo>
                <a:lnTo>
                  <a:pt x="360959" y="17500"/>
                </a:lnTo>
                <a:lnTo>
                  <a:pt x="381292" y="17500"/>
                </a:lnTo>
                <a:lnTo>
                  <a:pt x="389255" y="18884"/>
                </a:lnTo>
                <a:lnTo>
                  <a:pt x="389255" y="2654"/>
                </a:lnTo>
                <a:lnTo>
                  <a:pt x="378993" y="1206"/>
                </a:lnTo>
                <a:lnTo>
                  <a:pt x="341198" y="1206"/>
                </a:lnTo>
                <a:lnTo>
                  <a:pt x="341198" y="93662"/>
                </a:lnTo>
                <a:lnTo>
                  <a:pt x="360959" y="93662"/>
                </a:lnTo>
                <a:lnTo>
                  <a:pt x="360959" y="56108"/>
                </a:lnTo>
                <a:lnTo>
                  <a:pt x="383781" y="56108"/>
                </a:lnTo>
                <a:lnTo>
                  <a:pt x="387400" y="59334"/>
                </a:lnTo>
                <a:lnTo>
                  <a:pt x="387400" y="83781"/>
                </a:lnTo>
                <a:lnTo>
                  <a:pt x="387858" y="89369"/>
                </a:lnTo>
                <a:lnTo>
                  <a:pt x="389318" y="93662"/>
                </a:lnTo>
                <a:lnTo>
                  <a:pt x="408635" y="93662"/>
                </a:lnTo>
                <a:lnTo>
                  <a:pt x="407746" y="87579"/>
                </a:lnTo>
                <a:lnTo>
                  <a:pt x="407301" y="79844"/>
                </a:lnTo>
                <a:lnTo>
                  <a:pt x="407301" y="58305"/>
                </a:lnTo>
                <a:lnTo>
                  <a:pt x="406196" y="56108"/>
                </a:lnTo>
                <a:lnTo>
                  <a:pt x="403885" y="51473"/>
                </a:lnTo>
                <a:lnTo>
                  <a:pt x="396278" y="47840"/>
                </a:lnTo>
                <a:lnTo>
                  <a:pt x="404850" y="43929"/>
                </a:lnTo>
                <a:lnTo>
                  <a:pt x="407339" y="39839"/>
                </a:lnTo>
                <a:lnTo>
                  <a:pt x="409194" y="36779"/>
                </a:lnTo>
                <a:lnTo>
                  <a:pt x="409194" y="26581"/>
                </a:lnTo>
                <a:close/>
              </a:path>
              <a:path w="575944" h="95250">
                <a:moveTo>
                  <a:pt x="502031" y="93662"/>
                </a:moveTo>
                <a:lnTo>
                  <a:pt x="495084" y="72072"/>
                </a:lnTo>
                <a:lnTo>
                  <a:pt x="489648" y="55168"/>
                </a:lnTo>
                <a:lnTo>
                  <a:pt x="478066" y="19113"/>
                </a:lnTo>
                <a:lnTo>
                  <a:pt x="472313" y="1206"/>
                </a:lnTo>
                <a:lnTo>
                  <a:pt x="469912" y="1206"/>
                </a:lnTo>
                <a:lnTo>
                  <a:pt x="469912" y="55168"/>
                </a:lnTo>
                <a:lnTo>
                  <a:pt x="449186" y="55168"/>
                </a:lnTo>
                <a:lnTo>
                  <a:pt x="451891" y="46151"/>
                </a:lnTo>
                <a:lnTo>
                  <a:pt x="454621" y="36779"/>
                </a:lnTo>
                <a:lnTo>
                  <a:pt x="457161" y="27584"/>
                </a:lnTo>
                <a:lnTo>
                  <a:pt x="459308" y="19113"/>
                </a:lnTo>
                <a:lnTo>
                  <a:pt x="461213" y="26111"/>
                </a:lnTo>
                <a:lnTo>
                  <a:pt x="463638" y="34467"/>
                </a:lnTo>
                <a:lnTo>
                  <a:pt x="466559" y="44157"/>
                </a:lnTo>
                <a:lnTo>
                  <a:pt x="469912" y="55168"/>
                </a:lnTo>
                <a:lnTo>
                  <a:pt x="469912" y="1206"/>
                </a:lnTo>
                <a:lnTo>
                  <a:pt x="447217" y="1206"/>
                </a:lnTo>
                <a:lnTo>
                  <a:pt x="445490" y="6718"/>
                </a:lnTo>
                <a:lnTo>
                  <a:pt x="420763" y="87807"/>
                </a:lnTo>
                <a:lnTo>
                  <a:pt x="419265" y="92621"/>
                </a:lnTo>
                <a:lnTo>
                  <a:pt x="418922" y="93662"/>
                </a:lnTo>
                <a:lnTo>
                  <a:pt x="438797" y="93662"/>
                </a:lnTo>
                <a:lnTo>
                  <a:pt x="445211" y="72072"/>
                </a:lnTo>
                <a:lnTo>
                  <a:pt x="474052" y="72072"/>
                </a:lnTo>
                <a:lnTo>
                  <a:pt x="480936" y="93662"/>
                </a:lnTo>
                <a:lnTo>
                  <a:pt x="502031" y="93662"/>
                </a:lnTo>
                <a:close/>
              </a:path>
              <a:path w="575944" h="95250">
                <a:moveTo>
                  <a:pt x="575487" y="76873"/>
                </a:moveTo>
                <a:lnTo>
                  <a:pt x="534784" y="76873"/>
                </a:lnTo>
                <a:lnTo>
                  <a:pt x="534784" y="1206"/>
                </a:lnTo>
                <a:lnTo>
                  <a:pt x="514692" y="1206"/>
                </a:lnTo>
                <a:lnTo>
                  <a:pt x="514692" y="93649"/>
                </a:lnTo>
                <a:lnTo>
                  <a:pt x="573227" y="93649"/>
                </a:lnTo>
                <a:lnTo>
                  <a:pt x="575487" y="76873"/>
                </a:lnTo>
                <a:close/>
              </a:path>
            </a:pathLst>
          </a:custGeom>
          <a:solidFill>
            <a:srgbClr val="000000"/>
          </a:solidFill>
        </p:spPr>
        <p:txBody>
          <a:bodyPr wrap="square" lIns="0" tIns="0" rIns="0" bIns="0" rtlCol="0"/>
          <a:lstStyle/>
          <a:p>
            <a:endParaRPr/>
          </a:p>
        </p:txBody>
      </p:sp>
      <p:grpSp>
        <p:nvGrpSpPr>
          <p:cNvPr id="11" name="object 11"/>
          <p:cNvGrpSpPr/>
          <p:nvPr/>
        </p:nvGrpSpPr>
        <p:grpSpPr>
          <a:xfrm>
            <a:off x="18657284" y="699439"/>
            <a:ext cx="547370" cy="95250"/>
            <a:chOff x="18657284" y="699439"/>
            <a:chExt cx="547370" cy="95250"/>
          </a:xfrm>
        </p:grpSpPr>
        <p:pic>
          <p:nvPicPr>
            <p:cNvPr id="12" name="object 12"/>
            <p:cNvPicPr/>
            <p:nvPr/>
          </p:nvPicPr>
          <p:blipFill>
            <a:blip r:embed="rId4" cstate="print"/>
            <a:stretch>
              <a:fillRect/>
            </a:stretch>
          </p:blipFill>
          <p:spPr>
            <a:xfrm>
              <a:off x="18657284" y="700652"/>
              <a:ext cx="246887" cy="92448"/>
            </a:xfrm>
            <a:prstGeom prst="rect">
              <a:avLst/>
            </a:prstGeom>
          </p:spPr>
        </p:pic>
        <p:pic>
          <p:nvPicPr>
            <p:cNvPr id="13" name="object 13"/>
            <p:cNvPicPr/>
            <p:nvPr/>
          </p:nvPicPr>
          <p:blipFill>
            <a:blip r:embed="rId5" cstate="print"/>
            <a:stretch>
              <a:fillRect/>
            </a:stretch>
          </p:blipFill>
          <p:spPr>
            <a:xfrm>
              <a:off x="18926345" y="700656"/>
              <a:ext cx="76956" cy="92440"/>
            </a:xfrm>
            <a:prstGeom prst="rect">
              <a:avLst/>
            </a:prstGeom>
          </p:spPr>
        </p:pic>
        <p:pic>
          <p:nvPicPr>
            <p:cNvPr id="14" name="object 14"/>
            <p:cNvPicPr/>
            <p:nvPr/>
          </p:nvPicPr>
          <p:blipFill>
            <a:blip r:embed="rId6" cstate="print"/>
            <a:stretch>
              <a:fillRect/>
            </a:stretch>
          </p:blipFill>
          <p:spPr>
            <a:xfrm>
              <a:off x="19044060" y="699439"/>
              <a:ext cx="160523" cy="94989"/>
            </a:xfrm>
            <a:prstGeom prst="rect">
              <a:avLst/>
            </a:prstGeom>
          </p:spPr>
        </p:pic>
      </p:grpSp>
      <p:pic>
        <p:nvPicPr>
          <p:cNvPr id="15" name="object 15"/>
          <p:cNvPicPr/>
          <p:nvPr/>
        </p:nvPicPr>
        <p:blipFill>
          <a:blip r:embed="rId7" cstate="print"/>
          <a:stretch>
            <a:fillRect/>
          </a:stretch>
        </p:blipFill>
        <p:spPr>
          <a:xfrm>
            <a:off x="19249142" y="699439"/>
            <a:ext cx="494444" cy="94989"/>
          </a:xfrm>
          <a:prstGeom prst="rect">
            <a:avLst/>
          </a:prstGeom>
        </p:spPr>
      </p:pic>
      <p:pic>
        <p:nvPicPr>
          <p:cNvPr id="24" name="object 24"/>
          <p:cNvPicPr/>
          <p:nvPr/>
        </p:nvPicPr>
        <p:blipFill>
          <a:blip r:embed="rId8" cstate="print"/>
          <a:stretch>
            <a:fillRect/>
          </a:stretch>
        </p:blipFill>
        <p:spPr>
          <a:xfrm>
            <a:off x="15746012" y="7993403"/>
            <a:ext cx="271007" cy="248453"/>
          </a:xfrm>
          <a:prstGeom prst="rect">
            <a:avLst/>
          </a:prstGeom>
        </p:spPr>
      </p:pic>
      <p:pic>
        <p:nvPicPr>
          <p:cNvPr id="25" name="object 25"/>
          <p:cNvPicPr/>
          <p:nvPr/>
        </p:nvPicPr>
        <p:blipFill>
          <a:blip r:embed="rId9" cstate="print"/>
          <a:stretch>
            <a:fillRect/>
          </a:stretch>
        </p:blipFill>
        <p:spPr>
          <a:xfrm>
            <a:off x="16444090" y="8006087"/>
            <a:ext cx="338578" cy="238209"/>
          </a:xfrm>
          <a:prstGeom prst="rect">
            <a:avLst/>
          </a:prstGeom>
        </p:spPr>
      </p:pic>
      <p:pic>
        <p:nvPicPr>
          <p:cNvPr id="26" name="object 26"/>
          <p:cNvPicPr/>
          <p:nvPr/>
        </p:nvPicPr>
        <p:blipFill>
          <a:blip r:embed="rId10" cstate="print"/>
          <a:stretch>
            <a:fillRect/>
          </a:stretch>
        </p:blipFill>
        <p:spPr>
          <a:xfrm>
            <a:off x="17066854" y="8002349"/>
            <a:ext cx="307943" cy="223673"/>
          </a:xfrm>
          <a:prstGeom prst="rect">
            <a:avLst/>
          </a:prstGeom>
        </p:spPr>
      </p:pic>
      <p:pic>
        <p:nvPicPr>
          <p:cNvPr id="27" name="object 27"/>
          <p:cNvPicPr/>
          <p:nvPr/>
        </p:nvPicPr>
        <p:blipFill>
          <a:blip r:embed="rId11" cstate="print"/>
          <a:stretch>
            <a:fillRect/>
          </a:stretch>
        </p:blipFill>
        <p:spPr>
          <a:xfrm>
            <a:off x="13881617" y="6956364"/>
            <a:ext cx="204151" cy="247965"/>
          </a:xfrm>
          <a:prstGeom prst="rect">
            <a:avLst/>
          </a:prstGeom>
        </p:spPr>
      </p:pic>
      <p:grpSp>
        <p:nvGrpSpPr>
          <p:cNvPr id="28" name="object 28"/>
          <p:cNvGrpSpPr/>
          <p:nvPr/>
        </p:nvGrpSpPr>
        <p:grpSpPr>
          <a:xfrm>
            <a:off x="83591" y="1264173"/>
            <a:ext cx="19505940" cy="10013466"/>
            <a:chOff x="83591" y="1264173"/>
            <a:chExt cx="19505940" cy="10013466"/>
          </a:xfrm>
        </p:grpSpPr>
        <p:sp>
          <p:nvSpPr>
            <p:cNvPr id="30" name="object 30"/>
            <p:cNvSpPr/>
            <p:nvPr/>
          </p:nvSpPr>
          <p:spPr>
            <a:xfrm>
              <a:off x="83601" y="1264173"/>
              <a:ext cx="19505930" cy="10013315"/>
            </a:xfrm>
            <a:custGeom>
              <a:avLst/>
              <a:gdLst/>
              <a:ahLst/>
              <a:cxnLst/>
              <a:rect l="l" t="t" r="r" b="b"/>
              <a:pathLst>
                <a:path w="19505930" h="10013315">
                  <a:moveTo>
                    <a:pt x="19502037" y="7292294"/>
                  </a:moveTo>
                  <a:lnTo>
                    <a:pt x="19460379" y="7292294"/>
                  </a:lnTo>
                  <a:lnTo>
                    <a:pt x="19463748" y="8582068"/>
                  </a:lnTo>
                  <a:lnTo>
                    <a:pt x="11081366" y="10013256"/>
                  </a:lnTo>
                  <a:lnTo>
                    <a:pt x="11329013" y="10013256"/>
                  </a:lnTo>
                  <a:lnTo>
                    <a:pt x="19505510" y="8617205"/>
                  </a:lnTo>
                  <a:lnTo>
                    <a:pt x="19502037" y="7292294"/>
                  </a:lnTo>
                  <a:close/>
                </a:path>
                <a:path w="19505930" h="10013315">
                  <a:moveTo>
                    <a:pt x="8577410" y="0"/>
                  </a:moveTo>
                  <a:lnTo>
                    <a:pt x="3980930" y="2012097"/>
                  </a:lnTo>
                  <a:lnTo>
                    <a:pt x="3980930" y="7481428"/>
                  </a:lnTo>
                  <a:lnTo>
                    <a:pt x="0" y="7798160"/>
                  </a:lnTo>
                  <a:lnTo>
                    <a:pt x="0" y="7839972"/>
                  </a:lnTo>
                  <a:lnTo>
                    <a:pt x="4022574" y="7519926"/>
                  </a:lnTo>
                  <a:lnTo>
                    <a:pt x="4022574" y="2039318"/>
                  </a:lnTo>
                  <a:lnTo>
                    <a:pt x="8579042" y="44785"/>
                  </a:lnTo>
                  <a:lnTo>
                    <a:pt x="8704118" y="44785"/>
                  </a:lnTo>
                  <a:lnTo>
                    <a:pt x="8577410" y="0"/>
                  </a:lnTo>
                  <a:close/>
                </a:path>
                <a:path w="19505930" h="10013315">
                  <a:moveTo>
                    <a:pt x="8704118" y="44785"/>
                  </a:moveTo>
                  <a:lnTo>
                    <a:pt x="8579042" y="44785"/>
                  </a:lnTo>
                  <a:lnTo>
                    <a:pt x="14696075" y="2205897"/>
                  </a:lnTo>
                  <a:lnTo>
                    <a:pt x="14696075" y="4234151"/>
                  </a:lnTo>
                  <a:lnTo>
                    <a:pt x="17480545" y="4824817"/>
                  </a:lnTo>
                  <a:lnTo>
                    <a:pt x="17480545" y="7428068"/>
                  </a:lnTo>
                  <a:lnTo>
                    <a:pt x="17483042" y="7428068"/>
                  </a:lnTo>
                  <a:lnTo>
                    <a:pt x="17295316" y="7440814"/>
                  </a:lnTo>
                  <a:lnTo>
                    <a:pt x="17298071" y="7481428"/>
                  </a:lnTo>
                  <a:lnTo>
                    <a:pt x="17298134" y="7482345"/>
                  </a:lnTo>
                  <a:lnTo>
                    <a:pt x="17503211" y="7468414"/>
                  </a:lnTo>
                  <a:lnTo>
                    <a:pt x="17986514" y="7424923"/>
                  </a:lnTo>
                  <a:lnTo>
                    <a:pt x="17522188" y="7424923"/>
                  </a:lnTo>
                  <a:lnTo>
                    <a:pt x="17522188" y="4791089"/>
                  </a:lnTo>
                  <a:lnTo>
                    <a:pt x="14737725" y="4200423"/>
                  </a:lnTo>
                  <a:lnTo>
                    <a:pt x="14737725" y="2176396"/>
                  </a:lnTo>
                  <a:lnTo>
                    <a:pt x="8704118" y="44785"/>
                  </a:lnTo>
                  <a:close/>
                </a:path>
                <a:path w="19505930" h="10013315">
                  <a:moveTo>
                    <a:pt x="19501918" y="7246745"/>
                  </a:moveTo>
                  <a:lnTo>
                    <a:pt x="17522188" y="7424923"/>
                  </a:lnTo>
                  <a:lnTo>
                    <a:pt x="17986514" y="7424923"/>
                  </a:lnTo>
                  <a:lnTo>
                    <a:pt x="19460379" y="7292294"/>
                  </a:lnTo>
                  <a:lnTo>
                    <a:pt x="19502037" y="7292294"/>
                  </a:lnTo>
                  <a:lnTo>
                    <a:pt x="19501918" y="7246745"/>
                  </a:lnTo>
                  <a:close/>
                </a:path>
              </a:pathLst>
            </a:custGeom>
            <a:solidFill>
              <a:srgbClr val="006E85">
                <a:alpha val="8998"/>
              </a:srgbClr>
            </a:solidFill>
          </p:spPr>
          <p:txBody>
            <a:bodyPr wrap="square" lIns="0" tIns="0" rIns="0" bIns="0" rtlCol="0"/>
            <a:lstStyle/>
            <a:p>
              <a:endParaRPr/>
            </a:p>
          </p:txBody>
        </p:sp>
        <p:sp>
          <p:nvSpPr>
            <p:cNvPr id="31" name="object 31"/>
            <p:cNvSpPr/>
            <p:nvPr/>
          </p:nvSpPr>
          <p:spPr>
            <a:xfrm>
              <a:off x="4085367" y="1286561"/>
              <a:ext cx="4576445" cy="7779384"/>
            </a:xfrm>
            <a:custGeom>
              <a:avLst/>
              <a:gdLst/>
              <a:ahLst/>
              <a:cxnLst/>
              <a:rect l="l" t="t" r="r" b="b"/>
              <a:pathLst>
                <a:path w="4576445" h="7779384">
                  <a:moveTo>
                    <a:pt x="4576441" y="0"/>
                  </a:moveTo>
                  <a:lnTo>
                    <a:pt x="0" y="7478305"/>
                  </a:lnTo>
                  <a:lnTo>
                    <a:pt x="4576441" y="7778766"/>
                  </a:lnTo>
                  <a:lnTo>
                    <a:pt x="4576441" y="0"/>
                  </a:lnTo>
                  <a:close/>
                </a:path>
              </a:pathLst>
            </a:custGeom>
            <a:solidFill>
              <a:srgbClr val="FFFFFF">
                <a:alpha val="8998"/>
              </a:srgbClr>
            </a:solidFill>
          </p:spPr>
          <p:txBody>
            <a:bodyPr wrap="square" lIns="0" tIns="0" rIns="0" bIns="0" rtlCol="0"/>
            <a:lstStyle/>
            <a:p>
              <a:endParaRPr/>
            </a:p>
          </p:txBody>
        </p:sp>
        <p:sp>
          <p:nvSpPr>
            <p:cNvPr id="32" name="object 32"/>
            <p:cNvSpPr/>
            <p:nvPr/>
          </p:nvSpPr>
          <p:spPr>
            <a:xfrm>
              <a:off x="4084002" y="1286564"/>
              <a:ext cx="4598670" cy="7800975"/>
            </a:xfrm>
            <a:custGeom>
              <a:avLst/>
              <a:gdLst/>
              <a:ahLst/>
              <a:cxnLst/>
              <a:rect l="l" t="t" r="r" b="b"/>
              <a:pathLst>
                <a:path w="4598670" h="7800975">
                  <a:moveTo>
                    <a:pt x="4598648" y="0"/>
                  </a:moveTo>
                  <a:lnTo>
                    <a:pt x="4557005" y="0"/>
                  </a:lnTo>
                  <a:lnTo>
                    <a:pt x="4557005" y="7756512"/>
                  </a:lnTo>
                  <a:lnTo>
                    <a:pt x="2706" y="7457520"/>
                  </a:lnTo>
                  <a:lnTo>
                    <a:pt x="0" y="7499051"/>
                  </a:lnTo>
                  <a:lnTo>
                    <a:pt x="4598648" y="7800973"/>
                  </a:lnTo>
                  <a:lnTo>
                    <a:pt x="4598648" y="0"/>
                  </a:lnTo>
                  <a:close/>
                </a:path>
              </a:pathLst>
            </a:custGeom>
            <a:solidFill>
              <a:srgbClr val="006E85">
                <a:alpha val="8998"/>
              </a:srgbClr>
            </a:solidFill>
          </p:spPr>
          <p:txBody>
            <a:bodyPr wrap="square" lIns="0" tIns="0" rIns="0" bIns="0" rtlCol="0"/>
            <a:lstStyle/>
            <a:p>
              <a:endParaRPr/>
            </a:p>
          </p:txBody>
        </p:sp>
        <p:sp>
          <p:nvSpPr>
            <p:cNvPr id="33" name="object 33"/>
            <p:cNvSpPr/>
            <p:nvPr/>
          </p:nvSpPr>
          <p:spPr>
            <a:xfrm>
              <a:off x="1879854" y="7498754"/>
              <a:ext cx="12746355" cy="3778885"/>
            </a:xfrm>
            <a:custGeom>
              <a:avLst/>
              <a:gdLst/>
              <a:ahLst/>
              <a:cxnLst/>
              <a:rect l="l" t="t" r="r" b="b"/>
              <a:pathLst>
                <a:path w="12746355" h="3778884">
                  <a:moveTo>
                    <a:pt x="11477855" y="0"/>
                  </a:moveTo>
                  <a:lnTo>
                    <a:pt x="11477855" y="441104"/>
                  </a:lnTo>
                  <a:lnTo>
                    <a:pt x="9933994" y="422723"/>
                  </a:lnTo>
                  <a:lnTo>
                    <a:pt x="9933994" y="1635758"/>
                  </a:lnTo>
                  <a:lnTo>
                    <a:pt x="0" y="2334165"/>
                  </a:lnTo>
                  <a:lnTo>
                    <a:pt x="0" y="3778675"/>
                  </a:lnTo>
                  <a:lnTo>
                    <a:pt x="9322805" y="3778675"/>
                  </a:lnTo>
                  <a:lnTo>
                    <a:pt x="12746025" y="3188806"/>
                  </a:lnTo>
                  <a:lnTo>
                    <a:pt x="12746025" y="55135"/>
                  </a:lnTo>
                  <a:lnTo>
                    <a:pt x="11477855" y="0"/>
                  </a:lnTo>
                  <a:close/>
                </a:path>
              </a:pathLst>
            </a:custGeom>
            <a:solidFill>
              <a:srgbClr val="FFFFFF">
                <a:alpha val="8998"/>
              </a:srgbClr>
            </a:solidFill>
          </p:spPr>
          <p:txBody>
            <a:bodyPr wrap="square" lIns="0" tIns="0" rIns="0" bIns="0" rtlCol="0"/>
            <a:lstStyle/>
            <a:p>
              <a:endParaRPr/>
            </a:p>
          </p:txBody>
        </p:sp>
        <p:sp>
          <p:nvSpPr>
            <p:cNvPr id="34" name="object 34"/>
            <p:cNvSpPr/>
            <p:nvPr/>
          </p:nvSpPr>
          <p:spPr>
            <a:xfrm>
              <a:off x="1691347" y="7477031"/>
              <a:ext cx="12955905" cy="3800475"/>
            </a:xfrm>
            <a:custGeom>
              <a:avLst/>
              <a:gdLst/>
              <a:ahLst/>
              <a:cxnLst/>
              <a:rect l="l" t="t" r="r" b="b"/>
              <a:pathLst>
                <a:path w="12955905" h="3800475">
                  <a:moveTo>
                    <a:pt x="12955372" y="56934"/>
                  </a:moveTo>
                  <a:lnTo>
                    <a:pt x="11645519" y="0"/>
                  </a:lnTo>
                  <a:lnTo>
                    <a:pt x="11645519" y="441769"/>
                  </a:lnTo>
                  <a:lnTo>
                    <a:pt x="10101656" y="423379"/>
                  </a:lnTo>
                  <a:lnTo>
                    <a:pt x="10101656" y="1638058"/>
                  </a:lnTo>
                  <a:lnTo>
                    <a:pt x="167665" y="2336469"/>
                  </a:lnTo>
                  <a:lnTo>
                    <a:pt x="167665" y="3090532"/>
                  </a:lnTo>
                  <a:lnTo>
                    <a:pt x="0" y="3316198"/>
                  </a:lnTo>
                  <a:lnTo>
                    <a:pt x="0" y="3800398"/>
                  </a:lnTo>
                  <a:lnTo>
                    <a:pt x="27762" y="3800398"/>
                  </a:lnTo>
                  <a:lnTo>
                    <a:pt x="27762" y="3325406"/>
                  </a:lnTo>
                  <a:lnTo>
                    <a:pt x="167665" y="3137116"/>
                  </a:lnTo>
                  <a:lnTo>
                    <a:pt x="167665" y="3800398"/>
                  </a:lnTo>
                  <a:lnTo>
                    <a:pt x="209308" y="3800398"/>
                  </a:lnTo>
                  <a:lnTo>
                    <a:pt x="209308" y="2375293"/>
                  </a:lnTo>
                  <a:lnTo>
                    <a:pt x="10143299" y="1676882"/>
                  </a:lnTo>
                  <a:lnTo>
                    <a:pt x="10143299" y="465569"/>
                  </a:lnTo>
                  <a:lnTo>
                    <a:pt x="11687162" y="483946"/>
                  </a:lnTo>
                  <a:lnTo>
                    <a:pt x="11687162" y="43484"/>
                  </a:lnTo>
                  <a:lnTo>
                    <a:pt x="12913716" y="96837"/>
                  </a:lnTo>
                  <a:lnTo>
                    <a:pt x="12913716" y="3210509"/>
                  </a:lnTo>
                  <a:lnTo>
                    <a:pt x="12955372" y="3210509"/>
                  </a:lnTo>
                  <a:lnTo>
                    <a:pt x="12955372" y="56934"/>
                  </a:lnTo>
                  <a:close/>
                </a:path>
              </a:pathLst>
            </a:custGeom>
            <a:solidFill>
              <a:srgbClr val="006E85">
                <a:alpha val="8998"/>
              </a:srgbClr>
            </a:solidFill>
          </p:spPr>
          <p:txBody>
            <a:bodyPr wrap="square" lIns="0" tIns="0" rIns="0" bIns="0" rtlCol="0"/>
            <a:lstStyle/>
            <a:p>
              <a:endParaRPr/>
            </a:p>
          </p:txBody>
        </p:sp>
        <p:sp>
          <p:nvSpPr>
            <p:cNvPr id="35" name="object 35"/>
            <p:cNvSpPr/>
            <p:nvPr/>
          </p:nvSpPr>
          <p:spPr>
            <a:xfrm>
              <a:off x="83600" y="9292333"/>
              <a:ext cx="3558540" cy="411480"/>
            </a:xfrm>
            <a:custGeom>
              <a:avLst/>
              <a:gdLst/>
              <a:ahLst/>
              <a:cxnLst/>
              <a:rect l="l" t="t" r="r" b="b"/>
              <a:pathLst>
                <a:path w="3558540" h="411479">
                  <a:moveTo>
                    <a:pt x="0" y="0"/>
                  </a:moveTo>
                  <a:lnTo>
                    <a:pt x="3558366" y="411359"/>
                  </a:lnTo>
                  <a:lnTo>
                    <a:pt x="0" y="0"/>
                  </a:lnTo>
                  <a:close/>
                </a:path>
              </a:pathLst>
            </a:custGeom>
            <a:solidFill>
              <a:srgbClr val="FFFFFF">
                <a:alpha val="8998"/>
              </a:srgbClr>
            </a:solidFill>
          </p:spPr>
          <p:txBody>
            <a:bodyPr wrap="square" lIns="0" tIns="0" rIns="0" bIns="0" rtlCol="0"/>
            <a:lstStyle/>
            <a:p>
              <a:endParaRPr/>
            </a:p>
          </p:txBody>
        </p:sp>
        <p:sp>
          <p:nvSpPr>
            <p:cNvPr id="36" name="object 36"/>
            <p:cNvSpPr/>
            <p:nvPr/>
          </p:nvSpPr>
          <p:spPr>
            <a:xfrm>
              <a:off x="83591" y="3196026"/>
              <a:ext cx="8103234" cy="6528434"/>
            </a:xfrm>
            <a:custGeom>
              <a:avLst/>
              <a:gdLst/>
              <a:ahLst/>
              <a:cxnLst/>
              <a:rect l="l" t="t" r="r" b="b"/>
              <a:pathLst>
                <a:path w="8103234" h="6528434">
                  <a:moveTo>
                    <a:pt x="3560749" y="6487007"/>
                  </a:moveTo>
                  <a:lnTo>
                    <a:pt x="0" y="6075362"/>
                  </a:lnTo>
                  <a:lnTo>
                    <a:pt x="0" y="6117221"/>
                  </a:lnTo>
                  <a:lnTo>
                    <a:pt x="3555974" y="6528333"/>
                  </a:lnTo>
                  <a:lnTo>
                    <a:pt x="3560749" y="6487007"/>
                  </a:lnTo>
                  <a:close/>
                </a:path>
                <a:path w="8103234" h="6528434">
                  <a:moveTo>
                    <a:pt x="4557827" y="5221414"/>
                  </a:moveTo>
                  <a:lnTo>
                    <a:pt x="4405998" y="5210187"/>
                  </a:lnTo>
                  <a:lnTo>
                    <a:pt x="4405998" y="5616219"/>
                  </a:lnTo>
                  <a:lnTo>
                    <a:pt x="4433760" y="5616219"/>
                  </a:lnTo>
                  <a:lnTo>
                    <a:pt x="4433760" y="5240121"/>
                  </a:lnTo>
                  <a:lnTo>
                    <a:pt x="4530064" y="5247233"/>
                  </a:lnTo>
                  <a:lnTo>
                    <a:pt x="4530064" y="5627713"/>
                  </a:lnTo>
                  <a:lnTo>
                    <a:pt x="4557827" y="5627713"/>
                  </a:lnTo>
                  <a:lnTo>
                    <a:pt x="4557827" y="5221414"/>
                  </a:lnTo>
                  <a:close/>
                </a:path>
                <a:path w="8103234" h="6528434">
                  <a:moveTo>
                    <a:pt x="4560163" y="4271886"/>
                  </a:moveTo>
                  <a:lnTo>
                    <a:pt x="4532401" y="4272915"/>
                  </a:lnTo>
                  <a:lnTo>
                    <a:pt x="4532401" y="4300740"/>
                  </a:lnTo>
                  <a:lnTo>
                    <a:pt x="4532401" y="4722444"/>
                  </a:lnTo>
                  <a:lnTo>
                    <a:pt x="4433760" y="4720704"/>
                  </a:lnTo>
                  <a:lnTo>
                    <a:pt x="4433760" y="4304322"/>
                  </a:lnTo>
                  <a:lnTo>
                    <a:pt x="4532401" y="4300740"/>
                  </a:lnTo>
                  <a:lnTo>
                    <a:pt x="4532401" y="4272915"/>
                  </a:lnTo>
                  <a:lnTo>
                    <a:pt x="4405998" y="4277538"/>
                  </a:lnTo>
                  <a:lnTo>
                    <a:pt x="4405998" y="4747933"/>
                  </a:lnTo>
                  <a:lnTo>
                    <a:pt x="4560163" y="4750752"/>
                  </a:lnTo>
                  <a:lnTo>
                    <a:pt x="4560163" y="4722444"/>
                  </a:lnTo>
                  <a:lnTo>
                    <a:pt x="4560163" y="4300740"/>
                  </a:lnTo>
                  <a:lnTo>
                    <a:pt x="4560163" y="4271886"/>
                  </a:lnTo>
                  <a:close/>
                </a:path>
                <a:path w="8103234" h="6528434">
                  <a:moveTo>
                    <a:pt x="4560163" y="3299066"/>
                  </a:moveTo>
                  <a:lnTo>
                    <a:pt x="4532401" y="3302609"/>
                  </a:lnTo>
                  <a:lnTo>
                    <a:pt x="4532401" y="3330613"/>
                  </a:lnTo>
                  <a:lnTo>
                    <a:pt x="4532401" y="3759149"/>
                  </a:lnTo>
                  <a:lnTo>
                    <a:pt x="4433760" y="3766312"/>
                  </a:lnTo>
                  <a:lnTo>
                    <a:pt x="4433760" y="3343135"/>
                  </a:lnTo>
                  <a:lnTo>
                    <a:pt x="4532401" y="3330613"/>
                  </a:lnTo>
                  <a:lnTo>
                    <a:pt x="4532401" y="3302609"/>
                  </a:lnTo>
                  <a:lnTo>
                    <a:pt x="4405998" y="3318738"/>
                  </a:lnTo>
                  <a:lnTo>
                    <a:pt x="4405998" y="3796131"/>
                  </a:lnTo>
                  <a:lnTo>
                    <a:pt x="4560163" y="3784955"/>
                  </a:lnTo>
                  <a:lnTo>
                    <a:pt x="4560163" y="3766312"/>
                  </a:lnTo>
                  <a:lnTo>
                    <a:pt x="4560163" y="3330613"/>
                  </a:lnTo>
                  <a:lnTo>
                    <a:pt x="4560163" y="3299066"/>
                  </a:lnTo>
                  <a:close/>
                </a:path>
                <a:path w="8103234" h="6528434">
                  <a:moveTo>
                    <a:pt x="4719802" y="1266240"/>
                  </a:moveTo>
                  <a:lnTo>
                    <a:pt x="4692027" y="1274838"/>
                  </a:lnTo>
                  <a:lnTo>
                    <a:pt x="4692027" y="1303870"/>
                  </a:lnTo>
                  <a:lnTo>
                    <a:pt x="4692027" y="2721241"/>
                  </a:lnTo>
                  <a:lnTo>
                    <a:pt x="4430344" y="2777312"/>
                  </a:lnTo>
                  <a:lnTo>
                    <a:pt x="4430344" y="1384935"/>
                  </a:lnTo>
                  <a:lnTo>
                    <a:pt x="4692027" y="1303870"/>
                  </a:lnTo>
                  <a:lnTo>
                    <a:pt x="4692027" y="1274838"/>
                  </a:lnTo>
                  <a:lnTo>
                    <a:pt x="4402582" y="1364437"/>
                  </a:lnTo>
                  <a:lnTo>
                    <a:pt x="4402582" y="2811691"/>
                  </a:lnTo>
                  <a:lnTo>
                    <a:pt x="4562945" y="2777312"/>
                  </a:lnTo>
                  <a:lnTo>
                    <a:pt x="4719802" y="2743695"/>
                  </a:lnTo>
                  <a:lnTo>
                    <a:pt x="4719802" y="1303870"/>
                  </a:lnTo>
                  <a:lnTo>
                    <a:pt x="4719802" y="1266240"/>
                  </a:lnTo>
                  <a:close/>
                </a:path>
                <a:path w="8103234" h="6528434">
                  <a:moveTo>
                    <a:pt x="4762576" y="4265003"/>
                  </a:moveTo>
                  <a:lnTo>
                    <a:pt x="4734814" y="4266019"/>
                  </a:lnTo>
                  <a:lnTo>
                    <a:pt x="4734814" y="4293857"/>
                  </a:lnTo>
                  <a:lnTo>
                    <a:pt x="4734814" y="4722444"/>
                  </a:lnTo>
                  <a:lnTo>
                    <a:pt x="4636186" y="4720704"/>
                  </a:lnTo>
                  <a:lnTo>
                    <a:pt x="4636186" y="4297438"/>
                  </a:lnTo>
                  <a:lnTo>
                    <a:pt x="4734814" y="4293857"/>
                  </a:lnTo>
                  <a:lnTo>
                    <a:pt x="4734814" y="4266019"/>
                  </a:lnTo>
                  <a:lnTo>
                    <a:pt x="4608411" y="4270641"/>
                  </a:lnTo>
                  <a:lnTo>
                    <a:pt x="4608411" y="4747933"/>
                  </a:lnTo>
                  <a:lnTo>
                    <a:pt x="4762576" y="4750752"/>
                  </a:lnTo>
                  <a:lnTo>
                    <a:pt x="4762576" y="4722444"/>
                  </a:lnTo>
                  <a:lnTo>
                    <a:pt x="4762576" y="4293857"/>
                  </a:lnTo>
                  <a:lnTo>
                    <a:pt x="4762576" y="4265003"/>
                  </a:lnTo>
                  <a:close/>
                </a:path>
                <a:path w="8103234" h="6528434">
                  <a:moveTo>
                    <a:pt x="4768266" y="5235295"/>
                  </a:moveTo>
                  <a:lnTo>
                    <a:pt x="4627943" y="5223853"/>
                  </a:lnTo>
                  <a:lnTo>
                    <a:pt x="4627943" y="5637047"/>
                  </a:lnTo>
                  <a:lnTo>
                    <a:pt x="4655705" y="5637047"/>
                  </a:lnTo>
                  <a:lnTo>
                    <a:pt x="4655705" y="5254002"/>
                  </a:lnTo>
                  <a:lnTo>
                    <a:pt x="4740503" y="5260886"/>
                  </a:lnTo>
                  <a:lnTo>
                    <a:pt x="4740503" y="5653316"/>
                  </a:lnTo>
                  <a:lnTo>
                    <a:pt x="4768266" y="5653316"/>
                  </a:lnTo>
                  <a:lnTo>
                    <a:pt x="4768266" y="5235295"/>
                  </a:lnTo>
                  <a:close/>
                </a:path>
                <a:path w="8103234" h="6528434">
                  <a:moveTo>
                    <a:pt x="4783239" y="3276117"/>
                  </a:moveTo>
                  <a:lnTo>
                    <a:pt x="4755477" y="3279698"/>
                  </a:lnTo>
                  <a:lnTo>
                    <a:pt x="4755477" y="3307677"/>
                  </a:lnTo>
                  <a:lnTo>
                    <a:pt x="4755477" y="3742880"/>
                  </a:lnTo>
                  <a:lnTo>
                    <a:pt x="4656899" y="3750145"/>
                  </a:lnTo>
                  <a:lnTo>
                    <a:pt x="4656899" y="3320364"/>
                  </a:lnTo>
                  <a:lnTo>
                    <a:pt x="4755477" y="3307677"/>
                  </a:lnTo>
                  <a:lnTo>
                    <a:pt x="4755477" y="3279698"/>
                  </a:lnTo>
                  <a:lnTo>
                    <a:pt x="4629124" y="3295967"/>
                  </a:lnTo>
                  <a:lnTo>
                    <a:pt x="4629124" y="3780078"/>
                  </a:lnTo>
                  <a:lnTo>
                    <a:pt x="4783239" y="3768687"/>
                  </a:lnTo>
                  <a:lnTo>
                    <a:pt x="4783239" y="3750145"/>
                  </a:lnTo>
                  <a:lnTo>
                    <a:pt x="4783239" y="3307677"/>
                  </a:lnTo>
                  <a:lnTo>
                    <a:pt x="4783239" y="3276117"/>
                  </a:lnTo>
                  <a:close/>
                </a:path>
                <a:path w="8103234" h="6528434">
                  <a:moveTo>
                    <a:pt x="5152885" y="4245330"/>
                  </a:moveTo>
                  <a:lnTo>
                    <a:pt x="5125123" y="4246207"/>
                  </a:lnTo>
                  <a:lnTo>
                    <a:pt x="5125123" y="4273956"/>
                  </a:lnTo>
                  <a:lnTo>
                    <a:pt x="5125123" y="4713338"/>
                  </a:lnTo>
                  <a:lnTo>
                    <a:pt x="5003546" y="4711433"/>
                  </a:lnTo>
                  <a:lnTo>
                    <a:pt x="5003546" y="4277804"/>
                  </a:lnTo>
                  <a:lnTo>
                    <a:pt x="5125123" y="4273956"/>
                  </a:lnTo>
                  <a:lnTo>
                    <a:pt x="5125123" y="4246207"/>
                  </a:lnTo>
                  <a:lnTo>
                    <a:pt x="4975784" y="4250906"/>
                  </a:lnTo>
                  <a:lnTo>
                    <a:pt x="4975784" y="4738763"/>
                  </a:lnTo>
                  <a:lnTo>
                    <a:pt x="5152885" y="4741532"/>
                  </a:lnTo>
                  <a:lnTo>
                    <a:pt x="5152885" y="4713338"/>
                  </a:lnTo>
                  <a:lnTo>
                    <a:pt x="5152885" y="4273956"/>
                  </a:lnTo>
                  <a:lnTo>
                    <a:pt x="5152885" y="4245330"/>
                  </a:lnTo>
                  <a:close/>
                </a:path>
                <a:path w="8103234" h="6528434">
                  <a:moveTo>
                    <a:pt x="6256782" y="797636"/>
                  </a:moveTo>
                  <a:lnTo>
                    <a:pt x="6229020" y="806107"/>
                  </a:lnTo>
                  <a:lnTo>
                    <a:pt x="6229020" y="835164"/>
                  </a:lnTo>
                  <a:lnTo>
                    <a:pt x="6229020" y="867752"/>
                  </a:lnTo>
                  <a:lnTo>
                    <a:pt x="6229020" y="2452243"/>
                  </a:lnTo>
                  <a:lnTo>
                    <a:pt x="6091339" y="2478786"/>
                  </a:lnTo>
                  <a:lnTo>
                    <a:pt x="6091339" y="2272982"/>
                  </a:lnTo>
                  <a:lnTo>
                    <a:pt x="6226581" y="2263813"/>
                  </a:lnTo>
                  <a:lnTo>
                    <a:pt x="6224740" y="2236152"/>
                  </a:lnTo>
                  <a:lnTo>
                    <a:pt x="6091339" y="2245410"/>
                  </a:lnTo>
                  <a:lnTo>
                    <a:pt x="6091339" y="1972919"/>
                  </a:lnTo>
                  <a:lnTo>
                    <a:pt x="6226581" y="1964004"/>
                  </a:lnTo>
                  <a:lnTo>
                    <a:pt x="6224740" y="1936343"/>
                  </a:lnTo>
                  <a:lnTo>
                    <a:pt x="6091339" y="1945462"/>
                  </a:lnTo>
                  <a:lnTo>
                    <a:pt x="6091339" y="1697863"/>
                  </a:lnTo>
                  <a:lnTo>
                    <a:pt x="6229020" y="1688846"/>
                  </a:lnTo>
                  <a:lnTo>
                    <a:pt x="6229020" y="1661083"/>
                  </a:lnTo>
                  <a:lnTo>
                    <a:pt x="6091339" y="1670062"/>
                  </a:lnTo>
                  <a:lnTo>
                    <a:pt x="6091339" y="1422133"/>
                  </a:lnTo>
                  <a:lnTo>
                    <a:pt x="6229020" y="1413167"/>
                  </a:lnTo>
                  <a:lnTo>
                    <a:pt x="6229020" y="1385404"/>
                  </a:lnTo>
                  <a:lnTo>
                    <a:pt x="6091339" y="1394345"/>
                  </a:lnTo>
                  <a:lnTo>
                    <a:pt x="6091339" y="1146454"/>
                  </a:lnTo>
                  <a:lnTo>
                    <a:pt x="6229020" y="1137488"/>
                  </a:lnTo>
                  <a:lnTo>
                    <a:pt x="6229020" y="1109726"/>
                  </a:lnTo>
                  <a:lnTo>
                    <a:pt x="6091339" y="1118666"/>
                  </a:lnTo>
                  <a:lnTo>
                    <a:pt x="6091339" y="936675"/>
                  </a:lnTo>
                  <a:lnTo>
                    <a:pt x="6229020" y="896670"/>
                  </a:lnTo>
                  <a:lnTo>
                    <a:pt x="6229020" y="867752"/>
                  </a:lnTo>
                  <a:lnTo>
                    <a:pt x="6063577" y="915835"/>
                  </a:lnTo>
                  <a:lnTo>
                    <a:pt x="6063577" y="944740"/>
                  </a:lnTo>
                  <a:lnTo>
                    <a:pt x="6063577" y="1124305"/>
                  </a:lnTo>
                  <a:lnTo>
                    <a:pt x="6063577" y="2484132"/>
                  </a:lnTo>
                  <a:lnTo>
                    <a:pt x="5867336" y="2521953"/>
                  </a:lnTo>
                  <a:lnTo>
                    <a:pt x="5867336" y="2331377"/>
                  </a:lnTo>
                  <a:lnTo>
                    <a:pt x="6063577" y="2276983"/>
                  </a:lnTo>
                  <a:lnTo>
                    <a:pt x="6063577" y="2248484"/>
                  </a:lnTo>
                  <a:lnTo>
                    <a:pt x="5867336" y="2302573"/>
                  </a:lnTo>
                  <a:lnTo>
                    <a:pt x="5867336" y="2039518"/>
                  </a:lnTo>
                  <a:lnTo>
                    <a:pt x="6063577" y="1976259"/>
                  </a:lnTo>
                  <a:lnTo>
                    <a:pt x="6063577" y="1947557"/>
                  </a:lnTo>
                  <a:lnTo>
                    <a:pt x="5867336" y="2010359"/>
                  </a:lnTo>
                  <a:lnTo>
                    <a:pt x="5867336" y="1776044"/>
                  </a:lnTo>
                  <a:lnTo>
                    <a:pt x="6063577" y="1704682"/>
                  </a:lnTo>
                  <a:lnTo>
                    <a:pt x="6063577" y="1675714"/>
                  </a:lnTo>
                  <a:lnTo>
                    <a:pt x="5867336" y="1746542"/>
                  </a:lnTo>
                  <a:lnTo>
                    <a:pt x="5867336" y="1500390"/>
                  </a:lnTo>
                  <a:lnTo>
                    <a:pt x="6063577" y="1428953"/>
                  </a:lnTo>
                  <a:lnTo>
                    <a:pt x="6063577" y="1399984"/>
                  </a:lnTo>
                  <a:lnTo>
                    <a:pt x="5867336" y="1470837"/>
                  </a:lnTo>
                  <a:lnTo>
                    <a:pt x="5867336" y="1224635"/>
                  </a:lnTo>
                  <a:lnTo>
                    <a:pt x="6063577" y="1153274"/>
                  </a:lnTo>
                  <a:lnTo>
                    <a:pt x="6063577" y="1124305"/>
                  </a:lnTo>
                  <a:lnTo>
                    <a:pt x="5867336" y="1195133"/>
                  </a:lnTo>
                  <a:lnTo>
                    <a:pt x="5867336" y="1001737"/>
                  </a:lnTo>
                  <a:lnTo>
                    <a:pt x="6063577" y="944740"/>
                  </a:lnTo>
                  <a:lnTo>
                    <a:pt x="6063577" y="915835"/>
                  </a:lnTo>
                  <a:lnTo>
                    <a:pt x="5839574" y="980922"/>
                  </a:lnTo>
                  <a:lnTo>
                    <a:pt x="5839574" y="1009802"/>
                  </a:lnTo>
                  <a:lnTo>
                    <a:pt x="5839574" y="2527312"/>
                  </a:lnTo>
                  <a:lnTo>
                    <a:pt x="5488317" y="2595003"/>
                  </a:lnTo>
                  <a:lnTo>
                    <a:pt x="5488317" y="1067689"/>
                  </a:lnTo>
                  <a:lnTo>
                    <a:pt x="5578386" y="1085672"/>
                  </a:lnTo>
                  <a:lnTo>
                    <a:pt x="5839574" y="1009802"/>
                  </a:lnTo>
                  <a:lnTo>
                    <a:pt x="5839574" y="980922"/>
                  </a:lnTo>
                  <a:lnTo>
                    <a:pt x="5577192" y="1057148"/>
                  </a:lnTo>
                  <a:lnTo>
                    <a:pt x="5531256" y="1047965"/>
                  </a:lnTo>
                  <a:lnTo>
                    <a:pt x="6229020" y="835164"/>
                  </a:lnTo>
                  <a:lnTo>
                    <a:pt x="6229020" y="806107"/>
                  </a:lnTo>
                  <a:lnTo>
                    <a:pt x="5460555" y="1040460"/>
                  </a:lnTo>
                  <a:lnTo>
                    <a:pt x="5460555" y="2628633"/>
                  </a:lnTo>
                  <a:lnTo>
                    <a:pt x="5634952" y="2595003"/>
                  </a:lnTo>
                  <a:lnTo>
                    <a:pt x="6256782" y="2475115"/>
                  </a:lnTo>
                  <a:lnTo>
                    <a:pt x="6256782" y="835164"/>
                  </a:lnTo>
                  <a:lnTo>
                    <a:pt x="6256782" y="797636"/>
                  </a:lnTo>
                  <a:close/>
                </a:path>
                <a:path w="8103234" h="6528434">
                  <a:moveTo>
                    <a:pt x="6263665" y="3068434"/>
                  </a:moveTo>
                  <a:lnTo>
                    <a:pt x="6235903" y="3071507"/>
                  </a:lnTo>
                  <a:lnTo>
                    <a:pt x="6235903" y="3099460"/>
                  </a:lnTo>
                  <a:lnTo>
                    <a:pt x="6235903" y="3348482"/>
                  </a:lnTo>
                  <a:lnTo>
                    <a:pt x="6089662" y="3360890"/>
                  </a:lnTo>
                  <a:lnTo>
                    <a:pt x="6089662" y="3121368"/>
                  </a:lnTo>
                  <a:lnTo>
                    <a:pt x="6061900" y="3121368"/>
                  </a:lnTo>
                  <a:lnTo>
                    <a:pt x="6061900" y="3363252"/>
                  </a:lnTo>
                  <a:lnTo>
                    <a:pt x="5891479" y="3377717"/>
                  </a:lnTo>
                  <a:lnTo>
                    <a:pt x="5891479" y="3137509"/>
                  </a:lnTo>
                  <a:lnTo>
                    <a:pt x="6235903" y="3099460"/>
                  </a:lnTo>
                  <a:lnTo>
                    <a:pt x="6235903" y="3071507"/>
                  </a:lnTo>
                  <a:lnTo>
                    <a:pt x="5470855" y="3156064"/>
                  </a:lnTo>
                  <a:lnTo>
                    <a:pt x="5470855" y="5684266"/>
                  </a:lnTo>
                  <a:lnTo>
                    <a:pt x="5498617" y="5684266"/>
                  </a:lnTo>
                  <a:lnTo>
                    <a:pt x="5498617" y="3180905"/>
                  </a:lnTo>
                  <a:lnTo>
                    <a:pt x="5863704" y="3140583"/>
                  </a:lnTo>
                  <a:lnTo>
                    <a:pt x="5863704" y="5713768"/>
                  </a:lnTo>
                  <a:lnTo>
                    <a:pt x="5891479" y="5713768"/>
                  </a:lnTo>
                  <a:lnTo>
                    <a:pt x="5891479" y="3405568"/>
                  </a:lnTo>
                  <a:lnTo>
                    <a:pt x="6061900" y="3391103"/>
                  </a:lnTo>
                  <a:lnTo>
                    <a:pt x="6061900" y="5734913"/>
                  </a:lnTo>
                  <a:lnTo>
                    <a:pt x="6089662" y="5734913"/>
                  </a:lnTo>
                  <a:lnTo>
                    <a:pt x="6089662" y="3388741"/>
                  </a:lnTo>
                  <a:lnTo>
                    <a:pt x="6235903" y="3376333"/>
                  </a:lnTo>
                  <a:lnTo>
                    <a:pt x="6235903" y="5734913"/>
                  </a:lnTo>
                  <a:lnTo>
                    <a:pt x="6263665" y="5734913"/>
                  </a:lnTo>
                  <a:lnTo>
                    <a:pt x="6263665" y="3068434"/>
                  </a:lnTo>
                  <a:close/>
                </a:path>
                <a:path w="8103234" h="6528434">
                  <a:moveTo>
                    <a:pt x="7085711" y="5278183"/>
                  </a:moveTo>
                  <a:lnTo>
                    <a:pt x="6862686" y="5272976"/>
                  </a:lnTo>
                  <a:lnTo>
                    <a:pt x="6862686" y="5764530"/>
                  </a:lnTo>
                  <a:lnTo>
                    <a:pt x="6890448" y="5764530"/>
                  </a:lnTo>
                  <a:lnTo>
                    <a:pt x="6890448" y="5301399"/>
                  </a:lnTo>
                  <a:lnTo>
                    <a:pt x="7057949" y="5305298"/>
                  </a:lnTo>
                  <a:lnTo>
                    <a:pt x="7057949" y="5780951"/>
                  </a:lnTo>
                  <a:lnTo>
                    <a:pt x="7085711" y="5780951"/>
                  </a:lnTo>
                  <a:lnTo>
                    <a:pt x="7085711" y="5278183"/>
                  </a:lnTo>
                  <a:close/>
                </a:path>
                <a:path w="8103234" h="6528434">
                  <a:moveTo>
                    <a:pt x="7085711" y="4104170"/>
                  </a:moveTo>
                  <a:lnTo>
                    <a:pt x="7057949" y="4105249"/>
                  </a:lnTo>
                  <a:lnTo>
                    <a:pt x="7057949" y="4133024"/>
                  </a:lnTo>
                  <a:lnTo>
                    <a:pt x="7057949" y="4653953"/>
                  </a:lnTo>
                  <a:lnTo>
                    <a:pt x="6906552" y="4655959"/>
                  </a:lnTo>
                  <a:lnTo>
                    <a:pt x="6906552" y="4138828"/>
                  </a:lnTo>
                  <a:lnTo>
                    <a:pt x="7057949" y="4133024"/>
                  </a:lnTo>
                  <a:lnTo>
                    <a:pt x="7057949" y="4105249"/>
                  </a:lnTo>
                  <a:lnTo>
                    <a:pt x="6878790" y="4112145"/>
                  </a:lnTo>
                  <a:lnTo>
                    <a:pt x="6878790" y="4684052"/>
                  </a:lnTo>
                  <a:lnTo>
                    <a:pt x="7085711" y="4681398"/>
                  </a:lnTo>
                  <a:lnTo>
                    <a:pt x="7085711" y="4655959"/>
                  </a:lnTo>
                  <a:lnTo>
                    <a:pt x="7085711" y="4133024"/>
                  </a:lnTo>
                  <a:lnTo>
                    <a:pt x="7085711" y="4104170"/>
                  </a:lnTo>
                  <a:close/>
                </a:path>
                <a:path w="8103234" h="6528434">
                  <a:moveTo>
                    <a:pt x="7085711" y="2939224"/>
                  </a:moveTo>
                  <a:lnTo>
                    <a:pt x="7057949" y="2943390"/>
                  </a:lnTo>
                  <a:lnTo>
                    <a:pt x="7057949" y="2971431"/>
                  </a:lnTo>
                  <a:lnTo>
                    <a:pt x="7057949" y="3489490"/>
                  </a:lnTo>
                  <a:lnTo>
                    <a:pt x="6901942" y="3505111"/>
                  </a:lnTo>
                  <a:lnTo>
                    <a:pt x="6901942" y="2994799"/>
                  </a:lnTo>
                  <a:lnTo>
                    <a:pt x="7057949" y="2971431"/>
                  </a:lnTo>
                  <a:lnTo>
                    <a:pt x="7057949" y="2943390"/>
                  </a:lnTo>
                  <a:lnTo>
                    <a:pt x="6874180" y="2970949"/>
                  </a:lnTo>
                  <a:lnTo>
                    <a:pt x="6874180" y="3535794"/>
                  </a:lnTo>
                  <a:lnTo>
                    <a:pt x="7085711" y="3514648"/>
                  </a:lnTo>
                  <a:lnTo>
                    <a:pt x="7085711" y="3505111"/>
                  </a:lnTo>
                  <a:lnTo>
                    <a:pt x="7085711" y="2971431"/>
                  </a:lnTo>
                  <a:lnTo>
                    <a:pt x="7085711" y="2939224"/>
                  </a:lnTo>
                  <a:close/>
                </a:path>
                <a:path w="8103234" h="6528434">
                  <a:moveTo>
                    <a:pt x="7366419" y="2898279"/>
                  </a:moveTo>
                  <a:lnTo>
                    <a:pt x="7338669" y="2901696"/>
                  </a:lnTo>
                  <a:lnTo>
                    <a:pt x="7338669" y="2929623"/>
                  </a:lnTo>
                  <a:lnTo>
                    <a:pt x="7338669" y="3466452"/>
                  </a:lnTo>
                  <a:lnTo>
                    <a:pt x="7198119" y="3478860"/>
                  </a:lnTo>
                  <a:lnTo>
                    <a:pt x="7198119" y="2946920"/>
                  </a:lnTo>
                  <a:lnTo>
                    <a:pt x="7338669" y="2929623"/>
                  </a:lnTo>
                  <a:lnTo>
                    <a:pt x="7338669" y="2901696"/>
                  </a:lnTo>
                  <a:lnTo>
                    <a:pt x="7170344" y="2922359"/>
                  </a:lnTo>
                  <a:lnTo>
                    <a:pt x="7170344" y="3509226"/>
                  </a:lnTo>
                  <a:lnTo>
                    <a:pt x="7366419" y="3491827"/>
                  </a:lnTo>
                  <a:lnTo>
                    <a:pt x="7366419" y="3478860"/>
                  </a:lnTo>
                  <a:lnTo>
                    <a:pt x="7366419" y="2929623"/>
                  </a:lnTo>
                  <a:lnTo>
                    <a:pt x="7366419" y="2898279"/>
                  </a:lnTo>
                  <a:close/>
                </a:path>
                <a:path w="8103234" h="6528434">
                  <a:moveTo>
                    <a:pt x="7366432" y="5280304"/>
                  </a:moveTo>
                  <a:lnTo>
                    <a:pt x="7143407" y="5277701"/>
                  </a:lnTo>
                  <a:lnTo>
                    <a:pt x="7143407" y="5802046"/>
                  </a:lnTo>
                  <a:lnTo>
                    <a:pt x="7171169" y="5802046"/>
                  </a:lnTo>
                  <a:lnTo>
                    <a:pt x="7171169" y="5305793"/>
                  </a:lnTo>
                  <a:lnTo>
                    <a:pt x="7338657" y="5307736"/>
                  </a:lnTo>
                  <a:lnTo>
                    <a:pt x="7338657" y="5813272"/>
                  </a:lnTo>
                  <a:lnTo>
                    <a:pt x="7366432" y="5813272"/>
                  </a:lnTo>
                  <a:lnTo>
                    <a:pt x="7366432" y="5280304"/>
                  </a:lnTo>
                  <a:close/>
                </a:path>
                <a:path w="8103234" h="6528434">
                  <a:moveTo>
                    <a:pt x="7366432" y="4090403"/>
                  </a:moveTo>
                  <a:lnTo>
                    <a:pt x="7338669" y="4091495"/>
                  </a:lnTo>
                  <a:lnTo>
                    <a:pt x="7338669" y="4119257"/>
                  </a:lnTo>
                  <a:lnTo>
                    <a:pt x="7338669" y="4653902"/>
                  </a:lnTo>
                  <a:lnTo>
                    <a:pt x="7187222" y="4655959"/>
                  </a:lnTo>
                  <a:lnTo>
                    <a:pt x="7187222" y="4125214"/>
                  </a:lnTo>
                  <a:lnTo>
                    <a:pt x="7338669" y="4119257"/>
                  </a:lnTo>
                  <a:lnTo>
                    <a:pt x="7338669" y="4091495"/>
                  </a:lnTo>
                  <a:lnTo>
                    <a:pt x="7159447" y="4098544"/>
                  </a:lnTo>
                  <a:lnTo>
                    <a:pt x="7159447" y="4684052"/>
                  </a:lnTo>
                  <a:lnTo>
                    <a:pt x="7366432" y="4681347"/>
                  </a:lnTo>
                  <a:lnTo>
                    <a:pt x="7366432" y="4655959"/>
                  </a:lnTo>
                  <a:lnTo>
                    <a:pt x="7366432" y="4119257"/>
                  </a:lnTo>
                  <a:lnTo>
                    <a:pt x="7366432" y="4090403"/>
                  </a:lnTo>
                  <a:close/>
                </a:path>
                <a:path w="8103234" h="6528434">
                  <a:moveTo>
                    <a:pt x="7795603" y="4070121"/>
                  </a:moveTo>
                  <a:lnTo>
                    <a:pt x="7767853" y="4070477"/>
                  </a:lnTo>
                  <a:lnTo>
                    <a:pt x="7767853" y="4098213"/>
                  </a:lnTo>
                  <a:lnTo>
                    <a:pt x="7767853" y="4653851"/>
                  </a:lnTo>
                  <a:lnTo>
                    <a:pt x="7616457" y="4655909"/>
                  </a:lnTo>
                  <a:lnTo>
                    <a:pt x="7616457" y="4100169"/>
                  </a:lnTo>
                  <a:lnTo>
                    <a:pt x="7767853" y="4098213"/>
                  </a:lnTo>
                  <a:lnTo>
                    <a:pt x="7767853" y="4070477"/>
                  </a:lnTo>
                  <a:lnTo>
                    <a:pt x="7588694" y="4072725"/>
                  </a:lnTo>
                  <a:lnTo>
                    <a:pt x="7588694" y="4684103"/>
                  </a:lnTo>
                  <a:lnTo>
                    <a:pt x="7795603" y="4681283"/>
                  </a:lnTo>
                  <a:lnTo>
                    <a:pt x="7795603" y="4655909"/>
                  </a:lnTo>
                  <a:lnTo>
                    <a:pt x="7795603" y="4098213"/>
                  </a:lnTo>
                  <a:lnTo>
                    <a:pt x="7795603" y="4070121"/>
                  </a:lnTo>
                  <a:close/>
                </a:path>
                <a:path w="8103234" h="6528434">
                  <a:moveTo>
                    <a:pt x="7795603" y="2833751"/>
                  </a:moveTo>
                  <a:lnTo>
                    <a:pt x="7767853" y="2837357"/>
                  </a:lnTo>
                  <a:lnTo>
                    <a:pt x="7767853" y="2865323"/>
                  </a:lnTo>
                  <a:lnTo>
                    <a:pt x="7767853" y="3416122"/>
                  </a:lnTo>
                  <a:lnTo>
                    <a:pt x="7600455" y="3435921"/>
                  </a:lnTo>
                  <a:lnTo>
                    <a:pt x="7600455" y="2887116"/>
                  </a:lnTo>
                  <a:lnTo>
                    <a:pt x="7767853" y="2865323"/>
                  </a:lnTo>
                  <a:lnTo>
                    <a:pt x="7767853" y="2837357"/>
                  </a:lnTo>
                  <a:lnTo>
                    <a:pt x="7572692" y="2862707"/>
                  </a:lnTo>
                  <a:lnTo>
                    <a:pt x="7572692" y="3467150"/>
                  </a:lnTo>
                  <a:lnTo>
                    <a:pt x="7795603" y="3440861"/>
                  </a:lnTo>
                  <a:lnTo>
                    <a:pt x="7795603" y="3435921"/>
                  </a:lnTo>
                  <a:lnTo>
                    <a:pt x="7795603" y="2865323"/>
                  </a:lnTo>
                  <a:lnTo>
                    <a:pt x="7795603" y="2833751"/>
                  </a:lnTo>
                  <a:close/>
                </a:path>
                <a:path w="8103234" h="6528434">
                  <a:moveTo>
                    <a:pt x="7795615" y="5292179"/>
                  </a:moveTo>
                  <a:lnTo>
                    <a:pt x="7572591" y="5286756"/>
                  </a:lnTo>
                  <a:lnTo>
                    <a:pt x="7572591" y="5839460"/>
                  </a:lnTo>
                  <a:lnTo>
                    <a:pt x="7600353" y="5839460"/>
                  </a:lnTo>
                  <a:lnTo>
                    <a:pt x="7600353" y="5315166"/>
                  </a:lnTo>
                  <a:lnTo>
                    <a:pt x="7767841" y="5319293"/>
                  </a:lnTo>
                  <a:lnTo>
                    <a:pt x="7767841" y="5835294"/>
                  </a:lnTo>
                  <a:lnTo>
                    <a:pt x="7795615" y="5835294"/>
                  </a:lnTo>
                  <a:lnTo>
                    <a:pt x="7795615" y="5292179"/>
                  </a:lnTo>
                  <a:close/>
                </a:path>
                <a:path w="8103234" h="6528434">
                  <a:moveTo>
                    <a:pt x="8066303" y="4062857"/>
                  </a:moveTo>
                  <a:lnTo>
                    <a:pt x="8038541" y="4063936"/>
                  </a:lnTo>
                  <a:lnTo>
                    <a:pt x="8038541" y="4091711"/>
                  </a:lnTo>
                  <a:lnTo>
                    <a:pt x="8038541" y="4653851"/>
                  </a:lnTo>
                  <a:lnTo>
                    <a:pt x="7887094" y="4655909"/>
                  </a:lnTo>
                  <a:lnTo>
                    <a:pt x="7887094" y="4097515"/>
                  </a:lnTo>
                  <a:lnTo>
                    <a:pt x="8038541" y="4091711"/>
                  </a:lnTo>
                  <a:lnTo>
                    <a:pt x="8038541" y="4063936"/>
                  </a:lnTo>
                  <a:lnTo>
                    <a:pt x="7859319" y="4070832"/>
                  </a:lnTo>
                  <a:lnTo>
                    <a:pt x="7859319" y="4684103"/>
                  </a:lnTo>
                  <a:lnTo>
                    <a:pt x="8066303" y="4681182"/>
                  </a:lnTo>
                  <a:lnTo>
                    <a:pt x="8066303" y="4655909"/>
                  </a:lnTo>
                  <a:lnTo>
                    <a:pt x="8066303" y="4091711"/>
                  </a:lnTo>
                  <a:lnTo>
                    <a:pt x="8066303" y="4062857"/>
                  </a:lnTo>
                  <a:close/>
                </a:path>
                <a:path w="8103234" h="6528434">
                  <a:moveTo>
                    <a:pt x="8075511" y="2797213"/>
                  </a:moveTo>
                  <a:lnTo>
                    <a:pt x="8047761" y="2800591"/>
                  </a:lnTo>
                  <a:lnTo>
                    <a:pt x="8047761" y="2828556"/>
                  </a:lnTo>
                  <a:lnTo>
                    <a:pt x="8047761" y="3390531"/>
                  </a:lnTo>
                  <a:lnTo>
                    <a:pt x="7887094" y="3404146"/>
                  </a:lnTo>
                  <a:lnTo>
                    <a:pt x="7887094" y="2848127"/>
                  </a:lnTo>
                  <a:lnTo>
                    <a:pt x="8047761" y="2828556"/>
                  </a:lnTo>
                  <a:lnTo>
                    <a:pt x="8047761" y="2800591"/>
                  </a:lnTo>
                  <a:lnTo>
                    <a:pt x="7859319" y="2823514"/>
                  </a:lnTo>
                  <a:lnTo>
                    <a:pt x="7859319" y="3434397"/>
                  </a:lnTo>
                  <a:lnTo>
                    <a:pt x="8075511" y="3416020"/>
                  </a:lnTo>
                  <a:lnTo>
                    <a:pt x="8075511" y="3404146"/>
                  </a:lnTo>
                  <a:lnTo>
                    <a:pt x="8075511" y="2828556"/>
                  </a:lnTo>
                  <a:lnTo>
                    <a:pt x="8075511" y="2797213"/>
                  </a:lnTo>
                  <a:close/>
                </a:path>
                <a:path w="8103234" h="6528434">
                  <a:moveTo>
                    <a:pt x="8082407" y="5294668"/>
                  </a:moveTo>
                  <a:lnTo>
                    <a:pt x="7859319" y="5291963"/>
                  </a:lnTo>
                  <a:lnTo>
                    <a:pt x="7859319" y="5842825"/>
                  </a:lnTo>
                  <a:lnTo>
                    <a:pt x="7887094" y="5842825"/>
                  </a:lnTo>
                  <a:lnTo>
                    <a:pt x="7887094" y="5320042"/>
                  </a:lnTo>
                  <a:lnTo>
                    <a:pt x="8054645" y="5322113"/>
                  </a:lnTo>
                  <a:lnTo>
                    <a:pt x="8054645" y="5854649"/>
                  </a:lnTo>
                  <a:lnTo>
                    <a:pt x="8082407" y="5854649"/>
                  </a:lnTo>
                  <a:lnTo>
                    <a:pt x="8082407" y="5294668"/>
                  </a:lnTo>
                  <a:close/>
                </a:path>
                <a:path w="8103234" h="6528434">
                  <a:moveTo>
                    <a:pt x="8102740" y="0"/>
                  </a:moveTo>
                  <a:lnTo>
                    <a:pt x="8074977" y="1473"/>
                  </a:lnTo>
                  <a:lnTo>
                    <a:pt x="8074977" y="29286"/>
                  </a:lnTo>
                  <a:lnTo>
                    <a:pt x="8074977" y="104711"/>
                  </a:lnTo>
                  <a:lnTo>
                    <a:pt x="8051419" y="105714"/>
                  </a:lnTo>
                  <a:lnTo>
                    <a:pt x="8051419" y="133477"/>
                  </a:lnTo>
                  <a:lnTo>
                    <a:pt x="8009522" y="171894"/>
                  </a:lnTo>
                  <a:lnTo>
                    <a:pt x="8009522" y="2132584"/>
                  </a:lnTo>
                  <a:lnTo>
                    <a:pt x="8009522" y="2272207"/>
                  </a:lnTo>
                  <a:lnTo>
                    <a:pt x="7949768" y="2274290"/>
                  </a:lnTo>
                  <a:lnTo>
                    <a:pt x="7949768" y="2302052"/>
                  </a:lnTo>
                  <a:lnTo>
                    <a:pt x="7949768" y="2401100"/>
                  </a:lnTo>
                  <a:lnTo>
                    <a:pt x="7795234" y="2650642"/>
                  </a:lnTo>
                  <a:lnTo>
                    <a:pt x="7715796" y="2648750"/>
                  </a:lnTo>
                  <a:lnTo>
                    <a:pt x="7579677" y="2314905"/>
                  </a:lnTo>
                  <a:lnTo>
                    <a:pt x="7949768" y="2302052"/>
                  </a:lnTo>
                  <a:lnTo>
                    <a:pt x="7949768" y="2274290"/>
                  </a:lnTo>
                  <a:lnTo>
                    <a:pt x="7573404" y="2287333"/>
                  </a:lnTo>
                  <a:lnTo>
                    <a:pt x="7575258" y="2157539"/>
                  </a:lnTo>
                  <a:lnTo>
                    <a:pt x="8009522" y="2132584"/>
                  </a:lnTo>
                  <a:lnTo>
                    <a:pt x="8009522" y="171894"/>
                  </a:lnTo>
                  <a:lnTo>
                    <a:pt x="8000530" y="180136"/>
                  </a:lnTo>
                  <a:lnTo>
                    <a:pt x="7992059" y="180517"/>
                  </a:lnTo>
                  <a:lnTo>
                    <a:pt x="7992059" y="208343"/>
                  </a:lnTo>
                  <a:lnTo>
                    <a:pt x="7991335" y="256514"/>
                  </a:lnTo>
                  <a:lnTo>
                    <a:pt x="7991145" y="256527"/>
                  </a:lnTo>
                  <a:lnTo>
                    <a:pt x="7991145" y="284353"/>
                  </a:lnTo>
                  <a:lnTo>
                    <a:pt x="7991145" y="2105850"/>
                  </a:lnTo>
                  <a:lnTo>
                    <a:pt x="7831671" y="2115032"/>
                  </a:lnTo>
                  <a:lnTo>
                    <a:pt x="7831671" y="1933841"/>
                  </a:lnTo>
                  <a:lnTo>
                    <a:pt x="7991145" y="1926894"/>
                  </a:lnTo>
                  <a:lnTo>
                    <a:pt x="7991145" y="1899081"/>
                  </a:lnTo>
                  <a:lnTo>
                    <a:pt x="7831671" y="1906028"/>
                  </a:lnTo>
                  <a:lnTo>
                    <a:pt x="7831671" y="1740763"/>
                  </a:lnTo>
                  <a:lnTo>
                    <a:pt x="7991145" y="1733753"/>
                  </a:lnTo>
                  <a:lnTo>
                    <a:pt x="7991145" y="1705940"/>
                  </a:lnTo>
                  <a:lnTo>
                    <a:pt x="7831671" y="1712950"/>
                  </a:lnTo>
                  <a:lnTo>
                    <a:pt x="7831671" y="1542986"/>
                  </a:lnTo>
                  <a:lnTo>
                    <a:pt x="7991145" y="1537131"/>
                  </a:lnTo>
                  <a:lnTo>
                    <a:pt x="7991145" y="1509331"/>
                  </a:lnTo>
                  <a:lnTo>
                    <a:pt x="7831671" y="1515186"/>
                  </a:lnTo>
                  <a:lnTo>
                    <a:pt x="7831671" y="1349997"/>
                  </a:lnTo>
                  <a:lnTo>
                    <a:pt x="7991145" y="1344155"/>
                  </a:lnTo>
                  <a:lnTo>
                    <a:pt x="7991145" y="1316355"/>
                  </a:lnTo>
                  <a:lnTo>
                    <a:pt x="7831671" y="1322197"/>
                  </a:lnTo>
                  <a:lnTo>
                    <a:pt x="7831671" y="1136332"/>
                  </a:lnTo>
                  <a:lnTo>
                    <a:pt x="7991145" y="1130452"/>
                  </a:lnTo>
                  <a:lnTo>
                    <a:pt x="7991145" y="1102652"/>
                  </a:lnTo>
                  <a:lnTo>
                    <a:pt x="7831671" y="1108532"/>
                  </a:lnTo>
                  <a:lnTo>
                    <a:pt x="7831671" y="922655"/>
                  </a:lnTo>
                  <a:lnTo>
                    <a:pt x="7991145" y="916813"/>
                  </a:lnTo>
                  <a:lnTo>
                    <a:pt x="7991145" y="889012"/>
                  </a:lnTo>
                  <a:lnTo>
                    <a:pt x="7831671" y="894854"/>
                  </a:lnTo>
                  <a:lnTo>
                    <a:pt x="7831671" y="722795"/>
                  </a:lnTo>
                  <a:lnTo>
                    <a:pt x="7991145" y="716940"/>
                  </a:lnTo>
                  <a:lnTo>
                    <a:pt x="7991145" y="689140"/>
                  </a:lnTo>
                  <a:lnTo>
                    <a:pt x="7831671" y="694982"/>
                  </a:lnTo>
                  <a:lnTo>
                    <a:pt x="7831671" y="512584"/>
                  </a:lnTo>
                  <a:lnTo>
                    <a:pt x="7991145" y="506717"/>
                  </a:lnTo>
                  <a:lnTo>
                    <a:pt x="7991145" y="478917"/>
                  </a:lnTo>
                  <a:lnTo>
                    <a:pt x="7831671" y="484784"/>
                  </a:lnTo>
                  <a:lnTo>
                    <a:pt x="7831671" y="293293"/>
                  </a:lnTo>
                  <a:lnTo>
                    <a:pt x="7991145" y="284353"/>
                  </a:lnTo>
                  <a:lnTo>
                    <a:pt x="7991145" y="256527"/>
                  </a:lnTo>
                  <a:lnTo>
                    <a:pt x="7803909" y="267055"/>
                  </a:lnTo>
                  <a:lnTo>
                    <a:pt x="7803909" y="294855"/>
                  </a:lnTo>
                  <a:lnTo>
                    <a:pt x="7803909" y="485813"/>
                  </a:lnTo>
                  <a:lnTo>
                    <a:pt x="7624318" y="492404"/>
                  </a:lnTo>
                  <a:lnTo>
                    <a:pt x="7625296" y="520166"/>
                  </a:lnTo>
                  <a:lnTo>
                    <a:pt x="7803909" y="513600"/>
                  </a:lnTo>
                  <a:lnTo>
                    <a:pt x="7803909" y="696010"/>
                  </a:lnTo>
                  <a:lnTo>
                    <a:pt x="7624318" y="702576"/>
                  </a:lnTo>
                  <a:lnTo>
                    <a:pt x="7625296" y="730351"/>
                  </a:lnTo>
                  <a:lnTo>
                    <a:pt x="7803909" y="723811"/>
                  </a:lnTo>
                  <a:lnTo>
                    <a:pt x="7803909" y="895883"/>
                  </a:lnTo>
                  <a:lnTo>
                    <a:pt x="7624318" y="902449"/>
                  </a:lnTo>
                  <a:lnTo>
                    <a:pt x="7625296" y="930211"/>
                  </a:lnTo>
                  <a:lnTo>
                    <a:pt x="7803909" y="923671"/>
                  </a:lnTo>
                  <a:lnTo>
                    <a:pt x="7803909" y="1109548"/>
                  </a:lnTo>
                  <a:lnTo>
                    <a:pt x="7624318" y="1116152"/>
                  </a:lnTo>
                  <a:lnTo>
                    <a:pt x="7625296" y="1143914"/>
                  </a:lnTo>
                  <a:lnTo>
                    <a:pt x="7803909" y="1137348"/>
                  </a:lnTo>
                  <a:lnTo>
                    <a:pt x="7803909" y="1323225"/>
                  </a:lnTo>
                  <a:lnTo>
                    <a:pt x="7624318" y="1329791"/>
                  </a:lnTo>
                  <a:lnTo>
                    <a:pt x="7625296" y="1357553"/>
                  </a:lnTo>
                  <a:lnTo>
                    <a:pt x="7803909" y="1351013"/>
                  </a:lnTo>
                  <a:lnTo>
                    <a:pt x="7803909" y="1516202"/>
                  </a:lnTo>
                  <a:lnTo>
                    <a:pt x="7624318" y="1522780"/>
                  </a:lnTo>
                  <a:lnTo>
                    <a:pt x="7625296" y="1550543"/>
                  </a:lnTo>
                  <a:lnTo>
                    <a:pt x="7803909" y="1544002"/>
                  </a:lnTo>
                  <a:lnTo>
                    <a:pt x="7803909" y="1714169"/>
                  </a:lnTo>
                  <a:lnTo>
                    <a:pt x="7803909" y="1741982"/>
                  </a:lnTo>
                  <a:lnTo>
                    <a:pt x="7803909" y="1907235"/>
                  </a:lnTo>
                  <a:lnTo>
                    <a:pt x="7803909" y="1935048"/>
                  </a:lnTo>
                  <a:lnTo>
                    <a:pt x="7803909" y="2116620"/>
                  </a:lnTo>
                  <a:lnTo>
                    <a:pt x="7623721" y="2126983"/>
                  </a:lnTo>
                  <a:lnTo>
                    <a:pt x="7623721" y="1942871"/>
                  </a:lnTo>
                  <a:lnTo>
                    <a:pt x="7803909" y="1935048"/>
                  </a:lnTo>
                  <a:lnTo>
                    <a:pt x="7803909" y="1907235"/>
                  </a:lnTo>
                  <a:lnTo>
                    <a:pt x="7623721" y="1915058"/>
                  </a:lnTo>
                  <a:lnTo>
                    <a:pt x="7623721" y="1749894"/>
                  </a:lnTo>
                  <a:lnTo>
                    <a:pt x="7803909" y="1741982"/>
                  </a:lnTo>
                  <a:lnTo>
                    <a:pt x="7803909" y="1714169"/>
                  </a:lnTo>
                  <a:lnTo>
                    <a:pt x="7623721" y="1722069"/>
                  </a:lnTo>
                  <a:lnTo>
                    <a:pt x="7623721" y="304939"/>
                  </a:lnTo>
                  <a:lnTo>
                    <a:pt x="7803909" y="294855"/>
                  </a:lnTo>
                  <a:lnTo>
                    <a:pt x="7803909" y="267055"/>
                  </a:lnTo>
                  <a:lnTo>
                    <a:pt x="7602080" y="278384"/>
                  </a:lnTo>
                  <a:lnTo>
                    <a:pt x="7595959" y="287667"/>
                  </a:lnTo>
                  <a:lnTo>
                    <a:pt x="7595959" y="338074"/>
                  </a:lnTo>
                  <a:lnTo>
                    <a:pt x="7595959" y="2128583"/>
                  </a:lnTo>
                  <a:lnTo>
                    <a:pt x="7571156" y="2130006"/>
                  </a:lnTo>
                  <a:lnTo>
                    <a:pt x="7571156" y="2367635"/>
                  </a:lnTo>
                  <a:lnTo>
                    <a:pt x="7491438" y="2376640"/>
                  </a:lnTo>
                  <a:lnTo>
                    <a:pt x="7531392" y="2343188"/>
                  </a:lnTo>
                  <a:lnTo>
                    <a:pt x="7553617" y="2324582"/>
                  </a:lnTo>
                  <a:lnTo>
                    <a:pt x="7571156" y="2367635"/>
                  </a:lnTo>
                  <a:lnTo>
                    <a:pt x="7571156" y="2130006"/>
                  </a:lnTo>
                  <a:lnTo>
                    <a:pt x="7559408" y="2130679"/>
                  </a:lnTo>
                  <a:lnTo>
                    <a:pt x="7559408" y="393446"/>
                  </a:lnTo>
                  <a:lnTo>
                    <a:pt x="7595959" y="338074"/>
                  </a:lnTo>
                  <a:lnTo>
                    <a:pt x="7595959" y="287667"/>
                  </a:lnTo>
                  <a:lnTo>
                    <a:pt x="7547165" y="361594"/>
                  </a:lnTo>
                  <a:lnTo>
                    <a:pt x="7547165" y="2178964"/>
                  </a:lnTo>
                  <a:lnTo>
                    <a:pt x="7545489" y="2295156"/>
                  </a:lnTo>
                  <a:lnTo>
                    <a:pt x="7488161" y="2343188"/>
                  </a:lnTo>
                  <a:lnTo>
                    <a:pt x="7488161" y="2234196"/>
                  </a:lnTo>
                  <a:lnTo>
                    <a:pt x="7547165" y="2178964"/>
                  </a:lnTo>
                  <a:lnTo>
                    <a:pt x="7547165" y="361594"/>
                  </a:lnTo>
                  <a:lnTo>
                    <a:pt x="7539406" y="373341"/>
                  </a:lnTo>
                  <a:lnTo>
                    <a:pt x="7419949" y="342303"/>
                  </a:lnTo>
                  <a:lnTo>
                    <a:pt x="7494562" y="230352"/>
                  </a:lnTo>
                  <a:lnTo>
                    <a:pt x="7992059" y="208343"/>
                  </a:lnTo>
                  <a:lnTo>
                    <a:pt x="7992059" y="180517"/>
                  </a:lnTo>
                  <a:lnTo>
                    <a:pt x="7479271" y="203225"/>
                  </a:lnTo>
                  <a:lnTo>
                    <a:pt x="7389901" y="337324"/>
                  </a:lnTo>
                  <a:lnTo>
                    <a:pt x="7342111" y="337324"/>
                  </a:lnTo>
                  <a:lnTo>
                    <a:pt x="7370077" y="290753"/>
                  </a:lnTo>
                  <a:lnTo>
                    <a:pt x="7449071" y="159143"/>
                  </a:lnTo>
                  <a:lnTo>
                    <a:pt x="8051419" y="133477"/>
                  </a:lnTo>
                  <a:lnTo>
                    <a:pt x="8051419" y="105714"/>
                  </a:lnTo>
                  <a:lnTo>
                    <a:pt x="7451776" y="131241"/>
                  </a:lnTo>
                  <a:lnTo>
                    <a:pt x="7437425" y="72440"/>
                  </a:lnTo>
                  <a:lnTo>
                    <a:pt x="7443368" y="62522"/>
                  </a:lnTo>
                  <a:lnTo>
                    <a:pt x="8074977" y="29286"/>
                  </a:lnTo>
                  <a:lnTo>
                    <a:pt x="8074977" y="1473"/>
                  </a:lnTo>
                  <a:lnTo>
                    <a:pt x="7427100" y="35623"/>
                  </a:lnTo>
                  <a:lnTo>
                    <a:pt x="7426122" y="37261"/>
                  </a:lnTo>
                  <a:lnTo>
                    <a:pt x="7426122" y="143344"/>
                  </a:lnTo>
                  <a:lnTo>
                    <a:pt x="7337692" y="290753"/>
                  </a:lnTo>
                  <a:lnTo>
                    <a:pt x="7337692" y="239014"/>
                  </a:lnTo>
                  <a:lnTo>
                    <a:pt x="7417105" y="106387"/>
                  </a:lnTo>
                  <a:lnTo>
                    <a:pt x="7426122" y="143344"/>
                  </a:lnTo>
                  <a:lnTo>
                    <a:pt x="7426122" y="37261"/>
                  </a:lnTo>
                  <a:lnTo>
                    <a:pt x="7417587" y="51511"/>
                  </a:lnTo>
                  <a:lnTo>
                    <a:pt x="7404494" y="54711"/>
                  </a:lnTo>
                  <a:lnTo>
                    <a:pt x="7407719" y="67983"/>
                  </a:lnTo>
                  <a:lnTo>
                    <a:pt x="7309929" y="231317"/>
                  </a:lnTo>
                  <a:lnTo>
                    <a:pt x="7309929" y="251498"/>
                  </a:lnTo>
                  <a:lnTo>
                    <a:pt x="7309929" y="279260"/>
                  </a:lnTo>
                  <a:lnTo>
                    <a:pt x="7309929" y="337324"/>
                  </a:lnTo>
                  <a:lnTo>
                    <a:pt x="7305002" y="337324"/>
                  </a:lnTo>
                  <a:lnTo>
                    <a:pt x="7305002" y="365086"/>
                  </a:lnTo>
                  <a:lnTo>
                    <a:pt x="7304176" y="369366"/>
                  </a:lnTo>
                  <a:lnTo>
                    <a:pt x="7304176" y="2288425"/>
                  </a:lnTo>
                  <a:lnTo>
                    <a:pt x="7304176" y="2414066"/>
                  </a:lnTo>
                  <a:lnTo>
                    <a:pt x="7223760" y="2415997"/>
                  </a:lnTo>
                  <a:lnTo>
                    <a:pt x="7223760" y="2443784"/>
                  </a:lnTo>
                  <a:lnTo>
                    <a:pt x="7223760" y="2532329"/>
                  </a:lnTo>
                  <a:lnTo>
                    <a:pt x="7098665" y="2749600"/>
                  </a:lnTo>
                  <a:lnTo>
                    <a:pt x="7024002" y="2749600"/>
                  </a:lnTo>
                  <a:lnTo>
                    <a:pt x="6896582" y="2451620"/>
                  </a:lnTo>
                  <a:lnTo>
                    <a:pt x="7223760" y="2443784"/>
                  </a:lnTo>
                  <a:lnTo>
                    <a:pt x="7223760" y="2415997"/>
                  </a:lnTo>
                  <a:lnTo>
                    <a:pt x="6883946" y="2424138"/>
                  </a:lnTo>
                  <a:lnTo>
                    <a:pt x="6883946" y="2300592"/>
                  </a:lnTo>
                  <a:lnTo>
                    <a:pt x="7304176" y="2288425"/>
                  </a:lnTo>
                  <a:lnTo>
                    <a:pt x="7304176" y="369366"/>
                  </a:lnTo>
                  <a:lnTo>
                    <a:pt x="7297623" y="403250"/>
                  </a:lnTo>
                  <a:lnTo>
                    <a:pt x="7292213" y="403453"/>
                  </a:lnTo>
                  <a:lnTo>
                    <a:pt x="7292213" y="431241"/>
                  </a:lnTo>
                  <a:lnTo>
                    <a:pt x="7285850" y="464235"/>
                  </a:lnTo>
                  <a:lnTo>
                    <a:pt x="7283513" y="464350"/>
                  </a:lnTo>
                  <a:lnTo>
                    <a:pt x="7283513" y="492086"/>
                  </a:lnTo>
                  <a:lnTo>
                    <a:pt x="7283513" y="2261209"/>
                  </a:lnTo>
                  <a:lnTo>
                    <a:pt x="7128650" y="2265705"/>
                  </a:lnTo>
                  <a:lnTo>
                    <a:pt x="7128650" y="2092528"/>
                  </a:lnTo>
                  <a:lnTo>
                    <a:pt x="7283513" y="2088235"/>
                  </a:lnTo>
                  <a:lnTo>
                    <a:pt x="7283513" y="2060448"/>
                  </a:lnTo>
                  <a:lnTo>
                    <a:pt x="7128650" y="2064740"/>
                  </a:lnTo>
                  <a:lnTo>
                    <a:pt x="7128650" y="1899539"/>
                  </a:lnTo>
                  <a:lnTo>
                    <a:pt x="7283513" y="1895246"/>
                  </a:lnTo>
                  <a:lnTo>
                    <a:pt x="7283513" y="1867458"/>
                  </a:lnTo>
                  <a:lnTo>
                    <a:pt x="7128650" y="1871751"/>
                  </a:lnTo>
                  <a:lnTo>
                    <a:pt x="7128650" y="1706562"/>
                  </a:lnTo>
                  <a:lnTo>
                    <a:pt x="7283513" y="1702269"/>
                  </a:lnTo>
                  <a:lnTo>
                    <a:pt x="7283513" y="1674482"/>
                  </a:lnTo>
                  <a:lnTo>
                    <a:pt x="7128650" y="1678774"/>
                  </a:lnTo>
                  <a:lnTo>
                    <a:pt x="7128650" y="1517027"/>
                  </a:lnTo>
                  <a:lnTo>
                    <a:pt x="7283513" y="1512760"/>
                  </a:lnTo>
                  <a:lnTo>
                    <a:pt x="7283513" y="1484960"/>
                  </a:lnTo>
                  <a:lnTo>
                    <a:pt x="7128650" y="1489227"/>
                  </a:lnTo>
                  <a:lnTo>
                    <a:pt x="7128650" y="1327480"/>
                  </a:lnTo>
                  <a:lnTo>
                    <a:pt x="7283513" y="1323187"/>
                  </a:lnTo>
                  <a:lnTo>
                    <a:pt x="7283513" y="1295400"/>
                  </a:lnTo>
                  <a:lnTo>
                    <a:pt x="7128650" y="1299692"/>
                  </a:lnTo>
                  <a:lnTo>
                    <a:pt x="7128650" y="1120711"/>
                  </a:lnTo>
                  <a:lnTo>
                    <a:pt x="7283513" y="1116418"/>
                  </a:lnTo>
                  <a:lnTo>
                    <a:pt x="7283513" y="1088644"/>
                  </a:lnTo>
                  <a:lnTo>
                    <a:pt x="7128650" y="1092936"/>
                  </a:lnTo>
                  <a:lnTo>
                    <a:pt x="7128650" y="924293"/>
                  </a:lnTo>
                  <a:lnTo>
                    <a:pt x="7283513" y="920026"/>
                  </a:lnTo>
                  <a:lnTo>
                    <a:pt x="7283513" y="892238"/>
                  </a:lnTo>
                  <a:lnTo>
                    <a:pt x="7128650" y="896505"/>
                  </a:lnTo>
                  <a:lnTo>
                    <a:pt x="7128650" y="720979"/>
                  </a:lnTo>
                  <a:lnTo>
                    <a:pt x="7283513" y="716686"/>
                  </a:lnTo>
                  <a:lnTo>
                    <a:pt x="7283513" y="688898"/>
                  </a:lnTo>
                  <a:lnTo>
                    <a:pt x="7128650" y="693191"/>
                  </a:lnTo>
                  <a:lnTo>
                    <a:pt x="7128650" y="499478"/>
                  </a:lnTo>
                  <a:lnTo>
                    <a:pt x="7283513" y="492086"/>
                  </a:lnTo>
                  <a:lnTo>
                    <a:pt x="7283513" y="464350"/>
                  </a:lnTo>
                  <a:lnTo>
                    <a:pt x="7128650" y="471716"/>
                  </a:lnTo>
                  <a:lnTo>
                    <a:pt x="7128650" y="468337"/>
                  </a:lnTo>
                  <a:lnTo>
                    <a:pt x="7100887" y="468337"/>
                  </a:lnTo>
                  <a:lnTo>
                    <a:pt x="7100887" y="2266505"/>
                  </a:lnTo>
                  <a:lnTo>
                    <a:pt x="6925310" y="2271585"/>
                  </a:lnTo>
                  <a:lnTo>
                    <a:pt x="6925310" y="2098154"/>
                  </a:lnTo>
                  <a:lnTo>
                    <a:pt x="7100887" y="2093290"/>
                  </a:lnTo>
                  <a:lnTo>
                    <a:pt x="7100887" y="2065502"/>
                  </a:lnTo>
                  <a:lnTo>
                    <a:pt x="6925310" y="2070366"/>
                  </a:lnTo>
                  <a:lnTo>
                    <a:pt x="6925310" y="1905177"/>
                  </a:lnTo>
                  <a:lnTo>
                    <a:pt x="7100887" y="1900313"/>
                  </a:lnTo>
                  <a:lnTo>
                    <a:pt x="7100887" y="1872526"/>
                  </a:lnTo>
                  <a:lnTo>
                    <a:pt x="6925310" y="1877390"/>
                  </a:lnTo>
                  <a:lnTo>
                    <a:pt x="6925310" y="1712188"/>
                  </a:lnTo>
                  <a:lnTo>
                    <a:pt x="7100887" y="1707324"/>
                  </a:lnTo>
                  <a:lnTo>
                    <a:pt x="7100887" y="1679536"/>
                  </a:lnTo>
                  <a:lnTo>
                    <a:pt x="6925310" y="1684401"/>
                  </a:lnTo>
                  <a:lnTo>
                    <a:pt x="6925310" y="1522628"/>
                  </a:lnTo>
                  <a:lnTo>
                    <a:pt x="7100887" y="1517789"/>
                  </a:lnTo>
                  <a:lnTo>
                    <a:pt x="7100887" y="1489989"/>
                  </a:lnTo>
                  <a:lnTo>
                    <a:pt x="6925310" y="1494828"/>
                  </a:lnTo>
                  <a:lnTo>
                    <a:pt x="6925310" y="1333106"/>
                  </a:lnTo>
                  <a:lnTo>
                    <a:pt x="7100887" y="1328242"/>
                  </a:lnTo>
                  <a:lnTo>
                    <a:pt x="7100887" y="1300454"/>
                  </a:lnTo>
                  <a:lnTo>
                    <a:pt x="6925310" y="1305318"/>
                  </a:lnTo>
                  <a:lnTo>
                    <a:pt x="6925310" y="1126350"/>
                  </a:lnTo>
                  <a:lnTo>
                    <a:pt x="7100887" y="1121486"/>
                  </a:lnTo>
                  <a:lnTo>
                    <a:pt x="7100887" y="1093698"/>
                  </a:lnTo>
                  <a:lnTo>
                    <a:pt x="6925310" y="1098562"/>
                  </a:lnTo>
                  <a:lnTo>
                    <a:pt x="6925310" y="929894"/>
                  </a:lnTo>
                  <a:lnTo>
                    <a:pt x="7100887" y="925055"/>
                  </a:lnTo>
                  <a:lnTo>
                    <a:pt x="7100887" y="897267"/>
                  </a:lnTo>
                  <a:lnTo>
                    <a:pt x="6925310" y="902106"/>
                  </a:lnTo>
                  <a:lnTo>
                    <a:pt x="6925310" y="726617"/>
                  </a:lnTo>
                  <a:lnTo>
                    <a:pt x="7100887" y="721753"/>
                  </a:lnTo>
                  <a:lnTo>
                    <a:pt x="7100887" y="693953"/>
                  </a:lnTo>
                  <a:lnTo>
                    <a:pt x="6925310" y="698817"/>
                  </a:lnTo>
                  <a:lnTo>
                    <a:pt x="6925310" y="509168"/>
                  </a:lnTo>
                  <a:lnTo>
                    <a:pt x="7100887" y="500799"/>
                  </a:lnTo>
                  <a:lnTo>
                    <a:pt x="7100887" y="473036"/>
                  </a:lnTo>
                  <a:lnTo>
                    <a:pt x="6903288" y="482434"/>
                  </a:lnTo>
                  <a:lnTo>
                    <a:pt x="6897548" y="492086"/>
                  </a:lnTo>
                  <a:lnTo>
                    <a:pt x="6897548" y="546379"/>
                  </a:lnTo>
                  <a:lnTo>
                    <a:pt x="6897548" y="2272398"/>
                  </a:lnTo>
                  <a:lnTo>
                    <a:pt x="6881838" y="2272855"/>
                  </a:lnTo>
                  <a:lnTo>
                    <a:pt x="6881838" y="2487752"/>
                  </a:lnTo>
                  <a:lnTo>
                    <a:pt x="6825297" y="2487752"/>
                  </a:lnTo>
                  <a:lnTo>
                    <a:pt x="6864515" y="2456904"/>
                  </a:lnTo>
                  <a:lnTo>
                    <a:pt x="6867614" y="2454465"/>
                  </a:lnTo>
                  <a:lnTo>
                    <a:pt x="6881838" y="2487752"/>
                  </a:lnTo>
                  <a:lnTo>
                    <a:pt x="6881838" y="2272855"/>
                  </a:lnTo>
                  <a:lnTo>
                    <a:pt x="6866064" y="2273300"/>
                  </a:lnTo>
                  <a:lnTo>
                    <a:pt x="6865290" y="2273300"/>
                  </a:lnTo>
                  <a:lnTo>
                    <a:pt x="6864185" y="2274112"/>
                  </a:lnTo>
                  <a:lnTo>
                    <a:pt x="6860997" y="2274112"/>
                  </a:lnTo>
                  <a:lnTo>
                    <a:pt x="6860997" y="607695"/>
                  </a:lnTo>
                  <a:lnTo>
                    <a:pt x="6897548" y="546379"/>
                  </a:lnTo>
                  <a:lnTo>
                    <a:pt x="6897548" y="492086"/>
                  </a:lnTo>
                  <a:lnTo>
                    <a:pt x="6856171" y="561581"/>
                  </a:lnTo>
                  <a:lnTo>
                    <a:pt x="6856171" y="2314651"/>
                  </a:lnTo>
                  <a:lnTo>
                    <a:pt x="6856171" y="2428163"/>
                  </a:lnTo>
                  <a:lnTo>
                    <a:pt x="6819633" y="2456904"/>
                  </a:lnTo>
                  <a:lnTo>
                    <a:pt x="6819633" y="2341676"/>
                  </a:lnTo>
                  <a:lnTo>
                    <a:pt x="6856171" y="2314651"/>
                  </a:lnTo>
                  <a:lnTo>
                    <a:pt x="6856171" y="561581"/>
                  </a:lnTo>
                  <a:lnTo>
                    <a:pt x="6841934" y="585482"/>
                  </a:lnTo>
                  <a:lnTo>
                    <a:pt x="6772796" y="549224"/>
                  </a:lnTo>
                  <a:lnTo>
                    <a:pt x="6838226" y="447509"/>
                  </a:lnTo>
                  <a:lnTo>
                    <a:pt x="7292213" y="431241"/>
                  </a:lnTo>
                  <a:lnTo>
                    <a:pt x="7292213" y="403453"/>
                  </a:lnTo>
                  <a:lnTo>
                    <a:pt x="6822719" y="420293"/>
                  </a:lnTo>
                  <a:lnTo>
                    <a:pt x="6745770" y="540016"/>
                  </a:lnTo>
                  <a:lnTo>
                    <a:pt x="6689522" y="535520"/>
                  </a:lnTo>
                  <a:lnTo>
                    <a:pt x="6778307" y="378637"/>
                  </a:lnTo>
                  <a:lnTo>
                    <a:pt x="7298537" y="365086"/>
                  </a:lnTo>
                  <a:lnTo>
                    <a:pt x="7305002" y="365086"/>
                  </a:lnTo>
                  <a:lnTo>
                    <a:pt x="7305002" y="337324"/>
                  </a:lnTo>
                  <a:lnTo>
                    <a:pt x="7298156" y="337324"/>
                  </a:lnTo>
                  <a:lnTo>
                    <a:pt x="6761937" y="351320"/>
                  </a:lnTo>
                  <a:lnTo>
                    <a:pt x="6679514" y="496963"/>
                  </a:lnTo>
                  <a:lnTo>
                    <a:pt x="6677292" y="399846"/>
                  </a:lnTo>
                  <a:lnTo>
                    <a:pt x="6746862" y="289128"/>
                  </a:lnTo>
                  <a:lnTo>
                    <a:pt x="7309929" y="279260"/>
                  </a:lnTo>
                  <a:lnTo>
                    <a:pt x="7309929" y="251498"/>
                  </a:lnTo>
                  <a:lnTo>
                    <a:pt x="6731355" y="261581"/>
                  </a:lnTo>
                  <a:lnTo>
                    <a:pt x="6649313" y="392150"/>
                  </a:lnTo>
                  <a:lnTo>
                    <a:pt x="6654025" y="598258"/>
                  </a:lnTo>
                  <a:lnTo>
                    <a:pt x="6674459" y="562152"/>
                  </a:lnTo>
                  <a:lnTo>
                    <a:pt x="6748920" y="568083"/>
                  </a:lnTo>
                  <a:lnTo>
                    <a:pt x="6833235" y="612317"/>
                  </a:lnTo>
                  <a:lnTo>
                    <a:pt x="6833235" y="2292489"/>
                  </a:lnTo>
                  <a:lnTo>
                    <a:pt x="6839382" y="2292489"/>
                  </a:lnTo>
                  <a:lnTo>
                    <a:pt x="6791871" y="2327681"/>
                  </a:lnTo>
                  <a:lnTo>
                    <a:pt x="6791871" y="2487752"/>
                  </a:lnTo>
                  <a:lnTo>
                    <a:pt x="6791820" y="2515514"/>
                  </a:lnTo>
                  <a:lnTo>
                    <a:pt x="6893712" y="2515514"/>
                  </a:lnTo>
                  <a:lnTo>
                    <a:pt x="7005675" y="2777363"/>
                  </a:lnTo>
                  <a:lnTo>
                    <a:pt x="7114718" y="2777363"/>
                  </a:lnTo>
                  <a:lnTo>
                    <a:pt x="7251522" y="2539695"/>
                  </a:lnTo>
                  <a:lnTo>
                    <a:pt x="7251522" y="2443111"/>
                  </a:lnTo>
                  <a:lnTo>
                    <a:pt x="7331938" y="2441181"/>
                  </a:lnTo>
                  <a:lnTo>
                    <a:pt x="7331938" y="2288425"/>
                  </a:lnTo>
                  <a:lnTo>
                    <a:pt x="7331938" y="2259800"/>
                  </a:lnTo>
                  <a:lnTo>
                    <a:pt x="7311276" y="2260409"/>
                  </a:lnTo>
                  <a:lnTo>
                    <a:pt x="7311276" y="478840"/>
                  </a:lnTo>
                  <a:lnTo>
                    <a:pt x="7333234" y="365086"/>
                  </a:lnTo>
                  <a:lnTo>
                    <a:pt x="7397242" y="365086"/>
                  </a:lnTo>
                  <a:lnTo>
                    <a:pt x="7531646" y="400011"/>
                  </a:lnTo>
                  <a:lnTo>
                    <a:pt x="7531646" y="2154656"/>
                  </a:lnTo>
                  <a:lnTo>
                    <a:pt x="7532548" y="2154656"/>
                  </a:lnTo>
                  <a:lnTo>
                    <a:pt x="7460399" y="2222157"/>
                  </a:lnTo>
                  <a:lnTo>
                    <a:pt x="7460399" y="2402624"/>
                  </a:lnTo>
                  <a:lnTo>
                    <a:pt x="7465644" y="2398242"/>
                  </a:lnTo>
                  <a:lnTo>
                    <a:pt x="7466685" y="2407335"/>
                  </a:lnTo>
                  <a:lnTo>
                    <a:pt x="7582040" y="2394305"/>
                  </a:lnTo>
                  <a:lnTo>
                    <a:pt x="7696924" y="2676080"/>
                  </a:lnTo>
                  <a:lnTo>
                    <a:pt x="7810411" y="2678734"/>
                  </a:lnTo>
                  <a:lnTo>
                    <a:pt x="7977530" y="2409025"/>
                  </a:lnTo>
                  <a:lnTo>
                    <a:pt x="7977530" y="2301087"/>
                  </a:lnTo>
                  <a:lnTo>
                    <a:pt x="8037284" y="2299004"/>
                  </a:lnTo>
                  <a:lnTo>
                    <a:pt x="8037284" y="2132584"/>
                  </a:lnTo>
                  <a:lnTo>
                    <a:pt x="8037284" y="2103196"/>
                  </a:lnTo>
                  <a:lnTo>
                    <a:pt x="8018907" y="2104263"/>
                  </a:lnTo>
                  <a:lnTo>
                    <a:pt x="8018907" y="269875"/>
                  </a:lnTo>
                  <a:lnTo>
                    <a:pt x="8019948" y="199999"/>
                  </a:lnTo>
                  <a:lnTo>
                    <a:pt x="8094548" y="131635"/>
                  </a:lnTo>
                  <a:lnTo>
                    <a:pt x="8102740" y="131279"/>
                  </a:lnTo>
                  <a:lnTo>
                    <a:pt x="8102740" y="29286"/>
                  </a:lnTo>
                  <a:lnTo>
                    <a:pt x="8102740" y="0"/>
                  </a:lnTo>
                  <a:close/>
                </a:path>
              </a:pathLst>
            </a:custGeom>
            <a:solidFill>
              <a:srgbClr val="006E85">
                <a:alpha val="8998"/>
              </a:srgbClr>
            </a:solidFill>
          </p:spPr>
          <p:txBody>
            <a:bodyPr wrap="square" lIns="0" tIns="0" rIns="0" bIns="0" rtlCol="0"/>
            <a:lstStyle/>
            <a:p>
              <a:endParaRPr/>
            </a:p>
          </p:txBody>
        </p:sp>
        <p:sp>
          <p:nvSpPr>
            <p:cNvPr id="37" name="object 37"/>
            <p:cNvSpPr/>
            <p:nvPr/>
          </p:nvSpPr>
          <p:spPr>
            <a:xfrm>
              <a:off x="4362107" y="2268621"/>
              <a:ext cx="8996045" cy="6923405"/>
            </a:xfrm>
            <a:custGeom>
              <a:avLst/>
              <a:gdLst/>
              <a:ahLst/>
              <a:cxnLst/>
              <a:rect l="l" t="t" r="r" b="b"/>
              <a:pathLst>
                <a:path w="8996044" h="6923405">
                  <a:moveTo>
                    <a:pt x="124231" y="1310601"/>
                  </a:moveTo>
                  <a:lnTo>
                    <a:pt x="96469" y="1323009"/>
                  </a:lnTo>
                  <a:lnTo>
                    <a:pt x="96469" y="1353451"/>
                  </a:lnTo>
                  <a:lnTo>
                    <a:pt x="96469" y="1705686"/>
                  </a:lnTo>
                  <a:lnTo>
                    <a:pt x="58788" y="1719491"/>
                  </a:lnTo>
                  <a:lnTo>
                    <a:pt x="58788" y="1370253"/>
                  </a:lnTo>
                  <a:lnTo>
                    <a:pt x="96469" y="1353451"/>
                  </a:lnTo>
                  <a:lnTo>
                    <a:pt x="96469" y="1323009"/>
                  </a:lnTo>
                  <a:lnTo>
                    <a:pt x="31013" y="1352232"/>
                  </a:lnTo>
                  <a:lnTo>
                    <a:pt x="31013" y="1382636"/>
                  </a:lnTo>
                  <a:lnTo>
                    <a:pt x="31013" y="1729663"/>
                  </a:lnTo>
                  <a:lnTo>
                    <a:pt x="27762" y="1730844"/>
                  </a:lnTo>
                  <a:lnTo>
                    <a:pt x="27762" y="1384084"/>
                  </a:lnTo>
                  <a:lnTo>
                    <a:pt x="31013" y="1382636"/>
                  </a:lnTo>
                  <a:lnTo>
                    <a:pt x="31013" y="1352232"/>
                  </a:lnTo>
                  <a:lnTo>
                    <a:pt x="0" y="1366075"/>
                  </a:lnTo>
                  <a:lnTo>
                    <a:pt x="0" y="1770532"/>
                  </a:lnTo>
                  <a:lnTo>
                    <a:pt x="108521" y="1730844"/>
                  </a:lnTo>
                  <a:lnTo>
                    <a:pt x="124231" y="1725091"/>
                  </a:lnTo>
                  <a:lnTo>
                    <a:pt x="124231" y="1353451"/>
                  </a:lnTo>
                  <a:lnTo>
                    <a:pt x="124231" y="1310601"/>
                  </a:lnTo>
                  <a:close/>
                </a:path>
                <a:path w="8996044" h="6923405">
                  <a:moveTo>
                    <a:pt x="403377" y="1205458"/>
                  </a:moveTo>
                  <a:lnTo>
                    <a:pt x="375615" y="1217879"/>
                  </a:lnTo>
                  <a:lnTo>
                    <a:pt x="375615" y="1248295"/>
                  </a:lnTo>
                  <a:lnTo>
                    <a:pt x="375615" y="1600606"/>
                  </a:lnTo>
                  <a:lnTo>
                    <a:pt x="337921" y="1614411"/>
                  </a:lnTo>
                  <a:lnTo>
                    <a:pt x="337921" y="1265135"/>
                  </a:lnTo>
                  <a:lnTo>
                    <a:pt x="375615" y="1248295"/>
                  </a:lnTo>
                  <a:lnTo>
                    <a:pt x="375615" y="1217879"/>
                  </a:lnTo>
                  <a:lnTo>
                    <a:pt x="310159" y="1247140"/>
                  </a:lnTo>
                  <a:lnTo>
                    <a:pt x="310159" y="1277543"/>
                  </a:lnTo>
                  <a:lnTo>
                    <a:pt x="310159" y="1624571"/>
                  </a:lnTo>
                  <a:lnTo>
                    <a:pt x="306908" y="1625752"/>
                  </a:lnTo>
                  <a:lnTo>
                    <a:pt x="306908" y="1278991"/>
                  </a:lnTo>
                  <a:lnTo>
                    <a:pt x="310159" y="1277543"/>
                  </a:lnTo>
                  <a:lnTo>
                    <a:pt x="310159" y="1247140"/>
                  </a:lnTo>
                  <a:lnTo>
                    <a:pt x="279146" y="1260995"/>
                  </a:lnTo>
                  <a:lnTo>
                    <a:pt x="279146" y="1665452"/>
                  </a:lnTo>
                  <a:lnTo>
                    <a:pt x="387667" y="1625752"/>
                  </a:lnTo>
                  <a:lnTo>
                    <a:pt x="403377" y="1620012"/>
                  </a:lnTo>
                  <a:lnTo>
                    <a:pt x="403377" y="1248295"/>
                  </a:lnTo>
                  <a:lnTo>
                    <a:pt x="403377" y="1205458"/>
                  </a:lnTo>
                  <a:close/>
                </a:path>
                <a:path w="8996044" h="6923405">
                  <a:moveTo>
                    <a:pt x="692873" y="1095121"/>
                  </a:moveTo>
                  <a:lnTo>
                    <a:pt x="665124" y="1107694"/>
                  </a:lnTo>
                  <a:lnTo>
                    <a:pt x="665124" y="1138174"/>
                  </a:lnTo>
                  <a:lnTo>
                    <a:pt x="665124" y="1495894"/>
                  </a:lnTo>
                  <a:lnTo>
                    <a:pt x="627380" y="1509915"/>
                  </a:lnTo>
                  <a:lnTo>
                    <a:pt x="627380" y="1155268"/>
                  </a:lnTo>
                  <a:lnTo>
                    <a:pt x="665124" y="1138174"/>
                  </a:lnTo>
                  <a:lnTo>
                    <a:pt x="665124" y="1107694"/>
                  </a:lnTo>
                  <a:lnTo>
                    <a:pt x="599617" y="1137361"/>
                  </a:lnTo>
                  <a:lnTo>
                    <a:pt x="599617" y="1167841"/>
                  </a:lnTo>
                  <a:lnTo>
                    <a:pt x="599617" y="1520215"/>
                  </a:lnTo>
                  <a:lnTo>
                    <a:pt x="596366" y="1521421"/>
                  </a:lnTo>
                  <a:lnTo>
                    <a:pt x="596366" y="1169301"/>
                  </a:lnTo>
                  <a:lnTo>
                    <a:pt x="599617" y="1167841"/>
                  </a:lnTo>
                  <a:lnTo>
                    <a:pt x="599617" y="1137361"/>
                  </a:lnTo>
                  <a:lnTo>
                    <a:pt x="568591" y="1151407"/>
                  </a:lnTo>
                  <a:lnTo>
                    <a:pt x="568591" y="1561338"/>
                  </a:lnTo>
                  <a:lnTo>
                    <a:pt x="676097" y="1521421"/>
                  </a:lnTo>
                  <a:lnTo>
                    <a:pt x="692873" y="1515198"/>
                  </a:lnTo>
                  <a:lnTo>
                    <a:pt x="692873" y="1138174"/>
                  </a:lnTo>
                  <a:lnTo>
                    <a:pt x="692873" y="1095121"/>
                  </a:lnTo>
                  <a:close/>
                </a:path>
                <a:path w="8996044" h="6923405">
                  <a:moveTo>
                    <a:pt x="978852" y="979297"/>
                  </a:moveTo>
                  <a:lnTo>
                    <a:pt x="951090" y="992390"/>
                  </a:lnTo>
                  <a:lnTo>
                    <a:pt x="951090" y="1023112"/>
                  </a:lnTo>
                  <a:lnTo>
                    <a:pt x="951090" y="1396339"/>
                  </a:lnTo>
                  <a:lnTo>
                    <a:pt x="913409" y="1410919"/>
                  </a:lnTo>
                  <a:lnTo>
                    <a:pt x="913409" y="1040841"/>
                  </a:lnTo>
                  <a:lnTo>
                    <a:pt x="951090" y="1023112"/>
                  </a:lnTo>
                  <a:lnTo>
                    <a:pt x="951090" y="992390"/>
                  </a:lnTo>
                  <a:lnTo>
                    <a:pt x="885647" y="1023239"/>
                  </a:lnTo>
                  <a:lnTo>
                    <a:pt x="885647" y="1053896"/>
                  </a:lnTo>
                  <a:lnTo>
                    <a:pt x="885647" y="1421650"/>
                  </a:lnTo>
                  <a:lnTo>
                    <a:pt x="882396" y="1422908"/>
                  </a:lnTo>
                  <a:lnTo>
                    <a:pt x="882396" y="1055420"/>
                  </a:lnTo>
                  <a:lnTo>
                    <a:pt x="885647" y="1053896"/>
                  </a:lnTo>
                  <a:lnTo>
                    <a:pt x="885647" y="1023239"/>
                  </a:lnTo>
                  <a:lnTo>
                    <a:pt x="854633" y="1037856"/>
                  </a:lnTo>
                  <a:lnTo>
                    <a:pt x="854633" y="1463357"/>
                  </a:lnTo>
                  <a:lnTo>
                    <a:pt x="959459" y="1422908"/>
                  </a:lnTo>
                  <a:lnTo>
                    <a:pt x="978852" y="1415415"/>
                  </a:lnTo>
                  <a:lnTo>
                    <a:pt x="978852" y="1023112"/>
                  </a:lnTo>
                  <a:lnTo>
                    <a:pt x="978852" y="979297"/>
                  </a:lnTo>
                  <a:close/>
                </a:path>
                <a:path w="8996044" h="6923405">
                  <a:moveTo>
                    <a:pt x="1307134" y="855776"/>
                  </a:moveTo>
                  <a:lnTo>
                    <a:pt x="1279372" y="868146"/>
                  </a:lnTo>
                  <a:lnTo>
                    <a:pt x="1279372" y="898499"/>
                  </a:lnTo>
                  <a:lnTo>
                    <a:pt x="1279372" y="1273683"/>
                  </a:lnTo>
                  <a:lnTo>
                    <a:pt x="1237564" y="1288935"/>
                  </a:lnTo>
                  <a:lnTo>
                    <a:pt x="1237564" y="917117"/>
                  </a:lnTo>
                  <a:lnTo>
                    <a:pt x="1279372" y="898499"/>
                  </a:lnTo>
                  <a:lnTo>
                    <a:pt x="1279372" y="868146"/>
                  </a:lnTo>
                  <a:lnTo>
                    <a:pt x="1209789" y="899121"/>
                  </a:lnTo>
                  <a:lnTo>
                    <a:pt x="1209789" y="929487"/>
                  </a:lnTo>
                  <a:lnTo>
                    <a:pt x="1209789" y="1299070"/>
                  </a:lnTo>
                  <a:lnTo>
                    <a:pt x="1204595" y="1300962"/>
                  </a:lnTo>
                  <a:lnTo>
                    <a:pt x="1204595" y="931799"/>
                  </a:lnTo>
                  <a:lnTo>
                    <a:pt x="1209789" y="929487"/>
                  </a:lnTo>
                  <a:lnTo>
                    <a:pt x="1209789" y="899121"/>
                  </a:lnTo>
                  <a:lnTo>
                    <a:pt x="1176832" y="913790"/>
                  </a:lnTo>
                  <a:lnTo>
                    <a:pt x="1176832" y="1340650"/>
                  </a:lnTo>
                  <a:lnTo>
                    <a:pt x="1285582" y="1300962"/>
                  </a:lnTo>
                  <a:lnTo>
                    <a:pt x="1307134" y="1293088"/>
                  </a:lnTo>
                  <a:lnTo>
                    <a:pt x="1307134" y="898499"/>
                  </a:lnTo>
                  <a:lnTo>
                    <a:pt x="1307134" y="855776"/>
                  </a:lnTo>
                  <a:close/>
                </a:path>
                <a:path w="8996044" h="6923405">
                  <a:moveTo>
                    <a:pt x="1622450" y="724496"/>
                  </a:moveTo>
                  <a:lnTo>
                    <a:pt x="1594688" y="737323"/>
                  </a:lnTo>
                  <a:lnTo>
                    <a:pt x="1594688" y="767880"/>
                  </a:lnTo>
                  <a:lnTo>
                    <a:pt x="1594688" y="1158621"/>
                  </a:lnTo>
                  <a:lnTo>
                    <a:pt x="1552879" y="1174470"/>
                  </a:lnTo>
                  <a:lnTo>
                    <a:pt x="1552879" y="787222"/>
                  </a:lnTo>
                  <a:lnTo>
                    <a:pt x="1594688" y="767880"/>
                  </a:lnTo>
                  <a:lnTo>
                    <a:pt x="1594688" y="737323"/>
                  </a:lnTo>
                  <a:lnTo>
                    <a:pt x="1525117" y="769454"/>
                  </a:lnTo>
                  <a:lnTo>
                    <a:pt x="1525117" y="800074"/>
                  </a:lnTo>
                  <a:lnTo>
                    <a:pt x="1525117" y="1184998"/>
                  </a:lnTo>
                  <a:lnTo>
                    <a:pt x="1519910" y="1186967"/>
                  </a:lnTo>
                  <a:lnTo>
                    <a:pt x="1519910" y="802474"/>
                  </a:lnTo>
                  <a:lnTo>
                    <a:pt x="1525117" y="800074"/>
                  </a:lnTo>
                  <a:lnTo>
                    <a:pt x="1525117" y="769454"/>
                  </a:lnTo>
                  <a:lnTo>
                    <a:pt x="1492148" y="784682"/>
                  </a:lnTo>
                  <a:lnTo>
                    <a:pt x="1492148" y="1227213"/>
                  </a:lnTo>
                  <a:lnTo>
                    <a:pt x="1598282" y="1186967"/>
                  </a:lnTo>
                  <a:lnTo>
                    <a:pt x="1622450" y="1177810"/>
                  </a:lnTo>
                  <a:lnTo>
                    <a:pt x="1622450" y="767880"/>
                  </a:lnTo>
                  <a:lnTo>
                    <a:pt x="1622450" y="724496"/>
                  </a:lnTo>
                  <a:close/>
                </a:path>
                <a:path w="8996044" h="6923405">
                  <a:moveTo>
                    <a:pt x="1946376" y="589749"/>
                  </a:moveTo>
                  <a:lnTo>
                    <a:pt x="1918614" y="603034"/>
                  </a:lnTo>
                  <a:lnTo>
                    <a:pt x="1918614" y="633780"/>
                  </a:lnTo>
                  <a:lnTo>
                    <a:pt x="1918614" y="1038504"/>
                  </a:lnTo>
                  <a:lnTo>
                    <a:pt x="1876818" y="1054912"/>
                  </a:lnTo>
                  <a:lnTo>
                    <a:pt x="1876818" y="653770"/>
                  </a:lnTo>
                  <a:lnTo>
                    <a:pt x="1918614" y="633780"/>
                  </a:lnTo>
                  <a:lnTo>
                    <a:pt x="1918614" y="603034"/>
                  </a:lnTo>
                  <a:lnTo>
                    <a:pt x="1849056" y="636295"/>
                  </a:lnTo>
                  <a:lnTo>
                    <a:pt x="1849056" y="667042"/>
                  </a:lnTo>
                  <a:lnTo>
                    <a:pt x="1849056" y="1065809"/>
                  </a:lnTo>
                  <a:lnTo>
                    <a:pt x="1843849" y="1067841"/>
                  </a:lnTo>
                  <a:lnTo>
                    <a:pt x="1843849" y="669518"/>
                  </a:lnTo>
                  <a:lnTo>
                    <a:pt x="1849056" y="667042"/>
                  </a:lnTo>
                  <a:lnTo>
                    <a:pt x="1849056" y="636295"/>
                  </a:lnTo>
                  <a:lnTo>
                    <a:pt x="1816074" y="652056"/>
                  </a:lnTo>
                  <a:lnTo>
                    <a:pt x="1816074" y="1108519"/>
                  </a:lnTo>
                  <a:lnTo>
                    <a:pt x="1919922" y="1067841"/>
                  </a:lnTo>
                  <a:lnTo>
                    <a:pt x="1946376" y="1057490"/>
                  </a:lnTo>
                  <a:lnTo>
                    <a:pt x="1946376" y="633780"/>
                  </a:lnTo>
                  <a:lnTo>
                    <a:pt x="1946376" y="589749"/>
                  </a:lnTo>
                  <a:close/>
                </a:path>
                <a:path w="8996044" h="6923405">
                  <a:moveTo>
                    <a:pt x="1969643" y="6433871"/>
                  </a:moveTo>
                  <a:lnTo>
                    <a:pt x="1604391" y="6430467"/>
                  </a:lnTo>
                  <a:lnTo>
                    <a:pt x="1604175" y="6458229"/>
                  </a:lnTo>
                  <a:lnTo>
                    <a:pt x="1969427" y="6461646"/>
                  </a:lnTo>
                  <a:lnTo>
                    <a:pt x="1969643" y="6433871"/>
                  </a:lnTo>
                  <a:close/>
                </a:path>
                <a:path w="8996044" h="6923405">
                  <a:moveTo>
                    <a:pt x="1970138" y="5667311"/>
                  </a:moveTo>
                  <a:lnTo>
                    <a:pt x="1968944" y="5639549"/>
                  </a:lnTo>
                  <a:lnTo>
                    <a:pt x="1603679" y="5655056"/>
                  </a:lnTo>
                  <a:lnTo>
                    <a:pt x="1604873" y="5682818"/>
                  </a:lnTo>
                  <a:lnTo>
                    <a:pt x="1970138" y="5667311"/>
                  </a:lnTo>
                  <a:close/>
                </a:path>
                <a:path w="8996044" h="6923405">
                  <a:moveTo>
                    <a:pt x="1970138" y="5370969"/>
                  </a:moveTo>
                  <a:lnTo>
                    <a:pt x="1968944" y="5343207"/>
                  </a:lnTo>
                  <a:lnTo>
                    <a:pt x="1603679" y="5358714"/>
                  </a:lnTo>
                  <a:lnTo>
                    <a:pt x="1604873" y="5386476"/>
                  </a:lnTo>
                  <a:lnTo>
                    <a:pt x="1970138" y="5370969"/>
                  </a:lnTo>
                  <a:close/>
                </a:path>
                <a:path w="8996044" h="6923405">
                  <a:moveTo>
                    <a:pt x="1970138" y="5095240"/>
                  </a:moveTo>
                  <a:lnTo>
                    <a:pt x="1968944" y="5067478"/>
                  </a:lnTo>
                  <a:lnTo>
                    <a:pt x="1603679" y="5082984"/>
                  </a:lnTo>
                  <a:lnTo>
                    <a:pt x="1604873" y="5110746"/>
                  </a:lnTo>
                  <a:lnTo>
                    <a:pt x="1970138" y="5095240"/>
                  </a:lnTo>
                  <a:close/>
                </a:path>
                <a:path w="8996044" h="6923405">
                  <a:moveTo>
                    <a:pt x="1970405" y="4554245"/>
                  </a:moveTo>
                  <a:lnTo>
                    <a:pt x="1968665" y="4526483"/>
                  </a:lnTo>
                  <a:lnTo>
                    <a:pt x="1603413" y="4548873"/>
                  </a:lnTo>
                  <a:lnTo>
                    <a:pt x="1605153" y="4576648"/>
                  </a:lnTo>
                  <a:lnTo>
                    <a:pt x="1970405" y="4554245"/>
                  </a:lnTo>
                  <a:close/>
                </a:path>
                <a:path w="8996044" h="6923405">
                  <a:moveTo>
                    <a:pt x="1970519" y="4809160"/>
                  </a:moveTo>
                  <a:lnTo>
                    <a:pt x="1968563" y="4781499"/>
                  </a:lnTo>
                  <a:lnTo>
                    <a:pt x="1608455" y="4807369"/>
                  </a:lnTo>
                  <a:lnTo>
                    <a:pt x="1610410" y="4835017"/>
                  </a:lnTo>
                  <a:lnTo>
                    <a:pt x="1970519" y="4809160"/>
                  </a:lnTo>
                  <a:close/>
                </a:path>
                <a:path w="8996044" h="6923405">
                  <a:moveTo>
                    <a:pt x="1970735" y="4302595"/>
                  </a:moveTo>
                  <a:lnTo>
                    <a:pt x="1968347" y="4274947"/>
                  </a:lnTo>
                  <a:lnTo>
                    <a:pt x="1603082" y="4305960"/>
                  </a:lnTo>
                  <a:lnTo>
                    <a:pt x="1605470" y="4333608"/>
                  </a:lnTo>
                  <a:lnTo>
                    <a:pt x="1970735" y="4302595"/>
                  </a:lnTo>
                  <a:close/>
                </a:path>
                <a:path w="8996044" h="6923405">
                  <a:moveTo>
                    <a:pt x="1975116" y="6196317"/>
                  </a:moveTo>
                  <a:lnTo>
                    <a:pt x="1974354" y="6168555"/>
                  </a:lnTo>
                  <a:lnTo>
                    <a:pt x="1603895" y="6178855"/>
                  </a:lnTo>
                  <a:lnTo>
                    <a:pt x="1604657" y="6206617"/>
                  </a:lnTo>
                  <a:lnTo>
                    <a:pt x="1975116" y="6196317"/>
                  </a:lnTo>
                  <a:close/>
                </a:path>
                <a:path w="8996044" h="6923405">
                  <a:moveTo>
                    <a:pt x="1978431" y="5934418"/>
                  </a:moveTo>
                  <a:lnTo>
                    <a:pt x="1977885" y="5906655"/>
                  </a:lnTo>
                  <a:lnTo>
                    <a:pt x="1604010" y="5913539"/>
                  </a:lnTo>
                  <a:lnTo>
                    <a:pt x="1604556" y="5941301"/>
                  </a:lnTo>
                  <a:lnTo>
                    <a:pt x="1978431" y="5934418"/>
                  </a:lnTo>
                  <a:close/>
                </a:path>
                <a:path w="8996044" h="6923405">
                  <a:moveTo>
                    <a:pt x="2284095" y="455650"/>
                  </a:moveTo>
                  <a:lnTo>
                    <a:pt x="2256332" y="468541"/>
                  </a:lnTo>
                  <a:lnTo>
                    <a:pt x="2256332" y="499135"/>
                  </a:lnTo>
                  <a:lnTo>
                    <a:pt x="2256332" y="912761"/>
                  </a:lnTo>
                  <a:lnTo>
                    <a:pt x="2211044" y="930008"/>
                  </a:lnTo>
                  <a:lnTo>
                    <a:pt x="2211044" y="520128"/>
                  </a:lnTo>
                  <a:lnTo>
                    <a:pt x="2256332" y="499135"/>
                  </a:lnTo>
                  <a:lnTo>
                    <a:pt x="2256332" y="468541"/>
                  </a:lnTo>
                  <a:lnTo>
                    <a:pt x="2183282" y="502424"/>
                  </a:lnTo>
                  <a:lnTo>
                    <a:pt x="2183282" y="532993"/>
                  </a:lnTo>
                  <a:lnTo>
                    <a:pt x="2183282" y="940574"/>
                  </a:lnTo>
                  <a:lnTo>
                    <a:pt x="2176399" y="943190"/>
                  </a:lnTo>
                  <a:lnTo>
                    <a:pt x="2176399" y="536181"/>
                  </a:lnTo>
                  <a:lnTo>
                    <a:pt x="2183282" y="532993"/>
                  </a:lnTo>
                  <a:lnTo>
                    <a:pt x="2183282" y="502424"/>
                  </a:lnTo>
                  <a:lnTo>
                    <a:pt x="2148636" y="518490"/>
                  </a:lnTo>
                  <a:lnTo>
                    <a:pt x="2148636" y="983424"/>
                  </a:lnTo>
                  <a:lnTo>
                    <a:pt x="2254313" y="943190"/>
                  </a:lnTo>
                  <a:lnTo>
                    <a:pt x="2284095" y="931849"/>
                  </a:lnTo>
                  <a:lnTo>
                    <a:pt x="2284095" y="499135"/>
                  </a:lnTo>
                  <a:lnTo>
                    <a:pt x="2284095" y="455650"/>
                  </a:lnTo>
                  <a:close/>
                </a:path>
                <a:path w="8996044" h="6923405">
                  <a:moveTo>
                    <a:pt x="2646794" y="314236"/>
                  </a:moveTo>
                  <a:lnTo>
                    <a:pt x="2619032" y="327266"/>
                  </a:lnTo>
                  <a:lnTo>
                    <a:pt x="2619032" y="357936"/>
                  </a:lnTo>
                  <a:lnTo>
                    <a:pt x="2619032" y="787234"/>
                  </a:lnTo>
                  <a:lnTo>
                    <a:pt x="2571966" y="805357"/>
                  </a:lnTo>
                  <a:lnTo>
                    <a:pt x="2571966" y="380022"/>
                  </a:lnTo>
                  <a:lnTo>
                    <a:pt x="2619032" y="357936"/>
                  </a:lnTo>
                  <a:lnTo>
                    <a:pt x="2619032" y="327266"/>
                  </a:lnTo>
                  <a:lnTo>
                    <a:pt x="2544203" y="362356"/>
                  </a:lnTo>
                  <a:lnTo>
                    <a:pt x="2544203" y="393052"/>
                  </a:lnTo>
                  <a:lnTo>
                    <a:pt x="2544203" y="816051"/>
                  </a:lnTo>
                  <a:lnTo>
                    <a:pt x="2536507" y="819010"/>
                  </a:lnTo>
                  <a:lnTo>
                    <a:pt x="2536507" y="396659"/>
                  </a:lnTo>
                  <a:lnTo>
                    <a:pt x="2544203" y="393052"/>
                  </a:lnTo>
                  <a:lnTo>
                    <a:pt x="2544203" y="362356"/>
                  </a:lnTo>
                  <a:lnTo>
                    <a:pt x="2508745" y="378980"/>
                  </a:lnTo>
                  <a:lnTo>
                    <a:pt x="2508745" y="859459"/>
                  </a:lnTo>
                  <a:lnTo>
                    <a:pt x="2613837" y="819010"/>
                  </a:lnTo>
                  <a:lnTo>
                    <a:pt x="2646794" y="806323"/>
                  </a:lnTo>
                  <a:lnTo>
                    <a:pt x="2646794" y="357936"/>
                  </a:lnTo>
                  <a:lnTo>
                    <a:pt x="2646794" y="314236"/>
                  </a:lnTo>
                  <a:close/>
                </a:path>
                <a:path w="8996044" h="6923405">
                  <a:moveTo>
                    <a:pt x="3025876" y="168097"/>
                  </a:moveTo>
                  <a:lnTo>
                    <a:pt x="2998114" y="180708"/>
                  </a:lnTo>
                  <a:lnTo>
                    <a:pt x="2998114" y="211150"/>
                  </a:lnTo>
                  <a:lnTo>
                    <a:pt x="2998114" y="667461"/>
                  </a:lnTo>
                  <a:lnTo>
                    <a:pt x="2944050" y="687603"/>
                  </a:lnTo>
                  <a:lnTo>
                    <a:pt x="2944050" y="235724"/>
                  </a:lnTo>
                  <a:lnTo>
                    <a:pt x="2998114" y="211150"/>
                  </a:lnTo>
                  <a:lnTo>
                    <a:pt x="2998114" y="180708"/>
                  </a:lnTo>
                  <a:lnTo>
                    <a:pt x="2916288" y="217855"/>
                  </a:lnTo>
                  <a:lnTo>
                    <a:pt x="2916288" y="248335"/>
                  </a:lnTo>
                  <a:lnTo>
                    <a:pt x="2916288" y="697953"/>
                  </a:lnTo>
                  <a:lnTo>
                    <a:pt x="2905277" y="702043"/>
                  </a:lnTo>
                  <a:lnTo>
                    <a:pt x="2905277" y="253339"/>
                  </a:lnTo>
                  <a:lnTo>
                    <a:pt x="2916288" y="248335"/>
                  </a:lnTo>
                  <a:lnTo>
                    <a:pt x="2916288" y="217855"/>
                  </a:lnTo>
                  <a:lnTo>
                    <a:pt x="2877515" y="235445"/>
                  </a:lnTo>
                  <a:lnTo>
                    <a:pt x="2877515" y="742061"/>
                  </a:lnTo>
                  <a:lnTo>
                    <a:pt x="2984855" y="702043"/>
                  </a:lnTo>
                  <a:lnTo>
                    <a:pt x="3025876" y="686752"/>
                  </a:lnTo>
                  <a:lnTo>
                    <a:pt x="3025876" y="211150"/>
                  </a:lnTo>
                  <a:lnTo>
                    <a:pt x="3025876" y="168097"/>
                  </a:lnTo>
                  <a:close/>
                </a:path>
                <a:path w="8996044" h="6923405">
                  <a:moveTo>
                    <a:pt x="3441128" y="0"/>
                  </a:moveTo>
                  <a:lnTo>
                    <a:pt x="3413366" y="11480"/>
                  </a:lnTo>
                  <a:lnTo>
                    <a:pt x="3413366" y="41541"/>
                  </a:lnTo>
                  <a:lnTo>
                    <a:pt x="3413366" y="504621"/>
                  </a:lnTo>
                  <a:lnTo>
                    <a:pt x="3349929" y="526110"/>
                  </a:lnTo>
                  <a:lnTo>
                    <a:pt x="3349929" y="67716"/>
                  </a:lnTo>
                  <a:lnTo>
                    <a:pt x="3413366" y="41541"/>
                  </a:lnTo>
                  <a:lnTo>
                    <a:pt x="3413366" y="11480"/>
                  </a:lnTo>
                  <a:lnTo>
                    <a:pt x="3322155" y="49161"/>
                  </a:lnTo>
                  <a:lnTo>
                    <a:pt x="3322155" y="79171"/>
                  </a:lnTo>
                  <a:lnTo>
                    <a:pt x="3322155" y="535520"/>
                  </a:lnTo>
                  <a:lnTo>
                    <a:pt x="3306762" y="540727"/>
                  </a:lnTo>
                  <a:lnTo>
                    <a:pt x="3306762" y="85521"/>
                  </a:lnTo>
                  <a:lnTo>
                    <a:pt x="3322155" y="79171"/>
                  </a:lnTo>
                  <a:lnTo>
                    <a:pt x="3322155" y="49161"/>
                  </a:lnTo>
                  <a:lnTo>
                    <a:pt x="3279000" y="66979"/>
                  </a:lnTo>
                  <a:lnTo>
                    <a:pt x="3279000" y="579450"/>
                  </a:lnTo>
                  <a:lnTo>
                    <a:pt x="3393376" y="540727"/>
                  </a:lnTo>
                  <a:lnTo>
                    <a:pt x="3441128" y="524573"/>
                  </a:lnTo>
                  <a:lnTo>
                    <a:pt x="3441128" y="41541"/>
                  </a:lnTo>
                  <a:lnTo>
                    <a:pt x="3441128" y="0"/>
                  </a:lnTo>
                  <a:close/>
                </a:path>
                <a:path w="8996044" h="6923405">
                  <a:moveTo>
                    <a:pt x="6284760" y="1490903"/>
                  </a:moveTo>
                  <a:lnTo>
                    <a:pt x="6256998" y="1483106"/>
                  </a:lnTo>
                  <a:lnTo>
                    <a:pt x="6256998" y="1511947"/>
                  </a:lnTo>
                  <a:lnTo>
                    <a:pt x="6256998" y="3629075"/>
                  </a:lnTo>
                  <a:lnTo>
                    <a:pt x="6199733" y="3621570"/>
                  </a:lnTo>
                  <a:lnTo>
                    <a:pt x="6199733" y="1550543"/>
                  </a:lnTo>
                  <a:lnTo>
                    <a:pt x="6171971" y="1543075"/>
                  </a:lnTo>
                  <a:lnTo>
                    <a:pt x="6171971" y="3617938"/>
                  </a:lnTo>
                  <a:lnTo>
                    <a:pt x="5992330" y="3594366"/>
                  </a:lnTo>
                  <a:lnTo>
                    <a:pt x="5976709" y="3592309"/>
                  </a:lnTo>
                  <a:lnTo>
                    <a:pt x="5976709" y="3620376"/>
                  </a:lnTo>
                  <a:lnTo>
                    <a:pt x="5976709" y="4029964"/>
                  </a:lnTo>
                  <a:lnTo>
                    <a:pt x="5976709" y="4087596"/>
                  </a:lnTo>
                  <a:lnTo>
                    <a:pt x="5976709" y="4389183"/>
                  </a:lnTo>
                  <a:lnTo>
                    <a:pt x="5939764" y="4389183"/>
                  </a:lnTo>
                  <a:lnTo>
                    <a:pt x="5916955" y="4338726"/>
                  </a:lnTo>
                  <a:lnTo>
                    <a:pt x="5916955" y="4406023"/>
                  </a:lnTo>
                  <a:lnTo>
                    <a:pt x="5916955" y="4466171"/>
                  </a:lnTo>
                  <a:lnTo>
                    <a:pt x="5916955" y="4494009"/>
                  </a:lnTo>
                  <a:lnTo>
                    <a:pt x="5916955" y="5073104"/>
                  </a:lnTo>
                  <a:lnTo>
                    <a:pt x="5916955" y="5100929"/>
                  </a:lnTo>
                  <a:lnTo>
                    <a:pt x="5916955" y="5657316"/>
                  </a:lnTo>
                  <a:lnTo>
                    <a:pt x="5030381" y="5652833"/>
                  </a:lnTo>
                  <a:lnTo>
                    <a:pt x="5030381" y="5056162"/>
                  </a:lnTo>
                  <a:lnTo>
                    <a:pt x="5916955" y="5100929"/>
                  </a:lnTo>
                  <a:lnTo>
                    <a:pt x="5916955" y="5073104"/>
                  </a:lnTo>
                  <a:lnTo>
                    <a:pt x="5030381" y="5028336"/>
                  </a:lnTo>
                  <a:lnTo>
                    <a:pt x="5030381" y="4422356"/>
                  </a:lnTo>
                  <a:lnTo>
                    <a:pt x="5916955" y="4494009"/>
                  </a:lnTo>
                  <a:lnTo>
                    <a:pt x="5916955" y="4466171"/>
                  </a:lnTo>
                  <a:lnTo>
                    <a:pt x="5030381" y="4394530"/>
                  </a:lnTo>
                  <a:lnTo>
                    <a:pt x="5030381" y="4323854"/>
                  </a:lnTo>
                  <a:lnTo>
                    <a:pt x="5001590" y="4321060"/>
                  </a:lnTo>
                  <a:lnTo>
                    <a:pt x="5157368" y="4000652"/>
                  </a:lnTo>
                  <a:lnTo>
                    <a:pt x="5762790" y="4064901"/>
                  </a:lnTo>
                  <a:lnTo>
                    <a:pt x="5916955" y="4406023"/>
                  </a:lnTo>
                  <a:lnTo>
                    <a:pt x="5916955" y="4338726"/>
                  </a:lnTo>
                  <a:lnTo>
                    <a:pt x="5794730" y="4068292"/>
                  </a:lnTo>
                  <a:lnTo>
                    <a:pt x="5976709" y="4087596"/>
                  </a:lnTo>
                  <a:lnTo>
                    <a:pt x="5976709" y="4029964"/>
                  </a:lnTo>
                  <a:lnTo>
                    <a:pt x="5962091" y="4008094"/>
                  </a:lnTo>
                  <a:lnTo>
                    <a:pt x="5962091" y="4058069"/>
                  </a:lnTo>
                  <a:lnTo>
                    <a:pt x="5644807" y="4024414"/>
                  </a:lnTo>
                  <a:lnTo>
                    <a:pt x="5644985" y="4024299"/>
                  </a:lnTo>
                  <a:lnTo>
                    <a:pt x="5652122" y="4024261"/>
                  </a:lnTo>
                  <a:lnTo>
                    <a:pt x="5650801" y="3605860"/>
                  </a:lnTo>
                  <a:lnTo>
                    <a:pt x="5659945" y="3605860"/>
                  </a:lnTo>
                  <a:lnTo>
                    <a:pt x="5962091" y="4058069"/>
                  </a:lnTo>
                  <a:lnTo>
                    <a:pt x="5962091" y="4008094"/>
                  </a:lnTo>
                  <a:lnTo>
                    <a:pt x="5677713" y="3582466"/>
                  </a:lnTo>
                  <a:lnTo>
                    <a:pt x="5976709" y="3620376"/>
                  </a:lnTo>
                  <a:lnTo>
                    <a:pt x="5976709" y="3592385"/>
                  </a:lnTo>
                  <a:lnTo>
                    <a:pt x="5937834" y="3587458"/>
                  </a:lnTo>
                  <a:lnTo>
                    <a:pt x="5937834" y="3202775"/>
                  </a:lnTo>
                  <a:lnTo>
                    <a:pt x="6171971" y="3237153"/>
                  </a:lnTo>
                  <a:lnTo>
                    <a:pt x="6171971" y="3209125"/>
                  </a:lnTo>
                  <a:lnTo>
                    <a:pt x="5937834" y="3174746"/>
                  </a:lnTo>
                  <a:lnTo>
                    <a:pt x="5937834" y="2555443"/>
                  </a:lnTo>
                  <a:lnTo>
                    <a:pt x="6171971" y="2593098"/>
                  </a:lnTo>
                  <a:lnTo>
                    <a:pt x="6171971" y="2564942"/>
                  </a:lnTo>
                  <a:lnTo>
                    <a:pt x="5937834" y="2527300"/>
                  </a:lnTo>
                  <a:lnTo>
                    <a:pt x="5937834" y="1908911"/>
                  </a:lnTo>
                  <a:lnTo>
                    <a:pt x="6171971" y="1963813"/>
                  </a:lnTo>
                  <a:lnTo>
                    <a:pt x="6171971" y="1935327"/>
                  </a:lnTo>
                  <a:lnTo>
                    <a:pt x="5937834" y="1880438"/>
                  </a:lnTo>
                  <a:lnTo>
                    <a:pt x="5937834" y="1508760"/>
                  </a:lnTo>
                  <a:lnTo>
                    <a:pt x="6171971" y="1571802"/>
                  </a:lnTo>
                  <a:lnTo>
                    <a:pt x="6171971" y="1543075"/>
                  </a:lnTo>
                  <a:lnTo>
                    <a:pt x="5910072" y="1472552"/>
                  </a:lnTo>
                  <a:lnTo>
                    <a:pt x="5910072" y="1501292"/>
                  </a:lnTo>
                  <a:lnTo>
                    <a:pt x="5910072" y="1873923"/>
                  </a:lnTo>
                  <a:lnTo>
                    <a:pt x="5910072" y="3583940"/>
                  </a:lnTo>
                  <a:lnTo>
                    <a:pt x="5675922" y="3554247"/>
                  </a:lnTo>
                  <a:lnTo>
                    <a:pt x="5675922" y="3164306"/>
                  </a:lnTo>
                  <a:lnTo>
                    <a:pt x="5910072" y="3198698"/>
                  </a:lnTo>
                  <a:lnTo>
                    <a:pt x="5910072" y="3170669"/>
                  </a:lnTo>
                  <a:lnTo>
                    <a:pt x="5675922" y="3136277"/>
                  </a:lnTo>
                  <a:lnTo>
                    <a:pt x="5675922" y="2832900"/>
                  </a:lnTo>
                  <a:lnTo>
                    <a:pt x="5910072" y="2873210"/>
                  </a:lnTo>
                  <a:lnTo>
                    <a:pt x="5910072" y="2845079"/>
                  </a:lnTo>
                  <a:lnTo>
                    <a:pt x="5675922" y="2804769"/>
                  </a:lnTo>
                  <a:lnTo>
                    <a:pt x="5675922" y="2501785"/>
                  </a:lnTo>
                  <a:lnTo>
                    <a:pt x="5678856" y="2498064"/>
                  </a:lnTo>
                  <a:lnTo>
                    <a:pt x="5675922" y="2493149"/>
                  </a:lnTo>
                  <a:lnTo>
                    <a:pt x="5675922" y="2185352"/>
                  </a:lnTo>
                  <a:lnTo>
                    <a:pt x="5910072" y="2234133"/>
                  </a:lnTo>
                  <a:lnTo>
                    <a:pt x="5910072" y="2205748"/>
                  </a:lnTo>
                  <a:lnTo>
                    <a:pt x="5675922" y="2156968"/>
                  </a:lnTo>
                  <a:lnTo>
                    <a:pt x="5675922" y="1847507"/>
                  </a:lnTo>
                  <a:lnTo>
                    <a:pt x="5910072" y="1902409"/>
                  </a:lnTo>
                  <a:lnTo>
                    <a:pt x="5910072" y="1873923"/>
                  </a:lnTo>
                  <a:lnTo>
                    <a:pt x="5675922" y="1819021"/>
                  </a:lnTo>
                  <a:lnTo>
                    <a:pt x="5675922" y="1438249"/>
                  </a:lnTo>
                  <a:lnTo>
                    <a:pt x="5910072" y="1501292"/>
                  </a:lnTo>
                  <a:lnTo>
                    <a:pt x="5910072" y="1472552"/>
                  </a:lnTo>
                  <a:lnTo>
                    <a:pt x="5648160" y="1402029"/>
                  </a:lnTo>
                  <a:lnTo>
                    <a:pt x="5648160" y="1430769"/>
                  </a:lnTo>
                  <a:lnTo>
                    <a:pt x="5648160" y="1812518"/>
                  </a:lnTo>
                  <a:lnTo>
                    <a:pt x="5648160" y="3524707"/>
                  </a:lnTo>
                  <a:lnTo>
                    <a:pt x="5629897" y="3548405"/>
                  </a:lnTo>
                  <a:lnTo>
                    <a:pt x="5624207" y="3547694"/>
                  </a:lnTo>
                  <a:lnTo>
                    <a:pt x="5624207" y="3980307"/>
                  </a:lnTo>
                  <a:lnTo>
                    <a:pt x="5618886" y="3972547"/>
                  </a:lnTo>
                  <a:lnTo>
                    <a:pt x="5618886" y="4021671"/>
                  </a:lnTo>
                  <a:lnTo>
                    <a:pt x="5324551" y="3990429"/>
                  </a:lnTo>
                  <a:lnTo>
                    <a:pt x="5468963" y="3802875"/>
                  </a:lnTo>
                  <a:lnTo>
                    <a:pt x="5618886" y="4021671"/>
                  </a:lnTo>
                  <a:lnTo>
                    <a:pt x="5618886" y="3972547"/>
                  </a:lnTo>
                  <a:lnTo>
                    <a:pt x="5486781" y="3779736"/>
                  </a:lnTo>
                  <a:lnTo>
                    <a:pt x="5623001" y="3602825"/>
                  </a:lnTo>
                  <a:lnTo>
                    <a:pt x="5624207" y="3980307"/>
                  </a:lnTo>
                  <a:lnTo>
                    <a:pt x="5624207" y="3547694"/>
                  </a:lnTo>
                  <a:lnTo>
                    <a:pt x="5610263" y="3545916"/>
                  </a:lnTo>
                  <a:lnTo>
                    <a:pt x="5610263" y="3573894"/>
                  </a:lnTo>
                  <a:lnTo>
                    <a:pt x="5470283" y="3755669"/>
                  </a:lnTo>
                  <a:lnTo>
                    <a:pt x="5452478" y="3729685"/>
                  </a:lnTo>
                  <a:lnTo>
                    <a:pt x="5452478" y="3778808"/>
                  </a:lnTo>
                  <a:lnTo>
                    <a:pt x="5315229" y="3957040"/>
                  </a:lnTo>
                  <a:lnTo>
                    <a:pt x="5315229" y="3578504"/>
                  </a:lnTo>
                  <a:lnTo>
                    <a:pt x="5452478" y="3778808"/>
                  </a:lnTo>
                  <a:lnTo>
                    <a:pt x="5452478" y="3729685"/>
                  </a:lnTo>
                  <a:lnTo>
                    <a:pt x="5320550" y="3537153"/>
                  </a:lnTo>
                  <a:lnTo>
                    <a:pt x="5610263" y="3573894"/>
                  </a:lnTo>
                  <a:lnTo>
                    <a:pt x="5610263" y="3545916"/>
                  </a:lnTo>
                  <a:lnTo>
                    <a:pt x="5315229" y="3508489"/>
                  </a:lnTo>
                  <a:lnTo>
                    <a:pt x="5315229" y="3481641"/>
                  </a:lnTo>
                  <a:lnTo>
                    <a:pt x="5295519" y="3505987"/>
                  </a:lnTo>
                  <a:lnTo>
                    <a:pt x="5287467" y="3504971"/>
                  </a:lnTo>
                  <a:lnTo>
                    <a:pt x="5287467" y="3560038"/>
                  </a:lnTo>
                  <a:lnTo>
                    <a:pt x="5287467" y="3946791"/>
                  </a:lnTo>
                  <a:lnTo>
                    <a:pt x="5281612" y="3938790"/>
                  </a:lnTo>
                  <a:lnTo>
                    <a:pt x="5281612" y="3985882"/>
                  </a:lnTo>
                  <a:lnTo>
                    <a:pt x="5128031" y="3969588"/>
                  </a:lnTo>
                  <a:lnTo>
                    <a:pt x="5128031" y="3997541"/>
                  </a:lnTo>
                  <a:lnTo>
                    <a:pt x="4972139" y="4318190"/>
                  </a:lnTo>
                  <a:lnTo>
                    <a:pt x="4936198" y="4314685"/>
                  </a:lnTo>
                  <a:lnTo>
                    <a:pt x="4936198" y="3977182"/>
                  </a:lnTo>
                  <a:lnTo>
                    <a:pt x="5128031" y="3997541"/>
                  </a:lnTo>
                  <a:lnTo>
                    <a:pt x="5128031" y="3969588"/>
                  </a:lnTo>
                  <a:lnTo>
                    <a:pt x="4969662" y="3952760"/>
                  </a:lnTo>
                  <a:lnTo>
                    <a:pt x="5120818" y="3765969"/>
                  </a:lnTo>
                  <a:lnTo>
                    <a:pt x="5281612" y="3985882"/>
                  </a:lnTo>
                  <a:lnTo>
                    <a:pt x="5281612" y="3938790"/>
                  </a:lnTo>
                  <a:lnTo>
                    <a:pt x="5138902" y="3743629"/>
                  </a:lnTo>
                  <a:lnTo>
                    <a:pt x="5287467" y="3560038"/>
                  </a:lnTo>
                  <a:lnTo>
                    <a:pt x="5287467" y="3504971"/>
                  </a:lnTo>
                  <a:lnTo>
                    <a:pt x="5274983" y="3503396"/>
                  </a:lnTo>
                  <a:lnTo>
                    <a:pt x="5274983" y="3531362"/>
                  </a:lnTo>
                  <a:lnTo>
                    <a:pt x="5121948" y="3720452"/>
                  </a:lnTo>
                  <a:lnTo>
                    <a:pt x="5103863" y="3695725"/>
                  </a:lnTo>
                  <a:lnTo>
                    <a:pt x="5103863" y="3742791"/>
                  </a:lnTo>
                  <a:lnTo>
                    <a:pt x="4936769" y="3949268"/>
                  </a:lnTo>
                  <a:lnTo>
                    <a:pt x="4936198" y="3949204"/>
                  </a:lnTo>
                  <a:lnTo>
                    <a:pt x="4936198" y="3513480"/>
                  </a:lnTo>
                  <a:lnTo>
                    <a:pt x="5103863" y="3742791"/>
                  </a:lnTo>
                  <a:lnTo>
                    <a:pt x="5103863" y="3695725"/>
                  </a:lnTo>
                  <a:lnTo>
                    <a:pt x="4953901" y="3490633"/>
                  </a:lnTo>
                  <a:lnTo>
                    <a:pt x="5274983" y="3531362"/>
                  </a:lnTo>
                  <a:lnTo>
                    <a:pt x="5274983" y="3503396"/>
                  </a:lnTo>
                  <a:lnTo>
                    <a:pt x="5230253" y="3497719"/>
                  </a:lnTo>
                  <a:lnTo>
                    <a:pt x="5230253" y="3098850"/>
                  </a:lnTo>
                  <a:lnTo>
                    <a:pt x="5648160" y="3160230"/>
                  </a:lnTo>
                  <a:lnTo>
                    <a:pt x="5648160" y="3132201"/>
                  </a:lnTo>
                  <a:lnTo>
                    <a:pt x="5230253" y="3070822"/>
                  </a:lnTo>
                  <a:lnTo>
                    <a:pt x="5230253" y="2756192"/>
                  </a:lnTo>
                  <a:lnTo>
                    <a:pt x="5648160" y="2828125"/>
                  </a:lnTo>
                  <a:lnTo>
                    <a:pt x="5648160" y="2799994"/>
                  </a:lnTo>
                  <a:lnTo>
                    <a:pt x="5465546" y="2768574"/>
                  </a:lnTo>
                  <a:lnTo>
                    <a:pt x="5487555" y="2740660"/>
                  </a:lnTo>
                  <a:lnTo>
                    <a:pt x="5648160" y="2537002"/>
                  </a:lnTo>
                  <a:lnTo>
                    <a:pt x="5648160" y="2446604"/>
                  </a:lnTo>
                  <a:lnTo>
                    <a:pt x="5645239" y="2441714"/>
                  </a:lnTo>
                  <a:lnTo>
                    <a:pt x="5645239" y="2495893"/>
                  </a:lnTo>
                  <a:lnTo>
                    <a:pt x="5452199" y="2740660"/>
                  </a:lnTo>
                  <a:lnTo>
                    <a:pt x="5433238" y="2709291"/>
                  </a:lnTo>
                  <a:lnTo>
                    <a:pt x="5433238" y="2763012"/>
                  </a:lnTo>
                  <a:lnTo>
                    <a:pt x="5230253" y="2728061"/>
                  </a:lnTo>
                  <a:lnTo>
                    <a:pt x="5230253" y="2427071"/>
                  </a:lnTo>
                  <a:lnTo>
                    <a:pt x="5433238" y="2763012"/>
                  </a:lnTo>
                  <a:lnTo>
                    <a:pt x="5433238" y="2709291"/>
                  </a:lnTo>
                  <a:lnTo>
                    <a:pt x="5251564" y="2408644"/>
                  </a:lnTo>
                  <a:lnTo>
                    <a:pt x="5444604" y="2159546"/>
                  </a:lnTo>
                  <a:lnTo>
                    <a:pt x="5645239" y="2495893"/>
                  </a:lnTo>
                  <a:lnTo>
                    <a:pt x="5645239" y="2441714"/>
                  </a:lnTo>
                  <a:lnTo>
                    <a:pt x="5476938" y="2159546"/>
                  </a:lnTo>
                  <a:lnTo>
                    <a:pt x="5466283" y="2141690"/>
                  </a:lnTo>
                  <a:lnTo>
                    <a:pt x="5648160" y="2179574"/>
                  </a:lnTo>
                  <a:lnTo>
                    <a:pt x="5648160" y="2151176"/>
                  </a:lnTo>
                  <a:lnTo>
                    <a:pt x="5429351" y="2105596"/>
                  </a:lnTo>
                  <a:lnTo>
                    <a:pt x="5429351" y="2133993"/>
                  </a:lnTo>
                  <a:lnTo>
                    <a:pt x="5230253" y="2390838"/>
                  </a:lnTo>
                  <a:lnTo>
                    <a:pt x="5230253" y="2092515"/>
                  </a:lnTo>
                  <a:lnTo>
                    <a:pt x="5429351" y="2133993"/>
                  </a:lnTo>
                  <a:lnTo>
                    <a:pt x="5429351" y="2105596"/>
                  </a:lnTo>
                  <a:lnTo>
                    <a:pt x="5230253" y="2064118"/>
                  </a:lnTo>
                  <a:lnTo>
                    <a:pt x="5230253" y="1742998"/>
                  </a:lnTo>
                  <a:lnTo>
                    <a:pt x="5648160" y="1840992"/>
                  </a:lnTo>
                  <a:lnTo>
                    <a:pt x="5648160" y="1812518"/>
                  </a:lnTo>
                  <a:lnTo>
                    <a:pt x="5230253" y="1714525"/>
                  </a:lnTo>
                  <a:lnTo>
                    <a:pt x="5230253" y="1318247"/>
                  </a:lnTo>
                  <a:lnTo>
                    <a:pt x="5648160" y="1430769"/>
                  </a:lnTo>
                  <a:lnTo>
                    <a:pt x="5648160" y="1402029"/>
                  </a:lnTo>
                  <a:lnTo>
                    <a:pt x="5202491" y="1282026"/>
                  </a:lnTo>
                  <a:lnTo>
                    <a:pt x="5202491" y="1310767"/>
                  </a:lnTo>
                  <a:lnTo>
                    <a:pt x="5202491" y="1708010"/>
                  </a:lnTo>
                  <a:lnTo>
                    <a:pt x="5202491" y="3494189"/>
                  </a:lnTo>
                  <a:lnTo>
                    <a:pt x="4935601" y="3460343"/>
                  </a:lnTo>
                  <a:lnTo>
                    <a:pt x="4936528" y="3055709"/>
                  </a:lnTo>
                  <a:lnTo>
                    <a:pt x="5202491" y="3094774"/>
                  </a:lnTo>
                  <a:lnTo>
                    <a:pt x="5202491" y="3066745"/>
                  </a:lnTo>
                  <a:lnTo>
                    <a:pt x="4936591" y="3027692"/>
                  </a:lnTo>
                  <a:lnTo>
                    <a:pt x="4937328" y="2705773"/>
                  </a:lnTo>
                  <a:lnTo>
                    <a:pt x="5202491" y="2751417"/>
                  </a:lnTo>
                  <a:lnTo>
                    <a:pt x="5202491" y="2723286"/>
                  </a:lnTo>
                  <a:lnTo>
                    <a:pt x="4938420" y="2677820"/>
                  </a:lnTo>
                  <a:lnTo>
                    <a:pt x="4937379" y="2683929"/>
                  </a:lnTo>
                  <a:lnTo>
                    <a:pt x="4938877" y="2031809"/>
                  </a:lnTo>
                  <a:lnTo>
                    <a:pt x="5202491" y="2086724"/>
                  </a:lnTo>
                  <a:lnTo>
                    <a:pt x="5202491" y="2058339"/>
                  </a:lnTo>
                  <a:lnTo>
                    <a:pt x="4938941" y="2003437"/>
                  </a:lnTo>
                  <a:lnTo>
                    <a:pt x="4939703" y="1674863"/>
                  </a:lnTo>
                  <a:lnTo>
                    <a:pt x="5202491" y="1736483"/>
                  </a:lnTo>
                  <a:lnTo>
                    <a:pt x="5202491" y="1708010"/>
                  </a:lnTo>
                  <a:lnTo>
                    <a:pt x="4939766" y="1646415"/>
                  </a:lnTo>
                  <a:lnTo>
                    <a:pt x="4940706" y="1240282"/>
                  </a:lnTo>
                  <a:lnTo>
                    <a:pt x="5202491" y="1310767"/>
                  </a:lnTo>
                  <a:lnTo>
                    <a:pt x="5202491" y="1282026"/>
                  </a:lnTo>
                  <a:lnTo>
                    <a:pt x="4912957" y="1204061"/>
                  </a:lnTo>
                  <a:lnTo>
                    <a:pt x="4912957" y="1232814"/>
                  </a:lnTo>
                  <a:lnTo>
                    <a:pt x="4912030" y="1639900"/>
                  </a:lnTo>
                  <a:lnTo>
                    <a:pt x="4911953" y="1668360"/>
                  </a:lnTo>
                  <a:lnTo>
                    <a:pt x="4910429" y="2331072"/>
                  </a:lnTo>
                  <a:lnTo>
                    <a:pt x="4910366" y="2359495"/>
                  </a:lnTo>
                  <a:lnTo>
                    <a:pt x="4908842" y="3023616"/>
                  </a:lnTo>
                  <a:lnTo>
                    <a:pt x="4908778" y="3051632"/>
                  </a:lnTo>
                  <a:lnTo>
                    <a:pt x="4907839" y="3456368"/>
                  </a:lnTo>
                  <a:lnTo>
                    <a:pt x="4577778" y="3405555"/>
                  </a:lnTo>
                  <a:lnTo>
                    <a:pt x="4577778" y="3003004"/>
                  </a:lnTo>
                  <a:lnTo>
                    <a:pt x="4908778" y="3051632"/>
                  </a:lnTo>
                  <a:lnTo>
                    <a:pt x="4908778" y="3023616"/>
                  </a:lnTo>
                  <a:lnTo>
                    <a:pt x="4577778" y="2974975"/>
                  </a:lnTo>
                  <a:lnTo>
                    <a:pt x="4577778" y="2286089"/>
                  </a:lnTo>
                  <a:lnTo>
                    <a:pt x="4910366" y="2359495"/>
                  </a:lnTo>
                  <a:lnTo>
                    <a:pt x="4910366" y="2331059"/>
                  </a:lnTo>
                  <a:lnTo>
                    <a:pt x="4577778" y="2257666"/>
                  </a:lnTo>
                  <a:lnTo>
                    <a:pt x="4577778" y="1589989"/>
                  </a:lnTo>
                  <a:lnTo>
                    <a:pt x="4911953" y="1668360"/>
                  </a:lnTo>
                  <a:lnTo>
                    <a:pt x="4911953" y="1639887"/>
                  </a:lnTo>
                  <a:lnTo>
                    <a:pt x="4577778" y="1561515"/>
                  </a:lnTo>
                  <a:lnTo>
                    <a:pt x="4577778" y="1142542"/>
                  </a:lnTo>
                  <a:lnTo>
                    <a:pt x="4912957" y="1232814"/>
                  </a:lnTo>
                  <a:lnTo>
                    <a:pt x="4912957" y="1204061"/>
                  </a:lnTo>
                  <a:lnTo>
                    <a:pt x="4577778" y="1113802"/>
                  </a:lnTo>
                  <a:lnTo>
                    <a:pt x="4577778" y="1039545"/>
                  </a:lnTo>
                  <a:lnTo>
                    <a:pt x="6256998" y="1511947"/>
                  </a:lnTo>
                  <a:lnTo>
                    <a:pt x="6256998" y="1483106"/>
                  </a:lnTo>
                  <a:lnTo>
                    <a:pt x="4550016" y="1002880"/>
                  </a:lnTo>
                  <a:lnTo>
                    <a:pt x="4550016" y="3429419"/>
                  </a:lnTo>
                  <a:lnTo>
                    <a:pt x="4907775" y="3484473"/>
                  </a:lnTo>
                  <a:lnTo>
                    <a:pt x="4907572" y="3576256"/>
                  </a:lnTo>
                  <a:lnTo>
                    <a:pt x="4908435" y="3576269"/>
                  </a:lnTo>
                  <a:lnTo>
                    <a:pt x="4908435" y="4339844"/>
                  </a:lnTo>
                  <a:lnTo>
                    <a:pt x="5002619" y="4349013"/>
                  </a:lnTo>
                  <a:lnTo>
                    <a:pt x="5002619" y="5825160"/>
                  </a:lnTo>
                  <a:lnTo>
                    <a:pt x="5030381" y="5825160"/>
                  </a:lnTo>
                  <a:lnTo>
                    <a:pt x="5030381" y="5680595"/>
                  </a:lnTo>
                  <a:lnTo>
                    <a:pt x="5916955" y="5685079"/>
                  </a:lnTo>
                  <a:lnTo>
                    <a:pt x="5916955" y="5818263"/>
                  </a:lnTo>
                  <a:lnTo>
                    <a:pt x="5944717" y="5818263"/>
                  </a:lnTo>
                  <a:lnTo>
                    <a:pt x="5944717" y="4416945"/>
                  </a:lnTo>
                  <a:lnTo>
                    <a:pt x="6004471" y="4416945"/>
                  </a:lnTo>
                  <a:lnTo>
                    <a:pt x="6004471" y="3623983"/>
                  </a:lnTo>
                  <a:lnTo>
                    <a:pt x="6284760" y="3660737"/>
                  </a:lnTo>
                  <a:lnTo>
                    <a:pt x="6284760" y="1490903"/>
                  </a:lnTo>
                  <a:close/>
                </a:path>
                <a:path w="8996044" h="6923405">
                  <a:moveTo>
                    <a:pt x="7451712" y="5639333"/>
                  </a:moveTo>
                  <a:lnTo>
                    <a:pt x="6339687" y="5639333"/>
                  </a:lnTo>
                  <a:lnTo>
                    <a:pt x="6339687" y="5667273"/>
                  </a:lnTo>
                  <a:lnTo>
                    <a:pt x="6339687" y="6923303"/>
                  </a:lnTo>
                  <a:lnTo>
                    <a:pt x="6367450" y="6923303"/>
                  </a:lnTo>
                  <a:lnTo>
                    <a:pt x="6367450" y="5667273"/>
                  </a:lnTo>
                  <a:lnTo>
                    <a:pt x="7451712" y="5667273"/>
                  </a:lnTo>
                  <a:lnTo>
                    <a:pt x="7451712" y="5639333"/>
                  </a:lnTo>
                  <a:close/>
                </a:path>
                <a:path w="8996044" h="6923405">
                  <a:moveTo>
                    <a:pt x="7870545" y="1917649"/>
                  </a:moveTo>
                  <a:lnTo>
                    <a:pt x="7842783" y="1909902"/>
                  </a:lnTo>
                  <a:lnTo>
                    <a:pt x="7842783" y="1938680"/>
                  </a:lnTo>
                  <a:lnTo>
                    <a:pt x="7842783" y="3816629"/>
                  </a:lnTo>
                  <a:lnTo>
                    <a:pt x="7802219" y="3812311"/>
                  </a:lnTo>
                  <a:lnTo>
                    <a:pt x="7802219" y="1984832"/>
                  </a:lnTo>
                  <a:lnTo>
                    <a:pt x="7774457" y="1977186"/>
                  </a:lnTo>
                  <a:lnTo>
                    <a:pt x="7774457" y="2005977"/>
                  </a:lnTo>
                  <a:lnTo>
                    <a:pt x="7774457" y="3809352"/>
                  </a:lnTo>
                  <a:lnTo>
                    <a:pt x="7633157" y="3794290"/>
                  </a:lnTo>
                  <a:lnTo>
                    <a:pt x="7632522" y="3794214"/>
                  </a:lnTo>
                  <a:lnTo>
                    <a:pt x="7617536" y="3792359"/>
                  </a:lnTo>
                  <a:lnTo>
                    <a:pt x="7617536" y="3820337"/>
                  </a:lnTo>
                  <a:lnTo>
                    <a:pt x="7617536" y="4184154"/>
                  </a:lnTo>
                  <a:lnTo>
                    <a:pt x="7617536" y="4237609"/>
                  </a:lnTo>
                  <a:lnTo>
                    <a:pt x="7617536" y="4508589"/>
                  </a:lnTo>
                  <a:lnTo>
                    <a:pt x="7592530" y="4508589"/>
                  </a:lnTo>
                  <a:lnTo>
                    <a:pt x="7569543" y="4455363"/>
                  </a:lnTo>
                  <a:lnTo>
                    <a:pt x="7569543" y="4525302"/>
                  </a:lnTo>
                  <a:lnTo>
                    <a:pt x="7569543" y="4576229"/>
                  </a:lnTo>
                  <a:lnTo>
                    <a:pt x="6862572" y="4513516"/>
                  </a:lnTo>
                  <a:lnTo>
                    <a:pt x="6862572" y="4451223"/>
                  </a:lnTo>
                  <a:lnTo>
                    <a:pt x="6840156" y="4448822"/>
                  </a:lnTo>
                  <a:lnTo>
                    <a:pt x="6963994" y="4169130"/>
                  </a:lnTo>
                  <a:lnTo>
                    <a:pt x="7439457" y="4224071"/>
                  </a:lnTo>
                  <a:lnTo>
                    <a:pt x="7569543" y="4525302"/>
                  </a:lnTo>
                  <a:lnTo>
                    <a:pt x="7569543" y="4455363"/>
                  </a:lnTo>
                  <a:lnTo>
                    <a:pt x="7471257" y="4227741"/>
                  </a:lnTo>
                  <a:lnTo>
                    <a:pt x="7615098" y="4244352"/>
                  </a:lnTo>
                  <a:lnTo>
                    <a:pt x="7616126" y="4235297"/>
                  </a:lnTo>
                  <a:lnTo>
                    <a:pt x="7617536" y="4237609"/>
                  </a:lnTo>
                  <a:lnTo>
                    <a:pt x="7617536" y="4184154"/>
                  </a:lnTo>
                  <a:lnTo>
                    <a:pt x="7603871" y="4161701"/>
                  </a:lnTo>
                  <a:lnTo>
                    <a:pt x="7603871" y="4215155"/>
                  </a:lnTo>
                  <a:lnTo>
                    <a:pt x="7365619" y="4187634"/>
                  </a:lnTo>
                  <a:lnTo>
                    <a:pt x="7365581" y="4185183"/>
                  </a:lnTo>
                  <a:lnTo>
                    <a:pt x="7369784" y="4182376"/>
                  </a:lnTo>
                  <a:lnTo>
                    <a:pt x="7365479" y="4175925"/>
                  </a:lnTo>
                  <a:lnTo>
                    <a:pt x="7361402" y="3816718"/>
                  </a:lnTo>
                  <a:lnTo>
                    <a:pt x="7603871" y="4215155"/>
                  </a:lnTo>
                  <a:lnTo>
                    <a:pt x="7603871" y="4161701"/>
                  </a:lnTo>
                  <a:lnTo>
                    <a:pt x="7381176" y="3795763"/>
                  </a:lnTo>
                  <a:lnTo>
                    <a:pt x="7361301" y="3807828"/>
                  </a:lnTo>
                  <a:lnTo>
                    <a:pt x="7361085" y="3788549"/>
                  </a:lnTo>
                  <a:lnTo>
                    <a:pt x="7617536" y="3820337"/>
                  </a:lnTo>
                  <a:lnTo>
                    <a:pt x="7617536" y="3792359"/>
                  </a:lnTo>
                  <a:lnTo>
                    <a:pt x="7360767" y="3760533"/>
                  </a:lnTo>
                  <a:lnTo>
                    <a:pt x="7360513" y="3737406"/>
                  </a:lnTo>
                  <a:lnTo>
                    <a:pt x="7345604" y="3758654"/>
                  </a:lnTo>
                  <a:lnTo>
                    <a:pt x="7337780" y="3757688"/>
                  </a:lnTo>
                  <a:lnTo>
                    <a:pt x="7337780" y="4184421"/>
                  </a:lnTo>
                  <a:lnTo>
                    <a:pt x="7100163" y="4156964"/>
                  </a:lnTo>
                  <a:lnTo>
                    <a:pt x="7212647" y="3996588"/>
                  </a:lnTo>
                  <a:lnTo>
                    <a:pt x="7337780" y="4184421"/>
                  </a:lnTo>
                  <a:lnTo>
                    <a:pt x="7337780" y="3757688"/>
                  </a:lnTo>
                  <a:lnTo>
                    <a:pt x="7337222" y="3757625"/>
                  </a:lnTo>
                  <a:lnTo>
                    <a:pt x="7337222" y="4133507"/>
                  </a:lnTo>
                  <a:lnTo>
                    <a:pt x="7229767" y="3972191"/>
                  </a:lnTo>
                  <a:lnTo>
                    <a:pt x="7333729" y="3823957"/>
                  </a:lnTo>
                  <a:lnTo>
                    <a:pt x="7337222" y="4133507"/>
                  </a:lnTo>
                  <a:lnTo>
                    <a:pt x="7337222" y="3757625"/>
                  </a:lnTo>
                  <a:lnTo>
                    <a:pt x="7327557" y="3756418"/>
                  </a:lnTo>
                  <a:lnTo>
                    <a:pt x="7327557" y="3784384"/>
                  </a:lnTo>
                  <a:lnTo>
                    <a:pt x="7213232" y="3947376"/>
                  </a:lnTo>
                  <a:lnTo>
                    <a:pt x="7196125" y="3921696"/>
                  </a:lnTo>
                  <a:lnTo>
                    <a:pt x="7196125" y="3971772"/>
                  </a:lnTo>
                  <a:lnTo>
                    <a:pt x="7093242" y="4118445"/>
                  </a:lnTo>
                  <a:lnTo>
                    <a:pt x="7091807" y="3815169"/>
                  </a:lnTo>
                  <a:lnTo>
                    <a:pt x="7196125" y="3971772"/>
                  </a:lnTo>
                  <a:lnTo>
                    <a:pt x="7196125" y="3921696"/>
                  </a:lnTo>
                  <a:lnTo>
                    <a:pt x="7091566" y="3764724"/>
                  </a:lnTo>
                  <a:lnTo>
                    <a:pt x="7091527" y="3755110"/>
                  </a:lnTo>
                  <a:lnTo>
                    <a:pt x="7327557" y="3784384"/>
                  </a:lnTo>
                  <a:lnTo>
                    <a:pt x="7327557" y="3756418"/>
                  </a:lnTo>
                  <a:lnTo>
                    <a:pt x="7091400" y="3727132"/>
                  </a:lnTo>
                  <a:lnTo>
                    <a:pt x="7091286" y="3702215"/>
                  </a:lnTo>
                  <a:lnTo>
                    <a:pt x="7074459" y="3725037"/>
                  </a:lnTo>
                  <a:lnTo>
                    <a:pt x="7065454" y="3723932"/>
                  </a:lnTo>
                  <a:lnTo>
                    <a:pt x="7065454" y="4114152"/>
                  </a:lnTo>
                  <a:lnTo>
                    <a:pt x="7057314" y="4101935"/>
                  </a:lnTo>
                  <a:lnTo>
                    <a:pt x="7057314" y="4152011"/>
                  </a:lnTo>
                  <a:lnTo>
                    <a:pt x="6935102" y="4137888"/>
                  </a:lnTo>
                  <a:lnTo>
                    <a:pt x="6935102" y="4165790"/>
                  </a:lnTo>
                  <a:lnTo>
                    <a:pt x="6811162" y="4445698"/>
                  </a:lnTo>
                  <a:lnTo>
                    <a:pt x="6786867" y="4443082"/>
                  </a:lnTo>
                  <a:lnTo>
                    <a:pt x="6786867" y="4148658"/>
                  </a:lnTo>
                  <a:lnTo>
                    <a:pt x="6935102" y="4165790"/>
                  </a:lnTo>
                  <a:lnTo>
                    <a:pt x="6935102" y="4137888"/>
                  </a:lnTo>
                  <a:lnTo>
                    <a:pt x="6814909" y="4123994"/>
                  </a:lnTo>
                  <a:lnTo>
                    <a:pt x="6932435" y="3964559"/>
                  </a:lnTo>
                  <a:lnTo>
                    <a:pt x="7057314" y="4152011"/>
                  </a:lnTo>
                  <a:lnTo>
                    <a:pt x="7057314" y="4101935"/>
                  </a:lnTo>
                  <a:lnTo>
                    <a:pt x="6949961" y="3940784"/>
                  </a:lnTo>
                  <a:lnTo>
                    <a:pt x="7063956" y="3786162"/>
                  </a:lnTo>
                  <a:lnTo>
                    <a:pt x="7065454" y="4114152"/>
                  </a:lnTo>
                  <a:lnTo>
                    <a:pt x="7065454" y="3723932"/>
                  </a:lnTo>
                  <a:lnTo>
                    <a:pt x="7064299" y="3723779"/>
                  </a:lnTo>
                  <a:lnTo>
                    <a:pt x="7063308" y="3722281"/>
                  </a:lnTo>
                  <a:lnTo>
                    <a:pt x="7061568" y="3723449"/>
                  </a:lnTo>
                  <a:lnTo>
                    <a:pt x="7052030" y="3722268"/>
                  </a:lnTo>
                  <a:lnTo>
                    <a:pt x="7052030" y="3755453"/>
                  </a:lnTo>
                  <a:lnTo>
                    <a:pt x="6933578" y="3916184"/>
                  </a:lnTo>
                  <a:lnTo>
                    <a:pt x="6916052" y="3889883"/>
                  </a:lnTo>
                  <a:lnTo>
                    <a:pt x="6916052" y="3939959"/>
                  </a:lnTo>
                  <a:lnTo>
                    <a:pt x="6786867" y="4115231"/>
                  </a:lnTo>
                  <a:lnTo>
                    <a:pt x="6786867" y="3746030"/>
                  </a:lnTo>
                  <a:lnTo>
                    <a:pt x="6916052" y="3939959"/>
                  </a:lnTo>
                  <a:lnTo>
                    <a:pt x="6916052" y="3889883"/>
                  </a:lnTo>
                  <a:lnTo>
                    <a:pt x="6802387" y="3719258"/>
                  </a:lnTo>
                  <a:lnTo>
                    <a:pt x="7048233" y="3749751"/>
                  </a:lnTo>
                  <a:lnTo>
                    <a:pt x="7052030" y="3755453"/>
                  </a:lnTo>
                  <a:lnTo>
                    <a:pt x="7052030" y="3722268"/>
                  </a:lnTo>
                  <a:lnTo>
                    <a:pt x="6786867" y="3689375"/>
                  </a:lnTo>
                  <a:lnTo>
                    <a:pt x="6774675" y="3687851"/>
                  </a:lnTo>
                  <a:lnTo>
                    <a:pt x="6498882" y="3654615"/>
                  </a:lnTo>
                  <a:lnTo>
                    <a:pt x="6498882" y="1654543"/>
                  </a:lnTo>
                  <a:lnTo>
                    <a:pt x="7774457" y="2005977"/>
                  </a:lnTo>
                  <a:lnTo>
                    <a:pt x="7774457" y="1977186"/>
                  </a:lnTo>
                  <a:lnTo>
                    <a:pt x="6498882" y="1625714"/>
                  </a:lnTo>
                  <a:lnTo>
                    <a:pt x="6498882" y="1563344"/>
                  </a:lnTo>
                  <a:lnTo>
                    <a:pt x="7842783" y="1938680"/>
                  </a:lnTo>
                  <a:lnTo>
                    <a:pt x="7842783" y="1909902"/>
                  </a:lnTo>
                  <a:lnTo>
                    <a:pt x="6471120" y="1526794"/>
                  </a:lnTo>
                  <a:lnTo>
                    <a:pt x="6471120" y="3679228"/>
                  </a:lnTo>
                  <a:lnTo>
                    <a:pt x="6759105" y="3713937"/>
                  </a:lnTo>
                  <a:lnTo>
                    <a:pt x="6759105" y="4468038"/>
                  </a:lnTo>
                  <a:lnTo>
                    <a:pt x="6834810" y="4476166"/>
                  </a:lnTo>
                  <a:lnTo>
                    <a:pt x="6834810" y="5358777"/>
                  </a:lnTo>
                  <a:lnTo>
                    <a:pt x="6862572" y="5358777"/>
                  </a:lnTo>
                  <a:lnTo>
                    <a:pt x="6862572" y="4541380"/>
                  </a:lnTo>
                  <a:lnTo>
                    <a:pt x="7569543" y="4604105"/>
                  </a:lnTo>
                  <a:lnTo>
                    <a:pt x="7569543" y="5014011"/>
                  </a:lnTo>
                  <a:lnTo>
                    <a:pt x="7597305" y="5014011"/>
                  </a:lnTo>
                  <a:lnTo>
                    <a:pt x="7597305" y="4536351"/>
                  </a:lnTo>
                  <a:lnTo>
                    <a:pt x="7645298" y="4536351"/>
                  </a:lnTo>
                  <a:lnTo>
                    <a:pt x="7645298" y="3823525"/>
                  </a:lnTo>
                  <a:lnTo>
                    <a:pt x="7870545" y="3847541"/>
                  </a:lnTo>
                  <a:lnTo>
                    <a:pt x="7870545" y="1917649"/>
                  </a:lnTo>
                  <a:close/>
                </a:path>
                <a:path w="8996044" h="6923405">
                  <a:moveTo>
                    <a:pt x="8995588" y="5216271"/>
                  </a:moveTo>
                  <a:lnTo>
                    <a:pt x="8159343" y="5216271"/>
                  </a:lnTo>
                  <a:lnTo>
                    <a:pt x="8159343" y="5244033"/>
                  </a:lnTo>
                  <a:lnTo>
                    <a:pt x="8995588" y="5244033"/>
                  </a:lnTo>
                  <a:lnTo>
                    <a:pt x="8995588" y="5216271"/>
                  </a:lnTo>
                  <a:close/>
                </a:path>
              </a:pathLst>
            </a:custGeom>
            <a:solidFill>
              <a:srgbClr val="006E85">
                <a:alpha val="8998"/>
              </a:srgbClr>
            </a:solidFill>
          </p:spPr>
          <p:txBody>
            <a:bodyPr wrap="square" lIns="0" tIns="0" rIns="0" bIns="0" rtlCol="0"/>
            <a:lstStyle/>
            <a:p>
              <a:endParaRPr/>
            </a:p>
          </p:txBody>
        </p:sp>
        <p:sp>
          <p:nvSpPr>
            <p:cNvPr id="38" name="object 38"/>
            <p:cNvSpPr/>
            <p:nvPr/>
          </p:nvSpPr>
          <p:spPr>
            <a:xfrm>
              <a:off x="10836542" y="3893561"/>
              <a:ext cx="6627495" cy="4959985"/>
            </a:xfrm>
            <a:custGeom>
              <a:avLst/>
              <a:gdLst/>
              <a:ahLst/>
              <a:cxnLst/>
              <a:rect l="l" t="t" r="r" b="b"/>
              <a:pathLst>
                <a:path w="6627494" h="4959984">
                  <a:moveTo>
                    <a:pt x="1327785" y="359892"/>
                  </a:moveTo>
                  <a:lnTo>
                    <a:pt x="1300022" y="352247"/>
                  </a:lnTo>
                  <a:lnTo>
                    <a:pt x="1300022" y="381038"/>
                  </a:lnTo>
                  <a:lnTo>
                    <a:pt x="1300022" y="693216"/>
                  </a:lnTo>
                  <a:lnTo>
                    <a:pt x="1300022" y="721753"/>
                  </a:lnTo>
                  <a:lnTo>
                    <a:pt x="1300022" y="1265504"/>
                  </a:lnTo>
                  <a:lnTo>
                    <a:pt x="1300022" y="1293634"/>
                  </a:lnTo>
                  <a:lnTo>
                    <a:pt x="1300022" y="1835150"/>
                  </a:lnTo>
                  <a:lnTo>
                    <a:pt x="1117346" y="1806676"/>
                  </a:lnTo>
                  <a:lnTo>
                    <a:pt x="1117346" y="1262634"/>
                  </a:lnTo>
                  <a:lnTo>
                    <a:pt x="1300022" y="1293634"/>
                  </a:lnTo>
                  <a:lnTo>
                    <a:pt x="1300022" y="1265504"/>
                  </a:lnTo>
                  <a:lnTo>
                    <a:pt x="1117346" y="1234516"/>
                  </a:lnTo>
                  <a:lnTo>
                    <a:pt x="1117346" y="678230"/>
                  </a:lnTo>
                  <a:lnTo>
                    <a:pt x="1300022" y="721753"/>
                  </a:lnTo>
                  <a:lnTo>
                    <a:pt x="1300022" y="693216"/>
                  </a:lnTo>
                  <a:lnTo>
                    <a:pt x="1117346" y="649693"/>
                  </a:lnTo>
                  <a:lnTo>
                    <a:pt x="1117346" y="330720"/>
                  </a:lnTo>
                  <a:lnTo>
                    <a:pt x="1300022" y="381038"/>
                  </a:lnTo>
                  <a:lnTo>
                    <a:pt x="1300022" y="352247"/>
                  </a:lnTo>
                  <a:lnTo>
                    <a:pt x="1089583" y="294271"/>
                  </a:lnTo>
                  <a:lnTo>
                    <a:pt x="1089583" y="323062"/>
                  </a:lnTo>
                  <a:lnTo>
                    <a:pt x="1089583" y="643089"/>
                  </a:lnTo>
                  <a:lnTo>
                    <a:pt x="1089583" y="1802345"/>
                  </a:lnTo>
                  <a:lnTo>
                    <a:pt x="906894" y="1773872"/>
                  </a:lnTo>
                  <a:lnTo>
                    <a:pt x="906894" y="1514563"/>
                  </a:lnTo>
                  <a:lnTo>
                    <a:pt x="1089583" y="1549082"/>
                  </a:lnTo>
                  <a:lnTo>
                    <a:pt x="1089583" y="1520748"/>
                  </a:lnTo>
                  <a:lnTo>
                    <a:pt x="906894" y="1486242"/>
                  </a:lnTo>
                  <a:lnTo>
                    <a:pt x="906894" y="1220241"/>
                  </a:lnTo>
                  <a:lnTo>
                    <a:pt x="909396" y="1216748"/>
                  </a:lnTo>
                  <a:lnTo>
                    <a:pt x="906894" y="1212151"/>
                  </a:lnTo>
                  <a:lnTo>
                    <a:pt x="906894" y="938085"/>
                  </a:lnTo>
                  <a:lnTo>
                    <a:pt x="1089583" y="978268"/>
                  </a:lnTo>
                  <a:lnTo>
                    <a:pt x="1089583" y="949833"/>
                  </a:lnTo>
                  <a:lnTo>
                    <a:pt x="906894" y="909637"/>
                  </a:lnTo>
                  <a:lnTo>
                    <a:pt x="906894" y="628091"/>
                  </a:lnTo>
                  <a:lnTo>
                    <a:pt x="1089583" y="671614"/>
                  </a:lnTo>
                  <a:lnTo>
                    <a:pt x="1089583" y="643089"/>
                  </a:lnTo>
                  <a:lnTo>
                    <a:pt x="906894" y="599567"/>
                  </a:lnTo>
                  <a:lnTo>
                    <a:pt x="906894" y="272732"/>
                  </a:lnTo>
                  <a:lnTo>
                    <a:pt x="1089583" y="323062"/>
                  </a:lnTo>
                  <a:lnTo>
                    <a:pt x="1089583" y="294271"/>
                  </a:lnTo>
                  <a:lnTo>
                    <a:pt x="879132" y="236283"/>
                  </a:lnTo>
                  <a:lnTo>
                    <a:pt x="879132" y="265087"/>
                  </a:lnTo>
                  <a:lnTo>
                    <a:pt x="879132" y="592950"/>
                  </a:lnTo>
                  <a:lnTo>
                    <a:pt x="879132" y="1769541"/>
                  </a:lnTo>
                  <a:lnTo>
                    <a:pt x="548754" y="1718030"/>
                  </a:lnTo>
                  <a:lnTo>
                    <a:pt x="548754" y="1446885"/>
                  </a:lnTo>
                  <a:lnTo>
                    <a:pt x="879132" y="1509318"/>
                  </a:lnTo>
                  <a:lnTo>
                    <a:pt x="879132" y="1480997"/>
                  </a:lnTo>
                  <a:lnTo>
                    <a:pt x="738759" y="1454480"/>
                  </a:lnTo>
                  <a:lnTo>
                    <a:pt x="758888" y="1426425"/>
                  </a:lnTo>
                  <a:lnTo>
                    <a:pt x="879132" y="1258912"/>
                  </a:lnTo>
                  <a:lnTo>
                    <a:pt x="879132" y="1161008"/>
                  </a:lnTo>
                  <a:lnTo>
                    <a:pt x="876642" y="1156423"/>
                  </a:lnTo>
                  <a:lnTo>
                    <a:pt x="876642" y="1214678"/>
                  </a:lnTo>
                  <a:lnTo>
                    <a:pt x="724763" y="1426425"/>
                  </a:lnTo>
                  <a:lnTo>
                    <a:pt x="704951" y="1390421"/>
                  </a:lnTo>
                  <a:lnTo>
                    <a:pt x="704951" y="1448092"/>
                  </a:lnTo>
                  <a:lnTo>
                    <a:pt x="548754" y="1418577"/>
                  </a:lnTo>
                  <a:lnTo>
                    <a:pt x="548754" y="1164031"/>
                  </a:lnTo>
                  <a:lnTo>
                    <a:pt x="704951" y="1448092"/>
                  </a:lnTo>
                  <a:lnTo>
                    <a:pt x="704951" y="1390421"/>
                  </a:lnTo>
                  <a:lnTo>
                    <a:pt x="565937" y="1137742"/>
                  </a:lnTo>
                  <a:lnTo>
                    <a:pt x="717981" y="922197"/>
                  </a:lnTo>
                  <a:lnTo>
                    <a:pt x="876642" y="1214678"/>
                  </a:lnTo>
                  <a:lnTo>
                    <a:pt x="876642" y="1156423"/>
                  </a:lnTo>
                  <a:lnTo>
                    <a:pt x="749503" y="922197"/>
                  </a:lnTo>
                  <a:lnTo>
                    <a:pt x="737946" y="900925"/>
                  </a:lnTo>
                  <a:lnTo>
                    <a:pt x="879132" y="931976"/>
                  </a:lnTo>
                  <a:lnTo>
                    <a:pt x="879132" y="903541"/>
                  </a:lnTo>
                  <a:lnTo>
                    <a:pt x="704227" y="865073"/>
                  </a:lnTo>
                  <a:lnTo>
                    <a:pt x="704227" y="893508"/>
                  </a:lnTo>
                  <a:lnTo>
                    <a:pt x="548754" y="1113967"/>
                  </a:lnTo>
                  <a:lnTo>
                    <a:pt x="548754" y="859307"/>
                  </a:lnTo>
                  <a:lnTo>
                    <a:pt x="704227" y="893508"/>
                  </a:lnTo>
                  <a:lnTo>
                    <a:pt x="704227" y="865073"/>
                  </a:lnTo>
                  <a:lnTo>
                    <a:pt x="548754" y="830872"/>
                  </a:lnTo>
                  <a:lnTo>
                    <a:pt x="548754" y="542759"/>
                  </a:lnTo>
                  <a:lnTo>
                    <a:pt x="879132" y="621474"/>
                  </a:lnTo>
                  <a:lnTo>
                    <a:pt x="879132" y="592950"/>
                  </a:lnTo>
                  <a:lnTo>
                    <a:pt x="548754" y="514235"/>
                  </a:lnTo>
                  <a:lnTo>
                    <a:pt x="548754" y="174066"/>
                  </a:lnTo>
                  <a:lnTo>
                    <a:pt x="879132" y="265087"/>
                  </a:lnTo>
                  <a:lnTo>
                    <a:pt x="879132" y="236283"/>
                  </a:lnTo>
                  <a:lnTo>
                    <a:pt x="520979" y="137591"/>
                  </a:lnTo>
                  <a:lnTo>
                    <a:pt x="520979" y="166420"/>
                  </a:lnTo>
                  <a:lnTo>
                    <a:pt x="520979" y="507619"/>
                  </a:lnTo>
                  <a:lnTo>
                    <a:pt x="520979" y="1713699"/>
                  </a:lnTo>
                  <a:lnTo>
                    <a:pt x="313817" y="1681403"/>
                  </a:lnTo>
                  <a:lnTo>
                    <a:pt x="314210" y="1402575"/>
                  </a:lnTo>
                  <a:lnTo>
                    <a:pt x="520979" y="1441640"/>
                  </a:lnTo>
                  <a:lnTo>
                    <a:pt x="520979" y="1413319"/>
                  </a:lnTo>
                  <a:lnTo>
                    <a:pt x="314248" y="1374267"/>
                  </a:lnTo>
                  <a:lnTo>
                    <a:pt x="315074" y="807910"/>
                  </a:lnTo>
                  <a:lnTo>
                    <a:pt x="520979" y="853198"/>
                  </a:lnTo>
                  <a:lnTo>
                    <a:pt x="520979" y="824763"/>
                  </a:lnTo>
                  <a:lnTo>
                    <a:pt x="315112" y="779475"/>
                  </a:lnTo>
                  <a:lnTo>
                    <a:pt x="315544" y="487197"/>
                  </a:lnTo>
                  <a:lnTo>
                    <a:pt x="520979" y="536143"/>
                  </a:lnTo>
                  <a:lnTo>
                    <a:pt x="520979" y="507619"/>
                  </a:lnTo>
                  <a:lnTo>
                    <a:pt x="315582" y="458685"/>
                  </a:lnTo>
                  <a:lnTo>
                    <a:pt x="316090" y="109969"/>
                  </a:lnTo>
                  <a:lnTo>
                    <a:pt x="520979" y="166420"/>
                  </a:lnTo>
                  <a:lnTo>
                    <a:pt x="520979" y="137591"/>
                  </a:lnTo>
                  <a:lnTo>
                    <a:pt x="21640" y="0"/>
                  </a:lnTo>
                  <a:lnTo>
                    <a:pt x="14262" y="26797"/>
                  </a:lnTo>
                  <a:lnTo>
                    <a:pt x="288328" y="102323"/>
                  </a:lnTo>
                  <a:lnTo>
                    <a:pt x="287820" y="452069"/>
                  </a:lnTo>
                  <a:lnTo>
                    <a:pt x="6388" y="385000"/>
                  </a:lnTo>
                  <a:lnTo>
                    <a:pt x="0" y="412000"/>
                  </a:lnTo>
                  <a:lnTo>
                    <a:pt x="287782" y="480580"/>
                  </a:lnTo>
                  <a:lnTo>
                    <a:pt x="286931" y="1067308"/>
                  </a:lnTo>
                  <a:lnTo>
                    <a:pt x="13830" y="1001153"/>
                  </a:lnTo>
                  <a:lnTo>
                    <a:pt x="7315" y="1028153"/>
                  </a:lnTo>
                  <a:lnTo>
                    <a:pt x="286893" y="1095883"/>
                  </a:lnTo>
                  <a:lnTo>
                    <a:pt x="286054" y="1677073"/>
                  </a:lnTo>
                  <a:lnTo>
                    <a:pt x="5308" y="1633296"/>
                  </a:lnTo>
                  <a:lnTo>
                    <a:pt x="1079" y="1660728"/>
                  </a:lnTo>
                  <a:lnTo>
                    <a:pt x="286016" y="1705165"/>
                  </a:lnTo>
                  <a:lnTo>
                    <a:pt x="285381" y="2149513"/>
                  </a:lnTo>
                  <a:lnTo>
                    <a:pt x="313143" y="2149513"/>
                  </a:lnTo>
                  <a:lnTo>
                    <a:pt x="313778" y="1709496"/>
                  </a:lnTo>
                  <a:lnTo>
                    <a:pt x="520979" y="1741805"/>
                  </a:lnTo>
                  <a:lnTo>
                    <a:pt x="520979" y="2113178"/>
                  </a:lnTo>
                  <a:lnTo>
                    <a:pt x="548754" y="2113178"/>
                  </a:lnTo>
                  <a:lnTo>
                    <a:pt x="548754" y="1746135"/>
                  </a:lnTo>
                  <a:lnTo>
                    <a:pt x="879132" y="1797646"/>
                  </a:lnTo>
                  <a:lnTo>
                    <a:pt x="879132" y="2194242"/>
                  </a:lnTo>
                  <a:lnTo>
                    <a:pt x="906894" y="2194242"/>
                  </a:lnTo>
                  <a:lnTo>
                    <a:pt x="906894" y="1801977"/>
                  </a:lnTo>
                  <a:lnTo>
                    <a:pt x="1089583" y="1830451"/>
                  </a:lnTo>
                  <a:lnTo>
                    <a:pt x="1089583" y="2194242"/>
                  </a:lnTo>
                  <a:lnTo>
                    <a:pt x="1117346" y="2194242"/>
                  </a:lnTo>
                  <a:lnTo>
                    <a:pt x="1117346" y="1834781"/>
                  </a:lnTo>
                  <a:lnTo>
                    <a:pt x="1300022" y="1863255"/>
                  </a:lnTo>
                  <a:lnTo>
                    <a:pt x="1300022" y="2199932"/>
                  </a:lnTo>
                  <a:lnTo>
                    <a:pt x="1327785" y="2199932"/>
                  </a:lnTo>
                  <a:lnTo>
                    <a:pt x="1327785" y="359892"/>
                  </a:lnTo>
                  <a:close/>
                </a:path>
                <a:path w="6627494" h="4959984">
                  <a:moveTo>
                    <a:pt x="4691151" y="2789250"/>
                  </a:moveTo>
                  <a:lnTo>
                    <a:pt x="4663389" y="2786113"/>
                  </a:lnTo>
                  <a:lnTo>
                    <a:pt x="4663389" y="2814078"/>
                  </a:lnTo>
                  <a:lnTo>
                    <a:pt x="4663389" y="3036722"/>
                  </a:lnTo>
                  <a:lnTo>
                    <a:pt x="4663389" y="4081792"/>
                  </a:lnTo>
                  <a:lnTo>
                    <a:pt x="4568914" y="4081792"/>
                  </a:lnTo>
                  <a:lnTo>
                    <a:pt x="4568926" y="4081513"/>
                  </a:lnTo>
                  <a:lnTo>
                    <a:pt x="4550930" y="4081259"/>
                  </a:lnTo>
                  <a:lnTo>
                    <a:pt x="4550930" y="3877754"/>
                  </a:lnTo>
                  <a:lnTo>
                    <a:pt x="4663389" y="3880294"/>
                  </a:lnTo>
                  <a:lnTo>
                    <a:pt x="4663389" y="3852519"/>
                  </a:lnTo>
                  <a:lnTo>
                    <a:pt x="4550930" y="3849979"/>
                  </a:lnTo>
                  <a:lnTo>
                    <a:pt x="4550930" y="3467760"/>
                  </a:lnTo>
                  <a:lnTo>
                    <a:pt x="4663389" y="3474707"/>
                  </a:lnTo>
                  <a:lnTo>
                    <a:pt x="4663389" y="3446843"/>
                  </a:lnTo>
                  <a:lnTo>
                    <a:pt x="4550930" y="3439884"/>
                  </a:lnTo>
                  <a:lnTo>
                    <a:pt x="4550930" y="3055035"/>
                  </a:lnTo>
                  <a:lnTo>
                    <a:pt x="4663389" y="3064586"/>
                  </a:lnTo>
                  <a:lnTo>
                    <a:pt x="4663389" y="3036722"/>
                  </a:lnTo>
                  <a:lnTo>
                    <a:pt x="4550930" y="3027184"/>
                  </a:lnTo>
                  <a:lnTo>
                    <a:pt x="4550930" y="2801353"/>
                  </a:lnTo>
                  <a:lnTo>
                    <a:pt x="4663389" y="2814078"/>
                  </a:lnTo>
                  <a:lnTo>
                    <a:pt x="4663389" y="2786113"/>
                  </a:lnTo>
                  <a:lnTo>
                    <a:pt x="4550054" y="2773286"/>
                  </a:lnTo>
                  <a:lnTo>
                    <a:pt x="4550054" y="4156354"/>
                  </a:lnTo>
                  <a:lnTo>
                    <a:pt x="4550054" y="4355185"/>
                  </a:lnTo>
                  <a:lnTo>
                    <a:pt x="4527347" y="4300359"/>
                  </a:lnTo>
                  <a:lnTo>
                    <a:pt x="4527347" y="4373042"/>
                  </a:lnTo>
                  <a:lnTo>
                    <a:pt x="4437697" y="4373715"/>
                  </a:lnTo>
                  <a:lnTo>
                    <a:pt x="4437685" y="4372229"/>
                  </a:lnTo>
                  <a:lnTo>
                    <a:pt x="4487430" y="4276661"/>
                  </a:lnTo>
                  <a:lnTo>
                    <a:pt x="4527347" y="4373042"/>
                  </a:lnTo>
                  <a:lnTo>
                    <a:pt x="4527347" y="4300359"/>
                  </a:lnTo>
                  <a:lnTo>
                    <a:pt x="4504194" y="4244454"/>
                  </a:lnTo>
                  <a:lnTo>
                    <a:pt x="4550054" y="4156354"/>
                  </a:lnTo>
                  <a:lnTo>
                    <a:pt x="4550054" y="2773286"/>
                  </a:lnTo>
                  <a:lnTo>
                    <a:pt x="4543450" y="2772537"/>
                  </a:lnTo>
                  <a:lnTo>
                    <a:pt x="4543450" y="4108932"/>
                  </a:lnTo>
                  <a:lnTo>
                    <a:pt x="4490326" y="4210977"/>
                  </a:lnTo>
                  <a:lnTo>
                    <a:pt x="4473562" y="4170502"/>
                  </a:lnTo>
                  <a:lnTo>
                    <a:pt x="4473562" y="4243171"/>
                  </a:lnTo>
                  <a:lnTo>
                    <a:pt x="4437037" y="4313326"/>
                  </a:lnTo>
                  <a:lnTo>
                    <a:pt x="4435272" y="4150728"/>
                  </a:lnTo>
                  <a:lnTo>
                    <a:pt x="4473562" y="4243171"/>
                  </a:lnTo>
                  <a:lnTo>
                    <a:pt x="4473562" y="4170502"/>
                  </a:lnTo>
                  <a:lnTo>
                    <a:pt x="4447502" y="4107573"/>
                  </a:lnTo>
                  <a:lnTo>
                    <a:pt x="4543450" y="4108932"/>
                  </a:lnTo>
                  <a:lnTo>
                    <a:pt x="4543450" y="2772537"/>
                  </a:lnTo>
                  <a:lnTo>
                    <a:pt x="4523168" y="2770238"/>
                  </a:lnTo>
                  <a:lnTo>
                    <a:pt x="4523168" y="2798216"/>
                  </a:lnTo>
                  <a:lnTo>
                    <a:pt x="4523168" y="3024822"/>
                  </a:lnTo>
                  <a:lnTo>
                    <a:pt x="4523168" y="4080865"/>
                  </a:lnTo>
                  <a:lnTo>
                    <a:pt x="4445025" y="4079748"/>
                  </a:lnTo>
                  <a:lnTo>
                    <a:pt x="4445025" y="3875354"/>
                  </a:lnTo>
                  <a:lnTo>
                    <a:pt x="4523168" y="3877119"/>
                  </a:lnTo>
                  <a:lnTo>
                    <a:pt x="4523168" y="3849344"/>
                  </a:lnTo>
                  <a:lnTo>
                    <a:pt x="4445025" y="3847579"/>
                  </a:lnTo>
                  <a:lnTo>
                    <a:pt x="4445025" y="3666020"/>
                  </a:lnTo>
                  <a:lnTo>
                    <a:pt x="4523168" y="3668128"/>
                  </a:lnTo>
                  <a:lnTo>
                    <a:pt x="4523168" y="3640340"/>
                  </a:lnTo>
                  <a:lnTo>
                    <a:pt x="4445025" y="3638232"/>
                  </a:lnTo>
                  <a:lnTo>
                    <a:pt x="4445025" y="3448494"/>
                  </a:lnTo>
                  <a:lnTo>
                    <a:pt x="4446067" y="3446170"/>
                  </a:lnTo>
                  <a:lnTo>
                    <a:pt x="4445025" y="3443821"/>
                  </a:lnTo>
                  <a:lnTo>
                    <a:pt x="4445025" y="3248279"/>
                  </a:lnTo>
                  <a:lnTo>
                    <a:pt x="4523168" y="3251263"/>
                  </a:lnTo>
                  <a:lnTo>
                    <a:pt x="4523168" y="3223463"/>
                  </a:lnTo>
                  <a:lnTo>
                    <a:pt x="4445025" y="3220478"/>
                  </a:lnTo>
                  <a:lnTo>
                    <a:pt x="4445025" y="3046057"/>
                  </a:lnTo>
                  <a:lnTo>
                    <a:pt x="4523168" y="3052686"/>
                  </a:lnTo>
                  <a:lnTo>
                    <a:pt x="4523168" y="3024822"/>
                  </a:lnTo>
                  <a:lnTo>
                    <a:pt x="4445025" y="3018193"/>
                  </a:lnTo>
                  <a:lnTo>
                    <a:pt x="4445025" y="2789377"/>
                  </a:lnTo>
                  <a:lnTo>
                    <a:pt x="4523168" y="2798216"/>
                  </a:lnTo>
                  <a:lnTo>
                    <a:pt x="4523168" y="2770238"/>
                  </a:lnTo>
                  <a:lnTo>
                    <a:pt x="4417263" y="2758249"/>
                  </a:lnTo>
                  <a:lnTo>
                    <a:pt x="4417263" y="2786240"/>
                  </a:lnTo>
                  <a:lnTo>
                    <a:pt x="4417263" y="3015831"/>
                  </a:lnTo>
                  <a:lnTo>
                    <a:pt x="4417263" y="4079367"/>
                  </a:lnTo>
                  <a:lnTo>
                    <a:pt x="4409491" y="4079265"/>
                  </a:lnTo>
                  <a:lnTo>
                    <a:pt x="4409491" y="4332338"/>
                  </a:lnTo>
                  <a:lnTo>
                    <a:pt x="4399292" y="4312018"/>
                  </a:lnTo>
                  <a:lnTo>
                    <a:pt x="4399292" y="4373994"/>
                  </a:lnTo>
                  <a:lnTo>
                    <a:pt x="4305719" y="4374693"/>
                  </a:lnTo>
                  <a:lnTo>
                    <a:pt x="4352048" y="4279824"/>
                  </a:lnTo>
                  <a:lnTo>
                    <a:pt x="4399292" y="4373994"/>
                  </a:lnTo>
                  <a:lnTo>
                    <a:pt x="4399292" y="4312018"/>
                  </a:lnTo>
                  <a:lnTo>
                    <a:pt x="4367390" y="4248416"/>
                  </a:lnTo>
                  <a:lnTo>
                    <a:pt x="4407725" y="4165828"/>
                  </a:lnTo>
                  <a:lnTo>
                    <a:pt x="4409491" y="4332338"/>
                  </a:lnTo>
                  <a:lnTo>
                    <a:pt x="4409491" y="4079265"/>
                  </a:lnTo>
                  <a:lnTo>
                    <a:pt x="4405528" y="4079202"/>
                  </a:lnTo>
                  <a:lnTo>
                    <a:pt x="4405528" y="4106964"/>
                  </a:lnTo>
                  <a:lnTo>
                    <a:pt x="4351718" y="4217187"/>
                  </a:lnTo>
                  <a:lnTo>
                    <a:pt x="4336389" y="4186644"/>
                  </a:lnTo>
                  <a:lnTo>
                    <a:pt x="4336389" y="4248607"/>
                  </a:lnTo>
                  <a:lnTo>
                    <a:pt x="4299001" y="4325201"/>
                  </a:lnTo>
                  <a:lnTo>
                    <a:pt x="4298531" y="4173156"/>
                  </a:lnTo>
                  <a:lnTo>
                    <a:pt x="4336389" y="4248607"/>
                  </a:lnTo>
                  <a:lnTo>
                    <a:pt x="4336389" y="4186644"/>
                  </a:lnTo>
                  <a:lnTo>
                    <a:pt x="4298340" y="4110799"/>
                  </a:lnTo>
                  <a:lnTo>
                    <a:pt x="4298327" y="4105414"/>
                  </a:lnTo>
                  <a:lnTo>
                    <a:pt x="4405528" y="4106964"/>
                  </a:lnTo>
                  <a:lnTo>
                    <a:pt x="4405528" y="4079202"/>
                  </a:lnTo>
                  <a:lnTo>
                    <a:pt x="4298239" y="4077639"/>
                  </a:lnTo>
                  <a:lnTo>
                    <a:pt x="4298137" y="4042308"/>
                  </a:lnTo>
                  <a:lnTo>
                    <a:pt x="4279887" y="4077385"/>
                  </a:lnTo>
                  <a:lnTo>
                    <a:pt x="4271251" y="4077271"/>
                  </a:lnTo>
                  <a:lnTo>
                    <a:pt x="4271251" y="4335869"/>
                  </a:lnTo>
                  <a:lnTo>
                    <a:pt x="4260875" y="4316615"/>
                  </a:lnTo>
                  <a:lnTo>
                    <a:pt x="4260875" y="4375035"/>
                  </a:lnTo>
                  <a:lnTo>
                    <a:pt x="4155846" y="4375797"/>
                  </a:lnTo>
                  <a:lnTo>
                    <a:pt x="4207649" y="4276255"/>
                  </a:lnTo>
                  <a:lnTo>
                    <a:pt x="4260875" y="4375035"/>
                  </a:lnTo>
                  <a:lnTo>
                    <a:pt x="4260875" y="4316615"/>
                  </a:lnTo>
                  <a:lnTo>
                    <a:pt x="4223118" y="4246537"/>
                  </a:lnTo>
                  <a:lnTo>
                    <a:pt x="4270705" y="4155097"/>
                  </a:lnTo>
                  <a:lnTo>
                    <a:pt x="4271251" y="4335869"/>
                  </a:lnTo>
                  <a:lnTo>
                    <a:pt x="4271251" y="4077271"/>
                  </a:lnTo>
                  <a:lnTo>
                    <a:pt x="4265536" y="4077182"/>
                  </a:lnTo>
                  <a:lnTo>
                    <a:pt x="4265536" y="4104944"/>
                  </a:lnTo>
                  <a:lnTo>
                    <a:pt x="4207205" y="4217022"/>
                  </a:lnTo>
                  <a:lnTo>
                    <a:pt x="4191749" y="4188345"/>
                  </a:lnTo>
                  <a:lnTo>
                    <a:pt x="4191749" y="4246727"/>
                  </a:lnTo>
                  <a:lnTo>
                    <a:pt x="4145927" y="4334776"/>
                  </a:lnTo>
                  <a:lnTo>
                    <a:pt x="4145927" y="4161701"/>
                  </a:lnTo>
                  <a:lnTo>
                    <a:pt x="4191749" y="4246727"/>
                  </a:lnTo>
                  <a:lnTo>
                    <a:pt x="4191749" y="4188345"/>
                  </a:lnTo>
                  <a:lnTo>
                    <a:pt x="4146143" y="4103687"/>
                  </a:lnTo>
                  <a:lnTo>
                    <a:pt x="4145927" y="4103814"/>
                  </a:lnTo>
                  <a:lnTo>
                    <a:pt x="4145927" y="4103230"/>
                  </a:lnTo>
                  <a:lnTo>
                    <a:pt x="4265536" y="4104944"/>
                  </a:lnTo>
                  <a:lnTo>
                    <a:pt x="4265536" y="4077182"/>
                  </a:lnTo>
                  <a:lnTo>
                    <a:pt x="4264838" y="4077170"/>
                  </a:lnTo>
                  <a:lnTo>
                    <a:pt x="4264838" y="3871277"/>
                  </a:lnTo>
                  <a:lnTo>
                    <a:pt x="4417263" y="3874732"/>
                  </a:lnTo>
                  <a:lnTo>
                    <a:pt x="4417263" y="3846957"/>
                  </a:lnTo>
                  <a:lnTo>
                    <a:pt x="4264838" y="3843502"/>
                  </a:lnTo>
                  <a:lnTo>
                    <a:pt x="4264838" y="3661168"/>
                  </a:lnTo>
                  <a:lnTo>
                    <a:pt x="4343108" y="3663277"/>
                  </a:lnTo>
                  <a:lnTo>
                    <a:pt x="4345800" y="3669144"/>
                  </a:lnTo>
                  <a:lnTo>
                    <a:pt x="4348365" y="3663429"/>
                  </a:lnTo>
                  <a:lnTo>
                    <a:pt x="4417263" y="3665270"/>
                  </a:lnTo>
                  <a:lnTo>
                    <a:pt x="4417263" y="3637483"/>
                  </a:lnTo>
                  <a:lnTo>
                    <a:pt x="4360710" y="3635972"/>
                  </a:lnTo>
                  <a:lnTo>
                    <a:pt x="4375988" y="3602012"/>
                  </a:lnTo>
                  <a:lnTo>
                    <a:pt x="4417263" y="3510229"/>
                  </a:lnTo>
                  <a:lnTo>
                    <a:pt x="4417263" y="3381070"/>
                  </a:lnTo>
                  <a:lnTo>
                    <a:pt x="4415650" y="3377425"/>
                  </a:lnTo>
                  <a:lnTo>
                    <a:pt x="4415650" y="3446170"/>
                  </a:lnTo>
                  <a:lnTo>
                    <a:pt x="4345584" y="3602012"/>
                  </a:lnTo>
                  <a:lnTo>
                    <a:pt x="4330204" y="3568509"/>
                  </a:lnTo>
                  <a:lnTo>
                    <a:pt x="4330204" y="3635146"/>
                  </a:lnTo>
                  <a:lnTo>
                    <a:pt x="4264838" y="3633381"/>
                  </a:lnTo>
                  <a:lnTo>
                    <a:pt x="4264838" y="3492601"/>
                  </a:lnTo>
                  <a:lnTo>
                    <a:pt x="4330204" y="3635146"/>
                  </a:lnTo>
                  <a:lnTo>
                    <a:pt x="4330204" y="3568509"/>
                  </a:lnTo>
                  <a:lnTo>
                    <a:pt x="4267060" y="3430930"/>
                  </a:lnTo>
                  <a:lnTo>
                    <a:pt x="4342981" y="3281705"/>
                  </a:lnTo>
                  <a:lnTo>
                    <a:pt x="4409008" y="3430930"/>
                  </a:lnTo>
                  <a:lnTo>
                    <a:pt x="4415650" y="3446170"/>
                  </a:lnTo>
                  <a:lnTo>
                    <a:pt x="4415650" y="3377425"/>
                  </a:lnTo>
                  <a:lnTo>
                    <a:pt x="4373308" y="3281705"/>
                  </a:lnTo>
                  <a:lnTo>
                    <a:pt x="4357027" y="3244913"/>
                  </a:lnTo>
                  <a:lnTo>
                    <a:pt x="4417263" y="3247212"/>
                  </a:lnTo>
                  <a:lnTo>
                    <a:pt x="4417263" y="3219412"/>
                  </a:lnTo>
                  <a:lnTo>
                    <a:pt x="4331055" y="3216122"/>
                  </a:lnTo>
                  <a:lnTo>
                    <a:pt x="4331055" y="3243923"/>
                  </a:lnTo>
                  <a:lnTo>
                    <a:pt x="4264838" y="3374110"/>
                  </a:lnTo>
                  <a:lnTo>
                    <a:pt x="4264838" y="3241383"/>
                  </a:lnTo>
                  <a:lnTo>
                    <a:pt x="4331055" y="3243923"/>
                  </a:lnTo>
                  <a:lnTo>
                    <a:pt x="4331055" y="3216122"/>
                  </a:lnTo>
                  <a:lnTo>
                    <a:pt x="4264838" y="3213582"/>
                  </a:lnTo>
                  <a:lnTo>
                    <a:pt x="4264838" y="3030753"/>
                  </a:lnTo>
                  <a:lnTo>
                    <a:pt x="4417263" y="3043694"/>
                  </a:lnTo>
                  <a:lnTo>
                    <a:pt x="4417263" y="3015831"/>
                  </a:lnTo>
                  <a:lnTo>
                    <a:pt x="4264838" y="3002889"/>
                  </a:lnTo>
                  <a:lnTo>
                    <a:pt x="4264838" y="2768993"/>
                  </a:lnTo>
                  <a:lnTo>
                    <a:pt x="4417263" y="2786240"/>
                  </a:lnTo>
                  <a:lnTo>
                    <a:pt x="4417263" y="2758249"/>
                  </a:lnTo>
                  <a:lnTo>
                    <a:pt x="4237075" y="2737866"/>
                  </a:lnTo>
                  <a:lnTo>
                    <a:pt x="4237075" y="2765844"/>
                  </a:lnTo>
                  <a:lnTo>
                    <a:pt x="4237075" y="3000540"/>
                  </a:lnTo>
                  <a:lnTo>
                    <a:pt x="4237075" y="3028391"/>
                  </a:lnTo>
                  <a:lnTo>
                    <a:pt x="4237075" y="3212528"/>
                  </a:lnTo>
                  <a:lnTo>
                    <a:pt x="4237075" y="3240328"/>
                  </a:lnTo>
                  <a:lnTo>
                    <a:pt x="4237075" y="3428695"/>
                  </a:lnTo>
                  <a:lnTo>
                    <a:pt x="4236263" y="3430282"/>
                  </a:lnTo>
                  <a:lnTo>
                    <a:pt x="4237075" y="3432060"/>
                  </a:lnTo>
                  <a:lnTo>
                    <a:pt x="4237075" y="3632631"/>
                  </a:lnTo>
                  <a:lnTo>
                    <a:pt x="4237075" y="3660419"/>
                  </a:lnTo>
                  <a:lnTo>
                    <a:pt x="4237075" y="3842880"/>
                  </a:lnTo>
                  <a:lnTo>
                    <a:pt x="4237075" y="3870655"/>
                  </a:lnTo>
                  <a:lnTo>
                    <a:pt x="4237075" y="4076776"/>
                  </a:lnTo>
                  <a:lnTo>
                    <a:pt x="4145927" y="4075455"/>
                  </a:lnTo>
                  <a:lnTo>
                    <a:pt x="4145927" y="4075061"/>
                  </a:lnTo>
                  <a:lnTo>
                    <a:pt x="4133888" y="4074947"/>
                  </a:lnTo>
                  <a:lnTo>
                    <a:pt x="4133888" y="3868318"/>
                  </a:lnTo>
                  <a:lnTo>
                    <a:pt x="4237075" y="3870655"/>
                  </a:lnTo>
                  <a:lnTo>
                    <a:pt x="4237075" y="3842880"/>
                  </a:lnTo>
                  <a:lnTo>
                    <a:pt x="4133888" y="3840543"/>
                  </a:lnTo>
                  <a:lnTo>
                    <a:pt x="4133888" y="3657638"/>
                  </a:lnTo>
                  <a:lnTo>
                    <a:pt x="4237075" y="3660419"/>
                  </a:lnTo>
                  <a:lnTo>
                    <a:pt x="4237075" y="3632631"/>
                  </a:lnTo>
                  <a:lnTo>
                    <a:pt x="4133888" y="3629850"/>
                  </a:lnTo>
                  <a:lnTo>
                    <a:pt x="4133888" y="3236379"/>
                  </a:lnTo>
                  <a:lnTo>
                    <a:pt x="4237075" y="3240328"/>
                  </a:lnTo>
                  <a:lnTo>
                    <a:pt x="4237075" y="3212528"/>
                  </a:lnTo>
                  <a:lnTo>
                    <a:pt x="4133888" y="3208578"/>
                  </a:lnTo>
                  <a:lnTo>
                    <a:pt x="4133888" y="3019628"/>
                  </a:lnTo>
                  <a:lnTo>
                    <a:pt x="4237075" y="3028391"/>
                  </a:lnTo>
                  <a:lnTo>
                    <a:pt x="4237075" y="3000540"/>
                  </a:lnTo>
                  <a:lnTo>
                    <a:pt x="4133888" y="2991777"/>
                  </a:lnTo>
                  <a:lnTo>
                    <a:pt x="4133888" y="2754172"/>
                  </a:lnTo>
                  <a:lnTo>
                    <a:pt x="4237075" y="2765844"/>
                  </a:lnTo>
                  <a:lnTo>
                    <a:pt x="4237075" y="2737866"/>
                  </a:lnTo>
                  <a:lnTo>
                    <a:pt x="4106126" y="2723045"/>
                  </a:lnTo>
                  <a:lnTo>
                    <a:pt x="4106126" y="2751023"/>
                  </a:lnTo>
                  <a:lnTo>
                    <a:pt x="4106126" y="2989415"/>
                  </a:lnTo>
                  <a:lnTo>
                    <a:pt x="3984663" y="2979089"/>
                  </a:lnTo>
                  <a:lnTo>
                    <a:pt x="3982288" y="3006737"/>
                  </a:lnTo>
                  <a:lnTo>
                    <a:pt x="4106126" y="3017266"/>
                  </a:lnTo>
                  <a:lnTo>
                    <a:pt x="4106126" y="3412769"/>
                  </a:lnTo>
                  <a:lnTo>
                    <a:pt x="3987762" y="3407841"/>
                  </a:lnTo>
                  <a:lnTo>
                    <a:pt x="3986568" y="3435591"/>
                  </a:lnTo>
                  <a:lnTo>
                    <a:pt x="4106126" y="3440595"/>
                  </a:lnTo>
                  <a:lnTo>
                    <a:pt x="4106126" y="3839908"/>
                  </a:lnTo>
                  <a:lnTo>
                    <a:pt x="3983799" y="3837127"/>
                  </a:lnTo>
                  <a:lnTo>
                    <a:pt x="3983151" y="3864889"/>
                  </a:lnTo>
                  <a:lnTo>
                    <a:pt x="4106126" y="3867683"/>
                  </a:lnTo>
                  <a:lnTo>
                    <a:pt x="4106126" y="4074668"/>
                  </a:lnTo>
                  <a:lnTo>
                    <a:pt x="4052760" y="4074122"/>
                  </a:lnTo>
                  <a:lnTo>
                    <a:pt x="3989984" y="4073220"/>
                  </a:lnTo>
                  <a:lnTo>
                    <a:pt x="3989971" y="4073487"/>
                  </a:lnTo>
                  <a:lnTo>
                    <a:pt x="3980167" y="4073385"/>
                  </a:lnTo>
                  <a:lnTo>
                    <a:pt x="3980167" y="2736761"/>
                  </a:lnTo>
                  <a:lnTo>
                    <a:pt x="4106126" y="2751023"/>
                  </a:lnTo>
                  <a:lnTo>
                    <a:pt x="4106126" y="2723045"/>
                  </a:lnTo>
                  <a:lnTo>
                    <a:pt x="3952405" y="2705633"/>
                  </a:lnTo>
                  <a:lnTo>
                    <a:pt x="3952405" y="4100830"/>
                  </a:lnTo>
                  <a:lnTo>
                    <a:pt x="4042524" y="4101744"/>
                  </a:lnTo>
                  <a:lnTo>
                    <a:pt x="4106126" y="4102671"/>
                  </a:lnTo>
                  <a:lnTo>
                    <a:pt x="4106126" y="4183735"/>
                  </a:lnTo>
                  <a:lnTo>
                    <a:pt x="4118165" y="4183735"/>
                  </a:lnTo>
                  <a:lnTo>
                    <a:pt x="4118165" y="4934839"/>
                  </a:lnTo>
                  <a:lnTo>
                    <a:pt x="4145927" y="4934839"/>
                  </a:lnTo>
                  <a:lnTo>
                    <a:pt x="4145927" y="4380573"/>
                  </a:lnTo>
                  <a:lnTo>
                    <a:pt x="4148518" y="4381919"/>
                  </a:lnTo>
                  <a:lnTo>
                    <a:pt x="4148696" y="4403610"/>
                  </a:lnTo>
                  <a:lnTo>
                    <a:pt x="4550054" y="4400626"/>
                  </a:lnTo>
                  <a:lnTo>
                    <a:pt x="4550054" y="4959413"/>
                  </a:lnTo>
                  <a:lnTo>
                    <a:pt x="4577829" y="4959413"/>
                  </a:lnTo>
                  <a:lnTo>
                    <a:pt x="4577829" y="4109555"/>
                  </a:lnTo>
                  <a:lnTo>
                    <a:pt x="4691151" y="4109555"/>
                  </a:lnTo>
                  <a:lnTo>
                    <a:pt x="4691151" y="2789250"/>
                  </a:lnTo>
                  <a:close/>
                </a:path>
                <a:path w="6627494" h="4959984">
                  <a:moveTo>
                    <a:pt x="5411419" y="2874327"/>
                  </a:moveTo>
                  <a:lnTo>
                    <a:pt x="5383657" y="2871165"/>
                  </a:lnTo>
                  <a:lnTo>
                    <a:pt x="5383657" y="2899054"/>
                  </a:lnTo>
                  <a:lnTo>
                    <a:pt x="5383657" y="3106013"/>
                  </a:lnTo>
                  <a:lnTo>
                    <a:pt x="5383657" y="4085958"/>
                  </a:lnTo>
                  <a:lnTo>
                    <a:pt x="5302618" y="4085958"/>
                  </a:lnTo>
                  <a:lnTo>
                    <a:pt x="5302643" y="4085094"/>
                  </a:lnTo>
                  <a:lnTo>
                    <a:pt x="5288546" y="4084904"/>
                  </a:lnTo>
                  <a:lnTo>
                    <a:pt x="5288546" y="3896449"/>
                  </a:lnTo>
                  <a:lnTo>
                    <a:pt x="5383657" y="3898747"/>
                  </a:lnTo>
                  <a:lnTo>
                    <a:pt x="5383657" y="3870972"/>
                  </a:lnTo>
                  <a:lnTo>
                    <a:pt x="5288546" y="3868674"/>
                  </a:lnTo>
                  <a:lnTo>
                    <a:pt x="5288546" y="3512070"/>
                  </a:lnTo>
                  <a:lnTo>
                    <a:pt x="5383657" y="3518357"/>
                  </a:lnTo>
                  <a:lnTo>
                    <a:pt x="5383657" y="3490595"/>
                  </a:lnTo>
                  <a:lnTo>
                    <a:pt x="5288546" y="3484308"/>
                  </a:lnTo>
                  <a:lnTo>
                    <a:pt x="5288546" y="3125266"/>
                  </a:lnTo>
                  <a:lnTo>
                    <a:pt x="5383657" y="3133902"/>
                  </a:lnTo>
                  <a:lnTo>
                    <a:pt x="5383657" y="3106013"/>
                  </a:lnTo>
                  <a:lnTo>
                    <a:pt x="5288546" y="3097377"/>
                  </a:lnTo>
                  <a:lnTo>
                    <a:pt x="5288546" y="2888221"/>
                  </a:lnTo>
                  <a:lnTo>
                    <a:pt x="5383657" y="2899054"/>
                  </a:lnTo>
                  <a:lnTo>
                    <a:pt x="5383657" y="2871165"/>
                  </a:lnTo>
                  <a:lnTo>
                    <a:pt x="5284368" y="2859836"/>
                  </a:lnTo>
                  <a:lnTo>
                    <a:pt x="5284368" y="4158323"/>
                  </a:lnTo>
                  <a:lnTo>
                    <a:pt x="5284368" y="4314583"/>
                  </a:lnTo>
                  <a:lnTo>
                    <a:pt x="5263515" y="4264977"/>
                  </a:lnTo>
                  <a:lnTo>
                    <a:pt x="5263515" y="4336593"/>
                  </a:lnTo>
                  <a:lnTo>
                    <a:pt x="5202961" y="4337024"/>
                  </a:lnTo>
                  <a:lnTo>
                    <a:pt x="5234546" y="4267670"/>
                  </a:lnTo>
                  <a:lnTo>
                    <a:pt x="5263515" y="4336593"/>
                  </a:lnTo>
                  <a:lnTo>
                    <a:pt x="5263515" y="4264977"/>
                  </a:lnTo>
                  <a:lnTo>
                    <a:pt x="5250205" y="4233303"/>
                  </a:lnTo>
                  <a:lnTo>
                    <a:pt x="5284368" y="4158323"/>
                  </a:lnTo>
                  <a:lnTo>
                    <a:pt x="5284368" y="2859836"/>
                  </a:lnTo>
                  <a:lnTo>
                    <a:pt x="5274742" y="2858744"/>
                  </a:lnTo>
                  <a:lnTo>
                    <a:pt x="5274742" y="4112476"/>
                  </a:lnTo>
                  <a:lnTo>
                    <a:pt x="5235562" y="4198467"/>
                  </a:lnTo>
                  <a:lnTo>
                    <a:pt x="5219916" y="4161244"/>
                  </a:lnTo>
                  <a:lnTo>
                    <a:pt x="5219916" y="4232846"/>
                  </a:lnTo>
                  <a:lnTo>
                    <a:pt x="5189004" y="4300702"/>
                  </a:lnTo>
                  <a:lnTo>
                    <a:pt x="5187366" y="4155414"/>
                  </a:lnTo>
                  <a:lnTo>
                    <a:pt x="5219916" y="4232846"/>
                  </a:lnTo>
                  <a:lnTo>
                    <a:pt x="5219916" y="4161244"/>
                  </a:lnTo>
                  <a:lnTo>
                    <a:pt x="5198973" y="4111409"/>
                  </a:lnTo>
                  <a:lnTo>
                    <a:pt x="5274742" y="4112476"/>
                  </a:lnTo>
                  <a:lnTo>
                    <a:pt x="5274742" y="2858744"/>
                  </a:lnTo>
                  <a:lnTo>
                    <a:pt x="5260784" y="2857144"/>
                  </a:lnTo>
                  <a:lnTo>
                    <a:pt x="5260784" y="2885059"/>
                  </a:lnTo>
                  <a:lnTo>
                    <a:pt x="5260784" y="3094863"/>
                  </a:lnTo>
                  <a:lnTo>
                    <a:pt x="5260784" y="4084510"/>
                  </a:lnTo>
                  <a:lnTo>
                    <a:pt x="5195824" y="4083596"/>
                  </a:lnTo>
                  <a:lnTo>
                    <a:pt x="5195824" y="3894213"/>
                  </a:lnTo>
                  <a:lnTo>
                    <a:pt x="5260784" y="3895775"/>
                  </a:lnTo>
                  <a:lnTo>
                    <a:pt x="5260784" y="3868001"/>
                  </a:lnTo>
                  <a:lnTo>
                    <a:pt x="5195824" y="3866438"/>
                  </a:lnTo>
                  <a:lnTo>
                    <a:pt x="5195824" y="3697935"/>
                  </a:lnTo>
                  <a:lnTo>
                    <a:pt x="5260784" y="3699814"/>
                  </a:lnTo>
                  <a:lnTo>
                    <a:pt x="5260784" y="3672027"/>
                  </a:lnTo>
                  <a:lnTo>
                    <a:pt x="5195824" y="3670147"/>
                  </a:lnTo>
                  <a:lnTo>
                    <a:pt x="5195824" y="3493122"/>
                  </a:lnTo>
                  <a:lnTo>
                    <a:pt x="5196751" y="3490912"/>
                  </a:lnTo>
                  <a:lnTo>
                    <a:pt x="5195824" y="3488677"/>
                  </a:lnTo>
                  <a:lnTo>
                    <a:pt x="5195824" y="3311880"/>
                  </a:lnTo>
                  <a:lnTo>
                    <a:pt x="5260784" y="3315830"/>
                  </a:lnTo>
                  <a:lnTo>
                    <a:pt x="5260784" y="3287966"/>
                  </a:lnTo>
                  <a:lnTo>
                    <a:pt x="5195824" y="3284016"/>
                  </a:lnTo>
                  <a:lnTo>
                    <a:pt x="5195824" y="3116846"/>
                  </a:lnTo>
                  <a:lnTo>
                    <a:pt x="5260784" y="3122739"/>
                  </a:lnTo>
                  <a:lnTo>
                    <a:pt x="5260784" y="3094863"/>
                  </a:lnTo>
                  <a:lnTo>
                    <a:pt x="5195824" y="3088970"/>
                  </a:lnTo>
                  <a:lnTo>
                    <a:pt x="5195824" y="2877655"/>
                  </a:lnTo>
                  <a:lnTo>
                    <a:pt x="5260784" y="2885059"/>
                  </a:lnTo>
                  <a:lnTo>
                    <a:pt x="5260784" y="2857144"/>
                  </a:lnTo>
                  <a:lnTo>
                    <a:pt x="5168062" y="2846565"/>
                  </a:lnTo>
                  <a:lnTo>
                    <a:pt x="5168062" y="2874492"/>
                  </a:lnTo>
                  <a:lnTo>
                    <a:pt x="5168062" y="3086443"/>
                  </a:lnTo>
                  <a:lnTo>
                    <a:pt x="5168062" y="4083202"/>
                  </a:lnTo>
                  <a:lnTo>
                    <a:pt x="5161648" y="4083113"/>
                  </a:lnTo>
                  <a:lnTo>
                    <a:pt x="5161648" y="4337342"/>
                  </a:lnTo>
                  <a:lnTo>
                    <a:pt x="5074983" y="4337977"/>
                  </a:lnTo>
                  <a:lnTo>
                    <a:pt x="5159756" y="4166971"/>
                  </a:lnTo>
                  <a:lnTo>
                    <a:pt x="5161648" y="4337342"/>
                  </a:lnTo>
                  <a:lnTo>
                    <a:pt x="5161648" y="4083113"/>
                  </a:lnTo>
                  <a:lnTo>
                    <a:pt x="5156606" y="4083050"/>
                  </a:lnTo>
                  <a:lnTo>
                    <a:pt x="5156606" y="4110799"/>
                  </a:lnTo>
                  <a:lnTo>
                    <a:pt x="5067897" y="4289818"/>
                  </a:lnTo>
                  <a:lnTo>
                    <a:pt x="5067338" y="4109529"/>
                  </a:lnTo>
                  <a:lnTo>
                    <a:pt x="5156606" y="4110799"/>
                  </a:lnTo>
                  <a:lnTo>
                    <a:pt x="5156606" y="4083050"/>
                  </a:lnTo>
                  <a:lnTo>
                    <a:pt x="5067249" y="4081754"/>
                  </a:lnTo>
                  <a:lnTo>
                    <a:pt x="5067147" y="4046220"/>
                  </a:lnTo>
                  <a:lnTo>
                    <a:pt x="5048504" y="4081500"/>
                  </a:lnTo>
                  <a:lnTo>
                    <a:pt x="5040287" y="4081399"/>
                  </a:lnTo>
                  <a:lnTo>
                    <a:pt x="5040287" y="4338205"/>
                  </a:lnTo>
                  <a:lnTo>
                    <a:pt x="4943881" y="4338904"/>
                  </a:lnTo>
                  <a:lnTo>
                    <a:pt x="5039715" y="4157484"/>
                  </a:lnTo>
                  <a:lnTo>
                    <a:pt x="5040287" y="4338205"/>
                  </a:lnTo>
                  <a:lnTo>
                    <a:pt x="5040287" y="4081399"/>
                  </a:lnTo>
                  <a:lnTo>
                    <a:pt x="5038026" y="4081361"/>
                  </a:lnTo>
                  <a:lnTo>
                    <a:pt x="5038026" y="3890391"/>
                  </a:lnTo>
                  <a:lnTo>
                    <a:pt x="5168062" y="3893540"/>
                  </a:lnTo>
                  <a:lnTo>
                    <a:pt x="5168062" y="3865765"/>
                  </a:lnTo>
                  <a:lnTo>
                    <a:pt x="5038026" y="3862616"/>
                  </a:lnTo>
                  <a:lnTo>
                    <a:pt x="5038026" y="3693388"/>
                  </a:lnTo>
                  <a:lnTo>
                    <a:pt x="5103673" y="3695281"/>
                  </a:lnTo>
                  <a:lnTo>
                    <a:pt x="5107216" y="3703523"/>
                  </a:lnTo>
                  <a:lnTo>
                    <a:pt x="5110594" y="3695484"/>
                  </a:lnTo>
                  <a:lnTo>
                    <a:pt x="5168062" y="3697135"/>
                  </a:lnTo>
                  <a:lnTo>
                    <a:pt x="5168062" y="3669347"/>
                  </a:lnTo>
                  <a:lnTo>
                    <a:pt x="5122164" y="3668026"/>
                  </a:lnTo>
                  <a:lnTo>
                    <a:pt x="5137086" y="3632593"/>
                  </a:lnTo>
                  <a:lnTo>
                    <a:pt x="5168062" y="3559048"/>
                  </a:lnTo>
                  <a:lnTo>
                    <a:pt x="5168062" y="3421519"/>
                  </a:lnTo>
                  <a:lnTo>
                    <a:pt x="5166652" y="3418116"/>
                  </a:lnTo>
                  <a:lnTo>
                    <a:pt x="5166652" y="3490912"/>
                  </a:lnTo>
                  <a:lnTo>
                    <a:pt x="5107000" y="3632593"/>
                  </a:lnTo>
                  <a:lnTo>
                    <a:pt x="5091595" y="3596716"/>
                  </a:lnTo>
                  <a:lnTo>
                    <a:pt x="5091595" y="3667150"/>
                  </a:lnTo>
                  <a:lnTo>
                    <a:pt x="5038026" y="3665601"/>
                  </a:lnTo>
                  <a:lnTo>
                    <a:pt x="5038026" y="3542373"/>
                  </a:lnTo>
                  <a:lnTo>
                    <a:pt x="5091595" y="3667150"/>
                  </a:lnTo>
                  <a:lnTo>
                    <a:pt x="5091595" y="3596716"/>
                  </a:lnTo>
                  <a:lnTo>
                    <a:pt x="5040033" y="3476587"/>
                  </a:lnTo>
                  <a:lnTo>
                    <a:pt x="5104612" y="3340658"/>
                  </a:lnTo>
                  <a:lnTo>
                    <a:pt x="5160823" y="3476587"/>
                  </a:lnTo>
                  <a:lnTo>
                    <a:pt x="5166652" y="3490912"/>
                  </a:lnTo>
                  <a:lnTo>
                    <a:pt x="5166652" y="3418116"/>
                  </a:lnTo>
                  <a:lnTo>
                    <a:pt x="5134635" y="3340658"/>
                  </a:lnTo>
                  <a:lnTo>
                    <a:pt x="5120856" y="3307334"/>
                  </a:lnTo>
                  <a:lnTo>
                    <a:pt x="5168062" y="3310191"/>
                  </a:lnTo>
                  <a:lnTo>
                    <a:pt x="5168062" y="3282327"/>
                  </a:lnTo>
                  <a:lnTo>
                    <a:pt x="5109045" y="3278746"/>
                  </a:lnTo>
                  <a:lnTo>
                    <a:pt x="5106352" y="3272218"/>
                  </a:lnTo>
                  <a:lnTo>
                    <a:pt x="5103406" y="3278403"/>
                  </a:lnTo>
                  <a:lnTo>
                    <a:pt x="5090553" y="3277628"/>
                  </a:lnTo>
                  <a:lnTo>
                    <a:pt x="5090553" y="3305492"/>
                  </a:lnTo>
                  <a:lnTo>
                    <a:pt x="5038026" y="3416096"/>
                  </a:lnTo>
                  <a:lnTo>
                    <a:pt x="5038026" y="3302292"/>
                  </a:lnTo>
                  <a:lnTo>
                    <a:pt x="5090553" y="3305492"/>
                  </a:lnTo>
                  <a:lnTo>
                    <a:pt x="5090553" y="3277628"/>
                  </a:lnTo>
                  <a:lnTo>
                    <a:pt x="5038026" y="3274428"/>
                  </a:lnTo>
                  <a:lnTo>
                    <a:pt x="5038026" y="3102508"/>
                  </a:lnTo>
                  <a:lnTo>
                    <a:pt x="5168062" y="3114319"/>
                  </a:lnTo>
                  <a:lnTo>
                    <a:pt x="5168062" y="3086443"/>
                  </a:lnTo>
                  <a:lnTo>
                    <a:pt x="5038026" y="3074632"/>
                  </a:lnTo>
                  <a:lnTo>
                    <a:pt x="5038026" y="2859671"/>
                  </a:lnTo>
                  <a:lnTo>
                    <a:pt x="5168062" y="2874492"/>
                  </a:lnTo>
                  <a:lnTo>
                    <a:pt x="5168062" y="2846565"/>
                  </a:lnTo>
                  <a:lnTo>
                    <a:pt x="5033937" y="2831274"/>
                  </a:lnTo>
                  <a:lnTo>
                    <a:pt x="5033937" y="4109059"/>
                  </a:lnTo>
                  <a:lnTo>
                    <a:pt x="4933912" y="4298378"/>
                  </a:lnTo>
                  <a:lnTo>
                    <a:pt x="4933912" y="4107624"/>
                  </a:lnTo>
                  <a:lnTo>
                    <a:pt x="5033937" y="4109059"/>
                  </a:lnTo>
                  <a:lnTo>
                    <a:pt x="5033937" y="2831274"/>
                  </a:lnTo>
                  <a:lnTo>
                    <a:pt x="5010264" y="2828569"/>
                  </a:lnTo>
                  <a:lnTo>
                    <a:pt x="5010264" y="2856509"/>
                  </a:lnTo>
                  <a:lnTo>
                    <a:pt x="5010264" y="3072104"/>
                  </a:lnTo>
                  <a:lnTo>
                    <a:pt x="5010264" y="3099981"/>
                  </a:lnTo>
                  <a:lnTo>
                    <a:pt x="5010264" y="3272739"/>
                  </a:lnTo>
                  <a:lnTo>
                    <a:pt x="5010264" y="3300603"/>
                  </a:lnTo>
                  <a:lnTo>
                    <a:pt x="5010264" y="3474567"/>
                  </a:lnTo>
                  <a:lnTo>
                    <a:pt x="5009553" y="3476053"/>
                  </a:lnTo>
                  <a:lnTo>
                    <a:pt x="5010264" y="3477717"/>
                  </a:lnTo>
                  <a:lnTo>
                    <a:pt x="5010264" y="3664801"/>
                  </a:lnTo>
                  <a:lnTo>
                    <a:pt x="5010264" y="3692588"/>
                  </a:lnTo>
                  <a:lnTo>
                    <a:pt x="5010264" y="3861943"/>
                  </a:lnTo>
                  <a:lnTo>
                    <a:pt x="5010264" y="3889718"/>
                  </a:lnTo>
                  <a:lnTo>
                    <a:pt x="5010264" y="4080954"/>
                  </a:lnTo>
                  <a:lnTo>
                    <a:pt x="4933912" y="4079862"/>
                  </a:lnTo>
                  <a:lnTo>
                    <a:pt x="4933912" y="4079671"/>
                  </a:lnTo>
                  <a:lnTo>
                    <a:pt x="4923294" y="4079544"/>
                  </a:lnTo>
                  <a:lnTo>
                    <a:pt x="4923294" y="3887622"/>
                  </a:lnTo>
                  <a:lnTo>
                    <a:pt x="5010264" y="3889718"/>
                  </a:lnTo>
                  <a:lnTo>
                    <a:pt x="5010264" y="3861943"/>
                  </a:lnTo>
                  <a:lnTo>
                    <a:pt x="4923294" y="3859847"/>
                  </a:lnTo>
                  <a:lnTo>
                    <a:pt x="4923294" y="3690086"/>
                  </a:lnTo>
                  <a:lnTo>
                    <a:pt x="5010264" y="3692588"/>
                  </a:lnTo>
                  <a:lnTo>
                    <a:pt x="5010264" y="3664801"/>
                  </a:lnTo>
                  <a:lnTo>
                    <a:pt x="4923294" y="3662286"/>
                  </a:lnTo>
                  <a:lnTo>
                    <a:pt x="4923294" y="3295319"/>
                  </a:lnTo>
                  <a:lnTo>
                    <a:pt x="5010264" y="3300603"/>
                  </a:lnTo>
                  <a:lnTo>
                    <a:pt x="5010264" y="3272739"/>
                  </a:lnTo>
                  <a:lnTo>
                    <a:pt x="4923294" y="3267443"/>
                  </a:lnTo>
                  <a:lnTo>
                    <a:pt x="4923294" y="3092081"/>
                  </a:lnTo>
                  <a:lnTo>
                    <a:pt x="5010264" y="3099981"/>
                  </a:lnTo>
                  <a:lnTo>
                    <a:pt x="5010264" y="3072104"/>
                  </a:lnTo>
                  <a:lnTo>
                    <a:pt x="4923294" y="3064205"/>
                  </a:lnTo>
                  <a:lnTo>
                    <a:pt x="4923294" y="2846603"/>
                  </a:lnTo>
                  <a:lnTo>
                    <a:pt x="5010264" y="2856509"/>
                  </a:lnTo>
                  <a:lnTo>
                    <a:pt x="5010264" y="2828569"/>
                  </a:lnTo>
                  <a:lnTo>
                    <a:pt x="4895520" y="2815475"/>
                  </a:lnTo>
                  <a:lnTo>
                    <a:pt x="4895520" y="2843428"/>
                  </a:lnTo>
                  <a:lnTo>
                    <a:pt x="4895520" y="3061678"/>
                  </a:lnTo>
                  <a:lnTo>
                    <a:pt x="4895520" y="4079189"/>
                  </a:lnTo>
                  <a:lnTo>
                    <a:pt x="4806975" y="4078046"/>
                  </a:lnTo>
                  <a:lnTo>
                    <a:pt x="4806975" y="3884790"/>
                  </a:lnTo>
                  <a:lnTo>
                    <a:pt x="4895520" y="3886936"/>
                  </a:lnTo>
                  <a:lnTo>
                    <a:pt x="4895520" y="3859161"/>
                  </a:lnTo>
                  <a:lnTo>
                    <a:pt x="4806975" y="3857015"/>
                  </a:lnTo>
                  <a:lnTo>
                    <a:pt x="4806975" y="3482556"/>
                  </a:lnTo>
                  <a:lnTo>
                    <a:pt x="4895520" y="3486467"/>
                  </a:lnTo>
                  <a:lnTo>
                    <a:pt x="4895520" y="3458654"/>
                  </a:lnTo>
                  <a:lnTo>
                    <a:pt x="4806975" y="3454743"/>
                  </a:lnTo>
                  <a:lnTo>
                    <a:pt x="4806975" y="3081502"/>
                  </a:lnTo>
                  <a:lnTo>
                    <a:pt x="4895520" y="3089554"/>
                  </a:lnTo>
                  <a:lnTo>
                    <a:pt x="4895520" y="3061678"/>
                  </a:lnTo>
                  <a:lnTo>
                    <a:pt x="4806975" y="3053626"/>
                  </a:lnTo>
                  <a:lnTo>
                    <a:pt x="4806975" y="2833332"/>
                  </a:lnTo>
                  <a:lnTo>
                    <a:pt x="4895520" y="2843428"/>
                  </a:lnTo>
                  <a:lnTo>
                    <a:pt x="4895520" y="2815475"/>
                  </a:lnTo>
                  <a:lnTo>
                    <a:pt x="4779213" y="2802204"/>
                  </a:lnTo>
                  <a:lnTo>
                    <a:pt x="4779213" y="4105478"/>
                  </a:lnTo>
                  <a:lnTo>
                    <a:pt x="4825911" y="4106087"/>
                  </a:lnTo>
                  <a:lnTo>
                    <a:pt x="4895520" y="4107091"/>
                  </a:lnTo>
                  <a:lnTo>
                    <a:pt x="4895520" y="4182376"/>
                  </a:lnTo>
                  <a:lnTo>
                    <a:pt x="4906149" y="4182376"/>
                  </a:lnTo>
                  <a:lnTo>
                    <a:pt x="4906149" y="4452518"/>
                  </a:lnTo>
                  <a:lnTo>
                    <a:pt x="4933912" y="4452518"/>
                  </a:lnTo>
                  <a:lnTo>
                    <a:pt x="4933912" y="4345927"/>
                  </a:lnTo>
                  <a:lnTo>
                    <a:pt x="4934407" y="4346194"/>
                  </a:lnTo>
                  <a:lnTo>
                    <a:pt x="4934572" y="4366742"/>
                  </a:lnTo>
                  <a:lnTo>
                    <a:pt x="5284368" y="4364202"/>
                  </a:lnTo>
                  <a:lnTo>
                    <a:pt x="5284368" y="4442053"/>
                  </a:lnTo>
                  <a:lnTo>
                    <a:pt x="5312130" y="4442053"/>
                  </a:lnTo>
                  <a:lnTo>
                    <a:pt x="5312130" y="4113720"/>
                  </a:lnTo>
                  <a:lnTo>
                    <a:pt x="5411419" y="4113720"/>
                  </a:lnTo>
                  <a:lnTo>
                    <a:pt x="5411419" y="2874327"/>
                  </a:lnTo>
                  <a:close/>
                </a:path>
                <a:path w="6627494" h="4959984">
                  <a:moveTo>
                    <a:pt x="6044870" y="2956039"/>
                  </a:moveTo>
                  <a:lnTo>
                    <a:pt x="6017107" y="2952572"/>
                  </a:lnTo>
                  <a:lnTo>
                    <a:pt x="6017107" y="2980550"/>
                  </a:lnTo>
                  <a:lnTo>
                    <a:pt x="6017107" y="3168485"/>
                  </a:lnTo>
                  <a:lnTo>
                    <a:pt x="6017107" y="4098645"/>
                  </a:lnTo>
                  <a:lnTo>
                    <a:pt x="5949073" y="4098645"/>
                  </a:lnTo>
                  <a:lnTo>
                    <a:pt x="5949099" y="4097782"/>
                  </a:lnTo>
                  <a:lnTo>
                    <a:pt x="5938748" y="4097629"/>
                  </a:lnTo>
                  <a:lnTo>
                    <a:pt x="5938748" y="3920274"/>
                  </a:lnTo>
                  <a:lnTo>
                    <a:pt x="6017107" y="3922357"/>
                  </a:lnTo>
                  <a:lnTo>
                    <a:pt x="6017107" y="3894569"/>
                  </a:lnTo>
                  <a:lnTo>
                    <a:pt x="5938748" y="3892499"/>
                  </a:lnTo>
                  <a:lnTo>
                    <a:pt x="5938748" y="3555631"/>
                  </a:lnTo>
                  <a:lnTo>
                    <a:pt x="6017107" y="3561334"/>
                  </a:lnTo>
                  <a:lnTo>
                    <a:pt x="6017107" y="3533533"/>
                  </a:lnTo>
                  <a:lnTo>
                    <a:pt x="5938748" y="3527831"/>
                  </a:lnTo>
                  <a:lnTo>
                    <a:pt x="5938748" y="3188601"/>
                  </a:lnTo>
                  <a:lnTo>
                    <a:pt x="6017107" y="3196412"/>
                  </a:lnTo>
                  <a:lnTo>
                    <a:pt x="6017107" y="3168485"/>
                  </a:lnTo>
                  <a:lnTo>
                    <a:pt x="5938748" y="3160674"/>
                  </a:lnTo>
                  <a:lnTo>
                    <a:pt x="5938748" y="2970746"/>
                  </a:lnTo>
                  <a:lnTo>
                    <a:pt x="6017107" y="2980550"/>
                  </a:lnTo>
                  <a:lnTo>
                    <a:pt x="6017107" y="2952572"/>
                  </a:lnTo>
                  <a:lnTo>
                    <a:pt x="5931370" y="2941828"/>
                  </a:lnTo>
                  <a:lnTo>
                    <a:pt x="5931370" y="4175963"/>
                  </a:lnTo>
                  <a:lnTo>
                    <a:pt x="5931370" y="4331894"/>
                  </a:lnTo>
                  <a:lnTo>
                    <a:pt x="5931370" y="4359656"/>
                  </a:lnTo>
                  <a:lnTo>
                    <a:pt x="5931370" y="4437113"/>
                  </a:lnTo>
                  <a:lnTo>
                    <a:pt x="5632374" y="4433494"/>
                  </a:lnTo>
                  <a:lnTo>
                    <a:pt x="5632374" y="4362018"/>
                  </a:lnTo>
                  <a:lnTo>
                    <a:pt x="5931370" y="4359656"/>
                  </a:lnTo>
                  <a:lnTo>
                    <a:pt x="5931370" y="4331894"/>
                  </a:lnTo>
                  <a:lnTo>
                    <a:pt x="5865241" y="4332414"/>
                  </a:lnTo>
                  <a:lnTo>
                    <a:pt x="5931370" y="4175963"/>
                  </a:lnTo>
                  <a:lnTo>
                    <a:pt x="5931370" y="2941828"/>
                  </a:lnTo>
                  <a:lnTo>
                    <a:pt x="5922657" y="2940735"/>
                  </a:lnTo>
                  <a:lnTo>
                    <a:pt x="5922657" y="4125150"/>
                  </a:lnTo>
                  <a:lnTo>
                    <a:pt x="5852642" y="4290822"/>
                  </a:lnTo>
                  <a:lnTo>
                    <a:pt x="5850915" y="4124058"/>
                  </a:lnTo>
                  <a:lnTo>
                    <a:pt x="5922657" y="4125150"/>
                  </a:lnTo>
                  <a:lnTo>
                    <a:pt x="5922657" y="2940735"/>
                  </a:lnTo>
                  <a:lnTo>
                    <a:pt x="5910973" y="2939275"/>
                  </a:lnTo>
                  <a:lnTo>
                    <a:pt x="5910973" y="2967266"/>
                  </a:lnTo>
                  <a:lnTo>
                    <a:pt x="5910973" y="3157905"/>
                  </a:lnTo>
                  <a:lnTo>
                    <a:pt x="5910973" y="4097197"/>
                  </a:lnTo>
                  <a:lnTo>
                    <a:pt x="5858649" y="4096397"/>
                  </a:lnTo>
                  <a:lnTo>
                    <a:pt x="5858649" y="3918153"/>
                  </a:lnTo>
                  <a:lnTo>
                    <a:pt x="5910973" y="3919537"/>
                  </a:lnTo>
                  <a:lnTo>
                    <a:pt x="5910973" y="3891762"/>
                  </a:lnTo>
                  <a:lnTo>
                    <a:pt x="5858649" y="3890378"/>
                  </a:lnTo>
                  <a:lnTo>
                    <a:pt x="5858649" y="3731895"/>
                  </a:lnTo>
                  <a:lnTo>
                    <a:pt x="5910973" y="3733558"/>
                  </a:lnTo>
                  <a:lnTo>
                    <a:pt x="5910973" y="3705758"/>
                  </a:lnTo>
                  <a:lnTo>
                    <a:pt x="5858649" y="3704107"/>
                  </a:lnTo>
                  <a:lnTo>
                    <a:pt x="5858649" y="3536683"/>
                  </a:lnTo>
                  <a:lnTo>
                    <a:pt x="5859424" y="3534664"/>
                  </a:lnTo>
                  <a:lnTo>
                    <a:pt x="5858649" y="3532606"/>
                  </a:lnTo>
                  <a:lnTo>
                    <a:pt x="5858649" y="3364509"/>
                  </a:lnTo>
                  <a:lnTo>
                    <a:pt x="5910973" y="3369259"/>
                  </a:lnTo>
                  <a:lnTo>
                    <a:pt x="5910973" y="3341382"/>
                  </a:lnTo>
                  <a:lnTo>
                    <a:pt x="5858649" y="3336633"/>
                  </a:lnTo>
                  <a:lnTo>
                    <a:pt x="5858649" y="3180613"/>
                  </a:lnTo>
                  <a:lnTo>
                    <a:pt x="5910973" y="3185833"/>
                  </a:lnTo>
                  <a:lnTo>
                    <a:pt x="5910973" y="3157905"/>
                  </a:lnTo>
                  <a:lnTo>
                    <a:pt x="5858649" y="3152686"/>
                  </a:lnTo>
                  <a:lnTo>
                    <a:pt x="5858649" y="2960713"/>
                  </a:lnTo>
                  <a:lnTo>
                    <a:pt x="5910973" y="2967266"/>
                  </a:lnTo>
                  <a:lnTo>
                    <a:pt x="5910973" y="2939275"/>
                  </a:lnTo>
                  <a:lnTo>
                    <a:pt x="5830887" y="2929255"/>
                  </a:lnTo>
                  <a:lnTo>
                    <a:pt x="5830887" y="2957233"/>
                  </a:lnTo>
                  <a:lnTo>
                    <a:pt x="5830887" y="3149917"/>
                  </a:lnTo>
                  <a:lnTo>
                    <a:pt x="5830887" y="4095978"/>
                  </a:lnTo>
                  <a:lnTo>
                    <a:pt x="5825312" y="4095902"/>
                  </a:lnTo>
                  <a:lnTo>
                    <a:pt x="5825312" y="4332744"/>
                  </a:lnTo>
                  <a:lnTo>
                    <a:pt x="5754776" y="4333291"/>
                  </a:lnTo>
                  <a:lnTo>
                    <a:pt x="5823788" y="4183138"/>
                  </a:lnTo>
                  <a:lnTo>
                    <a:pt x="5825312" y="4332744"/>
                  </a:lnTo>
                  <a:lnTo>
                    <a:pt x="5825312" y="4095902"/>
                  </a:lnTo>
                  <a:lnTo>
                    <a:pt x="5820588" y="4095826"/>
                  </a:lnTo>
                  <a:lnTo>
                    <a:pt x="5820588" y="4123588"/>
                  </a:lnTo>
                  <a:lnTo>
                    <a:pt x="5748096" y="4281259"/>
                  </a:lnTo>
                  <a:lnTo>
                    <a:pt x="5747677" y="4122458"/>
                  </a:lnTo>
                  <a:lnTo>
                    <a:pt x="5820588" y="4123588"/>
                  </a:lnTo>
                  <a:lnTo>
                    <a:pt x="5820588" y="4095826"/>
                  </a:lnTo>
                  <a:lnTo>
                    <a:pt x="5747601" y="4094683"/>
                  </a:lnTo>
                  <a:lnTo>
                    <a:pt x="5747499" y="4054894"/>
                  </a:lnTo>
                  <a:lnTo>
                    <a:pt x="5728132" y="4094378"/>
                  </a:lnTo>
                  <a:lnTo>
                    <a:pt x="5722340" y="4094289"/>
                  </a:lnTo>
                  <a:lnTo>
                    <a:pt x="5722340" y="3914533"/>
                  </a:lnTo>
                  <a:lnTo>
                    <a:pt x="5830887" y="3917416"/>
                  </a:lnTo>
                  <a:lnTo>
                    <a:pt x="5830887" y="3889641"/>
                  </a:lnTo>
                  <a:lnTo>
                    <a:pt x="5722340" y="3886758"/>
                  </a:lnTo>
                  <a:lnTo>
                    <a:pt x="5722340" y="3727577"/>
                  </a:lnTo>
                  <a:lnTo>
                    <a:pt x="5775744" y="3729278"/>
                  </a:lnTo>
                  <a:lnTo>
                    <a:pt x="5780252" y="3740772"/>
                  </a:lnTo>
                  <a:lnTo>
                    <a:pt x="5784558" y="3729558"/>
                  </a:lnTo>
                  <a:lnTo>
                    <a:pt x="5830887" y="3731018"/>
                  </a:lnTo>
                  <a:lnTo>
                    <a:pt x="5830887" y="3703231"/>
                  </a:lnTo>
                  <a:lnTo>
                    <a:pt x="5795099" y="3702100"/>
                  </a:lnTo>
                  <a:lnTo>
                    <a:pt x="5809742" y="3663988"/>
                  </a:lnTo>
                  <a:lnTo>
                    <a:pt x="5830887" y="3608946"/>
                  </a:lnTo>
                  <a:lnTo>
                    <a:pt x="5830887" y="3458819"/>
                  </a:lnTo>
                  <a:lnTo>
                    <a:pt x="5829655" y="3455555"/>
                  </a:lnTo>
                  <a:lnTo>
                    <a:pt x="5829655" y="3534664"/>
                  </a:lnTo>
                  <a:lnTo>
                    <a:pt x="5780036" y="3663988"/>
                  </a:lnTo>
                  <a:lnTo>
                    <a:pt x="5764720" y="3624935"/>
                  </a:lnTo>
                  <a:lnTo>
                    <a:pt x="5764720" y="3701135"/>
                  </a:lnTo>
                  <a:lnTo>
                    <a:pt x="5722340" y="3699789"/>
                  </a:lnTo>
                  <a:lnTo>
                    <a:pt x="5722340" y="3592957"/>
                  </a:lnTo>
                  <a:lnTo>
                    <a:pt x="5764720" y="3701135"/>
                  </a:lnTo>
                  <a:lnTo>
                    <a:pt x="5764720" y="3624935"/>
                  </a:lnTo>
                  <a:lnTo>
                    <a:pt x="5724017" y="3521113"/>
                  </a:lnTo>
                  <a:lnTo>
                    <a:pt x="5777814" y="3396665"/>
                  </a:lnTo>
                  <a:lnTo>
                    <a:pt x="5824639" y="3521113"/>
                  </a:lnTo>
                  <a:lnTo>
                    <a:pt x="5829655" y="3534664"/>
                  </a:lnTo>
                  <a:lnTo>
                    <a:pt x="5829655" y="3455555"/>
                  </a:lnTo>
                  <a:lnTo>
                    <a:pt x="5807507" y="3396665"/>
                  </a:lnTo>
                  <a:lnTo>
                    <a:pt x="5793168" y="3358565"/>
                  </a:lnTo>
                  <a:lnTo>
                    <a:pt x="5830887" y="3361982"/>
                  </a:lnTo>
                  <a:lnTo>
                    <a:pt x="5830887" y="3334105"/>
                  </a:lnTo>
                  <a:lnTo>
                    <a:pt x="5782310" y="3329686"/>
                  </a:lnTo>
                  <a:lnTo>
                    <a:pt x="5779655" y="3322599"/>
                  </a:lnTo>
                  <a:lnTo>
                    <a:pt x="5776798" y="3329190"/>
                  </a:lnTo>
                  <a:lnTo>
                    <a:pt x="5765190" y="3328136"/>
                  </a:lnTo>
                  <a:lnTo>
                    <a:pt x="5765190" y="3356013"/>
                  </a:lnTo>
                  <a:lnTo>
                    <a:pt x="5722340" y="3455047"/>
                  </a:lnTo>
                  <a:lnTo>
                    <a:pt x="5722340" y="3352114"/>
                  </a:lnTo>
                  <a:lnTo>
                    <a:pt x="5765190" y="3356013"/>
                  </a:lnTo>
                  <a:lnTo>
                    <a:pt x="5765190" y="3328136"/>
                  </a:lnTo>
                  <a:lnTo>
                    <a:pt x="5722340" y="3324225"/>
                  </a:lnTo>
                  <a:lnTo>
                    <a:pt x="5722340" y="3167011"/>
                  </a:lnTo>
                  <a:lnTo>
                    <a:pt x="5830887" y="3177844"/>
                  </a:lnTo>
                  <a:lnTo>
                    <a:pt x="5830887" y="3149917"/>
                  </a:lnTo>
                  <a:lnTo>
                    <a:pt x="5722340" y="3139097"/>
                  </a:lnTo>
                  <a:lnTo>
                    <a:pt x="5722340" y="2943644"/>
                  </a:lnTo>
                  <a:lnTo>
                    <a:pt x="5830887" y="2957233"/>
                  </a:lnTo>
                  <a:lnTo>
                    <a:pt x="5830887" y="2929255"/>
                  </a:lnTo>
                  <a:lnTo>
                    <a:pt x="5746089" y="2918625"/>
                  </a:lnTo>
                  <a:lnTo>
                    <a:pt x="5720486" y="2915424"/>
                  </a:lnTo>
                  <a:lnTo>
                    <a:pt x="5720486" y="4333570"/>
                  </a:lnTo>
                  <a:lnTo>
                    <a:pt x="5641492" y="4334192"/>
                  </a:lnTo>
                  <a:lnTo>
                    <a:pt x="5720067" y="4173969"/>
                  </a:lnTo>
                  <a:lnTo>
                    <a:pt x="5720486" y="4333570"/>
                  </a:lnTo>
                  <a:lnTo>
                    <a:pt x="5720486" y="2915424"/>
                  </a:lnTo>
                  <a:lnTo>
                    <a:pt x="5714619" y="2914688"/>
                  </a:lnTo>
                  <a:lnTo>
                    <a:pt x="5714619" y="4121950"/>
                  </a:lnTo>
                  <a:lnTo>
                    <a:pt x="5632374" y="4289691"/>
                  </a:lnTo>
                  <a:lnTo>
                    <a:pt x="5632374" y="4120667"/>
                  </a:lnTo>
                  <a:lnTo>
                    <a:pt x="5714619" y="4121950"/>
                  </a:lnTo>
                  <a:lnTo>
                    <a:pt x="5714619" y="2914688"/>
                  </a:lnTo>
                  <a:lnTo>
                    <a:pt x="5694578" y="2912186"/>
                  </a:lnTo>
                  <a:lnTo>
                    <a:pt x="5694578" y="2940164"/>
                  </a:lnTo>
                  <a:lnTo>
                    <a:pt x="5694578" y="3136328"/>
                  </a:lnTo>
                  <a:lnTo>
                    <a:pt x="5694578" y="3164243"/>
                  </a:lnTo>
                  <a:lnTo>
                    <a:pt x="5694578" y="3321710"/>
                  </a:lnTo>
                  <a:lnTo>
                    <a:pt x="5694578" y="3349587"/>
                  </a:lnTo>
                  <a:lnTo>
                    <a:pt x="5694578" y="3519195"/>
                  </a:lnTo>
                  <a:lnTo>
                    <a:pt x="5693981" y="3520567"/>
                  </a:lnTo>
                  <a:lnTo>
                    <a:pt x="5694578" y="3522091"/>
                  </a:lnTo>
                  <a:lnTo>
                    <a:pt x="5694578" y="3698913"/>
                  </a:lnTo>
                  <a:lnTo>
                    <a:pt x="5694578" y="3726700"/>
                  </a:lnTo>
                  <a:lnTo>
                    <a:pt x="5694578" y="3886022"/>
                  </a:lnTo>
                  <a:lnTo>
                    <a:pt x="5694578" y="3913797"/>
                  </a:lnTo>
                  <a:lnTo>
                    <a:pt x="5694578" y="4093870"/>
                  </a:lnTo>
                  <a:lnTo>
                    <a:pt x="5632374" y="4092892"/>
                  </a:lnTo>
                  <a:lnTo>
                    <a:pt x="5632374" y="4092740"/>
                  </a:lnTo>
                  <a:lnTo>
                    <a:pt x="5623217" y="4092625"/>
                  </a:lnTo>
                  <a:lnTo>
                    <a:pt x="5623217" y="3911904"/>
                  </a:lnTo>
                  <a:lnTo>
                    <a:pt x="5694578" y="3913797"/>
                  </a:lnTo>
                  <a:lnTo>
                    <a:pt x="5694578" y="3886022"/>
                  </a:lnTo>
                  <a:lnTo>
                    <a:pt x="5623217" y="3884130"/>
                  </a:lnTo>
                  <a:lnTo>
                    <a:pt x="5623217" y="3724440"/>
                  </a:lnTo>
                  <a:lnTo>
                    <a:pt x="5694578" y="3726700"/>
                  </a:lnTo>
                  <a:lnTo>
                    <a:pt x="5694578" y="3698913"/>
                  </a:lnTo>
                  <a:lnTo>
                    <a:pt x="5623217" y="3696652"/>
                  </a:lnTo>
                  <a:lnTo>
                    <a:pt x="5623217" y="3343097"/>
                  </a:lnTo>
                  <a:lnTo>
                    <a:pt x="5694578" y="3349587"/>
                  </a:lnTo>
                  <a:lnTo>
                    <a:pt x="5694578" y="3321710"/>
                  </a:lnTo>
                  <a:lnTo>
                    <a:pt x="5623217" y="3315220"/>
                  </a:lnTo>
                  <a:lnTo>
                    <a:pt x="5623217" y="3157118"/>
                  </a:lnTo>
                  <a:lnTo>
                    <a:pt x="5694578" y="3164243"/>
                  </a:lnTo>
                  <a:lnTo>
                    <a:pt x="5694578" y="3136328"/>
                  </a:lnTo>
                  <a:lnTo>
                    <a:pt x="5623217" y="3129203"/>
                  </a:lnTo>
                  <a:lnTo>
                    <a:pt x="5623217" y="2931223"/>
                  </a:lnTo>
                  <a:lnTo>
                    <a:pt x="5694578" y="2940164"/>
                  </a:lnTo>
                  <a:lnTo>
                    <a:pt x="5694578" y="2912186"/>
                  </a:lnTo>
                  <a:lnTo>
                    <a:pt x="5595455" y="2899765"/>
                  </a:lnTo>
                  <a:lnTo>
                    <a:pt x="5595455" y="2927743"/>
                  </a:lnTo>
                  <a:lnTo>
                    <a:pt x="5595455" y="3126435"/>
                  </a:lnTo>
                  <a:lnTo>
                    <a:pt x="5595455" y="4092244"/>
                  </a:lnTo>
                  <a:lnTo>
                    <a:pt x="5544134" y="4091533"/>
                  </a:lnTo>
                  <a:lnTo>
                    <a:pt x="5522734" y="4091203"/>
                  </a:lnTo>
                  <a:lnTo>
                    <a:pt x="5522734" y="3909212"/>
                  </a:lnTo>
                  <a:lnTo>
                    <a:pt x="5595455" y="3911155"/>
                  </a:lnTo>
                  <a:lnTo>
                    <a:pt x="5595455" y="3883380"/>
                  </a:lnTo>
                  <a:lnTo>
                    <a:pt x="5522734" y="3881437"/>
                  </a:lnTo>
                  <a:lnTo>
                    <a:pt x="5522734" y="3527526"/>
                  </a:lnTo>
                  <a:lnTo>
                    <a:pt x="5595455" y="3531095"/>
                  </a:lnTo>
                  <a:lnTo>
                    <a:pt x="5595455" y="3503257"/>
                  </a:lnTo>
                  <a:lnTo>
                    <a:pt x="5522734" y="3499688"/>
                  </a:lnTo>
                  <a:lnTo>
                    <a:pt x="5522734" y="3147085"/>
                  </a:lnTo>
                  <a:lnTo>
                    <a:pt x="5595455" y="3154349"/>
                  </a:lnTo>
                  <a:lnTo>
                    <a:pt x="5595455" y="3126435"/>
                  </a:lnTo>
                  <a:lnTo>
                    <a:pt x="5522734" y="3119170"/>
                  </a:lnTo>
                  <a:lnTo>
                    <a:pt x="5522734" y="2918625"/>
                  </a:lnTo>
                  <a:lnTo>
                    <a:pt x="5595455" y="2927743"/>
                  </a:lnTo>
                  <a:lnTo>
                    <a:pt x="5595455" y="2899765"/>
                  </a:lnTo>
                  <a:lnTo>
                    <a:pt x="5494972" y="2887180"/>
                  </a:lnTo>
                  <a:lnTo>
                    <a:pt x="5494972" y="4118546"/>
                  </a:lnTo>
                  <a:lnTo>
                    <a:pt x="5510644" y="4118775"/>
                  </a:lnTo>
                  <a:lnTo>
                    <a:pt x="5595455" y="4120096"/>
                  </a:lnTo>
                  <a:lnTo>
                    <a:pt x="5595455" y="4190835"/>
                  </a:lnTo>
                  <a:lnTo>
                    <a:pt x="5604611" y="4190835"/>
                  </a:lnTo>
                  <a:lnTo>
                    <a:pt x="5604611" y="4460926"/>
                  </a:lnTo>
                  <a:lnTo>
                    <a:pt x="5959132" y="4465205"/>
                  </a:lnTo>
                  <a:lnTo>
                    <a:pt x="5959132" y="4437113"/>
                  </a:lnTo>
                  <a:lnTo>
                    <a:pt x="5959132" y="4126420"/>
                  </a:lnTo>
                  <a:lnTo>
                    <a:pt x="6044870" y="4126420"/>
                  </a:lnTo>
                  <a:lnTo>
                    <a:pt x="6044870" y="2956039"/>
                  </a:lnTo>
                  <a:close/>
                </a:path>
                <a:path w="6627494" h="4959984">
                  <a:moveTo>
                    <a:pt x="6627292" y="3031299"/>
                  </a:moveTo>
                  <a:lnTo>
                    <a:pt x="6599529" y="3027692"/>
                  </a:lnTo>
                  <a:lnTo>
                    <a:pt x="6599529" y="3055709"/>
                  </a:lnTo>
                  <a:lnTo>
                    <a:pt x="6599529" y="4095127"/>
                  </a:lnTo>
                  <a:lnTo>
                    <a:pt x="6539535" y="4095127"/>
                  </a:lnTo>
                  <a:lnTo>
                    <a:pt x="6539547" y="4094315"/>
                  </a:lnTo>
                  <a:lnTo>
                    <a:pt x="6522199" y="4094035"/>
                  </a:lnTo>
                  <a:lnTo>
                    <a:pt x="6522199" y="4175239"/>
                  </a:lnTo>
                  <a:lnTo>
                    <a:pt x="6522199" y="4313783"/>
                  </a:lnTo>
                  <a:lnTo>
                    <a:pt x="6522199" y="4341546"/>
                  </a:lnTo>
                  <a:lnTo>
                    <a:pt x="6522199" y="4457293"/>
                  </a:lnTo>
                  <a:lnTo>
                    <a:pt x="6255410" y="4453877"/>
                  </a:lnTo>
                  <a:lnTo>
                    <a:pt x="6255410" y="4343793"/>
                  </a:lnTo>
                  <a:lnTo>
                    <a:pt x="6522199" y="4341546"/>
                  </a:lnTo>
                  <a:lnTo>
                    <a:pt x="6522199" y="4313783"/>
                  </a:lnTo>
                  <a:lnTo>
                    <a:pt x="6465722" y="4314253"/>
                  </a:lnTo>
                  <a:lnTo>
                    <a:pt x="6522199" y="4175239"/>
                  </a:lnTo>
                  <a:lnTo>
                    <a:pt x="6522199" y="4094035"/>
                  </a:lnTo>
                  <a:lnTo>
                    <a:pt x="6514008" y="4093908"/>
                  </a:lnTo>
                  <a:lnTo>
                    <a:pt x="6514008" y="4121683"/>
                  </a:lnTo>
                  <a:lnTo>
                    <a:pt x="6435687" y="4314507"/>
                  </a:lnTo>
                  <a:lnTo>
                    <a:pt x="6255410" y="4316019"/>
                  </a:lnTo>
                  <a:lnTo>
                    <a:pt x="6255410" y="4117492"/>
                  </a:lnTo>
                  <a:lnTo>
                    <a:pt x="6514008" y="4121683"/>
                  </a:lnTo>
                  <a:lnTo>
                    <a:pt x="6514008" y="4093908"/>
                  </a:lnTo>
                  <a:lnTo>
                    <a:pt x="6255410" y="4089717"/>
                  </a:lnTo>
                  <a:lnTo>
                    <a:pt x="6181725" y="4088523"/>
                  </a:lnTo>
                  <a:lnTo>
                    <a:pt x="6156566" y="4088117"/>
                  </a:lnTo>
                  <a:lnTo>
                    <a:pt x="6156566" y="2998012"/>
                  </a:lnTo>
                  <a:lnTo>
                    <a:pt x="6599529" y="3055709"/>
                  </a:lnTo>
                  <a:lnTo>
                    <a:pt x="6599529" y="3027692"/>
                  </a:lnTo>
                  <a:lnTo>
                    <a:pt x="6371374" y="2998012"/>
                  </a:lnTo>
                  <a:lnTo>
                    <a:pt x="6128804" y="2966453"/>
                  </a:lnTo>
                  <a:lnTo>
                    <a:pt x="6128804" y="4115460"/>
                  </a:lnTo>
                  <a:lnTo>
                    <a:pt x="6145631" y="4115714"/>
                  </a:lnTo>
                  <a:lnTo>
                    <a:pt x="6227648" y="4117048"/>
                  </a:lnTo>
                  <a:lnTo>
                    <a:pt x="6227648" y="4481309"/>
                  </a:lnTo>
                  <a:lnTo>
                    <a:pt x="6549961" y="4485386"/>
                  </a:lnTo>
                  <a:lnTo>
                    <a:pt x="6549961" y="4457293"/>
                  </a:lnTo>
                  <a:lnTo>
                    <a:pt x="6549961" y="4122890"/>
                  </a:lnTo>
                  <a:lnTo>
                    <a:pt x="6627292" y="4122890"/>
                  </a:lnTo>
                  <a:lnTo>
                    <a:pt x="6627292" y="3031299"/>
                  </a:lnTo>
                  <a:close/>
                </a:path>
              </a:pathLst>
            </a:custGeom>
            <a:solidFill>
              <a:srgbClr val="006E85">
                <a:alpha val="8998"/>
              </a:srgbClr>
            </a:solidFill>
          </p:spPr>
          <p:txBody>
            <a:bodyPr wrap="square" lIns="0" tIns="0" rIns="0" bIns="0" rtlCol="0"/>
            <a:lstStyle/>
            <a:p>
              <a:endParaRPr/>
            </a:p>
          </p:txBody>
        </p:sp>
        <p:sp>
          <p:nvSpPr>
            <p:cNvPr id="39" name="object 39"/>
            <p:cNvSpPr/>
            <p:nvPr/>
          </p:nvSpPr>
          <p:spPr>
            <a:xfrm>
              <a:off x="10000615" y="4242658"/>
              <a:ext cx="7450455" cy="3986529"/>
            </a:xfrm>
            <a:custGeom>
              <a:avLst/>
              <a:gdLst/>
              <a:ahLst/>
              <a:cxnLst/>
              <a:rect l="l" t="t" r="r" b="b"/>
              <a:pathLst>
                <a:path w="7450455" h="3986529">
                  <a:moveTo>
                    <a:pt x="343789" y="1661109"/>
                  </a:moveTo>
                  <a:lnTo>
                    <a:pt x="322414" y="1643430"/>
                  </a:lnTo>
                  <a:lnTo>
                    <a:pt x="0" y="2032431"/>
                  </a:lnTo>
                  <a:lnTo>
                    <a:pt x="21374" y="2050110"/>
                  </a:lnTo>
                  <a:lnTo>
                    <a:pt x="343789" y="1661109"/>
                  </a:lnTo>
                  <a:close/>
                </a:path>
                <a:path w="7450455" h="3986529">
                  <a:moveTo>
                    <a:pt x="1966722" y="1874647"/>
                  </a:moveTo>
                  <a:lnTo>
                    <a:pt x="1943506" y="1859356"/>
                  </a:lnTo>
                  <a:lnTo>
                    <a:pt x="1712950" y="2208238"/>
                  </a:lnTo>
                  <a:lnTo>
                    <a:pt x="1736153" y="2223528"/>
                  </a:lnTo>
                  <a:lnTo>
                    <a:pt x="1966722" y="1874647"/>
                  </a:lnTo>
                  <a:close/>
                </a:path>
                <a:path w="7450455" h="3986529">
                  <a:moveTo>
                    <a:pt x="2864942" y="3405454"/>
                  </a:moveTo>
                  <a:lnTo>
                    <a:pt x="2790380" y="3368789"/>
                  </a:lnTo>
                  <a:lnTo>
                    <a:pt x="2790380" y="3399688"/>
                  </a:lnTo>
                  <a:lnTo>
                    <a:pt x="2456396" y="3396919"/>
                  </a:lnTo>
                  <a:lnTo>
                    <a:pt x="2415489" y="3358426"/>
                  </a:lnTo>
                  <a:lnTo>
                    <a:pt x="2415489" y="3396577"/>
                  </a:lnTo>
                  <a:lnTo>
                    <a:pt x="2262784" y="3395307"/>
                  </a:lnTo>
                  <a:lnTo>
                    <a:pt x="2230399" y="3340379"/>
                  </a:lnTo>
                  <a:lnTo>
                    <a:pt x="2230399" y="3395040"/>
                  </a:lnTo>
                  <a:lnTo>
                    <a:pt x="2016925" y="3393249"/>
                  </a:lnTo>
                  <a:lnTo>
                    <a:pt x="1828101" y="3396297"/>
                  </a:lnTo>
                  <a:lnTo>
                    <a:pt x="2002561" y="3241852"/>
                  </a:lnTo>
                  <a:lnTo>
                    <a:pt x="2140051" y="3241852"/>
                  </a:lnTo>
                  <a:lnTo>
                    <a:pt x="2230399" y="3395040"/>
                  </a:lnTo>
                  <a:lnTo>
                    <a:pt x="2230399" y="3340379"/>
                  </a:lnTo>
                  <a:lnTo>
                    <a:pt x="2172309" y="3241852"/>
                  </a:lnTo>
                  <a:lnTo>
                    <a:pt x="2251151" y="3241852"/>
                  </a:lnTo>
                  <a:lnTo>
                    <a:pt x="2415489" y="3396577"/>
                  </a:lnTo>
                  <a:lnTo>
                    <a:pt x="2415489" y="3358426"/>
                  </a:lnTo>
                  <a:lnTo>
                    <a:pt x="2291638" y="3241852"/>
                  </a:lnTo>
                  <a:lnTo>
                    <a:pt x="2458212" y="3241852"/>
                  </a:lnTo>
                  <a:lnTo>
                    <a:pt x="2458212" y="3236328"/>
                  </a:lnTo>
                  <a:lnTo>
                    <a:pt x="2790380" y="3399688"/>
                  </a:lnTo>
                  <a:lnTo>
                    <a:pt x="2790380" y="3368789"/>
                  </a:lnTo>
                  <a:lnTo>
                    <a:pt x="2413000" y="3183191"/>
                  </a:lnTo>
                  <a:lnTo>
                    <a:pt x="2413000" y="3214090"/>
                  </a:lnTo>
                  <a:lnTo>
                    <a:pt x="2262136" y="3214090"/>
                  </a:lnTo>
                  <a:lnTo>
                    <a:pt x="2221661" y="3176003"/>
                  </a:lnTo>
                  <a:lnTo>
                    <a:pt x="2221661" y="3214090"/>
                  </a:lnTo>
                  <a:lnTo>
                    <a:pt x="2155939" y="3214090"/>
                  </a:lnTo>
                  <a:lnTo>
                    <a:pt x="2123681" y="3159391"/>
                  </a:lnTo>
                  <a:lnTo>
                    <a:pt x="2123681" y="3214090"/>
                  </a:lnTo>
                  <a:lnTo>
                    <a:pt x="1998853" y="3214090"/>
                  </a:lnTo>
                  <a:lnTo>
                    <a:pt x="1995830" y="3210674"/>
                  </a:lnTo>
                  <a:lnTo>
                    <a:pt x="1991969" y="3214090"/>
                  </a:lnTo>
                  <a:lnTo>
                    <a:pt x="1960613" y="3214090"/>
                  </a:lnTo>
                  <a:lnTo>
                    <a:pt x="1960613" y="3241852"/>
                  </a:lnTo>
                  <a:lnTo>
                    <a:pt x="1785454" y="3396996"/>
                  </a:lnTo>
                  <a:lnTo>
                    <a:pt x="1221003" y="3406089"/>
                  </a:lnTo>
                  <a:lnTo>
                    <a:pt x="1582915" y="3228771"/>
                  </a:lnTo>
                  <a:lnTo>
                    <a:pt x="1582915" y="3241852"/>
                  </a:lnTo>
                  <a:lnTo>
                    <a:pt x="1960613" y="3241852"/>
                  </a:lnTo>
                  <a:lnTo>
                    <a:pt x="1960613" y="3214090"/>
                  </a:lnTo>
                  <a:lnTo>
                    <a:pt x="1612849" y="3214090"/>
                  </a:lnTo>
                  <a:lnTo>
                    <a:pt x="2013254" y="3017901"/>
                  </a:lnTo>
                  <a:lnTo>
                    <a:pt x="2017293" y="3021711"/>
                  </a:lnTo>
                  <a:lnTo>
                    <a:pt x="2012048" y="3024797"/>
                  </a:lnTo>
                  <a:lnTo>
                    <a:pt x="2123681" y="3214090"/>
                  </a:lnTo>
                  <a:lnTo>
                    <a:pt x="2123681" y="3159391"/>
                  </a:lnTo>
                  <a:lnTo>
                    <a:pt x="2073948" y="3075051"/>
                  </a:lnTo>
                  <a:lnTo>
                    <a:pt x="2221661" y="3214090"/>
                  </a:lnTo>
                  <a:lnTo>
                    <a:pt x="2221661" y="3176003"/>
                  </a:lnTo>
                  <a:lnTo>
                    <a:pt x="2096998" y="3058680"/>
                  </a:lnTo>
                  <a:lnTo>
                    <a:pt x="2413000" y="3214090"/>
                  </a:lnTo>
                  <a:lnTo>
                    <a:pt x="2413000" y="3183191"/>
                  </a:lnTo>
                  <a:lnTo>
                    <a:pt x="2013673" y="2986786"/>
                  </a:lnTo>
                  <a:lnTo>
                    <a:pt x="1683766" y="3148406"/>
                  </a:lnTo>
                  <a:lnTo>
                    <a:pt x="1214628" y="3122726"/>
                  </a:lnTo>
                  <a:lnTo>
                    <a:pt x="1213116" y="3150489"/>
                  </a:lnTo>
                  <a:lnTo>
                    <a:pt x="1632648" y="3173450"/>
                  </a:lnTo>
                  <a:lnTo>
                    <a:pt x="1145159" y="3412274"/>
                  </a:lnTo>
                  <a:lnTo>
                    <a:pt x="1145159" y="3665613"/>
                  </a:lnTo>
                  <a:lnTo>
                    <a:pt x="1172933" y="3665613"/>
                  </a:lnTo>
                  <a:lnTo>
                    <a:pt x="1172933" y="3434626"/>
                  </a:lnTo>
                  <a:lnTo>
                    <a:pt x="1765439" y="3425075"/>
                  </a:lnTo>
                  <a:lnTo>
                    <a:pt x="1765439" y="3675977"/>
                  </a:lnTo>
                  <a:lnTo>
                    <a:pt x="1793201" y="3675977"/>
                  </a:lnTo>
                  <a:lnTo>
                    <a:pt x="1793201" y="3427196"/>
                  </a:lnTo>
                  <a:lnTo>
                    <a:pt x="1796161" y="3424580"/>
                  </a:lnTo>
                  <a:lnTo>
                    <a:pt x="2017039" y="3421011"/>
                  </a:lnTo>
                  <a:lnTo>
                    <a:pt x="2246846" y="3422929"/>
                  </a:lnTo>
                  <a:lnTo>
                    <a:pt x="2247925" y="3424745"/>
                  </a:lnTo>
                  <a:lnTo>
                    <a:pt x="2247925" y="3675977"/>
                  </a:lnTo>
                  <a:lnTo>
                    <a:pt x="2275687" y="3675977"/>
                  </a:lnTo>
                  <a:lnTo>
                    <a:pt x="2275687" y="3423170"/>
                  </a:lnTo>
                  <a:lnTo>
                    <a:pt x="2445232" y="3424580"/>
                  </a:lnTo>
                  <a:lnTo>
                    <a:pt x="2447798" y="3426980"/>
                  </a:lnTo>
                  <a:lnTo>
                    <a:pt x="2447798" y="3675977"/>
                  </a:lnTo>
                  <a:lnTo>
                    <a:pt x="2475560" y="3675977"/>
                  </a:lnTo>
                  <a:lnTo>
                    <a:pt x="2475560" y="3424834"/>
                  </a:lnTo>
                  <a:lnTo>
                    <a:pt x="2837180" y="3427831"/>
                  </a:lnTo>
                  <a:lnTo>
                    <a:pt x="2837180" y="3689743"/>
                  </a:lnTo>
                  <a:lnTo>
                    <a:pt x="2864942" y="3689743"/>
                  </a:lnTo>
                  <a:lnTo>
                    <a:pt x="2864942" y="3405454"/>
                  </a:lnTo>
                  <a:close/>
                </a:path>
                <a:path w="7450455" h="3986529">
                  <a:moveTo>
                    <a:pt x="3554184" y="294881"/>
                  </a:moveTo>
                  <a:lnTo>
                    <a:pt x="3526421" y="287782"/>
                  </a:lnTo>
                  <a:lnTo>
                    <a:pt x="3526421" y="316458"/>
                  </a:lnTo>
                  <a:lnTo>
                    <a:pt x="3526421" y="2003971"/>
                  </a:lnTo>
                  <a:lnTo>
                    <a:pt x="3498227" y="1999780"/>
                  </a:lnTo>
                  <a:lnTo>
                    <a:pt x="3498227" y="354190"/>
                  </a:lnTo>
                  <a:lnTo>
                    <a:pt x="3470465" y="347014"/>
                  </a:lnTo>
                  <a:lnTo>
                    <a:pt x="3470465" y="1995639"/>
                  </a:lnTo>
                  <a:lnTo>
                    <a:pt x="3357562" y="1978825"/>
                  </a:lnTo>
                  <a:lnTo>
                    <a:pt x="3357080" y="1978748"/>
                  </a:lnTo>
                  <a:lnTo>
                    <a:pt x="3341840" y="1976475"/>
                  </a:lnTo>
                  <a:lnTo>
                    <a:pt x="3341840" y="2647670"/>
                  </a:lnTo>
                  <a:lnTo>
                    <a:pt x="3333559" y="2647670"/>
                  </a:lnTo>
                  <a:lnTo>
                    <a:pt x="3303778" y="2570759"/>
                  </a:lnTo>
                  <a:lnTo>
                    <a:pt x="3303778" y="2647670"/>
                  </a:lnTo>
                  <a:lnTo>
                    <a:pt x="3302482" y="2647670"/>
                  </a:lnTo>
                  <a:lnTo>
                    <a:pt x="3302482" y="2689275"/>
                  </a:lnTo>
                  <a:lnTo>
                    <a:pt x="2728023" y="2647950"/>
                  </a:lnTo>
                  <a:lnTo>
                    <a:pt x="2728023" y="2597023"/>
                  </a:lnTo>
                  <a:lnTo>
                    <a:pt x="2712732" y="2595257"/>
                  </a:lnTo>
                  <a:lnTo>
                    <a:pt x="2810599" y="2314867"/>
                  </a:lnTo>
                  <a:lnTo>
                    <a:pt x="3199244" y="2363482"/>
                  </a:lnTo>
                  <a:lnTo>
                    <a:pt x="3194469" y="2365324"/>
                  </a:lnTo>
                  <a:lnTo>
                    <a:pt x="3303778" y="2647670"/>
                  </a:lnTo>
                  <a:lnTo>
                    <a:pt x="3303778" y="2570759"/>
                  </a:lnTo>
                  <a:lnTo>
                    <a:pt x="3224758" y="2366670"/>
                  </a:lnTo>
                  <a:lnTo>
                    <a:pt x="3341840" y="2381313"/>
                  </a:lnTo>
                  <a:lnTo>
                    <a:pt x="3341840" y="2317788"/>
                  </a:lnTo>
                  <a:lnTo>
                    <a:pt x="3329140" y="2295474"/>
                  </a:lnTo>
                  <a:lnTo>
                    <a:pt x="3329140" y="2351748"/>
                  </a:lnTo>
                  <a:lnTo>
                    <a:pt x="3154134" y="2329865"/>
                  </a:lnTo>
                  <a:lnTo>
                    <a:pt x="3239401" y="2194052"/>
                  </a:lnTo>
                  <a:lnTo>
                    <a:pt x="3329140" y="2351748"/>
                  </a:lnTo>
                  <a:lnTo>
                    <a:pt x="3329140" y="2295474"/>
                  </a:lnTo>
                  <a:lnTo>
                    <a:pt x="3256203" y="2167293"/>
                  </a:lnTo>
                  <a:lnTo>
                    <a:pt x="3341840" y="2030920"/>
                  </a:lnTo>
                  <a:lnTo>
                    <a:pt x="3341840" y="1976704"/>
                  </a:lnTo>
                  <a:lnTo>
                    <a:pt x="3326739" y="1974697"/>
                  </a:lnTo>
                  <a:lnTo>
                    <a:pt x="3326739" y="2002726"/>
                  </a:lnTo>
                  <a:lnTo>
                    <a:pt x="3240608" y="2139886"/>
                  </a:lnTo>
                  <a:lnTo>
                    <a:pt x="3223806" y="2110359"/>
                  </a:lnTo>
                  <a:lnTo>
                    <a:pt x="3223806" y="2166645"/>
                  </a:lnTo>
                  <a:lnTo>
                    <a:pt x="3136557" y="2305608"/>
                  </a:lnTo>
                  <a:lnTo>
                    <a:pt x="3136557" y="2013280"/>
                  </a:lnTo>
                  <a:lnTo>
                    <a:pt x="3223806" y="2166645"/>
                  </a:lnTo>
                  <a:lnTo>
                    <a:pt x="3223806" y="2110359"/>
                  </a:lnTo>
                  <a:lnTo>
                    <a:pt x="3149003" y="1978875"/>
                  </a:lnTo>
                  <a:lnTo>
                    <a:pt x="3297923" y="1998865"/>
                  </a:lnTo>
                  <a:lnTo>
                    <a:pt x="3297923" y="2002447"/>
                  </a:lnTo>
                  <a:lnTo>
                    <a:pt x="3324656" y="2002447"/>
                  </a:lnTo>
                  <a:lnTo>
                    <a:pt x="3326739" y="2002726"/>
                  </a:lnTo>
                  <a:lnTo>
                    <a:pt x="3326739" y="1974697"/>
                  </a:lnTo>
                  <a:lnTo>
                    <a:pt x="3325685" y="1974545"/>
                  </a:lnTo>
                  <a:lnTo>
                    <a:pt x="3325685" y="1688490"/>
                  </a:lnTo>
                  <a:lnTo>
                    <a:pt x="3470465" y="1710118"/>
                  </a:lnTo>
                  <a:lnTo>
                    <a:pt x="3470465" y="1682076"/>
                  </a:lnTo>
                  <a:lnTo>
                    <a:pt x="3325685" y="1660448"/>
                  </a:lnTo>
                  <a:lnTo>
                    <a:pt x="3325685" y="1164107"/>
                  </a:lnTo>
                  <a:lnTo>
                    <a:pt x="3470465" y="1190739"/>
                  </a:lnTo>
                  <a:lnTo>
                    <a:pt x="3470465" y="1162481"/>
                  </a:lnTo>
                  <a:lnTo>
                    <a:pt x="3325685" y="1135849"/>
                  </a:lnTo>
                  <a:lnTo>
                    <a:pt x="3325685" y="619125"/>
                  </a:lnTo>
                  <a:lnTo>
                    <a:pt x="3470465" y="650087"/>
                  </a:lnTo>
                  <a:lnTo>
                    <a:pt x="3470465" y="621715"/>
                  </a:lnTo>
                  <a:lnTo>
                    <a:pt x="3325685" y="590753"/>
                  </a:lnTo>
                  <a:lnTo>
                    <a:pt x="3325685" y="338201"/>
                  </a:lnTo>
                  <a:lnTo>
                    <a:pt x="3470465" y="375666"/>
                  </a:lnTo>
                  <a:lnTo>
                    <a:pt x="3470465" y="347014"/>
                  </a:lnTo>
                  <a:lnTo>
                    <a:pt x="3297923" y="302348"/>
                  </a:lnTo>
                  <a:lnTo>
                    <a:pt x="3297923" y="331012"/>
                  </a:lnTo>
                  <a:lnTo>
                    <a:pt x="3297923" y="584809"/>
                  </a:lnTo>
                  <a:lnTo>
                    <a:pt x="3297923" y="1970811"/>
                  </a:lnTo>
                  <a:lnTo>
                    <a:pt x="3153194" y="1951393"/>
                  </a:lnTo>
                  <a:lnTo>
                    <a:pt x="3153194" y="1662734"/>
                  </a:lnTo>
                  <a:lnTo>
                    <a:pt x="3297923" y="1684350"/>
                  </a:lnTo>
                  <a:lnTo>
                    <a:pt x="3297923" y="1656295"/>
                  </a:lnTo>
                  <a:lnTo>
                    <a:pt x="3153194" y="1634680"/>
                  </a:lnTo>
                  <a:lnTo>
                    <a:pt x="3153194" y="1397927"/>
                  </a:lnTo>
                  <a:lnTo>
                    <a:pt x="3297923" y="1421384"/>
                  </a:lnTo>
                  <a:lnTo>
                    <a:pt x="3297923" y="1393228"/>
                  </a:lnTo>
                  <a:lnTo>
                    <a:pt x="3153194" y="1369771"/>
                  </a:lnTo>
                  <a:lnTo>
                    <a:pt x="3153194" y="1124686"/>
                  </a:lnTo>
                  <a:lnTo>
                    <a:pt x="3155531" y="1121308"/>
                  </a:lnTo>
                  <a:lnTo>
                    <a:pt x="3153194" y="1116863"/>
                  </a:lnTo>
                  <a:lnTo>
                    <a:pt x="3153194" y="862787"/>
                  </a:lnTo>
                  <a:lnTo>
                    <a:pt x="3297923" y="889317"/>
                  </a:lnTo>
                  <a:lnTo>
                    <a:pt x="3297923" y="861072"/>
                  </a:lnTo>
                  <a:lnTo>
                    <a:pt x="3153194" y="834542"/>
                  </a:lnTo>
                  <a:lnTo>
                    <a:pt x="3153194" y="582218"/>
                  </a:lnTo>
                  <a:lnTo>
                    <a:pt x="3297923" y="613181"/>
                  </a:lnTo>
                  <a:lnTo>
                    <a:pt x="3297923" y="584809"/>
                  </a:lnTo>
                  <a:lnTo>
                    <a:pt x="3153194" y="553847"/>
                  </a:lnTo>
                  <a:lnTo>
                    <a:pt x="3153194" y="293560"/>
                  </a:lnTo>
                  <a:lnTo>
                    <a:pt x="3297923" y="331012"/>
                  </a:lnTo>
                  <a:lnTo>
                    <a:pt x="3297923" y="302348"/>
                  </a:lnTo>
                  <a:lnTo>
                    <a:pt x="3125432" y="257695"/>
                  </a:lnTo>
                  <a:lnTo>
                    <a:pt x="3125432" y="286372"/>
                  </a:lnTo>
                  <a:lnTo>
                    <a:pt x="3125432" y="547916"/>
                  </a:lnTo>
                  <a:lnTo>
                    <a:pt x="3125432" y="1938502"/>
                  </a:lnTo>
                  <a:lnTo>
                    <a:pt x="3119971" y="1946922"/>
                  </a:lnTo>
                  <a:lnTo>
                    <a:pt x="3108782" y="1945424"/>
                  </a:lnTo>
                  <a:lnTo>
                    <a:pt x="3108782" y="2015248"/>
                  </a:lnTo>
                  <a:lnTo>
                    <a:pt x="3108782" y="2280285"/>
                  </a:lnTo>
                  <a:lnTo>
                    <a:pt x="3102064" y="2268982"/>
                  </a:lnTo>
                  <a:lnTo>
                    <a:pt x="3102064" y="2323350"/>
                  </a:lnTo>
                  <a:lnTo>
                    <a:pt x="2923641" y="2301024"/>
                  </a:lnTo>
                  <a:lnTo>
                    <a:pt x="3009798" y="2168042"/>
                  </a:lnTo>
                  <a:lnTo>
                    <a:pt x="3102064" y="2323350"/>
                  </a:lnTo>
                  <a:lnTo>
                    <a:pt x="3102064" y="2268982"/>
                  </a:lnTo>
                  <a:lnTo>
                    <a:pt x="3026638" y="2142032"/>
                  </a:lnTo>
                  <a:lnTo>
                    <a:pt x="3108782" y="2015248"/>
                  </a:lnTo>
                  <a:lnTo>
                    <a:pt x="3108782" y="1945424"/>
                  </a:lnTo>
                  <a:lnTo>
                    <a:pt x="3103257" y="1944687"/>
                  </a:lnTo>
                  <a:lnTo>
                    <a:pt x="3103257" y="1972729"/>
                  </a:lnTo>
                  <a:lnTo>
                    <a:pt x="3010827" y="2115401"/>
                  </a:lnTo>
                  <a:lnTo>
                    <a:pt x="2993974" y="2087029"/>
                  </a:lnTo>
                  <a:lnTo>
                    <a:pt x="2993974" y="2141410"/>
                  </a:lnTo>
                  <a:lnTo>
                    <a:pt x="2915640" y="2262314"/>
                  </a:lnTo>
                  <a:lnTo>
                    <a:pt x="2915640" y="2009533"/>
                  </a:lnTo>
                  <a:lnTo>
                    <a:pt x="2993974" y="2141410"/>
                  </a:lnTo>
                  <a:lnTo>
                    <a:pt x="2993974" y="2087029"/>
                  </a:lnTo>
                  <a:lnTo>
                    <a:pt x="2915640" y="1955152"/>
                  </a:lnTo>
                  <a:lnTo>
                    <a:pt x="2915640" y="1947532"/>
                  </a:lnTo>
                  <a:lnTo>
                    <a:pt x="3103257" y="1972729"/>
                  </a:lnTo>
                  <a:lnTo>
                    <a:pt x="3103257" y="1944687"/>
                  </a:lnTo>
                  <a:lnTo>
                    <a:pt x="2915640" y="1919490"/>
                  </a:lnTo>
                  <a:lnTo>
                    <a:pt x="2915640" y="1890864"/>
                  </a:lnTo>
                  <a:lnTo>
                    <a:pt x="2897771" y="1917103"/>
                  </a:lnTo>
                  <a:lnTo>
                    <a:pt x="2892628" y="1916417"/>
                  </a:lnTo>
                  <a:lnTo>
                    <a:pt x="2892488" y="1916176"/>
                  </a:lnTo>
                  <a:lnTo>
                    <a:pt x="2892183" y="1916353"/>
                  </a:lnTo>
                  <a:lnTo>
                    <a:pt x="2887878" y="1915782"/>
                  </a:lnTo>
                  <a:lnTo>
                    <a:pt x="2887878" y="1980984"/>
                  </a:lnTo>
                  <a:lnTo>
                    <a:pt x="2887878" y="2253513"/>
                  </a:lnTo>
                  <a:lnTo>
                    <a:pt x="2881261" y="2242769"/>
                  </a:lnTo>
                  <a:lnTo>
                    <a:pt x="2881261" y="2295728"/>
                  </a:lnTo>
                  <a:lnTo>
                    <a:pt x="2782392" y="2283371"/>
                  </a:lnTo>
                  <a:lnTo>
                    <a:pt x="2782392" y="2311336"/>
                  </a:lnTo>
                  <a:lnTo>
                    <a:pt x="2684449" y="2591968"/>
                  </a:lnTo>
                  <a:lnTo>
                    <a:pt x="2665996" y="2589809"/>
                  </a:lnTo>
                  <a:lnTo>
                    <a:pt x="2665996" y="2296769"/>
                  </a:lnTo>
                  <a:lnTo>
                    <a:pt x="2782392" y="2311336"/>
                  </a:lnTo>
                  <a:lnTo>
                    <a:pt x="2782392" y="2283371"/>
                  </a:lnTo>
                  <a:lnTo>
                    <a:pt x="2689872" y="2271788"/>
                  </a:lnTo>
                  <a:lnTo>
                    <a:pt x="2782671" y="2135505"/>
                  </a:lnTo>
                  <a:lnTo>
                    <a:pt x="2881261" y="2295728"/>
                  </a:lnTo>
                  <a:lnTo>
                    <a:pt x="2881261" y="2242769"/>
                  </a:lnTo>
                  <a:lnTo>
                    <a:pt x="2799778" y="2110371"/>
                  </a:lnTo>
                  <a:lnTo>
                    <a:pt x="2887878" y="1980984"/>
                  </a:lnTo>
                  <a:lnTo>
                    <a:pt x="2887878" y="1915782"/>
                  </a:lnTo>
                  <a:lnTo>
                    <a:pt x="2877985" y="1914461"/>
                  </a:lnTo>
                  <a:lnTo>
                    <a:pt x="2877985" y="1946160"/>
                  </a:lnTo>
                  <a:lnTo>
                    <a:pt x="2783827" y="2084438"/>
                  </a:lnTo>
                  <a:lnTo>
                    <a:pt x="2766707" y="2056625"/>
                  </a:lnTo>
                  <a:lnTo>
                    <a:pt x="2766707" y="2109571"/>
                  </a:lnTo>
                  <a:lnTo>
                    <a:pt x="2665996" y="2257475"/>
                  </a:lnTo>
                  <a:lnTo>
                    <a:pt x="2665996" y="1975713"/>
                  </a:lnTo>
                  <a:lnTo>
                    <a:pt x="2667292" y="1975713"/>
                  </a:lnTo>
                  <a:lnTo>
                    <a:pt x="2667292" y="1948002"/>
                  </a:lnTo>
                  <a:lnTo>
                    <a:pt x="2766707" y="2109571"/>
                  </a:lnTo>
                  <a:lnTo>
                    <a:pt x="2766707" y="2056625"/>
                  </a:lnTo>
                  <a:lnTo>
                    <a:pt x="2680119" y="1915922"/>
                  </a:lnTo>
                  <a:lnTo>
                    <a:pt x="2875623" y="1942172"/>
                  </a:lnTo>
                  <a:lnTo>
                    <a:pt x="2877985" y="1946160"/>
                  </a:lnTo>
                  <a:lnTo>
                    <a:pt x="2877985" y="1914461"/>
                  </a:lnTo>
                  <a:lnTo>
                    <a:pt x="2859621" y="1911985"/>
                  </a:lnTo>
                  <a:lnTo>
                    <a:pt x="2859621" y="1618869"/>
                  </a:lnTo>
                  <a:lnTo>
                    <a:pt x="3125432" y="1658581"/>
                  </a:lnTo>
                  <a:lnTo>
                    <a:pt x="3125432" y="1630527"/>
                  </a:lnTo>
                  <a:lnTo>
                    <a:pt x="2859621" y="1590814"/>
                  </a:lnTo>
                  <a:lnTo>
                    <a:pt x="2859621" y="1350340"/>
                  </a:lnTo>
                  <a:lnTo>
                    <a:pt x="3125432" y="1393418"/>
                  </a:lnTo>
                  <a:lnTo>
                    <a:pt x="3125432" y="1365275"/>
                  </a:lnTo>
                  <a:lnTo>
                    <a:pt x="3000298" y="1344993"/>
                  </a:lnTo>
                  <a:lnTo>
                    <a:pt x="3035503" y="1294282"/>
                  </a:lnTo>
                  <a:lnTo>
                    <a:pt x="3125432" y="1164691"/>
                  </a:lnTo>
                  <a:lnTo>
                    <a:pt x="3125432" y="1063967"/>
                  </a:lnTo>
                  <a:lnTo>
                    <a:pt x="3123095" y="1059522"/>
                  </a:lnTo>
                  <a:lnTo>
                    <a:pt x="3123095" y="1119352"/>
                  </a:lnTo>
                  <a:lnTo>
                    <a:pt x="3001695" y="1294282"/>
                  </a:lnTo>
                  <a:lnTo>
                    <a:pt x="2996895" y="1285252"/>
                  </a:lnTo>
                  <a:lnTo>
                    <a:pt x="2996895" y="1344447"/>
                  </a:lnTo>
                  <a:lnTo>
                    <a:pt x="2859621" y="1322184"/>
                  </a:lnTo>
                  <a:lnTo>
                    <a:pt x="2859621" y="1086281"/>
                  </a:lnTo>
                  <a:lnTo>
                    <a:pt x="2996895" y="1344447"/>
                  </a:lnTo>
                  <a:lnTo>
                    <a:pt x="2996895" y="1285252"/>
                  </a:lnTo>
                  <a:lnTo>
                    <a:pt x="2874111" y="1054290"/>
                  </a:lnTo>
                  <a:lnTo>
                    <a:pt x="2995511" y="876211"/>
                  </a:lnTo>
                  <a:lnTo>
                    <a:pt x="3123095" y="1119352"/>
                  </a:lnTo>
                  <a:lnTo>
                    <a:pt x="3123095" y="1059522"/>
                  </a:lnTo>
                  <a:lnTo>
                    <a:pt x="3026892" y="876211"/>
                  </a:lnTo>
                  <a:lnTo>
                    <a:pt x="3005645" y="835736"/>
                  </a:lnTo>
                  <a:lnTo>
                    <a:pt x="3125432" y="857694"/>
                  </a:lnTo>
                  <a:lnTo>
                    <a:pt x="3125432" y="829449"/>
                  </a:lnTo>
                  <a:lnTo>
                    <a:pt x="2991358" y="804875"/>
                  </a:lnTo>
                  <a:lnTo>
                    <a:pt x="2991358" y="833120"/>
                  </a:lnTo>
                  <a:lnTo>
                    <a:pt x="2859621" y="1026261"/>
                  </a:lnTo>
                  <a:lnTo>
                    <a:pt x="2859621" y="808964"/>
                  </a:lnTo>
                  <a:lnTo>
                    <a:pt x="2991358" y="833120"/>
                  </a:lnTo>
                  <a:lnTo>
                    <a:pt x="2991358" y="804875"/>
                  </a:lnTo>
                  <a:lnTo>
                    <a:pt x="2859621" y="780719"/>
                  </a:lnTo>
                  <a:lnTo>
                    <a:pt x="2859621" y="519417"/>
                  </a:lnTo>
                  <a:lnTo>
                    <a:pt x="3125432" y="576287"/>
                  </a:lnTo>
                  <a:lnTo>
                    <a:pt x="3125432" y="547916"/>
                  </a:lnTo>
                  <a:lnTo>
                    <a:pt x="2859621" y="491045"/>
                  </a:lnTo>
                  <a:lnTo>
                    <a:pt x="2859621" y="217576"/>
                  </a:lnTo>
                  <a:lnTo>
                    <a:pt x="3125432" y="286372"/>
                  </a:lnTo>
                  <a:lnTo>
                    <a:pt x="3125432" y="257695"/>
                  </a:lnTo>
                  <a:lnTo>
                    <a:pt x="2831858" y="181711"/>
                  </a:lnTo>
                  <a:lnTo>
                    <a:pt x="2831858" y="210388"/>
                  </a:lnTo>
                  <a:lnTo>
                    <a:pt x="2831858" y="485101"/>
                  </a:lnTo>
                  <a:lnTo>
                    <a:pt x="2831858" y="1908263"/>
                  </a:lnTo>
                  <a:lnTo>
                    <a:pt x="2667292" y="1886153"/>
                  </a:lnTo>
                  <a:lnTo>
                    <a:pt x="2667292" y="1590128"/>
                  </a:lnTo>
                  <a:lnTo>
                    <a:pt x="2831858" y="1614716"/>
                  </a:lnTo>
                  <a:lnTo>
                    <a:pt x="2831858" y="1586661"/>
                  </a:lnTo>
                  <a:lnTo>
                    <a:pt x="2667292" y="1562074"/>
                  </a:lnTo>
                  <a:lnTo>
                    <a:pt x="2667292" y="1319174"/>
                  </a:lnTo>
                  <a:lnTo>
                    <a:pt x="2831858" y="1345844"/>
                  </a:lnTo>
                  <a:lnTo>
                    <a:pt x="2831858" y="1317688"/>
                  </a:lnTo>
                  <a:lnTo>
                    <a:pt x="2667292" y="1291018"/>
                  </a:lnTo>
                  <a:lnTo>
                    <a:pt x="2667292" y="773709"/>
                  </a:lnTo>
                  <a:lnTo>
                    <a:pt x="2831858" y="803871"/>
                  </a:lnTo>
                  <a:lnTo>
                    <a:pt x="2831858" y="775627"/>
                  </a:lnTo>
                  <a:lnTo>
                    <a:pt x="2667292" y="745464"/>
                  </a:lnTo>
                  <a:lnTo>
                    <a:pt x="2667292" y="478269"/>
                  </a:lnTo>
                  <a:lnTo>
                    <a:pt x="2831858" y="513473"/>
                  </a:lnTo>
                  <a:lnTo>
                    <a:pt x="2831858" y="485101"/>
                  </a:lnTo>
                  <a:lnTo>
                    <a:pt x="2667292" y="449897"/>
                  </a:lnTo>
                  <a:lnTo>
                    <a:pt x="2667292" y="167805"/>
                  </a:lnTo>
                  <a:lnTo>
                    <a:pt x="2831858" y="210388"/>
                  </a:lnTo>
                  <a:lnTo>
                    <a:pt x="2831858" y="181711"/>
                  </a:lnTo>
                  <a:lnTo>
                    <a:pt x="2639530" y="131927"/>
                  </a:lnTo>
                  <a:lnTo>
                    <a:pt x="2639530" y="160616"/>
                  </a:lnTo>
                  <a:lnTo>
                    <a:pt x="2639530" y="443953"/>
                  </a:lnTo>
                  <a:lnTo>
                    <a:pt x="2639530" y="1882546"/>
                  </a:lnTo>
                  <a:lnTo>
                    <a:pt x="2429903" y="1856206"/>
                  </a:lnTo>
                  <a:lnTo>
                    <a:pt x="2429903" y="1554645"/>
                  </a:lnTo>
                  <a:lnTo>
                    <a:pt x="2639530" y="1585976"/>
                  </a:lnTo>
                  <a:lnTo>
                    <a:pt x="2639530" y="1557921"/>
                  </a:lnTo>
                  <a:lnTo>
                    <a:pt x="2429903" y="1526590"/>
                  </a:lnTo>
                  <a:lnTo>
                    <a:pt x="2429903" y="984440"/>
                  </a:lnTo>
                  <a:lnTo>
                    <a:pt x="2639530" y="1029017"/>
                  </a:lnTo>
                  <a:lnTo>
                    <a:pt x="2639530" y="1000683"/>
                  </a:lnTo>
                  <a:lnTo>
                    <a:pt x="2429903" y="956106"/>
                  </a:lnTo>
                  <a:lnTo>
                    <a:pt x="2429903" y="427469"/>
                  </a:lnTo>
                  <a:lnTo>
                    <a:pt x="2639530" y="472325"/>
                  </a:lnTo>
                  <a:lnTo>
                    <a:pt x="2639530" y="443953"/>
                  </a:lnTo>
                  <a:lnTo>
                    <a:pt x="2429903" y="399097"/>
                  </a:lnTo>
                  <a:lnTo>
                    <a:pt x="2429903" y="106349"/>
                  </a:lnTo>
                  <a:lnTo>
                    <a:pt x="2639530" y="160616"/>
                  </a:lnTo>
                  <a:lnTo>
                    <a:pt x="2639530" y="131927"/>
                  </a:lnTo>
                  <a:lnTo>
                    <a:pt x="2429903" y="77660"/>
                  </a:lnTo>
                  <a:lnTo>
                    <a:pt x="2429903" y="35788"/>
                  </a:lnTo>
                  <a:lnTo>
                    <a:pt x="3526421" y="316458"/>
                  </a:lnTo>
                  <a:lnTo>
                    <a:pt x="3526421" y="287782"/>
                  </a:lnTo>
                  <a:lnTo>
                    <a:pt x="2402141" y="0"/>
                  </a:lnTo>
                  <a:lnTo>
                    <a:pt x="2402141" y="1880717"/>
                  </a:lnTo>
                  <a:lnTo>
                    <a:pt x="2638234" y="1910384"/>
                  </a:lnTo>
                  <a:lnTo>
                    <a:pt x="2638234" y="2614536"/>
                  </a:lnTo>
                  <a:lnTo>
                    <a:pt x="2700261" y="2621750"/>
                  </a:lnTo>
                  <a:lnTo>
                    <a:pt x="2700261" y="2991878"/>
                  </a:lnTo>
                  <a:lnTo>
                    <a:pt x="2728023" y="2991878"/>
                  </a:lnTo>
                  <a:lnTo>
                    <a:pt x="2728023" y="2675750"/>
                  </a:lnTo>
                  <a:lnTo>
                    <a:pt x="3302482" y="2717063"/>
                  </a:lnTo>
                  <a:lnTo>
                    <a:pt x="3302482" y="2731719"/>
                  </a:lnTo>
                  <a:lnTo>
                    <a:pt x="3330232" y="2731719"/>
                  </a:lnTo>
                  <a:lnTo>
                    <a:pt x="3330232" y="2675432"/>
                  </a:lnTo>
                  <a:lnTo>
                    <a:pt x="3369602" y="2675432"/>
                  </a:lnTo>
                  <a:lnTo>
                    <a:pt x="3369602" y="2008682"/>
                  </a:lnTo>
                  <a:lnTo>
                    <a:pt x="3554184" y="2036178"/>
                  </a:lnTo>
                  <a:lnTo>
                    <a:pt x="3554184" y="294881"/>
                  </a:lnTo>
                  <a:close/>
                </a:path>
                <a:path w="7450455" h="3986529">
                  <a:moveTo>
                    <a:pt x="4684496" y="612851"/>
                  </a:moveTo>
                  <a:lnTo>
                    <a:pt x="4656734" y="605066"/>
                  </a:lnTo>
                  <a:lnTo>
                    <a:pt x="4656734" y="633882"/>
                  </a:lnTo>
                  <a:lnTo>
                    <a:pt x="4656734" y="2742882"/>
                  </a:lnTo>
                  <a:lnTo>
                    <a:pt x="4637367" y="2741777"/>
                  </a:lnTo>
                  <a:lnTo>
                    <a:pt x="4637367" y="673633"/>
                  </a:lnTo>
                  <a:lnTo>
                    <a:pt x="4609604" y="665949"/>
                  </a:lnTo>
                  <a:lnTo>
                    <a:pt x="4609604" y="2740177"/>
                  </a:lnTo>
                  <a:lnTo>
                    <a:pt x="4534395" y="2735859"/>
                  </a:lnTo>
                  <a:lnTo>
                    <a:pt x="4534395" y="2793276"/>
                  </a:lnTo>
                  <a:lnTo>
                    <a:pt x="4534395" y="3077705"/>
                  </a:lnTo>
                  <a:lnTo>
                    <a:pt x="4517263" y="3049498"/>
                  </a:lnTo>
                  <a:lnTo>
                    <a:pt x="4517263" y="3103041"/>
                  </a:lnTo>
                  <a:lnTo>
                    <a:pt x="4332757" y="3097199"/>
                  </a:lnTo>
                  <a:lnTo>
                    <a:pt x="4427245" y="2954782"/>
                  </a:lnTo>
                  <a:lnTo>
                    <a:pt x="4517263" y="3103041"/>
                  </a:lnTo>
                  <a:lnTo>
                    <a:pt x="4517263" y="3049498"/>
                  </a:lnTo>
                  <a:lnTo>
                    <a:pt x="4444212" y="2929191"/>
                  </a:lnTo>
                  <a:lnTo>
                    <a:pt x="4534395" y="2793276"/>
                  </a:lnTo>
                  <a:lnTo>
                    <a:pt x="4534395" y="2735859"/>
                  </a:lnTo>
                  <a:lnTo>
                    <a:pt x="4521225" y="2735097"/>
                  </a:lnTo>
                  <a:lnTo>
                    <a:pt x="4521225" y="2762897"/>
                  </a:lnTo>
                  <a:lnTo>
                    <a:pt x="4428299" y="2902978"/>
                  </a:lnTo>
                  <a:lnTo>
                    <a:pt x="4411319" y="2875013"/>
                  </a:lnTo>
                  <a:lnTo>
                    <a:pt x="4411319" y="2928569"/>
                  </a:lnTo>
                  <a:lnTo>
                    <a:pt x="4320972" y="3064776"/>
                  </a:lnTo>
                  <a:lnTo>
                    <a:pt x="4320972" y="2779750"/>
                  </a:lnTo>
                  <a:lnTo>
                    <a:pt x="4411319" y="2928569"/>
                  </a:lnTo>
                  <a:lnTo>
                    <a:pt x="4411319" y="2875013"/>
                  </a:lnTo>
                  <a:lnTo>
                    <a:pt x="4336808" y="2752293"/>
                  </a:lnTo>
                  <a:lnTo>
                    <a:pt x="4521225" y="2762897"/>
                  </a:lnTo>
                  <a:lnTo>
                    <a:pt x="4521225" y="2735097"/>
                  </a:lnTo>
                  <a:lnTo>
                    <a:pt x="4492104" y="2733421"/>
                  </a:lnTo>
                  <a:lnTo>
                    <a:pt x="4492104" y="2153818"/>
                  </a:lnTo>
                  <a:lnTo>
                    <a:pt x="4609604" y="2169122"/>
                  </a:lnTo>
                  <a:lnTo>
                    <a:pt x="4609604" y="2141105"/>
                  </a:lnTo>
                  <a:lnTo>
                    <a:pt x="4492104" y="2125802"/>
                  </a:lnTo>
                  <a:lnTo>
                    <a:pt x="4492104" y="1863039"/>
                  </a:lnTo>
                  <a:lnTo>
                    <a:pt x="4609604" y="1882521"/>
                  </a:lnTo>
                  <a:lnTo>
                    <a:pt x="4609604" y="1854339"/>
                  </a:lnTo>
                  <a:lnTo>
                    <a:pt x="4492104" y="1834857"/>
                  </a:lnTo>
                  <a:lnTo>
                    <a:pt x="4492104" y="1372692"/>
                  </a:lnTo>
                  <a:lnTo>
                    <a:pt x="4609604" y="1393469"/>
                  </a:lnTo>
                  <a:lnTo>
                    <a:pt x="4609604" y="1365275"/>
                  </a:lnTo>
                  <a:lnTo>
                    <a:pt x="4492104" y="1344498"/>
                  </a:lnTo>
                  <a:lnTo>
                    <a:pt x="4492104" y="870851"/>
                  </a:lnTo>
                  <a:lnTo>
                    <a:pt x="4609604" y="898740"/>
                  </a:lnTo>
                  <a:lnTo>
                    <a:pt x="4609604" y="870216"/>
                  </a:lnTo>
                  <a:lnTo>
                    <a:pt x="4492104" y="842327"/>
                  </a:lnTo>
                  <a:lnTo>
                    <a:pt x="4492104" y="662254"/>
                  </a:lnTo>
                  <a:lnTo>
                    <a:pt x="4609604" y="694778"/>
                  </a:lnTo>
                  <a:lnTo>
                    <a:pt x="4609604" y="665949"/>
                  </a:lnTo>
                  <a:lnTo>
                    <a:pt x="4464342" y="625741"/>
                  </a:lnTo>
                  <a:lnTo>
                    <a:pt x="4464342" y="654570"/>
                  </a:lnTo>
                  <a:lnTo>
                    <a:pt x="4464342" y="835736"/>
                  </a:lnTo>
                  <a:lnTo>
                    <a:pt x="4464342" y="2731820"/>
                  </a:lnTo>
                  <a:lnTo>
                    <a:pt x="4293209" y="2721978"/>
                  </a:lnTo>
                  <a:lnTo>
                    <a:pt x="4293209" y="2749778"/>
                  </a:lnTo>
                  <a:lnTo>
                    <a:pt x="4293209" y="2751429"/>
                  </a:lnTo>
                  <a:lnTo>
                    <a:pt x="4289730" y="2749588"/>
                  </a:lnTo>
                  <a:lnTo>
                    <a:pt x="4293209" y="2749778"/>
                  </a:lnTo>
                  <a:lnTo>
                    <a:pt x="4293209" y="2721978"/>
                  </a:lnTo>
                  <a:lnTo>
                    <a:pt x="4241685" y="2719006"/>
                  </a:lnTo>
                  <a:lnTo>
                    <a:pt x="4241685" y="1821522"/>
                  </a:lnTo>
                  <a:lnTo>
                    <a:pt x="4464342" y="1858441"/>
                  </a:lnTo>
                  <a:lnTo>
                    <a:pt x="4464342" y="1830260"/>
                  </a:lnTo>
                  <a:lnTo>
                    <a:pt x="4346841" y="1810778"/>
                  </a:lnTo>
                  <a:lnTo>
                    <a:pt x="4346841" y="1591500"/>
                  </a:lnTo>
                  <a:lnTo>
                    <a:pt x="4464342" y="1612620"/>
                  </a:lnTo>
                  <a:lnTo>
                    <a:pt x="4464342" y="1584413"/>
                  </a:lnTo>
                  <a:lnTo>
                    <a:pt x="4346841" y="1563293"/>
                  </a:lnTo>
                  <a:lnTo>
                    <a:pt x="4346841" y="1341450"/>
                  </a:lnTo>
                  <a:lnTo>
                    <a:pt x="4348848" y="1338313"/>
                  </a:lnTo>
                  <a:lnTo>
                    <a:pt x="4346841" y="1334185"/>
                  </a:lnTo>
                  <a:lnTo>
                    <a:pt x="4346841" y="1098423"/>
                  </a:lnTo>
                  <a:lnTo>
                    <a:pt x="4464342" y="1122311"/>
                  </a:lnTo>
                  <a:lnTo>
                    <a:pt x="4464342" y="1093965"/>
                  </a:lnTo>
                  <a:lnTo>
                    <a:pt x="4346841" y="1070076"/>
                  </a:lnTo>
                  <a:lnTo>
                    <a:pt x="4346841" y="836371"/>
                  </a:lnTo>
                  <a:lnTo>
                    <a:pt x="4464342" y="864260"/>
                  </a:lnTo>
                  <a:lnTo>
                    <a:pt x="4464342" y="835736"/>
                  </a:lnTo>
                  <a:lnTo>
                    <a:pt x="4346841" y="807847"/>
                  </a:lnTo>
                  <a:lnTo>
                    <a:pt x="4346841" y="622046"/>
                  </a:lnTo>
                  <a:lnTo>
                    <a:pt x="4464342" y="654570"/>
                  </a:lnTo>
                  <a:lnTo>
                    <a:pt x="4464342" y="625741"/>
                  </a:lnTo>
                  <a:lnTo>
                    <a:pt x="4319079" y="585533"/>
                  </a:lnTo>
                  <a:lnTo>
                    <a:pt x="4319079" y="614362"/>
                  </a:lnTo>
                  <a:lnTo>
                    <a:pt x="4319079" y="801255"/>
                  </a:lnTo>
                  <a:lnTo>
                    <a:pt x="4319079" y="1806181"/>
                  </a:lnTo>
                  <a:lnTo>
                    <a:pt x="4213923" y="1788756"/>
                  </a:lnTo>
                  <a:lnTo>
                    <a:pt x="4213923" y="1816925"/>
                  </a:lnTo>
                  <a:lnTo>
                    <a:pt x="4213923" y="2717406"/>
                  </a:lnTo>
                  <a:lnTo>
                    <a:pt x="3939019" y="2701569"/>
                  </a:lnTo>
                  <a:lnTo>
                    <a:pt x="3939019" y="1771332"/>
                  </a:lnTo>
                  <a:lnTo>
                    <a:pt x="4213923" y="1816925"/>
                  </a:lnTo>
                  <a:lnTo>
                    <a:pt x="4213923" y="1788756"/>
                  </a:lnTo>
                  <a:lnTo>
                    <a:pt x="4099623" y="1769795"/>
                  </a:lnTo>
                  <a:lnTo>
                    <a:pt x="4099623" y="1547063"/>
                  </a:lnTo>
                  <a:lnTo>
                    <a:pt x="4319079" y="1586509"/>
                  </a:lnTo>
                  <a:lnTo>
                    <a:pt x="4319079" y="1558302"/>
                  </a:lnTo>
                  <a:lnTo>
                    <a:pt x="4219194" y="1540357"/>
                  </a:lnTo>
                  <a:lnTo>
                    <a:pt x="4250271" y="1491932"/>
                  </a:lnTo>
                  <a:lnTo>
                    <a:pt x="4319079" y="1384706"/>
                  </a:lnTo>
                  <a:lnTo>
                    <a:pt x="4319079" y="1276972"/>
                  </a:lnTo>
                  <a:lnTo>
                    <a:pt x="4317073" y="1272844"/>
                  </a:lnTo>
                  <a:lnTo>
                    <a:pt x="4317073" y="1336471"/>
                  </a:lnTo>
                  <a:lnTo>
                    <a:pt x="4217352" y="1491932"/>
                  </a:lnTo>
                  <a:lnTo>
                    <a:pt x="4209288" y="1475536"/>
                  </a:lnTo>
                  <a:lnTo>
                    <a:pt x="4209288" y="1538579"/>
                  </a:lnTo>
                  <a:lnTo>
                    <a:pt x="4099623" y="1518856"/>
                  </a:lnTo>
                  <a:lnTo>
                    <a:pt x="4099623" y="1315504"/>
                  </a:lnTo>
                  <a:lnTo>
                    <a:pt x="4209288" y="1538579"/>
                  </a:lnTo>
                  <a:lnTo>
                    <a:pt x="4209288" y="1475536"/>
                  </a:lnTo>
                  <a:lnTo>
                    <a:pt x="4111828" y="1277315"/>
                  </a:lnTo>
                  <a:lnTo>
                    <a:pt x="4211599" y="1119035"/>
                  </a:lnTo>
                  <a:lnTo>
                    <a:pt x="4317073" y="1336471"/>
                  </a:lnTo>
                  <a:lnTo>
                    <a:pt x="4317073" y="1272844"/>
                  </a:lnTo>
                  <a:lnTo>
                    <a:pt x="4242435" y="1119035"/>
                  </a:lnTo>
                  <a:lnTo>
                    <a:pt x="4219905" y="1072629"/>
                  </a:lnTo>
                  <a:lnTo>
                    <a:pt x="4319079" y="1092784"/>
                  </a:lnTo>
                  <a:lnTo>
                    <a:pt x="4319079" y="1064437"/>
                  </a:lnTo>
                  <a:lnTo>
                    <a:pt x="4209389" y="1042149"/>
                  </a:lnTo>
                  <a:lnTo>
                    <a:pt x="4209389" y="1070495"/>
                  </a:lnTo>
                  <a:lnTo>
                    <a:pt x="4099623" y="1244650"/>
                  </a:lnTo>
                  <a:lnTo>
                    <a:pt x="4099623" y="1048169"/>
                  </a:lnTo>
                  <a:lnTo>
                    <a:pt x="4209389" y="1070495"/>
                  </a:lnTo>
                  <a:lnTo>
                    <a:pt x="4209389" y="1042149"/>
                  </a:lnTo>
                  <a:lnTo>
                    <a:pt x="4099623" y="1019822"/>
                  </a:lnTo>
                  <a:lnTo>
                    <a:pt x="4099623" y="777684"/>
                  </a:lnTo>
                  <a:lnTo>
                    <a:pt x="4319079" y="829779"/>
                  </a:lnTo>
                  <a:lnTo>
                    <a:pt x="4319079" y="801255"/>
                  </a:lnTo>
                  <a:lnTo>
                    <a:pt x="4099623" y="749160"/>
                  </a:lnTo>
                  <a:lnTo>
                    <a:pt x="4099623" y="553618"/>
                  </a:lnTo>
                  <a:lnTo>
                    <a:pt x="4319079" y="614362"/>
                  </a:lnTo>
                  <a:lnTo>
                    <a:pt x="4319079" y="585533"/>
                  </a:lnTo>
                  <a:lnTo>
                    <a:pt x="4071861" y="517093"/>
                  </a:lnTo>
                  <a:lnTo>
                    <a:pt x="4071861" y="545922"/>
                  </a:lnTo>
                  <a:lnTo>
                    <a:pt x="4071861" y="742569"/>
                  </a:lnTo>
                  <a:lnTo>
                    <a:pt x="4071861" y="1765185"/>
                  </a:lnTo>
                  <a:lnTo>
                    <a:pt x="3939019" y="1743163"/>
                  </a:lnTo>
                  <a:lnTo>
                    <a:pt x="3939019" y="1518183"/>
                  </a:lnTo>
                  <a:lnTo>
                    <a:pt x="4071861" y="1542072"/>
                  </a:lnTo>
                  <a:lnTo>
                    <a:pt x="4071861" y="1513865"/>
                  </a:lnTo>
                  <a:lnTo>
                    <a:pt x="3939019" y="1489976"/>
                  </a:lnTo>
                  <a:lnTo>
                    <a:pt x="3939019" y="1015517"/>
                  </a:lnTo>
                  <a:lnTo>
                    <a:pt x="4071861" y="1042517"/>
                  </a:lnTo>
                  <a:lnTo>
                    <a:pt x="4071861" y="1014171"/>
                  </a:lnTo>
                  <a:lnTo>
                    <a:pt x="3939019" y="987171"/>
                  </a:lnTo>
                  <a:lnTo>
                    <a:pt x="3939019" y="739559"/>
                  </a:lnTo>
                  <a:lnTo>
                    <a:pt x="4071861" y="771093"/>
                  </a:lnTo>
                  <a:lnTo>
                    <a:pt x="4071861" y="742569"/>
                  </a:lnTo>
                  <a:lnTo>
                    <a:pt x="3939019" y="711034"/>
                  </a:lnTo>
                  <a:lnTo>
                    <a:pt x="3939019" y="509155"/>
                  </a:lnTo>
                  <a:lnTo>
                    <a:pt x="4071861" y="545922"/>
                  </a:lnTo>
                  <a:lnTo>
                    <a:pt x="4071861" y="517093"/>
                  </a:lnTo>
                  <a:lnTo>
                    <a:pt x="3911257" y="472630"/>
                  </a:lnTo>
                  <a:lnTo>
                    <a:pt x="3911257" y="501459"/>
                  </a:lnTo>
                  <a:lnTo>
                    <a:pt x="3911257" y="704443"/>
                  </a:lnTo>
                  <a:lnTo>
                    <a:pt x="3911257" y="2699969"/>
                  </a:lnTo>
                  <a:lnTo>
                    <a:pt x="3737686" y="2689961"/>
                  </a:lnTo>
                  <a:lnTo>
                    <a:pt x="3737686" y="2059216"/>
                  </a:lnTo>
                  <a:lnTo>
                    <a:pt x="3911257" y="2078316"/>
                  </a:lnTo>
                  <a:lnTo>
                    <a:pt x="3911257" y="2050440"/>
                  </a:lnTo>
                  <a:lnTo>
                    <a:pt x="3737686" y="2031314"/>
                  </a:lnTo>
                  <a:lnTo>
                    <a:pt x="3737686" y="1737944"/>
                  </a:lnTo>
                  <a:lnTo>
                    <a:pt x="3911257" y="1766735"/>
                  </a:lnTo>
                  <a:lnTo>
                    <a:pt x="3911257" y="1738553"/>
                  </a:lnTo>
                  <a:lnTo>
                    <a:pt x="3737686" y="1709762"/>
                  </a:lnTo>
                  <a:lnTo>
                    <a:pt x="3737686" y="1211668"/>
                  </a:lnTo>
                  <a:lnTo>
                    <a:pt x="3911257" y="1246492"/>
                  </a:lnTo>
                  <a:lnTo>
                    <a:pt x="3911257" y="1218184"/>
                  </a:lnTo>
                  <a:lnTo>
                    <a:pt x="3737686" y="1183360"/>
                  </a:lnTo>
                  <a:lnTo>
                    <a:pt x="3737686" y="691756"/>
                  </a:lnTo>
                  <a:lnTo>
                    <a:pt x="3911257" y="732967"/>
                  </a:lnTo>
                  <a:lnTo>
                    <a:pt x="3911257" y="704443"/>
                  </a:lnTo>
                  <a:lnTo>
                    <a:pt x="3737686" y="663232"/>
                  </a:lnTo>
                  <a:lnTo>
                    <a:pt x="3737686" y="453402"/>
                  </a:lnTo>
                  <a:lnTo>
                    <a:pt x="3911257" y="501459"/>
                  </a:lnTo>
                  <a:lnTo>
                    <a:pt x="3911257" y="472630"/>
                  </a:lnTo>
                  <a:lnTo>
                    <a:pt x="3737686" y="424573"/>
                  </a:lnTo>
                  <a:lnTo>
                    <a:pt x="3737686" y="375996"/>
                  </a:lnTo>
                  <a:lnTo>
                    <a:pt x="4656734" y="633882"/>
                  </a:lnTo>
                  <a:lnTo>
                    <a:pt x="4656734" y="605066"/>
                  </a:lnTo>
                  <a:lnTo>
                    <a:pt x="3840403" y="375996"/>
                  </a:lnTo>
                  <a:lnTo>
                    <a:pt x="3709911" y="339344"/>
                  </a:lnTo>
                  <a:lnTo>
                    <a:pt x="3709911" y="2716199"/>
                  </a:lnTo>
                  <a:lnTo>
                    <a:pt x="3858984" y="2724785"/>
                  </a:lnTo>
                  <a:lnTo>
                    <a:pt x="3858984" y="2907449"/>
                  </a:lnTo>
                  <a:lnTo>
                    <a:pt x="3886746" y="2907449"/>
                  </a:lnTo>
                  <a:lnTo>
                    <a:pt x="3886746" y="2726385"/>
                  </a:lnTo>
                  <a:lnTo>
                    <a:pt x="4076090" y="2737294"/>
                  </a:lnTo>
                  <a:lnTo>
                    <a:pt x="4076090" y="2976372"/>
                  </a:lnTo>
                  <a:lnTo>
                    <a:pt x="4103865" y="2976372"/>
                  </a:lnTo>
                  <a:lnTo>
                    <a:pt x="4103865" y="2738882"/>
                  </a:lnTo>
                  <a:lnTo>
                    <a:pt x="4281030" y="2749080"/>
                  </a:lnTo>
                  <a:lnTo>
                    <a:pt x="4146639" y="3002623"/>
                  </a:lnTo>
                  <a:lnTo>
                    <a:pt x="4171150" y="3015627"/>
                  </a:lnTo>
                  <a:lnTo>
                    <a:pt x="4293209" y="2785376"/>
                  </a:lnTo>
                  <a:lnTo>
                    <a:pt x="4293209" y="3095942"/>
                  </a:lnTo>
                  <a:lnTo>
                    <a:pt x="4214482" y="3093440"/>
                  </a:lnTo>
                  <a:lnTo>
                    <a:pt x="4213606" y="3121202"/>
                  </a:lnTo>
                  <a:lnTo>
                    <a:pt x="4534395" y="3131362"/>
                  </a:lnTo>
                  <a:lnTo>
                    <a:pt x="4534395" y="3300311"/>
                  </a:lnTo>
                  <a:lnTo>
                    <a:pt x="4562157" y="3300311"/>
                  </a:lnTo>
                  <a:lnTo>
                    <a:pt x="4562157" y="2765234"/>
                  </a:lnTo>
                  <a:lnTo>
                    <a:pt x="4684496" y="2772270"/>
                  </a:lnTo>
                  <a:lnTo>
                    <a:pt x="4684496" y="2742882"/>
                  </a:lnTo>
                  <a:lnTo>
                    <a:pt x="4684496" y="612851"/>
                  </a:lnTo>
                  <a:close/>
                </a:path>
                <a:path w="7450455" h="3986529">
                  <a:moveTo>
                    <a:pt x="7450353" y="3217126"/>
                  </a:moveTo>
                  <a:lnTo>
                    <a:pt x="7367511" y="3210890"/>
                  </a:lnTo>
                  <a:lnTo>
                    <a:pt x="7367511" y="2894647"/>
                  </a:lnTo>
                  <a:lnTo>
                    <a:pt x="7445540" y="2902737"/>
                  </a:lnTo>
                  <a:lnTo>
                    <a:pt x="7448359" y="2875076"/>
                  </a:lnTo>
                  <a:lnTo>
                    <a:pt x="7367511" y="2866694"/>
                  </a:lnTo>
                  <a:lnTo>
                    <a:pt x="7367511" y="2668981"/>
                  </a:lnTo>
                  <a:lnTo>
                    <a:pt x="7339736" y="2668981"/>
                  </a:lnTo>
                  <a:lnTo>
                    <a:pt x="7339736" y="3744645"/>
                  </a:lnTo>
                  <a:lnTo>
                    <a:pt x="7295337" y="3743934"/>
                  </a:lnTo>
                  <a:lnTo>
                    <a:pt x="7295337" y="3578568"/>
                  </a:lnTo>
                  <a:lnTo>
                    <a:pt x="7339736" y="3579799"/>
                  </a:lnTo>
                  <a:lnTo>
                    <a:pt x="7339736" y="3552012"/>
                  </a:lnTo>
                  <a:lnTo>
                    <a:pt x="7295337" y="3550780"/>
                  </a:lnTo>
                  <a:lnTo>
                    <a:pt x="7295337" y="3403904"/>
                  </a:lnTo>
                  <a:lnTo>
                    <a:pt x="7339736" y="3405365"/>
                  </a:lnTo>
                  <a:lnTo>
                    <a:pt x="7339736" y="3377577"/>
                  </a:lnTo>
                  <a:lnTo>
                    <a:pt x="7295337" y="3376117"/>
                  </a:lnTo>
                  <a:lnTo>
                    <a:pt x="7295337" y="3219996"/>
                  </a:lnTo>
                  <a:lnTo>
                    <a:pt x="7296036" y="3218103"/>
                  </a:lnTo>
                  <a:lnTo>
                    <a:pt x="7295337" y="3216173"/>
                  </a:lnTo>
                  <a:lnTo>
                    <a:pt x="7295337" y="3059544"/>
                  </a:lnTo>
                  <a:lnTo>
                    <a:pt x="7339736" y="3063748"/>
                  </a:lnTo>
                  <a:lnTo>
                    <a:pt x="7339736" y="3035846"/>
                  </a:lnTo>
                  <a:lnTo>
                    <a:pt x="7295337" y="3031655"/>
                  </a:lnTo>
                  <a:lnTo>
                    <a:pt x="7295337" y="2887167"/>
                  </a:lnTo>
                  <a:lnTo>
                    <a:pt x="7339736" y="2891764"/>
                  </a:lnTo>
                  <a:lnTo>
                    <a:pt x="7339736" y="2863812"/>
                  </a:lnTo>
                  <a:lnTo>
                    <a:pt x="7295337" y="2859214"/>
                  </a:lnTo>
                  <a:lnTo>
                    <a:pt x="7295337" y="2666098"/>
                  </a:lnTo>
                  <a:lnTo>
                    <a:pt x="7267562" y="2666098"/>
                  </a:lnTo>
                  <a:lnTo>
                    <a:pt x="7267562" y="3743477"/>
                  </a:lnTo>
                  <a:lnTo>
                    <a:pt x="7257885" y="3743325"/>
                  </a:lnTo>
                  <a:lnTo>
                    <a:pt x="7257885" y="3771087"/>
                  </a:lnTo>
                  <a:lnTo>
                    <a:pt x="7195629" y="3911879"/>
                  </a:lnTo>
                  <a:lnTo>
                    <a:pt x="7195248" y="3770071"/>
                  </a:lnTo>
                  <a:lnTo>
                    <a:pt x="7257885" y="3771087"/>
                  </a:lnTo>
                  <a:lnTo>
                    <a:pt x="7257885" y="3743325"/>
                  </a:lnTo>
                  <a:lnTo>
                    <a:pt x="7195172" y="3742296"/>
                  </a:lnTo>
                  <a:lnTo>
                    <a:pt x="7195071" y="3699992"/>
                  </a:lnTo>
                  <a:lnTo>
                    <a:pt x="7175271" y="3741978"/>
                  </a:lnTo>
                  <a:lnTo>
                    <a:pt x="7172414" y="3741940"/>
                  </a:lnTo>
                  <a:lnTo>
                    <a:pt x="7172414" y="3575164"/>
                  </a:lnTo>
                  <a:lnTo>
                    <a:pt x="7267562" y="3577806"/>
                  </a:lnTo>
                  <a:lnTo>
                    <a:pt x="7267562" y="3550018"/>
                  </a:lnTo>
                  <a:lnTo>
                    <a:pt x="7172414" y="3547376"/>
                  </a:lnTo>
                  <a:lnTo>
                    <a:pt x="7172414" y="3399866"/>
                  </a:lnTo>
                  <a:lnTo>
                    <a:pt x="7218096" y="3401377"/>
                  </a:lnTo>
                  <a:lnTo>
                    <a:pt x="7223265" y="3415093"/>
                  </a:lnTo>
                  <a:lnTo>
                    <a:pt x="7228205" y="3401707"/>
                  </a:lnTo>
                  <a:lnTo>
                    <a:pt x="7267562" y="3403003"/>
                  </a:lnTo>
                  <a:lnTo>
                    <a:pt x="7267562" y="3375202"/>
                  </a:lnTo>
                  <a:lnTo>
                    <a:pt x="7238352" y="3374250"/>
                  </a:lnTo>
                  <a:lnTo>
                    <a:pt x="7252640" y="3335604"/>
                  </a:lnTo>
                  <a:lnTo>
                    <a:pt x="7267562" y="3295205"/>
                  </a:lnTo>
                  <a:lnTo>
                    <a:pt x="7267562" y="3139414"/>
                  </a:lnTo>
                  <a:lnTo>
                    <a:pt x="7266394" y="3136188"/>
                  </a:lnTo>
                  <a:lnTo>
                    <a:pt x="7266394" y="3218103"/>
                  </a:lnTo>
                  <a:lnTo>
                    <a:pt x="7223049" y="3335604"/>
                  </a:lnTo>
                  <a:lnTo>
                    <a:pt x="7207504" y="3294392"/>
                  </a:lnTo>
                  <a:lnTo>
                    <a:pt x="7207504" y="3373234"/>
                  </a:lnTo>
                  <a:lnTo>
                    <a:pt x="7172414" y="3372078"/>
                  </a:lnTo>
                  <a:lnTo>
                    <a:pt x="7172414" y="3280016"/>
                  </a:lnTo>
                  <a:lnTo>
                    <a:pt x="7207504" y="3373234"/>
                  </a:lnTo>
                  <a:lnTo>
                    <a:pt x="7207504" y="3294392"/>
                  </a:lnTo>
                  <a:lnTo>
                    <a:pt x="7173925" y="3205365"/>
                  </a:lnTo>
                  <a:lnTo>
                    <a:pt x="7220940" y="3092310"/>
                  </a:lnTo>
                  <a:lnTo>
                    <a:pt x="7261860" y="3205365"/>
                  </a:lnTo>
                  <a:lnTo>
                    <a:pt x="7266394" y="3218103"/>
                  </a:lnTo>
                  <a:lnTo>
                    <a:pt x="7266394" y="3136188"/>
                  </a:lnTo>
                  <a:lnTo>
                    <a:pt x="7250519" y="3092310"/>
                  </a:lnTo>
                  <a:lnTo>
                    <a:pt x="7236663" y="3054019"/>
                  </a:lnTo>
                  <a:lnTo>
                    <a:pt x="7267562" y="3056928"/>
                  </a:lnTo>
                  <a:lnTo>
                    <a:pt x="7267562" y="3029026"/>
                  </a:lnTo>
                  <a:lnTo>
                    <a:pt x="7226211" y="3025127"/>
                  </a:lnTo>
                  <a:lnTo>
                    <a:pt x="7222782" y="3015627"/>
                  </a:lnTo>
                  <a:lnTo>
                    <a:pt x="7219112" y="3024454"/>
                  </a:lnTo>
                  <a:lnTo>
                    <a:pt x="7207948" y="3023400"/>
                  </a:lnTo>
                  <a:lnTo>
                    <a:pt x="7207948" y="3051302"/>
                  </a:lnTo>
                  <a:lnTo>
                    <a:pt x="7172414" y="3136747"/>
                  </a:lnTo>
                  <a:lnTo>
                    <a:pt x="7172414" y="3047936"/>
                  </a:lnTo>
                  <a:lnTo>
                    <a:pt x="7207948" y="3051302"/>
                  </a:lnTo>
                  <a:lnTo>
                    <a:pt x="7207948" y="3023400"/>
                  </a:lnTo>
                  <a:lnTo>
                    <a:pt x="7172414" y="3020034"/>
                  </a:lnTo>
                  <a:lnTo>
                    <a:pt x="7172414" y="2874416"/>
                  </a:lnTo>
                  <a:lnTo>
                    <a:pt x="7267562" y="2884284"/>
                  </a:lnTo>
                  <a:lnTo>
                    <a:pt x="7267562" y="2856331"/>
                  </a:lnTo>
                  <a:lnTo>
                    <a:pt x="7172414" y="2846463"/>
                  </a:lnTo>
                  <a:lnTo>
                    <a:pt x="7172414" y="2648851"/>
                  </a:lnTo>
                  <a:lnTo>
                    <a:pt x="7144639" y="2648851"/>
                  </a:lnTo>
                  <a:lnTo>
                    <a:pt x="7144639" y="3203549"/>
                  </a:lnTo>
                  <a:lnTo>
                    <a:pt x="7144105" y="3204819"/>
                  </a:lnTo>
                  <a:lnTo>
                    <a:pt x="7144639" y="3206242"/>
                  </a:lnTo>
                  <a:lnTo>
                    <a:pt x="7144639" y="3371164"/>
                  </a:lnTo>
                  <a:lnTo>
                    <a:pt x="7144639" y="3398951"/>
                  </a:lnTo>
                  <a:lnTo>
                    <a:pt x="7144639" y="3546614"/>
                  </a:lnTo>
                  <a:lnTo>
                    <a:pt x="7144639" y="3574389"/>
                  </a:lnTo>
                  <a:lnTo>
                    <a:pt x="7144639" y="3741483"/>
                  </a:lnTo>
                  <a:lnTo>
                    <a:pt x="7083095" y="3740493"/>
                  </a:lnTo>
                  <a:lnTo>
                    <a:pt x="7083095" y="3572687"/>
                  </a:lnTo>
                  <a:lnTo>
                    <a:pt x="7144639" y="3574389"/>
                  </a:lnTo>
                  <a:lnTo>
                    <a:pt x="7144639" y="3546614"/>
                  </a:lnTo>
                  <a:lnTo>
                    <a:pt x="7083095" y="3544900"/>
                  </a:lnTo>
                  <a:lnTo>
                    <a:pt x="7083095" y="3396932"/>
                  </a:lnTo>
                  <a:lnTo>
                    <a:pt x="7144639" y="3398951"/>
                  </a:lnTo>
                  <a:lnTo>
                    <a:pt x="7144639" y="3371164"/>
                  </a:lnTo>
                  <a:lnTo>
                    <a:pt x="7083095" y="3369145"/>
                  </a:lnTo>
                  <a:lnTo>
                    <a:pt x="7083095" y="3039491"/>
                  </a:lnTo>
                  <a:lnTo>
                    <a:pt x="7144639" y="3045307"/>
                  </a:lnTo>
                  <a:lnTo>
                    <a:pt x="7144639" y="3017405"/>
                  </a:lnTo>
                  <a:lnTo>
                    <a:pt x="7083095" y="3011589"/>
                  </a:lnTo>
                  <a:lnTo>
                    <a:pt x="7083095" y="2865145"/>
                  </a:lnTo>
                  <a:lnTo>
                    <a:pt x="7144639" y="2871533"/>
                  </a:lnTo>
                  <a:lnTo>
                    <a:pt x="7144639" y="2843580"/>
                  </a:lnTo>
                  <a:lnTo>
                    <a:pt x="7083095" y="2837192"/>
                  </a:lnTo>
                  <a:lnTo>
                    <a:pt x="7083095" y="2635948"/>
                  </a:lnTo>
                  <a:lnTo>
                    <a:pt x="7055332" y="2635948"/>
                  </a:lnTo>
                  <a:lnTo>
                    <a:pt x="7055332" y="2834309"/>
                  </a:lnTo>
                  <a:lnTo>
                    <a:pt x="6977469" y="2826220"/>
                  </a:lnTo>
                  <a:lnTo>
                    <a:pt x="6974649" y="2853880"/>
                  </a:lnTo>
                  <a:lnTo>
                    <a:pt x="7055332" y="2862262"/>
                  </a:lnTo>
                  <a:lnTo>
                    <a:pt x="7055332" y="3187700"/>
                  </a:lnTo>
                  <a:lnTo>
                    <a:pt x="6979310" y="3183826"/>
                  </a:lnTo>
                  <a:lnTo>
                    <a:pt x="6977901" y="3211601"/>
                  </a:lnTo>
                  <a:lnTo>
                    <a:pt x="7055332" y="3215525"/>
                  </a:lnTo>
                  <a:lnTo>
                    <a:pt x="7055332" y="3544138"/>
                  </a:lnTo>
                  <a:lnTo>
                    <a:pt x="6976440" y="3541928"/>
                  </a:lnTo>
                  <a:lnTo>
                    <a:pt x="6975678" y="3569690"/>
                  </a:lnTo>
                  <a:lnTo>
                    <a:pt x="7055332" y="3571913"/>
                  </a:lnTo>
                  <a:lnTo>
                    <a:pt x="7055332" y="3740035"/>
                  </a:lnTo>
                  <a:lnTo>
                    <a:pt x="6980618" y="3738816"/>
                  </a:lnTo>
                  <a:lnTo>
                    <a:pt x="6980187" y="3766591"/>
                  </a:lnTo>
                  <a:lnTo>
                    <a:pt x="7055332" y="3767810"/>
                  </a:lnTo>
                  <a:lnTo>
                    <a:pt x="7055332" y="3833330"/>
                  </a:lnTo>
                  <a:lnTo>
                    <a:pt x="7083095" y="3833330"/>
                  </a:lnTo>
                  <a:lnTo>
                    <a:pt x="7083095" y="3768267"/>
                  </a:lnTo>
                  <a:lnTo>
                    <a:pt x="7162279" y="3769537"/>
                  </a:lnTo>
                  <a:lnTo>
                    <a:pt x="7069925" y="3965422"/>
                  </a:lnTo>
                  <a:lnTo>
                    <a:pt x="7095083" y="3977246"/>
                  </a:lnTo>
                  <a:lnTo>
                    <a:pt x="7167639" y="3823297"/>
                  </a:lnTo>
                  <a:lnTo>
                    <a:pt x="7168070" y="3986517"/>
                  </a:lnTo>
                  <a:lnTo>
                    <a:pt x="7195833" y="3986403"/>
                  </a:lnTo>
                  <a:lnTo>
                    <a:pt x="7195807" y="3980129"/>
                  </a:lnTo>
                  <a:lnTo>
                    <a:pt x="7261225" y="3832199"/>
                  </a:lnTo>
                  <a:lnTo>
                    <a:pt x="7262685" y="3981196"/>
                  </a:lnTo>
                  <a:lnTo>
                    <a:pt x="7290460" y="3980878"/>
                  </a:lnTo>
                  <a:lnTo>
                    <a:pt x="7288365" y="3771582"/>
                  </a:lnTo>
                  <a:lnTo>
                    <a:pt x="7375042" y="3772979"/>
                  </a:lnTo>
                  <a:lnTo>
                    <a:pt x="7375474" y="3745217"/>
                  </a:lnTo>
                  <a:lnTo>
                    <a:pt x="7367511" y="3745090"/>
                  </a:lnTo>
                  <a:lnTo>
                    <a:pt x="7367511" y="3580574"/>
                  </a:lnTo>
                  <a:lnTo>
                    <a:pt x="7443038" y="3582657"/>
                  </a:lnTo>
                  <a:lnTo>
                    <a:pt x="7443800" y="3554895"/>
                  </a:lnTo>
                  <a:lnTo>
                    <a:pt x="7367511" y="3552787"/>
                  </a:lnTo>
                  <a:lnTo>
                    <a:pt x="7367511" y="3238703"/>
                  </a:lnTo>
                  <a:lnTo>
                    <a:pt x="7448296" y="3244786"/>
                  </a:lnTo>
                  <a:lnTo>
                    <a:pt x="7450353" y="3217126"/>
                  </a:lnTo>
                  <a:close/>
                </a:path>
              </a:pathLst>
            </a:custGeom>
            <a:solidFill>
              <a:srgbClr val="006E85">
                <a:alpha val="8998"/>
              </a:srgbClr>
            </a:solidFill>
          </p:spPr>
          <p:txBody>
            <a:bodyPr wrap="square" lIns="0" tIns="0" rIns="0" bIns="0" rtlCol="0"/>
            <a:lstStyle/>
            <a:p>
              <a:endParaRPr/>
            </a:p>
          </p:txBody>
        </p:sp>
        <p:sp>
          <p:nvSpPr>
            <p:cNvPr id="40" name="object 40"/>
            <p:cNvSpPr/>
            <p:nvPr/>
          </p:nvSpPr>
          <p:spPr>
            <a:xfrm>
              <a:off x="1617281" y="3507595"/>
              <a:ext cx="17865090" cy="7769859"/>
            </a:xfrm>
            <a:custGeom>
              <a:avLst/>
              <a:gdLst/>
              <a:ahLst/>
              <a:cxnLst/>
              <a:rect l="l" t="t" r="r" b="b"/>
              <a:pathLst>
                <a:path w="17865090" h="7769859">
                  <a:moveTo>
                    <a:pt x="1761629" y="6187694"/>
                  </a:moveTo>
                  <a:lnTo>
                    <a:pt x="1759686" y="6160046"/>
                  </a:lnTo>
                  <a:lnTo>
                    <a:pt x="161963" y="6275540"/>
                  </a:lnTo>
                  <a:lnTo>
                    <a:pt x="161963" y="7058063"/>
                  </a:lnTo>
                  <a:lnTo>
                    <a:pt x="0" y="7266533"/>
                  </a:lnTo>
                  <a:lnTo>
                    <a:pt x="0" y="7769834"/>
                  </a:lnTo>
                  <a:lnTo>
                    <a:pt x="27762" y="7769834"/>
                  </a:lnTo>
                  <a:lnTo>
                    <a:pt x="27762" y="7289178"/>
                  </a:lnTo>
                  <a:lnTo>
                    <a:pt x="84531" y="7303681"/>
                  </a:lnTo>
                  <a:lnTo>
                    <a:pt x="91363" y="7276795"/>
                  </a:lnTo>
                  <a:lnTo>
                    <a:pt x="37820" y="7263130"/>
                  </a:lnTo>
                  <a:lnTo>
                    <a:pt x="195059" y="7060679"/>
                  </a:lnTo>
                  <a:lnTo>
                    <a:pt x="253987" y="7072960"/>
                  </a:lnTo>
                  <a:lnTo>
                    <a:pt x="259626" y="7045744"/>
                  </a:lnTo>
                  <a:lnTo>
                    <a:pt x="189725" y="7031177"/>
                  </a:lnTo>
                  <a:lnTo>
                    <a:pt x="189725" y="6329515"/>
                  </a:lnTo>
                  <a:lnTo>
                    <a:pt x="260705" y="6339091"/>
                  </a:lnTo>
                  <a:lnTo>
                    <a:pt x="264401" y="6311544"/>
                  </a:lnTo>
                  <a:lnTo>
                    <a:pt x="189725" y="6301473"/>
                  </a:lnTo>
                  <a:lnTo>
                    <a:pt x="189725" y="6301346"/>
                  </a:lnTo>
                  <a:lnTo>
                    <a:pt x="1761629" y="6187694"/>
                  </a:lnTo>
                  <a:close/>
                </a:path>
                <a:path w="17865090" h="7769859">
                  <a:moveTo>
                    <a:pt x="3732314" y="6842773"/>
                  </a:moveTo>
                  <a:lnTo>
                    <a:pt x="2570772" y="6954317"/>
                  </a:lnTo>
                  <a:lnTo>
                    <a:pt x="2570772" y="7769834"/>
                  </a:lnTo>
                  <a:lnTo>
                    <a:pt x="2598534" y="7769834"/>
                  </a:lnTo>
                  <a:lnTo>
                    <a:pt x="2598534" y="6979590"/>
                  </a:lnTo>
                  <a:lnTo>
                    <a:pt x="3704539" y="6873354"/>
                  </a:lnTo>
                  <a:lnTo>
                    <a:pt x="3704539" y="7769834"/>
                  </a:lnTo>
                  <a:lnTo>
                    <a:pt x="3732314" y="7769834"/>
                  </a:lnTo>
                  <a:lnTo>
                    <a:pt x="3732314" y="6873354"/>
                  </a:lnTo>
                  <a:lnTo>
                    <a:pt x="3732314" y="6842773"/>
                  </a:lnTo>
                  <a:close/>
                </a:path>
                <a:path w="17865090" h="7769859">
                  <a:moveTo>
                    <a:pt x="5341683" y="6686664"/>
                  </a:moveTo>
                  <a:lnTo>
                    <a:pt x="4333494" y="6786651"/>
                  </a:lnTo>
                  <a:lnTo>
                    <a:pt x="4333494" y="7769834"/>
                  </a:lnTo>
                  <a:lnTo>
                    <a:pt x="4361256" y="7769834"/>
                  </a:lnTo>
                  <a:lnTo>
                    <a:pt x="4361256" y="6811810"/>
                  </a:lnTo>
                  <a:lnTo>
                    <a:pt x="5313921" y="6717360"/>
                  </a:lnTo>
                  <a:lnTo>
                    <a:pt x="5313921" y="7769834"/>
                  </a:lnTo>
                  <a:lnTo>
                    <a:pt x="5341683" y="7769834"/>
                  </a:lnTo>
                  <a:lnTo>
                    <a:pt x="5341683" y="6717360"/>
                  </a:lnTo>
                  <a:lnTo>
                    <a:pt x="5341683" y="6686664"/>
                  </a:lnTo>
                  <a:close/>
                </a:path>
                <a:path w="17865090" h="7769859">
                  <a:moveTo>
                    <a:pt x="6730416" y="6557556"/>
                  </a:moveTo>
                  <a:lnTo>
                    <a:pt x="5870422" y="6643065"/>
                  </a:lnTo>
                  <a:lnTo>
                    <a:pt x="5870422" y="7769834"/>
                  </a:lnTo>
                  <a:lnTo>
                    <a:pt x="5898185" y="7769834"/>
                  </a:lnTo>
                  <a:lnTo>
                    <a:pt x="5898185" y="6668224"/>
                  </a:lnTo>
                  <a:lnTo>
                    <a:pt x="6702653" y="6588252"/>
                  </a:lnTo>
                  <a:lnTo>
                    <a:pt x="6702653" y="7769834"/>
                  </a:lnTo>
                  <a:lnTo>
                    <a:pt x="6730416" y="7769834"/>
                  </a:lnTo>
                  <a:lnTo>
                    <a:pt x="6730416" y="6588252"/>
                  </a:lnTo>
                  <a:lnTo>
                    <a:pt x="6730416" y="6557556"/>
                  </a:lnTo>
                  <a:close/>
                </a:path>
                <a:path w="17865090" h="7769859">
                  <a:moveTo>
                    <a:pt x="9187536" y="6313221"/>
                  </a:moveTo>
                  <a:lnTo>
                    <a:pt x="9159773" y="6315938"/>
                  </a:lnTo>
                  <a:lnTo>
                    <a:pt x="9159773" y="6343802"/>
                  </a:lnTo>
                  <a:lnTo>
                    <a:pt x="9159773" y="7588580"/>
                  </a:lnTo>
                  <a:lnTo>
                    <a:pt x="8553437" y="7687488"/>
                  </a:lnTo>
                  <a:lnTo>
                    <a:pt x="8553437" y="6402959"/>
                  </a:lnTo>
                  <a:lnTo>
                    <a:pt x="9159773" y="6343802"/>
                  </a:lnTo>
                  <a:lnTo>
                    <a:pt x="9159773" y="6315938"/>
                  </a:lnTo>
                  <a:lnTo>
                    <a:pt x="8525675" y="6377800"/>
                  </a:lnTo>
                  <a:lnTo>
                    <a:pt x="8525675" y="7720127"/>
                  </a:lnTo>
                  <a:lnTo>
                    <a:pt x="8725878" y="7687488"/>
                  </a:lnTo>
                  <a:lnTo>
                    <a:pt x="9187536" y="7612215"/>
                  </a:lnTo>
                  <a:lnTo>
                    <a:pt x="9187536" y="6343802"/>
                  </a:lnTo>
                  <a:lnTo>
                    <a:pt x="9187536" y="6313221"/>
                  </a:lnTo>
                  <a:close/>
                </a:path>
                <a:path w="17865090" h="7769859">
                  <a:moveTo>
                    <a:pt x="9408071" y="4820894"/>
                  </a:moveTo>
                  <a:lnTo>
                    <a:pt x="9380309" y="4820894"/>
                  </a:lnTo>
                  <a:lnTo>
                    <a:pt x="9380309" y="4848834"/>
                  </a:lnTo>
                  <a:lnTo>
                    <a:pt x="9380309" y="4975834"/>
                  </a:lnTo>
                  <a:lnTo>
                    <a:pt x="9315018" y="4975834"/>
                  </a:lnTo>
                  <a:lnTo>
                    <a:pt x="9315018" y="4848834"/>
                  </a:lnTo>
                  <a:lnTo>
                    <a:pt x="9380309" y="4848834"/>
                  </a:lnTo>
                  <a:lnTo>
                    <a:pt x="9380309" y="4820894"/>
                  </a:lnTo>
                  <a:lnTo>
                    <a:pt x="9287256" y="4820894"/>
                  </a:lnTo>
                  <a:lnTo>
                    <a:pt x="9287256" y="4848834"/>
                  </a:lnTo>
                  <a:lnTo>
                    <a:pt x="9287256" y="4975834"/>
                  </a:lnTo>
                  <a:lnTo>
                    <a:pt x="9287256" y="5003774"/>
                  </a:lnTo>
                  <a:lnTo>
                    <a:pt x="9408071" y="5003774"/>
                  </a:lnTo>
                  <a:lnTo>
                    <a:pt x="9408071" y="4976101"/>
                  </a:lnTo>
                  <a:lnTo>
                    <a:pt x="9408071" y="4975834"/>
                  </a:lnTo>
                  <a:lnTo>
                    <a:pt x="9408071" y="4848834"/>
                  </a:lnTo>
                  <a:lnTo>
                    <a:pt x="9408071" y="4820894"/>
                  </a:lnTo>
                  <a:close/>
                </a:path>
                <a:path w="17865090" h="7769859">
                  <a:moveTo>
                    <a:pt x="9466682" y="5066004"/>
                  </a:moveTo>
                  <a:lnTo>
                    <a:pt x="9235580" y="5066004"/>
                  </a:lnTo>
                  <a:lnTo>
                    <a:pt x="9235580" y="5093944"/>
                  </a:lnTo>
                  <a:lnTo>
                    <a:pt x="9235580" y="5520664"/>
                  </a:lnTo>
                  <a:lnTo>
                    <a:pt x="9235580" y="5548604"/>
                  </a:lnTo>
                  <a:lnTo>
                    <a:pt x="9466682" y="5548604"/>
                  </a:lnTo>
                  <a:lnTo>
                    <a:pt x="9466682" y="5520664"/>
                  </a:lnTo>
                  <a:lnTo>
                    <a:pt x="9263342" y="5520664"/>
                  </a:lnTo>
                  <a:lnTo>
                    <a:pt x="9263342" y="5093944"/>
                  </a:lnTo>
                  <a:lnTo>
                    <a:pt x="9438919" y="5093944"/>
                  </a:lnTo>
                  <a:lnTo>
                    <a:pt x="9438919" y="5520575"/>
                  </a:lnTo>
                  <a:lnTo>
                    <a:pt x="9466682" y="5520575"/>
                  </a:lnTo>
                  <a:lnTo>
                    <a:pt x="9466682" y="5093944"/>
                  </a:lnTo>
                  <a:lnTo>
                    <a:pt x="9466682" y="5093449"/>
                  </a:lnTo>
                  <a:lnTo>
                    <a:pt x="9466682" y="5066004"/>
                  </a:lnTo>
                  <a:close/>
                </a:path>
                <a:path w="17865090" h="7769859">
                  <a:moveTo>
                    <a:pt x="9735477" y="4824704"/>
                  </a:moveTo>
                  <a:lnTo>
                    <a:pt x="9614662" y="4824704"/>
                  </a:lnTo>
                  <a:lnTo>
                    <a:pt x="9614662" y="4852644"/>
                  </a:lnTo>
                  <a:lnTo>
                    <a:pt x="9614662" y="4979644"/>
                  </a:lnTo>
                  <a:lnTo>
                    <a:pt x="9614662" y="5007584"/>
                  </a:lnTo>
                  <a:lnTo>
                    <a:pt x="9735477" y="5007584"/>
                  </a:lnTo>
                  <a:lnTo>
                    <a:pt x="9735477" y="4979644"/>
                  </a:lnTo>
                  <a:lnTo>
                    <a:pt x="9642424" y="4979644"/>
                  </a:lnTo>
                  <a:lnTo>
                    <a:pt x="9642424" y="4852644"/>
                  </a:lnTo>
                  <a:lnTo>
                    <a:pt x="9707715" y="4852644"/>
                  </a:lnTo>
                  <a:lnTo>
                    <a:pt x="9707715" y="4979530"/>
                  </a:lnTo>
                  <a:lnTo>
                    <a:pt x="9735477" y="4979530"/>
                  </a:lnTo>
                  <a:lnTo>
                    <a:pt x="9735477" y="4852644"/>
                  </a:lnTo>
                  <a:lnTo>
                    <a:pt x="9735477" y="4852200"/>
                  </a:lnTo>
                  <a:lnTo>
                    <a:pt x="9735477" y="4824704"/>
                  </a:lnTo>
                  <a:close/>
                </a:path>
                <a:path w="17865090" h="7769859">
                  <a:moveTo>
                    <a:pt x="9780257" y="5066004"/>
                  </a:moveTo>
                  <a:lnTo>
                    <a:pt x="9549155" y="5066004"/>
                  </a:lnTo>
                  <a:lnTo>
                    <a:pt x="9549155" y="5093944"/>
                  </a:lnTo>
                  <a:lnTo>
                    <a:pt x="9549155" y="5520664"/>
                  </a:lnTo>
                  <a:lnTo>
                    <a:pt x="9549155" y="5548604"/>
                  </a:lnTo>
                  <a:lnTo>
                    <a:pt x="9780257" y="5548604"/>
                  </a:lnTo>
                  <a:lnTo>
                    <a:pt x="9780257" y="5520664"/>
                  </a:lnTo>
                  <a:lnTo>
                    <a:pt x="9576918" y="5520664"/>
                  </a:lnTo>
                  <a:lnTo>
                    <a:pt x="9576918" y="5093944"/>
                  </a:lnTo>
                  <a:lnTo>
                    <a:pt x="9752495" y="5093944"/>
                  </a:lnTo>
                  <a:lnTo>
                    <a:pt x="9752495" y="5520575"/>
                  </a:lnTo>
                  <a:lnTo>
                    <a:pt x="9780257" y="5520575"/>
                  </a:lnTo>
                  <a:lnTo>
                    <a:pt x="9780257" y="5093944"/>
                  </a:lnTo>
                  <a:lnTo>
                    <a:pt x="9780257" y="5093449"/>
                  </a:lnTo>
                  <a:lnTo>
                    <a:pt x="9780257" y="5066004"/>
                  </a:lnTo>
                  <a:close/>
                </a:path>
                <a:path w="17865090" h="7769859">
                  <a:moveTo>
                    <a:pt x="9900260" y="3996982"/>
                  </a:moveTo>
                  <a:lnTo>
                    <a:pt x="9880625" y="3977348"/>
                  </a:lnTo>
                  <a:lnTo>
                    <a:pt x="9707702" y="4150271"/>
                  </a:lnTo>
                  <a:lnTo>
                    <a:pt x="9707702" y="4411040"/>
                  </a:lnTo>
                  <a:lnTo>
                    <a:pt x="9735477" y="4411040"/>
                  </a:lnTo>
                  <a:lnTo>
                    <a:pt x="9735477" y="4161764"/>
                  </a:lnTo>
                  <a:lnTo>
                    <a:pt x="9900260" y="3996982"/>
                  </a:lnTo>
                  <a:close/>
                </a:path>
                <a:path w="17865090" h="7769859">
                  <a:moveTo>
                    <a:pt x="10021506" y="6232322"/>
                  </a:moveTo>
                  <a:lnTo>
                    <a:pt x="9993744" y="6234976"/>
                  </a:lnTo>
                  <a:lnTo>
                    <a:pt x="9993744" y="6262903"/>
                  </a:lnTo>
                  <a:lnTo>
                    <a:pt x="9993744" y="7450798"/>
                  </a:lnTo>
                  <a:lnTo>
                    <a:pt x="9459747" y="7535977"/>
                  </a:lnTo>
                  <a:lnTo>
                    <a:pt x="9459747" y="6313932"/>
                  </a:lnTo>
                  <a:lnTo>
                    <a:pt x="9993744" y="6262903"/>
                  </a:lnTo>
                  <a:lnTo>
                    <a:pt x="9993744" y="6234976"/>
                  </a:lnTo>
                  <a:lnTo>
                    <a:pt x="9431972" y="6288659"/>
                  </a:lnTo>
                  <a:lnTo>
                    <a:pt x="9431972" y="7568514"/>
                  </a:lnTo>
                  <a:lnTo>
                    <a:pt x="9635846" y="7535977"/>
                  </a:lnTo>
                  <a:lnTo>
                    <a:pt x="10021506" y="7474432"/>
                  </a:lnTo>
                  <a:lnTo>
                    <a:pt x="10021506" y="6262903"/>
                  </a:lnTo>
                  <a:lnTo>
                    <a:pt x="10021506" y="6232322"/>
                  </a:lnTo>
                  <a:close/>
                </a:path>
                <a:path w="17865090" h="7769859">
                  <a:moveTo>
                    <a:pt x="10385628" y="3768318"/>
                  </a:moveTo>
                  <a:lnTo>
                    <a:pt x="10367073" y="3747605"/>
                  </a:lnTo>
                  <a:lnTo>
                    <a:pt x="9917887" y="4149839"/>
                  </a:lnTo>
                  <a:lnTo>
                    <a:pt x="9917887" y="4411040"/>
                  </a:lnTo>
                  <a:lnTo>
                    <a:pt x="9945649" y="4411040"/>
                  </a:lnTo>
                  <a:lnTo>
                    <a:pt x="9945649" y="4162196"/>
                  </a:lnTo>
                  <a:lnTo>
                    <a:pt x="10385628" y="3768318"/>
                  </a:lnTo>
                  <a:close/>
                </a:path>
                <a:path w="17865090" h="7769859">
                  <a:moveTo>
                    <a:pt x="10414356" y="3744188"/>
                  </a:moveTo>
                  <a:lnTo>
                    <a:pt x="10386593" y="3744188"/>
                  </a:lnTo>
                  <a:lnTo>
                    <a:pt x="10386593" y="3954132"/>
                  </a:lnTo>
                  <a:lnTo>
                    <a:pt x="10379164" y="3945737"/>
                  </a:lnTo>
                  <a:lnTo>
                    <a:pt x="10148773" y="4149775"/>
                  </a:lnTo>
                  <a:lnTo>
                    <a:pt x="10148773" y="4411040"/>
                  </a:lnTo>
                  <a:lnTo>
                    <a:pt x="10176535" y="4411040"/>
                  </a:lnTo>
                  <a:lnTo>
                    <a:pt x="10176535" y="4162260"/>
                  </a:lnTo>
                  <a:lnTo>
                    <a:pt x="10386593" y="3976306"/>
                  </a:lnTo>
                  <a:lnTo>
                    <a:pt x="10386593" y="4407573"/>
                  </a:lnTo>
                  <a:lnTo>
                    <a:pt x="10414356" y="4407573"/>
                  </a:lnTo>
                  <a:lnTo>
                    <a:pt x="10414356" y="3744188"/>
                  </a:lnTo>
                  <a:close/>
                </a:path>
                <a:path w="17865090" h="7769859">
                  <a:moveTo>
                    <a:pt x="10748607" y="4983454"/>
                  </a:moveTo>
                  <a:lnTo>
                    <a:pt x="10627792" y="4983454"/>
                  </a:lnTo>
                  <a:lnTo>
                    <a:pt x="10627792" y="5010124"/>
                  </a:lnTo>
                  <a:lnTo>
                    <a:pt x="10627792" y="5116804"/>
                  </a:lnTo>
                  <a:lnTo>
                    <a:pt x="10627792" y="5144744"/>
                  </a:lnTo>
                  <a:lnTo>
                    <a:pt x="10748607" y="5144744"/>
                  </a:lnTo>
                  <a:lnTo>
                    <a:pt x="10748607" y="5117363"/>
                  </a:lnTo>
                  <a:lnTo>
                    <a:pt x="10748607" y="5116804"/>
                  </a:lnTo>
                  <a:lnTo>
                    <a:pt x="10748607" y="5010759"/>
                  </a:lnTo>
                  <a:lnTo>
                    <a:pt x="10720832" y="5010759"/>
                  </a:lnTo>
                  <a:lnTo>
                    <a:pt x="10720832" y="5116804"/>
                  </a:lnTo>
                  <a:lnTo>
                    <a:pt x="10655554" y="5116804"/>
                  </a:lnTo>
                  <a:lnTo>
                    <a:pt x="10655554" y="5010124"/>
                  </a:lnTo>
                  <a:lnTo>
                    <a:pt x="10748607" y="5010124"/>
                  </a:lnTo>
                  <a:lnTo>
                    <a:pt x="10748607" y="4983454"/>
                  </a:lnTo>
                  <a:close/>
                </a:path>
                <a:path w="17865090" h="7769859">
                  <a:moveTo>
                    <a:pt x="10789971" y="5436743"/>
                  </a:moveTo>
                  <a:lnTo>
                    <a:pt x="10762209" y="5438648"/>
                  </a:lnTo>
                  <a:lnTo>
                    <a:pt x="10762209" y="5466461"/>
                  </a:lnTo>
                  <a:lnTo>
                    <a:pt x="10762209" y="5762574"/>
                  </a:lnTo>
                  <a:lnTo>
                    <a:pt x="10586631" y="5774614"/>
                  </a:lnTo>
                  <a:lnTo>
                    <a:pt x="10586631" y="5478500"/>
                  </a:lnTo>
                  <a:lnTo>
                    <a:pt x="10762209" y="5466461"/>
                  </a:lnTo>
                  <a:lnTo>
                    <a:pt x="10762209" y="5438648"/>
                  </a:lnTo>
                  <a:lnTo>
                    <a:pt x="10558869" y="5452580"/>
                  </a:lnTo>
                  <a:lnTo>
                    <a:pt x="10558869" y="5804332"/>
                  </a:lnTo>
                  <a:lnTo>
                    <a:pt x="10789971" y="5788495"/>
                  </a:lnTo>
                  <a:lnTo>
                    <a:pt x="10789971" y="5774614"/>
                  </a:lnTo>
                  <a:lnTo>
                    <a:pt x="10789971" y="5466461"/>
                  </a:lnTo>
                  <a:lnTo>
                    <a:pt x="10789971" y="5436743"/>
                  </a:lnTo>
                  <a:close/>
                </a:path>
                <a:path w="17865090" h="7769859">
                  <a:moveTo>
                    <a:pt x="10962297" y="6142799"/>
                  </a:moveTo>
                  <a:lnTo>
                    <a:pt x="10934535" y="6145657"/>
                  </a:lnTo>
                  <a:lnTo>
                    <a:pt x="10934535" y="6173597"/>
                  </a:lnTo>
                  <a:lnTo>
                    <a:pt x="10934535" y="7302055"/>
                  </a:lnTo>
                  <a:lnTo>
                    <a:pt x="10459148" y="7377379"/>
                  </a:lnTo>
                  <a:lnTo>
                    <a:pt x="10459148" y="6222403"/>
                  </a:lnTo>
                  <a:lnTo>
                    <a:pt x="10934535" y="6173597"/>
                  </a:lnTo>
                  <a:lnTo>
                    <a:pt x="10934535" y="6145657"/>
                  </a:lnTo>
                  <a:lnTo>
                    <a:pt x="10431386" y="6197346"/>
                  </a:lnTo>
                  <a:lnTo>
                    <a:pt x="10431386" y="7409904"/>
                  </a:lnTo>
                  <a:lnTo>
                    <a:pt x="10636771" y="7377379"/>
                  </a:lnTo>
                  <a:lnTo>
                    <a:pt x="10962297" y="7325804"/>
                  </a:lnTo>
                  <a:lnTo>
                    <a:pt x="10962297" y="6173597"/>
                  </a:lnTo>
                  <a:lnTo>
                    <a:pt x="10962297" y="6142799"/>
                  </a:lnTo>
                  <a:close/>
                </a:path>
                <a:path w="17865090" h="7769859">
                  <a:moveTo>
                    <a:pt x="11058766" y="4149560"/>
                  </a:moveTo>
                  <a:lnTo>
                    <a:pt x="10795394" y="3928275"/>
                  </a:lnTo>
                  <a:lnTo>
                    <a:pt x="10777499" y="3949535"/>
                  </a:lnTo>
                  <a:lnTo>
                    <a:pt x="11030991" y="4162475"/>
                  </a:lnTo>
                  <a:lnTo>
                    <a:pt x="11030991" y="4411040"/>
                  </a:lnTo>
                  <a:lnTo>
                    <a:pt x="11058766" y="4411040"/>
                  </a:lnTo>
                  <a:lnTo>
                    <a:pt x="11058766" y="4149560"/>
                  </a:lnTo>
                  <a:close/>
                </a:path>
                <a:path w="17865090" h="7769859">
                  <a:moveTo>
                    <a:pt x="11420602" y="4955514"/>
                  </a:moveTo>
                  <a:lnTo>
                    <a:pt x="11310150" y="4955514"/>
                  </a:lnTo>
                  <a:lnTo>
                    <a:pt x="11310150" y="4983454"/>
                  </a:lnTo>
                  <a:lnTo>
                    <a:pt x="11310150" y="5090134"/>
                  </a:lnTo>
                  <a:lnTo>
                    <a:pt x="11310150" y="5118074"/>
                  </a:lnTo>
                  <a:lnTo>
                    <a:pt x="11420602" y="5118074"/>
                  </a:lnTo>
                  <a:lnTo>
                    <a:pt x="11420602" y="5090134"/>
                  </a:lnTo>
                  <a:lnTo>
                    <a:pt x="11337912" y="5090134"/>
                  </a:lnTo>
                  <a:lnTo>
                    <a:pt x="11337912" y="4983454"/>
                  </a:lnTo>
                  <a:lnTo>
                    <a:pt x="11392840" y="4983454"/>
                  </a:lnTo>
                  <a:lnTo>
                    <a:pt x="11392840" y="5089817"/>
                  </a:lnTo>
                  <a:lnTo>
                    <a:pt x="11420602" y="5089817"/>
                  </a:lnTo>
                  <a:lnTo>
                    <a:pt x="11420602" y="4983454"/>
                  </a:lnTo>
                  <a:lnTo>
                    <a:pt x="11420602" y="4983150"/>
                  </a:lnTo>
                  <a:lnTo>
                    <a:pt x="11420602" y="4955514"/>
                  </a:lnTo>
                  <a:close/>
                </a:path>
                <a:path w="17865090" h="7769859">
                  <a:moveTo>
                    <a:pt x="11477485" y="5406263"/>
                  </a:moveTo>
                  <a:lnTo>
                    <a:pt x="11449723" y="5407203"/>
                  </a:lnTo>
                  <a:lnTo>
                    <a:pt x="11449723" y="5435003"/>
                  </a:lnTo>
                  <a:lnTo>
                    <a:pt x="11449723" y="5714581"/>
                  </a:lnTo>
                  <a:lnTo>
                    <a:pt x="11289652" y="5719953"/>
                  </a:lnTo>
                  <a:lnTo>
                    <a:pt x="11289652" y="5440375"/>
                  </a:lnTo>
                  <a:lnTo>
                    <a:pt x="11449723" y="5435003"/>
                  </a:lnTo>
                  <a:lnTo>
                    <a:pt x="11449723" y="5407203"/>
                  </a:lnTo>
                  <a:lnTo>
                    <a:pt x="11261890" y="5413489"/>
                  </a:lnTo>
                  <a:lnTo>
                    <a:pt x="11261890" y="5748693"/>
                  </a:lnTo>
                  <a:lnTo>
                    <a:pt x="11477485" y="5741479"/>
                  </a:lnTo>
                  <a:lnTo>
                    <a:pt x="11477485" y="5719953"/>
                  </a:lnTo>
                  <a:lnTo>
                    <a:pt x="11477485" y="5435003"/>
                  </a:lnTo>
                  <a:lnTo>
                    <a:pt x="11477485" y="5406263"/>
                  </a:lnTo>
                  <a:close/>
                </a:path>
                <a:path w="17865090" h="7769859">
                  <a:moveTo>
                    <a:pt x="11613579" y="6074207"/>
                  </a:moveTo>
                  <a:lnTo>
                    <a:pt x="11585829" y="6076848"/>
                  </a:lnTo>
                  <a:lnTo>
                    <a:pt x="11585829" y="6104674"/>
                  </a:lnTo>
                  <a:lnTo>
                    <a:pt x="11585829" y="7193343"/>
                  </a:lnTo>
                  <a:lnTo>
                    <a:pt x="11151807" y="7266914"/>
                  </a:lnTo>
                  <a:lnTo>
                    <a:pt x="11151807" y="6145885"/>
                  </a:lnTo>
                  <a:lnTo>
                    <a:pt x="11585829" y="6104674"/>
                  </a:lnTo>
                  <a:lnTo>
                    <a:pt x="11585829" y="6076848"/>
                  </a:lnTo>
                  <a:lnTo>
                    <a:pt x="11124044" y="6120625"/>
                  </a:lnTo>
                  <a:lnTo>
                    <a:pt x="11124044" y="7299782"/>
                  </a:lnTo>
                  <a:lnTo>
                    <a:pt x="11317808" y="7266914"/>
                  </a:lnTo>
                  <a:lnTo>
                    <a:pt x="11613579" y="7216762"/>
                  </a:lnTo>
                  <a:lnTo>
                    <a:pt x="11613579" y="6104674"/>
                  </a:lnTo>
                  <a:lnTo>
                    <a:pt x="11613579" y="6074207"/>
                  </a:lnTo>
                  <a:close/>
                </a:path>
                <a:path w="17865090" h="7769859">
                  <a:moveTo>
                    <a:pt x="12395873" y="5269204"/>
                  </a:moveTo>
                  <a:lnTo>
                    <a:pt x="12368111" y="5269204"/>
                  </a:lnTo>
                  <a:lnTo>
                    <a:pt x="12368111" y="5297144"/>
                  </a:lnTo>
                  <a:lnTo>
                    <a:pt x="12368111" y="5468594"/>
                  </a:lnTo>
                  <a:lnTo>
                    <a:pt x="12316600" y="5468594"/>
                  </a:lnTo>
                  <a:lnTo>
                    <a:pt x="12316600" y="5297144"/>
                  </a:lnTo>
                  <a:lnTo>
                    <a:pt x="12368111" y="5297144"/>
                  </a:lnTo>
                  <a:lnTo>
                    <a:pt x="12368111" y="5269204"/>
                  </a:lnTo>
                  <a:lnTo>
                    <a:pt x="12288838" y="5269204"/>
                  </a:lnTo>
                  <a:lnTo>
                    <a:pt x="12288838" y="5297144"/>
                  </a:lnTo>
                  <a:lnTo>
                    <a:pt x="12288838" y="5468594"/>
                  </a:lnTo>
                  <a:lnTo>
                    <a:pt x="12288838" y="5496534"/>
                  </a:lnTo>
                  <a:lnTo>
                    <a:pt x="12395873" y="5496534"/>
                  </a:lnTo>
                  <a:lnTo>
                    <a:pt x="12395873" y="5468899"/>
                  </a:lnTo>
                  <a:lnTo>
                    <a:pt x="12395873" y="5468594"/>
                  </a:lnTo>
                  <a:lnTo>
                    <a:pt x="12395873" y="5297144"/>
                  </a:lnTo>
                  <a:lnTo>
                    <a:pt x="12395873" y="5296789"/>
                  </a:lnTo>
                  <a:lnTo>
                    <a:pt x="12395873" y="5269204"/>
                  </a:lnTo>
                  <a:close/>
                </a:path>
                <a:path w="17865090" h="7769859">
                  <a:moveTo>
                    <a:pt x="12488926" y="4424654"/>
                  </a:moveTo>
                  <a:lnTo>
                    <a:pt x="12378411" y="4424654"/>
                  </a:lnTo>
                  <a:lnTo>
                    <a:pt x="12378411" y="4452594"/>
                  </a:lnTo>
                  <a:lnTo>
                    <a:pt x="12378411" y="4559274"/>
                  </a:lnTo>
                  <a:lnTo>
                    <a:pt x="12378411" y="4587214"/>
                  </a:lnTo>
                  <a:lnTo>
                    <a:pt x="12488926" y="4587214"/>
                  </a:lnTo>
                  <a:lnTo>
                    <a:pt x="12488926" y="4559274"/>
                  </a:lnTo>
                  <a:lnTo>
                    <a:pt x="12406186" y="4559274"/>
                  </a:lnTo>
                  <a:lnTo>
                    <a:pt x="12406186" y="4452594"/>
                  </a:lnTo>
                  <a:lnTo>
                    <a:pt x="12461164" y="4452594"/>
                  </a:lnTo>
                  <a:lnTo>
                    <a:pt x="12461164" y="4559122"/>
                  </a:lnTo>
                  <a:lnTo>
                    <a:pt x="12488926" y="4559122"/>
                  </a:lnTo>
                  <a:lnTo>
                    <a:pt x="12488926" y="4452594"/>
                  </a:lnTo>
                  <a:lnTo>
                    <a:pt x="12488926" y="4452467"/>
                  </a:lnTo>
                  <a:lnTo>
                    <a:pt x="12488926" y="4424654"/>
                  </a:lnTo>
                  <a:close/>
                </a:path>
                <a:path w="17865090" h="7769859">
                  <a:moveTo>
                    <a:pt x="12611252" y="3764242"/>
                  </a:moveTo>
                  <a:lnTo>
                    <a:pt x="12517831" y="3724897"/>
                  </a:lnTo>
                  <a:lnTo>
                    <a:pt x="12517831" y="3755034"/>
                  </a:lnTo>
                  <a:lnTo>
                    <a:pt x="12247728" y="3739718"/>
                  </a:lnTo>
                  <a:lnTo>
                    <a:pt x="12195594" y="3702774"/>
                  </a:lnTo>
                  <a:lnTo>
                    <a:pt x="12195594" y="3736771"/>
                  </a:lnTo>
                  <a:lnTo>
                    <a:pt x="12074754" y="3729926"/>
                  </a:lnTo>
                  <a:lnTo>
                    <a:pt x="12035434" y="3686225"/>
                  </a:lnTo>
                  <a:lnTo>
                    <a:pt x="12035434" y="3727691"/>
                  </a:lnTo>
                  <a:lnTo>
                    <a:pt x="11880469" y="3718890"/>
                  </a:lnTo>
                  <a:lnTo>
                    <a:pt x="11852199" y="3615829"/>
                  </a:lnTo>
                  <a:lnTo>
                    <a:pt x="11852199" y="3719068"/>
                  </a:lnTo>
                  <a:lnTo>
                    <a:pt x="11718646" y="3725138"/>
                  </a:lnTo>
                  <a:lnTo>
                    <a:pt x="11825097" y="3620833"/>
                  </a:lnTo>
                  <a:lnTo>
                    <a:pt x="11852199" y="3719068"/>
                  </a:lnTo>
                  <a:lnTo>
                    <a:pt x="11852199" y="3615829"/>
                  </a:lnTo>
                  <a:lnTo>
                    <a:pt x="11850307" y="3608921"/>
                  </a:lnTo>
                  <a:lnTo>
                    <a:pt x="11931396" y="3612032"/>
                  </a:lnTo>
                  <a:lnTo>
                    <a:pt x="12035434" y="3727691"/>
                  </a:lnTo>
                  <a:lnTo>
                    <a:pt x="12035434" y="3686225"/>
                  </a:lnTo>
                  <a:lnTo>
                    <a:pt x="11970029" y="3613518"/>
                  </a:lnTo>
                  <a:lnTo>
                    <a:pt x="12024627" y="3615613"/>
                  </a:lnTo>
                  <a:lnTo>
                    <a:pt x="12195594" y="3736771"/>
                  </a:lnTo>
                  <a:lnTo>
                    <a:pt x="12195594" y="3702774"/>
                  </a:lnTo>
                  <a:lnTo>
                    <a:pt x="12075389" y="3617557"/>
                  </a:lnTo>
                  <a:lnTo>
                    <a:pt x="12190146" y="3621963"/>
                  </a:lnTo>
                  <a:lnTo>
                    <a:pt x="12190336" y="3617087"/>
                  </a:lnTo>
                  <a:lnTo>
                    <a:pt x="12517831" y="3755034"/>
                  </a:lnTo>
                  <a:lnTo>
                    <a:pt x="12517831" y="3724897"/>
                  </a:lnTo>
                  <a:lnTo>
                    <a:pt x="12130456" y="3561727"/>
                  </a:lnTo>
                  <a:lnTo>
                    <a:pt x="12130456" y="3591877"/>
                  </a:lnTo>
                  <a:lnTo>
                    <a:pt x="12033910" y="3588156"/>
                  </a:lnTo>
                  <a:lnTo>
                    <a:pt x="11983136" y="3552164"/>
                  </a:lnTo>
                  <a:lnTo>
                    <a:pt x="11983136" y="3586213"/>
                  </a:lnTo>
                  <a:lnTo>
                    <a:pt x="11944121" y="3584714"/>
                  </a:lnTo>
                  <a:lnTo>
                    <a:pt x="11905488" y="3541763"/>
                  </a:lnTo>
                  <a:lnTo>
                    <a:pt x="11905488" y="3583228"/>
                  </a:lnTo>
                  <a:lnTo>
                    <a:pt x="11842598" y="3580803"/>
                  </a:lnTo>
                  <a:lnTo>
                    <a:pt x="11815978" y="3483699"/>
                  </a:lnTo>
                  <a:lnTo>
                    <a:pt x="11905488" y="3583228"/>
                  </a:lnTo>
                  <a:lnTo>
                    <a:pt x="11905488" y="3541763"/>
                  </a:lnTo>
                  <a:lnTo>
                    <a:pt x="11879224" y="3512553"/>
                  </a:lnTo>
                  <a:lnTo>
                    <a:pt x="11983136" y="3586213"/>
                  </a:lnTo>
                  <a:lnTo>
                    <a:pt x="11983136" y="3552164"/>
                  </a:lnTo>
                  <a:lnTo>
                    <a:pt x="11905450" y="3497084"/>
                  </a:lnTo>
                  <a:lnTo>
                    <a:pt x="12130456" y="3591877"/>
                  </a:lnTo>
                  <a:lnTo>
                    <a:pt x="12130456" y="3561727"/>
                  </a:lnTo>
                  <a:lnTo>
                    <a:pt x="11813794" y="3428352"/>
                  </a:lnTo>
                  <a:lnTo>
                    <a:pt x="11813794" y="3579901"/>
                  </a:lnTo>
                  <a:lnTo>
                    <a:pt x="11799214" y="3579507"/>
                  </a:lnTo>
                  <a:lnTo>
                    <a:pt x="11799214" y="3607308"/>
                  </a:lnTo>
                  <a:lnTo>
                    <a:pt x="11677015" y="3727031"/>
                  </a:lnTo>
                  <a:lnTo>
                    <a:pt x="11470234" y="3736441"/>
                  </a:lnTo>
                  <a:lnTo>
                    <a:pt x="11629873" y="3602634"/>
                  </a:lnTo>
                  <a:lnTo>
                    <a:pt x="11799214" y="3607308"/>
                  </a:lnTo>
                  <a:lnTo>
                    <a:pt x="11799214" y="3579507"/>
                  </a:lnTo>
                  <a:lnTo>
                    <a:pt x="11661978" y="3575723"/>
                  </a:lnTo>
                  <a:lnTo>
                    <a:pt x="11784355" y="3473145"/>
                  </a:lnTo>
                  <a:lnTo>
                    <a:pt x="11813794" y="3579901"/>
                  </a:lnTo>
                  <a:lnTo>
                    <a:pt x="11813794" y="3428352"/>
                  </a:lnTo>
                  <a:lnTo>
                    <a:pt x="11787378" y="3417214"/>
                  </a:lnTo>
                  <a:lnTo>
                    <a:pt x="11753482" y="3432454"/>
                  </a:lnTo>
                  <a:lnTo>
                    <a:pt x="11753482" y="3462858"/>
                  </a:lnTo>
                  <a:lnTo>
                    <a:pt x="11620195" y="3574567"/>
                  </a:lnTo>
                  <a:lnTo>
                    <a:pt x="11588102" y="3573691"/>
                  </a:lnTo>
                  <a:lnTo>
                    <a:pt x="11588102" y="3601478"/>
                  </a:lnTo>
                  <a:lnTo>
                    <a:pt x="11424603" y="3738511"/>
                  </a:lnTo>
                  <a:lnTo>
                    <a:pt x="11254702" y="3746233"/>
                  </a:lnTo>
                  <a:lnTo>
                    <a:pt x="11406556" y="3629393"/>
                  </a:lnTo>
                  <a:lnTo>
                    <a:pt x="11400511" y="3621544"/>
                  </a:lnTo>
                  <a:lnTo>
                    <a:pt x="11456365" y="3596436"/>
                  </a:lnTo>
                  <a:lnTo>
                    <a:pt x="11456327" y="3597833"/>
                  </a:lnTo>
                  <a:lnTo>
                    <a:pt x="11588102" y="3601478"/>
                  </a:lnTo>
                  <a:lnTo>
                    <a:pt x="11588102" y="3573691"/>
                  </a:lnTo>
                  <a:lnTo>
                    <a:pt x="11511648" y="3571583"/>
                  </a:lnTo>
                  <a:lnTo>
                    <a:pt x="11753482" y="3462858"/>
                  </a:lnTo>
                  <a:lnTo>
                    <a:pt x="11753482" y="3432454"/>
                  </a:lnTo>
                  <a:lnTo>
                    <a:pt x="11330076" y="3622764"/>
                  </a:lnTo>
                  <a:lnTo>
                    <a:pt x="11330076" y="3653218"/>
                  </a:lnTo>
                  <a:lnTo>
                    <a:pt x="11206328" y="3748430"/>
                  </a:lnTo>
                  <a:lnTo>
                    <a:pt x="11108398" y="3752875"/>
                  </a:lnTo>
                  <a:lnTo>
                    <a:pt x="11330076" y="3653218"/>
                  </a:lnTo>
                  <a:lnTo>
                    <a:pt x="11330076" y="3622764"/>
                  </a:lnTo>
                  <a:lnTo>
                    <a:pt x="11022381" y="3761054"/>
                  </a:lnTo>
                  <a:lnTo>
                    <a:pt x="11022381" y="3994061"/>
                  </a:lnTo>
                  <a:lnTo>
                    <a:pt x="11050143" y="3994061"/>
                  </a:lnTo>
                  <a:lnTo>
                    <a:pt x="11050143" y="3783342"/>
                  </a:lnTo>
                  <a:lnTo>
                    <a:pt x="11205007" y="3776307"/>
                  </a:lnTo>
                  <a:lnTo>
                    <a:pt x="11205007" y="4004360"/>
                  </a:lnTo>
                  <a:lnTo>
                    <a:pt x="11232769" y="4004360"/>
                  </a:lnTo>
                  <a:lnTo>
                    <a:pt x="11232769" y="3775037"/>
                  </a:lnTo>
                  <a:lnTo>
                    <a:pt x="11415230" y="3766731"/>
                  </a:lnTo>
                  <a:lnTo>
                    <a:pt x="11415230" y="4000944"/>
                  </a:lnTo>
                  <a:lnTo>
                    <a:pt x="11442992" y="4000944"/>
                  </a:lnTo>
                  <a:lnTo>
                    <a:pt x="11442992" y="3765461"/>
                  </a:lnTo>
                  <a:lnTo>
                    <a:pt x="11647297" y="3756152"/>
                  </a:lnTo>
                  <a:lnTo>
                    <a:pt x="11646116" y="3757307"/>
                  </a:lnTo>
                  <a:lnTo>
                    <a:pt x="11646116" y="4011244"/>
                  </a:lnTo>
                  <a:lnTo>
                    <a:pt x="11673878" y="4011244"/>
                  </a:lnTo>
                  <a:lnTo>
                    <a:pt x="11673878" y="3769017"/>
                  </a:lnTo>
                  <a:lnTo>
                    <a:pt x="11688940" y="3754259"/>
                  </a:lnTo>
                  <a:lnTo>
                    <a:pt x="11856339" y="3746627"/>
                  </a:lnTo>
                  <a:lnTo>
                    <a:pt x="11856339" y="3994048"/>
                  </a:lnTo>
                  <a:lnTo>
                    <a:pt x="11884114" y="3994048"/>
                  </a:lnTo>
                  <a:lnTo>
                    <a:pt x="11884114" y="3746868"/>
                  </a:lnTo>
                  <a:lnTo>
                    <a:pt x="12059691" y="3756863"/>
                  </a:lnTo>
                  <a:lnTo>
                    <a:pt x="12059691" y="3997464"/>
                  </a:lnTo>
                  <a:lnTo>
                    <a:pt x="12087454" y="3997464"/>
                  </a:lnTo>
                  <a:lnTo>
                    <a:pt x="12087454" y="3758438"/>
                  </a:lnTo>
                  <a:lnTo>
                    <a:pt x="12238266" y="3767010"/>
                  </a:lnTo>
                  <a:lnTo>
                    <a:pt x="12252668" y="3777208"/>
                  </a:lnTo>
                  <a:lnTo>
                    <a:pt x="12252668" y="4018178"/>
                  </a:lnTo>
                  <a:lnTo>
                    <a:pt x="12280430" y="4018178"/>
                  </a:lnTo>
                  <a:lnTo>
                    <a:pt x="12280430" y="3769410"/>
                  </a:lnTo>
                  <a:lnTo>
                    <a:pt x="12407697" y="3776637"/>
                  </a:lnTo>
                  <a:lnTo>
                    <a:pt x="12407697" y="4018191"/>
                  </a:lnTo>
                  <a:lnTo>
                    <a:pt x="12435459" y="4018191"/>
                  </a:lnTo>
                  <a:lnTo>
                    <a:pt x="12435459" y="3778212"/>
                  </a:lnTo>
                  <a:lnTo>
                    <a:pt x="12583490" y="3786619"/>
                  </a:lnTo>
                  <a:lnTo>
                    <a:pt x="12583490" y="4018178"/>
                  </a:lnTo>
                  <a:lnTo>
                    <a:pt x="12611252" y="4018178"/>
                  </a:lnTo>
                  <a:lnTo>
                    <a:pt x="12611252" y="3764242"/>
                  </a:lnTo>
                  <a:close/>
                </a:path>
                <a:path w="17865090" h="7769859">
                  <a:moveTo>
                    <a:pt x="12657188" y="242163"/>
                  </a:moveTo>
                  <a:lnTo>
                    <a:pt x="12639434" y="236575"/>
                  </a:lnTo>
                  <a:lnTo>
                    <a:pt x="12629413" y="233426"/>
                  </a:lnTo>
                  <a:lnTo>
                    <a:pt x="12629413" y="262559"/>
                  </a:lnTo>
                  <a:lnTo>
                    <a:pt x="12629413" y="612089"/>
                  </a:lnTo>
                  <a:lnTo>
                    <a:pt x="12546889" y="588010"/>
                  </a:lnTo>
                  <a:lnTo>
                    <a:pt x="12546889" y="236575"/>
                  </a:lnTo>
                  <a:lnTo>
                    <a:pt x="12629413" y="262559"/>
                  </a:lnTo>
                  <a:lnTo>
                    <a:pt x="12629413" y="233426"/>
                  </a:lnTo>
                  <a:lnTo>
                    <a:pt x="12519127" y="198729"/>
                  </a:lnTo>
                  <a:lnTo>
                    <a:pt x="12519127" y="608825"/>
                  </a:lnTo>
                  <a:lnTo>
                    <a:pt x="12657188" y="649071"/>
                  </a:lnTo>
                  <a:lnTo>
                    <a:pt x="12657188" y="612089"/>
                  </a:lnTo>
                  <a:lnTo>
                    <a:pt x="12657188" y="242163"/>
                  </a:lnTo>
                  <a:close/>
                </a:path>
                <a:path w="17865090" h="7769859">
                  <a:moveTo>
                    <a:pt x="12892088" y="7004202"/>
                  </a:moveTo>
                  <a:lnTo>
                    <a:pt x="12892037" y="5729440"/>
                  </a:lnTo>
                  <a:lnTo>
                    <a:pt x="12885725" y="5683669"/>
                  </a:lnTo>
                  <a:lnTo>
                    <a:pt x="12874092" y="5621375"/>
                  </a:lnTo>
                  <a:lnTo>
                    <a:pt x="12865443" y="5583072"/>
                  </a:lnTo>
                  <a:lnTo>
                    <a:pt x="12864313" y="5578691"/>
                  </a:lnTo>
                  <a:lnTo>
                    <a:pt x="12864313" y="5730862"/>
                  </a:lnTo>
                  <a:lnTo>
                    <a:pt x="12864313" y="6964553"/>
                  </a:lnTo>
                  <a:lnTo>
                    <a:pt x="12842253" y="6950392"/>
                  </a:lnTo>
                  <a:lnTo>
                    <a:pt x="12842253" y="6983323"/>
                  </a:lnTo>
                  <a:lnTo>
                    <a:pt x="12008383" y="7103808"/>
                  </a:lnTo>
                  <a:lnTo>
                    <a:pt x="12007863" y="7087019"/>
                  </a:lnTo>
                  <a:lnTo>
                    <a:pt x="12007406" y="7064045"/>
                  </a:lnTo>
                  <a:lnTo>
                    <a:pt x="12007355" y="7060908"/>
                  </a:lnTo>
                  <a:lnTo>
                    <a:pt x="12009145" y="7071931"/>
                  </a:lnTo>
                  <a:lnTo>
                    <a:pt x="12065838" y="7062660"/>
                  </a:lnTo>
                  <a:lnTo>
                    <a:pt x="12311405" y="7022922"/>
                  </a:lnTo>
                  <a:lnTo>
                    <a:pt x="12492990" y="6994055"/>
                  </a:lnTo>
                  <a:lnTo>
                    <a:pt x="12600826" y="6977240"/>
                  </a:lnTo>
                  <a:lnTo>
                    <a:pt x="12690640" y="6963613"/>
                  </a:lnTo>
                  <a:lnTo>
                    <a:pt x="12756020" y="6954228"/>
                  </a:lnTo>
                  <a:lnTo>
                    <a:pt x="12790577" y="6950138"/>
                  </a:lnTo>
                  <a:lnTo>
                    <a:pt x="12791986" y="6951053"/>
                  </a:lnTo>
                  <a:lnTo>
                    <a:pt x="12791986" y="6952691"/>
                  </a:lnTo>
                  <a:lnTo>
                    <a:pt x="12794552" y="6952691"/>
                  </a:lnTo>
                  <a:lnTo>
                    <a:pt x="12842253" y="6983323"/>
                  </a:lnTo>
                  <a:lnTo>
                    <a:pt x="12842253" y="6950392"/>
                  </a:lnTo>
                  <a:lnTo>
                    <a:pt x="12819736" y="6935914"/>
                  </a:lnTo>
                  <a:lnTo>
                    <a:pt x="12819698" y="5750534"/>
                  </a:lnTo>
                  <a:lnTo>
                    <a:pt x="12810846" y="5672137"/>
                  </a:lnTo>
                  <a:lnTo>
                    <a:pt x="12796825" y="5598096"/>
                  </a:lnTo>
                  <a:lnTo>
                    <a:pt x="12791986" y="5579884"/>
                  </a:lnTo>
                  <a:lnTo>
                    <a:pt x="12791986" y="5751563"/>
                  </a:lnTo>
                  <a:lnTo>
                    <a:pt x="12791986" y="6924815"/>
                  </a:lnTo>
                  <a:lnTo>
                    <a:pt x="12739561" y="6928802"/>
                  </a:lnTo>
                  <a:lnTo>
                    <a:pt x="12681103" y="6936575"/>
                  </a:lnTo>
                  <a:lnTo>
                    <a:pt x="12641999" y="6942290"/>
                  </a:lnTo>
                  <a:lnTo>
                    <a:pt x="12595441" y="6949326"/>
                  </a:lnTo>
                  <a:lnTo>
                    <a:pt x="12540755" y="6957809"/>
                  </a:lnTo>
                  <a:lnTo>
                    <a:pt x="12477280" y="6967829"/>
                  </a:lnTo>
                  <a:lnTo>
                    <a:pt x="12321273" y="6992887"/>
                  </a:lnTo>
                  <a:lnTo>
                    <a:pt x="12007139" y="7044093"/>
                  </a:lnTo>
                  <a:lnTo>
                    <a:pt x="12007025" y="7035317"/>
                  </a:lnTo>
                  <a:lnTo>
                    <a:pt x="12006771" y="7005879"/>
                  </a:lnTo>
                  <a:lnTo>
                    <a:pt x="12006593" y="6980136"/>
                  </a:lnTo>
                  <a:lnTo>
                    <a:pt x="12006542" y="6973163"/>
                  </a:lnTo>
                  <a:lnTo>
                    <a:pt x="12202084" y="6945160"/>
                  </a:lnTo>
                  <a:lnTo>
                    <a:pt x="12692215" y="6874992"/>
                  </a:lnTo>
                  <a:lnTo>
                    <a:pt x="12692215" y="5963158"/>
                  </a:lnTo>
                  <a:lnTo>
                    <a:pt x="12688367" y="5959081"/>
                  </a:lnTo>
                  <a:lnTo>
                    <a:pt x="12664453" y="5936234"/>
                  </a:lnTo>
                  <a:lnTo>
                    <a:pt x="12664453" y="5974270"/>
                  </a:lnTo>
                  <a:lnTo>
                    <a:pt x="12664453" y="6850913"/>
                  </a:lnTo>
                  <a:lnTo>
                    <a:pt x="12006415" y="6945160"/>
                  </a:lnTo>
                  <a:lnTo>
                    <a:pt x="12006390" y="6793776"/>
                  </a:lnTo>
                  <a:lnTo>
                    <a:pt x="12006390" y="6564439"/>
                  </a:lnTo>
                  <a:lnTo>
                    <a:pt x="12006669" y="6463385"/>
                  </a:lnTo>
                  <a:lnTo>
                    <a:pt x="12006872" y="6399390"/>
                  </a:lnTo>
                  <a:lnTo>
                    <a:pt x="12007367" y="6271450"/>
                  </a:lnTo>
                  <a:lnTo>
                    <a:pt x="12007914" y="6146470"/>
                  </a:lnTo>
                  <a:lnTo>
                    <a:pt x="12008460" y="6034430"/>
                  </a:lnTo>
                  <a:lnTo>
                    <a:pt x="12043956" y="6002071"/>
                  </a:lnTo>
                  <a:lnTo>
                    <a:pt x="12075986" y="5976213"/>
                  </a:lnTo>
                  <a:lnTo>
                    <a:pt x="12115444" y="5947842"/>
                  </a:lnTo>
                  <a:lnTo>
                    <a:pt x="12161799" y="5919063"/>
                  </a:lnTo>
                  <a:lnTo>
                    <a:pt x="12213679" y="5892558"/>
                  </a:lnTo>
                  <a:lnTo>
                    <a:pt x="12270270" y="5870626"/>
                  </a:lnTo>
                  <a:lnTo>
                    <a:pt x="12330633" y="5855652"/>
                  </a:lnTo>
                  <a:lnTo>
                    <a:pt x="12393816" y="5850039"/>
                  </a:lnTo>
                  <a:lnTo>
                    <a:pt x="12394578" y="5850039"/>
                  </a:lnTo>
                  <a:lnTo>
                    <a:pt x="12443358" y="5853519"/>
                  </a:lnTo>
                  <a:lnTo>
                    <a:pt x="12490831" y="5863971"/>
                  </a:lnTo>
                  <a:lnTo>
                    <a:pt x="12536564" y="5881243"/>
                  </a:lnTo>
                  <a:lnTo>
                    <a:pt x="12580849" y="5905424"/>
                  </a:lnTo>
                  <a:lnTo>
                    <a:pt x="12623508" y="5936450"/>
                  </a:lnTo>
                  <a:lnTo>
                    <a:pt x="12664453" y="5974270"/>
                  </a:lnTo>
                  <a:lnTo>
                    <a:pt x="12664453" y="5936234"/>
                  </a:lnTo>
                  <a:lnTo>
                    <a:pt x="12650534" y="5922924"/>
                  </a:lnTo>
                  <a:lnTo>
                    <a:pt x="12611240" y="5892266"/>
                  </a:lnTo>
                  <a:lnTo>
                    <a:pt x="12570549" y="5867133"/>
                  </a:lnTo>
                  <a:lnTo>
                    <a:pt x="12533846" y="5850039"/>
                  </a:lnTo>
                  <a:lnTo>
                    <a:pt x="12528487" y="5847537"/>
                  </a:lnTo>
                  <a:lnTo>
                    <a:pt x="12485103" y="5833516"/>
                  </a:lnTo>
                  <a:lnTo>
                    <a:pt x="12440450" y="5825096"/>
                  </a:lnTo>
                  <a:lnTo>
                    <a:pt x="12394578" y="5822277"/>
                  </a:lnTo>
                  <a:lnTo>
                    <a:pt x="12393600" y="5822277"/>
                  </a:lnTo>
                  <a:lnTo>
                    <a:pt x="12328436" y="5827776"/>
                  </a:lnTo>
                  <a:lnTo>
                    <a:pt x="12266473" y="5842419"/>
                  </a:lnTo>
                  <a:lnTo>
                    <a:pt x="12208497" y="5863971"/>
                  </a:lnTo>
                  <a:lnTo>
                    <a:pt x="12155322" y="5890222"/>
                  </a:lnTo>
                  <a:lnTo>
                    <a:pt x="12107774" y="5918924"/>
                  </a:lnTo>
                  <a:lnTo>
                    <a:pt x="12066626" y="5947842"/>
                  </a:lnTo>
                  <a:lnTo>
                    <a:pt x="12032717" y="5974766"/>
                  </a:lnTo>
                  <a:lnTo>
                    <a:pt x="12008663" y="5995848"/>
                  </a:lnTo>
                  <a:lnTo>
                    <a:pt x="12009095" y="5919279"/>
                  </a:lnTo>
                  <a:lnTo>
                    <a:pt x="12009907" y="5782475"/>
                  </a:lnTo>
                  <a:lnTo>
                    <a:pt x="12011533" y="5698426"/>
                  </a:lnTo>
                  <a:lnTo>
                    <a:pt x="12017883" y="5621375"/>
                  </a:lnTo>
                  <a:lnTo>
                    <a:pt x="12028615" y="5549544"/>
                  </a:lnTo>
                  <a:lnTo>
                    <a:pt x="12043131" y="5484152"/>
                  </a:lnTo>
                  <a:lnTo>
                    <a:pt x="12061012" y="5424462"/>
                  </a:lnTo>
                  <a:lnTo>
                    <a:pt x="12081777" y="5370233"/>
                  </a:lnTo>
                  <a:lnTo>
                    <a:pt x="12104954" y="5321198"/>
                  </a:lnTo>
                  <a:lnTo>
                    <a:pt x="12130075" y="5277129"/>
                  </a:lnTo>
                  <a:lnTo>
                    <a:pt x="12156669" y="5237772"/>
                  </a:lnTo>
                  <a:lnTo>
                    <a:pt x="12184278" y="5202872"/>
                  </a:lnTo>
                  <a:lnTo>
                    <a:pt x="12212422" y="5172176"/>
                  </a:lnTo>
                  <a:lnTo>
                    <a:pt x="12240628" y="5145456"/>
                  </a:lnTo>
                  <a:lnTo>
                    <a:pt x="12295365" y="5102898"/>
                  </a:lnTo>
                  <a:lnTo>
                    <a:pt x="12344718" y="5073205"/>
                  </a:lnTo>
                  <a:lnTo>
                    <a:pt x="12384938" y="5054384"/>
                  </a:lnTo>
                  <a:lnTo>
                    <a:pt x="12417057" y="5043043"/>
                  </a:lnTo>
                  <a:lnTo>
                    <a:pt x="12424804" y="5048936"/>
                  </a:lnTo>
                  <a:lnTo>
                    <a:pt x="12457290" y="5076101"/>
                  </a:lnTo>
                  <a:lnTo>
                    <a:pt x="12504217" y="5120741"/>
                  </a:lnTo>
                  <a:lnTo>
                    <a:pt x="12531433" y="5149596"/>
                  </a:lnTo>
                  <a:lnTo>
                    <a:pt x="12560262" y="5182806"/>
                  </a:lnTo>
                  <a:lnTo>
                    <a:pt x="12590056" y="5220335"/>
                  </a:lnTo>
                  <a:lnTo>
                    <a:pt x="12620142" y="5262194"/>
                  </a:lnTo>
                  <a:lnTo>
                    <a:pt x="12649861" y="5308358"/>
                  </a:lnTo>
                  <a:lnTo>
                    <a:pt x="12678550" y="5358841"/>
                  </a:lnTo>
                  <a:lnTo>
                    <a:pt x="12705550" y="5413616"/>
                  </a:lnTo>
                  <a:lnTo>
                    <a:pt x="12730188" y="5472671"/>
                  </a:lnTo>
                  <a:lnTo>
                    <a:pt x="12751816" y="5536006"/>
                  </a:lnTo>
                  <a:lnTo>
                    <a:pt x="12769774" y="5603608"/>
                  </a:lnTo>
                  <a:lnTo>
                    <a:pt x="12783376" y="5675465"/>
                  </a:lnTo>
                  <a:lnTo>
                    <a:pt x="12791986" y="5751563"/>
                  </a:lnTo>
                  <a:lnTo>
                    <a:pt x="12791986" y="5579884"/>
                  </a:lnTo>
                  <a:lnTo>
                    <a:pt x="12778321" y="5528449"/>
                  </a:lnTo>
                  <a:lnTo>
                    <a:pt x="12756020" y="5463184"/>
                  </a:lnTo>
                  <a:lnTo>
                    <a:pt x="12730607" y="5402313"/>
                  </a:lnTo>
                  <a:lnTo>
                    <a:pt x="12702756" y="5345862"/>
                  </a:lnTo>
                  <a:lnTo>
                    <a:pt x="12673165" y="5293842"/>
                  </a:lnTo>
                  <a:lnTo>
                    <a:pt x="12642507" y="5246243"/>
                  </a:lnTo>
                  <a:lnTo>
                    <a:pt x="12611468" y="5203088"/>
                  </a:lnTo>
                  <a:lnTo>
                    <a:pt x="12580734" y="5164391"/>
                  </a:lnTo>
                  <a:lnTo>
                    <a:pt x="12550978" y="5130165"/>
                  </a:lnTo>
                  <a:lnTo>
                    <a:pt x="12522899" y="5100409"/>
                  </a:lnTo>
                  <a:lnTo>
                    <a:pt x="12489218" y="5067859"/>
                  </a:lnTo>
                  <a:lnTo>
                    <a:pt x="12529477" y="5088382"/>
                  </a:lnTo>
                  <a:lnTo>
                    <a:pt x="12576975" y="5121249"/>
                  </a:lnTo>
                  <a:lnTo>
                    <a:pt x="12619901" y="5159400"/>
                  </a:lnTo>
                  <a:lnTo>
                    <a:pt x="12658484" y="5201907"/>
                  </a:lnTo>
                  <a:lnTo>
                    <a:pt x="12692926" y="5247830"/>
                  </a:lnTo>
                  <a:lnTo>
                    <a:pt x="12723457" y="5296230"/>
                  </a:lnTo>
                  <a:lnTo>
                    <a:pt x="12750292" y="5346166"/>
                  </a:lnTo>
                  <a:lnTo>
                    <a:pt x="12773660" y="5396738"/>
                  </a:lnTo>
                  <a:lnTo>
                    <a:pt x="12793764" y="5446979"/>
                  </a:lnTo>
                  <a:lnTo>
                    <a:pt x="12810858" y="5496064"/>
                  </a:lnTo>
                  <a:lnTo>
                    <a:pt x="12825082" y="5542775"/>
                  </a:lnTo>
                  <a:lnTo>
                    <a:pt x="12836728" y="5586463"/>
                  </a:lnTo>
                  <a:lnTo>
                    <a:pt x="12845999" y="5626112"/>
                  </a:lnTo>
                  <a:lnTo>
                    <a:pt x="12858280" y="5689498"/>
                  </a:lnTo>
                  <a:lnTo>
                    <a:pt x="12864313" y="5730862"/>
                  </a:lnTo>
                  <a:lnTo>
                    <a:pt x="12864313" y="5578691"/>
                  </a:lnTo>
                  <a:lnTo>
                    <a:pt x="12854648" y="5541162"/>
                  </a:lnTo>
                  <a:lnTo>
                    <a:pt x="12841415" y="5496064"/>
                  </a:lnTo>
                  <a:lnTo>
                    <a:pt x="12825641" y="5448947"/>
                  </a:lnTo>
                  <a:lnTo>
                    <a:pt x="12807087" y="5400472"/>
                  </a:lnTo>
                  <a:lnTo>
                    <a:pt x="12785547" y="5351424"/>
                  </a:lnTo>
                  <a:lnTo>
                    <a:pt x="12760808" y="5302593"/>
                  </a:lnTo>
                  <a:lnTo>
                    <a:pt x="12732665" y="5254777"/>
                  </a:lnTo>
                  <a:lnTo>
                    <a:pt x="12700927" y="5208752"/>
                  </a:lnTo>
                  <a:lnTo>
                    <a:pt x="12665380" y="5165306"/>
                  </a:lnTo>
                  <a:lnTo>
                    <a:pt x="12625807" y="5125237"/>
                  </a:lnTo>
                  <a:lnTo>
                    <a:pt x="12582030" y="5089322"/>
                  </a:lnTo>
                  <a:lnTo>
                    <a:pt x="12533821" y="5058359"/>
                  </a:lnTo>
                  <a:lnTo>
                    <a:pt x="12480989" y="5033137"/>
                  </a:lnTo>
                  <a:lnTo>
                    <a:pt x="12423318" y="5014442"/>
                  </a:lnTo>
                  <a:lnTo>
                    <a:pt x="12420117" y="5013630"/>
                  </a:lnTo>
                  <a:lnTo>
                    <a:pt x="12416511" y="5014442"/>
                  </a:lnTo>
                  <a:lnTo>
                    <a:pt x="12376861" y="5027815"/>
                  </a:lnTo>
                  <a:lnTo>
                    <a:pt x="12334519" y="5047348"/>
                  </a:lnTo>
                  <a:lnTo>
                    <a:pt x="12282564" y="5078158"/>
                  </a:lnTo>
                  <a:lnTo>
                    <a:pt x="12224969" y="5122303"/>
                  </a:lnTo>
                  <a:lnTo>
                    <a:pt x="12195277" y="5150028"/>
                  </a:lnTo>
                  <a:lnTo>
                    <a:pt x="12165673" y="5181854"/>
                  </a:lnTo>
                  <a:lnTo>
                    <a:pt x="12136615" y="5218036"/>
                  </a:lnTo>
                  <a:lnTo>
                    <a:pt x="12108637" y="5258841"/>
                  </a:lnTo>
                  <a:lnTo>
                    <a:pt x="12082196" y="5304523"/>
                  </a:lnTo>
                  <a:lnTo>
                    <a:pt x="12057812" y="5355336"/>
                  </a:lnTo>
                  <a:lnTo>
                    <a:pt x="12035955" y="5411546"/>
                  </a:lnTo>
                  <a:lnTo>
                    <a:pt x="12017146" y="5473408"/>
                  </a:lnTo>
                  <a:lnTo>
                    <a:pt x="12001894" y="5541035"/>
                  </a:lnTo>
                  <a:lnTo>
                    <a:pt x="11990616" y="5615102"/>
                  </a:lnTo>
                  <a:lnTo>
                    <a:pt x="11983872" y="5695442"/>
                  </a:lnTo>
                  <a:lnTo>
                    <a:pt x="11982145" y="5782475"/>
                  </a:lnTo>
                  <a:lnTo>
                    <a:pt x="11981802" y="5839866"/>
                  </a:lnTo>
                  <a:lnTo>
                    <a:pt x="11980951" y="5991187"/>
                  </a:lnTo>
                  <a:lnTo>
                    <a:pt x="11980786" y="6022886"/>
                  </a:lnTo>
                  <a:lnTo>
                    <a:pt x="11978615" y="6025185"/>
                  </a:lnTo>
                  <a:lnTo>
                    <a:pt x="11978615" y="6557200"/>
                  </a:lnTo>
                  <a:lnTo>
                    <a:pt x="11978526" y="6585928"/>
                  </a:lnTo>
                  <a:lnTo>
                    <a:pt x="11978221" y="6702082"/>
                  </a:lnTo>
                  <a:lnTo>
                    <a:pt x="11978259" y="6949643"/>
                  </a:lnTo>
                  <a:lnTo>
                    <a:pt x="11978653" y="7001269"/>
                  </a:lnTo>
                  <a:lnTo>
                    <a:pt x="11979351" y="7045503"/>
                  </a:lnTo>
                  <a:lnTo>
                    <a:pt x="11981548" y="7099960"/>
                  </a:lnTo>
                  <a:lnTo>
                    <a:pt x="11995645" y="7133742"/>
                  </a:lnTo>
                  <a:lnTo>
                    <a:pt x="12202719" y="7103808"/>
                  </a:lnTo>
                  <a:lnTo>
                    <a:pt x="12892088" y="7004202"/>
                  </a:lnTo>
                  <a:close/>
                </a:path>
                <a:path w="17865090" h="7769859">
                  <a:moveTo>
                    <a:pt x="12953251" y="10795"/>
                  </a:moveTo>
                  <a:lnTo>
                    <a:pt x="12912306" y="0"/>
                  </a:lnTo>
                  <a:lnTo>
                    <a:pt x="12912306" y="244335"/>
                  </a:lnTo>
                  <a:lnTo>
                    <a:pt x="12953251" y="256260"/>
                  </a:lnTo>
                  <a:lnTo>
                    <a:pt x="12953251" y="10795"/>
                  </a:lnTo>
                  <a:close/>
                </a:path>
                <a:path w="17865090" h="7769859">
                  <a:moveTo>
                    <a:pt x="13001778" y="355549"/>
                  </a:moveTo>
                  <a:lnTo>
                    <a:pt x="12980238" y="348449"/>
                  </a:lnTo>
                  <a:lnTo>
                    <a:pt x="12974015" y="346405"/>
                  </a:lnTo>
                  <a:lnTo>
                    <a:pt x="12974015" y="375615"/>
                  </a:lnTo>
                  <a:lnTo>
                    <a:pt x="12974015" y="716851"/>
                  </a:lnTo>
                  <a:lnTo>
                    <a:pt x="12891542" y="692772"/>
                  </a:lnTo>
                  <a:lnTo>
                    <a:pt x="12891542" y="348449"/>
                  </a:lnTo>
                  <a:lnTo>
                    <a:pt x="12974015" y="375615"/>
                  </a:lnTo>
                  <a:lnTo>
                    <a:pt x="12974015" y="346405"/>
                  </a:lnTo>
                  <a:lnTo>
                    <a:pt x="12863779" y="310057"/>
                  </a:lnTo>
                  <a:lnTo>
                    <a:pt x="12863779" y="713587"/>
                  </a:lnTo>
                  <a:lnTo>
                    <a:pt x="13001778" y="753833"/>
                  </a:lnTo>
                  <a:lnTo>
                    <a:pt x="13001778" y="716851"/>
                  </a:lnTo>
                  <a:lnTo>
                    <a:pt x="13001778" y="355549"/>
                  </a:lnTo>
                  <a:close/>
                </a:path>
                <a:path w="17865090" h="7769859">
                  <a:moveTo>
                    <a:pt x="16355441" y="5445150"/>
                  </a:moveTo>
                  <a:lnTo>
                    <a:pt x="16327679" y="5447677"/>
                  </a:lnTo>
                  <a:lnTo>
                    <a:pt x="16327679" y="5475516"/>
                  </a:lnTo>
                  <a:lnTo>
                    <a:pt x="16327679" y="6333617"/>
                  </a:lnTo>
                  <a:lnTo>
                    <a:pt x="15767330" y="6405029"/>
                  </a:lnTo>
                  <a:lnTo>
                    <a:pt x="15767330" y="5526544"/>
                  </a:lnTo>
                  <a:lnTo>
                    <a:pt x="16327679" y="5475516"/>
                  </a:lnTo>
                  <a:lnTo>
                    <a:pt x="16327679" y="5447677"/>
                  </a:lnTo>
                  <a:lnTo>
                    <a:pt x="15739555" y="5501157"/>
                  </a:lnTo>
                  <a:lnTo>
                    <a:pt x="15739555" y="6436588"/>
                  </a:lnTo>
                  <a:lnTo>
                    <a:pt x="15986938" y="6405029"/>
                  </a:lnTo>
                  <a:lnTo>
                    <a:pt x="16355441" y="6358014"/>
                  </a:lnTo>
                  <a:lnTo>
                    <a:pt x="16355441" y="5475516"/>
                  </a:lnTo>
                  <a:lnTo>
                    <a:pt x="16355441" y="5445150"/>
                  </a:lnTo>
                  <a:close/>
                </a:path>
                <a:path w="17865090" h="7769859">
                  <a:moveTo>
                    <a:pt x="17123690" y="5369344"/>
                  </a:moveTo>
                  <a:lnTo>
                    <a:pt x="17095928" y="5371820"/>
                  </a:lnTo>
                  <a:lnTo>
                    <a:pt x="17095928" y="5399710"/>
                  </a:lnTo>
                  <a:lnTo>
                    <a:pt x="17095928" y="6236386"/>
                  </a:lnTo>
                  <a:lnTo>
                    <a:pt x="16535578" y="6306121"/>
                  </a:lnTo>
                  <a:lnTo>
                    <a:pt x="16535578" y="5449481"/>
                  </a:lnTo>
                  <a:lnTo>
                    <a:pt x="17095928" y="5399710"/>
                  </a:lnTo>
                  <a:lnTo>
                    <a:pt x="17095928" y="5371820"/>
                  </a:lnTo>
                  <a:lnTo>
                    <a:pt x="16507816" y="5424106"/>
                  </a:lnTo>
                  <a:lnTo>
                    <a:pt x="16507816" y="6337567"/>
                  </a:lnTo>
                  <a:lnTo>
                    <a:pt x="16760457" y="6306121"/>
                  </a:lnTo>
                  <a:lnTo>
                    <a:pt x="17123690" y="6260897"/>
                  </a:lnTo>
                  <a:lnTo>
                    <a:pt x="17123690" y="5399710"/>
                  </a:lnTo>
                  <a:lnTo>
                    <a:pt x="17123690" y="5369344"/>
                  </a:lnTo>
                  <a:close/>
                </a:path>
                <a:path w="17865090" h="7769859">
                  <a:moveTo>
                    <a:pt x="17864824" y="5303888"/>
                  </a:moveTo>
                  <a:lnTo>
                    <a:pt x="17837061" y="5306276"/>
                  </a:lnTo>
                  <a:lnTo>
                    <a:pt x="17837061" y="5334152"/>
                  </a:lnTo>
                  <a:lnTo>
                    <a:pt x="17837061" y="6142304"/>
                  </a:lnTo>
                  <a:lnTo>
                    <a:pt x="17276712" y="6209703"/>
                  </a:lnTo>
                  <a:lnTo>
                    <a:pt x="17276712" y="5382298"/>
                  </a:lnTo>
                  <a:lnTo>
                    <a:pt x="17837061" y="5334152"/>
                  </a:lnTo>
                  <a:lnTo>
                    <a:pt x="17837061" y="5306276"/>
                  </a:lnTo>
                  <a:lnTo>
                    <a:pt x="17248950" y="5356822"/>
                  </a:lnTo>
                  <a:lnTo>
                    <a:pt x="17248950" y="6241046"/>
                  </a:lnTo>
                  <a:lnTo>
                    <a:pt x="17509351" y="6209703"/>
                  </a:lnTo>
                  <a:lnTo>
                    <a:pt x="17864824" y="6166929"/>
                  </a:lnTo>
                  <a:lnTo>
                    <a:pt x="17864824" y="5334152"/>
                  </a:lnTo>
                  <a:lnTo>
                    <a:pt x="17864824" y="5303888"/>
                  </a:lnTo>
                  <a:close/>
                </a:path>
              </a:pathLst>
            </a:custGeom>
            <a:solidFill>
              <a:srgbClr val="006E85">
                <a:alpha val="8998"/>
              </a:srgbClr>
            </a:solidFill>
          </p:spPr>
          <p:txBody>
            <a:bodyPr wrap="square" lIns="0" tIns="0" rIns="0" bIns="0" rtlCol="0"/>
            <a:lstStyle/>
            <a:p>
              <a:endParaRPr/>
            </a:p>
          </p:txBody>
        </p:sp>
        <p:sp>
          <p:nvSpPr>
            <p:cNvPr id="41" name="object 41"/>
            <p:cNvSpPr/>
            <p:nvPr/>
          </p:nvSpPr>
          <p:spPr>
            <a:xfrm>
              <a:off x="9698965" y="2049787"/>
              <a:ext cx="4575810" cy="2106930"/>
            </a:xfrm>
            <a:custGeom>
              <a:avLst/>
              <a:gdLst/>
              <a:ahLst/>
              <a:cxnLst/>
              <a:rect l="l" t="t" r="r" b="b"/>
              <a:pathLst>
                <a:path w="4575809" h="2106929">
                  <a:moveTo>
                    <a:pt x="194348" y="276047"/>
                  </a:moveTo>
                  <a:lnTo>
                    <a:pt x="166585" y="267398"/>
                  </a:lnTo>
                  <a:lnTo>
                    <a:pt x="166585" y="296430"/>
                  </a:lnTo>
                  <a:lnTo>
                    <a:pt x="166585" y="769213"/>
                  </a:lnTo>
                  <a:lnTo>
                    <a:pt x="27762" y="727519"/>
                  </a:lnTo>
                  <a:lnTo>
                    <a:pt x="27762" y="253161"/>
                  </a:lnTo>
                  <a:lnTo>
                    <a:pt x="166585" y="296430"/>
                  </a:lnTo>
                  <a:lnTo>
                    <a:pt x="166585" y="267398"/>
                  </a:lnTo>
                  <a:lnTo>
                    <a:pt x="120992" y="253161"/>
                  </a:lnTo>
                  <a:lnTo>
                    <a:pt x="0" y="215430"/>
                  </a:lnTo>
                  <a:lnTo>
                    <a:pt x="0" y="748118"/>
                  </a:lnTo>
                  <a:lnTo>
                    <a:pt x="194348" y="806526"/>
                  </a:lnTo>
                  <a:lnTo>
                    <a:pt x="194348" y="769213"/>
                  </a:lnTo>
                  <a:lnTo>
                    <a:pt x="194348" y="276047"/>
                  </a:lnTo>
                  <a:close/>
                </a:path>
                <a:path w="4575809" h="2106929">
                  <a:moveTo>
                    <a:pt x="756272" y="17335"/>
                  </a:moveTo>
                  <a:lnTo>
                    <a:pt x="705294" y="0"/>
                  </a:lnTo>
                  <a:lnTo>
                    <a:pt x="703122" y="305219"/>
                  </a:lnTo>
                  <a:lnTo>
                    <a:pt x="752589" y="321157"/>
                  </a:lnTo>
                  <a:lnTo>
                    <a:pt x="756272" y="17335"/>
                  </a:lnTo>
                  <a:close/>
                </a:path>
                <a:path w="4575809" h="2106929">
                  <a:moveTo>
                    <a:pt x="826109" y="482485"/>
                  </a:moveTo>
                  <a:lnTo>
                    <a:pt x="798347" y="473938"/>
                  </a:lnTo>
                  <a:lnTo>
                    <a:pt x="798347" y="502983"/>
                  </a:lnTo>
                  <a:lnTo>
                    <a:pt x="798347" y="955103"/>
                  </a:lnTo>
                  <a:lnTo>
                    <a:pt x="659587" y="913892"/>
                  </a:lnTo>
                  <a:lnTo>
                    <a:pt x="659587" y="460298"/>
                  </a:lnTo>
                  <a:lnTo>
                    <a:pt x="798347" y="502983"/>
                  </a:lnTo>
                  <a:lnTo>
                    <a:pt x="798347" y="473938"/>
                  </a:lnTo>
                  <a:lnTo>
                    <a:pt x="754062" y="460298"/>
                  </a:lnTo>
                  <a:lnTo>
                    <a:pt x="631825" y="422668"/>
                  </a:lnTo>
                  <a:lnTo>
                    <a:pt x="631825" y="934605"/>
                  </a:lnTo>
                  <a:lnTo>
                    <a:pt x="826109" y="992289"/>
                  </a:lnTo>
                  <a:lnTo>
                    <a:pt x="826109" y="955103"/>
                  </a:lnTo>
                  <a:lnTo>
                    <a:pt x="826109" y="482485"/>
                  </a:lnTo>
                  <a:close/>
                </a:path>
                <a:path w="4575809" h="2106929">
                  <a:moveTo>
                    <a:pt x="1339075" y="516534"/>
                  </a:moveTo>
                  <a:lnTo>
                    <a:pt x="1338313" y="225018"/>
                  </a:lnTo>
                  <a:lnTo>
                    <a:pt x="1293634" y="207403"/>
                  </a:lnTo>
                  <a:lnTo>
                    <a:pt x="1293634" y="502107"/>
                  </a:lnTo>
                  <a:lnTo>
                    <a:pt x="1339075" y="516534"/>
                  </a:lnTo>
                  <a:close/>
                </a:path>
                <a:path w="4575809" h="2106929">
                  <a:moveTo>
                    <a:pt x="1400505" y="675246"/>
                  </a:moveTo>
                  <a:lnTo>
                    <a:pt x="1372743" y="665607"/>
                  </a:lnTo>
                  <a:lnTo>
                    <a:pt x="1372743" y="694982"/>
                  </a:lnTo>
                  <a:lnTo>
                    <a:pt x="1372743" y="1127582"/>
                  </a:lnTo>
                  <a:lnTo>
                    <a:pt x="1259205" y="1094892"/>
                  </a:lnTo>
                  <a:lnTo>
                    <a:pt x="1259205" y="655561"/>
                  </a:lnTo>
                  <a:lnTo>
                    <a:pt x="1372743" y="694982"/>
                  </a:lnTo>
                  <a:lnTo>
                    <a:pt x="1372743" y="665607"/>
                  </a:lnTo>
                  <a:lnTo>
                    <a:pt x="1343850" y="655561"/>
                  </a:lnTo>
                  <a:lnTo>
                    <a:pt x="1231430" y="616521"/>
                  </a:lnTo>
                  <a:lnTo>
                    <a:pt x="1231430" y="1115822"/>
                  </a:lnTo>
                  <a:lnTo>
                    <a:pt x="1400505" y="1164463"/>
                  </a:lnTo>
                  <a:lnTo>
                    <a:pt x="1400505" y="1127582"/>
                  </a:lnTo>
                  <a:lnTo>
                    <a:pt x="1400505" y="675246"/>
                  </a:lnTo>
                  <a:close/>
                </a:path>
                <a:path w="4575809" h="2106929">
                  <a:moveTo>
                    <a:pt x="1881200" y="421855"/>
                  </a:moveTo>
                  <a:lnTo>
                    <a:pt x="1837347" y="403098"/>
                  </a:lnTo>
                  <a:lnTo>
                    <a:pt x="1837347" y="689673"/>
                  </a:lnTo>
                  <a:lnTo>
                    <a:pt x="1881200" y="702525"/>
                  </a:lnTo>
                  <a:lnTo>
                    <a:pt x="1881200" y="421855"/>
                  </a:lnTo>
                  <a:close/>
                </a:path>
                <a:path w="4575809" h="2106929">
                  <a:moveTo>
                    <a:pt x="1940369" y="848817"/>
                  </a:moveTo>
                  <a:lnTo>
                    <a:pt x="1912594" y="839546"/>
                  </a:lnTo>
                  <a:lnTo>
                    <a:pt x="1912594" y="868781"/>
                  </a:lnTo>
                  <a:lnTo>
                    <a:pt x="1912594" y="1290472"/>
                  </a:lnTo>
                  <a:lnTo>
                    <a:pt x="1806003" y="1259192"/>
                  </a:lnTo>
                  <a:lnTo>
                    <a:pt x="1806003" y="833196"/>
                  </a:lnTo>
                  <a:lnTo>
                    <a:pt x="1912594" y="868781"/>
                  </a:lnTo>
                  <a:lnTo>
                    <a:pt x="1912594" y="839546"/>
                  </a:lnTo>
                  <a:lnTo>
                    <a:pt x="1893582" y="833196"/>
                  </a:lnTo>
                  <a:lnTo>
                    <a:pt x="1778228" y="794702"/>
                  </a:lnTo>
                  <a:lnTo>
                    <a:pt x="1778228" y="1280007"/>
                  </a:lnTo>
                  <a:lnTo>
                    <a:pt x="1940369" y="1327569"/>
                  </a:lnTo>
                  <a:lnTo>
                    <a:pt x="1940369" y="1290472"/>
                  </a:lnTo>
                  <a:lnTo>
                    <a:pt x="1940369" y="848817"/>
                  </a:lnTo>
                  <a:close/>
                </a:path>
                <a:path w="4575809" h="2106929">
                  <a:moveTo>
                    <a:pt x="2390368" y="592937"/>
                  </a:moveTo>
                  <a:lnTo>
                    <a:pt x="2349423" y="580301"/>
                  </a:lnTo>
                  <a:lnTo>
                    <a:pt x="2349423" y="861936"/>
                  </a:lnTo>
                  <a:lnTo>
                    <a:pt x="2390368" y="875931"/>
                  </a:lnTo>
                  <a:lnTo>
                    <a:pt x="2390368" y="592937"/>
                  </a:lnTo>
                  <a:close/>
                </a:path>
                <a:path w="4575809" h="2106929">
                  <a:moveTo>
                    <a:pt x="2438908" y="1009319"/>
                  </a:moveTo>
                  <a:lnTo>
                    <a:pt x="2417343" y="1002220"/>
                  </a:lnTo>
                  <a:lnTo>
                    <a:pt x="2411133" y="1000175"/>
                  </a:lnTo>
                  <a:lnTo>
                    <a:pt x="2411133" y="1029385"/>
                  </a:lnTo>
                  <a:lnTo>
                    <a:pt x="2411133" y="1432750"/>
                  </a:lnTo>
                  <a:lnTo>
                    <a:pt x="2328608" y="1407655"/>
                  </a:lnTo>
                  <a:lnTo>
                    <a:pt x="2328608" y="1002220"/>
                  </a:lnTo>
                  <a:lnTo>
                    <a:pt x="2411133" y="1029385"/>
                  </a:lnTo>
                  <a:lnTo>
                    <a:pt x="2411133" y="1000175"/>
                  </a:lnTo>
                  <a:lnTo>
                    <a:pt x="2300846" y="963828"/>
                  </a:lnTo>
                  <a:lnTo>
                    <a:pt x="2300846" y="1428254"/>
                  </a:lnTo>
                  <a:lnTo>
                    <a:pt x="2438908" y="1470177"/>
                  </a:lnTo>
                  <a:lnTo>
                    <a:pt x="2438908" y="1432750"/>
                  </a:lnTo>
                  <a:lnTo>
                    <a:pt x="2438908" y="1009319"/>
                  </a:lnTo>
                  <a:close/>
                </a:path>
                <a:path w="4575809" h="2106929">
                  <a:moveTo>
                    <a:pt x="2866783" y="759396"/>
                  </a:moveTo>
                  <a:lnTo>
                    <a:pt x="2824975" y="745147"/>
                  </a:lnTo>
                  <a:lnTo>
                    <a:pt x="2824975" y="1021308"/>
                  </a:lnTo>
                  <a:lnTo>
                    <a:pt x="2865869" y="1035075"/>
                  </a:lnTo>
                  <a:lnTo>
                    <a:pt x="2866783" y="759396"/>
                  </a:lnTo>
                  <a:close/>
                </a:path>
                <a:path w="4575809" h="2106929">
                  <a:moveTo>
                    <a:pt x="2914446" y="1164678"/>
                  </a:moveTo>
                  <a:lnTo>
                    <a:pt x="2892260" y="1157300"/>
                  </a:lnTo>
                  <a:lnTo>
                    <a:pt x="2886684" y="1155458"/>
                  </a:lnTo>
                  <a:lnTo>
                    <a:pt x="2886684" y="1184744"/>
                  </a:lnTo>
                  <a:lnTo>
                    <a:pt x="2886684" y="1578127"/>
                  </a:lnTo>
                  <a:lnTo>
                    <a:pt x="2804210" y="1553845"/>
                  </a:lnTo>
                  <a:lnTo>
                    <a:pt x="2804210" y="1157300"/>
                  </a:lnTo>
                  <a:lnTo>
                    <a:pt x="2886684" y="1184744"/>
                  </a:lnTo>
                  <a:lnTo>
                    <a:pt x="2886684" y="1155458"/>
                  </a:lnTo>
                  <a:lnTo>
                    <a:pt x="2776448" y="1118793"/>
                  </a:lnTo>
                  <a:lnTo>
                    <a:pt x="2776448" y="1574660"/>
                  </a:lnTo>
                  <a:lnTo>
                    <a:pt x="2914446" y="1615224"/>
                  </a:lnTo>
                  <a:lnTo>
                    <a:pt x="2914446" y="1578127"/>
                  </a:lnTo>
                  <a:lnTo>
                    <a:pt x="2914446" y="1164678"/>
                  </a:lnTo>
                  <a:close/>
                </a:path>
                <a:path w="4575809" h="2106929">
                  <a:moveTo>
                    <a:pt x="3320808" y="921105"/>
                  </a:moveTo>
                  <a:lnTo>
                    <a:pt x="3279864" y="909116"/>
                  </a:lnTo>
                  <a:lnTo>
                    <a:pt x="3279864" y="1174762"/>
                  </a:lnTo>
                  <a:lnTo>
                    <a:pt x="3320808" y="1188046"/>
                  </a:lnTo>
                  <a:lnTo>
                    <a:pt x="3320808" y="921105"/>
                  </a:lnTo>
                  <a:close/>
                </a:path>
                <a:path w="4575809" h="2106929">
                  <a:moveTo>
                    <a:pt x="3369335" y="1311897"/>
                  </a:moveTo>
                  <a:lnTo>
                    <a:pt x="3349244" y="1305394"/>
                  </a:lnTo>
                  <a:lnTo>
                    <a:pt x="3341573" y="1302918"/>
                  </a:lnTo>
                  <a:lnTo>
                    <a:pt x="3341573" y="1332064"/>
                  </a:lnTo>
                  <a:lnTo>
                    <a:pt x="3341573" y="1712125"/>
                  </a:lnTo>
                  <a:lnTo>
                    <a:pt x="3259099" y="1688096"/>
                  </a:lnTo>
                  <a:lnTo>
                    <a:pt x="3259099" y="1305394"/>
                  </a:lnTo>
                  <a:lnTo>
                    <a:pt x="3341573" y="1332064"/>
                  </a:lnTo>
                  <a:lnTo>
                    <a:pt x="3341573" y="1302918"/>
                  </a:lnTo>
                  <a:lnTo>
                    <a:pt x="3231337" y="1267206"/>
                  </a:lnTo>
                  <a:lnTo>
                    <a:pt x="3231337" y="1708924"/>
                  </a:lnTo>
                  <a:lnTo>
                    <a:pt x="3369335" y="1749094"/>
                  </a:lnTo>
                  <a:lnTo>
                    <a:pt x="3369335" y="1712125"/>
                  </a:lnTo>
                  <a:lnTo>
                    <a:pt x="3369335" y="1311897"/>
                  </a:lnTo>
                  <a:close/>
                </a:path>
                <a:path w="4575809" h="2106929">
                  <a:moveTo>
                    <a:pt x="3743541" y="1076617"/>
                  </a:moveTo>
                  <a:lnTo>
                    <a:pt x="3700970" y="1061694"/>
                  </a:lnTo>
                  <a:lnTo>
                    <a:pt x="3702659" y="1321003"/>
                  </a:lnTo>
                  <a:lnTo>
                    <a:pt x="3743541" y="1333639"/>
                  </a:lnTo>
                  <a:lnTo>
                    <a:pt x="3743541" y="1076617"/>
                  </a:lnTo>
                  <a:close/>
                </a:path>
                <a:path w="4575809" h="2106929">
                  <a:moveTo>
                    <a:pt x="3792067" y="1448219"/>
                  </a:moveTo>
                  <a:lnTo>
                    <a:pt x="3769106" y="1440510"/>
                  </a:lnTo>
                  <a:lnTo>
                    <a:pt x="3764305" y="1438910"/>
                  </a:lnTo>
                  <a:lnTo>
                    <a:pt x="3764305" y="1468170"/>
                  </a:lnTo>
                  <a:lnTo>
                    <a:pt x="3764305" y="1836953"/>
                  </a:lnTo>
                  <a:lnTo>
                    <a:pt x="3681831" y="1811616"/>
                  </a:lnTo>
                  <a:lnTo>
                    <a:pt x="3681831" y="1440510"/>
                  </a:lnTo>
                  <a:lnTo>
                    <a:pt x="3764305" y="1468170"/>
                  </a:lnTo>
                  <a:lnTo>
                    <a:pt x="3764305" y="1438910"/>
                  </a:lnTo>
                  <a:lnTo>
                    <a:pt x="3654069" y="1401902"/>
                  </a:lnTo>
                  <a:lnTo>
                    <a:pt x="3654069" y="1832114"/>
                  </a:lnTo>
                  <a:lnTo>
                    <a:pt x="3792067" y="1874570"/>
                  </a:lnTo>
                  <a:lnTo>
                    <a:pt x="3792067" y="1836953"/>
                  </a:lnTo>
                  <a:lnTo>
                    <a:pt x="3792067" y="1448219"/>
                  </a:lnTo>
                  <a:close/>
                </a:path>
                <a:path w="4575809" h="2106929">
                  <a:moveTo>
                    <a:pt x="4143286" y="1219225"/>
                  </a:moveTo>
                  <a:lnTo>
                    <a:pt x="4102341" y="1204036"/>
                  </a:lnTo>
                  <a:lnTo>
                    <a:pt x="4102341" y="1454556"/>
                  </a:lnTo>
                  <a:lnTo>
                    <a:pt x="4143286" y="1466697"/>
                  </a:lnTo>
                  <a:lnTo>
                    <a:pt x="4143286" y="1219225"/>
                  </a:lnTo>
                  <a:close/>
                </a:path>
                <a:path w="4575809" h="2106929">
                  <a:moveTo>
                    <a:pt x="4191812" y="1579270"/>
                  </a:moveTo>
                  <a:lnTo>
                    <a:pt x="4175645" y="1574279"/>
                  </a:lnTo>
                  <a:lnTo>
                    <a:pt x="4164050" y="1570710"/>
                  </a:lnTo>
                  <a:lnTo>
                    <a:pt x="4164050" y="1599768"/>
                  </a:lnTo>
                  <a:lnTo>
                    <a:pt x="4164050" y="1957755"/>
                  </a:lnTo>
                  <a:lnTo>
                    <a:pt x="4081576" y="1933359"/>
                  </a:lnTo>
                  <a:lnTo>
                    <a:pt x="4081576" y="1574279"/>
                  </a:lnTo>
                  <a:lnTo>
                    <a:pt x="4164050" y="1599768"/>
                  </a:lnTo>
                  <a:lnTo>
                    <a:pt x="4164050" y="1570710"/>
                  </a:lnTo>
                  <a:lnTo>
                    <a:pt x="4053802" y="1536649"/>
                  </a:lnTo>
                  <a:lnTo>
                    <a:pt x="4053802" y="1954072"/>
                  </a:lnTo>
                  <a:lnTo>
                    <a:pt x="4191812" y="1994954"/>
                  </a:lnTo>
                  <a:lnTo>
                    <a:pt x="4191812" y="1957755"/>
                  </a:lnTo>
                  <a:lnTo>
                    <a:pt x="4191812" y="1579270"/>
                  </a:lnTo>
                  <a:close/>
                </a:path>
                <a:path w="4575809" h="2106929">
                  <a:moveTo>
                    <a:pt x="4526966" y="1346758"/>
                  </a:moveTo>
                  <a:lnTo>
                    <a:pt x="4486033" y="1336078"/>
                  </a:lnTo>
                  <a:lnTo>
                    <a:pt x="4484941" y="1584858"/>
                  </a:lnTo>
                  <a:lnTo>
                    <a:pt x="4526966" y="1599336"/>
                  </a:lnTo>
                  <a:lnTo>
                    <a:pt x="4526966" y="1346758"/>
                  </a:lnTo>
                  <a:close/>
                </a:path>
                <a:path w="4575809" h="2106929">
                  <a:moveTo>
                    <a:pt x="4575505" y="1699971"/>
                  </a:moveTo>
                  <a:lnTo>
                    <a:pt x="4557750" y="1694383"/>
                  </a:lnTo>
                  <a:lnTo>
                    <a:pt x="4547730" y="1691233"/>
                  </a:lnTo>
                  <a:lnTo>
                    <a:pt x="4547730" y="1720367"/>
                  </a:lnTo>
                  <a:lnTo>
                    <a:pt x="4547730" y="2069896"/>
                  </a:lnTo>
                  <a:lnTo>
                    <a:pt x="4465205" y="2045817"/>
                  </a:lnTo>
                  <a:lnTo>
                    <a:pt x="4465205" y="1694383"/>
                  </a:lnTo>
                  <a:lnTo>
                    <a:pt x="4547730" y="1720367"/>
                  </a:lnTo>
                  <a:lnTo>
                    <a:pt x="4547730" y="1691233"/>
                  </a:lnTo>
                  <a:lnTo>
                    <a:pt x="4437443" y="1656537"/>
                  </a:lnTo>
                  <a:lnTo>
                    <a:pt x="4437443" y="2066632"/>
                  </a:lnTo>
                  <a:lnTo>
                    <a:pt x="4575505" y="2106879"/>
                  </a:lnTo>
                  <a:lnTo>
                    <a:pt x="4575505" y="2069896"/>
                  </a:lnTo>
                  <a:lnTo>
                    <a:pt x="4575505" y="1699971"/>
                  </a:lnTo>
                  <a:close/>
                </a:path>
              </a:pathLst>
            </a:custGeom>
            <a:solidFill>
              <a:srgbClr val="006E85">
                <a:alpha val="8998"/>
              </a:srgbClr>
            </a:solidFill>
          </p:spPr>
          <p:txBody>
            <a:bodyPr wrap="square" lIns="0" tIns="0" rIns="0" bIns="0" rtlCol="0"/>
            <a:lstStyle/>
            <a:p>
              <a:endParaRPr/>
            </a:p>
          </p:txBody>
        </p:sp>
        <p:sp>
          <p:nvSpPr>
            <p:cNvPr id="42" name="object 42"/>
            <p:cNvSpPr/>
            <p:nvPr/>
          </p:nvSpPr>
          <p:spPr>
            <a:xfrm>
              <a:off x="9772286" y="1831303"/>
              <a:ext cx="48260" cy="322580"/>
            </a:xfrm>
            <a:custGeom>
              <a:avLst/>
              <a:gdLst/>
              <a:ahLst/>
              <a:cxnLst/>
              <a:rect l="l" t="t" r="r" b="b"/>
              <a:pathLst>
                <a:path w="48259" h="322580">
                  <a:moveTo>
                    <a:pt x="0" y="0"/>
                  </a:moveTo>
                  <a:lnTo>
                    <a:pt x="0" y="309949"/>
                  </a:lnTo>
                  <a:lnTo>
                    <a:pt x="47717" y="322255"/>
                  </a:lnTo>
                  <a:lnTo>
                    <a:pt x="47717" y="19304"/>
                  </a:lnTo>
                  <a:lnTo>
                    <a:pt x="0" y="0"/>
                  </a:lnTo>
                  <a:close/>
                </a:path>
              </a:pathLst>
            </a:custGeom>
            <a:solidFill>
              <a:srgbClr val="B49E6E">
                <a:alpha val="8998"/>
              </a:srgbClr>
            </a:solidFill>
          </p:spPr>
          <p:txBody>
            <a:bodyPr wrap="square" lIns="0" tIns="0" rIns="0" bIns="0" rtlCol="0"/>
            <a:lstStyle/>
            <a:p>
              <a:endParaRPr/>
            </a:p>
          </p:txBody>
        </p:sp>
        <p:sp>
          <p:nvSpPr>
            <p:cNvPr id="43" name="object 43"/>
            <p:cNvSpPr/>
            <p:nvPr/>
          </p:nvSpPr>
          <p:spPr>
            <a:xfrm>
              <a:off x="14619110" y="5495399"/>
              <a:ext cx="2818765" cy="4895850"/>
            </a:xfrm>
            <a:custGeom>
              <a:avLst/>
              <a:gdLst/>
              <a:ahLst/>
              <a:cxnLst/>
              <a:rect l="l" t="t" r="r" b="b"/>
              <a:pathLst>
                <a:path w="2818765" h="4895850">
                  <a:moveTo>
                    <a:pt x="299758" y="143103"/>
                  </a:moveTo>
                  <a:lnTo>
                    <a:pt x="268528" y="135890"/>
                  </a:lnTo>
                  <a:lnTo>
                    <a:pt x="268033" y="324002"/>
                  </a:lnTo>
                  <a:lnTo>
                    <a:pt x="299758" y="330174"/>
                  </a:lnTo>
                  <a:lnTo>
                    <a:pt x="299758" y="143103"/>
                  </a:lnTo>
                  <a:close/>
                </a:path>
                <a:path w="2818765" h="4895850">
                  <a:moveTo>
                    <a:pt x="341134" y="477126"/>
                  </a:moveTo>
                  <a:lnTo>
                    <a:pt x="313359" y="472059"/>
                  </a:lnTo>
                  <a:lnTo>
                    <a:pt x="313359" y="500227"/>
                  </a:lnTo>
                  <a:lnTo>
                    <a:pt x="313359" y="776439"/>
                  </a:lnTo>
                  <a:lnTo>
                    <a:pt x="244665" y="766241"/>
                  </a:lnTo>
                  <a:lnTo>
                    <a:pt x="244665" y="487705"/>
                  </a:lnTo>
                  <a:lnTo>
                    <a:pt x="313359" y="500227"/>
                  </a:lnTo>
                  <a:lnTo>
                    <a:pt x="313359" y="472059"/>
                  </a:lnTo>
                  <a:lnTo>
                    <a:pt x="216903" y="454406"/>
                  </a:lnTo>
                  <a:lnTo>
                    <a:pt x="216903" y="790219"/>
                  </a:lnTo>
                  <a:lnTo>
                    <a:pt x="341134" y="808647"/>
                  </a:lnTo>
                  <a:lnTo>
                    <a:pt x="341134" y="776439"/>
                  </a:lnTo>
                  <a:lnTo>
                    <a:pt x="341134" y="487705"/>
                  </a:lnTo>
                  <a:lnTo>
                    <a:pt x="341134" y="477126"/>
                  </a:lnTo>
                  <a:close/>
                </a:path>
                <a:path w="2818765" h="4895850">
                  <a:moveTo>
                    <a:pt x="579882" y="200088"/>
                  </a:moveTo>
                  <a:lnTo>
                    <a:pt x="548817" y="193090"/>
                  </a:lnTo>
                  <a:lnTo>
                    <a:pt x="548322" y="377952"/>
                  </a:lnTo>
                  <a:lnTo>
                    <a:pt x="579882" y="384352"/>
                  </a:lnTo>
                  <a:lnTo>
                    <a:pt x="579882" y="200088"/>
                  </a:lnTo>
                  <a:close/>
                </a:path>
                <a:path w="2818765" h="4895850">
                  <a:moveTo>
                    <a:pt x="618705" y="526846"/>
                  </a:moveTo>
                  <a:lnTo>
                    <a:pt x="590943" y="522300"/>
                  </a:lnTo>
                  <a:lnTo>
                    <a:pt x="590943" y="550379"/>
                  </a:lnTo>
                  <a:lnTo>
                    <a:pt x="590943" y="816508"/>
                  </a:lnTo>
                  <a:lnTo>
                    <a:pt x="528091" y="808761"/>
                  </a:lnTo>
                  <a:lnTo>
                    <a:pt x="528091" y="540080"/>
                  </a:lnTo>
                  <a:lnTo>
                    <a:pt x="590943" y="550379"/>
                  </a:lnTo>
                  <a:lnTo>
                    <a:pt x="590943" y="522300"/>
                  </a:lnTo>
                  <a:lnTo>
                    <a:pt x="500329" y="507428"/>
                  </a:lnTo>
                  <a:lnTo>
                    <a:pt x="500329" y="833374"/>
                  </a:lnTo>
                  <a:lnTo>
                    <a:pt x="618705" y="847852"/>
                  </a:lnTo>
                  <a:lnTo>
                    <a:pt x="618705" y="816508"/>
                  </a:lnTo>
                  <a:lnTo>
                    <a:pt x="618705" y="540080"/>
                  </a:lnTo>
                  <a:lnTo>
                    <a:pt x="618705" y="526846"/>
                  </a:lnTo>
                  <a:close/>
                </a:path>
                <a:path w="2818765" h="4895850">
                  <a:moveTo>
                    <a:pt x="840155" y="251612"/>
                  </a:moveTo>
                  <a:lnTo>
                    <a:pt x="809523" y="243636"/>
                  </a:lnTo>
                  <a:lnTo>
                    <a:pt x="809142" y="416128"/>
                  </a:lnTo>
                  <a:lnTo>
                    <a:pt x="812393" y="428053"/>
                  </a:lnTo>
                  <a:lnTo>
                    <a:pt x="840155" y="434073"/>
                  </a:lnTo>
                  <a:lnTo>
                    <a:pt x="840155" y="251612"/>
                  </a:lnTo>
                  <a:close/>
                </a:path>
                <a:path w="2818765" h="4895850">
                  <a:moveTo>
                    <a:pt x="874585" y="567563"/>
                  </a:moveTo>
                  <a:lnTo>
                    <a:pt x="846823" y="563270"/>
                  </a:lnTo>
                  <a:lnTo>
                    <a:pt x="846823" y="591324"/>
                  </a:lnTo>
                  <a:lnTo>
                    <a:pt x="846823" y="847483"/>
                  </a:lnTo>
                  <a:lnTo>
                    <a:pt x="794283" y="840486"/>
                  </a:lnTo>
                  <a:lnTo>
                    <a:pt x="794283" y="583247"/>
                  </a:lnTo>
                  <a:lnTo>
                    <a:pt x="846823" y="591324"/>
                  </a:lnTo>
                  <a:lnTo>
                    <a:pt x="846823" y="563270"/>
                  </a:lnTo>
                  <a:lnTo>
                    <a:pt x="766521" y="550811"/>
                  </a:lnTo>
                  <a:lnTo>
                    <a:pt x="766521" y="864768"/>
                  </a:lnTo>
                  <a:lnTo>
                    <a:pt x="874585" y="879144"/>
                  </a:lnTo>
                  <a:lnTo>
                    <a:pt x="874585" y="847483"/>
                  </a:lnTo>
                  <a:lnTo>
                    <a:pt x="874585" y="583247"/>
                  </a:lnTo>
                  <a:lnTo>
                    <a:pt x="874585" y="567563"/>
                  </a:lnTo>
                  <a:close/>
                </a:path>
                <a:path w="2818765" h="4895850">
                  <a:moveTo>
                    <a:pt x="1097292" y="302691"/>
                  </a:moveTo>
                  <a:lnTo>
                    <a:pt x="1066863" y="294170"/>
                  </a:lnTo>
                  <a:lnTo>
                    <a:pt x="1066495" y="460260"/>
                  </a:lnTo>
                  <a:lnTo>
                    <a:pt x="1069517" y="472020"/>
                  </a:lnTo>
                  <a:lnTo>
                    <a:pt x="1097292" y="478485"/>
                  </a:lnTo>
                  <a:lnTo>
                    <a:pt x="1097292" y="302691"/>
                  </a:lnTo>
                  <a:close/>
                </a:path>
                <a:path w="2818765" h="4895850">
                  <a:moveTo>
                    <a:pt x="1128737" y="609320"/>
                  </a:moveTo>
                  <a:lnTo>
                    <a:pt x="1100975" y="604697"/>
                  </a:lnTo>
                  <a:lnTo>
                    <a:pt x="1100975" y="632853"/>
                  </a:lnTo>
                  <a:lnTo>
                    <a:pt x="1100975" y="885164"/>
                  </a:lnTo>
                  <a:lnTo>
                    <a:pt x="1055319" y="878598"/>
                  </a:lnTo>
                  <a:lnTo>
                    <a:pt x="1055319" y="625208"/>
                  </a:lnTo>
                  <a:lnTo>
                    <a:pt x="1100975" y="632853"/>
                  </a:lnTo>
                  <a:lnTo>
                    <a:pt x="1100975" y="604697"/>
                  </a:lnTo>
                  <a:lnTo>
                    <a:pt x="1027557" y="592455"/>
                  </a:lnTo>
                  <a:lnTo>
                    <a:pt x="1027557" y="902677"/>
                  </a:lnTo>
                  <a:lnTo>
                    <a:pt x="1128737" y="917257"/>
                  </a:lnTo>
                  <a:lnTo>
                    <a:pt x="1128737" y="885164"/>
                  </a:lnTo>
                  <a:lnTo>
                    <a:pt x="1128737" y="625208"/>
                  </a:lnTo>
                  <a:lnTo>
                    <a:pt x="1128737" y="609320"/>
                  </a:lnTo>
                  <a:close/>
                </a:path>
                <a:path w="2818765" h="4895850">
                  <a:moveTo>
                    <a:pt x="1346225" y="350951"/>
                  </a:moveTo>
                  <a:lnTo>
                    <a:pt x="1315859" y="342277"/>
                  </a:lnTo>
                  <a:lnTo>
                    <a:pt x="1315491" y="510197"/>
                  </a:lnTo>
                  <a:lnTo>
                    <a:pt x="1318463" y="521906"/>
                  </a:lnTo>
                  <a:lnTo>
                    <a:pt x="1346225" y="528535"/>
                  </a:lnTo>
                  <a:lnTo>
                    <a:pt x="1346225" y="350951"/>
                  </a:lnTo>
                  <a:close/>
                </a:path>
                <a:path w="2818765" h="4895850">
                  <a:moveTo>
                    <a:pt x="1377683" y="655574"/>
                  </a:moveTo>
                  <a:lnTo>
                    <a:pt x="1349921" y="651027"/>
                  </a:lnTo>
                  <a:lnTo>
                    <a:pt x="1349921" y="679107"/>
                  </a:lnTo>
                  <a:lnTo>
                    <a:pt x="1349921" y="917638"/>
                  </a:lnTo>
                  <a:lnTo>
                    <a:pt x="1304315" y="911237"/>
                  </a:lnTo>
                  <a:lnTo>
                    <a:pt x="1304315" y="671626"/>
                  </a:lnTo>
                  <a:lnTo>
                    <a:pt x="1349921" y="679107"/>
                  </a:lnTo>
                  <a:lnTo>
                    <a:pt x="1349921" y="651027"/>
                  </a:lnTo>
                  <a:lnTo>
                    <a:pt x="1276553" y="638987"/>
                  </a:lnTo>
                  <a:lnTo>
                    <a:pt x="1276553" y="935316"/>
                  </a:lnTo>
                  <a:lnTo>
                    <a:pt x="1377683" y="949642"/>
                  </a:lnTo>
                  <a:lnTo>
                    <a:pt x="1377683" y="917638"/>
                  </a:lnTo>
                  <a:lnTo>
                    <a:pt x="1377683" y="671626"/>
                  </a:lnTo>
                  <a:lnTo>
                    <a:pt x="1377683" y="655574"/>
                  </a:lnTo>
                  <a:close/>
                </a:path>
                <a:path w="2818765" h="4895850">
                  <a:moveTo>
                    <a:pt x="1580095" y="396544"/>
                  </a:moveTo>
                  <a:lnTo>
                    <a:pt x="1550060" y="386778"/>
                  </a:lnTo>
                  <a:lnTo>
                    <a:pt x="1549730" y="553034"/>
                  </a:lnTo>
                  <a:lnTo>
                    <a:pt x="1552333" y="564210"/>
                  </a:lnTo>
                  <a:lnTo>
                    <a:pt x="1580095" y="572287"/>
                  </a:lnTo>
                  <a:lnTo>
                    <a:pt x="1580095" y="396544"/>
                  </a:lnTo>
                  <a:close/>
                </a:path>
                <a:path w="2818765" h="4895850">
                  <a:moveTo>
                    <a:pt x="1607324" y="693102"/>
                  </a:moveTo>
                  <a:lnTo>
                    <a:pt x="1579562" y="687946"/>
                  </a:lnTo>
                  <a:lnTo>
                    <a:pt x="1579562" y="716203"/>
                  </a:lnTo>
                  <a:lnTo>
                    <a:pt x="1579562" y="952449"/>
                  </a:lnTo>
                  <a:lnTo>
                    <a:pt x="1543824" y="946759"/>
                  </a:lnTo>
                  <a:lnTo>
                    <a:pt x="1543824" y="709523"/>
                  </a:lnTo>
                  <a:lnTo>
                    <a:pt x="1579562" y="716203"/>
                  </a:lnTo>
                  <a:lnTo>
                    <a:pt x="1579562" y="687946"/>
                  </a:lnTo>
                  <a:lnTo>
                    <a:pt x="1516062" y="676135"/>
                  </a:lnTo>
                  <a:lnTo>
                    <a:pt x="1516062" y="970407"/>
                  </a:lnTo>
                  <a:lnTo>
                    <a:pt x="1607324" y="984986"/>
                  </a:lnTo>
                  <a:lnTo>
                    <a:pt x="1607324" y="952449"/>
                  </a:lnTo>
                  <a:lnTo>
                    <a:pt x="1607324" y="709523"/>
                  </a:lnTo>
                  <a:lnTo>
                    <a:pt x="1607324" y="693102"/>
                  </a:lnTo>
                  <a:close/>
                </a:path>
                <a:path w="2818765" h="4895850">
                  <a:moveTo>
                    <a:pt x="1802371" y="440029"/>
                  </a:moveTo>
                  <a:lnTo>
                    <a:pt x="1772323" y="430276"/>
                  </a:lnTo>
                  <a:lnTo>
                    <a:pt x="1772005" y="593051"/>
                  </a:lnTo>
                  <a:lnTo>
                    <a:pt x="1774596" y="604393"/>
                  </a:lnTo>
                  <a:lnTo>
                    <a:pt x="1802371" y="611924"/>
                  </a:lnTo>
                  <a:lnTo>
                    <a:pt x="1802371" y="440029"/>
                  </a:lnTo>
                  <a:close/>
                </a:path>
                <a:path w="2818765" h="4895850">
                  <a:moveTo>
                    <a:pt x="1829587" y="731596"/>
                  </a:moveTo>
                  <a:lnTo>
                    <a:pt x="1801825" y="726567"/>
                  </a:lnTo>
                  <a:lnTo>
                    <a:pt x="1801825" y="754811"/>
                  </a:lnTo>
                  <a:lnTo>
                    <a:pt x="1801825" y="981684"/>
                  </a:lnTo>
                  <a:lnTo>
                    <a:pt x="1766087" y="976147"/>
                  </a:lnTo>
                  <a:lnTo>
                    <a:pt x="1766087" y="748360"/>
                  </a:lnTo>
                  <a:lnTo>
                    <a:pt x="1801825" y="754811"/>
                  </a:lnTo>
                  <a:lnTo>
                    <a:pt x="1801825" y="726567"/>
                  </a:lnTo>
                  <a:lnTo>
                    <a:pt x="1738325" y="715060"/>
                  </a:lnTo>
                  <a:lnTo>
                    <a:pt x="1738325" y="999896"/>
                  </a:lnTo>
                  <a:lnTo>
                    <a:pt x="1829587" y="1014107"/>
                  </a:lnTo>
                  <a:lnTo>
                    <a:pt x="1829587" y="981684"/>
                  </a:lnTo>
                  <a:lnTo>
                    <a:pt x="1829587" y="748360"/>
                  </a:lnTo>
                  <a:lnTo>
                    <a:pt x="1829587" y="731596"/>
                  </a:lnTo>
                  <a:close/>
                </a:path>
                <a:path w="2818765" h="4895850">
                  <a:moveTo>
                    <a:pt x="2015896" y="481672"/>
                  </a:moveTo>
                  <a:lnTo>
                    <a:pt x="1986241" y="470992"/>
                  </a:lnTo>
                  <a:lnTo>
                    <a:pt x="1985962" y="633831"/>
                  </a:lnTo>
                  <a:lnTo>
                    <a:pt x="1988134" y="644626"/>
                  </a:lnTo>
                  <a:lnTo>
                    <a:pt x="2015896" y="653618"/>
                  </a:lnTo>
                  <a:lnTo>
                    <a:pt x="2015896" y="481672"/>
                  </a:lnTo>
                  <a:close/>
                </a:path>
                <a:path w="2818765" h="4895850">
                  <a:moveTo>
                    <a:pt x="2039378" y="767715"/>
                  </a:moveTo>
                  <a:lnTo>
                    <a:pt x="2011502" y="763460"/>
                  </a:lnTo>
                  <a:lnTo>
                    <a:pt x="2011502" y="791565"/>
                  </a:lnTo>
                  <a:lnTo>
                    <a:pt x="2010816" y="1007491"/>
                  </a:lnTo>
                  <a:lnTo>
                    <a:pt x="2010803" y="1011123"/>
                  </a:lnTo>
                  <a:lnTo>
                    <a:pt x="1985810" y="1007491"/>
                  </a:lnTo>
                  <a:lnTo>
                    <a:pt x="1985810" y="787615"/>
                  </a:lnTo>
                  <a:lnTo>
                    <a:pt x="2011502" y="791565"/>
                  </a:lnTo>
                  <a:lnTo>
                    <a:pt x="2011502" y="763460"/>
                  </a:lnTo>
                  <a:lnTo>
                    <a:pt x="1958047" y="755294"/>
                  </a:lnTo>
                  <a:lnTo>
                    <a:pt x="1958047" y="1031570"/>
                  </a:lnTo>
                  <a:lnTo>
                    <a:pt x="2038464" y="1043114"/>
                  </a:lnTo>
                  <a:lnTo>
                    <a:pt x="2038565" y="1011123"/>
                  </a:lnTo>
                  <a:lnTo>
                    <a:pt x="2039302" y="791565"/>
                  </a:lnTo>
                  <a:lnTo>
                    <a:pt x="2039315" y="787615"/>
                  </a:lnTo>
                  <a:lnTo>
                    <a:pt x="2039378" y="767715"/>
                  </a:lnTo>
                  <a:close/>
                </a:path>
                <a:path w="2818765" h="4895850">
                  <a:moveTo>
                    <a:pt x="2222652" y="522084"/>
                  </a:moveTo>
                  <a:lnTo>
                    <a:pt x="2192934" y="510527"/>
                  </a:lnTo>
                  <a:lnTo>
                    <a:pt x="2192782" y="668807"/>
                  </a:lnTo>
                  <a:lnTo>
                    <a:pt x="2194890" y="681278"/>
                  </a:lnTo>
                  <a:lnTo>
                    <a:pt x="2222652" y="684860"/>
                  </a:lnTo>
                  <a:lnTo>
                    <a:pt x="2222652" y="522084"/>
                  </a:lnTo>
                  <a:close/>
                </a:path>
                <a:path w="2818765" h="4895850">
                  <a:moveTo>
                    <a:pt x="2245271" y="803389"/>
                  </a:moveTo>
                  <a:lnTo>
                    <a:pt x="2217509" y="797839"/>
                  </a:lnTo>
                  <a:lnTo>
                    <a:pt x="2217509" y="826160"/>
                  </a:lnTo>
                  <a:lnTo>
                    <a:pt x="2217509" y="1040130"/>
                  </a:lnTo>
                  <a:lnTo>
                    <a:pt x="2192566" y="1036332"/>
                  </a:lnTo>
                  <a:lnTo>
                    <a:pt x="2192566" y="821118"/>
                  </a:lnTo>
                  <a:lnTo>
                    <a:pt x="2217509" y="826160"/>
                  </a:lnTo>
                  <a:lnTo>
                    <a:pt x="2217509" y="797839"/>
                  </a:lnTo>
                  <a:lnTo>
                    <a:pt x="2164804" y="787285"/>
                  </a:lnTo>
                  <a:lnTo>
                    <a:pt x="2164804" y="1060196"/>
                  </a:lnTo>
                  <a:lnTo>
                    <a:pt x="2245271" y="1072451"/>
                  </a:lnTo>
                  <a:lnTo>
                    <a:pt x="2245271" y="1040130"/>
                  </a:lnTo>
                  <a:lnTo>
                    <a:pt x="2245271" y="821118"/>
                  </a:lnTo>
                  <a:lnTo>
                    <a:pt x="2245271" y="803389"/>
                  </a:lnTo>
                  <a:close/>
                </a:path>
                <a:path w="2818765" h="4895850">
                  <a:moveTo>
                    <a:pt x="2422258" y="730732"/>
                  </a:moveTo>
                  <a:lnTo>
                    <a:pt x="2421280" y="558190"/>
                  </a:lnTo>
                  <a:lnTo>
                    <a:pt x="2392007" y="551141"/>
                  </a:lnTo>
                  <a:lnTo>
                    <a:pt x="2391791" y="711860"/>
                  </a:lnTo>
                  <a:lnTo>
                    <a:pt x="2394381" y="723201"/>
                  </a:lnTo>
                  <a:lnTo>
                    <a:pt x="2422258" y="730732"/>
                  </a:lnTo>
                  <a:close/>
                </a:path>
                <a:path w="2818765" h="4895850">
                  <a:moveTo>
                    <a:pt x="2444267" y="836472"/>
                  </a:moveTo>
                  <a:lnTo>
                    <a:pt x="2416505" y="830973"/>
                  </a:lnTo>
                  <a:lnTo>
                    <a:pt x="2416505" y="859243"/>
                  </a:lnTo>
                  <a:lnTo>
                    <a:pt x="2416505" y="1068603"/>
                  </a:lnTo>
                  <a:lnTo>
                    <a:pt x="2391562" y="1064641"/>
                  </a:lnTo>
                  <a:lnTo>
                    <a:pt x="2391562" y="854367"/>
                  </a:lnTo>
                  <a:lnTo>
                    <a:pt x="2416505" y="859243"/>
                  </a:lnTo>
                  <a:lnTo>
                    <a:pt x="2416505" y="830973"/>
                  </a:lnTo>
                  <a:lnTo>
                    <a:pt x="2363800" y="820521"/>
                  </a:lnTo>
                  <a:lnTo>
                    <a:pt x="2363800" y="1088390"/>
                  </a:lnTo>
                  <a:lnTo>
                    <a:pt x="2444267" y="1101026"/>
                  </a:lnTo>
                  <a:lnTo>
                    <a:pt x="2444267" y="1068603"/>
                  </a:lnTo>
                  <a:lnTo>
                    <a:pt x="2444267" y="854367"/>
                  </a:lnTo>
                  <a:lnTo>
                    <a:pt x="2444267" y="836472"/>
                  </a:lnTo>
                  <a:close/>
                </a:path>
                <a:path w="2818765" h="4895850">
                  <a:moveTo>
                    <a:pt x="2619845" y="593331"/>
                  </a:moveTo>
                  <a:lnTo>
                    <a:pt x="2590190" y="582650"/>
                  </a:lnTo>
                  <a:lnTo>
                    <a:pt x="2589911" y="744397"/>
                  </a:lnTo>
                  <a:lnTo>
                    <a:pt x="2592082" y="755180"/>
                  </a:lnTo>
                  <a:lnTo>
                    <a:pt x="2619845" y="764184"/>
                  </a:lnTo>
                  <a:lnTo>
                    <a:pt x="2619845" y="593331"/>
                  </a:lnTo>
                  <a:close/>
                </a:path>
                <a:path w="2818765" h="4895850">
                  <a:moveTo>
                    <a:pt x="2642400" y="870407"/>
                  </a:moveTo>
                  <a:lnTo>
                    <a:pt x="2614650" y="865911"/>
                  </a:lnTo>
                  <a:lnTo>
                    <a:pt x="2614650" y="894054"/>
                  </a:lnTo>
                  <a:lnTo>
                    <a:pt x="2614650" y="1094740"/>
                  </a:lnTo>
                  <a:lnTo>
                    <a:pt x="2589695" y="1091425"/>
                  </a:lnTo>
                  <a:lnTo>
                    <a:pt x="2589695" y="889990"/>
                  </a:lnTo>
                  <a:lnTo>
                    <a:pt x="2614650" y="894054"/>
                  </a:lnTo>
                  <a:lnTo>
                    <a:pt x="2614650" y="865911"/>
                  </a:lnTo>
                  <a:lnTo>
                    <a:pt x="2561933" y="857338"/>
                  </a:lnTo>
                  <a:lnTo>
                    <a:pt x="2561933" y="1115720"/>
                  </a:lnTo>
                  <a:lnTo>
                    <a:pt x="2642400" y="1126401"/>
                  </a:lnTo>
                  <a:lnTo>
                    <a:pt x="2642400" y="1094740"/>
                  </a:lnTo>
                  <a:lnTo>
                    <a:pt x="2642400" y="889990"/>
                  </a:lnTo>
                  <a:lnTo>
                    <a:pt x="2642400" y="870407"/>
                  </a:lnTo>
                  <a:close/>
                </a:path>
                <a:path w="2818765" h="4895850">
                  <a:moveTo>
                    <a:pt x="2767393" y="2869501"/>
                  </a:moveTo>
                  <a:lnTo>
                    <a:pt x="2743149" y="2869501"/>
                  </a:lnTo>
                  <a:lnTo>
                    <a:pt x="2743479" y="2860179"/>
                  </a:lnTo>
                  <a:lnTo>
                    <a:pt x="2739631" y="2860052"/>
                  </a:lnTo>
                  <a:lnTo>
                    <a:pt x="2739631" y="2887853"/>
                  </a:lnTo>
                  <a:lnTo>
                    <a:pt x="2739631" y="4597946"/>
                  </a:lnTo>
                  <a:lnTo>
                    <a:pt x="2657475" y="4610862"/>
                  </a:lnTo>
                  <a:lnTo>
                    <a:pt x="2657475" y="3342881"/>
                  </a:lnTo>
                  <a:lnTo>
                    <a:pt x="2653576" y="3338868"/>
                  </a:lnTo>
                  <a:lnTo>
                    <a:pt x="2619692" y="3309721"/>
                  </a:lnTo>
                  <a:lnTo>
                    <a:pt x="2582862" y="3284778"/>
                  </a:lnTo>
                  <a:lnTo>
                    <a:pt x="2534843" y="3260204"/>
                  </a:lnTo>
                  <a:lnTo>
                    <a:pt x="2477173" y="3241459"/>
                  </a:lnTo>
                  <a:lnTo>
                    <a:pt x="2411412" y="3233991"/>
                  </a:lnTo>
                  <a:lnTo>
                    <a:pt x="2402408" y="3234156"/>
                  </a:lnTo>
                  <a:lnTo>
                    <a:pt x="2356510" y="3239389"/>
                  </a:lnTo>
                  <a:lnTo>
                    <a:pt x="2311641" y="3252127"/>
                  </a:lnTo>
                  <a:lnTo>
                    <a:pt x="2267864" y="3272332"/>
                  </a:lnTo>
                  <a:lnTo>
                    <a:pt x="2225243" y="3299968"/>
                  </a:lnTo>
                  <a:lnTo>
                    <a:pt x="2183854" y="3334994"/>
                  </a:lnTo>
                  <a:lnTo>
                    <a:pt x="2143760" y="3377361"/>
                  </a:lnTo>
                  <a:lnTo>
                    <a:pt x="2140394" y="3381260"/>
                  </a:lnTo>
                  <a:lnTo>
                    <a:pt x="2140394" y="4680750"/>
                  </a:lnTo>
                  <a:lnTo>
                    <a:pt x="2014816" y="4701108"/>
                  </a:lnTo>
                  <a:lnTo>
                    <a:pt x="2014816" y="2863164"/>
                  </a:lnTo>
                  <a:lnTo>
                    <a:pt x="2739631" y="2887853"/>
                  </a:lnTo>
                  <a:lnTo>
                    <a:pt x="2739631" y="2860052"/>
                  </a:lnTo>
                  <a:lnTo>
                    <a:pt x="2000605" y="2834906"/>
                  </a:lnTo>
                  <a:lnTo>
                    <a:pt x="1987054" y="2835211"/>
                  </a:lnTo>
                  <a:lnTo>
                    <a:pt x="1987054" y="2862961"/>
                  </a:lnTo>
                  <a:lnTo>
                    <a:pt x="1987054" y="4703216"/>
                  </a:lnTo>
                  <a:lnTo>
                    <a:pt x="1645653" y="4608195"/>
                  </a:lnTo>
                  <a:lnTo>
                    <a:pt x="1642618" y="4608677"/>
                  </a:lnTo>
                  <a:lnTo>
                    <a:pt x="1642618" y="3680180"/>
                  </a:lnTo>
                  <a:lnTo>
                    <a:pt x="1698904" y="3674681"/>
                  </a:lnTo>
                  <a:lnTo>
                    <a:pt x="1698904" y="3286760"/>
                  </a:lnTo>
                  <a:lnTo>
                    <a:pt x="1671142" y="3288830"/>
                  </a:lnTo>
                  <a:lnTo>
                    <a:pt x="1671142" y="3316694"/>
                  </a:lnTo>
                  <a:lnTo>
                    <a:pt x="1671142" y="3649510"/>
                  </a:lnTo>
                  <a:lnTo>
                    <a:pt x="1614855" y="3655009"/>
                  </a:lnTo>
                  <a:lnTo>
                    <a:pt x="1614855" y="3682885"/>
                  </a:lnTo>
                  <a:lnTo>
                    <a:pt x="1614855" y="4613072"/>
                  </a:lnTo>
                  <a:lnTo>
                    <a:pt x="1552879" y="4622863"/>
                  </a:lnTo>
                  <a:lnTo>
                    <a:pt x="1552879" y="3688931"/>
                  </a:lnTo>
                  <a:lnTo>
                    <a:pt x="1614855" y="3682885"/>
                  </a:lnTo>
                  <a:lnTo>
                    <a:pt x="1614855" y="3655009"/>
                  </a:lnTo>
                  <a:lnTo>
                    <a:pt x="1525117" y="3663759"/>
                  </a:lnTo>
                  <a:lnTo>
                    <a:pt x="1525117" y="3691636"/>
                  </a:lnTo>
                  <a:lnTo>
                    <a:pt x="1525117" y="4627257"/>
                  </a:lnTo>
                  <a:lnTo>
                    <a:pt x="992466" y="4711446"/>
                  </a:lnTo>
                  <a:lnTo>
                    <a:pt x="992466" y="3743591"/>
                  </a:lnTo>
                  <a:lnTo>
                    <a:pt x="1525117" y="3691636"/>
                  </a:lnTo>
                  <a:lnTo>
                    <a:pt x="1525117" y="3663759"/>
                  </a:lnTo>
                  <a:lnTo>
                    <a:pt x="964704" y="3718433"/>
                  </a:lnTo>
                  <a:lnTo>
                    <a:pt x="964704" y="4715840"/>
                  </a:lnTo>
                  <a:lnTo>
                    <a:pt x="755840" y="4748860"/>
                  </a:lnTo>
                  <a:lnTo>
                    <a:pt x="755840" y="4193222"/>
                  </a:lnTo>
                  <a:lnTo>
                    <a:pt x="796124" y="4094645"/>
                  </a:lnTo>
                  <a:lnTo>
                    <a:pt x="797153" y="3716426"/>
                  </a:lnTo>
                  <a:lnTo>
                    <a:pt x="859193" y="3610737"/>
                  </a:lnTo>
                  <a:lnTo>
                    <a:pt x="859193" y="3376701"/>
                  </a:lnTo>
                  <a:lnTo>
                    <a:pt x="1671142" y="3316694"/>
                  </a:lnTo>
                  <a:lnTo>
                    <a:pt x="1671142" y="3288830"/>
                  </a:lnTo>
                  <a:lnTo>
                    <a:pt x="953376" y="3342043"/>
                  </a:lnTo>
                  <a:lnTo>
                    <a:pt x="953376" y="2885389"/>
                  </a:lnTo>
                  <a:lnTo>
                    <a:pt x="1987054" y="2862961"/>
                  </a:lnTo>
                  <a:lnTo>
                    <a:pt x="1987054" y="2835211"/>
                  </a:lnTo>
                  <a:lnTo>
                    <a:pt x="925614" y="2858173"/>
                  </a:lnTo>
                  <a:lnTo>
                    <a:pt x="925614" y="3344100"/>
                  </a:lnTo>
                  <a:lnTo>
                    <a:pt x="847826" y="3349866"/>
                  </a:lnTo>
                  <a:lnTo>
                    <a:pt x="844702" y="3349866"/>
                  </a:lnTo>
                  <a:lnTo>
                    <a:pt x="831418" y="3348913"/>
                  </a:lnTo>
                  <a:lnTo>
                    <a:pt x="831418" y="3376574"/>
                  </a:lnTo>
                  <a:lnTo>
                    <a:pt x="831418" y="3603155"/>
                  </a:lnTo>
                  <a:lnTo>
                    <a:pt x="769391" y="3708831"/>
                  </a:lnTo>
                  <a:lnTo>
                    <a:pt x="769391" y="4086669"/>
                  </a:lnTo>
                  <a:lnTo>
                    <a:pt x="729107" y="4185247"/>
                  </a:lnTo>
                  <a:lnTo>
                    <a:pt x="728078" y="4753241"/>
                  </a:lnTo>
                  <a:lnTo>
                    <a:pt x="195262" y="4837455"/>
                  </a:lnTo>
                  <a:lnTo>
                    <a:pt x="195262" y="3330892"/>
                  </a:lnTo>
                  <a:lnTo>
                    <a:pt x="831418" y="3376574"/>
                  </a:lnTo>
                  <a:lnTo>
                    <a:pt x="831418" y="3348913"/>
                  </a:lnTo>
                  <a:lnTo>
                    <a:pt x="195262" y="3303105"/>
                  </a:lnTo>
                  <a:lnTo>
                    <a:pt x="195262" y="0"/>
                  </a:lnTo>
                  <a:lnTo>
                    <a:pt x="167500" y="0"/>
                  </a:lnTo>
                  <a:lnTo>
                    <a:pt x="167500" y="4841849"/>
                  </a:lnTo>
                  <a:lnTo>
                    <a:pt x="0" y="4868316"/>
                  </a:lnTo>
                  <a:lnTo>
                    <a:pt x="4343" y="4895748"/>
                  </a:lnTo>
                  <a:lnTo>
                    <a:pt x="1644027" y="4636617"/>
                  </a:lnTo>
                  <a:lnTo>
                    <a:pt x="1990953" y="4733125"/>
                  </a:lnTo>
                  <a:lnTo>
                    <a:pt x="2168156" y="4704397"/>
                  </a:lnTo>
                  <a:lnTo>
                    <a:pt x="2168156" y="4549775"/>
                  </a:lnTo>
                  <a:lnTo>
                    <a:pt x="2386901" y="4610913"/>
                  </a:lnTo>
                  <a:lnTo>
                    <a:pt x="2386901" y="4286923"/>
                  </a:lnTo>
                  <a:lnTo>
                    <a:pt x="2500388" y="4301731"/>
                  </a:lnTo>
                  <a:lnTo>
                    <a:pt x="2500388" y="4638789"/>
                  </a:lnTo>
                  <a:lnTo>
                    <a:pt x="2611602" y="4664316"/>
                  </a:lnTo>
                  <a:lnTo>
                    <a:pt x="2617787" y="4637214"/>
                  </a:lnTo>
                  <a:lnTo>
                    <a:pt x="2528151" y="4616653"/>
                  </a:lnTo>
                  <a:lnTo>
                    <a:pt x="2528151" y="4277322"/>
                  </a:lnTo>
                  <a:lnTo>
                    <a:pt x="2359139" y="4255363"/>
                  </a:lnTo>
                  <a:lnTo>
                    <a:pt x="2359139" y="4574362"/>
                  </a:lnTo>
                  <a:lnTo>
                    <a:pt x="2168156" y="4520908"/>
                  </a:lnTo>
                  <a:lnTo>
                    <a:pt x="2168156" y="3391573"/>
                  </a:lnTo>
                  <a:lnTo>
                    <a:pt x="2204986" y="3353219"/>
                  </a:lnTo>
                  <a:lnTo>
                    <a:pt x="2242820" y="3321520"/>
                  </a:lnTo>
                  <a:lnTo>
                    <a:pt x="2281593" y="3296513"/>
                  </a:lnTo>
                  <a:lnTo>
                    <a:pt x="2321268" y="3278213"/>
                  </a:lnTo>
                  <a:lnTo>
                    <a:pt x="2361755" y="3266681"/>
                  </a:lnTo>
                  <a:lnTo>
                    <a:pt x="2403005" y="3261918"/>
                  </a:lnTo>
                  <a:lnTo>
                    <a:pt x="2469934" y="3268167"/>
                  </a:lnTo>
                  <a:lnTo>
                    <a:pt x="2528049" y="3287395"/>
                  </a:lnTo>
                  <a:lnTo>
                    <a:pt x="2575382" y="3312757"/>
                  </a:lnTo>
                  <a:lnTo>
                    <a:pt x="2609926" y="3337382"/>
                  </a:lnTo>
                  <a:lnTo>
                    <a:pt x="2629712" y="3354425"/>
                  </a:lnTo>
                  <a:lnTo>
                    <a:pt x="2629712" y="4643285"/>
                  </a:lnTo>
                  <a:lnTo>
                    <a:pt x="2767393" y="4621695"/>
                  </a:lnTo>
                  <a:lnTo>
                    <a:pt x="2767393" y="2869501"/>
                  </a:lnTo>
                  <a:close/>
                </a:path>
                <a:path w="2818765" h="4895850">
                  <a:moveTo>
                    <a:pt x="2795587" y="621906"/>
                  </a:moveTo>
                  <a:lnTo>
                    <a:pt x="2765006" y="617131"/>
                  </a:lnTo>
                  <a:lnTo>
                    <a:pt x="2765387" y="774052"/>
                  </a:lnTo>
                  <a:lnTo>
                    <a:pt x="2767876" y="786257"/>
                  </a:lnTo>
                  <a:lnTo>
                    <a:pt x="2795587" y="790600"/>
                  </a:lnTo>
                  <a:lnTo>
                    <a:pt x="2795587" y="621906"/>
                  </a:lnTo>
                  <a:close/>
                </a:path>
                <a:path w="2818765" h="4895850">
                  <a:moveTo>
                    <a:pt x="2818142" y="904633"/>
                  </a:moveTo>
                  <a:lnTo>
                    <a:pt x="2790380" y="898982"/>
                  </a:lnTo>
                  <a:lnTo>
                    <a:pt x="2790380" y="927290"/>
                  </a:lnTo>
                  <a:lnTo>
                    <a:pt x="2790380" y="1117892"/>
                  </a:lnTo>
                  <a:lnTo>
                    <a:pt x="2765501" y="1114310"/>
                  </a:lnTo>
                  <a:lnTo>
                    <a:pt x="2765501" y="922197"/>
                  </a:lnTo>
                  <a:lnTo>
                    <a:pt x="2790380" y="927290"/>
                  </a:lnTo>
                  <a:lnTo>
                    <a:pt x="2790380" y="898982"/>
                  </a:lnTo>
                  <a:lnTo>
                    <a:pt x="2737726" y="888250"/>
                  </a:lnTo>
                  <a:lnTo>
                    <a:pt x="2737726" y="1138389"/>
                  </a:lnTo>
                  <a:lnTo>
                    <a:pt x="2818142" y="1149883"/>
                  </a:lnTo>
                  <a:lnTo>
                    <a:pt x="2818142" y="1117892"/>
                  </a:lnTo>
                  <a:lnTo>
                    <a:pt x="2818142" y="922197"/>
                  </a:lnTo>
                  <a:lnTo>
                    <a:pt x="2818142" y="904633"/>
                  </a:lnTo>
                  <a:close/>
                </a:path>
              </a:pathLst>
            </a:custGeom>
            <a:solidFill>
              <a:srgbClr val="006E85">
                <a:alpha val="8998"/>
              </a:srgbClr>
            </a:solidFill>
          </p:spPr>
          <p:txBody>
            <a:bodyPr wrap="square" lIns="0" tIns="0" rIns="0" bIns="0" rtlCol="0"/>
            <a:lstStyle/>
            <a:p>
              <a:endParaRPr/>
            </a:p>
          </p:txBody>
        </p:sp>
        <p:sp>
          <p:nvSpPr>
            <p:cNvPr id="44" name="object 44"/>
            <p:cNvSpPr/>
            <p:nvPr/>
          </p:nvSpPr>
          <p:spPr>
            <a:xfrm>
              <a:off x="17578633" y="8441837"/>
              <a:ext cx="1986280" cy="92075"/>
            </a:xfrm>
            <a:custGeom>
              <a:avLst/>
              <a:gdLst/>
              <a:ahLst/>
              <a:cxnLst/>
              <a:rect l="l" t="t" r="r" b="b"/>
              <a:pathLst>
                <a:path w="1986280" h="92075">
                  <a:moveTo>
                    <a:pt x="0" y="0"/>
                  </a:moveTo>
                  <a:lnTo>
                    <a:pt x="1986118" y="91864"/>
                  </a:lnTo>
                </a:path>
              </a:pathLst>
            </a:custGeom>
            <a:solidFill>
              <a:srgbClr val="FFFFFF">
                <a:alpha val="8998"/>
              </a:srgbClr>
            </a:solidFill>
          </p:spPr>
          <p:txBody>
            <a:bodyPr wrap="square" lIns="0" tIns="0" rIns="0" bIns="0" rtlCol="0"/>
            <a:lstStyle/>
            <a:p>
              <a:endParaRPr/>
            </a:p>
          </p:txBody>
        </p:sp>
        <p:sp>
          <p:nvSpPr>
            <p:cNvPr id="45" name="object 45"/>
            <p:cNvSpPr/>
            <p:nvPr/>
          </p:nvSpPr>
          <p:spPr>
            <a:xfrm>
              <a:off x="17577650" y="8421013"/>
              <a:ext cx="1988185" cy="133985"/>
            </a:xfrm>
            <a:custGeom>
              <a:avLst/>
              <a:gdLst/>
              <a:ahLst/>
              <a:cxnLst/>
              <a:rect l="l" t="t" r="r" b="b"/>
              <a:pathLst>
                <a:path w="1988184" h="133984">
                  <a:moveTo>
                    <a:pt x="1952" y="0"/>
                  </a:moveTo>
                  <a:lnTo>
                    <a:pt x="0" y="41643"/>
                  </a:lnTo>
                  <a:lnTo>
                    <a:pt x="1986125" y="133500"/>
                  </a:lnTo>
                  <a:lnTo>
                    <a:pt x="1988077" y="91857"/>
                  </a:lnTo>
                  <a:lnTo>
                    <a:pt x="1952" y="0"/>
                  </a:lnTo>
                  <a:close/>
                </a:path>
              </a:pathLst>
            </a:custGeom>
            <a:solidFill>
              <a:srgbClr val="006E85">
                <a:alpha val="8998"/>
              </a:srgbClr>
            </a:solidFill>
          </p:spPr>
          <p:txBody>
            <a:bodyPr wrap="square" lIns="0" tIns="0" rIns="0" bIns="0" rtlCol="0"/>
            <a:lstStyle/>
            <a:p>
              <a:endParaRPr/>
            </a:p>
          </p:txBody>
        </p:sp>
      </p:grpSp>
      <p:sp>
        <p:nvSpPr>
          <p:cNvPr id="46" name="object 46"/>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19" name="Rectangle 18"/>
          <p:cNvSpPr/>
          <p:nvPr/>
        </p:nvSpPr>
        <p:spPr>
          <a:xfrm>
            <a:off x="269190" y="793096"/>
            <a:ext cx="10133264" cy="10248960"/>
          </a:xfrm>
          <a:prstGeom prst="rect">
            <a:avLst/>
          </a:prstGeom>
        </p:spPr>
        <p:txBody>
          <a:bodyPr wrap="square">
            <a:spAutoFit/>
          </a:bodyPr>
          <a:lstStyle/>
          <a:p>
            <a:pPr algn="justLow"/>
            <a:r>
              <a:rPr lang="en-US" sz="6000" dirty="0" smtClean="0">
                <a:solidFill>
                  <a:schemeClr val="tx1"/>
                </a:solidFill>
                <a:effectLst/>
                <a:latin typeface="Open Sans" pitchFamily="2" charset="0"/>
                <a:ea typeface="Open Sans" pitchFamily="2" charset="0"/>
                <a:cs typeface="Open Sans" pitchFamily="2" charset="0"/>
              </a:rPr>
              <a:t>In an effort to enhance its digital banking services and swiftly expand its market presence, one of the banks has proposed an initiative that allows individuals who open an account via the digital platform to receive a loan of one thousand dinars, free from any collateral, interest, or fees.</a:t>
            </a:r>
            <a:endParaRPr lang="en-US" sz="6000" dirty="0">
              <a:solidFill>
                <a:schemeClr val="tx1"/>
              </a:solidFill>
              <a:latin typeface="Open Sans" pitchFamily="2" charset="0"/>
              <a:ea typeface="Open Sans" pitchFamily="2" charset="0"/>
              <a:cs typeface="Open Sans" pitchFamily="2"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53545" y="1216545"/>
            <a:ext cx="9342365" cy="92276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400"/>
            <a:ext cx="9747249" cy="10229667"/>
          </a:xfrm>
          <a:prstGeom prst="rect">
            <a:avLst/>
          </a:prstGeom>
        </p:spPr>
      </p:pic>
      <p:sp>
        <p:nvSpPr>
          <p:cNvPr id="22" name="Rectangle 21"/>
          <p:cNvSpPr/>
          <p:nvPr/>
        </p:nvSpPr>
        <p:spPr>
          <a:xfrm>
            <a:off x="9975850" y="2895600"/>
            <a:ext cx="7086600" cy="6844502"/>
          </a:xfrm>
          <a:prstGeom prst="rect">
            <a:avLst/>
          </a:prstGeom>
        </p:spPr>
        <p:txBody>
          <a:bodyPr wrap="square">
            <a:spAutoFit/>
          </a:bodyPr>
          <a:lstStyle/>
          <a:p>
            <a:pPr marL="0" marR="0" algn="justLow">
              <a:lnSpc>
                <a:spcPct val="115000"/>
              </a:lnSpc>
              <a:spcBef>
                <a:spcPts val="0"/>
              </a:spcBef>
              <a:spcAft>
                <a:spcPts val="0"/>
              </a:spcAft>
            </a:pPr>
            <a:r>
              <a:rPr lang="en-US" sz="5500" dirty="0" smtClean="0">
                <a:effectLst/>
                <a:latin typeface="Open Sans" pitchFamily="2" charset="0"/>
                <a:ea typeface="Open Sans" pitchFamily="2" charset="0"/>
                <a:cs typeface="Open Sans" pitchFamily="2" charset="0"/>
              </a:rPr>
              <a:t>Subsequently, a cohort of fraudsters took advantage of this feature and deceived a number of individuals in the following manner:</a:t>
            </a:r>
            <a:endParaRPr lang="en-US" sz="5500" dirty="0">
              <a:effectLst/>
              <a:latin typeface="Open Sans" pitchFamily="2" charset="0"/>
              <a:ea typeface="Open Sans" pitchFamily="2" charset="0"/>
              <a:cs typeface="Open Sans"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40229"/>
            <a:ext cx="20104100" cy="11237595"/>
            <a:chOff x="-1" y="40229"/>
            <a:chExt cx="20104100" cy="11237595"/>
          </a:xfrm>
        </p:grpSpPr>
        <p:pic>
          <p:nvPicPr>
            <p:cNvPr id="3" name="object 3"/>
            <p:cNvPicPr/>
            <p:nvPr/>
          </p:nvPicPr>
          <p:blipFill>
            <a:blip r:embed="rId2" cstate="print"/>
            <a:stretch>
              <a:fillRect/>
            </a:stretch>
          </p:blipFill>
          <p:spPr>
            <a:xfrm>
              <a:off x="-1" y="40229"/>
              <a:ext cx="20104103" cy="11237203"/>
            </a:xfrm>
            <a:prstGeom prst="rect">
              <a:avLst/>
            </a:prstGeom>
          </p:spPr>
        </p:pic>
        <p:sp>
          <p:nvSpPr>
            <p:cNvPr id="4" name="object 4"/>
            <p:cNvSpPr/>
            <p:nvPr/>
          </p:nvSpPr>
          <p:spPr>
            <a:xfrm>
              <a:off x="13779" y="11223938"/>
              <a:ext cx="3358515" cy="53975"/>
            </a:xfrm>
            <a:custGeom>
              <a:avLst/>
              <a:gdLst/>
              <a:ahLst/>
              <a:cxnLst/>
              <a:rect l="l" t="t" r="r" b="b"/>
              <a:pathLst>
                <a:path w="3358515" h="53975">
                  <a:moveTo>
                    <a:pt x="84810" y="53492"/>
                  </a:moveTo>
                  <a:lnTo>
                    <a:pt x="31318"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209"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8" name="object 8"/>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10" name="Rectangle 9"/>
          <p:cNvSpPr/>
          <p:nvPr/>
        </p:nvSpPr>
        <p:spPr>
          <a:xfrm>
            <a:off x="215214" y="643012"/>
            <a:ext cx="10287000" cy="10248960"/>
          </a:xfrm>
          <a:prstGeom prst="rect">
            <a:avLst/>
          </a:prstGeom>
        </p:spPr>
        <p:txBody>
          <a:bodyPr wrap="square">
            <a:spAutoFit/>
          </a:bodyPr>
          <a:lstStyle/>
          <a:p>
            <a:pPr algn="l"/>
            <a:r>
              <a:rPr lang="en-US" sz="6000" dirty="0" smtClean="0">
                <a:latin typeface="Open Sans" pitchFamily="2" charset="0"/>
                <a:ea typeface="Open Sans" pitchFamily="2" charset="0"/>
                <a:cs typeface="Open Sans" pitchFamily="2" charset="0"/>
              </a:rPr>
              <a:t>A charitable organization has been announced on social media platforms, which offers financial assistance to individuals in need.</a:t>
            </a:r>
          </a:p>
          <a:p>
            <a:pPr algn="l"/>
            <a:r>
              <a:rPr lang="en-US" sz="6000" dirty="0" smtClean="0">
                <a:latin typeface="Open Sans" pitchFamily="2" charset="0"/>
                <a:ea typeface="Open Sans" pitchFamily="2" charset="0"/>
                <a:cs typeface="Open Sans" pitchFamily="2" charset="0"/>
              </a:rPr>
              <a:t>Those interested in receiving financial aid are encouraged to reach out to them via text messages or mobile phone numbers.</a:t>
            </a:r>
            <a:endParaRPr lang="en-US" sz="6000" dirty="0">
              <a:latin typeface="Open Sans" pitchFamily="2" charset="0"/>
              <a:ea typeface="Open Sans" pitchFamily="2" charset="0"/>
              <a:cs typeface="Open Sans"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4050" y="1072215"/>
            <a:ext cx="9186263" cy="91385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0"/>
            <a:ext cx="20104100" cy="11237595"/>
            <a:chOff x="-1" y="40229"/>
            <a:chExt cx="20104100" cy="11237595"/>
          </a:xfrm>
        </p:grpSpPr>
        <p:pic>
          <p:nvPicPr>
            <p:cNvPr id="3" name="object 3"/>
            <p:cNvPicPr/>
            <p:nvPr/>
          </p:nvPicPr>
          <p:blipFill>
            <a:blip r:embed="rId2" cstate="print"/>
            <a:stretch>
              <a:fillRect/>
            </a:stretch>
          </p:blipFill>
          <p:spPr>
            <a:xfrm>
              <a:off x="-1" y="40229"/>
              <a:ext cx="20104103" cy="11237203"/>
            </a:xfrm>
            <a:prstGeom prst="rect">
              <a:avLst/>
            </a:prstGeom>
          </p:spPr>
        </p:pic>
        <p:sp>
          <p:nvSpPr>
            <p:cNvPr id="4" name="object 4"/>
            <p:cNvSpPr/>
            <p:nvPr/>
          </p:nvSpPr>
          <p:spPr>
            <a:xfrm>
              <a:off x="13779" y="11223938"/>
              <a:ext cx="3358515" cy="53975"/>
            </a:xfrm>
            <a:custGeom>
              <a:avLst/>
              <a:gdLst/>
              <a:ahLst/>
              <a:cxnLst/>
              <a:rect l="l" t="t" r="r" b="b"/>
              <a:pathLst>
                <a:path w="3358515" h="53975">
                  <a:moveTo>
                    <a:pt x="84810" y="53492"/>
                  </a:moveTo>
                  <a:lnTo>
                    <a:pt x="31318"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209"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8" name="object 8"/>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5" name="Rectangle 4"/>
          <p:cNvSpPr/>
          <p:nvPr/>
        </p:nvSpPr>
        <p:spPr>
          <a:xfrm>
            <a:off x="372667" y="1173935"/>
            <a:ext cx="19364635" cy="8000395"/>
          </a:xfrm>
          <a:prstGeom prst="rect">
            <a:avLst/>
          </a:prstGeom>
        </p:spPr>
        <p:txBody>
          <a:bodyPr wrap="square">
            <a:spAutoFit/>
          </a:bodyPr>
          <a:lstStyle/>
          <a:p>
            <a:pPr marL="0" marR="0" algn="justLow">
              <a:lnSpc>
                <a:spcPct val="115000"/>
              </a:lnSpc>
              <a:spcBef>
                <a:spcPts val="0"/>
              </a:spcBef>
              <a:spcAft>
                <a:spcPts val="0"/>
              </a:spcAft>
            </a:pPr>
            <a:r>
              <a:rPr lang="en-US" sz="5000" dirty="0" smtClean="0">
                <a:effectLst/>
                <a:latin typeface="Open Sans" pitchFamily="2" charset="0"/>
                <a:ea typeface="Open Sans" pitchFamily="2" charset="0"/>
                <a:cs typeface="Open Sans" pitchFamily="2" charset="0"/>
              </a:rPr>
              <a:t>Individuals seeking assistance from the charitable organization were informed that an initial financial aid of 20 dinars would be granted, with the possibility of larger amounts being available in the future.</a:t>
            </a:r>
          </a:p>
          <a:p>
            <a:pPr marL="0" marR="0" algn="justLow">
              <a:lnSpc>
                <a:spcPct val="115000"/>
              </a:lnSpc>
              <a:spcBef>
                <a:spcPts val="0"/>
              </a:spcBef>
              <a:spcAft>
                <a:spcPts val="0"/>
              </a:spcAft>
            </a:pPr>
            <a:r>
              <a:rPr lang="en-US" sz="5000" dirty="0" smtClean="0">
                <a:effectLst/>
                <a:latin typeface="Open Sans" pitchFamily="2" charset="0"/>
                <a:ea typeface="Open Sans" pitchFamily="2" charset="0"/>
                <a:cs typeface="Open Sans" pitchFamily="2" charset="0"/>
              </a:rPr>
              <a:t>To receive this financial aid, applicants must visit a designated location and provide personal identification details, including their residential address and phone number, for each recipient.</a:t>
            </a:r>
          </a:p>
          <a:p>
            <a:pPr marL="0" marR="0" algn="justLow">
              <a:lnSpc>
                <a:spcPct val="115000"/>
              </a:lnSpc>
              <a:spcBef>
                <a:spcPts val="0"/>
              </a:spcBef>
              <a:spcAft>
                <a:spcPts val="0"/>
              </a:spcAft>
            </a:pPr>
            <a:r>
              <a:rPr lang="en-US" sz="5000" dirty="0" smtClean="0">
                <a:effectLst/>
                <a:latin typeface="Open Sans" pitchFamily="2" charset="0"/>
                <a:ea typeface="Open Sans" pitchFamily="2" charset="0"/>
                <a:cs typeface="Open Sans" pitchFamily="2" charset="0"/>
              </a:rPr>
              <a:t>This information is required for statistical and regulatory purposes as mandated by the donor.</a:t>
            </a:r>
          </a:p>
        </p:txBody>
      </p:sp>
    </p:spTree>
    <p:extLst>
      <p:ext uri="{BB962C8B-B14F-4D97-AF65-F5344CB8AC3E}">
        <p14:creationId xmlns:p14="http://schemas.microsoft.com/office/powerpoint/2010/main" val="98338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40229"/>
            <a:ext cx="20104100" cy="11237595"/>
            <a:chOff x="-1" y="40229"/>
            <a:chExt cx="20104100" cy="11237595"/>
          </a:xfrm>
        </p:grpSpPr>
        <p:pic>
          <p:nvPicPr>
            <p:cNvPr id="3" name="object 3"/>
            <p:cNvPicPr/>
            <p:nvPr/>
          </p:nvPicPr>
          <p:blipFill>
            <a:blip r:embed="rId2" cstate="print"/>
            <a:stretch>
              <a:fillRect/>
            </a:stretch>
          </p:blipFill>
          <p:spPr>
            <a:xfrm>
              <a:off x="-1" y="40229"/>
              <a:ext cx="20104103" cy="11237203"/>
            </a:xfrm>
            <a:prstGeom prst="rect">
              <a:avLst/>
            </a:prstGeom>
          </p:spPr>
        </p:pic>
        <p:sp>
          <p:nvSpPr>
            <p:cNvPr id="4" name="object 4"/>
            <p:cNvSpPr/>
            <p:nvPr/>
          </p:nvSpPr>
          <p:spPr>
            <a:xfrm>
              <a:off x="13779" y="11223938"/>
              <a:ext cx="3358515" cy="53975"/>
            </a:xfrm>
            <a:custGeom>
              <a:avLst/>
              <a:gdLst/>
              <a:ahLst/>
              <a:cxnLst/>
              <a:rect l="l" t="t" r="r" b="b"/>
              <a:pathLst>
                <a:path w="3358515" h="53975">
                  <a:moveTo>
                    <a:pt x="84810" y="53492"/>
                  </a:moveTo>
                  <a:lnTo>
                    <a:pt x="31318"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209"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8" name="object 8"/>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5" name="Rectangle 4"/>
          <p:cNvSpPr/>
          <p:nvPr/>
        </p:nvSpPr>
        <p:spPr>
          <a:xfrm>
            <a:off x="284478" y="1087070"/>
            <a:ext cx="19535143" cy="3939540"/>
          </a:xfrm>
          <a:prstGeom prst="rect">
            <a:avLst/>
          </a:prstGeom>
        </p:spPr>
        <p:txBody>
          <a:bodyPr wrap="square">
            <a:spAutoFit/>
          </a:bodyPr>
          <a:lstStyle/>
          <a:p>
            <a:pPr algn="justLow"/>
            <a:r>
              <a:rPr lang="en-US" sz="5000" dirty="0" smtClean="0">
                <a:effectLst/>
                <a:latin typeface="Open Sans" pitchFamily="2" charset="0"/>
                <a:ea typeface="Open Sans" pitchFamily="2" charset="0"/>
                <a:cs typeface="Open Sans" pitchFamily="2" charset="0"/>
              </a:rPr>
              <a:t>Upon obtaining this information, including personal identification details, residential addresses, and phone numbers, the fraudsters commenced the process of opening accounts with the digital bank utilizing the names and data of individuals who had received financial assistance (aid).</a:t>
            </a:r>
            <a:endParaRPr lang="en-US" sz="5000" dirty="0">
              <a:latin typeface="Open Sans" pitchFamily="2" charset="0"/>
              <a:ea typeface="Open Sans" pitchFamily="2" charset="0"/>
              <a:cs typeface="Open Sans" pitchFamily="2" charset="0"/>
            </a:endParaRPr>
          </a:p>
        </p:txBody>
      </p:sp>
      <p:sp>
        <p:nvSpPr>
          <p:cNvPr id="6" name="Rectangle 5"/>
          <p:cNvSpPr/>
          <p:nvPr/>
        </p:nvSpPr>
        <p:spPr>
          <a:xfrm>
            <a:off x="284478" y="5028089"/>
            <a:ext cx="19535143" cy="6247864"/>
          </a:xfrm>
          <a:prstGeom prst="rect">
            <a:avLst/>
          </a:prstGeom>
        </p:spPr>
        <p:txBody>
          <a:bodyPr wrap="square">
            <a:spAutoFit/>
          </a:bodyPr>
          <a:lstStyle/>
          <a:p>
            <a:pPr algn="justLow"/>
            <a:r>
              <a:rPr lang="en-US" sz="5000" dirty="0" smtClean="0">
                <a:effectLst/>
                <a:latin typeface="Open Sans" pitchFamily="2" charset="0"/>
                <a:ea typeface="Open Sans" pitchFamily="2" charset="0"/>
                <a:cs typeface="Open Sans" pitchFamily="2" charset="0"/>
              </a:rPr>
              <a:t>To activate the digital bank accounts, individuals who previously received financial assistance were contacted and informed that the charitable organization that initially provided them with aid will offer additional financial support, now increased to 50 dinars per person. However, for documentation purposes, each recipient must submit a 30-second video (which is necessary for identity verification to finalize the opening of the aforementioned digital bank accounts, then obtain the loans).</a:t>
            </a:r>
            <a:endParaRPr lang="en-US" sz="5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68511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40229"/>
            <a:ext cx="20104100" cy="11237595"/>
            <a:chOff x="-1" y="40229"/>
            <a:chExt cx="20104100" cy="11237595"/>
          </a:xfrm>
        </p:grpSpPr>
        <p:pic>
          <p:nvPicPr>
            <p:cNvPr id="3" name="object 3"/>
            <p:cNvPicPr/>
            <p:nvPr/>
          </p:nvPicPr>
          <p:blipFill>
            <a:blip r:embed="rId2" cstate="print"/>
            <a:stretch>
              <a:fillRect/>
            </a:stretch>
          </p:blipFill>
          <p:spPr>
            <a:xfrm>
              <a:off x="-1" y="40229"/>
              <a:ext cx="20104103" cy="11237203"/>
            </a:xfrm>
            <a:prstGeom prst="rect">
              <a:avLst/>
            </a:prstGeom>
          </p:spPr>
        </p:pic>
        <p:sp>
          <p:nvSpPr>
            <p:cNvPr id="4" name="object 4"/>
            <p:cNvSpPr/>
            <p:nvPr/>
          </p:nvSpPr>
          <p:spPr>
            <a:xfrm>
              <a:off x="13779" y="11223938"/>
              <a:ext cx="3358515" cy="53975"/>
            </a:xfrm>
            <a:custGeom>
              <a:avLst/>
              <a:gdLst/>
              <a:ahLst/>
              <a:cxnLst/>
              <a:rect l="l" t="t" r="r" b="b"/>
              <a:pathLst>
                <a:path w="3358515" h="53975">
                  <a:moveTo>
                    <a:pt x="84810" y="53492"/>
                  </a:moveTo>
                  <a:lnTo>
                    <a:pt x="31318"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209"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8" name="object 8"/>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5" name="Rectangle 4"/>
          <p:cNvSpPr/>
          <p:nvPr/>
        </p:nvSpPr>
        <p:spPr>
          <a:xfrm>
            <a:off x="380935" y="568970"/>
            <a:ext cx="11734801" cy="10654968"/>
          </a:xfrm>
          <a:prstGeom prst="rect">
            <a:avLst/>
          </a:prstGeom>
        </p:spPr>
        <p:txBody>
          <a:bodyPr wrap="square">
            <a:spAutoFit/>
          </a:bodyPr>
          <a:lstStyle/>
          <a:p>
            <a:pPr marL="0" marR="0" algn="justLow">
              <a:lnSpc>
                <a:spcPct val="115000"/>
              </a:lnSpc>
              <a:spcBef>
                <a:spcPts val="0"/>
              </a:spcBef>
              <a:spcAft>
                <a:spcPts val="0"/>
              </a:spcAft>
            </a:pPr>
            <a:r>
              <a:rPr lang="en-US" sz="5000" dirty="0" smtClean="0">
                <a:effectLst/>
                <a:latin typeface="Open Sans" pitchFamily="2" charset="0"/>
                <a:ea typeface="Open Sans" pitchFamily="2" charset="0"/>
                <a:cs typeface="Open Sans" pitchFamily="2" charset="0"/>
              </a:rPr>
              <a:t>The fraudulent activity was executed by taking advantage of the personal information of individuals who received financial aid, along with recording videos of them to facilitate the creation of accounts in the digital bank.</a:t>
            </a:r>
          </a:p>
          <a:p>
            <a:pPr marL="0" marR="0" algn="justLow">
              <a:lnSpc>
                <a:spcPct val="115000"/>
              </a:lnSpc>
              <a:spcBef>
                <a:spcPts val="0"/>
              </a:spcBef>
              <a:spcAft>
                <a:spcPts val="0"/>
              </a:spcAft>
            </a:pPr>
            <a:r>
              <a:rPr lang="en-US" sz="5000" dirty="0" smtClean="0">
                <a:effectLst/>
                <a:latin typeface="Open Sans" pitchFamily="2" charset="0"/>
                <a:ea typeface="Open Sans" pitchFamily="2" charset="0"/>
                <a:cs typeface="Open Sans" pitchFamily="2" charset="0"/>
              </a:rPr>
              <a:t>Once the digital bank accounts were established, the perpetrators misused these accounts to obtain loans, affecting approximately 300 victims in total.</a:t>
            </a:r>
            <a:endParaRPr lang="en-US" sz="5000" dirty="0">
              <a:latin typeface="Open Sans" pitchFamily="2" charset="0"/>
              <a:ea typeface="Open Sans" pitchFamily="2" charset="0"/>
              <a:cs typeface="Open Sans"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860" y="2718472"/>
            <a:ext cx="7230533" cy="6705600"/>
          </a:xfrm>
          <a:prstGeom prst="rect">
            <a:avLst/>
          </a:prstGeom>
        </p:spPr>
      </p:pic>
    </p:spTree>
    <p:extLst>
      <p:ext uri="{BB962C8B-B14F-4D97-AF65-F5344CB8AC3E}">
        <p14:creationId xmlns:p14="http://schemas.microsoft.com/office/powerpoint/2010/main" val="390270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76200"/>
            <a:ext cx="20104100" cy="11237595"/>
            <a:chOff x="-1" y="40229"/>
            <a:chExt cx="20104100" cy="11237595"/>
          </a:xfrm>
        </p:grpSpPr>
        <p:pic>
          <p:nvPicPr>
            <p:cNvPr id="3" name="object 3"/>
            <p:cNvPicPr/>
            <p:nvPr/>
          </p:nvPicPr>
          <p:blipFill>
            <a:blip r:embed="rId2" cstate="print"/>
            <a:stretch>
              <a:fillRect/>
            </a:stretch>
          </p:blipFill>
          <p:spPr>
            <a:xfrm>
              <a:off x="-1" y="40229"/>
              <a:ext cx="20104103" cy="11237203"/>
            </a:xfrm>
            <a:prstGeom prst="rect">
              <a:avLst/>
            </a:prstGeom>
          </p:spPr>
        </p:pic>
        <p:sp>
          <p:nvSpPr>
            <p:cNvPr id="4" name="object 4"/>
            <p:cNvSpPr/>
            <p:nvPr/>
          </p:nvSpPr>
          <p:spPr>
            <a:xfrm>
              <a:off x="13779" y="11223938"/>
              <a:ext cx="3358515" cy="53975"/>
            </a:xfrm>
            <a:custGeom>
              <a:avLst/>
              <a:gdLst/>
              <a:ahLst/>
              <a:cxnLst/>
              <a:rect l="l" t="t" r="r" b="b"/>
              <a:pathLst>
                <a:path w="3358515" h="53975">
                  <a:moveTo>
                    <a:pt x="84810" y="53492"/>
                  </a:moveTo>
                  <a:lnTo>
                    <a:pt x="31318" y="0"/>
                  </a:lnTo>
                  <a:lnTo>
                    <a:pt x="0" y="0"/>
                  </a:lnTo>
                  <a:lnTo>
                    <a:pt x="53505" y="53492"/>
                  </a:lnTo>
                  <a:lnTo>
                    <a:pt x="84810" y="53492"/>
                  </a:lnTo>
                  <a:close/>
                </a:path>
                <a:path w="3358515" h="53975">
                  <a:moveTo>
                    <a:pt x="2942412" y="53492"/>
                  </a:moveTo>
                  <a:lnTo>
                    <a:pt x="2930995" y="42087"/>
                  </a:lnTo>
                  <a:lnTo>
                    <a:pt x="2930995" y="0"/>
                  </a:lnTo>
                  <a:lnTo>
                    <a:pt x="2908858" y="0"/>
                  </a:lnTo>
                  <a:lnTo>
                    <a:pt x="2908858" y="51244"/>
                  </a:lnTo>
                  <a:lnTo>
                    <a:pt x="2911106" y="53492"/>
                  </a:lnTo>
                  <a:lnTo>
                    <a:pt x="2942412" y="53492"/>
                  </a:lnTo>
                  <a:close/>
                </a:path>
                <a:path w="3358515" h="53975">
                  <a:moveTo>
                    <a:pt x="3358019" y="53492"/>
                  </a:moveTo>
                  <a:lnTo>
                    <a:pt x="3304514" y="0"/>
                  </a:lnTo>
                  <a:lnTo>
                    <a:pt x="3273209" y="0"/>
                  </a:lnTo>
                  <a:lnTo>
                    <a:pt x="3326701" y="53492"/>
                  </a:lnTo>
                  <a:lnTo>
                    <a:pt x="3358019" y="53492"/>
                  </a:lnTo>
                  <a:close/>
                </a:path>
              </a:pathLst>
            </a:custGeom>
            <a:solidFill>
              <a:srgbClr val="F9FAFA"/>
            </a:solidFill>
          </p:spPr>
          <p:txBody>
            <a:bodyPr wrap="square" lIns="0" tIns="0" rIns="0" bIns="0" rtlCol="0"/>
            <a:lstStyle/>
            <a:p>
              <a:endParaRPr/>
            </a:p>
          </p:txBody>
        </p:sp>
      </p:grpSp>
      <p:sp>
        <p:nvSpPr>
          <p:cNvPr id="8" name="object 8"/>
          <p:cNvSpPr txBox="1"/>
          <p:nvPr/>
        </p:nvSpPr>
        <p:spPr>
          <a:xfrm>
            <a:off x="18771874" y="10763067"/>
            <a:ext cx="985519" cy="257810"/>
          </a:xfrm>
          <a:prstGeom prst="rect">
            <a:avLst/>
          </a:prstGeom>
        </p:spPr>
        <p:txBody>
          <a:bodyPr vert="horz" wrap="square" lIns="0" tIns="22860" rIns="0" bIns="0" rtlCol="0">
            <a:spAutoFit/>
          </a:bodyPr>
          <a:lstStyle/>
          <a:p>
            <a:pPr marL="12700">
              <a:lnSpc>
                <a:spcPct val="100000"/>
              </a:lnSpc>
              <a:spcBef>
                <a:spcPts val="180"/>
              </a:spcBef>
            </a:pPr>
            <a:r>
              <a:rPr sz="1350" dirty="0">
                <a:solidFill>
                  <a:srgbClr val="1D1D1B"/>
                </a:solidFill>
                <a:latin typeface="Lucida Sans"/>
                <a:cs typeface="Lucida Sans"/>
              </a:rPr>
              <a:t>Report</a:t>
            </a:r>
            <a:r>
              <a:rPr sz="1350" spc="-40" dirty="0">
                <a:solidFill>
                  <a:srgbClr val="1D1D1B"/>
                </a:solidFill>
                <a:latin typeface="Lucida Sans"/>
                <a:cs typeface="Lucida Sans"/>
              </a:rPr>
              <a:t> </a:t>
            </a:r>
            <a:r>
              <a:rPr sz="1350" spc="-10" dirty="0">
                <a:solidFill>
                  <a:srgbClr val="1D1D1B"/>
                </a:solidFill>
                <a:latin typeface="Lucida Sans"/>
                <a:cs typeface="Lucida Sans"/>
              </a:rPr>
              <a:t>Title</a:t>
            </a:r>
            <a:endParaRPr sz="1350">
              <a:latin typeface="Lucida Sans"/>
              <a:cs typeface="Lucida Sans"/>
            </a:endParaRPr>
          </a:p>
        </p:txBody>
      </p:sp>
      <p:sp>
        <p:nvSpPr>
          <p:cNvPr id="5" name="Rectangle 4"/>
          <p:cNvSpPr/>
          <p:nvPr/>
        </p:nvSpPr>
        <p:spPr>
          <a:xfrm>
            <a:off x="603250" y="1254279"/>
            <a:ext cx="18440400" cy="3576107"/>
          </a:xfrm>
          <a:prstGeom prst="rect">
            <a:avLst/>
          </a:prstGeom>
        </p:spPr>
        <p:txBody>
          <a:bodyPr wrap="square">
            <a:spAutoFit/>
          </a:bodyPr>
          <a:lstStyle/>
          <a:p>
            <a:pPr marL="0" marR="0" algn="justLow">
              <a:lnSpc>
                <a:spcPct val="115000"/>
              </a:lnSpc>
              <a:spcBef>
                <a:spcPts val="0"/>
              </a:spcBef>
              <a:spcAft>
                <a:spcPts val="0"/>
              </a:spcAft>
            </a:pPr>
            <a:r>
              <a:rPr lang="en-US" sz="5000" dirty="0" smtClean="0">
                <a:solidFill>
                  <a:schemeClr val="tx1"/>
                </a:solidFill>
                <a:effectLst/>
                <a:latin typeface="Open Sans" pitchFamily="2" charset="0"/>
                <a:ea typeface="Open Sans" pitchFamily="2" charset="0"/>
                <a:cs typeface="Open Sans" pitchFamily="2" charset="0"/>
              </a:rPr>
              <a:t>The case was identified within a few days through the bank's internal controls, specifically by the Compliance and Anti-Money Laundering and Terrorist Financing Department, and the Central Bank was subsequently informed.</a:t>
            </a:r>
          </a:p>
        </p:txBody>
      </p:sp>
      <p:sp>
        <p:nvSpPr>
          <p:cNvPr id="6" name="Rectangle 5"/>
          <p:cNvSpPr/>
          <p:nvPr/>
        </p:nvSpPr>
        <p:spPr>
          <a:xfrm>
            <a:off x="603250" y="5500777"/>
            <a:ext cx="18973800" cy="4460965"/>
          </a:xfrm>
          <a:prstGeom prst="rect">
            <a:avLst/>
          </a:prstGeom>
        </p:spPr>
        <p:txBody>
          <a:bodyPr wrap="square">
            <a:spAutoFit/>
          </a:bodyPr>
          <a:lstStyle/>
          <a:p>
            <a:pPr marL="0" marR="0" algn="justLow">
              <a:lnSpc>
                <a:spcPct val="115000"/>
              </a:lnSpc>
              <a:spcBef>
                <a:spcPts val="0"/>
              </a:spcBef>
              <a:spcAft>
                <a:spcPts val="0"/>
              </a:spcAft>
            </a:pPr>
            <a:r>
              <a:rPr lang="en-US" sz="5000" dirty="0" smtClean="0">
                <a:solidFill>
                  <a:schemeClr val="tx1"/>
                </a:solidFill>
                <a:effectLst/>
                <a:latin typeface="Open Sans" pitchFamily="2" charset="0"/>
                <a:ea typeface="Open Sans" pitchFamily="2" charset="0"/>
                <a:cs typeface="Open Sans" pitchFamily="2" charset="0"/>
              </a:rPr>
              <a:t>Following a thorough investigation conducted in collaboration with law enforcement agencies, the group of fraudsters was apprehended and subsequently handed over to the appropriate judicial authorities to face sentencing in accordance with the relevant legal statutes.</a:t>
            </a:r>
            <a:endParaRPr lang="en-US" sz="5000" dirty="0">
              <a:solidFill>
                <a:schemeClr val="tx1"/>
              </a:solidFill>
              <a:effectLst/>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82361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F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 CBJ.potx" id="{FBEE639E-7C59-440D-8AD8-890E1A0AC077}" vid="{638AFBD1-9536-4DB8-B3E6-8F47E6E40B2B}"/>
    </a:ext>
  </a:extLst>
</a:theme>
</file>

<file path=docProps/app.xml><?xml version="1.0" encoding="utf-8"?>
<Properties xmlns="http://schemas.openxmlformats.org/officeDocument/2006/extended-properties" xmlns:vt="http://schemas.openxmlformats.org/officeDocument/2006/docPropsVTypes">
  <Template>Presentation English Template - CBJ</Template>
  <TotalTime>308</TotalTime>
  <Words>523</Words>
  <Application>Microsoft Office PowerPoint</Application>
  <PresentationFormat>Custom</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IBM Plex Sans Arabic</vt:lpstr>
      <vt:lpstr>Lucida Sans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M. Alkhaldi</dc:creator>
  <cp:lastModifiedBy>Ahmad M. Alkhaldi</cp:lastModifiedBy>
  <cp:revision>24</cp:revision>
  <dcterms:created xsi:type="dcterms:W3CDTF">2025-05-10T12:40:06Z</dcterms:created>
  <dcterms:modified xsi:type="dcterms:W3CDTF">2025-05-21T10:06:40Z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2024-07-24T00:00:00Z</vt:filetime>
  </property>
  <property fmtid="{D5CDD505-2E9C-101B-9397-08002B2CF9AE}" pid="3" name="Creator">
    <vt:lpwstr>Adobe Illustrator 28.5 (Windows)</vt:lpwstr>
  </property>
  <property fmtid="{D5CDD505-2E9C-101B-9397-08002B2CF9AE}" pid="4" name="LastSaved">
    <vt:filetime>2024-07-24T00:00:00Z</vt:filetime>
  </property>
  <property fmtid="{D5CDD505-2E9C-101B-9397-08002B2CF9AE}" pid="5" name="Producer">
    <vt:lpwstr>Adobe PDF library 17.00</vt:lpwstr>
  </property>
  <property fmtid="{D5CDD505-2E9C-101B-9397-08002B2CF9AE}" pid="6" name="DLPManualFileClassification">
    <vt:lpwstr>{1A067545-A4E2-4FA1-8094-0D7902669705}</vt:lpwstr>
  </property>
  <property fmtid="{D5CDD505-2E9C-101B-9397-08002B2CF9AE}" pid="7" name="DLPManualFileClassificationLastModifiedBy">
    <vt:lpwstr>CBJ\S-MS-97928</vt:lpwstr>
  </property>
  <property fmtid="{D5CDD505-2E9C-101B-9397-08002B2CF9AE}" pid="8" name="DLPManualFileClassificationLastModificationDate">
    <vt:lpwstr>1735026458</vt:lpwstr>
  </property>
  <property fmtid="{D5CDD505-2E9C-101B-9397-08002B2CF9AE}" pid="9" name="DLPManualFileClassificationVersion">
    <vt:lpwstr>11.10.100.17</vt:lpwstr>
  </property>
</Properties>
</file>