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5" r:id="rId4"/>
  </p:sldMasterIdLst>
  <p:notesMasterIdLst>
    <p:notesMasterId r:id="rId39"/>
  </p:notesMasterIdLst>
  <p:sldIdLst>
    <p:sldId id="2147481136" r:id="rId5"/>
    <p:sldId id="263" r:id="rId6"/>
    <p:sldId id="2147470660" r:id="rId7"/>
    <p:sldId id="2147481124" r:id="rId8"/>
    <p:sldId id="2147470666" r:id="rId9"/>
    <p:sldId id="2147470662" r:id="rId10"/>
    <p:sldId id="2147470661" r:id="rId11"/>
    <p:sldId id="2147483493" r:id="rId12"/>
    <p:sldId id="2147483494" r:id="rId13"/>
    <p:sldId id="2147483503" r:id="rId14"/>
    <p:sldId id="2147483501" r:id="rId15"/>
    <p:sldId id="2147483502" r:id="rId16"/>
    <p:sldId id="2147469639" r:id="rId17"/>
    <p:sldId id="2147483504" r:id="rId18"/>
    <p:sldId id="2147483505" r:id="rId19"/>
    <p:sldId id="2147483506" r:id="rId20"/>
    <p:sldId id="2147483507" r:id="rId21"/>
    <p:sldId id="2147483508" r:id="rId22"/>
    <p:sldId id="2147483509" r:id="rId23"/>
    <p:sldId id="2147483495" r:id="rId24"/>
    <p:sldId id="2147483510" r:id="rId25"/>
    <p:sldId id="2147483511" r:id="rId26"/>
    <p:sldId id="2147483512" r:id="rId27"/>
    <p:sldId id="2147483496" r:id="rId28"/>
    <p:sldId id="2147483515" r:id="rId29"/>
    <p:sldId id="2147483497" r:id="rId30"/>
    <p:sldId id="2147483500" r:id="rId31"/>
    <p:sldId id="2147483513" r:id="rId32"/>
    <p:sldId id="2147481121" r:id="rId33"/>
    <p:sldId id="2147470774" r:id="rId34"/>
    <p:sldId id="2147481119" r:id="rId35"/>
    <p:sldId id="2147483514" r:id="rId36"/>
    <p:sldId id="2147483499" r:id="rId37"/>
    <p:sldId id="261" r:id="rId38"/>
  </p:sldIdLst>
  <p:sldSz cx="12192000" cy="6858000"/>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33165"/>
    <a:srgbClr val="263676"/>
    <a:srgbClr val="1F2C60"/>
    <a:srgbClr val="038DCC"/>
    <a:srgbClr val="202E63"/>
    <a:srgbClr val="91C5DA"/>
    <a:srgbClr val="2D418D"/>
    <a:srgbClr val="4F4E4F"/>
    <a:srgbClr val="F29003"/>
    <a:srgbClr val="26377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2E6EFA1-AA4A-4A3A-91D4-F2C92819E95B}" v="5" dt="2024-12-02T15:59:38.854"/>
  </p1510:revLst>
</p1510:revInfo>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3" d="100"/>
          <a:sy n="93" d="100"/>
        </p:scale>
        <p:origin x="1152" y="30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notesMaster" Target="notesMasters/notesMaster1.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theme" Target="theme/theme1.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presProps" Target="pres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microsoft.com/office/2015/10/relationships/revisionInfo" Target="revisionInfo.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tableStyles" Target="tableStyles.xml"/><Relationship Id="rId8" Type="http://schemas.openxmlformats.org/officeDocument/2006/relationships/slide" Target="slides/slide4.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09B182F-D31C-427D-99B5-3B56026F38AB}" type="doc">
      <dgm:prSet loTypeId="urn:microsoft.com/office/officeart/2005/8/layout/vList3" loCatId="list" qsTypeId="urn:microsoft.com/office/officeart/2005/8/quickstyle/simple1" qsCatId="simple" csTypeId="urn:microsoft.com/office/officeart/2005/8/colors/accent1_2" csCatId="accent1" phldr="1"/>
      <dgm:spPr/>
    </dgm:pt>
    <dgm:pt modelId="{C3CFA94A-A90E-4F9B-A8E1-EC32200B9D66}">
      <dgm:prSet phldrT="[Texte]"/>
      <dgm:spPr>
        <a:solidFill>
          <a:srgbClr val="263676"/>
        </a:solidFill>
      </dgm:spPr>
      <dgm:t>
        <a:bodyPr/>
        <a:lstStyle/>
        <a:p>
          <a:pPr>
            <a:buClrTx/>
            <a:buSzTx/>
            <a:buFontTx/>
            <a:buNone/>
          </a:pPr>
          <a:r>
            <a:rPr lang="fr-FR">
              <a:solidFill>
                <a:schemeClr val="bg1"/>
              </a:solidFill>
              <a:latin typeface="Gotham" panose="02000504020000020004" pitchFamily="2" charset="0"/>
            </a:rPr>
            <a:t>RSSI As A Service</a:t>
          </a:r>
          <a:endParaRPr lang="fr-FR">
            <a:latin typeface="Gotham" panose="02000504020000020004" pitchFamily="2" charset="0"/>
          </a:endParaRPr>
        </a:p>
      </dgm:t>
    </dgm:pt>
    <dgm:pt modelId="{366D7A7B-0753-45E4-995C-8E309E54F8CC}" type="parTrans" cxnId="{587F678A-151B-4926-85A4-17080FB6C94A}">
      <dgm:prSet/>
      <dgm:spPr/>
      <dgm:t>
        <a:bodyPr/>
        <a:lstStyle/>
        <a:p>
          <a:endParaRPr lang="fr-FR"/>
        </a:p>
      </dgm:t>
    </dgm:pt>
    <dgm:pt modelId="{8D76B430-D97D-4CF0-B227-9E028FFF8FD7}" type="sibTrans" cxnId="{587F678A-151B-4926-85A4-17080FB6C94A}">
      <dgm:prSet/>
      <dgm:spPr/>
      <dgm:t>
        <a:bodyPr/>
        <a:lstStyle/>
        <a:p>
          <a:endParaRPr lang="fr-FR"/>
        </a:p>
      </dgm:t>
    </dgm:pt>
    <dgm:pt modelId="{3FC42FE4-2383-41DB-9251-C482F851AC8A}">
      <dgm:prSet phldrT="[Texte]"/>
      <dgm:spPr>
        <a:solidFill>
          <a:srgbClr val="038DCC"/>
        </a:solidFill>
      </dgm:spPr>
      <dgm:t>
        <a:bodyPr/>
        <a:lstStyle/>
        <a:p>
          <a:r>
            <a:rPr lang="fr-FR" b="0">
              <a:solidFill>
                <a:schemeClr val="bg1"/>
              </a:solidFill>
              <a:latin typeface="Gotham" panose="02000504020000020004" pitchFamily="2" charset="0"/>
            </a:rPr>
            <a:t>Journées d’expertise</a:t>
          </a:r>
          <a:endParaRPr lang="fr-FR" b="0">
            <a:latin typeface="Gotham" panose="02000504020000020004" pitchFamily="2" charset="0"/>
          </a:endParaRPr>
        </a:p>
      </dgm:t>
    </dgm:pt>
    <dgm:pt modelId="{781D63D1-3C78-4EAB-806F-3B45CE906BBE}" type="parTrans" cxnId="{0DDF1801-0D21-4B37-9C88-47FDB681233C}">
      <dgm:prSet/>
      <dgm:spPr/>
      <dgm:t>
        <a:bodyPr/>
        <a:lstStyle/>
        <a:p>
          <a:endParaRPr lang="fr-FR"/>
        </a:p>
      </dgm:t>
    </dgm:pt>
    <dgm:pt modelId="{97585B8A-701C-45DD-BB8F-8870E741C288}" type="sibTrans" cxnId="{0DDF1801-0D21-4B37-9C88-47FDB681233C}">
      <dgm:prSet/>
      <dgm:spPr/>
      <dgm:t>
        <a:bodyPr/>
        <a:lstStyle/>
        <a:p>
          <a:endParaRPr lang="fr-FR"/>
        </a:p>
      </dgm:t>
    </dgm:pt>
    <dgm:pt modelId="{FD87B370-1BF8-46E0-AFE6-C41A6C33522A}">
      <dgm:prSet phldrT="[Texte]"/>
      <dgm:spPr>
        <a:solidFill>
          <a:srgbClr val="F29003"/>
        </a:solidFill>
      </dgm:spPr>
      <dgm:t>
        <a:bodyPr/>
        <a:lstStyle/>
        <a:p>
          <a:r>
            <a:rPr lang="fr-FR">
              <a:solidFill>
                <a:schemeClr val="bg1"/>
              </a:solidFill>
              <a:latin typeface="Gotham" panose="02000504020000020004" pitchFamily="2" charset="0"/>
            </a:rPr>
            <a:t>CSIRT</a:t>
          </a:r>
          <a:endParaRPr lang="fr-FR">
            <a:latin typeface="Gotham" panose="02000504020000020004" pitchFamily="2" charset="0"/>
          </a:endParaRPr>
        </a:p>
      </dgm:t>
    </dgm:pt>
    <dgm:pt modelId="{FFE50734-A45E-4E43-A637-BB54E24713F3}" type="parTrans" cxnId="{5C3CCED1-159A-46D6-B11F-924867DC7F85}">
      <dgm:prSet/>
      <dgm:spPr/>
      <dgm:t>
        <a:bodyPr/>
        <a:lstStyle/>
        <a:p>
          <a:endParaRPr lang="fr-FR"/>
        </a:p>
      </dgm:t>
    </dgm:pt>
    <dgm:pt modelId="{E5C69986-4E13-4BC9-AB6F-AD483F554CBD}" type="sibTrans" cxnId="{5C3CCED1-159A-46D6-B11F-924867DC7F85}">
      <dgm:prSet/>
      <dgm:spPr/>
      <dgm:t>
        <a:bodyPr/>
        <a:lstStyle/>
        <a:p>
          <a:endParaRPr lang="fr-FR"/>
        </a:p>
      </dgm:t>
    </dgm:pt>
    <dgm:pt modelId="{8C669A99-52FC-4542-B74E-777F03C25F0D}" type="pres">
      <dgm:prSet presAssocID="{C09B182F-D31C-427D-99B5-3B56026F38AB}" presName="linearFlow" presStyleCnt="0">
        <dgm:presLayoutVars>
          <dgm:dir/>
          <dgm:resizeHandles val="exact"/>
        </dgm:presLayoutVars>
      </dgm:prSet>
      <dgm:spPr/>
    </dgm:pt>
    <dgm:pt modelId="{40F081B1-1862-436D-920F-C550A4CE1C68}" type="pres">
      <dgm:prSet presAssocID="{C3CFA94A-A90E-4F9B-A8E1-EC32200B9D66}" presName="composite" presStyleCnt="0"/>
      <dgm:spPr/>
    </dgm:pt>
    <dgm:pt modelId="{938AEC9E-0427-45D8-BC14-03E5C4E135D9}" type="pres">
      <dgm:prSet presAssocID="{C3CFA94A-A90E-4F9B-A8E1-EC32200B9D66}" presName="imgShp" presStyleLbl="fgImgPlace1" presStyleIdx="0" presStyleCnt="3"/>
      <dgm:spPr/>
    </dgm:pt>
    <dgm:pt modelId="{ADC1CA0E-96DE-4BFD-968E-FC5DCC8E0634}" type="pres">
      <dgm:prSet presAssocID="{C3CFA94A-A90E-4F9B-A8E1-EC32200B9D66}" presName="txShp" presStyleLbl="node1" presStyleIdx="0" presStyleCnt="3">
        <dgm:presLayoutVars>
          <dgm:bulletEnabled val="1"/>
        </dgm:presLayoutVars>
      </dgm:prSet>
      <dgm:spPr/>
    </dgm:pt>
    <dgm:pt modelId="{68D222CD-A9F3-4733-8DDB-EA5B4116A37D}" type="pres">
      <dgm:prSet presAssocID="{8D76B430-D97D-4CF0-B227-9E028FFF8FD7}" presName="spacing" presStyleCnt="0"/>
      <dgm:spPr/>
    </dgm:pt>
    <dgm:pt modelId="{7DC03363-9771-4561-A868-C872765D4CA7}" type="pres">
      <dgm:prSet presAssocID="{3FC42FE4-2383-41DB-9251-C482F851AC8A}" presName="composite" presStyleCnt="0"/>
      <dgm:spPr/>
    </dgm:pt>
    <dgm:pt modelId="{13FAC4DB-DE7C-4FBF-A41A-410B8F6F5EBA}" type="pres">
      <dgm:prSet presAssocID="{3FC42FE4-2383-41DB-9251-C482F851AC8A}" presName="imgShp" presStyleLbl="fgImgPlace1" presStyleIdx="1" presStyleCnt="3"/>
      <dgm:spPr/>
    </dgm:pt>
    <dgm:pt modelId="{539D154C-77E6-47AD-AC5A-DFEFE65DCAD9}" type="pres">
      <dgm:prSet presAssocID="{3FC42FE4-2383-41DB-9251-C482F851AC8A}" presName="txShp" presStyleLbl="node1" presStyleIdx="1" presStyleCnt="3">
        <dgm:presLayoutVars>
          <dgm:bulletEnabled val="1"/>
        </dgm:presLayoutVars>
      </dgm:prSet>
      <dgm:spPr/>
    </dgm:pt>
    <dgm:pt modelId="{01F432A7-E37D-49FD-8E7B-4F49399D8A0B}" type="pres">
      <dgm:prSet presAssocID="{97585B8A-701C-45DD-BB8F-8870E741C288}" presName="spacing" presStyleCnt="0"/>
      <dgm:spPr/>
    </dgm:pt>
    <dgm:pt modelId="{2FEF7FA4-B509-47D6-8D62-21BF8228A095}" type="pres">
      <dgm:prSet presAssocID="{FD87B370-1BF8-46E0-AFE6-C41A6C33522A}" presName="composite" presStyleCnt="0"/>
      <dgm:spPr/>
    </dgm:pt>
    <dgm:pt modelId="{EA20EF4F-9600-457A-B194-07E9CEEC7183}" type="pres">
      <dgm:prSet presAssocID="{FD87B370-1BF8-46E0-AFE6-C41A6C33522A}" presName="imgShp" presStyleLbl="fgImgPlace1" presStyleIdx="2" presStyleCnt="3"/>
      <dgm:spPr/>
    </dgm:pt>
    <dgm:pt modelId="{FD124109-4D71-46EB-9B28-E71C194E833C}" type="pres">
      <dgm:prSet presAssocID="{FD87B370-1BF8-46E0-AFE6-C41A6C33522A}" presName="txShp" presStyleLbl="node1" presStyleIdx="2" presStyleCnt="3">
        <dgm:presLayoutVars>
          <dgm:bulletEnabled val="1"/>
        </dgm:presLayoutVars>
      </dgm:prSet>
      <dgm:spPr/>
    </dgm:pt>
  </dgm:ptLst>
  <dgm:cxnLst>
    <dgm:cxn modelId="{0DDF1801-0D21-4B37-9C88-47FDB681233C}" srcId="{C09B182F-D31C-427D-99B5-3B56026F38AB}" destId="{3FC42FE4-2383-41DB-9251-C482F851AC8A}" srcOrd="1" destOrd="0" parTransId="{781D63D1-3C78-4EAB-806F-3B45CE906BBE}" sibTransId="{97585B8A-701C-45DD-BB8F-8870E741C288}"/>
    <dgm:cxn modelId="{4D8E6B30-DC2F-4BEF-9605-9921B3F71CD9}" type="presOf" srcId="{3FC42FE4-2383-41DB-9251-C482F851AC8A}" destId="{539D154C-77E6-47AD-AC5A-DFEFE65DCAD9}" srcOrd="0" destOrd="0" presId="urn:microsoft.com/office/officeart/2005/8/layout/vList3"/>
    <dgm:cxn modelId="{5378B839-AEAD-44AE-95FF-54301F57FFAB}" type="presOf" srcId="{C09B182F-D31C-427D-99B5-3B56026F38AB}" destId="{8C669A99-52FC-4542-B74E-777F03C25F0D}" srcOrd="0" destOrd="0" presId="urn:microsoft.com/office/officeart/2005/8/layout/vList3"/>
    <dgm:cxn modelId="{587F678A-151B-4926-85A4-17080FB6C94A}" srcId="{C09B182F-D31C-427D-99B5-3B56026F38AB}" destId="{C3CFA94A-A90E-4F9B-A8E1-EC32200B9D66}" srcOrd="0" destOrd="0" parTransId="{366D7A7B-0753-45E4-995C-8E309E54F8CC}" sibTransId="{8D76B430-D97D-4CF0-B227-9E028FFF8FD7}"/>
    <dgm:cxn modelId="{C36F21B9-CD3C-4719-89C0-E688A46B3A9F}" type="presOf" srcId="{FD87B370-1BF8-46E0-AFE6-C41A6C33522A}" destId="{FD124109-4D71-46EB-9B28-E71C194E833C}" srcOrd="0" destOrd="0" presId="urn:microsoft.com/office/officeart/2005/8/layout/vList3"/>
    <dgm:cxn modelId="{5C3CCED1-159A-46D6-B11F-924867DC7F85}" srcId="{C09B182F-D31C-427D-99B5-3B56026F38AB}" destId="{FD87B370-1BF8-46E0-AFE6-C41A6C33522A}" srcOrd="2" destOrd="0" parTransId="{FFE50734-A45E-4E43-A637-BB54E24713F3}" sibTransId="{E5C69986-4E13-4BC9-AB6F-AD483F554CBD}"/>
    <dgm:cxn modelId="{8C8347E4-0CCA-484A-BB78-F6C58F3D7645}" type="presOf" srcId="{C3CFA94A-A90E-4F9B-A8E1-EC32200B9D66}" destId="{ADC1CA0E-96DE-4BFD-968E-FC5DCC8E0634}" srcOrd="0" destOrd="0" presId="urn:microsoft.com/office/officeart/2005/8/layout/vList3"/>
    <dgm:cxn modelId="{645B3170-781B-4DF8-B76A-41C3EEAEFE50}" type="presParOf" srcId="{8C669A99-52FC-4542-B74E-777F03C25F0D}" destId="{40F081B1-1862-436D-920F-C550A4CE1C68}" srcOrd="0" destOrd="0" presId="urn:microsoft.com/office/officeart/2005/8/layout/vList3"/>
    <dgm:cxn modelId="{C4DF850C-499C-4C37-8481-50E34AEFE325}" type="presParOf" srcId="{40F081B1-1862-436D-920F-C550A4CE1C68}" destId="{938AEC9E-0427-45D8-BC14-03E5C4E135D9}" srcOrd="0" destOrd="0" presId="urn:microsoft.com/office/officeart/2005/8/layout/vList3"/>
    <dgm:cxn modelId="{F6E18220-129B-4D60-A624-5600D1059724}" type="presParOf" srcId="{40F081B1-1862-436D-920F-C550A4CE1C68}" destId="{ADC1CA0E-96DE-4BFD-968E-FC5DCC8E0634}" srcOrd="1" destOrd="0" presId="urn:microsoft.com/office/officeart/2005/8/layout/vList3"/>
    <dgm:cxn modelId="{4AB8565C-2031-4CE0-B8F1-920122985974}" type="presParOf" srcId="{8C669A99-52FC-4542-B74E-777F03C25F0D}" destId="{68D222CD-A9F3-4733-8DDB-EA5B4116A37D}" srcOrd="1" destOrd="0" presId="urn:microsoft.com/office/officeart/2005/8/layout/vList3"/>
    <dgm:cxn modelId="{98A83370-9015-4A24-A22F-3DBB4436F6BD}" type="presParOf" srcId="{8C669A99-52FC-4542-B74E-777F03C25F0D}" destId="{7DC03363-9771-4561-A868-C872765D4CA7}" srcOrd="2" destOrd="0" presId="urn:microsoft.com/office/officeart/2005/8/layout/vList3"/>
    <dgm:cxn modelId="{F43FFE73-F3BB-4FBD-96C6-ABD13C2B98F4}" type="presParOf" srcId="{7DC03363-9771-4561-A868-C872765D4CA7}" destId="{13FAC4DB-DE7C-4FBF-A41A-410B8F6F5EBA}" srcOrd="0" destOrd="0" presId="urn:microsoft.com/office/officeart/2005/8/layout/vList3"/>
    <dgm:cxn modelId="{B3F303B2-CD3B-490E-91CF-CEDE5001BCC6}" type="presParOf" srcId="{7DC03363-9771-4561-A868-C872765D4CA7}" destId="{539D154C-77E6-47AD-AC5A-DFEFE65DCAD9}" srcOrd="1" destOrd="0" presId="urn:microsoft.com/office/officeart/2005/8/layout/vList3"/>
    <dgm:cxn modelId="{E8D983AB-A103-4A95-8F25-6A8BE13D03A6}" type="presParOf" srcId="{8C669A99-52FC-4542-B74E-777F03C25F0D}" destId="{01F432A7-E37D-49FD-8E7B-4F49399D8A0B}" srcOrd="3" destOrd="0" presId="urn:microsoft.com/office/officeart/2005/8/layout/vList3"/>
    <dgm:cxn modelId="{5FA4546D-426E-4F96-8E1F-1902E6BB796B}" type="presParOf" srcId="{8C669A99-52FC-4542-B74E-777F03C25F0D}" destId="{2FEF7FA4-B509-47D6-8D62-21BF8228A095}" srcOrd="4" destOrd="0" presId="urn:microsoft.com/office/officeart/2005/8/layout/vList3"/>
    <dgm:cxn modelId="{6704064C-AC67-46B2-B6A8-2D718A8F9BC6}" type="presParOf" srcId="{2FEF7FA4-B509-47D6-8D62-21BF8228A095}" destId="{EA20EF4F-9600-457A-B194-07E9CEEC7183}" srcOrd="0" destOrd="0" presId="urn:microsoft.com/office/officeart/2005/8/layout/vList3"/>
    <dgm:cxn modelId="{E542172D-6004-4615-860F-0F561471C27F}" type="presParOf" srcId="{2FEF7FA4-B509-47D6-8D62-21BF8228A095}" destId="{FD124109-4D71-46EB-9B28-E71C194E833C}"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DC1CA0E-96DE-4BFD-968E-FC5DCC8E0634}">
      <dsp:nvSpPr>
        <dsp:cNvPr id="0" name=""/>
        <dsp:cNvSpPr/>
      </dsp:nvSpPr>
      <dsp:spPr>
        <a:xfrm rot="10800000">
          <a:off x="1676206" y="2074"/>
          <a:ext cx="5405120" cy="1259066"/>
        </a:xfrm>
        <a:prstGeom prst="homePlate">
          <a:avLst/>
        </a:prstGeom>
        <a:solidFill>
          <a:srgbClr val="26367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55213" tIns="133350" rIns="248920" bIns="133350" numCol="1" spcCol="1270" anchor="ctr" anchorCtr="0">
          <a:noAutofit/>
        </a:bodyPr>
        <a:lstStyle/>
        <a:p>
          <a:pPr marL="0" lvl="0" indent="0" algn="ctr" defTabSz="1555750">
            <a:lnSpc>
              <a:spcPct val="90000"/>
            </a:lnSpc>
            <a:spcBef>
              <a:spcPct val="0"/>
            </a:spcBef>
            <a:spcAft>
              <a:spcPct val="35000"/>
            </a:spcAft>
            <a:buClrTx/>
            <a:buSzTx/>
            <a:buFontTx/>
            <a:buNone/>
          </a:pPr>
          <a:r>
            <a:rPr lang="fr-FR" sz="3500" kern="1200">
              <a:solidFill>
                <a:schemeClr val="bg1"/>
              </a:solidFill>
              <a:latin typeface="Gotham" panose="02000504020000020004" pitchFamily="2" charset="0"/>
            </a:rPr>
            <a:t>RSSI As A Service</a:t>
          </a:r>
          <a:endParaRPr lang="fr-FR" sz="3500" kern="1200">
            <a:latin typeface="Gotham" panose="02000504020000020004" pitchFamily="2" charset="0"/>
          </a:endParaRPr>
        </a:p>
      </dsp:txBody>
      <dsp:txXfrm rot="10800000">
        <a:off x="1990972" y="2074"/>
        <a:ext cx="5090354" cy="1259066"/>
      </dsp:txXfrm>
    </dsp:sp>
    <dsp:sp modelId="{938AEC9E-0427-45D8-BC14-03E5C4E135D9}">
      <dsp:nvSpPr>
        <dsp:cNvPr id="0" name=""/>
        <dsp:cNvSpPr/>
      </dsp:nvSpPr>
      <dsp:spPr>
        <a:xfrm>
          <a:off x="1046673" y="2074"/>
          <a:ext cx="1259066" cy="1259066"/>
        </a:xfrm>
        <a:prstGeom prst="ellipse">
          <a:avLst/>
        </a:prstGeom>
        <a:solidFill>
          <a:schemeClr val="accent1">
            <a:tint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539D154C-77E6-47AD-AC5A-DFEFE65DCAD9}">
      <dsp:nvSpPr>
        <dsp:cNvPr id="0" name=""/>
        <dsp:cNvSpPr/>
      </dsp:nvSpPr>
      <dsp:spPr>
        <a:xfrm rot="10800000">
          <a:off x="1676206" y="1636981"/>
          <a:ext cx="5405120" cy="1259066"/>
        </a:xfrm>
        <a:prstGeom prst="homePlate">
          <a:avLst/>
        </a:prstGeom>
        <a:solidFill>
          <a:srgbClr val="038DCC"/>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55213" tIns="133350" rIns="248920" bIns="133350" numCol="1" spcCol="1270" anchor="ctr" anchorCtr="0">
          <a:noAutofit/>
        </a:bodyPr>
        <a:lstStyle/>
        <a:p>
          <a:pPr marL="0" lvl="0" indent="0" algn="ctr" defTabSz="1555750">
            <a:lnSpc>
              <a:spcPct val="90000"/>
            </a:lnSpc>
            <a:spcBef>
              <a:spcPct val="0"/>
            </a:spcBef>
            <a:spcAft>
              <a:spcPct val="35000"/>
            </a:spcAft>
            <a:buNone/>
          </a:pPr>
          <a:r>
            <a:rPr lang="fr-FR" sz="3500" b="0" kern="1200">
              <a:solidFill>
                <a:schemeClr val="bg1"/>
              </a:solidFill>
              <a:latin typeface="Gotham" panose="02000504020000020004" pitchFamily="2" charset="0"/>
            </a:rPr>
            <a:t>Journées d’expertise</a:t>
          </a:r>
          <a:endParaRPr lang="fr-FR" sz="3500" b="0" kern="1200">
            <a:latin typeface="Gotham" panose="02000504020000020004" pitchFamily="2" charset="0"/>
          </a:endParaRPr>
        </a:p>
      </dsp:txBody>
      <dsp:txXfrm rot="10800000">
        <a:off x="1990972" y="1636981"/>
        <a:ext cx="5090354" cy="1259066"/>
      </dsp:txXfrm>
    </dsp:sp>
    <dsp:sp modelId="{13FAC4DB-DE7C-4FBF-A41A-410B8F6F5EBA}">
      <dsp:nvSpPr>
        <dsp:cNvPr id="0" name=""/>
        <dsp:cNvSpPr/>
      </dsp:nvSpPr>
      <dsp:spPr>
        <a:xfrm>
          <a:off x="1046673" y="1636981"/>
          <a:ext cx="1259066" cy="1259066"/>
        </a:xfrm>
        <a:prstGeom prst="ellipse">
          <a:avLst/>
        </a:prstGeom>
        <a:solidFill>
          <a:schemeClr val="accent1">
            <a:tint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FD124109-4D71-46EB-9B28-E71C194E833C}">
      <dsp:nvSpPr>
        <dsp:cNvPr id="0" name=""/>
        <dsp:cNvSpPr/>
      </dsp:nvSpPr>
      <dsp:spPr>
        <a:xfrm rot="10800000">
          <a:off x="1676206" y="3271888"/>
          <a:ext cx="5405120" cy="1259066"/>
        </a:xfrm>
        <a:prstGeom prst="homePlate">
          <a:avLst/>
        </a:prstGeom>
        <a:solidFill>
          <a:srgbClr val="F2900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55213" tIns="133350" rIns="248920" bIns="133350" numCol="1" spcCol="1270" anchor="ctr" anchorCtr="0">
          <a:noAutofit/>
        </a:bodyPr>
        <a:lstStyle/>
        <a:p>
          <a:pPr marL="0" lvl="0" indent="0" algn="ctr" defTabSz="1555750">
            <a:lnSpc>
              <a:spcPct val="90000"/>
            </a:lnSpc>
            <a:spcBef>
              <a:spcPct val="0"/>
            </a:spcBef>
            <a:spcAft>
              <a:spcPct val="35000"/>
            </a:spcAft>
            <a:buNone/>
          </a:pPr>
          <a:r>
            <a:rPr lang="fr-FR" sz="3500" kern="1200">
              <a:solidFill>
                <a:schemeClr val="bg1"/>
              </a:solidFill>
              <a:latin typeface="Gotham" panose="02000504020000020004" pitchFamily="2" charset="0"/>
            </a:rPr>
            <a:t>CSIRT</a:t>
          </a:r>
          <a:endParaRPr lang="fr-FR" sz="3500" kern="1200">
            <a:latin typeface="Gotham" panose="02000504020000020004" pitchFamily="2" charset="0"/>
          </a:endParaRPr>
        </a:p>
      </dsp:txBody>
      <dsp:txXfrm rot="10800000">
        <a:off x="1990972" y="3271888"/>
        <a:ext cx="5090354" cy="1259066"/>
      </dsp:txXfrm>
    </dsp:sp>
    <dsp:sp modelId="{EA20EF4F-9600-457A-B194-07E9CEEC7183}">
      <dsp:nvSpPr>
        <dsp:cNvPr id="0" name=""/>
        <dsp:cNvSpPr/>
      </dsp:nvSpPr>
      <dsp:spPr>
        <a:xfrm>
          <a:off x="1046673" y="3271888"/>
          <a:ext cx="1259066" cy="1259066"/>
        </a:xfrm>
        <a:prstGeom prst="ellipse">
          <a:avLst/>
        </a:prstGeom>
        <a:solidFill>
          <a:schemeClr val="accent1">
            <a:tint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5FBA846-26FF-480D-A2CD-9CB76DA990B7}" type="datetimeFigureOut">
              <a:rPr lang="fr-FR" smtClean="0"/>
              <a:t>08/01/2025</a:t>
            </a:fld>
            <a:endParaRPr lang="fr-FR"/>
          </a:p>
        </p:txBody>
      </p:sp>
      <p:sp>
        <p:nvSpPr>
          <p:cNvPr id="4" name="Espace réservé de l'image des diapositives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not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17AE550-C3C6-4BB7-AF1B-2A68B6574ECC}" type="slidenum">
              <a:rPr lang="fr-FR" smtClean="0"/>
              <a:t>‹N°›</a:t>
            </a:fld>
            <a:endParaRPr lang="fr-FR"/>
          </a:p>
        </p:txBody>
      </p:sp>
    </p:spTree>
    <p:extLst>
      <p:ext uri="{BB962C8B-B14F-4D97-AF65-F5344CB8AC3E}">
        <p14:creationId xmlns:p14="http://schemas.microsoft.com/office/powerpoint/2010/main" val="54650480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a:t>88 % des clients concernés n’ont pas utilisé les bonnes pratiques de sécurité AD et Azure AD. C’est devenu un vecteur d’attaque courant, car les attaquants exploitent les erreurs de configuration et les postures de sécurité plus faibles des systèmes d’identité critiques pour obtenir un accès et un impact plus larges sur les entreprises.</a:t>
            </a:r>
          </a:p>
          <a:p>
            <a:endParaRPr lang="fr-FR"/>
          </a:p>
          <a:p>
            <a:pPr marL="0" marR="0" lvl="0" indent="0" algn="l" defTabSz="914400" rtl="0" eaLnBrk="1" fontAlgn="auto" latinLnBrk="0" hangingPunct="1">
              <a:lnSpc>
                <a:spcPct val="100000"/>
              </a:lnSpc>
              <a:spcBef>
                <a:spcPts val="0"/>
              </a:spcBef>
              <a:spcAft>
                <a:spcPts val="0"/>
              </a:spcAft>
              <a:buClrTx/>
              <a:buSzTx/>
              <a:buFontTx/>
              <a:buNone/>
              <a:tabLst/>
              <a:defRPr/>
            </a:pPr>
            <a:r>
              <a:rPr lang="fr-FR"/>
              <a:t>Dans 88 % des cas, l’authentification </a:t>
            </a:r>
            <a:r>
              <a:rPr lang="fr-FR" err="1"/>
              <a:t>multifacteur</a:t>
            </a:r>
            <a:r>
              <a:rPr lang="fr-FR"/>
              <a:t> n’a pas été mise en œuvre pour les comptes sensibles et à privilèges élevés, ce qui a laissé une faille de sécurité permettant aux attaquants de compromettre les informations d’identification et de faire pivoter d’autres attaques à l’aide d’informations d’identification légitimes.</a:t>
            </a:r>
          </a:p>
          <a:p>
            <a:endParaRPr lang="fr-FR"/>
          </a:p>
          <a:p>
            <a:pPr marL="0" marR="0" lvl="0" indent="0" algn="l" defTabSz="914400" rtl="0" eaLnBrk="1" fontAlgn="auto" latinLnBrk="0" hangingPunct="1">
              <a:lnSpc>
                <a:spcPct val="100000"/>
              </a:lnSpc>
              <a:spcBef>
                <a:spcPts val="0"/>
              </a:spcBef>
              <a:spcAft>
                <a:spcPts val="0"/>
              </a:spcAft>
              <a:buClrTx/>
              <a:buSzTx/>
              <a:buFontTx/>
              <a:buNone/>
              <a:tabLst/>
              <a:defRPr/>
            </a:pPr>
            <a:r>
              <a:rPr lang="fr-FR"/>
              <a:t>68 % des organisations touchées ne disposaient pas d’un processus efficace de gestion des vulnérabilités et des correctifs, et une forte dépendance à l’égard des processus manuels par rapport aux correctifs automatisés a entraîné des ouvertures critiques. L’industrie manufacturière et les infrastructures critiques continuent de lutter contre la maintenance et l’application de correctifs aux systèmes de technologie opérationnelle (OT) existants</a:t>
            </a:r>
          </a:p>
          <a:p>
            <a:pPr marL="0" marR="0" lvl="0" indent="0" algn="l" defTabSz="914400" rtl="0" eaLnBrk="1" fontAlgn="auto" latinLnBrk="0" hangingPunct="1">
              <a:lnSpc>
                <a:spcPct val="100000"/>
              </a:lnSpc>
              <a:spcBef>
                <a:spcPts val="0"/>
              </a:spcBef>
              <a:spcAft>
                <a:spcPts val="0"/>
              </a:spcAft>
              <a:buClrTx/>
              <a:buSzTx/>
              <a:buFontTx/>
              <a:buNone/>
              <a:tabLst/>
              <a:defRPr/>
            </a:pPr>
            <a:endParaRPr lang="fr-FR"/>
          </a:p>
          <a:p>
            <a:pPr marL="0" marR="0" lvl="0" indent="0" algn="l" defTabSz="914400" rtl="0" eaLnBrk="1" fontAlgn="auto" latinLnBrk="0" hangingPunct="1">
              <a:lnSpc>
                <a:spcPct val="100000"/>
              </a:lnSpc>
              <a:spcBef>
                <a:spcPts val="0"/>
              </a:spcBef>
              <a:spcAft>
                <a:spcPts val="0"/>
              </a:spcAft>
              <a:buClrTx/>
              <a:buSzTx/>
              <a:buFontTx/>
              <a:buNone/>
              <a:tabLst/>
              <a:defRPr/>
            </a:pPr>
            <a:r>
              <a:rPr lang="fr-FR"/>
              <a:t>76 % L’absence d’un plan d’intervention efficace était un domaine critique observé dans 76 % des organisations touchées, empêchant une bonne préparation organisationnelle en cas de crise et ayant un impact négatif sur le temps d’intervention et de rétablissement.</a:t>
            </a:r>
            <a:r>
              <a:rPr lang="en-US"/>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fr-FR"/>
              <a:t>44 % des entreprises ne disposaient pas de sauvegardes immuables pour les systèmes touchés. Les données montrent également que les administrateurs ne disposaient pas de sauvegardes et de plans de récupération pour les actifs critiques tels qu’AD.</a:t>
            </a:r>
          </a:p>
          <a:p>
            <a:pPr marL="0" marR="0" lvl="0" indent="0" algn="l" defTabSz="914400" rtl="0" eaLnBrk="1" fontAlgn="auto" latinLnBrk="0" hangingPunct="1">
              <a:lnSpc>
                <a:spcPct val="100000"/>
              </a:lnSpc>
              <a:spcBef>
                <a:spcPts val="0"/>
              </a:spcBef>
              <a:spcAft>
                <a:spcPts val="0"/>
              </a:spcAft>
              <a:buClrTx/>
              <a:buSzTx/>
              <a:buFontTx/>
              <a:buNone/>
              <a:tabLst/>
              <a:defRPr/>
            </a:pPr>
            <a:endParaRPr lang="fr-FR"/>
          </a:p>
          <a:p>
            <a:pPr marL="0" marR="0" lvl="0" indent="0" algn="l" defTabSz="914400" rtl="0" eaLnBrk="1" fontAlgn="auto" latinLnBrk="0" hangingPunct="1">
              <a:lnSpc>
                <a:spcPct val="100000"/>
              </a:lnSpc>
              <a:spcBef>
                <a:spcPts val="0"/>
              </a:spcBef>
              <a:spcAft>
                <a:spcPts val="0"/>
              </a:spcAft>
              <a:buClrTx/>
              <a:buSzTx/>
              <a:buFontTx/>
              <a:buNone/>
              <a:tabLst/>
              <a:defRPr/>
            </a:pPr>
            <a:r>
              <a:rPr lang="fr-FR"/>
              <a:t>92 % des organisations touchées n’ont pas mis en œuvre de contrôles efficaces de prévention des pertes de données pour atténuer ces risques, ce qui a entraîné des pertes de données critiques.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fr-FR"/>
          </a:p>
          <a:p>
            <a:pPr marL="0" marR="0" lvl="0" indent="0" algn="l" defTabSz="914400" rtl="0" eaLnBrk="1" fontAlgn="auto" latinLnBrk="0" hangingPunct="1">
              <a:lnSpc>
                <a:spcPct val="100000"/>
              </a:lnSpc>
              <a:spcBef>
                <a:spcPts val="0"/>
              </a:spcBef>
              <a:spcAft>
                <a:spcPts val="0"/>
              </a:spcAft>
              <a:buClrTx/>
              <a:buSzTx/>
              <a:buFontTx/>
              <a:buNone/>
              <a:tabLst/>
              <a:defRPr/>
            </a:pPr>
            <a:endParaRPr lang="fr-FR"/>
          </a:p>
          <a:p>
            <a:pPr marL="0" marR="0" lvl="0" indent="0" algn="l" defTabSz="914400" rtl="0" eaLnBrk="1" fontAlgn="auto" latinLnBrk="0" hangingPunct="1">
              <a:lnSpc>
                <a:spcPct val="100000"/>
              </a:lnSpc>
              <a:spcBef>
                <a:spcPts val="0"/>
              </a:spcBef>
              <a:spcAft>
                <a:spcPts val="0"/>
              </a:spcAft>
              <a:buClrTx/>
              <a:buSzTx/>
              <a:buFontTx/>
              <a:buNone/>
              <a:tabLst/>
              <a:defRPr/>
            </a:pPr>
            <a:endParaRPr lang="fr-FR"/>
          </a:p>
          <a:p>
            <a:endParaRPr lang="fr-FR"/>
          </a:p>
        </p:txBody>
      </p:sp>
      <p:sp>
        <p:nvSpPr>
          <p:cNvPr id="4" name="Espace réservé du numéro de diapositive 3"/>
          <p:cNvSpPr>
            <a:spLocks noGrp="1"/>
          </p:cNvSpPr>
          <p:nvPr>
            <p:ph type="sldNum" sz="quarter" idx="5"/>
          </p:nvPr>
        </p:nvSpPr>
        <p:spPr/>
        <p:txBody>
          <a:bodyPr/>
          <a:lstStyle/>
          <a:p>
            <a:fld id="{717AE550-C3C6-4BB7-AF1B-2A68B6574ECC}" type="slidenum">
              <a:rPr lang="fr-FR" smtClean="0"/>
              <a:t>5</a:t>
            </a:fld>
            <a:endParaRPr lang="fr-FR"/>
          </a:p>
        </p:txBody>
      </p:sp>
    </p:spTree>
    <p:extLst>
      <p:ext uri="{BB962C8B-B14F-4D97-AF65-F5344CB8AC3E}">
        <p14:creationId xmlns:p14="http://schemas.microsoft.com/office/powerpoint/2010/main" val="259585209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a:t>Infos manquantes demandées à Benoit le 2/10/24</a:t>
            </a:r>
          </a:p>
          <a:p>
            <a:endParaRPr lang="fr-FR"/>
          </a:p>
        </p:txBody>
      </p:sp>
      <p:sp>
        <p:nvSpPr>
          <p:cNvPr id="4" name="Espace réservé du numéro de diapositive 3"/>
          <p:cNvSpPr>
            <a:spLocks noGrp="1"/>
          </p:cNvSpPr>
          <p:nvPr>
            <p:ph type="sldNum" sz="quarter" idx="5"/>
          </p:nvPr>
        </p:nvSpPr>
        <p:spPr/>
        <p:txBody>
          <a:bodyPr/>
          <a:lstStyle/>
          <a:p>
            <a:fld id="{94A595B0-F6A5-409E-8D6F-286915829C14}" type="slidenum">
              <a:rPr lang="fr-FR" smtClean="0"/>
              <a:t>8</a:t>
            </a:fld>
            <a:endParaRPr lang="fr-FR"/>
          </a:p>
        </p:txBody>
      </p:sp>
    </p:spTree>
    <p:extLst>
      <p:ext uri="{BB962C8B-B14F-4D97-AF65-F5344CB8AC3E}">
        <p14:creationId xmlns:p14="http://schemas.microsoft.com/office/powerpoint/2010/main" val="40978345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2AE093-07E4-4A08-9DFF-4A996E98E45F}"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4527211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1.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1.png"/></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1.png"/></Relationships>
</file>

<file path=ppt/slideLayouts/_rels/slideLayout44.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image" Target="../media/image11.png"/><Relationship Id="rId7" Type="http://schemas.openxmlformats.org/officeDocument/2006/relationships/image" Target="../media/image21.png"/><Relationship Id="rId12" Type="http://schemas.openxmlformats.org/officeDocument/2006/relationships/image" Target="../media/image3.png"/><Relationship Id="rId2" Type="http://schemas.openxmlformats.org/officeDocument/2006/relationships/image" Target="../media/image18.png"/><Relationship Id="rId1" Type="http://schemas.openxmlformats.org/officeDocument/2006/relationships/slideMaster" Target="../slideMasters/slideMaster1.xml"/><Relationship Id="rId6" Type="http://schemas.openxmlformats.org/officeDocument/2006/relationships/image" Target="../media/image20.svg"/><Relationship Id="rId11" Type="http://schemas.openxmlformats.org/officeDocument/2006/relationships/image" Target="../media/image25.png"/><Relationship Id="rId5" Type="http://schemas.openxmlformats.org/officeDocument/2006/relationships/image" Target="../media/image19.png"/><Relationship Id="rId10" Type="http://schemas.openxmlformats.org/officeDocument/2006/relationships/image" Target="../media/image24.svg"/><Relationship Id="rId4" Type="http://schemas.openxmlformats.org/officeDocument/2006/relationships/image" Target="../media/image1.png"/><Relationship Id="rId9" Type="http://schemas.openxmlformats.org/officeDocument/2006/relationships/image" Target="../media/image23.png"/></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8.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27.sv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9.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27.svg"/></Relationships>
</file>

<file path=ppt/slideLayouts/_rels/slideLayout57.xml.rels><?xml version="1.0" encoding="UTF-8" standalone="yes"?>
<Relationships xmlns="http://schemas.openxmlformats.org/package/2006/relationships"><Relationship Id="rId8" Type="http://schemas.openxmlformats.org/officeDocument/2006/relationships/image" Target="../media/image33.svg"/><Relationship Id="rId13" Type="http://schemas.openxmlformats.org/officeDocument/2006/relationships/image" Target="../media/image37.svg"/><Relationship Id="rId3" Type="http://schemas.openxmlformats.org/officeDocument/2006/relationships/hyperlink" Target="http://www.bluesoft-group.com/" TargetMode="External"/><Relationship Id="rId7" Type="http://schemas.openxmlformats.org/officeDocument/2006/relationships/image" Target="../media/image32.png"/><Relationship Id="rId12" Type="http://schemas.openxmlformats.org/officeDocument/2006/relationships/image" Target="../media/image36.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hyperlink" Target="https://twitter.com/BlueSoftGroup" TargetMode="External"/><Relationship Id="rId11" Type="http://schemas.openxmlformats.org/officeDocument/2006/relationships/image" Target="../media/image35.svg"/><Relationship Id="rId5" Type="http://schemas.openxmlformats.org/officeDocument/2006/relationships/image" Target="../media/image31.svg"/><Relationship Id="rId10" Type="http://schemas.openxmlformats.org/officeDocument/2006/relationships/image" Target="../media/image34.png"/><Relationship Id="rId4" Type="http://schemas.openxmlformats.org/officeDocument/2006/relationships/image" Target="../media/image30.png"/><Relationship Id="rId9" Type="http://schemas.openxmlformats.org/officeDocument/2006/relationships/hyperlink" Target="https://www.linkedin.com/company/blue-soft" TargetMode="External"/></Relationships>
</file>

<file path=ppt/slideLayouts/_rels/slideLayout58.xml.rels><?xml version="1.0" encoding="UTF-8" standalone="yes"?>
<Relationships xmlns="http://schemas.openxmlformats.org/package/2006/relationships"><Relationship Id="rId8" Type="http://schemas.openxmlformats.org/officeDocument/2006/relationships/hyperlink" Target="https://www.linkedin.com/company/blue-soft" TargetMode="External"/><Relationship Id="rId13" Type="http://schemas.openxmlformats.org/officeDocument/2006/relationships/image" Target="../media/image37.svg"/><Relationship Id="rId3" Type="http://schemas.openxmlformats.org/officeDocument/2006/relationships/image" Target="../media/image30.png"/><Relationship Id="rId7" Type="http://schemas.openxmlformats.org/officeDocument/2006/relationships/image" Target="../media/image33.svg"/><Relationship Id="rId12" Type="http://schemas.openxmlformats.org/officeDocument/2006/relationships/image" Target="../media/image36.png"/><Relationship Id="rId2" Type="http://schemas.openxmlformats.org/officeDocument/2006/relationships/hyperlink" Target="http://www.bluesoft-group.com/" TargetMode="External"/><Relationship Id="rId1" Type="http://schemas.openxmlformats.org/officeDocument/2006/relationships/slideMaster" Target="../slideMasters/slideMaster1.xml"/><Relationship Id="rId6" Type="http://schemas.openxmlformats.org/officeDocument/2006/relationships/image" Target="../media/image32.png"/><Relationship Id="rId11" Type="http://schemas.openxmlformats.org/officeDocument/2006/relationships/image" Target="../media/image35.svg"/><Relationship Id="rId5" Type="http://schemas.openxmlformats.org/officeDocument/2006/relationships/hyperlink" Target="https://twitter.com/BlueSoftGroup" TargetMode="External"/><Relationship Id="rId10" Type="http://schemas.openxmlformats.org/officeDocument/2006/relationships/image" Target="../media/image34.png"/><Relationship Id="rId4" Type="http://schemas.openxmlformats.org/officeDocument/2006/relationships/image" Target="../media/image31.svg"/><Relationship Id="rId9" Type="http://schemas.openxmlformats.org/officeDocument/2006/relationships/image" Target="../media/image3.png"/></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p:cSld name="Cover 1">
    <p:bg>
      <p:bgPr>
        <a:solidFill>
          <a:schemeClr val="accent1"/>
        </a:solidFill>
        <a:effectLst/>
      </p:bgPr>
    </p:bg>
    <p:spTree>
      <p:nvGrpSpPr>
        <p:cNvPr id="1" name=""/>
        <p:cNvGrpSpPr/>
        <p:nvPr/>
      </p:nvGrpSpPr>
      <p:grpSpPr>
        <a:xfrm>
          <a:off x="0" y="0"/>
          <a:ext cx="0" cy="0"/>
          <a:chOff x="0" y="0"/>
          <a:chExt cx="0" cy="0"/>
        </a:xfrm>
      </p:grpSpPr>
      <p:pic>
        <p:nvPicPr>
          <p:cNvPr id="5" name="Image 4" descr="Une image contenant personne, plein air&#10;&#10;Description générée automatiquement">
            <a:extLst>
              <a:ext uri="{FF2B5EF4-FFF2-40B4-BE49-F238E27FC236}">
                <a16:creationId xmlns:a16="http://schemas.microsoft.com/office/drawing/2014/main" id="{2B797FBE-5196-4B71-C5BD-09DB9ACBFFE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pic>
        <p:nvPicPr>
          <p:cNvPr id="3" name="Image 2">
            <a:extLst>
              <a:ext uri="{FF2B5EF4-FFF2-40B4-BE49-F238E27FC236}">
                <a16:creationId xmlns:a16="http://schemas.microsoft.com/office/drawing/2014/main" id="{909785DE-7C62-172B-76DD-9BF01004E8C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58046" y="2492423"/>
            <a:ext cx="4417904" cy="2164417"/>
          </a:xfrm>
          <a:prstGeom prst="rect">
            <a:avLst/>
          </a:prstGeom>
        </p:spPr>
      </p:pic>
    </p:spTree>
    <p:extLst>
      <p:ext uri="{BB962C8B-B14F-4D97-AF65-F5344CB8AC3E}">
        <p14:creationId xmlns:p14="http://schemas.microsoft.com/office/powerpoint/2010/main" val="31462616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p:cSld name="Intercalaire Bleu nuit">
    <p:bg>
      <p:bgPr>
        <a:solidFill>
          <a:schemeClr val="accent1"/>
        </a:solid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115412C9-2184-84B5-7AE0-A9461BF9DF9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4" name="Titre 1">
            <a:extLst>
              <a:ext uri="{FF2B5EF4-FFF2-40B4-BE49-F238E27FC236}">
                <a16:creationId xmlns:a16="http://schemas.microsoft.com/office/drawing/2014/main" id="{80DFBFAB-306A-98F7-9A8F-743BFB3E7A9D}"/>
              </a:ext>
            </a:extLst>
          </p:cNvPr>
          <p:cNvSpPr>
            <a:spLocks noGrp="1"/>
          </p:cNvSpPr>
          <p:nvPr>
            <p:ph type="title" hasCustomPrompt="1"/>
          </p:nvPr>
        </p:nvSpPr>
        <p:spPr>
          <a:xfrm>
            <a:off x="407988" y="1927999"/>
            <a:ext cx="5561012" cy="2215991"/>
          </a:xfrm>
        </p:spPr>
        <p:txBody>
          <a:bodyPr anchor="b" anchorCtr="0"/>
          <a:lstStyle>
            <a:lvl1pPr>
              <a:lnSpc>
                <a:spcPct val="100000"/>
              </a:lnSpc>
              <a:defRPr sz="4800">
                <a:solidFill>
                  <a:schemeClr val="bg1"/>
                </a:solidFill>
                <a:latin typeface="Gotham Black" pitchFamily="50" charset="0"/>
              </a:defRPr>
            </a:lvl1pPr>
          </a:lstStyle>
          <a:p>
            <a:r>
              <a:rPr lang="fr-FR"/>
              <a:t>01</a:t>
            </a:r>
            <a:br>
              <a:rPr lang="fr-FR"/>
            </a:br>
            <a:r>
              <a:rPr lang="fr-FR"/>
              <a:t>Titre de la partie </a:t>
            </a:r>
            <a:br>
              <a:rPr lang="fr-FR"/>
            </a:br>
            <a:r>
              <a:rPr lang="fr-FR"/>
              <a:t>plusieurs lignes</a:t>
            </a:r>
          </a:p>
        </p:txBody>
      </p:sp>
      <p:cxnSp>
        <p:nvCxnSpPr>
          <p:cNvPr id="8" name="Connecteur droit 7">
            <a:extLst>
              <a:ext uri="{FF2B5EF4-FFF2-40B4-BE49-F238E27FC236}">
                <a16:creationId xmlns:a16="http://schemas.microsoft.com/office/drawing/2014/main" id="{26AE1716-FDA2-043D-3DD9-3EA0D7C00E3F}"/>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9" name="Espace réservé du texte 4">
            <a:extLst>
              <a:ext uri="{FF2B5EF4-FFF2-40B4-BE49-F238E27FC236}">
                <a16:creationId xmlns:a16="http://schemas.microsoft.com/office/drawing/2014/main" id="{A406F457-9FEC-73C6-1CEA-F7A01EDBE1A0}"/>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2" name="Espace réservé du pied de page 3">
            <a:extLst>
              <a:ext uri="{FF2B5EF4-FFF2-40B4-BE49-F238E27FC236}">
                <a16:creationId xmlns:a16="http://schemas.microsoft.com/office/drawing/2014/main" id="{0D1AAA30-F7CB-17AD-6227-8BE859C99492}"/>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29" name="Espace réservé du numéro de diapositive 1">
            <a:extLst>
              <a:ext uri="{FF2B5EF4-FFF2-40B4-BE49-F238E27FC236}">
                <a16:creationId xmlns:a16="http://schemas.microsoft.com/office/drawing/2014/main" id="{2536EC95-D3DC-9F40-60E7-09CFAB1783A4}"/>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‹N°›</a:t>
            </a:fld>
            <a:endParaRPr lang="fr-FR"/>
          </a:p>
        </p:txBody>
      </p:sp>
      <p:pic>
        <p:nvPicPr>
          <p:cNvPr id="30" name="Image 29">
            <a:extLst>
              <a:ext uri="{FF2B5EF4-FFF2-40B4-BE49-F238E27FC236}">
                <a16:creationId xmlns:a16="http://schemas.microsoft.com/office/drawing/2014/main" id="{F203A95E-ACE1-5CDE-D704-081A3261966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763420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p:cSld name="4_Intercalaire Bleu nuit">
    <p:bg>
      <p:bgPr>
        <a:solidFill>
          <a:schemeClr val="accent1"/>
        </a:solidFill>
        <a:effectLst/>
      </p:bgPr>
    </p:bg>
    <p:spTree>
      <p:nvGrpSpPr>
        <p:cNvPr id="1" name=""/>
        <p:cNvGrpSpPr/>
        <p:nvPr/>
      </p:nvGrpSpPr>
      <p:grpSpPr>
        <a:xfrm>
          <a:off x="0" y="0"/>
          <a:ext cx="0" cy="0"/>
          <a:chOff x="0" y="0"/>
          <a:chExt cx="0" cy="0"/>
        </a:xfrm>
      </p:grpSpPr>
      <p:pic>
        <p:nvPicPr>
          <p:cNvPr id="8" name="Image 7">
            <a:extLst>
              <a:ext uri="{FF2B5EF4-FFF2-40B4-BE49-F238E27FC236}">
                <a16:creationId xmlns:a16="http://schemas.microsoft.com/office/drawing/2014/main" id="{CAC4E23D-6E9C-AA04-4C25-E79D5656A39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2" name="Titre 1">
            <a:extLst>
              <a:ext uri="{FF2B5EF4-FFF2-40B4-BE49-F238E27FC236}">
                <a16:creationId xmlns:a16="http://schemas.microsoft.com/office/drawing/2014/main" id="{3D3BCC83-C591-C506-84E5-33CEDA0C7F36}"/>
              </a:ext>
            </a:extLst>
          </p:cNvPr>
          <p:cNvSpPr>
            <a:spLocks noGrp="1"/>
          </p:cNvSpPr>
          <p:nvPr>
            <p:ph type="title" hasCustomPrompt="1"/>
          </p:nvPr>
        </p:nvSpPr>
        <p:spPr>
          <a:xfrm>
            <a:off x="407988" y="1927999"/>
            <a:ext cx="5561012" cy="2215991"/>
          </a:xfrm>
        </p:spPr>
        <p:txBody>
          <a:bodyPr anchor="b" anchorCtr="0"/>
          <a:lstStyle>
            <a:lvl1pPr>
              <a:lnSpc>
                <a:spcPct val="100000"/>
              </a:lnSpc>
              <a:defRPr sz="4800">
                <a:solidFill>
                  <a:schemeClr val="bg1"/>
                </a:solidFill>
                <a:latin typeface="Gotham Black" pitchFamily="50" charset="0"/>
              </a:defRPr>
            </a:lvl1pPr>
          </a:lstStyle>
          <a:p>
            <a:r>
              <a:rPr lang="fr-FR"/>
              <a:t>01</a:t>
            </a:r>
            <a:br>
              <a:rPr lang="fr-FR"/>
            </a:br>
            <a:r>
              <a:rPr lang="fr-FR"/>
              <a:t>Titre de la partie </a:t>
            </a:r>
            <a:br>
              <a:rPr lang="fr-FR"/>
            </a:br>
            <a:r>
              <a:rPr lang="fr-FR"/>
              <a:t>plusieurs lignes</a:t>
            </a:r>
          </a:p>
        </p:txBody>
      </p:sp>
      <p:cxnSp>
        <p:nvCxnSpPr>
          <p:cNvPr id="5" name="Connecteur droit 4">
            <a:extLst>
              <a:ext uri="{FF2B5EF4-FFF2-40B4-BE49-F238E27FC236}">
                <a16:creationId xmlns:a16="http://schemas.microsoft.com/office/drawing/2014/main" id="{B1456C89-95C9-6550-4E1C-6A4A68B28DAE}"/>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6" name="Espace réservé du texte 4">
            <a:extLst>
              <a:ext uri="{FF2B5EF4-FFF2-40B4-BE49-F238E27FC236}">
                <a16:creationId xmlns:a16="http://schemas.microsoft.com/office/drawing/2014/main" id="{64D1C2AE-3B5D-865B-E66A-336B7791C5A1}"/>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7" name="Espace réservé du pied de page 3">
            <a:extLst>
              <a:ext uri="{FF2B5EF4-FFF2-40B4-BE49-F238E27FC236}">
                <a16:creationId xmlns:a16="http://schemas.microsoft.com/office/drawing/2014/main" id="{F550E831-32E3-43CE-2CC6-21E609018E33}"/>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0" name="Espace réservé du numéro de diapositive 1">
            <a:extLst>
              <a:ext uri="{FF2B5EF4-FFF2-40B4-BE49-F238E27FC236}">
                <a16:creationId xmlns:a16="http://schemas.microsoft.com/office/drawing/2014/main" id="{14FFF257-918C-726D-1BCA-67C9829674D7}"/>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‹N°›</a:t>
            </a:fld>
            <a:endParaRPr lang="fr-FR"/>
          </a:p>
        </p:txBody>
      </p:sp>
      <p:pic>
        <p:nvPicPr>
          <p:cNvPr id="11" name="Image 10">
            <a:extLst>
              <a:ext uri="{FF2B5EF4-FFF2-40B4-BE49-F238E27FC236}">
                <a16:creationId xmlns:a16="http://schemas.microsoft.com/office/drawing/2014/main" id="{EA3A53B0-8D20-BE27-0183-5F681A1C4F4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55595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p:cSld name="5_Intercalaire Bleu nuit">
    <p:bg>
      <p:bgPr>
        <a:solidFill>
          <a:schemeClr val="accent1"/>
        </a:solidFill>
        <a:effectLst/>
      </p:bgPr>
    </p:bg>
    <p:spTree>
      <p:nvGrpSpPr>
        <p:cNvPr id="1" name=""/>
        <p:cNvGrpSpPr/>
        <p:nvPr/>
      </p:nvGrpSpPr>
      <p:grpSpPr>
        <a:xfrm>
          <a:off x="0" y="0"/>
          <a:ext cx="0" cy="0"/>
          <a:chOff x="0" y="0"/>
          <a:chExt cx="0" cy="0"/>
        </a:xfrm>
      </p:grpSpPr>
      <p:pic>
        <p:nvPicPr>
          <p:cNvPr id="6" name="Image 5">
            <a:extLst>
              <a:ext uri="{FF2B5EF4-FFF2-40B4-BE49-F238E27FC236}">
                <a16:creationId xmlns:a16="http://schemas.microsoft.com/office/drawing/2014/main" id="{5B7C9464-A68D-CC64-4707-DC571042AFE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3" name="Titre 1">
            <a:extLst>
              <a:ext uri="{FF2B5EF4-FFF2-40B4-BE49-F238E27FC236}">
                <a16:creationId xmlns:a16="http://schemas.microsoft.com/office/drawing/2014/main" id="{7A573880-2963-E715-0399-68BD140AE8EE}"/>
              </a:ext>
            </a:extLst>
          </p:cNvPr>
          <p:cNvSpPr>
            <a:spLocks noGrp="1"/>
          </p:cNvSpPr>
          <p:nvPr>
            <p:ph type="title" hasCustomPrompt="1"/>
          </p:nvPr>
        </p:nvSpPr>
        <p:spPr>
          <a:xfrm>
            <a:off x="407988" y="1927999"/>
            <a:ext cx="5561012" cy="2215991"/>
          </a:xfrm>
        </p:spPr>
        <p:txBody>
          <a:bodyPr anchor="b" anchorCtr="0"/>
          <a:lstStyle>
            <a:lvl1pPr>
              <a:lnSpc>
                <a:spcPct val="100000"/>
              </a:lnSpc>
              <a:defRPr sz="4800">
                <a:solidFill>
                  <a:schemeClr val="bg1"/>
                </a:solidFill>
                <a:latin typeface="Gotham Black" pitchFamily="50" charset="0"/>
              </a:defRPr>
            </a:lvl1pPr>
          </a:lstStyle>
          <a:p>
            <a:r>
              <a:rPr lang="fr-FR"/>
              <a:t>01</a:t>
            </a:r>
            <a:br>
              <a:rPr lang="fr-FR"/>
            </a:br>
            <a:r>
              <a:rPr lang="fr-FR"/>
              <a:t>Titre de la partie </a:t>
            </a:r>
            <a:br>
              <a:rPr lang="fr-FR"/>
            </a:br>
            <a:r>
              <a:rPr lang="fr-FR"/>
              <a:t>plusieurs lignes</a:t>
            </a:r>
          </a:p>
        </p:txBody>
      </p:sp>
      <p:cxnSp>
        <p:nvCxnSpPr>
          <p:cNvPr id="4" name="Connecteur droit 3">
            <a:extLst>
              <a:ext uri="{FF2B5EF4-FFF2-40B4-BE49-F238E27FC236}">
                <a16:creationId xmlns:a16="http://schemas.microsoft.com/office/drawing/2014/main" id="{7BFF9835-7809-55E7-91E1-375E8B3DCA2D}"/>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8" name="Espace réservé du texte 4">
            <a:extLst>
              <a:ext uri="{FF2B5EF4-FFF2-40B4-BE49-F238E27FC236}">
                <a16:creationId xmlns:a16="http://schemas.microsoft.com/office/drawing/2014/main" id="{A6086E0D-B9A1-D08B-83CC-668E232021E3}"/>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9" name="Espace réservé du pied de page 3">
            <a:extLst>
              <a:ext uri="{FF2B5EF4-FFF2-40B4-BE49-F238E27FC236}">
                <a16:creationId xmlns:a16="http://schemas.microsoft.com/office/drawing/2014/main" id="{0637196D-8620-B678-5A95-75782B3F9A16}"/>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2" name="Espace réservé du numéro de diapositive 1">
            <a:extLst>
              <a:ext uri="{FF2B5EF4-FFF2-40B4-BE49-F238E27FC236}">
                <a16:creationId xmlns:a16="http://schemas.microsoft.com/office/drawing/2014/main" id="{AED38815-6218-B516-1A1C-ECC9D85ED26D}"/>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‹N°›</a:t>
            </a:fld>
            <a:endParaRPr lang="fr-FR"/>
          </a:p>
        </p:txBody>
      </p:sp>
      <p:pic>
        <p:nvPicPr>
          <p:cNvPr id="14" name="Image 13">
            <a:extLst>
              <a:ext uri="{FF2B5EF4-FFF2-40B4-BE49-F238E27FC236}">
                <a16:creationId xmlns:a16="http://schemas.microsoft.com/office/drawing/2014/main" id="{A766E056-9D8D-1E29-527C-895F4F78A7C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594682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p:cSld name="3_Intercalaire Bleu nuit">
    <p:bg>
      <p:bgPr>
        <a:pattFill prst="pct5">
          <a:fgClr>
            <a:schemeClr val="accent1"/>
          </a:fgClr>
          <a:bgClr>
            <a:schemeClr val="bg1"/>
          </a:bgClr>
        </a:patt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89EE2B6B-168A-A3B4-3FBF-FC5202CB5C3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7" name="Titre 1">
            <a:extLst>
              <a:ext uri="{FF2B5EF4-FFF2-40B4-BE49-F238E27FC236}">
                <a16:creationId xmlns:a16="http://schemas.microsoft.com/office/drawing/2014/main" id="{9DB47260-3D99-41D0-B791-5341C1F7EBB4}"/>
              </a:ext>
            </a:extLst>
          </p:cNvPr>
          <p:cNvSpPr>
            <a:spLocks noGrp="1"/>
          </p:cNvSpPr>
          <p:nvPr>
            <p:ph type="title" hasCustomPrompt="1"/>
          </p:nvPr>
        </p:nvSpPr>
        <p:spPr>
          <a:xfrm>
            <a:off x="407988" y="1927999"/>
            <a:ext cx="5561012" cy="2215991"/>
          </a:xfrm>
        </p:spPr>
        <p:txBody>
          <a:bodyPr anchor="b" anchorCtr="0"/>
          <a:lstStyle>
            <a:lvl1pPr>
              <a:lnSpc>
                <a:spcPct val="100000"/>
              </a:lnSpc>
              <a:defRPr sz="4800">
                <a:solidFill>
                  <a:schemeClr val="bg1"/>
                </a:solidFill>
                <a:latin typeface="Gotham Black" pitchFamily="50" charset="0"/>
              </a:defRPr>
            </a:lvl1pPr>
          </a:lstStyle>
          <a:p>
            <a:r>
              <a:rPr lang="fr-FR"/>
              <a:t>01</a:t>
            </a:r>
            <a:br>
              <a:rPr lang="fr-FR"/>
            </a:br>
            <a:r>
              <a:rPr lang="fr-FR"/>
              <a:t>Titre de la partie </a:t>
            </a:r>
            <a:br>
              <a:rPr lang="fr-FR"/>
            </a:br>
            <a:r>
              <a:rPr lang="fr-FR"/>
              <a:t>plusieurs lignes</a:t>
            </a:r>
          </a:p>
        </p:txBody>
      </p:sp>
      <p:cxnSp>
        <p:nvCxnSpPr>
          <p:cNvPr id="8" name="Connecteur droit 7">
            <a:extLst>
              <a:ext uri="{FF2B5EF4-FFF2-40B4-BE49-F238E27FC236}">
                <a16:creationId xmlns:a16="http://schemas.microsoft.com/office/drawing/2014/main" id="{BDDD2BFB-2CEE-4266-A540-0C238642D9A3}"/>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7" name="Espace réservé du texte 4">
            <a:extLst>
              <a:ext uri="{FF2B5EF4-FFF2-40B4-BE49-F238E27FC236}">
                <a16:creationId xmlns:a16="http://schemas.microsoft.com/office/drawing/2014/main" id="{819FD7B4-46B9-4AEE-9DF6-D6D2548ADE55}"/>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8" name="Espace réservé du pied de page 3">
            <a:extLst>
              <a:ext uri="{FF2B5EF4-FFF2-40B4-BE49-F238E27FC236}">
                <a16:creationId xmlns:a16="http://schemas.microsoft.com/office/drawing/2014/main" id="{894A7795-4549-4144-85F1-65B58C43B77E}"/>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9" name="Espace réservé du numéro de diapositive 1">
            <a:extLst>
              <a:ext uri="{FF2B5EF4-FFF2-40B4-BE49-F238E27FC236}">
                <a16:creationId xmlns:a16="http://schemas.microsoft.com/office/drawing/2014/main" id="{A6AAEDF2-164C-4753-AFB1-52C65448C3DC}"/>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‹N°›</a:t>
            </a:fld>
            <a:endParaRPr lang="fr-FR"/>
          </a:p>
        </p:txBody>
      </p:sp>
      <p:pic>
        <p:nvPicPr>
          <p:cNvPr id="14" name="Image 13">
            <a:extLst>
              <a:ext uri="{FF2B5EF4-FFF2-40B4-BE49-F238E27FC236}">
                <a16:creationId xmlns:a16="http://schemas.microsoft.com/office/drawing/2014/main" id="{12C99672-DE3D-4AD9-8608-759667BC0D7C}"/>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267654" y="6366530"/>
            <a:ext cx="621041" cy="242364"/>
          </a:xfrm>
          <a:prstGeom prst="rect">
            <a:avLst/>
          </a:prstGeom>
        </p:spPr>
      </p:pic>
    </p:spTree>
    <p:extLst>
      <p:ext uri="{BB962C8B-B14F-4D97-AF65-F5344CB8AC3E}">
        <p14:creationId xmlns:p14="http://schemas.microsoft.com/office/powerpoint/2010/main" val="700849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32">
          <p15:clr>
            <a:srgbClr val="C35EA4"/>
          </p15:clr>
        </p15:guide>
        <p15:guide id="2" orient="horz" pos="4088">
          <p15:clr>
            <a:srgbClr val="FBAE40"/>
          </p15:clr>
        </p15:guide>
        <p15:guide id="3" pos="7423">
          <p15:clr>
            <a:srgbClr val="C35EA4"/>
          </p15:clr>
        </p15:guide>
        <p15:guide id="4" pos="257">
          <p15:clr>
            <a:srgbClr val="C35EA4"/>
          </p15:clr>
        </p15:guide>
        <p15:guide id="5" pos="483">
          <p15:clr>
            <a:srgbClr val="C35EA4"/>
          </p15:clr>
        </p15:guide>
        <p15:guide id="6" pos="7197">
          <p15:clr>
            <a:srgbClr val="C35EA4"/>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p:cSld name="Intercalaire Bleu ciel">
    <p:bg>
      <p:bgPr>
        <a:pattFill prst="pct5">
          <a:fgClr>
            <a:schemeClr val="accent1"/>
          </a:fgClr>
          <a:bgClr>
            <a:schemeClr val="bg1"/>
          </a:bgClr>
        </a:patt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0C1DA007-D52B-2289-6FBC-DB17DF47FDB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4" name="Titre 1">
            <a:extLst>
              <a:ext uri="{FF2B5EF4-FFF2-40B4-BE49-F238E27FC236}">
                <a16:creationId xmlns:a16="http://schemas.microsoft.com/office/drawing/2014/main" id="{84A7AF55-1AB6-DFAC-B3C2-A7DDFE7B2AC4}"/>
              </a:ext>
            </a:extLst>
          </p:cNvPr>
          <p:cNvSpPr>
            <a:spLocks noGrp="1"/>
          </p:cNvSpPr>
          <p:nvPr>
            <p:ph type="title" hasCustomPrompt="1"/>
          </p:nvPr>
        </p:nvSpPr>
        <p:spPr>
          <a:xfrm>
            <a:off x="407988" y="1927999"/>
            <a:ext cx="5561012" cy="2215991"/>
          </a:xfrm>
        </p:spPr>
        <p:txBody>
          <a:bodyPr anchor="b" anchorCtr="0"/>
          <a:lstStyle>
            <a:lvl1pPr>
              <a:lnSpc>
                <a:spcPct val="100000"/>
              </a:lnSpc>
              <a:defRPr sz="4800">
                <a:solidFill>
                  <a:schemeClr val="bg1"/>
                </a:solidFill>
                <a:latin typeface="Gotham Black" pitchFamily="50" charset="0"/>
              </a:defRPr>
            </a:lvl1pPr>
          </a:lstStyle>
          <a:p>
            <a:r>
              <a:rPr lang="fr-FR"/>
              <a:t>01</a:t>
            </a:r>
            <a:br>
              <a:rPr lang="fr-FR"/>
            </a:br>
            <a:r>
              <a:rPr lang="fr-FR"/>
              <a:t>Titre de la partie </a:t>
            </a:r>
            <a:br>
              <a:rPr lang="fr-FR"/>
            </a:br>
            <a:r>
              <a:rPr lang="fr-FR"/>
              <a:t>plusieurs lignes</a:t>
            </a:r>
          </a:p>
        </p:txBody>
      </p:sp>
      <p:cxnSp>
        <p:nvCxnSpPr>
          <p:cNvPr id="5" name="Connecteur droit 4">
            <a:extLst>
              <a:ext uri="{FF2B5EF4-FFF2-40B4-BE49-F238E27FC236}">
                <a16:creationId xmlns:a16="http://schemas.microsoft.com/office/drawing/2014/main" id="{1A5E72F3-F72D-7ED0-69BD-3382CF0F46EF}"/>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6" name="Espace réservé du texte 4">
            <a:extLst>
              <a:ext uri="{FF2B5EF4-FFF2-40B4-BE49-F238E27FC236}">
                <a16:creationId xmlns:a16="http://schemas.microsoft.com/office/drawing/2014/main" id="{25D08B7C-1126-E634-5FC6-835A3F883771}"/>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9" name="Espace réservé du pied de page 3">
            <a:extLst>
              <a:ext uri="{FF2B5EF4-FFF2-40B4-BE49-F238E27FC236}">
                <a16:creationId xmlns:a16="http://schemas.microsoft.com/office/drawing/2014/main" id="{6DBC1D16-EE4F-BAA2-3353-9C0502AD9DD4}"/>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0" name="Espace réservé du numéro de diapositive 1">
            <a:extLst>
              <a:ext uri="{FF2B5EF4-FFF2-40B4-BE49-F238E27FC236}">
                <a16:creationId xmlns:a16="http://schemas.microsoft.com/office/drawing/2014/main" id="{9BF42A9C-62EB-4000-E70D-3A3680DF5872}"/>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‹N°›</a:t>
            </a:fld>
            <a:endParaRPr lang="fr-FR"/>
          </a:p>
        </p:txBody>
      </p:sp>
      <p:pic>
        <p:nvPicPr>
          <p:cNvPr id="11" name="Image 10">
            <a:extLst>
              <a:ext uri="{FF2B5EF4-FFF2-40B4-BE49-F238E27FC236}">
                <a16:creationId xmlns:a16="http://schemas.microsoft.com/office/drawing/2014/main" id="{8963CE9B-A784-E479-AEAD-0CD34DEDDEA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192576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32">
          <p15:clr>
            <a:srgbClr val="C35EA4"/>
          </p15:clr>
        </p15:guide>
        <p15:guide id="2" orient="horz" pos="4088">
          <p15:clr>
            <a:srgbClr val="FBAE40"/>
          </p15:clr>
        </p15:guide>
        <p15:guide id="3" pos="7423">
          <p15:clr>
            <a:srgbClr val="C35EA4"/>
          </p15:clr>
        </p15:guide>
        <p15:guide id="4" pos="257">
          <p15:clr>
            <a:srgbClr val="C35EA4"/>
          </p15:clr>
        </p15:guide>
        <p15:guide id="5" pos="483">
          <p15:clr>
            <a:srgbClr val="C35EA4"/>
          </p15:clr>
        </p15:guide>
        <p15:guide id="6" pos="7197">
          <p15:clr>
            <a:srgbClr val="C35EA4"/>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p:cSld name="1_Intercalaire Bleu ciel">
    <p:bg>
      <p:bgPr>
        <a:pattFill prst="pct5">
          <a:fgClr>
            <a:schemeClr val="accent1"/>
          </a:fgClr>
          <a:bgClr>
            <a:schemeClr val="bg1"/>
          </a:bgClr>
        </a:patt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B475C5A5-0F50-F7E4-03F0-AA231955C23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7" name="Titre 1">
            <a:extLst>
              <a:ext uri="{FF2B5EF4-FFF2-40B4-BE49-F238E27FC236}">
                <a16:creationId xmlns:a16="http://schemas.microsoft.com/office/drawing/2014/main" id="{89A6F98C-58FB-D1EC-9B2C-0E6F6FCCF8D0}"/>
              </a:ext>
            </a:extLst>
          </p:cNvPr>
          <p:cNvSpPr>
            <a:spLocks noGrp="1"/>
          </p:cNvSpPr>
          <p:nvPr>
            <p:ph type="title" hasCustomPrompt="1"/>
          </p:nvPr>
        </p:nvSpPr>
        <p:spPr>
          <a:xfrm>
            <a:off x="407988" y="1927999"/>
            <a:ext cx="5561012" cy="2215991"/>
          </a:xfrm>
        </p:spPr>
        <p:txBody>
          <a:bodyPr anchor="b" anchorCtr="0"/>
          <a:lstStyle>
            <a:lvl1pPr>
              <a:lnSpc>
                <a:spcPct val="100000"/>
              </a:lnSpc>
              <a:defRPr sz="4800">
                <a:solidFill>
                  <a:schemeClr val="bg1"/>
                </a:solidFill>
                <a:latin typeface="Gotham Black" pitchFamily="50" charset="0"/>
              </a:defRPr>
            </a:lvl1pPr>
          </a:lstStyle>
          <a:p>
            <a:r>
              <a:rPr lang="fr-FR"/>
              <a:t>01</a:t>
            </a:r>
            <a:br>
              <a:rPr lang="fr-FR"/>
            </a:br>
            <a:r>
              <a:rPr lang="fr-FR"/>
              <a:t>Titre de la partie </a:t>
            </a:r>
            <a:br>
              <a:rPr lang="fr-FR"/>
            </a:br>
            <a:r>
              <a:rPr lang="fr-FR"/>
              <a:t>plusieurs lignes</a:t>
            </a:r>
          </a:p>
        </p:txBody>
      </p:sp>
      <p:cxnSp>
        <p:nvCxnSpPr>
          <p:cNvPr id="8" name="Connecteur droit 7">
            <a:extLst>
              <a:ext uri="{FF2B5EF4-FFF2-40B4-BE49-F238E27FC236}">
                <a16:creationId xmlns:a16="http://schemas.microsoft.com/office/drawing/2014/main" id="{3CC6C52A-CE2F-3A0D-1FE4-734EB97FA589}"/>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2" name="Espace réservé du texte 4">
            <a:extLst>
              <a:ext uri="{FF2B5EF4-FFF2-40B4-BE49-F238E27FC236}">
                <a16:creationId xmlns:a16="http://schemas.microsoft.com/office/drawing/2014/main" id="{37C969C3-CEBB-47EA-6154-DE8A66862E75}"/>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pied de page 3">
            <a:extLst>
              <a:ext uri="{FF2B5EF4-FFF2-40B4-BE49-F238E27FC236}">
                <a16:creationId xmlns:a16="http://schemas.microsoft.com/office/drawing/2014/main" id="{C49CF4F7-55AD-462F-B9AC-4AC73E6B5E67}"/>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4" name="Espace réservé du numéro de diapositive 1">
            <a:extLst>
              <a:ext uri="{FF2B5EF4-FFF2-40B4-BE49-F238E27FC236}">
                <a16:creationId xmlns:a16="http://schemas.microsoft.com/office/drawing/2014/main" id="{2ACFEF5F-4304-EA1B-C7C8-3432B53EF368}"/>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‹N°›</a:t>
            </a:fld>
            <a:endParaRPr lang="fr-FR"/>
          </a:p>
        </p:txBody>
      </p:sp>
      <p:pic>
        <p:nvPicPr>
          <p:cNvPr id="15" name="Image 14">
            <a:extLst>
              <a:ext uri="{FF2B5EF4-FFF2-40B4-BE49-F238E27FC236}">
                <a16:creationId xmlns:a16="http://schemas.microsoft.com/office/drawing/2014/main" id="{A528F7FF-4962-0204-3AF7-6177F77FB36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479646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32">
          <p15:clr>
            <a:srgbClr val="C35EA4"/>
          </p15:clr>
        </p15:guide>
        <p15:guide id="2" orient="horz" pos="4088">
          <p15:clr>
            <a:srgbClr val="FBAE40"/>
          </p15:clr>
        </p15:guide>
        <p15:guide id="3" pos="7423">
          <p15:clr>
            <a:srgbClr val="C35EA4"/>
          </p15:clr>
        </p15:guide>
        <p15:guide id="4" pos="257">
          <p15:clr>
            <a:srgbClr val="C35EA4"/>
          </p15:clr>
        </p15:guide>
        <p15:guide id="5" pos="483">
          <p15:clr>
            <a:srgbClr val="C35EA4"/>
          </p15:clr>
        </p15:guide>
        <p15:guide id="6" pos="7197">
          <p15:clr>
            <a:srgbClr val="C35EA4"/>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p:cSld name="2_Intercalaire Bleu ciel">
    <p:bg>
      <p:bgPr>
        <a:pattFill prst="pct5">
          <a:fgClr>
            <a:schemeClr val="accent1"/>
          </a:fgClr>
          <a:bgClr>
            <a:schemeClr val="bg1"/>
          </a:bgClr>
        </a:pattFill>
        <a:effectLst/>
      </p:bgPr>
    </p:bg>
    <p:spTree>
      <p:nvGrpSpPr>
        <p:cNvPr id="1" name=""/>
        <p:cNvGrpSpPr/>
        <p:nvPr/>
      </p:nvGrpSpPr>
      <p:grpSpPr>
        <a:xfrm>
          <a:off x="0" y="0"/>
          <a:ext cx="0" cy="0"/>
          <a:chOff x="0" y="0"/>
          <a:chExt cx="0" cy="0"/>
        </a:xfrm>
      </p:grpSpPr>
      <p:pic>
        <p:nvPicPr>
          <p:cNvPr id="3" name="Image 2" descr="Une image contenant léger&#10;&#10;Description générée automatiquement">
            <a:extLst>
              <a:ext uri="{FF2B5EF4-FFF2-40B4-BE49-F238E27FC236}">
                <a16:creationId xmlns:a16="http://schemas.microsoft.com/office/drawing/2014/main" id="{31D0F328-7436-D33D-CBA4-00A3D658BDB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7" name="Titre 1">
            <a:extLst>
              <a:ext uri="{FF2B5EF4-FFF2-40B4-BE49-F238E27FC236}">
                <a16:creationId xmlns:a16="http://schemas.microsoft.com/office/drawing/2014/main" id="{89A6F98C-58FB-D1EC-9B2C-0E6F6FCCF8D0}"/>
              </a:ext>
            </a:extLst>
          </p:cNvPr>
          <p:cNvSpPr>
            <a:spLocks noGrp="1"/>
          </p:cNvSpPr>
          <p:nvPr>
            <p:ph type="title" hasCustomPrompt="1"/>
          </p:nvPr>
        </p:nvSpPr>
        <p:spPr>
          <a:xfrm>
            <a:off x="407988" y="1927999"/>
            <a:ext cx="5561012" cy="2215991"/>
          </a:xfrm>
        </p:spPr>
        <p:txBody>
          <a:bodyPr anchor="b" anchorCtr="0"/>
          <a:lstStyle>
            <a:lvl1pPr>
              <a:lnSpc>
                <a:spcPct val="100000"/>
              </a:lnSpc>
              <a:defRPr sz="4800">
                <a:solidFill>
                  <a:schemeClr val="bg1"/>
                </a:solidFill>
                <a:latin typeface="Gotham Black" pitchFamily="50" charset="0"/>
              </a:defRPr>
            </a:lvl1pPr>
          </a:lstStyle>
          <a:p>
            <a:r>
              <a:rPr lang="fr-FR"/>
              <a:t>01</a:t>
            </a:r>
            <a:br>
              <a:rPr lang="fr-FR"/>
            </a:br>
            <a:r>
              <a:rPr lang="fr-FR"/>
              <a:t>Titre de la partie </a:t>
            </a:r>
            <a:br>
              <a:rPr lang="fr-FR"/>
            </a:br>
            <a:r>
              <a:rPr lang="fr-FR"/>
              <a:t>plusieurs lignes</a:t>
            </a:r>
          </a:p>
        </p:txBody>
      </p:sp>
      <p:cxnSp>
        <p:nvCxnSpPr>
          <p:cNvPr id="8" name="Connecteur droit 7">
            <a:extLst>
              <a:ext uri="{FF2B5EF4-FFF2-40B4-BE49-F238E27FC236}">
                <a16:creationId xmlns:a16="http://schemas.microsoft.com/office/drawing/2014/main" id="{3CC6C52A-CE2F-3A0D-1FE4-734EB97FA589}"/>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2" name="Espace réservé du texte 4">
            <a:extLst>
              <a:ext uri="{FF2B5EF4-FFF2-40B4-BE49-F238E27FC236}">
                <a16:creationId xmlns:a16="http://schemas.microsoft.com/office/drawing/2014/main" id="{37C969C3-CEBB-47EA-6154-DE8A66862E75}"/>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pied de page 3">
            <a:extLst>
              <a:ext uri="{FF2B5EF4-FFF2-40B4-BE49-F238E27FC236}">
                <a16:creationId xmlns:a16="http://schemas.microsoft.com/office/drawing/2014/main" id="{C49CF4F7-55AD-462F-B9AC-4AC73E6B5E67}"/>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4" name="Espace réservé du numéro de diapositive 1">
            <a:extLst>
              <a:ext uri="{FF2B5EF4-FFF2-40B4-BE49-F238E27FC236}">
                <a16:creationId xmlns:a16="http://schemas.microsoft.com/office/drawing/2014/main" id="{2ACFEF5F-4304-EA1B-C7C8-3432B53EF368}"/>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‹N°›</a:t>
            </a:fld>
            <a:endParaRPr lang="fr-FR"/>
          </a:p>
        </p:txBody>
      </p:sp>
      <p:pic>
        <p:nvPicPr>
          <p:cNvPr id="15" name="Image 14">
            <a:extLst>
              <a:ext uri="{FF2B5EF4-FFF2-40B4-BE49-F238E27FC236}">
                <a16:creationId xmlns:a16="http://schemas.microsoft.com/office/drawing/2014/main" id="{A528F7FF-4962-0204-3AF7-6177F77FB36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400054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32">
          <p15:clr>
            <a:srgbClr val="C35EA4"/>
          </p15:clr>
        </p15:guide>
        <p15:guide id="2" orient="horz" pos="4088">
          <p15:clr>
            <a:srgbClr val="FBAE40"/>
          </p15:clr>
        </p15:guide>
        <p15:guide id="3" pos="7423">
          <p15:clr>
            <a:srgbClr val="C35EA4"/>
          </p15:clr>
        </p15:guide>
        <p15:guide id="4" pos="257">
          <p15:clr>
            <a:srgbClr val="C35EA4"/>
          </p15:clr>
        </p15:guide>
        <p15:guide id="5" pos="483">
          <p15:clr>
            <a:srgbClr val="C35EA4"/>
          </p15:clr>
        </p15:guide>
        <p15:guide id="6" pos="7197">
          <p15:clr>
            <a:srgbClr val="C35EA4"/>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p:cSld name="3_Intercalaire Bleu ciel">
    <p:bg>
      <p:bgPr>
        <a:pattFill prst="pct5">
          <a:fgClr>
            <a:schemeClr val="accent1"/>
          </a:fgClr>
          <a:bgClr>
            <a:schemeClr val="bg1"/>
          </a:bgClr>
        </a:patt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FB1B5D01-E856-8D50-F040-DA81961441A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7" name="Titre 1">
            <a:extLst>
              <a:ext uri="{FF2B5EF4-FFF2-40B4-BE49-F238E27FC236}">
                <a16:creationId xmlns:a16="http://schemas.microsoft.com/office/drawing/2014/main" id="{89A6F98C-58FB-D1EC-9B2C-0E6F6FCCF8D0}"/>
              </a:ext>
            </a:extLst>
          </p:cNvPr>
          <p:cNvSpPr>
            <a:spLocks noGrp="1"/>
          </p:cNvSpPr>
          <p:nvPr>
            <p:ph type="title" hasCustomPrompt="1"/>
          </p:nvPr>
        </p:nvSpPr>
        <p:spPr>
          <a:xfrm>
            <a:off x="407988" y="1927999"/>
            <a:ext cx="5561012" cy="2215991"/>
          </a:xfrm>
        </p:spPr>
        <p:txBody>
          <a:bodyPr anchor="b" anchorCtr="0"/>
          <a:lstStyle>
            <a:lvl1pPr>
              <a:lnSpc>
                <a:spcPct val="100000"/>
              </a:lnSpc>
              <a:defRPr sz="4800">
                <a:solidFill>
                  <a:schemeClr val="bg1"/>
                </a:solidFill>
                <a:latin typeface="Gotham Black" pitchFamily="50" charset="0"/>
              </a:defRPr>
            </a:lvl1pPr>
          </a:lstStyle>
          <a:p>
            <a:r>
              <a:rPr lang="fr-FR"/>
              <a:t>01</a:t>
            </a:r>
            <a:br>
              <a:rPr lang="fr-FR"/>
            </a:br>
            <a:r>
              <a:rPr lang="fr-FR"/>
              <a:t>Titre de la partie </a:t>
            </a:r>
            <a:br>
              <a:rPr lang="fr-FR"/>
            </a:br>
            <a:r>
              <a:rPr lang="fr-FR"/>
              <a:t>plusieurs lignes</a:t>
            </a:r>
          </a:p>
        </p:txBody>
      </p:sp>
      <p:cxnSp>
        <p:nvCxnSpPr>
          <p:cNvPr id="8" name="Connecteur droit 7">
            <a:extLst>
              <a:ext uri="{FF2B5EF4-FFF2-40B4-BE49-F238E27FC236}">
                <a16:creationId xmlns:a16="http://schemas.microsoft.com/office/drawing/2014/main" id="{3CC6C52A-CE2F-3A0D-1FE4-734EB97FA589}"/>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2" name="Espace réservé du texte 4">
            <a:extLst>
              <a:ext uri="{FF2B5EF4-FFF2-40B4-BE49-F238E27FC236}">
                <a16:creationId xmlns:a16="http://schemas.microsoft.com/office/drawing/2014/main" id="{37C969C3-CEBB-47EA-6154-DE8A66862E75}"/>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pied de page 3">
            <a:extLst>
              <a:ext uri="{FF2B5EF4-FFF2-40B4-BE49-F238E27FC236}">
                <a16:creationId xmlns:a16="http://schemas.microsoft.com/office/drawing/2014/main" id="{C49CF4F7-55AD-462F-B9AC-4AC73E6B5E67}"/>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4" name="Espace réservé du numéro de diapositive 1">
            <a:extLst>
              <a:ext uri="{FF2B5EF4-FFF2-40B4-BE49-F238E27FC236}">
                <a16:creationId xmlns:a16="http://schemas.microsoft.com/office/drawing/2014/main" id="{2ACFEF5F-4304-EA1B-C7C8-3432B53EF368}"/>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‹N°›</a:t>
            </a:fld>
            <a:endParaRPr lang="fr-FR"/>
          </a:p>
        </p:txBody>
      </p:sp>
      <p:pic>
        <p:nvPicPr>
          <p:cNvPr id="15" name="Image 14">
            <a:extLst>
              <a:ext uri="{FF2B5EF4-FFF2-40B4-BE49-F238E27FC236}">
                <a16:creationId xmlns:a16="http://schemas.microsoft.com/office/drawing/2014/main" id="{A528F7FF-4962-0204-3AF7-6177F77FB36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762669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32">
          <p15:clr>
            <a:srgbClr val="C35EA4"/>
          </p15:clr>
        </p15:guide>
        <p15:guide id="2" orient="horz" pos="4088">
          <p15:clr>
            <a:srgbClr val="FBAE40"/>
          </p15:clr>
        </p15:guide>
        <p15:guide id="3" pos="7423">
          <p15:clr>
            <a:srgbClr val="C35EA4"/>
          </p15:clr>
        </p15:guide>
        <p15:guide id="4" pos="257">
          <p15:clr>
            <a:srgbClr val="C35EA4"/>
          </p15:clr>
        </p15:guide>
        <p15:guide id="5" pos="483">
          <p15:clr>
            <a:srgbClr val="C35EA4"/>
          </p15:clr>
        </p15:guide>
        <p15:guide id="6" pos="7197">
          <p15:clr>
            <a:srgbClr val="C35EA4"/>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Titre et contenu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10" y="611198"/>
            <a:ext cx="11354400" cy="1231200"/>
          </a:xfrm>
        </p:spPr>
        <p:txBody>
          <a:bodyPr anchor="b">
            <a:noAutofit/>
          </a:body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0" y="2327070"/>
            <a:ext cx="11354400" cy="3694318"/>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9" name="Connecteur droit 8">
            <a:extLst>
              <a:ext uri="{FF2B5EF4-FFF2-40B4-BE49-F238E27FC236}">
                <a16:creationId xmlns:a16="http://schemas.microsoft.com/office/drawing/2014/main" id="{A26478DB-A61D-4394-BEF9-208DE216AB28}"/>
              </a:ext>
            </a:extLst>
          </p:cNvPr>
          <p:cNvCxnSpPr>
            <a:cxnSpLocks/>
          </p:cNvCxnSpPr>
          <p:nvPr/>
        </p:nvCxnSpPr>
        <p:spPr>
          <a:xfrm>
            <a:off x="407988" y="2109005"/>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20054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p:cSld name="Titre et contenu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611198"/>
            <a:ext cx="11353190" cy="1231200"/>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2" name="Espace réservé du texte 4">
            <a:extLst>
              <a:ext uri="{FF2B5EF4-FFF2-40B4-BE49-F238E27FC236}">
                <a16:creationId xmlns:a16="http://schemas.microsoft.com/office/drawing/2014/main" id="{14E497FF-5645-4CDA-9519-CC0A4481FFC6}"/>
              </a:ext>
            </a:extLst>
          </p:cNvPr>
          <p:cNvSpPr>
            <a:spLocks noGrp="1"/>
          </p:cNvSpPr>
          <p:nvPr>
            <p:ph type="body" sz="quarter" idx="18" hasCustomPrompt="1"/>
          </p:nvPr>
        </p:nvSpPr>
        <p:spPr>
          <a:xfrm>
            <a:off x="419710" y="2327070"/>
            <a:ext cx="11353190" cy="36936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cxnSp>
        <p:nvCxnSpPr>
          <p:cNvPr id="18" name="Connecteur droit 17">
            <a:extLst>
              <a:ext uri="{FF2B5EF4-FFF2-40B4-BE49-F238E27FC236}">
                <a16:creationId xmlns:a16="http://schemas.microsoft.com/office/drawing/2014/main" id="{CA6963B3-7F02-46B3-A684-680A0667F24C}"/>
              </a:ext>
            </a:extLst>
          </p:cNvPr>
          <p:cNvCxnSpPr>
            <a:cxnSpLocks/>
          </p:cNvCxnSpPr>
          <p:nvPr/>
        </p:nvCxnSpPr>
        <p:spPr>
          <a:xfrm>
            <a:off x="407988" y="210900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pic>
        <p:nvPicPr>
          <p:cNvPr id="2" name="Image 1">
            <a:extLst>
              <a:ext uri="{FF2B5EF4-FFF2-40B4-BE49-F238E27FC236}">
                <a16:creationId xmlns:a16="http://schemas.microsoft.com/office/drawing/2014/main" id="{8F5490C6-5EF6-1F6C-0A06-C7073EDC45C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3634378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p:cSld name="2_Cover 1">
    <p:bg>
      <p:bgPr>
        <a:solidFill>
          <a:schemeClr val="accent1"/>
        </a:solidFill>
        <a:effectLst/>
      </p:bgPr>
    </p:bg>
    <p:spTree>
      <p:nvGrpSpPr>
        <p:cNvPr id="1" name=""/>
        <p:cNvGrpSpPr/>
        <p:nvPr/>
      </p:nvGrpSpPr>
      <p:grpSpPr>
        <a:xfrm>
          <a:off x="0" y="0"/>
          <a:ext cx="0" cy="0"/>
          <a:chOff x="0" y="0"/>
          <a:chExt cx="0" cy="0"/>
        </a:xfrm>
      </p:grpSpPr>
      <p:pic>
        <p:nvPicPr>
          <p:cNvPr id="4" name="Image 3" descr="Une image contenant texte, personne&#10;&#10;Description générée automatiquement">
            <a:extLst>
              <a:ext uri="{FF2B5EF4-FFF2-40B4-BE49-F238E27FC236}">
                <a16:creationId xmlns:a16="http://schemas.microsoft.com/office/drawing/2014/main" id="{AEB7801A-7910-89AA-BFB7-11FF78D3585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pic>
        <p:nvPicPr>
          <p:cNvPr id="2" name="Image 1">
            <a:extLst>
              <a:ext uri="{FF2B5EF4-FFF2-40B4-BE49-F238E27FC236}">
                <a16:creationId xmlns:a16="http://schemas.microsoft.com/office/drawing/2014/main" id="{2CDA49FB-DEC5-B514-D9AA-C1C7BD9146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58046" y="2492423"/>
            <a:ext cx="4417904" cy="2164417"/>
          </a:xfrm>
          <a:prstGeom prst="rect">
            <a:avLst/>
          </a:prstGeom>
        </p:spPr>
      </p:pic>
    </p:spTree>
    <p:extLst>
      <p:ext uri="{BB962C8B-B14F-4D97-AF65-F5344CB8AC3E}">
        <p14:creationId xmlns:p14="http://schemas.microsoft.com/office/powerpoint/2010/main" val="36214641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p:cSld name="Titre et contenu - Bleu vague">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pic>
        <p:nvPicPr>
          <p:cNvPr id="2" name="Graphique 3">
            <a:extLst>
              <a:ext uri="{FF2B5EF4-FFF2-40B4-BE49-F238E27FC236}">
                <a16:creationId xmlns:a16="http://schemas.microsoft.com/office/drawing/2014/main" id="{CA470D4C-AD04-B479-F4F2-C663344D0E5B}"/>
              </a:ext>
            </a:extLst>
          </p:cNvPr>
          <p:cNvPicPr>
            <a:picLocks noChangeAspect="1"/>
          </p:cNvPicPr>
          <p:nvPr/>
        </p:nvPicPr>
        <p:blipFill>
          <a:blip r:embed="rId2">
            <a:extLst>
              <a:ext uri="{96DAC541-7B7A-43D3-8B79-37D633B846F1}">
                <asvg:svgBlip xmlns:asvg="http://schemas.microsoft.com/office/drawing/2016/SVG/main" r:embed="rId3"/>
              </a:ext>
            </a:extLst>
          </a:blip>
          <a:srcRect b="30472"/>
          <a:stretch>
            <a:fillRect/>
          </a:stretch>
        </p:blipFill>
        <p:spPr>
          <a:xfrm>
            <a:off x="177" y="5177248"/>
            <a:ext cx="12191996" cy="1709728"/>
          </a:xfrm>
          <a:prstGeom prst="rect">
            <a:avLst/>
          </a:prstGeom>
          <a:noFill/>
          <a:ln>
            <a:noFill/>
          </a:ln>
        </p:spPr>
      </p:pic>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611198"/>
            <a:ext cx="11353190" cy="1231200"/>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2" name="Espace réservé du texte 4">
            <a:extLst>
              <a:ext uri="{FF2B5EF4-FFF2-40B4-BE49-F238E27FC236}">
                <a16:creationId xmlns:a16="http://schemas.microsoft.com/office/drawing/2014/main" id="{14E497FF-5645-4CDA-9519-CC0A4481FFC6}"/>
              </a:ext>
            </a:extLst>
          </p:cNvPr>
          <p:cNvSpPr>
            <a:spLocks noGrp="1"/>
          </p:cNvSpPr>
          <p:nvPr>
            <p:ph type="body" sz="quarter" idx="18" hasCustomPrompt="1"/>
          </p:nvPr>
        </p:nvSpPr>
        <p:spPr>
          <a:xfrm>
            <a:off x="419710" y="2327070"/>
            <a:ext cx="11353190" cy="36936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pic>
        <p:nvPicPr>
          <p:cNvPr id="7" name="Image 6">
            <a:extLst>
              <a:ext uri="{FF2B5EF4-FFF2-40B4-BE49-F238E27FC236}">
                <a16:creationId xmlns:a16="http://schemas.microsoft.com/office/drawing/2014/main" id="{D170A664-72EB-0DDE-6268-D2D9E3DE8B8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08025" y="6298911"/>
            <a:ext cx="796390" cy="390167"/>
          </a:xfrm>
          <a:prstGeom prst="rect">
            <a:avLst/>
          </a:prstGeom>
        </p:spPr>
      </p:pic>
    </p:spTree>
    <p:extLst>
      <p:ext uri="{BB962C8B-B14F-4D97-AF65-F5344CB8AC3E}">
        <p14:creationId xmlns:p14="http://schemas.microsoft.com/office/powerpoint/2010/main" val="1854715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Titre et 2 contenus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10" y="611198"/>
            <a:ext cx="11354400" cy="1231200"/>
          </a:xfrm>
        </p:spPr>
        <p:txBody>
          <a:bodyPr anchor="b">
            <a:noAutofit/>
          </a:body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0" y="2327070"/>
            <a:ext cx="5549290" cy="3694318"/>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9" name="Connecteur droit 8">
            <a:extLst>
              <a:ext uri="{FF2B5EF4-FFF2-40B4-BE49-F238E27FC236}">
                <a16:creationId xmlns:a16="http://schemas.microsoft.com/office/drawing/2014/main" id="{A26478DB-A61D-4394-BEF9-208DE216AB28}"/>
              </a:ext>
            </a:extLst>
          </p:cNvPr>
          <p:cNvCxnSpPr>
            <a:cxnSpLocks/>
          </p:cNvCxnSpPr>
          <p:nvPr/>
        </p:nvCxnSpPr>
        <p:spPr>
          <a:xfrm>
            <a:off x="407988" y="2109005"/>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10" name="Espace réservé du texte 4">
            <a:extLst>
              <a:ext uri="{FF2B5EF4-FFF2-40B4-BE49-F238E27FC236}">
                <a16:creationId xmlns:a16="http://schemas.microsoft.com/office/drawing/2014/main" id="{1EA8827B-BBE1-4FD5-85D0-EBA8055F0542}"/>
              </a:ext>
            </a:extLst>
          </p:cNvPr>
          <p:cNvSpPr>
            <a:spLocks noGrp="1"/>
          </p:cNvSpPr>
          <p:nvPr>
            <p:ph type="body" sz="quarter" idx="19" hasCustomPrompt="1"/>
          </p:nvPr>
        </p:nvSpPr>
        <p:spPr>
          <a:xfrm>
            <a:off x="6223000" y="2327070"/>
            <a:ext cx="5551110" cy="3694318"/>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spTree>
    <p:extLst>
      <p:ext uri="{BB962C8B-B14F-4D97-AF65-F5344CB8AC3E}">
        <p14:creationId xmlns:p14="http://schemas.microsoft.com/office/powerpoint/2010/main" val="2028703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p:cSld name="Titre et 2 contenus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611198"/>
            <a:ext cx="11353190" cy="1231200"/>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2" name="Espace réservé du texte 4">
            <a:extLst>
              <a:ext uri="{FF2B5EF4-FFF2-40B4-BE49-F238E27FC236}">
                <a16:creationId xmlns:a16="http://schemas.microsoft.com/office/drawing/2014/main" id="{14E497FF-5645-4CDA-9519-CC0A4481FFC6}"/>
              </a:ext>
            </a:extLst>
          </p:cNvPr>
          <p:cNvSpPr>
            <a:spLocks noGrp="1"/>
          </p:cNvSpPr>
          <p:nvPr>
            <p:ph type="body" sz="quarter" idx="18" hasCustomPrompt="1"/>
          </p:nvPr>
        </p:nvSpPr>
        <p:spPr>
          <a:xfrm>
            <a:off x="419710" y="2327070"/>
            <a:ext cx="5551200" cy="36936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cxnSp>
        <p:nvCxnSpPr>
          <p:cNvPr id="18" name="Connecteur droit 17">
            <a:extLst>
              <a:ext uri="{FF2B5EF4-FFF2-40B4-BE49-F238E27FC236}">
                <a16:creationId xmlns:a16="http://schemas.microsoft.com/office/drawing/2014/main" id="{CA6963B3-7F02-46B3-A684-680A0667F24C}"/>
              </a:ext>
            </a:extLst>
          </p:cNvPr>
          <p:cNvCxnSpPr>
            <a:cxnSpLocks/>
          </p:cNvCxnSpPr>
          <p:nvPr/>
        </p:nvCxnSpPr>
        <p:spPr>
          <a:xfrm>
            <a:off x="407988" y="210900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0" name="Espace réservé du texte 4">
            <a:extLst>
              <a:ext uri="{FF2B5EF4-FFF2-40B4-BE49-F238E27FC236}">
                <a16:creationId xmlns:a16="http://schemas.microsoft.com/office/drawing/2014/main" id="{44CD318C-E1C1-4AFF-BFD7-D5A98425935B}"/>
              </a:ext>
            </a:extLst>
          </p:cNvPr>
          <p:cNvSpPr>
            <a:spLocks noGrp="1"/>
          </p:cNvSpPr>
          <p:nvPr>
            <p:ph type="body" sz="quarter" idx="19" hasCustomPrompt="1"/>
          </p:nvPr>
        </p:nvSpPr>
        <p:spPr>
          <a:xfrm>
            <a:off x="6222910" y="2327070"/>
            <a:ext cx="5551200" cy="36936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pic>
        <p:nvPicPr>
          <p:cNvPr id="2" name="Image 1">
            <a:extLst>
              <a:ext uri="{FF2B5EF4-FFF2-40B4-BE49-F238E27FC236}">
                <a16:creationId xmlns:a16="http://schemas.microsoft.com/office/drawing/2014/main" id="{518A47BA-01C3-EE8A-335C-6E117C0587E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33210896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Titre et intro avec 2 contenus - Blanc">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514CEA37-C718-4CAC-912F-BAB2CD9B1803}"/>
              </a:ext>
            </a:extLst>
          </p:cNvPr>
          <p:cNvSpPr/>
          <p:nvPr/>
        </p:nvSpPr>
        <p:spPr>
          <a:xfrm>
            <a:off x="4775200" y="367146"/>
            <a:ext cx="7012314" cy="5907192"/>
          </a:xfrm>
          <a:prstGeom prst="rect">
            <a:avLst/>
          </a:prstGeom>
          <a:solidFill>
            <a:schemeClr val="bg1"/>
          </a:solidFill>
          <a:ln w="19050">
            <a:noFill/>
          </a:ln>
          <a:effectLst>
            <a:outerShdw blurRad="330200" dist="38100" dir="2700000" algn="tl"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251999" tIns="503999" rIns="251999" bIns="251999" rtlCol="0" anchor="t" anchorCtr="0"/>
          <a:lstStyle/>
          <a:p>
            <a:pPr>
              <a:spcAft>
                <a:spcPts val="400"/>
              </a:spcAft>
            </a:pPr>
            <a:endParaRPr lang="fr-FR" b="1">
              <a:solidFill>
                <a:schemeClr val="accent1"/>
              </a:solidFill>
              <a:latin typeface="Lato" panose="020F0502020204030203" pitchFamily="34" charset="0"/>
            </a:endParaRPr>
          </a:p>
        </p:txBody>
      </p:sp>
      <p:sp>
        <p:nvSpPr>
          <p:cNvPr id="3" name="Espace réservé du pied de page 2">
            <a:extLst>
              <a:ext uri="{FF2B5EF4-FFF2-40B4-BE49-F238E27FC236}">
                <a16:creationId xmlns:a16="http://schemas.microsoft.com/office/drawing/2014/main" id="{8EE59777-AFA9-4B99-8555-FBCF80597C96}"/>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58C6C95E-201D-4565-BB34-334C1539F03A}"/>
              </a:ext>
            </a:extLst>
          </p:cNvPr>
          <p:cNvSpPr>
            <a:spLocks noGrp="1"/>
          </p:cNvSpPr>
          <p:nvPr>
            <p:ph type="sldNum" sz="quarter" idx="11"/>
          </p:nvPr>
        </p:nvSpPr>
        <p:spPr/>
        <p:txBody>
          <a:bodyPr/>
          <a:lstStyle/>
          <a:p>
            <a:fld id="{DCFF6D3A-3277-42A1-9D8C-71F4574BBB66}" type="slidenum">
              <a:rPr lang="fr-FR" smtClean="0"/>
              <a:t>‹N°›</a:t>
            </a:fld>
            <a:endParaRPr lang="fr-FR"/>
          </a:p>
        </p:txBody>
      </p:sp>
      <p:cxnSp>
        <p:nvCxnSpPr>
          <p:cNvPr id="13" name="Connecteur droit 12">
            <a:extLst>
              <a:ext uri="{FF2B5EF4-FFF2-40B4-BE49-F238E27FC236}">
                <a16:creationId xmlns:a16="http://schemas.microsoft.com/office/drawing/2014/main" id="{0C3CCCE6-C664-43D3-AE7A-F5FB19BDF771}"/>
              </a:ext>
            </a:extLst>
          </p:cNvPr>
          <p:cNvCxnSpPr>
            <a:cxnSpLocks/>
          </p:cNvCxnSpPr>
          <p:nvPr/>
        </p:nvCxnSpPr>
        <p:spPr>
          <a:xfrm>
            <a:off x="5650495" y="2394272"/>
            <a:ext cx="5602962" cy="0"/>
          </a:xfrm>
          <a:prstGeom prst="line">
            <a:avLst/>
          </a:prstGeom>
          <a:ln cap="rnd">
            <a:solidFill>
              <a:schemeClr val="bg1">
                <a:lumMod val="75000"/>
                <a:alpha val="20000"/>
              </a:schemeClr>
            </a:solidFill>
            <a:round/>
          </a:ln>
        </p:spPr>
        <p:style>
          <a:lnRef idx="1">
            <a:schemeClr val="accent1"/>
          </a:lnRef>
          <a:fillRef idx="0">
            <a:schemeClr val="accent1"/>
          </a:fillRef>
          <a:effectRef idx="0">
            <a:schemeClr val="accent1"/>
          </a:effectRef>
          <a:fontRef idx="minor">
            <a:schemeClr val="tx1"/>
          </a:fontRef>
        </p:style>
      </p:cxnSp>
      <p:sp>
        <p:nvSpPr>
          <p:cNvPr id="17" name="Espace réservé du texte 15">
            <a:extLst>
              <a:ext uri="{FF2B5EF4-FFF2-40B4-BE49-F238E27FC236}">
                <a16:creationId xmlns:a16="http://schemas.microsoft.com/office/drawing/2014/main" id="{0B707E09-23C0-458D-9F75-44D2300251B1}"/>
              </a:ext>
            </a:extLst>
          </p:cNvPr>
          <p:cNvSpPr>
            <a:spLocks noGrp="1"/>
          </p:cNvSpPr>
          <p:nvPr>
            <p:ph type="body" sz="quarter" idx="13" hasCustomPrompt="1"/>
          </p:nvPr>
        </p:nvSpPr>
        <p:spPr>
          <a:xfrm>
            <a:off x="5650494" y="778565"/>
            <a:ext cx="5602961" cy="1248686"/>
          </a:xfrm>
          <a:noFill/>
        </p:spPr>
        <p:txBody>
          <a:bodyPr anchor="b" anchorCtr="0">
            <a:normAutofit/>
          </a:bodyPr>
          <a:lstStyle>
            <a:lvl1pPr>
              <a:lnSpc>
                <a:spcPct val="100000"/>
              </a:lnSpc>
              <a:defRPr sz="1400" b="1">
                <a:solidFill>
                  <a:schemeClr val="accent1"/>
                </a:solidFill>
                <a:latin typeface="Lato" panose="020B0604020202020204" charset="0"/>
              </a:defRPr>
            </a:lvl1pPr>
            <a:lvl2pPr>
              <a:lnSpc>
                <a:spcPct val="100000"/>
              </a:lnSpc>
              <a:buFontTx/>
              <a:buNone/>
              <a:defRPr sz="1400" b="1">
                <a:solidFill>
                  <a:schemeClr val="accent1"/>
                </a:solidFill>
                <a:latin typeface="Lato" panose="020B0604020202020204" charset="0"/>
              </a:defRPr>
            </a:lvl2pPr>
            <a:lvl3pPr>
              <a:lnSpc>
                <a:spcPct val="100000"/>
              </a:lnSpc>
              <a:buFontTx/>
              <a:buNone/>
              <a:defRPr sz="1400" b="1">
                <a:solidFill>
                  <a:schemeClr val="accent1"/>
                </a:solidFill>
                <a:latin typeface="Lato" panose="020B0604020202020204" charset="0"/>
              </a:defRPr>
            </a:lvl3pPr>
            <a:lvl4pPr>
              <a:lnSpc>
                <a:spcPct val="100000"/>
              </a:lnSpc>
              <a:buFontTx/>
              <a:buNone/>
              <a:defRPr sz="1400" b="1">
                <a:solidFill>
                  <a:schemeClr val="accent1"/>
                </a:solidFill>
                <a:latin typeface="Lato" panose="020B0604020202020204" charset="0"/>
              </a:defRPr>
            </a:lvl4pPr>
            <a:lvl5pPr marL="0" indent="0">
              <a:lnSpc>
                <a:spcPct val="100000"/>
              </a:lnSpc>
              <a:buFont typeface="Arial" panose="020B0604020202020204" pitchFamily="34" charset="0"/>
              <a:buNone/>
              <a:defRPr sz="1400" b="1">
                <a:solidFill>
                  <a:schemeClr val="accent1"/>
                </a:solidFill>
                <a:latin typeface="Lato" panose="020B0604020202020204" charset="0"/>
              </a:defRPr>
            </a:lvl5pPr>
            <a:lvl6pPr>
              <a:lnSpc>
                <a:spcPct val="100000"/>
              </a:lnSpc>
              <a:defRPr sz="1400" b="1">
                <a:latin typeface="Lato" panose="020B0604020202020204" charset="0"/>
              </a:defRPr>
            </a:lvl6pPr>
            <a:lvl7pPr>
              <a:lnSpc>
                <a:spcPct val="100000"/>
              </a:lnSpc>
              <a:defRPr sz="1400" b="1" i="0">
                <a:solidFill>
                  <a:schemeClr val="accent1"/>
                </a:solidFill>
                <a:latin typeface="Lato" panose="020B0604020202020204" charset="0"/>
              </a:defRPr>
            </a:lvl7pPr>
            <a:lvl8pPr>
              <a:lnSpc>
                <a:spcPct val="100000"/>
              </a:lnSpc>
              <a:defRPr sz="1400" b="1" i="0">
                <a:latin typeface="Lato" panose="020B0604020202020204" charset="0"/>
              </a:defRPr>
            </a:lvl8pPr>
            <a:lvl9pPr>
              <a:lnSpc>
                <a:spcPct val="100000"/>
              </a:lnSpc>
              <a:defRPr sz="1400" b="1" i="0">
                <a:latin typeface="Lato" panose="020B0604020202020204" charset="0"/>
              </a:defRPr>
            </a:lvl9pPr>
          </a:lstStyle>
          <a:p>
            <a:pPr lvl="0"/>
            <a:r>
              <a:rPr lang="fr-FR"/>
              <a:t>Texte en gras</a:t>
            </a:r>
          </a:p>
        </p:txBody>
      </p:sp>
      <p:cxnSp>
        <p:nvCxnSpPr>
          <p:cNvPr id="15" name="Connecteur droit 14">
            <a:extLst>
              <a:ext uri="{FF2B5EF4-FFF2-40B4-BE49-F238E27FC236}">
                <a16:creationId xmlns:a16="http://schemas.microsoft.com/office/drawing/2014/main" id="{C6BA1BC1-6E13-4A28-A7D9-ED5D6D25DD93}"/>
              </a:ext>
            </a:extLst>
          </p:cNvPr>
          <p:cNvCxnSpPr>
            <a:cxnSpLocks/>
          </p:cNvCxnSpPr>
          <p:nvPr/>
        </p:nvCxnSpPr>
        <p:spPr>
          <a:xfrm>
            <a:off x="407988" y="4098967"/>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51F1D6B9-78D5-4F73-A578-158CE4CE7844}"/>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21" name="Espace réservé du texte 4">
            <a:extLst>
              <a:ext uri="{FF2B5EF4-FFF2-40B4-BE49-F238E27FC236}">
                <a16:creationId xmlns:a16="http://schemas.microsoft.com/office/drawing/2014/main" id="{4B284505-CE68-460A-8381-9694417B4D5A}"/>
              </a:ext>
            </a:extLst>
          </p:cNvPr>
          <p:cNvSpPr>
            <a:spLocks noGrp="1"/>
          </p:cNvSpPr>
          <p:nvPr>
            <p:ph type="body" sz="quarter" idx="12" hasCustomPrompt="1"/>
          </p:nvPr>
        </p:nvSpPr>
        <p:spPr>
          <a:xfrm>
            <a:off x="419711" y="4458825"/>
            <a:ext cx="4008369" cy="1310150"/>
          </a:xfrm>
        </p:spPr>
        <p:txBody>
          <a:bodyPr lIns="0" tIns="0" rIns="0" bIns="0" anchor="t" anchorCtr="0">
            <a:noAutofit/>
          </a:bodyPr>
          <a:lstStyle>
            <a:lvl1pPr>
              <a:defRPr sz="1600"/>
            </a:lvl1pPr>
            <a:lvl2pPr>
              <a:defRPr sz="1600" b="1">
                <a:solidFill>
                  <a:schemeClr val="accent1"/>
                </a:solidFill>
                <a:latin typeface="Lato" panose="020B0604020202020204" charset="0"/>
              </a:defRPr>
            </a:lvl2pPr>
            <a:lvl3pPr>
              <a:defRPr sz="1600" b="1">
                <a:solidFill>
                  <a:schemeClr val="accent1"/>
                </a:solidFill>
                <a:latin typeface="Lato" panose="020B0604020202020204" charset="0"/>
              </a:defRPr>
            </a:lvl3pPr>
            <a:lvl4pPr>
              <a:buFontTx/>
              <a:buNone/>
              <a:defRPr sz="1600" b="1">
                <a:solidFill>
                  <a:schemeClr val="accent1"/>
                </a:solidFill>
                <a:latin typeface="Lato" panose="020B0604020202020204" charset="0"/>
              </a:defRPr>
            </a:lvl4pPr>
            <a:lvl5pPr marL="0" indent="0">
              <a:buFontTx/>
              <a:buNone/>
              <a:defRPr sz="1600" b="1">
                <a:solidFill>
                  <a:schemeClr val="accent1"/>
                </a:solidFill>
                <a:latin typeface="Lato" panose="020B0604020202020204" charset="0"/>
              </a:defRPr>
            </a:lvl5pPr>
            <a:lvl6pPr>
              <a:defRPr sz="1600" b="1">
                <a:latin typeface="Lato" panose="020B0604020202020204" charset="0"/>
              </a:defRPr>
            </a:lvl6pPr>
            <a:lvl7pPr>
              <a:defRPr sz="1600" b="1" i="0">
                <a:latin typeface="Lato" panose="020B0604020202020204" charset="0"/>
              </a:defRPr>
            </a:lvl7pPr>
            <a:lvl8pPr>
              <a:defRPr sz="1600" b="1" i="0">
                <a:latin typeface="Lato" panose="020B0604020202020204" charset="0"/>
              </a:defRPr>
            </a:lvl8pPr>
            <a:lvl9pPr>
              <a:defRPr sz="1600" b="1" i="0">
                <a:latin typeface="Lato" panose="020B0604020202020204" charset="0"/>
              </a:defRPr>
            </a:lvl9pPr>
          </a:lstStyle>
          <a:p>
            <a:pPr lvl="0"/>
            <a:r>
              <a:rPr lang="fr-FR"/>
              <a:t>Sous-titre</a:t>
            </a:r>
          </a:p>
        </p:txBody>
      </p:sp>
      <p:sp>
        <p:nvSpPr>
          <p:cNvPr id="24" name="Titre 4">
            <a:extLst>
              <a:ext uri="{FF2B5EF4-FFF2-40B4-BE49-F238E27FC236}">
                <a16:creationId xmlns:a16="http://schemas.microsoft.com/office/drawing/2014/main" id="{32F717A4-4B3C-4245-96BD-4ECA382A113B}"/>
              </a:ext>
            </a:extLst>
          </p:cNvPr>
          <p:cNvSpPr>
            <a:spLocks noGrp="1"/>
          </p:cNvSpPr>
          <p:nvPr>
            <p:ph type="title" hasCustomPrompt="1"/>
          </p:nvPr>
        </p:nvSpPr>
        <p:spPr>
          <a:xfrm>
            <a:off x="419711" y="1079502"/>
            <a:ext cx="4006800" cy="2752858"/>
          </a:xfrm>
        </p:spPr>
        <p:txBody>
          <a:bodyPr anchor="b">
            <a:noAutofit/>
          </a:bodyPr>
          <a:lstStyle/>
          <a:p>
            <a:r>
              <a:rPr lang="fr-FR"/>
              <a:t>Titre de la diapositive sur plusieurs lignes</a:t>
            </a:r>
          </a:p>
        </p:txBody>
      </p:sp>
      <p:sp>
        <p:nvSpPr>
          <p:cNvPr id="5" name="Espace réservé du texte 4">
            <a:extLst>
              <a:ext uri="{FF2B5EF4-FFF2-40B4-BE49-F238E27FC236}">
                <a16:creationId xmlns:a16="http://schemas.microsoft.com/office/drawing/2014/main" id="{997A74BD-6434-4AA6-A04A-713EAE259CBC}"/>
              </a:ext>
            </a:extLst>
          </p:cNvPr>
          <p:cNvSpPr>
            <a:spLocks noGrp="1"/>
          </p:cNvSpPr>
          <p:nvPr>
            <p:ph type="body" sz="quarter" idx="18" hasCustomPrompt="1"/>
          </p:nvPr>
        </p:nvSpPr>
        <p:spPr>
          <a:xfrm>
            <a:off x="5650493" y="2730500"/>
            <a:ext cx="2541600" cy="3038475"/>
          </a:xfrm>
        </p:spPr>
        <p:txBody>
          <a:bodyPr/>
          <a:lstStyle>
            <a:lvl1pPr>
              <a:defRPr sz="1200"/>
            </a:lvl1pPr>
            <a:lvl2pPr>
              <a:defRPr sz="1200"/>
            </a:lvl2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sp>
        <p:nvSpPr>
          <p:cNvPr id="25" name="Espace réservé du texte 4">
            <a:extLst>
              <a:ext uri="{FF2B5EF4-FFF2-40B4-BE49-F238E27FC236}">
                <a16:creationId xmlns:a16="http://schemas.microsoft.com/office/drawing/2014/main" id="{476F4653-4374-49B3-91C7-AEB7A21479AE}"/>
              </a:ext>
            </a:extLst>
          </p:cNvPr>
          <p:cNvSpPr>
            <a:spLocks noGrp="1"/>
          </p:cNvSpPr>
          <p:nvPr>
            <p:ph type="body" sz="quarter" idx="19" hasCustomPrompt="1"/>
          </p:nvPr>
        </p:nvSpPr>
        <p:spPr>
          <a:xfrm>
            <a:off x="8711855" y="2730500"/>
            <a:ext cx="2541600" cy="3038475"/>
          </a:xfrm>
        </p:spPr>
        <p:txBody>
          <a:bodyPr/>
          <a:lstStyle>
            <a:lvl1pPr>
              <a:defRPr sz="1200"/>
            </a:lvl1pPr>
            <a:lvl2pPr>
              <a:defRPr sz="1200"/>
            </a:lvl2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spTree>
    <p:extLst>
      <p:ext uri="{BB962C8B-B14F-4D97-AF65-F5344CB8AC3E}">
        <p14:creationId xmlns:p14="http://schemas.microsoft.com/office/powerpoint/2010/main" val="2134952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p:cSld name="Titre et intro avec 2 contenus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1079502"/>
            <a:ext cx="4006800" cy="2752858"/>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cxnSp>
        <p:nvCxnSpPr>
          <p:cNvPr id="9" name="Connecteur droit 8">
            <a:extLst>
              <a:ext uri="{FF2B5EF4-FFF2-40B4-BE49-F238E27FC236}">
                <a16:creationId xmlns:a16="http://schemas.microsoft.com/office/drawing/2014/main" id="{5EA8BE6E-A4FC-4C68-98FA-8480F31913AD}"/>
              </a:ext>
            </a:extLst>
          </p:cNvPr>
          <p:cNvCxnSpPr>
            <a:cxnSpLocks/>
          </p:cNvCxnSpPr>
          <p:nvPr/>
        </p:nvCxnSpPr>
        <p:spPr>
          <a:xfrm>
            <a:off x="407988" y="409896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02400E8D-B825-4937-B652-02D5BA7DB0ED}"/>
              </a:ext>
            </a:extLst>
          </p:cNvPr>
          <p:cNvSpPr>
            <a:spLocks noGrp="1"/>
          </p:cNvSpPr>
          <p:nvPr>
            <p:ph type="body" sz="quarter" idx="12" hasCustomPrompt="1"/>
          </p:nvPr>
        </p:nvSpPr>
        <p:spPr>
          <a:xfrm>
            <a:off x="419711" y="4458825"/>
            <a:ext cx="4008369" cy="1319672"/>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1" name="Rectangle 10">
            <a:extLst>
              <a:ext uri="{FF2B5EF4-FFF2-40B4-BE49-F238E27FC236}">
                <a16:creationId xmlns:a16="http://schemas.microsoft.com/office/drawing/2014/main" id="{9A752A68-68B8-4D78-AC63-1CA8A9736269}"/>
              </a:ext>
            </a:extLst>
          </p:cNvPr>
          <p:cNvSpPr/>
          <p:nvPr/>
        </p:nvSpPr>
        <p:spPr>
          <a:xfrm>
            <a:off x="4775200" y="367146"/>
            <a:ext cx="7012314" cy="5907192"/>
          </a:xfrm>
          <a:prstGeom prst="rect">
            <a:avLst/>
          </a:prstGeom>
          <a:solidFill>
            <a:schemeClr val="bg1"/>
          </a:solidFill>
          <a:ln w="19050">
            <a:noFill/>
          </a:ln>
          <a:effectLst>
            <a:outerShdw blurRad="330200" dist="38100" dir="2700000" algn="tl"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251999" tIns="503999" rIns="251999" bIns="251999" rtlCol="0" anchor="t" anchorCtr="0"/>
          <a:lstStyle/>
          <a:p>
            <a:pPr>
              <a:spcAft>
                <a:spcPts val="400"/>
              </a:spcAft>
            </a:pPr>
            <a:endParaRPr lang="fr-FR" b="1">
              <a:solidFill>
                <a:schemeClr val="accent1"/>
              </a:solidFill>
              <a:latin typeface="Lato" panose="020F0502020204030203" pitchFamily="34" charset="0"/>
            </a:endParaRPr>
          </a:p>
        </p:txBody>
      </p:sp>
      <p:sp>
        <p:nvSpPr>
          <p:cNvPr id="12" name="Espace réservé du texte 15">
            <a:extLst>
              <a:ext uri="{FF2B5EF4-FFF2-40B4-BE49-F238E27FC236}">
                <a16:creationId xmlns:a16="http://schemas.microsoft.com/office/drawing/2014/main" id="{F5CB7796-3BEB-464E-8059-901BC0B1FA5F}"/>
              </a:ext>
            </a:extLst>
          </p:cNvPr>
          <p:cNvSpPr>
            <a:spLocks noGrp="1"/>
          </p:cNvSpPr>
          <p:nvPr>
            <p:ph type="body" sz="quarter" idx="13" hasCustomPrompt="1"/>
          </p:nvPr>
        </p:nvSpPr>
        <p:spPr>
          <a:xfrm>
            <a:off x="5650494" y="778565"/>
            <a:ext cx="5602961" cy="1248686"/>
          </a:xfrm>
          <a:noFill/>
        </p:spPr>
        <p:txBody>
          <a:bodyPr anchor="b" anchorCtr="0">
            <a:normAutofit/>
          </a:bodyPr>
          <a:lstStyle>
            <a:lvl1pPr>
              <a:lnSpc>
                <a:spcPct val="100000"/>
              </a:lnSpc>
              <a:defRPr sz="1400" b="1">
                <a:solidFill>
                  <a:schemeClr val="accent1"/>
                </a:solidFill>
                <a:latin typeface="Lato" panose="020B0604020202020204" charset="0"/>
              </a:defRPr>
            </a:lvl1pPr>
            <a:lvl2pPr>
              <a:lnSpc>
                <a:spcPct val="100000"/>
              </a:lnSpc>
              <a:buFontTx/>
              <a:buNone/>
              <a:defRPr sz="1400" b="1">
                <a:solidFill>
                  <a:schemeClr val="accent1"/>
                </a:solidFill>
                <a:latin typeface="Lato" panose="020B0604020202020204" charset="0"/>
              </a:defRPr>
            </a:lvl2pPr>
            <a:lvl3pPr>
              <a:lnSpc>
                <a:spcPct val="100000"/>
              </a:lnSpc>
              <a:buFontTx/>
              <a:buNone/>
              <a:defRPr sz="1400" b="1">
                <a:solidFill>
                  <a:schemeClr val="accent1"/>
                </a:solidFill>
                <a:latin typeface="Lato" panose="020B0604020202020204" charset="0"/>
              </a:defRPr>
            </a:lvl3pPr>
            <a:lvl4pPr>
              <a:lnSpc>
                <a:spcPct val="100000"/>
              </a:lnSpc>
              <a:buFontTx/>
              <a:buNone/>
              <a:defRPr sz="1400" b="1">
                <a:solidFill>
                  <a:schemeClr val="accent1"/>
                </a:solidFill>
                <a:latin typeface="Lato" panose="020B0604020202020204" charset="0"/>
              </a:defRPr>
            </a:lvl4pPr>
            <a:lvl5pPr marL="0" indent="0">
              <a:lnSpc>
                <a:spcPct val="100000"/>
              </a:lnSpc>
              <a:buFont typeface="Arial" panose="020B0604020202020204" pitchFamily="34" charset="0"/>
              <a:buNone/>
              <a:defRPr sz="1400" b="1">
                <a:solidFill>
                  <a:schemeClr val="accent1"/>
                </a:solidFill>
                <a:latin typeface="Lato" panose="020B0604020202020204" charset="0"/>
              </a:defRPr>
            </a:lvl5pPr>
            <a:lvl6pPr>
              <a:lnSpc>
                <a:spcPct val="100000"/>
              </a:lnSpc>
              <a:defRPr sz="1400" b="1">
                <a:latin typeface="Lato" panose="020B0604020202020204" charset="0"/>
              </a:defRPr>
            </a:lvl6pPr>
            <a:lvl7pPr>
              <a:lnSpc>
                <a:spcPct val="100000"/>
              </a:lnSpc>
              <a:defRPr sz="1400" b="1" i="0">
                <a:solidFill>
                  <a:schemeClr val="accent1"/>
                </a:solidFill>
                <a:latin typeface="Lato" panose="020B0604020202020204" charset="0"/>
              </a:defRPr>
            </a:lvl7pPr>
            <a:lvl8pPr>
              <a:lnSpc>
                <a:spcPct val="100000"/>
              </a:lnSpc>
              <a:defRPr sz="1400" b="1" i="0">
                <a:latin typeface="Lato" panose="020B0604020202020204" charset="0"/>
              </a:defRPr>
            </a:lvl8pPr>
            <a:lvl9pPr>
              <a:lnSpc>
                <a:spcPct val="100000"/>
              </a:lnSpc>
              <a:defRPr sz="1400" b="1" i="0">
                <a:latin typeface="Lato" panose="020B0604020202020204" charset="0"/>
              </a:defRPr>
            </a:lvl9pPr>
          </a:lstStyle>
          <a:p>
            <a:pPr lvl="0"/>
            <a:r>
              <a:rPr lang="fr-FR"/>
              <a:t>Texte en gras</a:t>
            </a:r>
          </a:p>
        </p:txBody>
      </p:sp>
      <p:sp>
        <p:nvSpPr>
          <p:cNvPr id="15" name="Espace réservé du texte 4">
            <a:extLst>
              <a:ext uri="{FF2B5EF4-FFF2-40B4-BE49-F238E27FC236}">
                <a16:creationId xmlns:a16="http://schemas.microsoft.com/office/drawing/2014/main" id="{CC1A10B5-4479-495E-AC82-F1B0E0B5AC3E}"/>
              </a:ext>
            </a:extLst>
          </p:cNvPr>
          <p:cNvSpPr>
            <a:spLocks noGrp="1"/>
          </p:cNvSpPr>
          <p:nvPr>
            <p:ph type="body" sz="quarter" idx="18" hasCustomPrompt="1"/>
          </p:nvPr>
        </p:nvSpPr>
        <p:spPr>
          <a:xfrm>
            <a:off x="5650493" y="2730500"/>
            <a:ext cx="2541600" cy="3038475"/>
          </a:xfrm>
        </p:spPr>
        <p:txBody>
          <a:bodyPr/>
          <a:lstStyle>
            <a:lvl1pPr>
              <a:defRPr sz="1200"/>
            </a:lvl1pPr>
            <a:lvl2pPr>
              <a:defRPr sz="1200"/>
            </a:lvl2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sp>
        <p:nvSpPr>
          <p:cNvPr id="18" name="Espace réservé du texte 4">
            <a:extLst>
              <a:ext uri="{FF2B5EF4-FFF2-40B4-BE49-F238E27FC236}">
                <a16:creationId xmlns:a16="http://schemas.microsoft.com/office/drawing/2014/main" id="{66745C94-DC42-4D7F-ACDB-71D3FC0E7138}"/>
              </a:ext>
            </a:extLst>
          </p:cNvPr>
          <p:cNvSpPr>
            <a:spLocks noGrp="1"/>
          </p:cNvSpPr>
          <p:nvPr>
            <p:ph type="body" sz="quarter" idx="19" hasCustomPrompt="1"/>
          </p:nvPr>
        </p:nvSpPr>
        <p:spPr>
          <a:xfrm>
            <a:off x="8711855" y="2730500"/>
            <a:ext cx="2541600" cy="3038475"/>
          </a:xfrm>
        </p:spPr>
        <p:txBody>
          <a:bodyPr/>
          <a:lstStyle>
            <a:lvl1pPr>
              <a:defRPr sz="1200"/>
            </a:lvl1pPr>
            <a:lvl2pPr>
              <a:defRPr sz="1200"/>
            </a:lvl2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19" name="Connecteur droit 18">
            <a:extLst>
              <a:ext uri="{FF2B5EF4-FFF2-40B4-BE49-F238E27FC236}">
                <a16:creationId xmlns:a16="http://schemas.microsoft.com/office/drawing/2014/main" id="{7EDCB879-F8C6-4C27-B612-14829EC719C0}"/>
              </a:ext>
            </a:extLst>
          </p:cNvPr>
          <p:cNvCxnSpPr>
            <a:cxnSpLocks/>
          </p:cNvCxnSpPr>
          <p:nvPr/>
        </p:nvCxnSpPr>
        <p:spPr>
          <a:xfrm>
            <a:off x="5650495" y="2394272"/>
            <a:ext cx="5602962" cy="0"/>
          </a:xfrm>
          <a:prstGeom prst="line">
            <a:avLst/>
          </a:prstGeom>
          <a:ln cap="rnd">
            <a:solidFill>
              <a:schemeClr val="bg1">
                <a:lumMod val="75000"/>
                <a:alpha val="20000"/>
              </a:schemeClr>
            </a:solidFill>
            <a:round/>
          </a:ln>
        </p:spPr>
        <p:style>
          <a:lnRef idx="1">
            <a:schemeClr val="accent1"/>
          </a:lnRef>
          <a:fillRef idx="0">
            <a:schemeClr val="accent1"/>
          </a:fillRef>
          <a:effectRef idx="0">
            <a:schemeClr val="accent1"/>
          </a:effectRef>
          <a:fontRef idx="minor">
            <a:schemeClr val="tx1"/>
          </a:fontRef>
        </p:style>
      </p:cxnSp>
      <p:pic>
        <p:nvPicPr>
          <p:cNvPr id="2" name="Image 1">
            <a:extLst>
              <a:ext uri="{FF2B5EF4-FFF2-40B4-BE49-F238E27FC236}">
                <a16:creationId xmlns:a16="http://schemas.microsoft.com/office/drawing/2014/main" id="{A45ED4BF-D156-7EE1-D7D6-6322BDD2831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971555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Titre avec image - Blanc">
    <p:spTree>
      <p:nvGrpSpPr>
        <p:cNvPr id="1" name=""/>
        <p:cNvGrpSpPr/>
        <p:nvPr/>
      </p:nvGrpSpPr>
      <p:grpSpPr>
        <a:xfrm>
          <a:off x="0" y="0"/>
          <a:ext cx="0" cy="0"/>
          <a:chOff x="0" y="0"/>
          <a:chExt cx="0" cy="0"/>
        </a:xfrm>
      </p:grpSpPr>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sp>
        <p:nvSpPr>
          <p:cNvPr id="10" name="Espace réservé pour une image  9">
            <a:extLst>
              <a:ext uri="{FF2B5EF4-FFF2-40B4-BE49-F238E27FC236}">
                <a16:creationId xmlns:a16="http://schemas.microsoft.com/office/drawing/2014/main" id="{8F9251FD-1765-4801-882B-B325F873EAFD}"/>
              </a:ext>
            </a:extLst>
          </p:cNvPr>
          <p:cNvSpPr>
            <a:spLocks noGrp="1"/>
          </p:cNvSpPr>
          <p:nvPr>
            <p:ph type="pic" sz="quarter" idx="13" hasCustomPrompt="1"/>
          </p:nvPr>
        </p:nvSpPr>
        <p:spPr>
          <a:xfrm>
            <a:off x="4764088" y="366713"/>
            <a:ext cx="7019925"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lvl1pPr>
          </a:lstStyle>
          <a:p>
            <a:r>
              <a:rPr lang="fr-FR"/>
              <a:t>Image</a:t>
            </a:r>
          </a:p>
        </p:txBody>
      </p:sp>
      <p:cxnSp>
        <p:nvCxnSpPr>
          <p:cNvPr id="9" name="Connecteur droit 8">
            <a:extLst>
              <a:ext uri="{FF2B5EF4-FFF2-40B4-BE49-F238E27FC236}">
                <a16:creationId xmlns:a16="http://schemas.microsoft.com/office/drawing/2014/main" id="{5EA8BE6E-A4FC-4C68-98FA-8480F31913AD}"/>
              </a:ext>
            </a:extLst>
          </p:cNvPr>
          <p:cNvCxnSpPr>
            <a:cxnSpLocks/>
          </p:cNvCxnSpPr>
          <p:nvPr/>
        </p:nvCxnSpPr>
        <p:spPr>
          <a:xfrm>
            <a:off x="407988" y="4098967"/>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02400E8D-B825-4937-B652-02D5BA7DB0ED}"/>
              </a:ext>
            </a:extLst>
          </p:cNvPr>
          <p:cNvSpPr>
            <a:spLocks noGrp="1"/>
          </p:cNvSpPr>
          <p:nvPr>
            <p:ph type="body" sz="quarter" idx="12" hasCustomPrompt="1"/>
          </p:nvPr>
        </p:nvSpPr>
        <p:spPr>
          <a:xfrm>
            <a:off x="419711" y="4458825"/>
            <a:ext cx="4008369" cy="1310150"/>
          </a:xfrm>
        </p:spPr>
        <p:txBody>
          <a:bodyPr lIns="0" tIns="0" rIns="0" bIns="0" anchor="t" anchorCtr="0">
            <a:noAutofit/>
          </a:bodyPr>
          <a:lstStyle>
            <a:lvl1pPr>
              <a:defRPr sz="1600"/>
            </a:lvl1pPr>
            <a:lvl2pPr>
              <a:defRPr sz="1600" b="1">
                <a:solidFill>
                  <a:schemeClr val="accent1"/>
                </a:solidFill>
                <a:latin typeface="Lato" panose="020B0604020202020204" charset="0"/>
              </a:defRPr>
            </a:lvl2pPr>
            <a:lvl3pPr>
              <a:defRPr sz="1600" b="1">
                <a:solidFill>
                  <a:schemeClr val="accent1"/>
                </a:solidFill>
                <a:latin typeface="Lato" panose="020B0604020202020204" charset="0"/>
              </a:defRPr>
            </a:lvl3pPr>
            <a:lvl4pPr>
              <a:buFontTx/>
              <a:buNone/>
              <a:defRPr sz="1600" b="1">
                <a:solidFill>
                  <a:schemeClr val="accent1"/>
                </a:solidFill>
                <a:latin typeface="Lato" panose="020B0604020202020204" charset="0"/>
              </a:defRPr>
            </a:lvl4pPr>
            <a:lvl5pPr marL="0" indent="0">
              <a:buFontTx/>
              <a:buNone/>
              <a:defRPr sz="1600" b="1">
                <a:solidFill>
                  <a:schemeClr val="accent1"/>
                </a:solidFill>
                <a:latin typeface="Lato" panose="020B0604020202020204" charset="0"/>
              </a:defRPr>
            </a:lvl5pPr>
            <a:lvl6pPr>
              <a:defRPr sz="1600" b="1">
                <a:latin typeface="Lato" panose="020B0604020202020204" charset="0"/>
              </a:defRPr>
            </a:lvl6pPr>
            <a:lvl7pPr>
              <a:defRPr sz="1600" b="1" i="0">
                <a:latin typeface="Lato" panose="020B0604020202020204" charset="0"/>
              </a:defRPr>
            </a:lvl7pPr>
            <a:lvl8pPr>
              <a:defRPr sz="1600" b="1" i="0">
                <a:latin typeface="Lato" panose="020B0604020202020204" charset="0"/>
              </a:defRPr>
            </a:lvl8pPr>
            <a:lvl9pPr>
              <a:defRPr sz="1600" b="1" i="0">
                <a:latin typeface="Lato" panose="020B0604020202020204" charset="0"/>
              </a:defRPr>
            </a:lvl9pPr>
          </a:lstStyle>
          <a:p>
            <a:pPr lvl="0"/>
            <a:r>
              <a:rPr lang="fr-FR"/>
              <a:t>Sous-titre</a:t>
            </a: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11" y="1079502"/>
            <a:ext cx="4006800" cy="2752858"/>
          </a:xfrm>
        </p:spPr>
        <p:txBody>
          <a:bodyPr anchor="b">
            <a:noAutofit/>
          </a:bodyPr>
          <a:lstStyle/>
          <a:p>
            <a:r>
              <a:rPr lang="fr-FR"/>
              <a:t>Titre de la diapositive sur plusieurs lignes</a:t>
            </a:r>
          </a:p>
        </p:txBody>
      </p:sp>
    </p:spTree>
    <p:extLst>
      <p:ext uri="{BB962C8B-B14F-4D97-AF65-F5344CB8AC3E}">
        <p14:creationId xmlns:p14="http://schemas.microsoft.com/office/powerpoint/2010/main" val="2554499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p:cSld name="Titre avec image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1079502"/>
            <a:ext cx="4006800" cy="2752858"/>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sp>
        <p:nvSpPr>
          <p:cNvPr id="10" name="Espace réservé pour une image  9">
            <a:extLst>
              <a:ext uri="{FF2B5EF4-FFF2-40B4-BE49-F238E27FC236}">
                <a16:creationId xmlns:a16="http://schemas.microsoft.com/office/drawing/2014/main" id="{8F9251FD-1765-4801-882B-B325F873EAFD}"/>
              </a:ext>
            </a:extLst>
          </p:cNvPr>
          <p:cNvSpPr>
            <a:spLocks noGrp="1"/>
          </p:cNvSpPr>
          <p:nvPr>
            <p:ph type="pic" sz="quarter" idx="13" hasCustomPrompt="1"/>
          </p:nvPr>
        </p:nvSpPr>
        <p:spPr>
          <a:xfrm>
            <a:off x="4764088" y="366713"/>
            <a:ext cx="7019925"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solidFill>
                  <a:schemeClr val="bg1"/>
                </a:solidFill>
              </a:defRPr>
            </a:lvl1pPr>
          </a:lstStyle>
          <a:p>
            <a:r>
              <a:rPr lang="fr-FR"/>
              <a:t>Image</a:t>
            </a:r>
          </a:p>
        </p:txBody>
      </p:sp>
      <p:cxnSp>
        <p:nvCxnSpPr>
          <p:cNvPr id="9" name="Connecteur droit 8">
            <a:extLst>
              <a:ext uri="{FF2B5EF4-FFF2-40B4-BE49-F238E27FC236}">
                <a16:creationId xmlns:a16="http://schemas.microsoft.com/office/drawing/2014/main" id="{5EA8BE6E-A4FC-4C68-98FA-8480F31913AD}"/>
              </a:ext>
            </a:extLst>
          </p:cNvPr>
          <p:cNvCxnSpPr>
            <a:cxnSpLocks/>
          </p:cNvCxnSpPr>
          <p:nvPr/>
        </p:nvCxnSpPr>
        <p:spPr>
          <a:xfrm>
            <a:off x="407988" y="409896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02400E8D-B825-4937-B652-02D5BA7DB0ED}"/>
              </a:ext>
            </a:extLst>
          </p:cNvPr>
          <p:cNvSpPr>
            <a:spLocks noGrp="1"/>
          </p:cNvSpPr>
          <p:nvPr>
            <p:ph type="body" sz="quarter" idx="12" hasCustomPrompt="1"/>
          </p:nvPr>
        </p:nvSpPr>
        <p:spPr>
          <a:xfrm>
            <a:off x="419711" y="4458825"/>
            <a:ext cx="4008369" cy="1319672"/>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pic>
        <p:nvPicPr>
          <p:cNvPr id="2" name="Image 1">
            <a:extLst>
              <a:ext uri="{FF2B5EF4-FFF2-40B4-BE49-F238E27FC236}">
                <a16:creationId xmlns:a16="http://schemas.microsoft.com/office/drawing/2014/main" id="{2D75D5CD-13F2-52AC-FF0C-4B2E73B95C8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293821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Titre et contenu avec image 2/3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11" y="1079502"/>
            <a:ext cx="4345200" cy="1903273"/>
          </a:xfrm>
        </p:spPr>
        <p:txBody>
          <a:bodyPr anchor="b">
            <a:noAutofit/>
          </a:body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sp>
        <p:nvSpPr>
          <p:cNvPr id="10" name="Espace réservé pour une image  9">
            <a:extLst>
              <a:ext uri="{FF2B5EF4-FFF2-40B4-BE49-F238E27FC236}">
                <a16:creationId xmlns:a16="http://schemas.microsoft.com/office/drawing/2014/main" id="{8F9251FD-1765-4801-882B-B325F873EAFD}"/>
              </a:ext>
            </a:extLst>
          </p:cNvPr>
          <p:cNvSpPr>
            <a:spLocks noGrp="1"/>
          </p:cNvSpPr>
          <p:nvPr>
            <p:ph type="pic" sz="quarter" idx="13" hasCustomPrompt="1"/>
          </p:nvPr>
        </p:nvSpPr>
        <p:spPr>
          <a:xfrm>
            <a:off x="5969000" y="366713"/>
            <a:ext cx="5815013"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lvl1pPr>
          </a:lstStyle>
          <a:p>
            <a:r>
              <a:rPr lang="fr-FR"/>
              <a:t>Image</a:t>
            </a: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cxnSp>
        <p:nvCxnSpPr>
          <p:cNvPr id="11" name="Connecteur droit 10">
            <a:extLst>
              <a:ext uri="{FF2B5EF4-FFF2-40B4-BE49-F238E27FC236}">
                <a16:creationId xmlns:a16="http://schemas.microsoft.com/office/drawing/2014/main" id="{7EED68BD-A1C1-40C8-9709-904BE3EBE441}"/>
              </a:ext>
            </a:extLst>
          </p:cNvPr>
          <p:cNvCxnSpPr>
            <a:cxnSpLocks/>
          </p:cNvCxnSpPr>
          <p:nvPr/>
        </p:nvCxnSpPr>
        <p:spPr>
          <a:xfrm>
            <a:off x="407988" y="3258795"/>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1" y="3567722"/>
            <a:ext cx="4344377" cy="2453666"/>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spTree>
    <p:extLst>
      <p:ext uri="{BB962C8B-B14F-4D97-AF65-F5344CB8AC3E}">
        <p14:creationId xmlns:p14="http://schemas.microsoft.com/office/powerpoint/2010/main" val="1594681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p:cSld name="Titre et contenu avec image 2/3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1079502"/>
            <a:ext cx="4345200" cy="1904400"/>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cxnSp>
        <p:nvCxnSpPr>
          <p:cNvPr id="11" name="Connecteur droit 10">
            <a:extLst>
              <a:ext uri="{FF2B5EF4-FFF2-40B4-BE49-F238E27FC236}">
                <a16:creationId xmlns:a16="http://schemas.microsoft.com/office/drawing/2014/main" id="{78FEA0B6-6B34-4D03-9D7B-2C1CD17418A2}"/>
              </a:ext>
            </a:extLst>
          </p:cNvPr>
          <p:cNvCxnSpPr>
            <a:cxnSpLocks/>
          </p:cNvCxnSpPr>
          <p:nvPr/>
        </p:nvCxnSpPr>
        <p:spPr>
          <a:xfrm>
            <a:off x="407988" y="325879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2" name="Espace réservé du texte 4">
            <a:extLst>
              <a:ext uri="{FF2B5EF4-FFF2-40B4-BE49-F238E27FC236}">
                <a16:creationId xmlns:a16="http://schemas.microsoft.com/office/drawing/2014/main" id="{14E497FF-5645-4CDA-9519-CC0A4481FFC6}"/>
              </a:ext>
            </a:extLst>
          </p:cNvPr>
          <p:cNvSpPr>
            <a:spLocks noGrp="1"/>
          </p:cNvSpPr>
          <p:nvPr>
            <p:ph type="body" sz="quarter" idx="18" hasCustomPrompt="1"/>
          </p:nvPr>
        </p:nvSpPr>
        <p:spPr>
          <a:xfrm>
            <a:off x="419711" y="3567722"/>
            <a:ext cx="4344377" cy="245366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sp>
        <p:nvSpPr>
          <p:cNvPr id="15" name="Espace réservé pour une image  9">
            <a:extLst>
              <a:ext uri="{FF2B5EF4-FFF2-40B4-BE49-F238E27FC236}">
                <a16:creationId xmlns:a16="http://schemas.microsoft.com/office/drawing/2014/main" id="{FF70D58A-494F-4724-92EC-9A6CAA888DAA}"/>
              </a:ext>
            </a:extLst>
          </p:cNvPr>
          <p:cNvSpPr>
            <a:spLocks noGrp="1"/>
          </p:cNvSpPr>
          <p:nvPr>
            <p:ph type="pic" sz="quarter" idx="13" hasCustomPrompt="1"/>
          </p:nvPr>
        </p:nvSpPr>
        <p:spPr>
          <a:xfrm>
            <a:off x="5969000" y="366713"/>
            <a:ext cx="5815013"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solidFill>
                  <a:schemeClr val="bg1"/>
                </a:solidFill>
              </a:defRPr>
            </a:lvl1pPr>
          </a:lstStyle>
          <a:p>
            <a:r>
              <a:rPr lang="fr-FR"/>
              <a:t>Image</a:t>
            </a:r>
          </a:p>
        </p:txBody>
      </p:sp>
      <p:pic>
        <p:nvPicPr>
          <p:cNvPr id="2" name="Image 1">
            <a:extLst>
              <a:ext uri="{FF2B5EF4-FFF2-40B4-BE49-F238E27FC236}">
                <a16:creationId xmlns:a16="http://schemas.microsoft.com/office/drawing/2014/main" id="{2C074C36-FAA9-0C48-A652-C4095E612FD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8843367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Titre et bloc avec ombre - Blanc">
    <p:spTree>
      <p:nvGrpSpPr>
        <p:cNvPr id="1" name=""/>
        <p:cNvGrpSpPr/>
        <p:nvPr/>
      </p:nvGrpSpPr>
      <p:grpSpPr>
        <a:xfrm>
          <a:off x="0" y="0"/>
          <a:ext cx="0" cy="0"/>
          <a:chOff x="0" y="0"/>
          <a:chExt cx="0" cy="0"/>
        </a:xfrm>
      </p:grpSpPr>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cxnSp>
        <p:nvCxnSpPr>
          <p:cNvPr id="9" name="Connecteur droit 8">
            <a:extLst>
              <a:ext uri="{FF2B5EF4-FFF2-40B4-BE49-F238E27FC236}">
                <a16:creationId xmlns:a16="http://schemas.microsoft.com/office/drawing/2014/main" id="{5EA8BE6E-A4FC-4C68-98FA-8480F31913AD}"/>
              </a:ext>
            </a:extLst>
          </p:cNvPr>
          <p:cNvCxnSpPr>
            <a:cxnSpLocks/>
          </p:cNvCxnSpPr>
          <p:nvPr/>
        </p:nvCxnSpPr>
        <p:spPr>
          <a:xfrm>
            <a:off x="407988" y="4098967"/>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02400E8D-B825-4937-B652-02D5BA7DB0ED}"/>
              </a:ext>
            </a:extLst>
          </p:cNvPr>
          <p:cNvSpPr>
            <a:spLocks noGrp="1"/>
          </p:cNvSpPr>
          <p:nvPr>
            <p:ph type="body" sz="quarter" idx="12" hasCustomPrompt="1"/>
          </p:nvPr>
        </p:nvSpPr>
        <p:spPr>
          <a:xfrm>
            <a:off x="419711" y="4458825"/>
            <a:ext cx="4008369" cy="1310150"/>
          </a:xfrm>
        </p:spPr>
        <p:txBody>
          <a:bodyPr lIns="0" tIns="0" rIns="0" bIns="0" anchor="t" anchorCtr="0">
            <a:noAutofit/>
          </a:bodyPr>
          <a:lstStyle>
            <a:lvl1pPr>
              <a:defRPr sz="1600"/>
            </a:lvl1pPr>
            <a:lvl2pPr>
              <a:defRPr sz="1600" b="1">
                <a:solidFill>
                  <a:schemeClr val="accent1"/>
                </a:solidFill>
                <a:latin typeface="Lato" panose="020B0604020202020204" charset="0"/>
              </a:defRPr>
            </a:lvl2pPr>
            <a:lvl3pPr>
              <a:defRPr sz="1600" b="1">
                <a:solidFill>
                  <a:schemeClr val="accent1"/>
                </a:solidFill>
                <a:latin typeface="Lato" panose="020B0604020202020204" charset="0"/>
              </a:defRPr>
            </a:lvl3pPr>
            <a:lvl4pPr>
              <a:buFontTx/>
              <a:buNone/>
              <a:defRPr sz="1600" b="1">
                <a:solidFill>
                  <a:schemeClr val="accent1"/>
                </a:solidFill>
                <a:latin typeface="Lato" panose="020B0604020202020204" charset="0"/>
              </a:defRPr>
            </a:lvl4pPr>
            <a:lvl5pPr marL="0" indent="0">
              <a:buFontTx/>
              <a:buNone/>
              <a:defRPr sz="1600" b="1">
                <a:solidFill>
                  <a:schemeClr val="accent1"/>
                </a:solidFill>
                <a:latin typeface="Lato" panose="020B0604020202020204" charset="0"/>
              </a:defRPr>
            </a:lvl5pPr>
            <a:lvl6pPr>
              <a:defRPr sz="1600" b="1">
                <a:latin typeface="Lato" panose="020B0604020202020204" charset="0"/>
              </a:defRPr>
            </a:lvl6pPr>
            <a:lvl7pPr>
              <a:defRPr sz="1600" b="1" i="0">
                <a:latin typeface="Lato" panose="020B0604020202020204" charset="0"/>
              </a:defRPr>
            </a:lvl7pPr>
            <a:lvl8pPr>
              <a:defRPr sz="1600" b="1" i="0">
                <a:latin typeface="Lato" panose="020B0604020202020204" charset="0"/>
              </a:defRPr>
            </a:lvl8pPr>
            <a:lvl9pPr>
              <a:defRPr sz="1600" b="1" i="0">
                <a:latin typeface="Lato" panose="020B0604020202020204" charset="0"/>
              </a:defRPr>
            </a:lvl9pPr>
          </a:lstStyle>
          <a:p>
            <a:pPr lvl="0"/>
            <a:r>
              <a:rPr lang="fr-FR"/>
              <a:t>Sous-titre</a:t>
            </a: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11" y="1079502"/>
            <a:ext cx="4006800" cy="2752858"/>
          </a:xfrm>
        </p:spPr>
        <p:txBody>
          <a:bodyPr anchor="b">
            <a:noAutofit/>
          </a:bodyPr>
          <a:lstStyle/>
          <a:p>
            <a:r>
              <a:rPr lang="fr-FR"/>
              <a:t>Titre de la diapositive sur plusieurs lignes</a:t>
            </a:r>
          </a:p>
        </p:txBody>
      </p:sp>
      <p:sp>
        <p:nvSpPr>
          <p:cNvPr id="11" name="Rectangle 10">
            <a:extLst>
              <a:ext uri="{FF2B5EF4-FFF2-40B4-BE49-F238E27FC236}">
                <a16:creationId xmlns:a16="http://schemas.microsoft.com/office/drawing/2014/main" id="{36CB2B29-7042-45D2-9E2C-85441597D305}"/>
              </a:ext>
            </a:extLst>
          </p:cNvPr>
          <p:cNvSpPr/>
          <p:nvPr/>
        </p:nvSpPr>
        <p:spPr>
          <a:xfrm>
            <a:off x="4775200" y="367145"/>
            <a:ext cx="7012314" cy="5944755"/>
          </a:xfrm>
          <a:prstGeom prst="rect">
            <a:avLst/>
          </a:prstGeom>
          <a:solidFill>
            <a:schemeClr val="bg1"/>
          </a:solidFill>
          <a:ln w="19050">
            <a:noFill/>
          </a:ln>
          <a:effectLst>
            <a:outerShdw blurRad="330200" dist="38100" dir="2700000" algn="tl"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251999" tIns="503999" rIns="251999" bIns="251999" rtlCol="0" anchor="t" anchorCtr="0"/>
          <a:lstStyle/>
          <a:p>
            <a:pPr>
              <a:spcAft>
                <a:spcPts val="400"/>
              </a:spcAft>
            </a:pPr>
            <a:endParaRPr lang="fr-FR" b="1">
              <a:solidFill>
                <a:schemeClr val="accent1"/>
              </a:solidFill>
              <a:latin typeface="Lato" panose="020F0502020204030203" pitchFamily="34" charset="0"/>
            </a:endParaRPr>
          </a:p>
        </p:txBody>
      </p:sp>
    </p:spTree>
    <p:extLst>
      <p:ext uri="{BB962C8B-B14F-4D97-AF65-F5344CB8AC3E}">
        <p14:creationId xmlns:p14="http://schemas.microsoft.com/office/powerpoint/2010/main" val="3674174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p:cSld name="1_Cover 1">
    <p:bg>
      <p:bgPr>
        <a:solidFill>
          <a:schemeClr val="accent1"/>
        </a:solidFill>
        <a:effectLst/>
      </p:bgPr>
    </p:bg>
    <p:spTree>
      <p:nvGrpSpPr>
        <p:cNvPr id="1" name=""/>
        <p:cNvGrpSpPr/>
        <p:nvPr/>
      </p:nvGrpSpPr>
      <p:grpSpPr>
        <a:xfrm>
          <a:off x="0" y="0"/>
          <a:ext cx="0" cy="0"/>
          <a:chOff x="0" y="0"/>
          <a:chExt cx="0" cy="0"/>
        </a:xfrm>
      </p:grpSpPr>
      <p:pic>
        <p:nvPicPr>
          <p:cNvPr id="4" name="Image 3" descr="Une image contenant personne, natation&#10;&#10;Description générée automatiquement">
            <a:extLst>
              <a:ext uri="{FF2B5EF4-FFF2-40B4-BE49-F238E27FC236}">
                <a16:creationId xmlns:a16="http://schemas.microsoft.com/office/drawing/2014/main" id="{794B4798-AD3E-9524-7F89-7D4AA3AA823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pic>
        <p:nvPicPr>
          <p:cNvPr id="2" name="Image 1">
            <a:extLst>
              <a:ext uri="{FF2B5EF4-FFF2-40B4-BE49-F238E27FC236}">
                <a16:creationId xmlns:a16="http://schemas.microsoft.com/office/drawing/2014/main" id="{D26AC147-7598-0C6A-8E17-523DC2750F3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58046" y="2492423"/>
            <a:ext cx="4417904" cy="2164417"/>
          </a:xfrm>
          <a:prstGeom prst="rect">
            <a:avLst/>
          </a:prstGeom>
        </p:spPr>
      </p:pic>
    </p:spTree>
    <p:extLst>
      <p:ext uri="{BB962C8B-B14F-4D97-AF65-F5344CB8AC3E}">
        <p14:creationId xmlns:p14="http://schemas.microsoft.com/office/powerpoint/2010/main" val="1921064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p:cSld name="Titre et bloc avec ombre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1079502"/>
            <a:ext cx="4006800" cy="2752858"/>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cxnSp>
        <p:nvCxnSpPr>
          <p:cNvPr id="9" name="Connecteur droit 8">
            <a:extLst>
              <a:ext uri="{FF2B5EF4-FFF2-40B4-BE49-F238E27FC236}">
                <a16:creationId xmlns:a16="http://schemas.microsoft.com/office/drawing/2014/main" id="{5EA8BE6E-A4FC-4C68-98FA-8480F31913AD}"/>
              </a:ext>
            </a:extLst>
          </p:cNvPr>
          <p:cNvCxnSpPr>
            <a:cxnSpLocks/>
          </p:cNvCxnSpPr>
          <p:nvPr/>
        </p:nvCxnSpPr>
        <p:spPr>
          <a:xfrm>
            <a:off x="407988" y="409896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02400E8D-B825-4937-B652-02D5BA7DB0ED}"/>
              </a:ext>
            </a:extLst>
          </p:cNvPr>
          <p:cNvSpPr>
            <a:spLocks noGrp="1"/>
          </p:cNvSpPr>
          <p:nvPr>
            <p:ph type="body" sz="quarter" idx="12" hasCustomPrompt="1"/>
          </p:nvPr>
        </p:nvSpPr>
        <p:spPr>
          <a:xfrm>
            <a:off x="419711" y="4458825"/>
            <a:ext cx="4008369" cy="1319672"/>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1" name="Rectangle 10">
            <a:extLst>
              <a:ext uri="{FF2B5EF4-FFF2-40B4-BE49-F238E27FC236}">
                <a16:creationId xmlns:a16="http://schemas.microsoft.com/office/drawing/2014/main" id="{4DAD438D-9931-4B8D-893B-5F0EF012D0B8}"/>
              </a:ext>
            </a:extLst>
          </p:cNvPr>
          <p:cNvSpPr/>
          <p:nvPr/>
        </p:nvSpPr>
        <p:spPr>
          <a:xfrm>
            <a:off x="4775200" y="367145"/>
            <a:ext cx="7012314" cy="5944755"/>
          </a:xfrm>
          <a:prstGeom prst="rect">
            <a:avLst/>
          </a:prstGeom>
          <a:solidFill>
            <a:schemeClr val="bg1"/>
          </a:solidFill>
          <a:ln w="19050">
            <a:noFill/>
          </a:ln>
          <a:effectLst>
            <a:outerShdw blurRad="330200" dist="38100" dir="2700000" algn="tl"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251999" tIns="503999" rIns="251999" bIns="251999" rtlCol="0" anchor="t" anchorCtr="0"/>
          <a:lstStyle/>
          <a:p>
            <a:pPr>
              <a:spcAft>
                <a:spcPts val="400"/>
              </a:spcAft>
            </a:pPr>
            <a:endParaRPr lang="fr-FR" b="1">
              <a:solidFill>
                <a:schemeClr val="accent1"/>
              </a:solidFill>
              <a:latin typeface="Lato" panose="020F0502020204030203" pitchFamily="34" charset="0"/>
            </a:endParaRPr>
          </a:p>
        </p:txBody>
      </p:sp>
      <p:pic>
        <p:nvPicPr>
          <p:cNvPr id="2" name="Image 1">
            <a:extLst>
              <a:ext uri="{FF2B5EF4-FFF2-40B4-BE49-F238E27FC236}">
                <a16:creationId xmlns:a16="http://schemas.microsoft.com/office/drawing/2014/main" id="{BE185590-7BC8-1317-E8E0-40A41AE1181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478838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Titre et contenu 1/2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11" y="1079502"/>
            <a:ext cx="4345200" cy="1903273"/>
          </a:xfrm>
        </p:spPr>
        <p:txBody>
          <a:bodyPr anchor="b">
            <a:noAutofit/>
          </a:body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cxnSp>
        <p:nvCxnSpPr>
          <p:cNvPr id="11" name="Connecteur droit 10">
            <a:extLst>
              <a:ext uri="{FF2B5EF4-FFF2-40B4-BE49-F238E27FC236}">
                <a16:creationId xmlns:a16="http://schemas.microsoft.com/office/drawing/2014/main" id="{7EED68BD-A1C1-40C8-9709-904BE3EBE441}"/>
              </a:ext>
            </a:extLst>
          </p:cNvPr>
          <p:cNvCxnSpPr>
            <a:cxnSpLocks/>
          </p:cNvCxnSpPr>
          <p:nvPr/>
        </p:nvCxnSpPr>
        <p:spPr>
          <a:xfrm>
            <a:off x="407988" y="3258795"/>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1" y="3567722"/>
            <a:ext cx="4344377" cy="2453666"/>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spTree>
    <p:extLst>
      <p:ext uri="{BB962C8B-B14F-4D97-AF65-F5344CB8AC3E}">
        <p14:creationId xmlns:p14="http://schemas.microsoft.com/office/powerpoint/2010/main" val="669815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p:cSld name="Titre et contenu 1/2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1079502"/>
            <a:ext cx="4345200" cy="1904400"/>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cxnSp>
        <p:nvCxnSpPr>
          <p:cNvPr id="11" name="Connecteur droit 10">
            <a:extLst>
              <a:ext uri="{FF2B5EF4-FFF2-40B4-BE49-F238E27FC236}">
                <a16:creationId xmlns:a16="http://schemas.microsoft.com/office/drawing/2014/main" id="{78FEA0B6-6B34-4D03-9D7B-2C1CD17418A2}"/>
              </a:ext>
            </a:extLst>
          </p:cNvPr>
          <p:cNvCxnSpPr>
            <a:cxnSpLocks/>
          </p:cNvCxnSpPr>
          <p:nvPr/>
        </p:nvCxnSpPr>
        <p:spPr>
          <a:xfrm>
            <a:off x="407988" y="325879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2" name="Espace réservé du texte 4">
            <a:extLst>
              <a:ext uri="{FF2B5EF4-FFF2-40B4-BE49-F238E27FC236}">
                <a16:creationId xmlns:a16="http://schemas.microsoft.com/office/drawing/2014/main" id="{14E497FF-5645-4CDA-9519-CC0A4481FFC6}"/>
              </a:ext>
            </a:extLst>
          </p:cNvPr>
          <p:cNvSpPr>
            <a:spLocks noGrp="1"/>
          </p:cNvSpPr>
          <p:nvPr>
            <p:ph type="body" sz="quarter" idx="18" hasCustomPrompt="1"/>
          </p:nvPr>
        </p:nvSpPr>
        <p:spPr>
          <a:xfrm>
            <a:off x="419711" y="3567722"/>
            <a:ext cx="4344377" cy="245366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pic>
        <p:nvPicPr>
          <p:cNvPr id="2" name="Image 1">
            <a:extLst>
              <a:ext uri="{FF2B5EF4-FFF2-40B4-BE49-F238E27FC236}">
                <a16:creationId xmlns:a16="http://schemas.microsoft.com/office/drawing/2014/main" id="{FF7D619C-5F2E-DF30-1962-AF1DCE54431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420968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Titre et contenu dense avec image 1/2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11" y="611198"/>
            <a:ext cx="5270400" cy="1231200"/>
          </a:xfrm>
        </p:spPr>
        <p:txBody>
          <a:bodyPr anchor="b">
            <a:noAutofit/>
          </a:body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sp>
        <p:nvSpPr>
          <p:cNvPr id="10" name="Espace réservé pour une image  9">
            <a:extLst>
              <a:ext uri="{FF2B5EF4-FFF2-40B4-BE49-F238E27FC236}">
                <a16:creationId xmlns:a16="http://schemas.microsoft.com/office/drawing/2014/main" id="{8F9251FD-1765-4801-882B-B325F873EAFD}"/>
              </a:ext>
            </a:extLst>
          </p:cNvPr>
          <p:cNvSpPr>
            <a:spLocks noGrp="1"/>
          </p:cNvSpPr>
          <p:nvPr>
            <p:ph type="pic" sz="quarter" idx="13" hasCustomPrompt="1"/>
          </p:nvPr>
        </p:nvSpPr>
        <p:spPr>
          <a:xfrm>
            <a:off x="6223000" y="366713"/>
            <a:ext cx="5561013"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lvl1pPr>
          </a:lstStyle>
          <a:p>
            <a:r>
              <a:rPr lang="fr-FR"/>
              <a:t>Image</a:t>
            </a: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0" y="2327070"/>
            <a:ext cx="5270400" cy="3694318"/>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9" name="Connecteur droit 8">
            <a:extLst>
              <a:ext uri="{FF2B5EF4-FFF2-40B4-BE49-F238E27FC236}">
                <a16:creationId xmlns:a16="http://schemas.microsoft.com/office/drawing/2014/main" id="{A26478DB-A61D-4394-BEF9-208DE216AB28}"/>
              </a:ext>
            </a:extLst>
          </p:cNvPr>
          <p:cNvCxnSpPr>
            <a:cxnSpLocks/>
          </p:cNvCxnSpPr>
          <p:nvPr/>
        </p:nvCxnSpPr>
        <p:spPr>
          <a:xfrm>
            <a:off x="407988" y="2109005"/>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08203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p:cSld name="Titre et contenu dense avec image 1/2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611198"/>
            <a:ext cx="5270400" cy="1231200"/>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2" name="Espace réservé du texte 4">
            <a:extLst>
              <a:ext uri="{FF2B5EF4-FFF2-40B4-BE49-F238E27FC236}">
                <a16:creationId xmlns:a16="http://schemas.microsoft.com/office/drawing/2014/main" id="{14E497FF-5645-4CDA-9519-CC0A4481FFC6}"/>
              </a:ext>
            </a:extLst>
          </p:cNvPr>
          <p:cNvSpPr>
            <a:spLocks noGrp="1"/>
          </p:cNvSpPr>
          <p:nvPr>
            <p:ph type="body" sz="quarter" idx="18" hasCustomPrompt="1"/>
          </p:nvPr>
        </p:nvSpPr>
        <p:spPr>
          <a:xfrm>
            <a:off x="419710" y="2327070"/>
            <a:ext cx="5270400" cy="36936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sp>
        <p:nvSpPr>
          <p:cNvPr id="14" name="Espace réservé pour une image  9">
            <a:extLst>
              <a:ext uri="{FF2B5EF4-FFF2-40B4-BE49-F238E27FC236}">
                <a16:creationId xmlns:a16="http://schemas.microsoft.com/office/drawing/2014/main" id="{A72CCD46-46AA-47ED-8FC8-DB16D5CA9B7D}"/>
              </a:ext>
            </a:extLst>
          </p:cNvPr>
          <p:cNvSpPr>
            <a:spLocks noGrp="1"/>
          </p:cNvSpPr>
          <p:nvPr>
            <p:ph type="pic" sz="quarter" idx="13" hasCustomPrompt="1"/>
          </p:nvPr>
        </p:nvSpPr>
        <p:spPr>
          <a:xfrm>
            <a:off x="6223000" y="366713"/>
            <a:ext cx="5561013"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solidFill>
                  <a:schemeClr val="bg1"/>
                </a:solidFill>
              </a:defRPr>
            </a:lvl1pPr>
          </a:lstStyle>
          <a:p>
            <a:r>
              <a:rPr lang="fr-FR"/>
              <a:t>Image</a:t>
            </a:r>
          </a:p>
        </p:txBody>
      </p:sp>
      <p:cxnSp>
        <p:nvCxnSpPr>
          <p:cNvPr id="18" name="Connecteur droit 17">
            <a:extLst>
              <a:ext uri="{FF2B5EF4-FFF2-40B4-BE49-F238E27FC236}">
                <a16:creationId xmlns:a16="http://schemas.microsoft.com/office/drawing/2014/main" id="{CA6963B3-7F02-46B3-A684-680A0667F24C}"/>
              </a:ext>
            </a:extLst>
          </p:cNvPr>
          <p:cNvCxnSpPr>
            <a:cxnSpLocks/>
          </p:cNvCxnSpPr>
          <p:nvPr/>
        </p:nvCxnSpPr>
        <p:spPr>
          <a:xfrm>
            <a:off x="407988" y="210900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pic>
        <p:nvPicPr>
          <p:cNvPr id="2" name="Image 1">
            <a:extLst>
              <a:ext uri="{FF2B5EF4-FFF2-40B4-BE49-F238E27FC236}">
                <a16:creationId xmlns:a16="http://schemas.microsoft.com/office/drawing/2014/main" id="{9966215D-034F-B51C-F235-2064E12A39C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8407975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itre et contenu dense avec image 1/3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09" y="611198"/>
            <a:ext cx="6998400" cy="1231200"/>
          </a:xfrm>
        </p:spPr>
        <p:txBody>
          <a:bodyPr anchor="b">
            <a:noAutofit/>
          </a:body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sp>
        <p:nvSpPr>
          <p:cNvPr id="10" name="Espace réservé pour une image  9">
            <a:extLst>
              <a:ext uri="{FF2B5EF4-FFF2-40B4-BE49-F238E27FC236}">
                <a16:creationId xmlns:a16="http://schemas.microsoft.com/office/drawing/2014/main" id="{8F9251FD-1765-4801-882B-B325F873EAFD}"/>
              </a:ext>
            </a:extLst>
          </p:cNvPr>
          <p:cNvSpPr>
            <a:spLocks noGrp="1"/>
          </p:cNvSpPr>
          <p:nvPr>
            <p:ph type="pic" sz="quarter" idx="13" hasCustomPrompt="1"/>
          </p:nvPr>
        </p:nvSpPr>
        <p:spPr>
          <a:xfrm>
            <a:off x="8085759" y="366713"/>
            <a:ext cx="3698254"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lvl1pPr>
          </a:lstStyle>
          <a:p>
            <a:r>
              <a:rPr lang="fr-FR"/>
              <a:t>Image</a:t>
            </a: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0" y="2327070"/>
            <a:ext cx="6998400" cy="3694318"/>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9" name="Connecteur droit 8">
            <a:extLst>
              <a:ext uri="{FF2B5EF4-FFF2-40B4-BE49-F238E27FC236}">
                <a16:creationId xmlns:a16="http://schemas.microsoft.com/office/drawing/2014/main" id="{A26478DB-A61D-4394-BEF9-208DE216AB28}"/>
              </a:ext>
            </a:extLst>
          </p:cNvPr>
          <p:cNvCxnSpPr>
            <a:cxnSpLocks/>
          </p:cNvCxnSpPr>
          <p:nvPr/>
        </p:nvCxnSpPr>
        <p:spPr>
          <a:xfrm>
            <a:off x="407988" y="2109005"/>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648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p:cSld name="Titre et contenu dense avec image 1/3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611198"/>
            <a:ext cx="6998400" cy="1231200"/>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2" name="Espace réservé du texte 4">
            <a:extLst>
              <a:ext uri="{FF2B5EF4-FFF2-40B4-BE49-F238E27FC236}">
                <a16:creationId xmlns:a16="http://schemas.microsoft.com/office/drawing/2014/main" id="{14E497FF-5645-4CDA-9519-CC0A4481FFC6}"/>
              </a:ext>
            </a:extLst>
          </p:cNvPr>
          <p:cNvSpPr>
            <a:spLocks noGrp="1"/>
          </p:cNvSpPr>
          <p:nvPr>
            <p:ph type="body" sz="quarter" idx="18" hasCustomPrompt="1"/>
          </p:nvPr>
        </p:nvSpPr>
        <p:spPr>
          <a:xfrm>
            <a:off x="419710" y="2327070"/>
            <a:ext cx="6998400" cy="36936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cxnSp>
        <p:nvCxnSpPr>
          <p:cNvPr id="18" name="Connecteur droit 17">
            <a:extLst>
              <a:ext uri="{FF2B5EF4-FFF2-40B4-BE49-F238E27FC236}">
                <a16:creationId xmlns:a16="http://schemas.microsoft.com/office/drawing/2014/main" id="{CA6963B3-7F02-46B3-A684-680A0667F24C}"/>
              </a:ext>
            </a:extLst>
          </p:cNvPr>
          <p:cNvCxnSpPr>
            <a:cxnSpLocks/>
          </p:cNvCxnSpPr>
          <p:nvPr/>
        </p:nvCxnSpPr>
        <p:spPr>
          <a:xfrm>
            <a:off x="407988" y="210900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1" name="Espace réservé pour une image  9">
            <a:extLst>
              <a:ext uri="{FF2B5EF4-FFF2-40B4-BE49-F238E27FC236}">
                <a16:creationId xmlns:a16="http://schemas.microsoft.com/office/drawing/2014/main" id="{75A1EB76-347F-4691-ADA7-9EC5A1566BBB}"/>
              </a:ext>
            </a:extLst>
          </p:cNvPr>
          <p:cNvSpPr>
            <a:spLocks noGrp="1"/>
          </p:cNvSpPr>
          <p:nvPr>
            <p:ph type="pic" sz="quarter" idx="13" hasCustomPrompt="1"/>
          </p:nvPr>
        </p:nvSpPr>
        <p:spPr>
          <a:xfrm>
            <a:off x="8085759" y="366713"/>
            <a:ext cx="3698254"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solidFill>
                  <a:schemeClr val="bg1"/>
                </a:solidFill>
              </a:defRPr>
            </a:lvl1pPr>
          </a:lstStyle>
          <a:p>
            <a:r>
              <a:rPr lang="fr-FR"/>
              <a:t>Image</a:t>
            </a:r>
          </a:p>
        </p:txBody>
      </p:sp>
      <p:pic>
        <p:nvPicPr>
          <p:cNvPr id="2" name="Image 1">
            <a:extLst>
              <a:ext uri="{FF2B5EF4-FFF2-40B4-BE49-F238E27FC236}">
                <a16:creationId xmlns:a16="http://schemas.microsoft.com/office/drawing/2014/main" id="{8F6FA61C-637E-0EB7-17BA-EDF9FBE6AC4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736113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Titre seul">
    <p:spTree>
      <p:nvGrpSpPr>
        <p:cNvPr id="1" name=""/>
        <p:cNvGrpSpPr/>
        <p:nvPr/>
      </p:nvGrpSpPr>
      <p:grpSpPr>
        <a:xfrm>
          <a:off x="0" y="0"/>
          <a:ext cx="0" cy="0"/>
          <a:chOff x="0" y="0"/>
          <a:chExt cx="0" cy="0"/>
        </a:xfrm>
      </p:grpSpPr>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cxnSp>
        <p:nvCxnSpPr>
          <p:cNvPr id="8" name="Connecteur droit 7">
            <a:extLst>
              <a:ext uri="{FF2B5EF4-FFF2-40B4-BE49-F238E27FC236}">
                <a16:creationId xmlns:a16="http://schemas.microsoft.com/office/drawing/2014/main" id="{95A6FF3D-8668-45EE-90D6-7A5F5609D8EB}"/>
              </a:ext>
            </a:extLst>
          </p:cNvPr>
          <p:cNvCxnSpPr>
            <a:cxnSpLocks/>
          </p:cNvCxnSpPr>
          <p:nvPr/>
        </p:nvCxnSpPr>
        <p:spPr>
          <a:xfrm>
            <a:off x="401934" y="1383013"/>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9" name="Espace réservé du titre 2">
            <a:extLst>
              <a:ext uri="{FF2B5EF4-FFF2-40B4-BE49-F238E27FC236}">
                <a16:creationId xmlns:a16="http://schemas.microsoft.com/office/drawing/2014/main" id="{0CAE0ABB-492C-408B-9012-36A73252D3B4}"/>
              </a:ext>
            </a:extLst>
          </p:cNvPr>
          <p:cNvSpPr>
            <a:spLocks noGrp="1"/>
          </p:cNvSpPr>
          <p:nvPr>
            <p:ph type="title" hasCustomPrompt="1"/>
          </p:nvPr>
        </p:nvSpPr>
        <p:spPr>
          <a:xfrm>
            <a:off x="407988" y="680862"/>
            <a:ext cx="10336212" cy="492443"/>
          </a:xfrm>
          <a:prstGeom prst="rect">
            <a:avLst/>
          </a:prstGeom>
        </p:spPr>
        <p:txBody>
          <a:bodyPr vert="horz" wrap="square" lIns="0" tIns="0" rIns="0" bIns="0" rtlCol="0" anchor="b">
            <a:spAutoFit/>
          </a:bodyPr>
          <a:lstStyle>
            <a:lvl1pPr>
              <a:defRPr sz="3200"/>
            </a:lvl1pPr>
          </a:lstStyle>
          <a:p>
            <a:r>
              <a:rPr lang="fr-FR"/>
              <a:t>Titre de la slide</a:t>
            </a:r>
          </a:p>
        </p:txBody>
      </p:sp>
      <p:sp>
        <p:nvSpPr>
          <p:cNvPr id="10" name="Espace réservé du texte 4">
            <a:extLst>
              <a:ext uri="{FF2B5EF4-FFF2-40B4-BE49-F238E27FC236}">
                <a16:creationId xmlns:a16="http://schemas.microsoft.com/office/drawing/2014/main" id="{467232FD-88C6-4F27-A7DE-569EBABD2F40}"/>
              </a:ext>
            </a:extLst>
          </p:cNvPr>
          <p:cNvSpPr>
            <a:spLocks noGrp="1"/>
          </p:cNvSpPr>
          <p:nvPr>
            <p:ph type="body" sz="quarter" idx="18" hasCustomPrompt="1"/>
          </p:nvPr>
        </p:nvSpPr>
        <p:spPr>
          <a:xfrm>
            <a:off x="407987" y="1605304"/>
            <a:ext cx="10335600" cy="246221"/>
          </a:xfrm>
        </p:spPr>
        <p:txBody>
          <a:bodyPr lIns="0" tIns="0" rIns="0" bIns="0" anchor="t" anchorCtr="0">
            <a:spAutoFit/>
          </a:bodyPr>
          <a:lstStyle>
            <a:lvl1pPr>
              <a:defRPr sz="1600"/>
            </a:lvl1pPr>
            <a:lvl2pPr>
              <a:defRPr sz="1600" b="1">
                <a:solidFill>
                  <a:schemeClr val="accent1"/>
                </a:solidFill>
                <a:latin typeface="Lato" panose="020B0604020202020204" charset="0"/>
              </a:defRPr>
            </a:lvl2pPr>
            <a:lvl3pPr>
              <a:defRPr sz="1600" b="1">
                <a:solidFill>
                  <a:schemeClr val="accent1"/>
                </a:solidFill>
                <a:latin typeface="Lato" panose="020B0604020202020204" charset="0"/>
              </a:defRPr>
            </a:lvl3pPr>
            <a:lvl4pPr>
              <a:buFontTx/>
              <a:buNone/>
              <a:defRPr sz="1600" b="1">
                <a:solidFill>
                  <a:schemeClr val="accent1"/>
                </a:solidFill>
                <a:latin typeface="Lato" panose="020B0604020202020204" charset="0"/>
              </a:defRPr>
            </a:lvl4pPr>
            <a:lvl5pPr marL="0" indent="0">
              <a:buFontTx/>
              <a:buNone/>
              <a:defRPr sz="1600" b="1">
                <a:solidFill>
                  <a:schemeClr val="accent1"/>
                </a:solidFill>
                <a:latin typeface="Lato" panose="020B0604020202020204" charset="0"/>
              </a:defRPr>
            </a:lvl5pPr>
            <a:lvl6pPr>
              <a:defRPr sz="1600" b="1">
                <a:latin typeface="Lato" panose="020B0604020202020204" charset="0"/>
              </a:defRPr>
            </a:lvl6pPr>
            <a:lvl7pPr>
              <a:defRPr sz="1600" b="1" i="0">
                <a:latin typeface="Lato" panose="020B0604020202020204" charset="0"/>
              </a:defRPr>
            </a:lvl7pPr>
            <a:lvl8pPr>
              <a:defRPr sz="1600" b="1" i="0">
                <a:latin typeface="Lato" panose="020B0604020202020204" charset="0"/>
              </a:defRPr>
            </a:lvl8pPr>
            <a:lvl9pPr>
              <a:defRPr sz="1600" b="1" i="0">
                <a:latin typeface="Lato" panose="020B0604020202020204" charset="0"/>
              </a:defRPr>
            </a:lvl9pPr>
          </a:lstStyle>
          <a:p>
            <a:pPr lvl="0"/>
            <a:r>
              <a:rPr lang="fr-FR"/>
              <a:t>Sous-titre</a:t>
            </a:r>
          </a:p>
        </p:txBody>
      </p:sp>
      <p:sp>
        <p:nvSpPr>
          <p:cNvPr id="11" name="Espace réservé du texte 4">
            <a:extLst>
              <a:ext uri="{FF2B5EF4-FFF2-40B4-BE49-F238E27FC236}">
                <a16:creationId xmlns:a16="http://schemas.microsoft.com/office/drawing/2014/main" id="{954EEFEF-9BE8-4F2D-9DCC-E66036F805A1}"/>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Tree>
    <p:extLst>
      <p:ext uri="{BB962C8B-B14F-4D97-AF65-F5344CB8AC3E}">
        <p14:creationId xmlns:p14="http://schemas.microsoft.com/office/powerpoint/2010/main" val="39441422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_Titre seul">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29335460-DF65-CCC3-5B8D-1D42F49DBFEB}"/>
              </a:ext>
            </a:extLst>
          </p:cNvPr>
          <p:cNvSpPr/>
          <p:nvPr userDrawn="1"/>
        </p:nvSpPr>
        <p:spPr>
          <a:xfrm rot="21431419">
            <a:off x="336721" y="732521"/>
            <a:ext cx="3260399" cy="44156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cxnSp>
        <p:nvCxnSpPr>
          <p:cNvPr id="8" name="Connecteur droit 7">
            <a:extLst>
              <a:ext uri="{FF2B5EF4-FFF2-40B4-BE49-F238E27FC236}">
                <a16:creationId xmlns:a16="http://schemas.microsoft.com/office/drawing/2014/main" id="{95A6FF3D-8668-45EE-90D6-7A5F5609D8EB}"/>
              </a:ext>
            </a:extLst>
          </p:cNvPr>
          <p:cNvCxnSpPr>
            <a:cxnSpLocks/>
          </p:cNvCxnSpPr>
          <p:nvPr/>
        </p:nvCxnSpPr>
        <p:spPr>
          <a:xfrm>
            <a:off x="401934" y="1383013"/>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9" name="Espace réservé du titre 2">
            <a:extLst>
              <a:ext uri="{FF2B5EF4-FFF2-40B4-BE49-F238E27FC236}">
                <a16:creationId xmlns:a16="http://schemas.microsoft.com/office/drawing/2014/main" id="{0CAE0ABB-492C-408B-9012-36A73252D3B4}"/>
              </a:ext>
            </a:extLst>
          </p:cNvPr>
          <p:cNvSpPr>
            <a:spLocks noGrp="1"/>
          </p:cNvSpPr>
          <p:nvPr>
            <p:ph type="title" hasCustomPrompt="1"/>
          </p:nvPr>
        </p:nvSpPr>
        <p:spPr>
          <a:xfrm>
            <a:off x="407988" y="680862"/>
            <a:ext cx="10336212" cy="492443"/>
          </a:xfrm>
          <a:prstGeom prst="rect">
            <a:avLst/>
          </a:prstGeom>
        </p:spPr>
        <p:txBody>
          <a:bodyPr vert="horz" wrap="square" lIns="0" tIns="0" rIns="0" bIns="0" rtlCol="0" anchor="b">
            <a:spAutoFit/>
          </a:bodyPr>
          <a:lstStyle>
            <a:lvl1pPr>
              <a:defRPr sz="3200"/>
            </a:lvl1pPr>
          </a:lstStyle>
          <a:p>
            <a:r>
              <a:rPr lang="fr-FR"/>
              <a:t>Titre de la slide</a:t>
            </a:r>
          </a:p>
        </p:txBody>
      </p:sp>
      <p:sp>
        <p:nvSpPr>
          <p:cNvPr id="11" name="Espace réservé du texte 4">
            <a:extLst>
              <a:ext uri="{FF2B5EF4-FFF2-40B4-BE49-F238E27FC236}">
                <a16:creationId xmlns:a16="http://schemas.microsoft.com/office/drawing/2014/main" id="{954EEFEF-9BE8-4F2D-9DCC-E66036F805A1}"/>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2" name="Rectangle : coins arrondis 1">
            <a:extLst>
              <a:ext uri="{FF2B5EF4-FFF2-40B4-BE49-F238E27FC236}">
                <a16:creationId xmlns:a16="http://schemas.microsoft.com/office/drawing/2014/main" id="{3A7C37FC-4AFC-C7F6-25F4-B4E10039971C}"/>
              </a:ext>
            </a:extLst>
          </p:cNvPr>
          <p:cNvSpPr/>
          <p:nvPr userDrawn="1"/>
        </p:nvSpPr>
        <p:spPr>
          <a:xfrm>
            <a:off x="5060137" y="1895613"/>
            <a:ext cx="4497387" cy="1686086"/>
          </a:xfrm>
          <a:prstGeom prst="roundRect">
            <a:avLst>
              <a:gd name="adj" fmla="val 7191"/>
            </a:avLst>
          </a:prstGeom>
          <a:solidFill>
            <a:schemeClr val="accent1"/>
          </a:solidFill>
          <a:ln>
            <a:noFill/>
          </a:ln>
          <a:effectLst>
            <a:softEdge rad="0"/>
          </a:effectLst>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
        <p:nvSpPr>
          <p:cNvPr id="5" name="Rectangle : coins arrondis 4">
            <a:extLst>
              <a:ext uri="{FF2B5EF4-FFF2-40B4-BE49-F238E27FC236}">
                <a16:creationId xmlns:a16="http://schemas.microsoft.com/office/drawing/2014/main" id="{DFCB3DB5-4B64-D897-7074-46B5BBF2306E}"/>
              </a:ext>
            </a:extLst>
          </p:cNvPr>
          <p:cNvSpPr/>
          <p:nvPr userDrawn="1"/>
        </p:nvSpPr>
        <p:spPr>
          <a:xfrm>
            <a:off x="5078326" y="3852163"/>
            <a:ext cx="4497387" cy="1686086"/>
          </a:xfrm>
          <a:prstGeom prst="roundRect">
            <a:avLst>
              <a:gd name="adj" fmla="val 7191"/>
            </a:avLst>
          </a:prstGeom>
          <a:solidFill>
            <a:schemeClr val="accent1"/>
          </a:solidFill>
          <a:ln>
            <a:noFill/>
          </a:ln>
          <a:effectLst>
            <a:softEdge rad="0"/>
          </a:effectLst>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
        <p:nvSpPr>
          <p:cNvPr id="6" name="Rectangle : coins arrondis 5">
            <a:extLst>
              <a:ext uri="{FF2B5EF4-FFF2-40B4-BE49-F238E27FC236}">
                <a16:creationId xmlns:a16="http://schemas.microsoft.com/office/drawing/2014/main" id="{82C28D0A-1057-39A2-880A-09AF8DBF4FAA}"/>
              </a:ext>
            </a:extLst>
          </p:cNvPr>
          <p:cNvSpPr/>
          <p:nvPr userDrawn="1"/>
        </p:nvSpPr>
        <p:spPr>
          <a:xfrm>
            <a:off x="407988" y="1901739"/>
            <a:ext cx="4497387" cy="3648999"/>
          </a:xfrm>
          <a:prstGeom prst="roundRect">
            <a:avLst>
              <a:gd name="adj" fmla="val 7191"/>
            </a:avLst>
          </a:prstGeom>
          <a:solidFill>
            <a:schemeClr val="accent1"/>
          </a:solidFill>
          <a:ln>
            <a:noFill/>
          </a:ln>
          <a:effectLst>
            <a:softEdge rad="0"/>
          </a:effectLst>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
        <p:nvSpPr>
          <p:cNvPr id="7" name="Rectangle : coins arrondis 6">
            <a:extLst>
              <a:ext uri="{FF2B5EF4-FFF2-40B4-BE49-F238E27FC236}">
                <a16:creationId xmlns:a16="http://schemas.microsoft.com/office/drawing/2014/main" id="{05635189-AE03-96D8-6B25-BB21F30E6338}"/>
              </a:ext>
            </a:extLst>
          </p:cNvPr>
          <p:cNvSpPr/>
          <p:nvPr userDrawn="1"/>
        </p:nvSpPr>
        <p:spPr>
          <a:xfrm>
            <a:off x="1104900" y="5781675"/>
            <a:ext cx="10723023" cy="846386"/>
          </a:xfrm>
          <a:prstGeom prst="roundRect">
            <a:avLst/>
          </a:prstGeom>
          <a:ln w="19050"/>
        </p:spPr>
        <p:style>
          <a:lnRef idx="2">
            <a:schemeClr val="accent3"/>
          </a:lnRef>
          <a:fillRef idx="1">
            <a:schemeClr val="lt1"/>
          </a:fillRef>
          <a:effectRef idx="0">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Lato Light"/>
              <a:ea typeface="+mn-ea"/>
              <a:cs typeface="Lato Light"/>
            </a:endParaRPr>
          </a:p>
        </p:txBody>
      </p:sp>
      <p:sp>
        <p:nvSpPr>
          <p:cNvPr id="12" name="Rectangle : coins arrondis 11">
            <a:extLst>
              <a:ext uri="{FF2B5EF4-FFF2-40B4-BE49-F238E27FC236}">
                <a16:creationId xmlns:a16="http://schemas.microsoft.com/office/drawing/2014/main" id="{8942FFAF-A8EB-BFDB-F62E-088CF689AE75}"/>
              </a:ext>
            </a:extLst>
          </p:cNvPr>
          <p:cNvSpPr/>
          <p:nvPr userDrawn="1"/>
        </p:nvSpPr>
        <p:spPr>
          <a:xfrm>
            <a:off x="9929273" y="236202"/>
            <a:ext cx="1898650" cy="5309993"/>
          </a:xfrm>
          <a:prstGeom prst="roundRect">
            <a:avLst>
              <a:gd name="adj" fmla="val 5630"/>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
        <p:nvSpPr>
          <p:cNvPr id="15" name="Espace réservé du texte 2">
            <a:extLst>
              <a:ext uri="{FF2B5EF4-FFF2-40B4-BE49-F238E27FC236}">
                <a16:creationId xmlns:a16="http://schemas.microsoft.com/office/drawing/2014/main" id="{DCA0C22E-D94D-12DD-A755-BF069251B952}"/>
              </a:ext>
            </a:extLst>
          </p:cNvPr>
          <p:cNvSpPr txBox="1">
            <a:spLocks/>
          </p:cNvSpPr>
          <p:nvPr userDrawn="1"/>
        </p:nvSpPr>
        <p:spPr>
          <a:xfrm>
            <a:off x="4151312" y="627067"/>
            <a:ext cx="5554663" cy="600164"/>
          </a:xfrm>
          <a:prstGeom prst="rect">
            <a:avLst/>
          </a:prstGeom>
        </p:spPr>
        <p:txBody>
          <a:bodyPr vert="horz" wrap="square" lIns="0" tIns="0" rIns="0" bIns="0" rtlCol="0" anchor="t"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fr-FR" sz="1800" b="1" i="0" u="none" strike="noStrike" kern="1200" cap="none" spc="0" normalizeH="0" baseline="0" noProof="0">
                <a:ln>
                  <a:noFill/>
                </a:ln>
                <a:solidFill>
                  <a:srgbClr val="2D418D"/>
                </a:solidFill>
                <a:effectLst/>
                <a:uLnTx/>
                <a:uFillTx/>
                <a:latin typeface="Gotham Black" panose="02000603040000020004" pitchFamily="2" charset="0"/>
                <a:ea typeface="+mn-ea"/>
                <a:cs typeface="Lato Light"/>
              </a:rPr>
              <a:t>Texte de niveau 1</a:t>
            </a:r>
            <a:endParaRPr kumimoji="0" lang="fr-FR" sz="1800" b="1" i="1" u="none" strike="noStrike" kern="1200" cap="none" spc="0" normalizeH="0" baseline="0" noProof="0">
              <a:ln>
                <a:noFill/>
              </a:ln>
              <a:solidFill>
                <a:srgbClr val="2D418D"/>
              </a:solidFill>
              <a:effectLst/>
              <a:uLnTx/>
              <a:uFillTx/>
              <a:latin typeface="Calibri" panose="020F0502020204030204" pitchFamily="34" charset="0"/>
              <a:ea typeface="+mn-ea"/>
              <a:cs typeface="Lato Light"/>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fr-FR" sz="1600" b="0" i="0" u="none" strike="noStrike" kern="1200" cap="none" spc="0" normalizeH="0" baseline="0" noProof="0">
                <a:ln>
                  <a:noFill/>
                </a:ln>
                <a:solidFill>
                  <a:srgbClr val="2D418D"/>
                </a:solidFill>
                <a:effectLst/>
                <a:uLnTx/>
                <a:uFillTx/>
                <a:latin typeface="Lato Light"/>
                <a:ea typeface="+mn-ea"/>
                <a:cs typeface="Lato Light"/>
              </a:rPr>
              <a:t>Texte de niveau 2</a:t>
            </a:r>
          </a:p>
        </p:txBody>
      </p:sp>
      <p:sp>
        <p:nvSpPr>
          <p:cNvPr id="16" name="Espace réservé du texte 2">
            <a:extLst>
              <a:ext uri="{FF2B5EF4-FFF2-40B4-BE49-F238E27FC236}">
                <a16:creationId xmlns:a16="http://schemas.microsoft.com/office/drawing/2014/main" id="{EC9C79F6-D0F3-B422-4F1B-99DE96A0368D}"/>
              </a:ext>
            </a:extLst>
          </p:cNvPr>
          <p:cNvSpPr txBox="1">
            <a:spLocks/>
          </p:cNvSpPr>
          <p:nvPr userDrawn="1"/>
        </p:nvSpPr>
        <p:spPr>
          <a:xfrm>
            <a:off x="10086814" y="304171"/>
            <a:ext cx="1696060" cy="2262158"/>
          </a:xfrm>
          <a:prstGeom prst="rect">
            <a:avLst/>
          </a:prstGeom>
        </p:spPr>
        <p:txBody>
          <a:bodyPr vert="horz" wrap="square" lIns="0" tIns="0" rIns="0" bIns="0" rtlCol="0" anchor="t"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fr-FR" sz="1800" b="1" i="0" u="none" strike="noStrike" kern="1200" cap="none" spc="0" normalizeH="0" baseline="0" noProof="0">
                <a:ln>
                  <a:noFill/>
                </a:ln>
                <a:solidFill>
                  <a:prstClr val="white"/>
                </a:solidFill>
                <a:effectLst/>
                <a:uLnTx/>
                <a:uFillTx/>
                <a:latin typeface="Gotham Black" panose="02000603040000020004" pitchFamily="2" charset="0"/>
                <a:ea typeface="+mn-ea"/>
                <a:cs typeface="Lato Light"/>
              </a:rPr>
              <a:t>Titre de la slide</a:t>
            </a:r>
          </a:p>
          <a:p>
            <a:pPr marL="0" marR="0" lvl="0" indent="0" algn="l" defTabSz="914400" rtl="0" eaLnBrk="1" fontAlgn="auto" latinLnBrk="0" hangingPunct="1">
              <a:lnSpc>
                <a:spcPct val="100000"/>
              </a:lnSpc>
              <a:spcBef>
                <a:spcPts val="0"/>
              </a:spcBef>
              <a:spcAft>
                <a:spcPts val="600"/>
              </a:spcAft>
              <a:buClrTx/>
              <a:buSzTx/>
              <a:buFontTx/>
              <a:buNone/>
              <a:tabLst/>
              <a:defRPr/>
            </a:pPr>
            <a:endParaRPr kumimoji="0" lang="fr-FR" sz="1800" b="1" i="0" u="none" strike="noStrike" kern="1200" cap="none" spc="0" normalizeH="0" baseline="0" noProof="0">
              <a:ln>
                <a:noFill/>
              </a:ln>
              <a:solidFill>
                <a:prstClr val="white"/>
              </a:solidFill>
              <a:effectLst/>
              <a:uLnTx/>
              <a:uFillTx/>
              <a:latin typeface="Gotham Black" panose="02000603040000020004" pitchFamily="2" charset="0"/>
              <a:ea typeface="+mn-ea"/>
              <a:cs typeface="Lato Light"/>
            </a:endParaRPr>
          </a:p>
          <a:p>
            <a:pPr marL="0" marR="0" lvl="0" indent="0" algn="l" defTabSz="914400" rtl="0" eaLnBrk="1" fontAlgn="auto" latinLnBrk="0" hangingPunct="1">
              <a:lnSpc>
                <a:spcPct val="100000"/>
              </a:lnSpc>
              <a:spcBef>
                <a:spcPts val="0"/>
              </a:spcBef>
              <a:spcAft>
                <a:spcPts val="600"/>
              </a:spcAft>
              <a:buClrTx/>
              <a:buSzTx/>
              <a:buFontTx/>
              <a:buNone/>
              <a:tabLst/>
              <a:defRPr/>
            </a:pPr>
            <a:endParaRPr kumimoji="0" lang="fr-FR" sz="1800" b="1" i="0" u="none" strike="noStrike" kern="1200" cap="none" spc="0" normalizeH="0" baseline="0" noProof="0">
              <a:ln>
                <a:noFill/>
              </a:ln>
              <a:solidFill>
                <a:prstClr val="white"/>
              </a:solidFill>
              <a:effectLst/>
              <a:uLnTx/>
              <a:uFillTx/>
              <a:latin typeface="Gotham Black" panose="02000603040000020004" pitchFamily="2" charset="0"/>
              <a:ea typeface="+mn-ea"/>
              <a:cs typeface="Lato Light"/>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fr-FR" sz="1600" b="0" i="0" u="none" strike="noStrike" kern="1200" cap="none" spc="0" normalizeH="0" baseline="0" noProof="0">
                <a:ln>
                  <a:noFill/>
                </a:ln>
                <a:solidFill>
                  <a:schemeClr val="bg1"/>
                </a:solidFill>
                <a:effectLst/>
                <a:uLnTx/>
                <a:uFillTx/>
                <a:latin typeface="Lato Light"/>
                <a:ea typeface="+mn-ea"/>
                <a:cs typeface="Lato Light"/>
              </a:rPr>
              <a:t>Texte de niveau 2</a:t>
            </a:r>
          </a:p>
          <a:p>
            <a:pPr marL="0" marR="0" lvl="0" indent="0" algn="l" defTabSz="914400" rtl="0" eaLnBrk="1" fontAlgn="auto" latinLnBrk="0" hangingPunct="1">
              <a:lnSpc>
                <a:spcPct val="100000"/>
              </a:lnSpc>
              <a:spcBef>
                <a:spcPts val="0"/>
              </a:spcBef>
              <a:spcAft>
                <a:spcPts val="600"/>
              </a:spcAft>
              <a:buClrTx/>
              <a:buSzTx/>
              <a:buFontTx/>
              <a:buNone/>
              <a:tabLst/>
              <a:defRPr/>
            </a:pPr>
            <a:endParaRPr kumimoji="0" lang="fr-FR" sz="1800" b="1" i="0" u="none" strike="noStrike" kern="1200" cap="none" spc="0" normalizeH="0" baseline="0" noProof="0">
              <a:ln>
                <a:noFill/>
              </a:ln>
              <a:solidFill>
                <a:schemeClr val="bg1"/>
              </a:solidFill>
              <a:effectLst/>
              <a:uLnTx/>
              <a:uFillTx/>
              <a:latin typeface="Lato" panose="020F0502020204030203" pitchFamily="34" charset="0"/>
              <a:ea typeface="+mn-ea"/>
              <a:cs typeface="Lato Light"/>
            </a:endParaRPr>
          </a:p>
          <a:p>
            <a:pPr marL="0" marR="0" lvl="0" indent="0" algn="l" defTabSz="914400" rtl="0" eaLnBrk="1" fontAlgn="auto" latinLnBrk="0" hangingPunct="1">
              <a:lnSpc>
                <a:spcPct val="100000"/>
              </a:lnSpc>
              <a:spcBef>
                <a:spcPts val="0"/>
              </a:spcBef>
              <a:spcAft>
                <a:spcPts val="600"/>
              </a:spcAft>
              <a:buClrTx/>
              <a:buSzTx/>
              <a:buFontTx/>
              <a:buNone/>
              <a:tabLst/>
              <a:defRPr/>
            </a:pPr>
            <a:endParaRPr kumimoji="0" lang="fr-FR" sz="1600" b="1" i="0" u="none" strike="noStrike" kern="1200" cap="none" spc="0" normalizeH="0" baseline="0" noProof="0">
              <a:ln>
                <a:noFill/>
              </a:ln>
              <a:solidFill>
                <a:prstClr val="white"/>
              </a:solidFill>
              <a:effectLst/>
              <a:uLnTx/>
              <a:uFillTx/>
              <a:latin typeface="Lato" panose="020B0604020202020204" charset="0"/>
              <a:ea typeface="+mn-ea"/>
              <a:cs typeface="Lato Light"/>
            </a:endParaRPr>
          </a:p>
        </p:txBody>
      </p:sp>
      <p:sp>
        <p:nvSpPr>
          <p:cNvPr id="17" name="Espace réservé du texte 2">
            <a:extLst>
              <a:ext uri="{FF2B5EF4-FFF2-40B4-BE49-F238E27FC236}">
                <a16:creationId xmlns:a16="http://schemas.microsoft.com/office/drawing/2014/main" id="{F868382D-C2B6-6FE0-254C-32208AD7F69C}"/>
              </a:ext>
            </a:extLst>
          </p:cNvPr>
          <p:cNvSpPr txBox="1">
            <a:spLocks/>
          </p:cNvSpPr>
          <p:nvPr userDrawn="1"/>
        </p:nvSpPr>
        <p:spPr>
          <a:xfrm>
            <a:off x="621268" y="1974292"/>
            <a:ext cx="3763133" cy="2246769"/>
          </a:xfrm>
          <a:prstGeom prst="rect">
            <a:avLst/>
          </a:prstGeom>
        </p:spPr>
        <p:txBody>
          <a:bodyPr vert="horz" wrap="square" lIns="0" tIns="0" rIns="0" bIns="0" rtlCol="0" anchor="t"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fr-FR" sz="1800" b="0" i="0" u="none" strike="noStrike" kern="1200" cap="none" spc="0" normalizeH="0" baseline="0" noProof="0">
                <a:ln>
                  <a:noFill/>
                </a:ln>
                <a:solidFill>
                  <a:prstClr val="white"/>
                </a:solidFill>
                <a:effectLst/>
                <a:uLnTx/>
                <a:uFillTx/>
                <a:latin typeface="Gotham Black" panose="02000603040000020004" pitchFamily="2" charset="0"/>
                <a:ea typeface="+mn-ea"/>
                <a:cs typeface="Lato Light"/>
              </a:rPr>
              <a:t>Titre slide</a:t>
            </a:r>
            <a:endParaRPr kumimoji="0" lang="fr-FR" sz="1800" b="1" i="1" u="none" strike="noStrike" kern="1200" cap="none" spc="0" normalizeH="0" baseline="0" noProof="0">
              <a:ln>
                <a:noFill/>
              </a:ln>
              <a:solidFill>
                <a:prstClr val="white"/>
              </a:solidFill>
              <a:effectLst/>
              <a:uLnTx/>
              <a:uFillTx/>
              <a:latin typeface="Calibri" panose="020F0502020204030204" pitchFamily="34" charset="0"/>
              <a:ea typeface="+mn-ea"/>
              <a:cs typeface="Lato Light"/>
            </a:endParaRPr>
          </a:p>
          <a:p>
            <a:pPr marL="0" marR="0" lvl="0" indent="0" algn="l" defTabSz="914400" rtl="0" eaLnBrk="1" fontAlgn="auto" latinLnBrk="0" hangingPunct="1">
              <a:lnSpc>
                <a:spcPct val="100000"/>
              </a:lnSpc>
              <a:spcBef>
                <a:spcPts val="0"/>
              </a:spcBef>
              <a:spcAft>
                <a:spcPts val="600"/>
              </a:spcAft>
              <a:buClrTx/>
              <a:buSzTx/>
              <a:buFontTx/>
              <a:buNone/>
              <a:tabLst/>
              <a:defRPr/>
            </a:pPr>
            <a:endParaRPr kumimoji="0" lang="fr-FR" sz="1800" b="1" i="1" u="none" strike="noStrike" kern="1200" cap="none" spc="0" normalizeH="0" baseline="0" noProof="0">
              <a:ln>
                <a:noFill/>
              </a:ln>
              <a:solidFill>
                <a:prstClr val="white"/>
              </a:solidFill>
              <a:effectLst/>
              <a:uLnTx/>
              <a:uFillTx/>
              <a:latin typeface="Calibri" panose="020F0502020204030204" pitchFamily="34" charset="0"/>
              <a:ea typeface="+mn-ea"/>
              <a:cs typeface="Lato Light"/>
            </a:endParaRPr>
          </a:p>
          <a:p>
            <a:pPr lvl="0"/>
            <a:r>
              <a:rPr lang="fr-FR">
                <a:solidFill>
                  <a:schemeClr val="bg1"/>
                </a:solidFill>
              </a:rPr>
              <a:t>Texte de niveau 1</a:t>
            </a:r>
          </a:p>
          <a:p>
            <a:pPr lvl="1"/>
            <a:r>
              <a:rPr lang="fr-FR">
                <a:solidFill>
                  <a:schemeClr val="bg1"/>
                </a:solidFill>
              </a:rPr>
              <a:t>Deuxième niveau</a:t>
            </a:r>
          </a:p>
          <a:p>
            <a:pPr lvl="2"/>
            <a:r>
              <a:rPr lang="fr-FR">
                <a:solidFill>
                  <a:schemeClr val="bg1"/>
                </a:solidFill>
              </a:rPr>
              <a:t>Troisième niveau</a:t>
            </a:r>
          </a:p>
          <a:p>
            <a:pPr lvl="3"/>
            <a:r>
              <a:rPr lang="fr-FR">
                <a:solidFill>
                  <a:schemeClr val="bg1"/>
                </a:solidFill>
              </a:rPr>
              <a:t>Quatrième niveau</a:t>
            </a:r>
          </a:p>
          <a:p>
            <a:pPr lvl="4"/>
            <a:r>
              <a:rPr lang="fr-FR">
                <a:solidFill>
                  <a:schemeClr val="bg1"/>
                </a:solidFill>
              </a:rPr>
              <a:t>Cinquième niveau</a:t>
            </a:r>
          </a:p>
        </p:txBody>
      </p:sp>
      <p:sp>
        <p:nvSpPr>
          <p:cNvPr id="18" name="Espace réservé du texte 2">
            <a:extLst>
              <a:ext uri="{FF2B5EF4-FFF2-40B4-BE49-F238E27FC236}">
                <a16:creationId xmlns:a16="http://schemas.microsoft.com/office/drawing/2014/main" id="{E39C263E-922C-B6C2-E78A-88B1D879B7A0}"/>
              </a:ext>
            </a:extLst>
          </p:cNvPr>
          <p:cNvSpPr txBox="1">
            <a:spLocks/>
          </p:cNvSpPr>
          <p:nvPr userDrawn="1"/>
        </p:nvSpPr>
        <p:spPr>
          <a:xfrm>
            <a:off x="1244638" y="5889397"/>
            <a:ext cx="2117687" cy="630942"/>
          </a:xfrm>
          <a:prstGeom prst="rect">
            <a:avLst/>
          </a:prstGeom>
        </p:spPr>
        <p:txBody>
          <a:bodyPr vert="horz" wrap="square" lIns="0" tIns="0" rIns="0" bIns="0" rtlCol="0" anchor="ctr"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fr-FR" sz="1800" b="1" i="0" u="none" strike="noStrike" kern="1200" cap="none" spc="0" normalizeH="0" baseline="0" noProof="0">
                <a:ln>
                  <a:noFill/>
                </a:ln>
                <a:solidFill>
                  <a:srgbClr val="2D418D"/>
                </a:solidFill>
                <a:effectLst/>
                <a:uLnTx/>
                <a:uFillTx/>
                <a:latin typeface="Gotham Black" panose="02000603040000020004" pitchFamily="2" charset="0"/>
                <a:ea typeface="+mn-ea"/>
                <a:cs typeface="Lato Light"/>
              </a:rPr>
              <a:t>Texte de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fr-FR" sz="1800" b="1" i="0" u="none" strike="noStrike" kern="1200" cap="none" spc="0" normalizeH="0" baseline="0" noProof="0">
                <a:ln>
                  <a:noFill/>
                </a:ln>
                <a:solidFill>
                  <a:srgbClr val="2D418D"/>
                </a:solidFill>
                <a:effectLst/>
                <a:uLnTx/>
                <a:uFillTx/>
                <a:latin typeface="Gotham Black" panose="02000603040000020004" pitchFamily="2" charset="0"/>
                <a:ea typeface="+mn-ea"/>
                <a:cs typeface="Lato Light"/>
              </a:rPr>
              <a:t>niveau 1</a:t>
            </a:r>
          </a:p>
        </p:txBody>
      </p:sp>
      <p:cxnSp>
        <p:nvCxnSpPr>
          <p:cNvPr id="19" name="Connecteur droit 18">
            <a:extLst>
              <a:ext uri="{FF2B5EF4-FFF2-40B4-BE49-F238E27FC236}">
                <a16:creationId xmlns:a16="http://schemas.microsoft.com/office/drawing/2014/main" id="{011AC2F9-699F-EE19-D9B0-6125B2000FD6}"/>
              </a:ext>
            </a:extLst>
          </p:cNvPr>
          <p:cNvCxnSpPr>
            <a:cxnSpLocks/>
          </p:cNvCxnSpPr>
          <p:nvPr userDrawn="1"/>
        </p:nvCxnSpPr>
        <p:spPr>
          <a:xfrm>
            <a:off x="3962400" y="636570"/>
            <a:ext cx="0" cy="69693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20" name="Espace réservé du texte 2">
            <a:extLst>
              <a:ext uri="{FF2B5EF4-FFF2-40B4-BE49-F238E27FC236}">
                <a16:creationId xmlns:a16="http://schemas.microsoft.com/office/drawing/2014/main" id="{6D33405D-FD15-BB6D-2C0F-DE9F5B9E3F9A}"/>
              </a:ext>
            </a:extLst>
          </p:cNvPr>
          <p:cNvSpPr txBox="1">
            <a:spLocks/>
          </p:cNvSpPr>
          <p:nvPr userDrawn="1"/>
        </p:nvSpPr>
        <p:spPr>
          <a:xfrm>
            <a:off x="5217532" y="1951063"/>
            <a:ext cx="1857376" cy="276999"/>
          </a:xfrm>
          <a:prstGeom prst="rect">
            <a:avLst/>
          </a:prstGeom>
        </p:spPr>
        <p:txBody>
          <a:bodyPr vert="horz" wrap="square" lIns="0" tIns="0" rIns="0" bIns="0" rtlCol="0" anchor="t"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fr-FR" sz="1800" b="1" i="0" u="none" strike="noStrike" kern="1200" cap="none" spc="0" normalizeH="0" baseline="0" noProof="0">
                <a:ln>
                  <a:noFill/>
                </a:ln>
                <a:solidFill>
                  <a:prstClr val="white"/>
                </a:solidFill>
                <a:effectLst/>
                <a:uLnTx/>
                <a:uFillTx/>
                <a:latin typeface="Gotham Black" panose="02000603040000020004" pitchFamily="2" charset="0"/>
                <a:ea typeface="+mn-ea"/>
                <a:cs typeface="Lato Light"/>
              </a:rPr>
              <a:t>Titre slide</a:t>
            </a:r>
            <a:r>
              <a:rPr kumimoji="0" lang="fr-FR" sz="1800" b="1" i="1" u="none" strike="noStrike" kern="1200" cap="none" spc="0" normalizeH="0" baseline="0" noProof="0">
                <a:ln>
                  <a:noFill/>
                </a:ln>
                <a:solidFill>
                  <a:prstClr val="white"/>
                </a:solidFill>
                <a:effectLst/>
                <a:uLnTx/>
                <a:uFillTx/>
                <a:latin typeface="Calibri" panose="020F0502020204030204" pitchFamily="34" charset="0"/>
                <a:ea typeface="+mn-ea"/>
                <a:cs typeface="Lato Light"/>
              </a:rPr>
              <a:t> </a:t>
            </a:r>
            <a:endParaRPr kumimoji="0" lang="fr-FR" sz="1600" b="1" i="0" u="none" strike="noStrike" kern="1200" cap="none" spc="0" normalizeH="0" baseline="0" noProof="0">
              <a:ln>
                <a:noFill/>
              </a:ln>
              <a:solidFill>
                <a:prstClr val="white"/>
              </a:solidFill>
              <a:effectLst/>
              <a:uLnTx/>
              <a:uFillTx/>
              <a:latin typeface="Lato" panose="020B0604020202020204" charset="0"/>
              <a:ea typeface="+mn-ea"/>
              <a:cs typeface="Lato Light"/>
            </a:endParaRPr>
          </a:p>
        </p:txBody>
      </p:sp>
      <p:sp>
        <p:nvSpPr>
          <p:cNvPr id="21" name="Rectangle 20">
            <a:extLst>
              <a:ext uri="{FF2B5EF4-FFF2-40B4-BE49-F238E27FC236}">
                <a16:creationId xmlns:a16="http://schemas.microsoft.com/office/drawing/2014/main" id="{A2BAB928-6DD9-ED70-88D3-D0AF93713903}"/>
              </a:ext>
            </a:extLst>
          </p:cNvPr>
          <p:cNvSpPr/>
          <p:nvPr userDrawn="1"/>
        </p:nvSpPr>
        <p:spPr>
          <a:xfrm rot="21431419">
            <a:off x="5617898" y="2241715"/>
            <a:ext cx="956202" cy="4751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
        <p:nvSpPr>
          <p:cNvPr id="22" name="Rectangle 21">
            <a:extLst>
              <a:ext uri="{FF2B5EF4-FFF2-40B4-BE49-F238E27FC236}">
                <a16:creationId xmlns:a16="http://schemas.microsoft.com/office/drawing/2014/main" id="{1D6F612C-2DDE-B602-F7DA-3A97B00BB75D}"/>
              </a:ext>
            </a:extLst>
          </p:cNvPr>
          <p:cNvSpPr/>
          <p:nvPr userDrawn="1"/>
        </p:nvSpPr>
        <p:spPr>
          <a:xfrm rot="21431419">
            <a:off x="1284640" y="2240002"/>
            <a:ext cx="956202" cy="4751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
        <p:nvSpPr>
          <p:cNvPr id="23" name="Rectangle 22">
            <a:extLst>
              <a:ext uri="{FF2B5EF4-FFF2-40B4-BE49-F238E27FC236}">
                <a16:creationId xmlns:a16="http://schemas.microsoft.com/office/drawing/2014/main" id="{14BBC610-B269-5A63-DCE3-D5D24CE2BCE3}"/>
              </a:ext>
            </a:extLst>
          </p:cNvPr>
          <p:cNvSpPr/>
          <p:nvPr userDrawn="1"/>
        </p:nvSpPr>
        <p:spPr>
          <a:xfrm rot="21431419">
            <a:off x="10489397" y="903326"/>
            <a:ext cx="956202" cy="4751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
        <p:nvSpPr>
          <p:cNvPr id="24" name="Espace réservé du texte 2">
            <a:extLst>
              <a:ext uri="{FF2B5EF4-FFF2-40B4-BE49-F238E27FC236}">
                <a16:creationId xmlns:a16="http://schemas.microsoft.com/office/drawing/2014/main" id="{97DF6B60-F570-766A-3767-BD6757B74B8E}"/>
              </a:ext>
            </a:extLst>
          </p:cNvPr>
          <p:cNvSpPr txBox="1">
            <a:spLocks/>
          </p:cNvSpPr>
          <p:nvPr userDrawn="1"/>
        </p:nvSpPr>
        <p:spPr>
          <a:xfrm>
            <a:off x="5217532" y="3923868"/>
            <a:ext cx="1857376" cy="276999"/>
          </a:xfrm>
          <a:prstGeom prst="rect">
            <a:avLst/>
          </a:prstGeom>
        </p:spPr>
        <p:txBody>
          <a:bodyPr vert="horz" wrap="square" lIns="0" tIns="0" rIns="0" bIns="0" rtlCol="0" anchor="t"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fr-FR" sz="1800" b="1" i="0" u="none" strike="noStrike" kern="1200" cap="none" spc="0" normalizeH="0" baseline="0" noProof="0">
                <a:ln>
                  <a:noFill/>
                </a:ln>
                <a:solidFill>
                  <a:prstClr val="white"/>
                </a:solidFill>
                <a:effectLst/>
                <a:uLnTx/>
                <a:uFillTx/>
                <a:latin typeface="Gotham Black" panose="02000603040000020004" pitchFamily="2" charset="0"/>
                <a:ea typeface="+mn-ea"/>
                <a:cs typeface="Lato Light"/>
              </a:rPr>
              <a:t>Titre slide</a:t>
            </a:r>
            <a:endParaRPr kumimoji="0" lang="fr-FR" sz="1600" b="1" i="0" u="none" strike="noStrike" kern="1200" cap="none" spc="0" normalizeH="0" baseline="0" noProof="0">
              <a:ln>
                <a:noFill/>
              </a:ln>
              <a:solidFill>
                <a:prstClr val="white"/>
              </a:solidFill>
              <a:effectLst/>
              <a:uLnTx/>
              <a:uFillTx/>
              <a:latin typeface="Lato" panose="020B0604020202020204" charset="0"/>
              <a:ea typeface="+mn-ea"/>
              <a:cs typeface="Lato Light"/>
            </a:endParaRPr>
          </a:p>
        </p:txBody>
      </p:sp>
      <p:sp>
        <p:nvSpPr>
          <p:cNvPr id="29" name="Rectangle 28">
            <a:extLst>
              <a:ext uri="{FF2B5EF4-FFF2-40B4-BE49-F238E27FC236}">
                <a16:creationId xmlns:a16="http://schemas.microsoft.com/office/drawing/2014/main" id="{16F2F1B3-2248-B585-6B72-5C6AC74FDB7E}"/>
              </a:ext>
            </a:extLst>
          </p:cNvPr>
          <p:cNvSpPr/>
          <p:nvPr userDrawn="1"/>
        </p:nvSpPr>
        <p:spPr>
          <a:xfrm rot="21431419">
            <a:off x="5617898" y="4239625"/>
            <a:ext cx="956202" cy="4751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Tree>
    <p:extLst>
      <p:ext uri="{BB962C8B-B14F-4D97-AF65-F5344CB8AC3E}">
        <p14:creationId xmlns:p14="http://schemas.microsoft.com/office/powerpoint/2010/main" val="2641961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Titre seul">
    <p:spTree>
      <p:nvGrpSpPr>
        <p:cNvPr id="1" name=""/>
        <p:cNvGrpSpPr/>
        <p:nvPr/>
      </p:nvGrpSpPr>
      <p:grpSpPr>
        <a:xfrm>
          <a:off x="0" y="0"/>
          <a:ext cx="0" cy="0"/>
          <a:chOff x="0" y="0"/>
          <a:chExt cx="0" cy="0"/>
        </a:xfrm>
      </p:grpSpPr>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cxnSp>
        <p:nvCxnSpPr>
          <p:cNvPr id="8" name="Connecteur droit 7">
            <a:extLst>
              <a:ext uri="{FF2B5EF4-FFF2-40B4-BE49-F238E27FC236}">
                <a16:creationId xmlns:a16="http://schemas.microsoft.com/office/drawing/2014/main" id="{95A6FF3D-8668-45EE-90D6-7A5F5609D8EB}"/>
              </a:ext>
            </a:extLst>
          </p:cNvPr>
          <p:cNvCxnSpPr>
            <a:cxnSpLocks/>
          </p:cNvCxnSpPr>
          <p:nvPr/>
        </p:nvCxnSpPr>
        <p:spPr>
          <a:xfrm>
            <a:off x="401934" y="1383013"/>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9" name="Espace réservé du titre 2">
            <a:extLst>
              <a:ext uri="{FF2B5EF4-FFF2-40B4-BE49-F238E27FC236}">
                <a16:creationId xmlns:a16="http://schemas.microsoft.com/office/drawing/2014/main" id="{0CAE0ABB-492C-408B-9012-36A73252D3B4}"/>
              </a:ext>
            </a:extLst>
          </p:cNvPr>
          <p:cNvSpPr>
            <a:spLocks noGrp="1"/>
          </p:cNvSpPr>
          <p:nvPr>
            <p:ph type="title" hasCustomPrompt="1"/>
          </p:nvPr>
        </p:nvSpPr>
        <p:spPr>
          <a:xfrm>
            <a:off x="407988" y="680862"/>
            <a:ext cx="10336212" cy="492443"/>
          </a:xfrm>
          <a:prstGeom prst="rect">
            <a:avLst/>
          </a:prstGeom>
        </p:spPr>
        <p:txBody>
          <a:bodyPr vert="horz" wrap="square" lIns="0" tIns="0" rIns="0" bIns="0" rtlCol="0" anchor="b">
            <a:spAutoFit/>
          </a:bodyPr>
          <a:lstStyle>
            <a:lvl1pPr>
              <a:defRPr sz="3200"/>
            </a:lvl1pPr>
          </a:lstStyle>
          <a:p>
            <a:r>
              <a:rPr lang="fr-FR"/>
              <a:t>Titre de la slide</a:t>
            </a:r>
          </a:p>
        </p:txBody>
      </p:sp>
      <p:sp>
        <p:nvSpPr>
          <p:cNvPr id="11" name="Espace réservé du texte 4">
            <a:extLst>
              <a:ext uri="{FF2B5EF4-FFF2-40B4-BE49-F238E27FC236}">
                <a16:creationId xmlns:a16="http://schemas.microsoft.com/office/drawing/2014/main" id="{954EEFEF-9BE8-4F2D-9DCC-E66036F805A1}"/>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cxnSp>
        <p:nvCxnSpPr>
          <p:cNvPr id="2" name="Connecteur droit 1">
            <a:extLst>
              <a:ext uri="{FF2B5EF4-FFF2-40B4-BE49-F238E27FC236}">
                <a16:creationId xmlns:a16="http://schemas.microsoft.com/office/drawing/2014/main" id="{2508932C-D49D-A60E-A11B-F77440215498}"/>
              </a:ext>
            </a:extLst>
          </p:cNvPr>
          <p:cNvCxnSpPr>
            <a:cxnSpLocks/>
          </p:cNvCxnSpPr>
          <p:nvPr userDrawn="1"/>
        </p:nvCxnSpPr>
        <p:spPr>
          <a:xfrm>
            <a:off x="-8386" y="3599389"/>
            <a:ext cx="12200386" cy="0"/>
          </a:xfrm>
          <a:prstGeom prst="line">
            <a:avLst/>
          </a:prstGeom>
          <a:ln cap="rnd">
            <a:solidFill>
              <a:schemeClr val="accent1">
                <a:lumMod val="40000"/>
                <a:lumOff val="60000"/>
              </a:schemeClr>
            </a:solidFill>
            <a:round/>
          </a:ln>
        </p:spPr>
        <p:style>
          <a:lnRef idx="1">
            <a:schemeClr val="accent1"/>
          </a:lnRef>
          <a:fillRef idx="0">
            <a:schemeClr val="accent1"/>
          </a:fillRef>
          <a:effectRef idx="0">
            <a:schemeClr val="accent1"/>
          </a:effectRef>
          <a:fontRef idx="minor">
            <a:schemeClr val="tx1"/>
          </a:fontRef>
        </p:style>
      </p:cxnSp>
      <p:grpSp>
        <p:nvGrpSpPr>
          <p:cNvPr id="5" name="Groupe 4">
            <a:extLst>
              <a:ext uri="{FF2B5EF4-FFF2-40B4-BE49-F238E27FC236}">
                <a16:creationId xmlns:a16="http://schemas.microsoft.com/office/drawing/2014/main" id="{D2AAF256-90E5-620D-3CC1-71405D54D6D9}"/>
              </a:ext>
            </a:extLst>
          </p:cNvPr>
          <p:cNvGrpSpPr/>
          <p:nvPr userDrawn="1"/>
        </p:nvGrpSpPr>
        <p:grpSpPr>
          <a:xfrm>
            <a:off x="1194714" y="1888725"/>
            <a:ext cx="282256" cy="1847078"/>
            <a:chOff x="309575" y="2205999"/>
            <a:chExt cx="282256" cy="1847078"/>
          </a:xfrm>
        </p:grpSpPr>
        <p:cxnSp>
          <p:nvCxnSpPr>
            <p:cNvPr id="6" name="Connecteur droit 5">
              <a:extLst>
                <a:ext uri="{FF2B5EF4-FFF2-40B4-BE49-F238E27FC236}">
                  <a16:creationId xmlns:a16="http://schemas.microsoft.com/office/drawing/2014/main" id="{40AEEBEC-F584-80C6-4AB3-A566F6F1B338}"/>
                </a:ext>
              </a:extLst>
            </p:cNvPr>
            <p:cNvCxnSpPr>
              <a:cxnSpLocks/>
            </p:cNvCxnSpPr>
            <p:nvPr/>
          </p:nvCxnSpPr>
          <p:spPr>
            <a:xfrm flipV="1">
              <a:off x="450703" y="2205999"/>
              <a:ext cx="1" cy="1710664"/>
            </a:xfrm>
            <a:prstGeom prst="line">
              <a:avLst/>
            </a:prstGeom>
            <a:ln cap="rnd">
              <a:solidFill>
                <a:schemeClr val="accent1">
                  <a:lumMod val="40000"/>
                  <a:lumOff val="60000"/>
                </a:schemeClr>
              </a:solidFill>
              <a:round/>
            </a:ln>
          </p:spPr>
          <p:style>
            <a:lnRef idx="1">
              <a:schemeClr val="accent1"/>
            </a:lnRef>
            <a:fillRef idx="0">
              <a:schemeClr val="accent1"/>
            </a:fillRef>
            <a:effectRef idx="0">
              <a:schemeClr val="accent1"/>
            </a:effectRef>
            <a:fontRef idx="minor">
              <a:schemeClr val="tx1"/>
            </a:fontRef>
          </p:style>
        </p:cxnSp>
        <p:grpSp>
          <p:nvGrpSpPr>
            <p:cNvPr id="12" name="Groupe 11">
              <a:extLst>
                <a:ext uri="{FF2B5EF4-FFF2-40B4-BE49-F238E27FC236}">
                  <a16:creationId xmlns:a16="http://schemas.microsoft.com/office/drawing/2014/main" id="{8331650C-D08C-88BC-4AF5-8343B199C22A}"/>
                </a:ext>
              </a:extLst>
            </p:cNvPr>
            <p:cNvGrpSpPr/>
            <p:nvPr/>
          </p:nvGrpSpPr>
          <p:grpSpPr>
            <a:xfrm>
              <a:off x="309575" y="3770821"/>
              <a:ext cx="282256" cy="282256"/>
              <a:chOff x="5737866" y="2853612"/>
              <a:chExt cx="353941" cy="353941"/>
            </a:xfrm>
          </p:grpSpPr>
          <p:sp>
            <p:nvSpPr>
              <p:cNvPr id="13" name="Ellipse 12">
                <a:extLst>
                  <a:ext uri="{FF2B5EF4-FFF2-40B4-BE49-F238E27FC236}">
                    <a16:creationId xmlns:a16="http://schemas.microsoft.com/office/drawing/2014/main" id="{CE9F9593-1970-2B80-D211-4159CFECCFA0}"/>
                  </a:ext>
                </a:extLst>
              </p:cNvPr>
              <p:cNvSpPr/>
              <p:nvPr/>
            </p:nvSpPr>
            <p:spPr>
              <a:xfrm>
                <a:off x="5737866" y="2853612"/>
                <a:ext cx="353941" cy="353941"/>
              </a:xfrm>
              <a:prstGeom prst="ellipse">
                <a:avLst/>
              </a:prstGeom>
              <a:solidFill>
                <a:schemeClr val="accent1">
                  <a:alpha val="20000"/>
                </a:schemeClr>
              </a:solidFill>
              <a:ln w="6350">
                <a:solidFill>
                  <a:schemeClr val="bg1">
                    <a:alpha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2D418D"/>
                  </a:solidFill>
                  <a:effectLst/>
                  <a:uLnTx/>
                  <a:uFillTx/>
                  <a:latin typeface="Lato Light"/>
                  <a:ea typeface="+mn-ea"/>
                  <a:cs typeface="Lato Light"/>
                </a:endParaRPr>
              </a:p>
            </p:txBody>
          </p:sp>
          <p:sp>
            <p:nvSpPr>
              <p:cNvPr id="14" name="Ellipse 13">
                <a:extLst>
                  <a:ext uri="{FF2B5EF4-FFF2-40B4-BE49-F238E27FC236}">
                    <a16:creationId xmlns:a16="http://schemas.microsoft.com/office/drawing/2014/main" id="{799408E0-D593-6898-CE81-8D987DE87AC9}"/>
                  </a:ext>
                </a:extLst>
              </p:cNvPr>
              <p:cNvSpPr/>
              <p:nvPr/>
            </p:nvSpPr>
            <p:spPr>
              <a:xfrm>
                <a:off x="5801443" y="2917189"/>
                <a:ext cx="226787" cy="226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2D418D"/>
                  </a:solidFill>
                  <a:effectLst/>
                  <a:uLnTx/>
                  <a:uFillTx/>
                  <a:latin typeface="Lato Light"/>
                  <a:ea typeface="+mn-ea"/>
                  <a:cs typeface="Lato Light"/>
                </a:endParaRPr>
              </a:p>
            </p:txBody>
          </p:sp>
        </p:grpSp>
      </p:grpSp>
      <p:grpSp>
        <p:nvGrpSpPr>
          <p:cNvPr id="15" name="Groupe 14">
            <a:extLst>
              <a:ext uri="{FF2B5EF4-FFF2-40B4-BE49-F238E27FC236}">
                <a16:creationId xmlns:a16="http://schemas.microsoft.com/office/drawing/2014/main" id="{4F7154A9-F16C-F573-26C5-820E9A97FE8D}"/>
              </a:ext>
            </a:extLst>
          </p:cNvPr>
          <p:cNvGrpSpPr/>
          <p:nvPr userDrawn="1"/>
        </p:nvGrpSpPr>
        <p:grpSpPr>
          <a:xfrm>
            <a:off x="3573892" y="3453547"/>
            <a:ext cx="282256" cy="2085128"/>
            <a:chOff x="2639049" y="3770821"/>
            <a:chExt cx="282256" cy="2085128"/>
          </a:xfrm>
        </p:grpSpPr>
        <p:cxnSp>
          <p:nvCxnSpPr>
            <p:cNvPr id="16" name="Connecteur droit 15">
              <a:extLst>
                <a:ext uri="{FF2B5EF4-FFF2-40B4-BE49-F238E27FC236}">
                  <a16:creationId xmlns:a16="http://schemas.microsoft.com/office/drawing/2014/main" id="{8A79CA14-8113-B72E-09AD-FC89B03979C6}"/>
                </a:ext>
              </a:extLst>
            </p:cNvPr>
            <p:cNvCxnSpPr>
              <a:cxnSpLocks/>
            </p:cNvCxnSpPr>
            <p:nvPr/>
          </p:nvCxnSpPr>
          <p:spPr>
            <a:xfrm rot="10800000" flipH="1">
              <a:off x="2780178" y="3911949"/>
              <a:ext cx="1" cy="1944000"/>
            </a:xfrm>
            <a:prstGeom prst="line">
              <a:avLst/>
            </a:prstGeom>
            <a:ln cap="rnd">
              <a:solidFill>
                <a:schemeClr val="accent1">
                  <a:lumMod val="40000"/>
                  <a:lumOff val="60000"/>
                </a:schemeClr>
              </a:solidFill>
              <a:round/>
            </a:ln>
          </p:spPr>
          <p:style>
            <a:lnRef idx="1">
              <a:schemeClr val="accent1"/>
            </a:lnRef>
            <a:fillRef idx="0">
              <a:schemeClr val="accent1"/>
            </a:fillRef>
            <a:effectRef idx="0">
              <a:schemeClr val="accent1"/>
            </a:effectRef>
            <a:fontRef idx="minor">
              <a:schemeClr val="tx1"/>
            </a:fontRef>
          </p:style>
        </p:cxnSp>
        <p:grpSp>
          <p:nvGrpSpPr>
            <p:cNvPr id="18" name="Groupe 17">
              <a:extLst>
                <a:ext uri="{FF2B5EF4-FFF2-40B4-BE49-F238E27FC236}">
                  <a16:creationId xmlns:a16="http://schemas.microsoft.com/office/drawing/2014/main" id="{ED2CC64A-240C-38C4-6F61-9D6FCC7E8ACC}"/>
                </a:ext>
              </a:extLst>
            </p:cNvPr>
            <p:cNvGrpSpPr/>
            <p:nvPr/>
          </p:nvGrpSpPr>
          <p:grpSpPr>
            <a:xfrm>
              <a:off x="2639049" y="3770821"/>
              <a:ext cx="282256" cy="282256"/>
              <a:chOff x="5737866" y="2853612"/>
              <a:chExt cx="353941" cy="353941"/>
            </a:xfrm>
          </p:grpSpPr>
          <p:sp>
            <p:nvSpPr>
              <p:cNvPr id="19" name="Ellipse 18">
                <a:extLst>
                  <a:ext uri="{FF2B5EF4-FFF2-40B4-BE49-F238E27FC236}">
                    <a16:creationId xmlns:a16="http://schemas.microsoft.com/office/drawing/2014/main" id="{B412DEAE-8B59-CBAD-564D-DF79426E53FA}"/>
                  </a:ext>
                </a:extLst>
              </p:cNvPr>
              <p:cNvSpPr/>
              <p:nvPr/>
            </p:nvSpPr>
            <p:spPr>
              <a:xfrm>
                <a:off x="5737866" y="2853612"/>
                <a:ext cx="353941" cy="353941"/>
              </a:xfrm>
              <a:prstGeom prst="ellipse">
                <a:avLst/>
              </a:prstGeom>
              <a:solidFill>
                <a:schemeClr val="accent1">
                  <a:alpha val="20000"/>
                </a:schemeClr>
              </a:solidFill>
              <a:ln w="6350">
                <a:solidFill>
                  <a:schemeClr val="bg1">
                    <a:alpha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2D418D"/>
                  </a:solidFill>
                  <a:effectLst/>
                  <a:uLnTx/>
                  <a:uFillTx/>
                  <a:latin typeface="Lato Light"/>
                  <a:ea typeface="+mn-ea"/>
                  <a:cs typeface="Lato Light"/>
                </a:endParaRPr>
              </a:p>
            </p:txBody>
          </p:sp>
          <p:sp>
            <p:nvSpPr>
              <p:cNvPr id="20" name="Ellipse 19">
                <a:extLst>
                  <a:ext uri="{FF2B5EF4-FFF2-40B4-BE49-F238E27FC236}">
                    <a16:creationId xmlns:a16="http://schemas.microsoft.com/office/drawing/2014/main" id="{966A2F96-8DF7-AA62-855D-A18265E4052F}"/>
                  </a:ext>
                </a:extLst>
              </p:cNvPr>
              <p:cNvSpPr/>
              <p:nvPr/>
            </p:nvSpPr>
            <p:spPr>
              <a:xfrm>
                <a:off x="5801443" y="2917189"/>
                <a:ext cx="226787" cy="226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2D418D"/>
                  </a:solidFill>
                  <a:effectLst/>
                  <a:uLnTx/>
                  <a:uFillTx/>
                  <a:latin typeface="Lato Light"/>
                  <a:ea typeface="+mn-ea"/>
                  <a:cs typeface="Lato Light"/>
                </a:endParaRPr>
              </a:p>
            </p:txBody>
          </p:sp>
        </p:grpSp>
      </p:grpSp>
      <p:grpSp>
        <p:nvGrpSpPr>
          <p:cNvPr id="21" name="Groupe 20">
            <a:extLst>
              <a:ext uri="{FF2B5EF4-FFF2-40B4-BE49-F238E27FC236}">
                <a16:creationId xmlns:a16="http://schemas.microsoft.com/office/drawing/2014/main" id="{52202DEF-1FD9-51EC-704F-171B49C97C98}"/>
              </a:ext>
            </a:extLst>
          </p:cNvPr>
          <p:cNvGrpSpPr/>
          <p:nvPr userDrawn="1"/>
        </p:nvGrpSpPr>
        <p:grpSpPr>
          <a:xfrm>
            <a:off x="6133136" y="1655389"/>
            <a:ext cx="282256" cy="2080414"/>
            <a:chOff x="5086354" y="1972663"/>
            <a:chExt cx="282256" cy="2080414"/>
          </a:xfrm>
        </p:grpSpPr>
        <p:cxnSp>
          <p:nvCxnSpPr>
            <p:cNvPr id="22" name="Connecteur droit 21">
              <a:extLst>
                <a:ext uri="{FF2B5EF4-FFF2-40B4-BE49-F238E27FC236}">
                  <a16:creationId xmlns:a16="http://schemas.microsoft.com/office/drawing/2014/main" id="{875757E7-648E-972D-3D74-D5C7C45AD748}"/>
                </a:ext>
              </a:extLst>
            </p:cNvPr>
            <p:cNvCxnSpPr>
              <a:cxnSpLocks/>
            </p:cNvCxnSpPr>
            <p:nvPr/>
          </p:nvCxnSpPr>
          <p:spPr>
            <a:xfrm rot="10800000" flipH="1">
              <a:off x="5227483" y="1972663"/>
              <a:ext cx="1" cy="1944000"/>
            </a:xfrm>
            <a:prstGeom prst="line">
              <a:avLst/>
            </a:prstGeom>
            <a:ln cap="rnd">
              <a:solidFill>
                <a:schemeClr val="accent1">
                  <a:lumMod val="40000"/>
                  <a:lumOff val="60000"/>
                </a:schemeClr>
              </a:solidFill>
              <a:round/>
            </a:ln>
          </p:spPr>
          <p:style>
            <a:lnRef idx="1">
              <a:schemeClr val="accent1"/>
            </a:lnRef>
            <a:fillRef idx="0">
              <a:schemeClr val="accent1"/>
            </a:fillRef>
            <a:effectRef idx="0">
              <a:schemeClr val="accent1"/>
            </a:effectRef>
            <a:fontRef idx="minor">
              <a:schemeClr val="tx1"/>
            </a:fontRef>
          </p:style>
        </p:cxnSp>
        <p:grpSp>
          <p:nvGrpSpPr>
            <p:cNvPr id="24" name="Groupe 23">
              <a:extLst>
                <a:ext uri="{FF2B5EF4-FFF2-40B4-BE49-F238E27FC236}">
                  <a16:creationId xmlns:a16="http://schemas.microsoft.com/office/drawing/2014/main" id="{A03C3BEA-4DE2-2E61-DA44-530A7466CA6A}"/>
                </a:ext>
              </a:extLst>
            </p:cNvPr>
            <p:cNvGrpSpPr/>
            <p:nvPr/>
          </p:nvGrpSpPr>
          <p:grpSpPr>
            <a:xfrm>
              <a:off x="5086354" y="3770821"/>
              <a:ext cx="282256" cy="282256"/>
              <a:chOff x="5737866" y="2853612"/>
              <a:chExt cx="353941" cy="353941"/>
            </a:xfrm>
          </p:grpSpPr>
          <p:sp>
            <p:nvSpPr>
              <p:cNvPr id="25" name="Ellipse 24">
                <a:extLst>
                  <a:ext uri="{FF2B5EF4-FFF2-40B4-BE49-F238E27FC236}">
                    <a16:creationId xmlns:a16="http://schemas.microsoft.com/office/drawing/2014/main" id="{0424D057-DB67-A0EC-64D4-183106161AFF}"/>
                  </a:ext>
                </a:extLst>
              </p:cNvPr>
              <p:cNvSpPr/>
              <p:nvPr/>
            </p:nvSpPr>
            <p:spPr>
              <a:xfrm>
                <a:off x="5737866" y="2853612"/>
                <a:ext cx="353941" cy="353941"/>
              </a:xfrm>
              <a:prstGeom prst="ellipse">
                <a:avLst/>
              </a:prstGeom>
              <a:solidFill>
                <a:schemeClr val="accent1">
                  <a:alpha val="20000"/>
                </a:schemeClr>
              </a:solidFill>
              <a:ln w="6350">
                <a:solidFill>
                  <a:schemeClr val="bg1">
                    <a:alpha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2D418D"/>
                  </a:solidFill>
                  <a:effectLst/>
                  <a:uLnTx/>
                  <a:uFillTx/>
                  <a:latin typeface="Lato Light"/>
                  <a:ea typeface="+mn-ea"/>
                  <a:cs typeface="Lato Light"/>
                </a:endParaRPr>
              </a:p>
            </p:txBody>
          </p:sp>
          <p:sp>
            <p:nvSpPr>
              <p:cNvPr id="26" name="Ellipse 25">
                <a:extLst>
                  <a:ext uri="{FF2B5EF4-FFF2-40B4-BE49-F238E27FC236}">
                    <a16:creationId xmlns:a16="http://schemas.microsoft.com/office/drawing/2014/main" id="{6A393890-502F-A47F-0B0A-4CF712BCDECA}"/>
                  </a:ext>
                </a:extLst>
              </p:cNvPr>
              <p:cNvSpPr/>
              <p:nvPr/>
            </p:nvSpPr>
            <p:spPr>
              <a:xfrm>
                <a:off x="5801443" y="2917189"/>
                <a:ext cx="226787" cy="226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2D418D"/>
                  </a:solidFill>
                  <a:effectLst/>
                  <a:uLnTx/>
                  <a:uFillTx/>
                  <a:latin typeface="Lato Light"/>
                  <a:ea typeface="+mn-ea"/>
                  <a:cs typeface="Lato Light"/>
                </a:endParaRPr>
              </a:p>
            </p:txBody>
          </p:sp>
        </p:grpSp>
      </p:grpSp>
      <p:grpSp>
        <p:nvGrpSpPr>
          <p:cNvPr id="27" name="Groupe 26">
            <a:extLst>
              <a:ext uri="{FF2B5EF4-FFF2-40B4-BE49-F238E27FC236}">
                <a16:creationId xmlns:a16="http://schemas.microsoft.com/office/drawing/2014/main" id="{E60A00D5-F396-BF79-DEF0-ADEA0627CC74}"/>
              </a:ext>
            </a:extLst>
          </p:cNvPr>
          <p:cNvGrpSpPr/>
          <p:nvPr userDrawn="1"/>
        </p:nvGrpSpPr>
        <p:grpSpPr>
          <a:xfrm>
            <a:off x="8704241" y="3453547"/>
            <a:ext cx="282256" cy="2085128"/>
            <a:chOff x="7351109" y="3770821"/>
            <a:chExt cx="282256" cy="2085128"/>
          </a:xfrm>
        </p:grpSpPr>
        <p:cxnSp>
          <p:nvCxnSpPr>
            <p:cNvPr id="28" name="Connecteur droit 27">
              <a:extLst>
                <a:ext uri="{FF2B5EF4-FFF2-40B4-BE49-F238E27FC236}">
                  <a16:creationId xmlns:a16="http://schemas.microsoft.com/office/drawing/2014/main" id="{0437CC4E-61C3-E1D8-3300-78BBE2F70FD6}"/>
                </a:ext>
              </a:extLst>
            </p:cNvPr>
            <p:cNvCxnSpPr>
              <a:cxnSpLocks/>
            </p:cNvCxnSpPr>
            <p:nvPr/>
          </p:nvCxnSpPr>
          <p:spPr>
            <a:xfrm rot="10800000" flipH="1">
              <a:off x="7492238" y="3911949"/>
              <a:ext cx="1" cy="1944000"/>
            </a:xfrm>
            <a:prstGeom prst="line">
              <a:avLst/>
            </a:prstGeom>
            <a:ln cap="rnd">
              <a:solidFill>
                <a:schemeClr val="accent1">
                  <a:lumMod val="40000"/>
                  <a:lumOff val="60000"/>
                </a:schemeClr>
              </a:solidFill>
              <a:round/>
            </a:ln>
          </p:spPr>
          <p:style>
            <a:lnRef idx="1">
              <a:schemeClr val="accent1"/>
            </a:lnRef>
            <a:fillRef idx="0">
              <a:schemeClr val="accent1"/>
            </a:fillRef>
            <a:effectRef idx="0">
              <a:schemeClr val="accent1"/>
            </a:effectRef>
            <a:fontRef idx="minor">
              <a:schemeClr val="tx1"/>
            </a:fontRef>
          </p:style>
        </p:cxnSp>
        <p:grpSp>
          <p:nvGrpSpPr>
            <p:cNvPr id="30" name="Groupe 29">
              <a:extLst>
                <a:ext uri="{FF2B5EF4-FFF2-40B4-BE49-F238E27FC236}">
                  <a16:creationId xmlns:a16="http://schemas.microsoft.com/office/drawing/2014/main" id="{D86FA71F-9B48-A312-D05D-F21A169B8289}"/>
                </a:ext>
              </a:extLst>
            </p:cNvPr>
            <p:cNvGrpSpPr/>
            <p:nvPr/>
          </p:nvGrpSpPr>
          <p:grpSpPr>
            <a:xfrm>
              <a:off x="7351109" y="3770821"/>
              <a:ext cx="282256" cy="282256"/>
              <a:chOff x="5737866" y="2853612"/>
              <a:chExt cx="353941" cy="353941"/>
            </a:xfrm>
          </p:grpSpPr>
          <p:sp>
            <p:nvSpPr>
              <p:cNvPr id="31" name="Ellipse 30">
                <a:extLst>
                  <a:ext uri="{FF2B5EF4-FFF2-40B4-BE49-F238E27FC236}">
                    <a16:creationId xmlns:a16="http://schemas.microsoft.com/office/drawing/2014/main" id="{4104EAC9-306E-4106-5A89-F7190F1041B7}"/>
                  </a:ext>
                </a:extLst>
              </p:cNvPr>
              <p:cNvSpPr/>
              <p:nvPr/>
            </p:nvSpPr>
            <p:spPr>
              <a:xfrm>
                <a:off x="5737866" y="2853612"/>
                <a:ext cx="353941" cy="353941"/>
              </a:xfrm>
              <a:prstGeom prst="ellipse">
                <a:avLst/>
              </a:prstGeom>
              <a:solidFill>
                <a:schemeClr val="accent1">
                  <a:alpha val="20000"/>
                </a:schemeClr>
              </a:solidFill>
              <a:ln w="6350">
                <a:solidFill>
                  <a:schemeClr val="bg1">
                    <a:alpha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2D418D"/>
                  </a:solidFill>
                  <a:effectLst/>
                  <a:uLnTx/>
                  <a:uFillTx/>
                  <a:latin typeface="Lato Light"/>
                  <a:ea typeface="+mn-ea"/>
                  <a:cs typeface="Lato Light"/>
                </a:endParaRPr>
              </a:p>
            </p:txBody>
          </p:sp>
          <p:sp>
            <p:nvSpPr>
              <p:cNvPr id="32" name="Ellipse 31">
                <a:extLst>
                  <a:ext uri="{FF2B5EF4-FFF2-40B4-BE49-F238E27FC236}">
                    <a16:creationId xmlns:a16="http://schemas.microsoft.com/office/drawing/2014/main" id="{F2FCF4AD-B4A4-9B11-B00D-E0263F3A548C}"/>
                  </a:ext>
                </a:extLst>
              </p:cNvPr>
              <p:cNvSpPr/>
              <p:nvPr/>
            </p:nvSpPr>
            <p:spPr>
              <a:xfrm>
                <a:off x="5801443" y="2917189"/>
                <a:ext cx="226787" cy="226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2D418D"/>
                  </a:solidFill>
                  <a:effectLst/>
                  <a:uLnTx/>
                  <a:uFillTx/>
                  <a:latin typeface="Lato Light"/>
                  <a:ea typeface="+mn-ea"/>
                  <a:cs typeface="Lato Light"/>
                </a:endParaRPr>
              </a:p>
            </p:txBody>
          </p:sp>
        </p:grpSp>
      </p:grpSp>
      <p:sp>
        <p:nvSpPr>
          <p:cNvPr id="33" name="Espace réservé du texte 4">
            <a:extLst>
              <a:ext uri="{FF2B5EF4-FFF2-40B4-BE49-F238E27FC236}">
                <a16:creationId xmlns:a16="http://schemas.microsoft.com/office/drawing/2014/main" id="{BF0E0736-E576-5610-C229-BFCACF391B4D}"/>
              </a:ext>
            </a:extLst>
          </p:cNvPr>
          <p:cNvSpPr>
            <a:spLocks noGrp="1"/>
          </p:cNvSpPr>
          <p:nvPr>
            <p:ph type="body" sz="quarter" idx="18" hasCustomPrompt="1"/>
          </p:nvPr>
        </p:nvSpPr>
        <p:spPr>
          <a:xfrm>
            <a:off x="6422846" y="2028389"/>
            <a:ext cx="2269538" cy="1416891"/>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sp>
        <p:nvSpPr>
          <p:cNvPr id="34" name="Espace réservé du texte 4">
            <a:extLst>
              <a:ext uri="{FF2B5EF4-FFF2-40B4-BE49-F238E27FC236}">
                <a16:creationId xmlns:a16="http://schemas.microsoft.com/office/drawing/2014/main" id="{9D21DB21-806E-05CA-B39F-BCFD718535BB}"/>
              </a:ext>
            </a:extLst>
          </p:cNvPr>
          <p:cNvSpPr>
            <a:spLocks noGrp="1"/>
          </p:cNvSpPr>
          <p:nvPr>
            <p:ph type="body" sz="quarter" idx="19" hasCustomPrompt="1"/>
          </p:nvPr>
        </p:nvSpPr>
        <p:spPr>
          <a:xfrm>
            <a:off x="1480876" y="2035667"/>
            <a:ext cx="2093016" cy="1416891"/>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sp>
        <p:nvSpPr>
          <p:cNvPr id="35" name="Espace réservé du texte 4">
            <a:extLst>
              <a:ext uri="{FF2B5EF4-FFF2-40B4-BE49-F238E27FC236}">
                <a16:creationId xmlns:a16="http://schemas.microsoft.com/office/drawing/2014/main" id="{C3858F21-AB6B-9B69-8D8A-336D63E9AF10}"/>
              </a:ext>
            </a:extLst>
          </p:cNvPr>
          <p:cNvSpPr>
            <a:spLocks noGrp="1"/>
          </p:cNvSpPr>
          <p:nvPr>
            <p:ph type="body" sz="quarter" idx="20" hasCustomPrompt="1"/>
          </p:nvPr>
        </p:nvSpPr>
        <p:spPr>
          <a:xfrm>
            <a:off x="3847654" y="3785720"/>
            <a:ext cx="2426601" cy="1416891"/>
          </a:xfrm>
        </p:spPr>
        <p:txBody>
          <a:bodyPr/>
          <a:lstStyle>
            <a:lvl5pPr>
              <a:defRPr/>
            </a:lvl5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a:t>
            </a:r>
            <a:r>
              <a:rPr lang="fr-FR" err="1"/>
              <a:t>niveauv</a:t>
            </a:r>
            <a:endParaRPr lang="fr-FR"/>
          </a:p>
        </p:txBody>
      </p:sp>
      <p:sp>
        <p:nvSpPr>
          <p:cNvPr id="36" name="Espace réservé du texte 4">
            <a:extLst>
              <a:ext uri="{FF2B5EF4-FFF2-40B4-BE49-F238E27FC236}">
                <a16:creationId xmlns:a16="http://schemas.microsoft.com/office/drawing/2014/main" id="{D10ABB2C-33DE-F719-EC2F-955FB4A3C651}"/>
              </a:ext>
            </a:extLst>
          </p:cNvPr>
          <p:cNvSpPr>
            <a:spLocks noGrp="1"/>
          </p:cNvSpPr>
          <p:nvPr>
            <p:ph type="body" sz="quarter" idx="21" hasCustomPrompt="1"/>
          </p:nvPr>
        </p:nvSpPr>
        <p:spPr>
          <a:xfrm>
            <a:off x="8989885" y="3785110"/>
            <a:ext cx="2426601" cy="1416891"/>
          </a:xfrm>
        </p:spPr>
        <p:txBody>
          <a:bodyPr/>
          <a:lstStyle>
            <a:lvl5pPr>
              <a:defRPr/>
            </a:lvl5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a:t>
            </a:r>
            <a:r>
              <a:rPr lang="fr-FR" err="1"/>
              <a:t>niveauv</a:t>
            </a:r>
            <a:endParaRPr lang="fr-FR"/>
          </a:p>
        </p:txBody>
      </p:sp>
    </p:spTree>
    <p:extLst>
      <p:ext uri="{BB962C8B-B14F-4D97-AF65-F5344CB8AC3E}">
        <p14:creationId xmlns:p14="http://schemas.microsoft.com/office/powerpoint/2010/main" val="1432981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p:cSld name="Cover 2">
    <p:bg>
      <p:bgPr>
        <a:solidFill>
          <a:schemeClr val="accent1"/>
        </a:solidFill>
        <a:effectLst/>
      </p:bgPr>
    </p:bg>
    <p:spTree>
      <p:nvGrpSpPr>
        <p:cNvPr id="1" name=""/>
        <p:cNvGrpSpPr/>
        <p:nvPr/>
      </p:nvGrpSpPr>
      <p:grpSpPr>
        <a:xfrm>
          <a:off x="0" y="0"/>
          <a:ext cx="0" cy="0"/>
          <a:chOff x="0" y="0"/>
          <a:chExt cx="0" cy="0"/>
        </a:xfrm>
      </p:grpSpPr>
      <p:pic>
        <p:nvPicPr>
          <p:cNvPr id="4" name="Image 3" descr="Une image contenant personne, plein air&#10;&#10;Description générée automatiquement">
            <a:extLst>
              <a:ext uri="{FF2B5EF4-FFF2-40B4-BE49-F238E27FC236}">
                <a16:creationId xmlns:a16="http://schemas.microsoft.com/office/drawing/2014/main" id="{5EDFD79B-857F-7F53-20AF-F17F03C26C4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12" name="Titre 1">
            <a:extLst>
              <a:ext uri="{FF2B5EF4-FFF2-40B4-BE49-F238E27FC236}">
                <a16:creationId xmlns:a16="http://schemas.microsoft.com/office/drawing/2014/main" id="{946FAB4E-6A5F-453D-9543-2FAB6EEABC7C}"/>
              </a:ext>
            </a:extLst>
          </p:cNvPr>
          <p:cNvSpPr>
            <a:spLocks noGrp="1"/>
          </p:cNvSpPr>
          <p:nvPr>
            <p:ph type="title" hasCustomPrompt="1"/>
          </p:nvPr>
        </p:nvSpPr>
        <p:spPr>
          <a:xfrm>
            <a:off x="788166" y="2981792"/>
            <a:ext cx="5434834" cy="1846659"/>
          </a:xfrm>
        </p:spPr>
        <p:txBody>
          <a:bodyPr anchor="b" anchorCtr="0"/>
          <a:lstStyle>
            <a:lvl1pPr>
              <a:lnSpc>
                <a:spcPct val="100000"/>
              </a:lnSpc>
              <a:defRPr sz="6000">
                <a:solidFill>
                  <a:schemeClr val="bg1"/>
                </a:solidFill>
                <a:latin typeface="Gotham Black" pitchFamily="50" charset="0"/>
              </a:defRPr>
            </a:lvl1pPr>
          </a:lstStyle>
          <a:p>
            <a:r>
              <a:rPr lang="fr-FR"/>
              <a:t>Titre de la présentation</a:t>
            </a:r>
          </a:p>
        </p:txBody>
      </p:sp>
      <p:cxnSp>
        <p:nvCxnSpPr>
          <p:cNvPr id="9" name="Connecteur droit 8">
            <a:extLst>
              <a:ext uri="{FF2B5EF4-FFF2-40B4-BE49-F238E27FC236}">
                <a16:creationId xmlns:a16="http://schemas.microsoft.com/office/drawing/2014/main" id="{8198BB04-A750-4830-975D-5AC14DAD1C02}"/>
              </a:ext>
            </a:extLst>
          </p:cNvPr>
          <p:cNvCxnSpPr>
            <a:cxnSpLocks/>
          </p:cNvCxnSpPr>
          <p:nvPr/>
        </p:nvCxnSpPr>
        <p:spPr>
          <a:xfrm>
            <a:off x="788166" y="5110090"/>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8" name="Espace réservé du texte 4">
            <a:extLst>
              <a:ext uri="{FF2B5EF4-FFF2-40B4-BE49-F238E27FC236}">
                <a16:creationId xmlns:a16="http://schemas.microsoft.com/office/drawing/2014/main" id="{4DE79BBB-C48B-4238-83FF-667335F9CA08}"/>
              </a:ext>
            </a:extLst>
          </p:cNvPr>
          <p:cNvSpPr>
            <a:spLocks noGrp="1"/>
          </p:cNvSpPr>
          <p:nvPr>
            <p:ph type="body" sz="quarter" idx="12" hasCustomPrompt="1"/>
          </p:nvPr>
        </p:nvSpPr>
        <p:spPr>
          <a:xfrm>
            <a:off x="788166" y="5365125"/>
            <a:ext cx="5434834" cy="123887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pic>
        <p:nvPicPr>
          <p:cNvPr id="2" name="Image 1">
            <a:extLst>
              <a:ext uri="{FF2B5EF4-FFF2-40B4-BE49-F238E27FC236}">
                <a16:creationId xmlns:a16="http://schemas.microsoft.com/office/drawing/2014/main" id="{611E0FF5-8A22-9C74-7D5C-C7894F8481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472444" y="2981792"/>
            <a:ext cx="2605194" cy="1276335"/>
          </a:xfrm>
          <a:prstGeom prst="rect">
            <a:avLst/>
          </a:prstGeom>
        </p:spPr>
      </p:pic>
    </p:spTree>
    <p:extLst>
      <p:ext uri="{BB962C8B-B14F-4D97-AF65-F5344CB8AC3E}">
        <p14:creationId xmlns:p14="http://schemas.microsoft.com/office/powerpoint/2010/main" val="3519026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p:cSld name="Titre seul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3" name="Forme libre : forme 19">
            <a:extLst>
              <a:ext uri="{FF2B5EF4-FFF2-40B4-BE49-F238E27FC236}">
                <a16:creationId xmlns:a16="http://schemas.microsoft.com/office/drawing/2014/main" id="{200DEB44-0BEA-4ECD-954E-8F2BDF70B675}"/>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cxnSp>
        <p:nvCxnSpPr>
          <p:cNvPr id="8" name="Connecteur droit 7">
            <a:extLst>
              <a:ext uri="{FF2B5EF4-FFF2-40B4-BE49-F238E27FC236}">
                <a16:creationId xmlns:a16="http://schemas.microsoft.com/office/drawing/2014/main" id="{95A6FF3D-8668-45EE-90D6-7A5F5609D8EB}"/>
              </a:ext>
            </a:extLst>
          </p:cNvPr>
          <p:cNvCxnSpPr>
            <a:cxnSpLocks/>
          </p:cNvCxnSpPr>
          <p:nvPr/>
        </p:nvCxnSpPr>
        <p:spPr>
          <a:xfrm>
            <a:off x="401934" y="1383013"/>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9" name="Espace réservé du titre 2">
            <a:extLst>
              <a:ext uri="{FF2B5EF4-FFF2-40B4-BE49-F238E27FC236}">
                <a16:creationId xmlns:a16="http://schemas.microsoft.com/office/drawing/2014/main" id="{0CAE0ABB-492C-408B-9012-36A73252D3B4}"/>
              </a:ext>
            </a:extLst>
          </p:cNvPr>
          <p:cNvSpPr>
            <a:spLocks noGrp="1"/>
          </p:cNvSpPr>
          <p:nvPr>
            <p:ph type="title" hasCustomPrompt="1"/>
          </p:nvPr>
        </p:nvSpPr>
        <p:spPr>
          <a:xfrm>
            <a:off x="407988" y="680862"/>
            <a:ext cx="10336212" cy="492443"/>
          </a:xfrm>
          <a:prstGeom prst="rect">
            <a:avLst/>
          </a:prstGeom>
        </p:spPr>
        <p:txBody>
          <a:bodyPr vert="horz" wrap="square" lIns="0" tIns="0" rIns="0" bIns="0" rtlCol="0" anchor="b">
            <a:spAutoFit/>
          </a:bodyPr>
          <a:lstStyle>
            <a:lvl1pPr>
              <a:defRPr sz="3200">
                <a:solidFill>
                  <a:schemeClr val="bg1"/>
                </a:solidFill>
              </a:defRPr>
            </a:lvl1pPr>
          </a:lstStyle>
          <a:p>
            <a:r>
              <a:rPr lang="fr-FR"/>
              <a:t>Titre de la slide</a:t>
            </a:r>
          </a:p>
        </p:txBody>
      </p:sp>
      <p:sp>
        <p:nvSpPr>
          <p:cNvPr id="7" name="Espace réservé du texte 4">
            <a:extLst>
              <a:ext uri="{FF2B5EF4-FFF2-40B4-BE49-F238E27FC236}">
                <a16:creationId xmlns:a16="http://schemas.microsoft.com/office/drawing/2014/main" id="{398DB50C-BD4B-4F28-8425-371C971DCB41}"/>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0" name="Espace réservé du texte 4">
            <a:extLst>
              <a:ext uri="{FF2B5EF4-FFF2-40B4-BE49-F238E27FC236}">
                <a16:creationId xmlns:a16="http://schemas.microsoft.com/office/drawing/2014/main" id="{467232FD-88C6-4F27-A7DE-569EBABD2F40}"/>
              </a:ext>
            </a:extLst>
          </p:cNvPr>
          <p:cNvSpPr>
            <a:spLocks noGrp="1"/>
          </p:cNvSpPr>
          <p:nvPr>
            <p:ph type="body" sz="quarter" idx="18" hasCustomPrompt="1"/>
          </p:nvPr>
        </p:nvSpPr>
        <p:spPr>
          <a:xfrm>
            <a:off x="407987" y="1605304"/>
            <a:ext cx="10335600" cy="246221"/>
          </a:xfrm>
        </p:spPr>
        <p:txBody>
          <a:bodyPr lIns="0" tIns="0" rIns="0" bIns="0" anchor="t" anchorCtr="0">
            <a:sp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pic>
        <p:nvPicPr>
          <p:cNvPr id="2" name="Image 1">
            <a:extLst>
              <a:ext uri="{FF2B5EF4-FFF2-40B4-BE49-F238E27FC236}">
                <a16:creationId xmlns:a16="http://schemas.microsoft.com/office/drawing/2014/main" id="{4A13B5FB-3B64-DEAE-FE75-57281100846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38269069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1_Titre seul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3" name="Forme libre : forme 19">
            <a:extLst>
              <a:ext uri="{FF2B5EF4-FFF2-40B4-BE49-F238E27FC236}">
                <a16:creationId xmlns:a16="http://schemas.microsoft.com/office/drawing/2014/main" id="{200DEB44-0BEA-4ECD-954E-8F2BDF70B675}"/>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cxnSp>
        <p:nvCxnSpPr>
          <p:cNvPr id="8" name="Connecteur droit 7">
            <a:extLst>
              <a:ext uri="{FF2B5EF4-FFF2-40B4-BE49-F238E27FC236}">
                <a16:creationId xmlns:a16="http://schemas.microsoft.com/office/drawing/2014/main" id="{95A6FF3D-8668-45EE-90D6-7A5F5609D8EB}"/>
              </a:ext>
            </a:extLst>
          </p:cNvPr>
          <p:cNvCxnSpPr>
            <a:cxnSpLocks/>
          </p:cNvCxnSpPr>
          <p:nvPr/>
        </p:nvCxnSpPr>
        <p:spPr>
          <a:xfrm>
            <a:off x="401934" y="1383013"/>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9" name="Espace réservé du titre 2">
            <a:extLst>
              <a:ext uri="{FF2B5EF4-FFF2-40B4-BE49-F238E27FC236}">
                <a16:creationId xmlns:a16="http://schemas.microsoft.com/office/drawing/2014/main" id="{0CAE0ABB-492C-408B-9012-36A73252D3B4}"/>
              </a:ext>
            </a:extLst>
          </p:cNvPr>
          <p:cNvSpPr>
            <a:spLocks noGrp="1"/>
          </p:cNvSpPr>
          <p:nvPr>
            <p:ph type="title" hasCustomPrompt="1"/>
          </p:nvPr>
        </p:nvSpPr>
        <p:spPr>
          <a:xfrm>
            <a:off x="407988" y="680862"/>
            <a:ext cx="10336212" cy="492443"/>
          </a:xfrm>
          <a:prstGeom prst="rect">
            <a:avLst/>
          </a:prstGeom>
        </p:spPr>
        <p:txBody>
          <a:bodyPr vert="horz" wrap="square" lIns="0" tIns="0" rIns="0" bIns="0" rtlCol="0" anchor="b">
            <a:spAutoFit/>
          </a:bodyPr>
          <a:lstStyle>
            <a:lvl1pPr>
              <a:defRPr sz="3200">
                <a:solidFill>
                  <a:schemeClr val="bg1"/>
                </a:solidFill>
              </a:defRPr>
            </a:lvl1pPr>
          </a:lstStyle>
          <a:p>
            <a:r>
              <a:rPr lang="fr-FR"/>
              <a:t>Titre de la slide</a:t>
            </a:r>
          </a:p>
        </p:txBody>
      </p:sp>
      <p:sp>
        <p:nvSpPr>
          <p:cNvPr id="7" name="Espace réservé du texte 4">
            <a:extLst>
              <a:ext uri="{FF2B5EF4-FFF2-40B4-BE49-F238E27FC236}">
                <a16:creationId xmlns:a16="http://schemas.microsoft.com/office/drawing/2014/main" id="{398DB50C-BD4B-4F28-8425-371C971DCB41}"/>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pic>
        <p:nvPicPr>
          <p:cNvPr id="2" name="Image 1">
            <a:extLst>
              <a:ext uri="{FF2B5EF4-FFF2-40B4-BE49-F238E27FC236}">
                <a16:creationId xmlns:a16="http://schemas.microsoft.com/office/drawing/2014/main" id="{4A13B5FB-3B64-DEAE-FE75-57281100846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
        <p:nvSpPr>
          <p:cNvPr id="5" name="Rectangle : coins arrondis 4">
            <a:extLst>
              <a:ext uri="{FF2B5EF4-FFF2-40B4-BE49-F238E27FC236}">
                <a16:creationId xmlns:a16="http://schemas.microsoft.com/office/drawing/2014/main" id="{52F4C3A6-8197-99F5-FA81-8FB1D33F7101}"/>
              </a:ext>
            </a:extLst>
          </p:cNvPr>
          <p:cNvSpPr/>
          <p:nvPr userDrawn="1"/>
        </p:nvSpPr>
        <p:spPr>
          <a:xfrm>
            <a:off x="8363810" y="1894418"/>
            <a:ext cx="2775848" cy="3602514"/>
          </a:xfrm>
          <a:prstGeom prst="roundRect">
            <a:avLst/>
          </a:prstGeom>
          <a:solidFill>
            <a:srgbClr val="038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
        <p:nvSpPr>
          <p:cNvPr id="6" name="Rectangle : coins arrondis 5">
            <a:extLst>
              <a:ext uri="{FF2B5EF4-FFF2-40B4-BE49-F238E27FC236}">
                <a16:creationId xmlns:a16="http://schemas.microsoft.com/office/drawing/2014/main" id="{AEE7E188-ECBA-8049-05F8-8826F84DB2A2}"/>
              </a:ext>
            </a:extLst>
          </p:cNvPr>
          <p:cNvSpPr/>
          <p:nvPr userDrawn="1"/>
        </p:nvSpPr>
        <p:spPr>
          <a:xfrm>
            <a:off x="4705342" y="1894418"/>
            <a:ext cx="2775848" cy="360251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
        <p:nvSpPr>
          <p:cNvPr id="11" name="Rectangle : coins arrondis 10">
            <a:extLst>
              <a:ext uri="{FF2B5EF4-FFF2-40B4-BE49-F238E27FC236}">
                <a16:creationId xmlns:a16="http://schemas.microsoft.com/office/drawing/2014/main" id="{9FCDE23D-94F1-6D43-B877-53FF97ECE0E5}"/>
              </a:ext>
            </a:extLst>
          </p:cNvPr>
          <p:cNvSpPr/>
          <p:nvPr userDrawn="1"/>
        </p:nvSpPr>
        <p:spPr>
          <a:xfrm>
            <a:off x="1110125" y="1894418"/>
            <a:ext cx="2775848" cy="3602514"/>
          </a:xfrm>
          <a:prstGeom prst="roundRect">
            <a:avLst/>
          </a:prstGeom>
          <a:solidFill>
            <a:srgbClr val="2D4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grpSp>
        <p:nvGrpSpPr>
          <p:cNvPr id="12" name="Groupe 11">
            <a:extLst>
              <a:ext uri="{FF2B5EF4-FFF2-40B4-BE49-F238E27FC236}">
                <a16:creationId xmlns:a16="http://schemas.microsoft.com/office/drawing/2014/main" id="{B2823B3B-75B8-F187-D102-AFEC78F93037}"/>
              </a:ext>
            </a:extLst>
          </p:cNvPr>
          <p:cNvGrpSpPr/>
          <p:nvPr userDrawn="1"/>
        </p:nvGrpSpPr>
        <p:grpSpPr>
          <a:xfrm>
            <a:off x="1504545" y="2245801"/>
            <a:ext cx="1975033" cy="2143750"/>
            <a:chOff x="580154" y="2188347"/>
            <a:chExt cx="1975033" cy="2143750"/>
          </a:xfrm>
        </p:grpSpPr>
        <p:cxnSp>
          <p:nvCxnSpPr>
            <p:cNvPr id="14" name="Connecteur droit 13">
              <a:extLst>
                <a:ext uri="{FF2B5EF4-FFF2-40B4-BE49-F238E27FC236}">
                  <a16:creationId xmlns:a16="http://schemas.microsoft.com/office/drawing/2014/main" id="{BFA880D4-3CCB-7E9A-7EF4-72CDAC97FAEB}"/>
                </a:ext>
              </a:extLst>
            </p:cNvPr>
            <p:cNvCxnSpPr>
              <a:cxnSpLocks/>
            </p:cNvCxnSpPr>
            <p:nvPr/>
          </p:nvCxnSpPr>
          <p:spPr>
            <a:xfrm>
              <a:off x="1171975" y="3641073"/>
              <a:ext cx="791392"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15" name="ZoneTexte 14">
              <a:extLst>
                <a:ext uri="{FF2B5EF4-FFF2-40B4-BE49-F238E27FC236}">
                  <a16:creationId xmlns:a16="http://schemas.microsoft.com/office/drawing/2014/main" id="{2824A64A-555A-A740-8062-8F1D8AD0F72F}"/>
                </a:ext>
              </a:extLst>
            </p:cNvPr>
            <p:cNvSpPr txBox="1"/>
            <p:nvPr/>
          </p:nvSpPr>
          <p:spPr>
            <a:xfrm>
              <a:off x="580154" y="4055098"/>
              <a:ext cx="1975033" cy="276999"/>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1200"/>
                </a:spcAft>
                <a:buClrTx/>
                <a:buSzTx/>
                <a:buFontTx/>
                <a:buNone/>
                <a:tabLst/>
                <a:defRPr/>
              </a:pPr>
              <a:r>
                <a:rPr kumimoji="0" lang="fr-FR" sz="1800" b="1" i="0" u="none" strike="noStrike" kern="1200" cap="none" spc="0" normalizeH="0" baseline="0" noProof="0">
                  <a:ln>
                    <a:noFill/>
                  </a:ln>
                  <a:solidFill>
                    <a:prstClr val="white"/>
                  </a:solidFill>
                  <a:effectLst/>
                  <a:uLnTx/>
                  <a:uFillTx/>
                  <a:latin typeface="Lato" panose="020F0502020204030203" pitchFamily="34" charset="0"/>
                  <a:ea typeface="+mn-ea"/>
                  <a:cs typeface="Lato Light"/>
                </a:rPr>
                <a:t>Titre</a:t>
              </a:r>
            </a:p>
          </p:txBody>
        </p:sp>
        <p:sp>
          <p:nvSpPr>
            <p:cNvPr id="16" name="Ellipse 15">
              <a:extLst>
                <a:ext uri="{FF2B5EF4-FFF2-40B4-BE49-F238E27FC236}">
                  <a16:creationId xmlns:a16="http://schemas.microsoft.com/office/drawing/2014/main" id="{5CC22F32-E64B-E91C-80AD-A19BF958C757}"/>
                </a:ext>
              </a:extLst>
            </p:cNvPr>
            <p:cNvSpPr/>
            <p:nvPr/>
          </p:nvSpPr>
          <p:spPr>
            <a:xfrm>
              <a:off x="971702" y="2188347"/>
              <a:ext cx="1125415" cy="112541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grpSp>
      <p:grpSp>
        <p:nvGrpSpPr>
          <p:cNvPr id="17" name="Groupe 16">
            <a:extLst>
              <a:ext uri="{FF2B5EF4-FFF2-40B4-BE49-F238E27FC236}">
                <a16:creationId xmlns:a16="http://schemas.microsoft.com/office/drawing/2014/main" id="{F6DCE878-6F27-0E8E-4B46-711B09FC01C8}"/>
              </a:ext>
            </a:extLst>
          </p:cNvPr>
          <p:cNvGrpSpPr/>
          <p:nvPr userDrawn="1"/>
        </p:nvGrpSpPr>
        <p:grpSpPr>
          <a:xfrm>
            <a:off x="5105750" y="2212851"/>
            <a:ext cx="1975033" cy="2173848"/>
            <a:chOff x="3414736" y="2155396"/>
            <a:chExt cx="1975033" cy="2173848"/>
          </a:xfrm>
        </p:grpSpPr>
        <p:cxnSp>
          <p:nvCxnSpPr>
            <p:cNvPr id="18" name="Connecteur droit 28">
              <a:extLst>
                <a:ext uri="{FF2B5EF4-FFF2-40B4-BE49-F238E27FC236}">
                  <a16:creationId xmlns:a16="http://schemas.microsoft.com/office/drawing/2014/main" id="{1FD8465C-46E9-A1C9-F5DD-DFE36E8B75B1}"/>
                </a:ext>
              </a:extLst>
            </p:cNvPr>
            <p:cNvCxnSpPr>
              <a:cxnSpLocks/>
            </p:cNvCxnSpPr>
            <p:nvPr/>
          </p:nvCxnSpPr>
          <p:spPr>
            <a:xfrm>
              <a:off x="4006557" y="3638220"/>
              <a:ext cx="791392"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19" name="ZoneTexte 29">
              <a:extLst>
                <a:ext uri="{FF2B5EF4-FFF2-40B4-BE49-F238E27FC236}">
                  <a16:creationId xmlns:a16="http://schemas.microsoft.com/office/drawing/2014/main" id="{60CF8EF9-9C95-8EBC-1FC1-70BE76A4E723}"/>
                </a:ext>
              </a:extLst>
            </p:cNvPr>
            <p:cNvSpPr txBox="1"/>
            <p:nvPr/>
          </p:nvSpPr>
          <p:spPr>
            <a:xfrm>
              <a:off x="3414736" y="4052245"/>
              <a:ext cx="1975033" cy="276999"/>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1200"/>
                </a:spcAft>
                <a:buClrTx/>
                <a:buSzTx/>
                <a:buFontTx/>
                <a:buNone/>
                <a:tabLst/>
                <a:defRPr/>
              </a:pPr>
              <a:r>
                <a:rPr kumimoji="0" lang="fr-FR" sz="1800" b="1" i="0" u="none" strike="noStrike" kern="1200" cap="none" spc="0" normalizeH="0" baseline="0" noProof="0">
                  <a:ln>
                    <a:noFill/>
                  </a:ln>
                  <a:solidFill>
                    <a:prstClr val="white"/>
                  </a:solidFill>
                  <a:effectLst/>
                  <a:uLnTx/>
                  <a:uFillTx/>
                  <a:latin typeface="Lato" panose="020F0502020204030203" pitchFamily="34" charset="0"/>
                  <a:ea typeface="+mn-ea"/>
                  <a:cs typeface="Lato Light"/>
                </a:rPr>
                <a:t>Titre</a:t>
              </a:r>
            </a:p>
          </p:txBody>
        </p:sp>
        <p:sp>
          <p:nvSpPr>
            <p:cNvPr id="20" name="Ellipse 48">
              <a:extLst>
                <a:ext uri="{FF2B5EF4-FFF2-40B4-BE49-F238E27FC236}">
                  <a16:creationId xmlns:a16="http://schemas.microsoft.com/office/drawing/2014/main" id="{AA273A02-793B-960C-AB8D-1EC845EEAD45}"/>
                </a:ext>
              </a:extLst>
            </p:cNvPr>
            <p:cNvSpPr/>
            <p:nvPr/>
          </p:nvSpPr>
          <p:spPr>
            <a:xfrm>
              <a:off x="3845392" y="2155396"/>
              <a:ext cx="1125415" cy="112541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grpSp>
      <p:cxnSp>
        <p:nvCxnSpPr>
          <p:cNvPr id="21" name="Connecteur droit 28">
            <a:extLst>
              <a:ext uri="{FF2B5EF4-FFF2-40B4-BE49-F238E27FC236}">
                <a16:creationId xmlns:a16="http://schemas.microsoft.com/office/drawing/2014/main" id="{4D02EC2F-80FA-CCB3-3B5E-F31BDAB0678A}"/>
              </a:ext>
            </a:extLst>
          </p:cNvPr>
          <p:cNvCxnSpPr>
            <a:cxnSpLocks/>
          </p:cNvCxnSpPr>
          <p:nvPr userDrawn="1"/>
        </p:nvCxnSpPr>
        <p:spPr>
          <a:xfrm>
            <a:off x="9356039" y="3695675"/>
            <a:ext cx="791392"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22" name="ZoneTexte 29">
            <a:extLst>
              <a:ext uri="{FF2B5EF4-FFF2-40B4-BE49-F238E27FC236}">
                <a16:creationId xmlns:a16="http://schemas.microsoft.com/office/drawing/2014/main" id="{85422F2F-4B56-04A0-810E-C43643F117A8}"/>
              </a:ext>
            </a:extLst>
          </p:cNvPr>
          <p:cNvSpPr txBox="1"/>
          <p:nvPr userDrawn="1"/>
        </p:nvSpPr>
        <p:spPr>
          <a:xfrm>
            <a:off x="8764218" y="4109700"/>
            <a:ext cx="1975033" cy="276999"/>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1200"/>
              </a:spcAft>
              <a:buClrTx/>
              <a:buSzTx/>
              <a:buFontTx/>
              <a:buNone/>
              <a:tabLst/>
              <a:defRPr/>
            </a:pPr>
            <a:r>
              <a:rPr kumimoji="0" lang="fr-FR" sz="1800" b="1" i="0" u="none" strike="noStrike" kern="1200" cap="none" spc="0" normalizeH="0" baseline="0" noProof="0">
                <a:ln>
                  <a:noFill/>
                </a:ln>
                <a:solidFill>
                  <a:prstClr val="white"/>
                </a:solidFill>
                <a:effectLst/>
                <a:uLnTx/>
                <a:uFillTx/>
                <a:latin typeface="Lato" panose="020F0502020204030203" pitchFamily="34" charset="0"/>
                <a:ea typeface="+mn-ea"/>
                <a:cs typeface="Lato Light"/>
              </a:rPr>
              <a:t>Titre</a:t>
            </a:r>
          </a:p>
        </p:txBody>
      </p:sp>
      <p:sp>
        <p:nvSpPr>
          <p:cNvPr id="23" name="Ellipse 48">
            <a:extLst>
              <a:ext uri="{FF2B5EF4-FFF2-40B4-BE49-F238E27FC236}">
                <a16:creationId xmlns:a16="http://schemas.microsoft.com/office/drawing/2014/main" id="{869DAAB8-198F-4220-8DA2-9A4EAA75F613}"/>
              </a:ext>
            </a:extLst>
          </p:cNvPr>
          <p:cNvSpPr/>
          <p:nvPr userDrawn="1"/>
        </p:nvSpPr>
        <p:spPr>
          <a:xfrm>
            <a:off x="9194874" y="2212851"/>
            <a:ext cx="1125415" cy="112541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Tree>
    <p:extLst>
      <p:ext uri="{BB962C8B-B14F-4D97-AF65-F5344CB8AC3E}">
        <p14:creationId xmlns:p14="http://schemas.microsoft.com/office/powerpoint/2010/main" val="1050137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p:cSld name="Titre seul Bleu vague">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pic>
        <p:nvPicPr>
          <p:cNvPr id="17410" name="Picture 2">
            <a:extLst>
              <a:ext uri="{FF2B5EF4-FFF2-40B4-BE49-F238E27FC236}">
                <a16:creationId xmlns:a16="http://schemas.microsoft.com/office/drawing/2014/main" id="{7466B5FA-A02E-4CFC-D14D-8E111D57624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5140817"/>
            <a:ext cx="12192000" cy="1717184"/>
          </a:xfrm>
          <a:prstGeom prst="rect">
            <a:avLst/>
          </a:prstGeom>
          <a:noFill/>
          <a:extLst>
            <a:ext uri="{909E8E84-426E-40DD-AFC4-6F175D3DCCD1}">
              <a14:hiddenFill xmlns:a14="http://schemas.microsoft.com/office/drawing/2010/main">
                <a:solidFill>
                  <a:srgbClr val="FFFFFF"/>
                </a:solidFill>
              </a14:hiddenFill>
            </a:ext>
          </a:extLst>
        </p:spPr>
      </p:pic>
      <p:sp>
        <p:nvSpPr>
          <p:cNvPr id="13" name="Forme libre : forme 19">
            <a:extLst>
              <a:ext uri="{FF2B5EF4-FFF2-40B4-BE49-F238E27FC236}">
                <a16:creationId xmlns:a16="http://schemas.microsoft.com/office/drawing/2014/main" id="{200DEB44-0BEA-4ECD-954E-8F2BDF70B675}"/>
              </a:ext>
            </a:extLst>
          </p:cNvPr>
          <p:cNvSpPr>
            <a:spLocks noChangeAspect="1"/>
          </p:cNvSpPr>
          <p:nvPr/>
        </p:nvSpPr>
        <p:spPr>
          <a:xfrm>
            <a:off x="-93770" y="6103790"/>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cxnSp>
        <p:nvCxnSpPr>
          <p:cNvPr id="8" name="Connecteur droit 7">
            <a:extLst>
              <a:ext uri="{FF2B5EF4-FFF2-40B4-BE49-F238E27FC236}">
                <a16:creationId xmlns:a16="http://schemas.microsoft.com/office/drawing/2014/main" id="{95A6FF3D-8668-45EE-90D6-7A5F5609D8EB}"/>
              </a:ext>
            </a:extLst>
          </p:cNvPr>
          <p:cNvCxnSpPr>
            <a:cxnSpLocks/>
          </p:cNvCxnSpPr>
          <p:nvPr/>
        </p:nvCxnSpPr>
        <p:spPr>
          <a:xfrm>
            <a:off x="401934" y="1383013"/>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9" name="Espace réservé du titre 2">
            <a:extLst>
              <a:ext uri="{FF2B5EF4-FFF2-40B4-BE49-F238E27FC236}">
                <a16:creationId xmlns:a16="http://schemas.microsoft.com/office/drawing/2014/main" id="{0CAE0ABB-492C-408B-9012-36A73252D3B4}"/>
              </a:ext>
            </a:extLst>
          </p:cNvPr>
          <p:cNvSpPr>
            <a:spLocks noGrp="1"/>
          </p:cNvSpPr>
          <p:nvPr>
            <p:ph type="title" hasCustomPrompt="1"/>
          </p:nvPr>
        </p:nvSpPr>
        <p:spPr>
          <a:xfrm>
            <a:off x="407988" y="680862"/>
            <a:ext cx="10336212" cy="492443"/>
          </a:xfrm>
          <a:prstGeom prst="rect">
            <a:avLst/>
          </a:prstGeom>
        </p:spPr>
        <p:txBody>
          <a:bodyPr vert="horz" wrap="square" lIns="0" tIns="0" rIns="0" bIns="0" rtlCol="0" anchor="b">
            <a:spAutoFit/>
          </a:bodyPr>
          <a:lstStyle>
            <a:lvl1pPr>
              <a:defRPr sz="3200">
                <a:solidFill>
                  <a:schemeClr val="bg1"/>
                </a:solidFill>
              </a:defRPr>
            </a:lvl1pPr>
          </a:lstStyle>
          <a:p>
            <a:r>
              <a:rPr lang="fr-FR"/>
              <a:t>Titre de la slide</a:t>
            </a:r>
          </a:p>
        </p:txBody>
      </p:sp>
      <p:sp>
        <p:nvSpPr>
          <p:cNvPr id="7" name="Espace réservé du texte 4">
            <a:extLst>
              <a:ext uri="{FF2B5EF4-FFF2-40B4-BE49-F238E27FC236}">
                <a16:creationId xmlns:a16="http://schemas.microsoft.com/office/drawing/2014/main" id="{398DB50C-BD4B-4F28-8425-371C971DCB41}"/>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0" name="Espace réservé du texte 4">
            <a:extLst>
              <a:ext uri="{FF2B5EF4-FFF2-40B4-BE49-F238E27FC236}">
                <a16:creationId xmlns:a16="http://schemas.microsoft.com/office/drawing/2014/main" id="{467232FD-88C6-4F27-A7DE-569EBABD2F40}"/>
              </a:ext>
            </a:extLst>
          </p:cNvPr>
          <p:cNvSpPr>
            <a:spLocks noGrp="1"/>
          </p:cNvSpPr>
          <p:nvPr>
            <p:ph type="body" sz="quarter" idx="18" hasCustomPrompt="1"/>
          </p:nvPr>
        </p:nvSpPr>
        <p:spPr>
          <a:xfrm>
            <a:off x="407987" y="1605304"/>
            <a:ext cx="10335600" cy="246221"/>
          </a:xfrm>
        </p:spPr>
        <p:txBody>
          <a:bodyPr lIns="0" tIns="0" rIns="0" bIns="0" anchor="t" anchorCtr="0">
            <a:sp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pic>
        <p:nvPicPr>
          <p:cNvPr id="12" name="Image 11">
            <a:extLst>
              <a:ext uri="{FF2B5EF4-FFF2-40B4-BE49-F238E27FC236}">
                <a16:creationId xmlns:a16="http://schemas.microsoft.com/office/drawing/2014/main" id="{115BFB61-8767-4EFA-A65F-351007629DFB}"/>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267654" y="6366530"/>
            <a:ext cx="621041" cy="242364"/>
          </a:xfrm>
          <a:prstGeom prst="rect">
            <a:avLst/>
          </a:prstGeom>
        </p:spPr>
      </p:pic>
      <p:pic>
        <p:nvPicPr>
          <p:cNvPr id="5" name="Image 4">
            <a:extLst>
              <a:ext uri="{FF2B5EF4-FFF2-40B4-BE49-F238E27FC236}">
                <a16:creationId xmlns:a16="http://schemas.microsoft.com/office/drawing/2014/main" id="{0BA6DC0D-28D5-9BE0-00CD-5E471E6266E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08025" y="6298911"/>
            <a:ext cx="796390" cy="390167"/>
          </a:xfrm>
          <a:prstGeom prst="rect">
            <a:avLst/>
          </a:prstGeom>
        </p:spPr>
      </p:pic>
    </p:spTree>
    <p:extLst>
      <p:ext uri="{BB962C8B-B14F-4D97-AF65-F5344CB8AC3E}">
        <p14:creationId xmlns:p14="http://schemas.microsoft.com/office/powerpoint/2010/main" val="4831770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2_Titre seul Bleu vague">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pic>
        <p:nvPicPr>
          <p:cNvPr id="17410" name="Picture 2">
            <a:extLst>
              <a:ext uri="{FF2B5EF4-FFF2-40B4-BE49-F238E27FC236}">
                <a16:creationId xmlns:a16="http://schemas.microsoft.com/office/drawing/2014/main" id="{7466B5FA-A02E-4CFC-D14D-8E111D57624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5140817"/>
            <a:ext cx="12192000" cy="1717184"/>
          </a:xfrm>
          <a:prstGeom prst="rect">
            <a:avLst/>
          </a:prstGeom>
          <a:noFill/>
          <a:extLst>
            <a:ext uri="{909E8E84-426E-40DD-AFC4-6F175D3DCCD1}">
              <a14:hiddenFill xmlns:a14="http://schemas.microsoft.com/office/drawing/2010/main">
                <a:solidFill>
                  <a:srgbClr val="FFFFFF"/>
                </a:solidFill>
              </a14:hiddenFill>
            </a:ext>
          </a:extLst>
        </p:spPr>
      </p:pic>
      <p:sp>
        <p:nvSpPr>
          <p:cNvPr id="13" name="Forme libre : forme 19">
            <a:extLst>
              <a:ext uri="{FF2B5EF4-FFF2-40B4-BE49-F238E27FC236}">
                <a16:creationId xmlns:a16="http://schemas.microsoft.com/office/drawing/2014/main" id="{200DEB44-0BEA-4ECD-954E-8F2BDF70B675}"/>
              </a:ext>
            </a:extLst>
          </p:cNvPr>
          <p:cNvSpPr>
            <a:spLocks noChangeAspect="1"/>
          </p:cNvSpPr>
          <p:nvPr/>
        </p:nvSpPr>
        <p:spPr>
          <a:xfrm>
            <a:off x="-93770" y="6103790"/>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cxnSp>
        <p:nvCxnSpPr>
          <p:cNvPr id="8" name="Connecteur droit 7">
            <a:extLst>
              <a:ext uri="{FF2B5EF4-FFF2-40B4-BE49-F238E27FC236}">
                <a16:creationId xmlns:a16="http://schemas.microsoft.com/office/drawing/2014/main" id="{95A6FF3D-8668-45EE-90D6-7A5F5609D8EB}"/>
              </a:ext>
            </a:extLst>
          </p:cNvPr>
          <p:cNvCxnSpPr>
            <a:cxnSpLocks/>
          </p:cNvCxnSpPr>
          <p:nvPr/>
        </p:nvCxnSpPr>
        <p:spPr>
          <a:xfrm>
            <a:off x="401934" y="1383013"/>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9" name="Espace réservé du titre 2">
            <a:extLst>
              <a:ext uri="{FF2B5EF4-FFF2-40B4-BE49-F238E27FC236}">
                <a16:creationId xmlns:a16="http://schemas.microsoft.com/office/drawing/2014/main" id="{0CAE0ABB-492C-408B-9012-36A73252D3B4}"/>
              </a:ext>
            </a:extLst>
          </p:cNvPr>
          <p:cNvSpPr>
            <a:spLocks noGrp="1"/>
          </p:cNvSpPr>
          <p:nvPr>
            <p:ph type="title" hasCustomPrompt="1"/>
          </p:nvPr>
        </p:nvSpPr>
        <p:spPr>
          <a:xfrm>
            <a:off x="407988" y="680862"/>
            <a:ext cx="10336212" cy="492443"/>
          </a:xfrm>
          <a:prstGeom prst="rect">
            <a:avLst/>
          </a:prstGeom>
        </p:spPr>
        <p:txBody>
          <a:bodyPr vert="horz" wrap="square" lIns="0" tIns="0" rIns="0" bIns="0" rtlCol="0" anchor="b">
            <a:spAutoFit/>
          </a:bodyPr>
          <a:lstStyle>
            <a:lvl1pPr>
              <a:defRPr sz="3200">
                <a:solidFill>
                  <a:schemeClr val="bg1"/>
                </a:solidFill>
              </a:defRPr>
            </a:lvl1pPr>
          </a:lstStyle>
          <a:p>
            <a:r>
              <a:rPr lang="fr-FR"/>
              <a:t>Titre de la slide</a:t>
            </a:r>
          </a:p>
        </p:txBody>
      </p:sp>
      <p:sp>
        <p:nvSpPr>
          <p:cNvPr id="7" name="Espace réservé du texte 4">
            <a:extLst>
              <a:ext uri="{FF2B5EF4-FFF2-40B4-BE49-F238E27FC236}">
                <a16:creationId xmlns:a16="http://schemas.microsoft.com/office/drawing/2014/main" id="{398DB50C-BD4B-4F28-8425-371C971DCB41}"/>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pic>
        <p:nvPicPr>
          <p:cNvPr id="12" name="Image 11">
            <a:extLst>
              <a:ext uri="{FF2B5EF4-FFF2-40B4-BE49-F238E27FC236}">
                <a16:creationId xmlns:a16="http://schemas.microsoft.com/office/drawing/2014/main" id="{115BFB61-8767-4EFA-A65F-351007629DFB}"/>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267654" y="6366530"/>
            <a:ext cx="621041" cy="242364"/>
          </a:xfrm>
          <a:prstGeom prst="rect">
            <a:avLst/>
          </a:prstGeom>
        </p:spPr>
      </p:pic>
      <p:pic>
        <p:nvPicPr>
          <p:cNvPr id="5" name="Image 4">
            <a:extLst>
              <a:ext uri="{FF2B5EF4-FFF2-40B4-BE49-F238E27FC236}">
                <a16:creationId xmlns:a16="http://schemas.microsoft.com/office/drawing/2014/main" id="{0BA6DC0D-28D5-9BE0-00CD-5E471E6266E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08025" y="6298911"/>
            <a:ext cx="796390" cy="390167"/>
          </a:xfrm>
          <a:prstGeom prst="rect">
            <a:avLst/>
          </a:prstGeom>
        </p:spPr>
      </p:pic>
      <p:grpSp>
        <p:nvGrpSpPr>
          <p:cNvPr id="2" name="Groupe 1">
            <a:extLst>
              <a:ext uri="{FF2B5EF4-FFF2-40B4-BE49-F238E27FC236}">
                <a16:creationId xmlns:a16="http://schemas.microsoft.com/office/drawing/2014/main" id="{52026C81-3318-E7E8-ADA1-C8469E731237}"/>
              </a:ext>
            </a:extLst>
          </p:cNvPr>
          <p:cNvGrpSpPr/>
          <p:nvPr userDrawn="1"/>
        </p:nvGrpSpPr>
        <p:grpSpPr>
          <a:xfrm>
            <a:off x="1175179" y="2484133"/>
            <a:ext cx="2274350" cy="2268000"/>
            <a:chOff x="2022475" y="2914482"/>
            <a:chExt cx="2274350" cy="2268000"/>
          </a:xfrm>
        </p:grpSpPr>
        <p:sp>
          <p:nvSpPr>
            <p:cNvPr id="6" name="Ellipse 5">
              <a:extLst>
                <a:ext uri="{FF2B5EF4-FFF2-40B4-BE49-F238E27FC236}">
                  <a16:creationId xmlns:a16="http://schemas.microsoft.com/office/drawing/2014/main" id="{2BAD4E2C-16FE-F51E-554E-215355EA1D7A}"/>
                </a:ext>
              </a:extLst>
            </p:cNvPr>
            <p:cNvSpPr/>
            <p:nvPr/>
          </p:nvSpPr>
          <p:spPr>
            <a:xfrm>
              <a:off x="2092850" y="2972158"/>
              <a:ext cx="2152650" cy="215265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
          <p:nvSpPr>
            <p:cNvPr id="11" name="ZoneTexte 10">
              <a:extLst>
                <a:ext uri="{FF2B5EF4-FFF2-40B4-BE49-F238E27FC236}">
                  <a16:creationId xmlns:a16="http://schemas.microsoft.com/office/drawing/2014/main" id="{8490C097-D6C2-2E67-52A7-A8B2070D04D9}"/>
                </a:ext>
              </a:extLst>
            </p:cNvPr>
            <p:cNvSpPr txBox="1"/>
            <p:nvPr/>
          </p:nvSpPr>
          <p:spPr>
            <a:xfrm>
              <a:off x="2086500" y="3431374"/>
              <a:ext cx="2152650"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a:ln>
                    <a:noFill/>
                  </a:ln>
                  <a:solidFill>
                    <a:prstClr val="white"/>
                  </a:solidFill>
                  <a:effectLst/>
                  <a:uLnTx/>
                  <a:uFillTx/>
                  <a:latin typeface="Lato Light"/>
                  <a:ea typeface="+mn-ea"/>
                  <a:cs typeface="Lato Light"/>
                </a:rPr>
                <a:t>Texte</a:t>
              </a:r>
            </a:p>
          </p:txBody>
        </p:sp>
        <p:sp>
          <p:nvSpPr>
            <p:cNvPr id="14" name="Arc 13">
              <a:extLst>
                <a:ext uri="{FF2B5EF4-FFF2-40B4-BE49-F238E27FC236}">
                  <a16:creationId xmlns:a16="http://schemas.microsoft.com/office/drawing/2014/main" id="{97691D4B-CCFC-C649-46D9-B559D6BE61D9}"/>
                </a:ext>
              </a:extLst>
            </p:cNvPr>
            <p:cNvSpPr/>
            <p:nvPr/>
          </p:nvSpPr>
          <p:spPr>
            <a:xfrm>
              <a:off x="2028825" y="2914482"/>
              <a:ext cx="2268000" cy="2268000"/>
            </a:xfrm>
            <a:prstGeom prst="arc">
              <a:avLst>
                <a:gd name="adj1" fmla="val 16200000"/>
                <a:gd name="adj2" fmla="val 21002830"/>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Lato Light"/>
                <a:ea typeface="+mn-ea"/>
                <a:cs typeface="Lato Light"/>
              </a:endParaRPr>
            </a:p>
          </p:txBody>
        </p:sp>
        <p:sp>
          <p:nvSpPr>
            <p:cNvPr id="15" name="Arc 14">
              <a:extLst>
                <a:ext uri="{FF2B5EF4-FFF2-40B4-BE49-F238E27FC236}">
                  <a16:creationId xmlns:a16="http://schemas.microsoft.com/office/drawing/2014/main" id="{305C6B75-1884-6FB9-1F34-1E2225C74956}"/>
                </a:ext>
              </a:extLst>
            </p:cNvPr>
            <p:cNvSpPr/>
            <p:nvPr/>
          </p:nvSpPr>
          <p:spPr>
            <a:xfrm>
              <a:off x="2022475" y="2914482"/>
              <a:ext cx="2268000" cy="2268000"/>
            </a:xfrm>
            <a:prstGeom prst="arc">
              <a:avLst>
                <a:gd name="adj1" fmla="val 5706517"/>
                <a:gd name="adj2" fmla="val 11070259"/>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Lato Light"/>
                <a:ea typeface="+mn-ea"/>
                <a:cs typeface="Lato Light"/>
              </a:endParaRPr>
            </a:p>
          </p:txBody>
        </p:sp>
      </p:grpSp>
      <p:grpSp>
        <p:nvGrpSpPr>
          <p:cNvPr id="16" name="Groupe 15">
            <a:extLst>
              <a:ext uri="{FF2B5EF4-FFF2-40B4-BE49-F238E27FC236}">
                <a16:creationId xmlns:a16="http://schemas.microsoft.com/office/drawing/2014/main" id="{8363B4D0-A7A5-91FA-B9A8-47543CB8E8DC}"/>
              </a:ext>
            </a:extLst>
          </p:cNvPr>
          <p:cNvGrpSpPr/>
          <p:nvPr userDrawn="1"/>
        </p:nvGrpSpPr>
        <p:grpSpPr>
          <a:xfrm>
            <a:off x="7826072" y="4165933"/>
            <a:ext cx="2274350" cy="2268000"/>
            <a:chOff x="4946650" y="4125892"/>
            <a:chExt cx="2274350" cy="2268000"/>
          </a:xfrm>
        </p:grpSpPr>
        <p:sp>
          <p:nvSpPr>
            <p:cNvPr id="17" name="Ellipse 16">
              <a:extLst>
                <a:ext uri="{FF2B5EF4-FFF2-40B4-BE49-F238E27FC236}">
                  <a16:creationId xmlns:a16="http://schemas.microsoft.com/office/drawing/2014/main" id="{061E4969-6BA7-DD33-AB10-692E47C44CFB}"/>
                </a:ext>
              </a:extLst>
            </p:cNvPr>
            <p:cNvSpPr/>
            <p:nvPr/>
          </p:nvSpPr>
          <p:spPr>
            <a:xfrm>
              <a:off x="5019675" y="4183568"/>
              <a:ext cx="2152650" cy="215265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
          <p:nvSpPr>
            <p:cNvPr id="18" name="ZoneTexte 17">
              <a:extLst>
                <a:ext uri="{FF2B5EF4-FFF2-40B4-BE49-F238E27FC236}">
                  <a16:creationId xmlns:a16="http://schemas.microsoft.com/office/drawing/2014/main" id="{B46F0AFF-9CB7-C915-6C6B-EF0EECFA5912}"/>
                </a:ext>
              </a:extLst>
            </p:cNvPr>
            <p:cNvSpPr txBox="1"/>
            <p:nvPr/>
          </p:nvSpPr>
          <p:spPr>
            <a:xfrm>
              <a:off x="5040838" y="4615812"/>
              <a:ext cx="2152650"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a:ln>
                    <a:noFill/>
                  </a:ln>
                  <a:solidFill>
                    <a:prstClr val="white"/>
                  </a:solidFill>
                  <a:effectLst/>
                  <a:uLnTx/>
                  <a:uFillTx/>
                  <a:latin typeface="Lato Light"/>
                  <a:ea typeface="+mn-ea"/>
                  <a:cs typeface="Lato Light"/>
                </a:rPr>
                <a:t>Texte</a:t>
              </a:r>
            </a:p>
          </p:txBody>
        </p:sp>
        <p:sp>
          <p:nvSpPr>
            <p:cNvPr id="19" name="Arc 18">
              <a:extLst>
                <a:ext uri="{FF2B5EF4-FFF2-40B4-BE49-F238E27FC236}">
                  <a16:creationId xmlns:a16="http://schemas.microsoft.com/office/drawing/2014/main" id="{BC7E4EE9-2626-42C4-2847-9FDDF45EF7D7}"/>
                </a:ext>
              </a:extLst>
            </p:cNvPr>
            <p:cNvSpPr/>
            <p:nvPr/>
          </p:nvSpPr>
          <p:spPr>
            <a:xfrm>
              <a:off x="4953000" y="4125892"/>
              <a:ext cx="2268000" cy="2268000"/>
            </a:xfrm>
            <a:prstGeom prst="arc">
              <a:avLst>
                <a:gd name="adj1" fmla="val 16200000"/>
                <a:gd name="adj2" fmla="val 21002830"/>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Lato Light"/>
                <a:ea typeface="+mn-ea"/>
                <a:cs typeface="Lato Light"/>
              </a:endParaRPr>
            </a:p>
          </p:txBody>
        </p:sp>
        <p:sp>
          <p:nvSpPr>
            <p:cNvPr id="20" name="Arc 19">
              <a:extLst>
                <a:ext uri="{FF2B5EF4-FFF2-40B4-BE49-F238E27FC236}">
                  <a16:creationId xmlns:a16="http://schemas.microsoft.com/office/drawing/2014/main" id="{D72DB14B-822B-03BA-CB40-1825D57301E7}"/>
                </a:ext>
              </a:extLst>
            </p:cNvPr>
            <p:cNvSpPr/>
            <p:nvPr/>
          </p:nvSpPr>
          <p:spPr>
            <a:xfrm>
              <a:off x="4946650" y="4125892"/>
              <a:ext cx="2268000" cy="2268000"/>
            </a:xfrm>
            <a:prstGeom prst="arc">
              <a:avLst>
                <a:gd name="adj1" fmla="val 3451224"/>
                <a:gd name="adj2" fmla="val 7307370"/>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Lato Light"/>
                <a:ea typeface="+mn-ea"/>
                <a:cs typeface="Lato Light"/>
              </a:endParaRPr>
            </a:p>
          </p:txBody>
        </p:sp>
      </p:grpSp>
      <p:grpSp>
        <p:nvGrpSpPr>
          <p:cNvPr id="21" name="Groupe 20">
            <a:extLst>
              <a:ext uri="{FF2B5EF4-FFF2-40B4-BE49-F238E27FC236}">
                <a16:creationId xmlns:a16="http://schemas.microsoft.com/office/drawing/2014/main" id="{75316271-41BF-E7D2-7F02-68FE66AC10E1}"/>
              </a:ext>
            </a:extLst>
          </p:cNvPr>
          <p:cNvGrpSpPr/>
          <p:nvPr userDrawn="1"/>
        </p:nvGrpSpPr>
        <p:grpSpPr>
          <a:xfrm>
            <a:off x="9027272" y="1612672"/>
            <a:ext cx="2376000" cy="2494800"/>
            <a:chOff x="7828502" y="2800423"/>
            <a:chExt cx="2376000" cy="2494800"/>
          </a:xfrm>
        </p:grpSpPr>
        <p:sp>
          <p:nvSpPr>
            <p:cNvPr id="22" name="Ellipse 21">
              <a:extLst>
                <a:ext uri="{FF2B5EF4-FFF2-40B4-BE49-F238E27FC236}">
                  <a16:creationId xmlns:a16="http://schemas.microsoft.com/office/drawing/2014/main" id="{28413C50-177D-4C32-C2DB-90F63B6FE4BD}"/>
                </a:ext>
              </a:extLst>
            </p:cNvPr>
            <p:cNvSpPr/>
            <p:nvPr/>
          </p:nvSpPr>
          <p:spPr>
            <a:xfrm>
              <a:off x="7958152" y="2902810"/>
              <a:ext cx="2152650" cy="215265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
          <p:nvSpPr>
            <p:cNvPr id="23" name="ZoneTexte 22">
              <a:extLst>
                <a:ext uri="{FF2B5EF4-FFF2-40B4-BE49-F238E27FC236}">
                  <a16:creationId xmlns:a16="http://schemas.microsoft.com/office/drawing/2014/main" id="{95BBE874-9C9B-43D5-FE97-543FDFCD4A07}"/>
                </a:ext>
              </a:extLst>
            </p:cNvPr>
            <p:cNvSpPr txBox="1"/>
            <p:nvPr/>
          </p:nvSpPr>
          <p:spPr>
            <a:xfrm>
              <a:off x="7979077" y="3365645"/>
              <a:ext cx="2152650"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a:ln>
                    <a:noFill/>
                  </a:ln>
                  <a:solidFill>
                    <a:prstClr val="white"/>
                  </a:solidFill>
                  <a:effectLst/>
                  <a:uLnTx/>
                  <a:uFillTx/>
                  <a:latin typeface="Lato Light"/>
                  <a:ea typeface="+mn-ea"/>
                  <a:cs typeface="Lato Light"/>
                </a:rPr>
                <a:t>Texte</a:t>
              </a:r>
            </a:p>
          </p:txBody>
        </p:sp>
        <p:sp>
          <p:nvSpPr>
            <p:cNvPr id="24" name="Arc 23">
              <a:extLst>
                <a:ext uri="{FF2B5EF4-FFF2-40B4-BE49-F238E27FC236}">
                  <a16:creationId xmlns:a16="http://schemas.microsoft.com/office/drawing/2014/main" id="{57548BD9-55C3-2BE7-E6D2-D54A82F06FBB}"/>
                </a:ext>
              </a:extLst>
            </p:cNvPr>
            <p:cNvSpPr/>
            <p:nvPr/>
          </p:nvSpPr>
          <p:spPr>
            <a:xfrm>
              <a:off x="7828502" y="2800423"/>
              <a:ext cx="2376000" cy="2494800"/>
            </a:xfrm>
            <a:prstGeom prst="arc">
              <a:avLst>
                <a:gd name="adj1" fmla="val 14680842"/>
                <a:gd name="adj2" fmla="val 19119415"/>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Lato Light"/>
                <a:ea typeface="+mn-ea"/>
                <a:cs typeface="Lato Light"/>
              </a:endParaRPr>
            </a:p>
          </p:txBody>
        </p:sp>
        <p:sp>
          <p:nvSpPr>
            <p:cNvPr id="25" name="Arc 24">
              <a:extLst>
                <a:ext uri="{FF2B5EF4-FFF2-40B4-BE49-F238E27FC236}">
                  <a16:creationId xmlns:a16="http://schemas.microsoft.com/office/drawing/2014/main" id="{5CD0E91A-2BCA-C70A-0A29-F6C1260EF887}"/>
                </a:ext>
              </a:extLst>
            </p:cNvPr>
            <p:cNvSpPr/>
            <p:nvPr/>
          </p:nvSpPr>
          <p:spPr>
            <a:xfrm>
              <a:off x="7894652" y="2858884"/>
              <a:ext cx="2268000" cy="2268000"/>
            </a:xfrm>
            <a:prstGeom prst="arc">
              <a:avLst>
                <a:gd name="adj1" fmla="val 4022686"/>
                <a:gd name="adj2" fmla="val 8818318"/>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Lato Light"/>
                <a:ea typeface="+mn-ea"/>
                <a:cs typeface="Lato Light"/>
              </a:endParaRPr>
            </a:p>
          </p:txBody>
        </p:sp>
      </p:grpSp>
      <p:sp>
        <p:nvSpPr>
          <p:cNvPr id="26" name="Ellipse 25">
            <a:extLst>
              <a:ext uri="{FF2B5EF4-FFF2-40B4-BE49-F238E27FC236}">
                <a16:creationId xmlns:a16="http://schemas.microsoft.com/office/drawing/2014/main" id="{AE187F93-AE94-C6A8-1FD7-E7633BCB00D8}"/>
              </a:ext>
            </a:extLst>
          </p:cNvPr>
          <p:cNvSpPr/>
          <p:nvPr userDrawn="1"/>
        </p:nvSpPr>
        <p:spPr>
          <a:xfrm>
            <a:off x="5719074" y="2281830"/>
            <a:ext cx="2129184" cy="2142267"/>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grpSp>
        <p:nvGrpSpPr>
          <p:cNvPr id="28" name="Groupe 27">
            <a:extLst>
              <a:ext uri="{FF2B5EF4-FFF2-40B4-BE49-F238E27FC236}">
                <a16:creationId xmlns:a16="http://schemas.microsoft.com/office/drawing/2014/main" id="{E3A3AC56-FB30-F7CA-6880-1DC8AEB53665}"/>
              </a:ext>
            </a:extLst>
          </p:cNvPr>
          <p:cNvGrpSpPr/>
          <p:nvPr userDrawn="1"/>
        </p:nvGrpSpPr>
        <p:grpSpPr>
          <a:xfrm>
            <a:off x="3638025" y="4424097"/>
            <a:ext cx="2274350" cy="2268000"/>
            <a:chOff x="2022475" y="2914482"/>
            <a:chExt cx="2274350" cy="2268000"/>
          </a:xfrm>
        </p:grpSpPr>
        <p:sp>
          <p:nvSpPr>
            <p:cNvPr id="29" name="Ellipse 28">
              <a:extLst>
                <a:ext uri="{FF2B5EF4-FFF2-40B4-BE49-F238E27FC236}">
                  <a16:creationId xmlns:a16="http://schemas.microsoft.com/office/drawing/2014/main" id="{D77B9D71-7EE0-185F-7CDE-5C272D4D89B6}"/>
                </a:ext>
              </a:extLst>
            </p:cNvPr>
            <p:cNvSpPr/>
            <p:nvPr/>
          </p:nvSpPr>
          <p:spPr>
            <a:xfrm>
              <a:off x="2092850" y="2972158"/>
              <a:ext cx="2152650" cy="215265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
          <p:nvSpPr>
            <p:cNvPr id="30" name="ZoneTexte 29">
              <a:extLst>
                <a:ext uri="{FF2B5EF4-FFF2-40B4-BE49-F238E27FC236}">
                  <a16:creationId xmlns:a16="http://schemas.microsoft.com/office/drawing/2014/main" id="{7CFD535C-EF19-B14B-D09D-676CE3F6FF57}"/>
                </a:ext>
              </a:extLst>
            </p:cNvPr>
            <p:cNvSpPr txBox="1"/>
            <p:nvPr/>
          </p:nvSpPr>
          <p:spPr>
            <a:xfrm>
              <a:off x="2099200" y="3303166"/>
              <a:ext cx="2152650"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a:ln>
                    <a:noFill/>
                  </a:ln>
                  <a:solidFill>
                    <a:prstClr val="white"/>
                  </a:solidFill>
                  <a:effectLst/>
                  <a:uLnTx/>
                  <a:uFillTx/>
                  <a:latin typeface="Lato Light"/>
                  <a:ea typeface="+mn-ea"/>
                  <a:cs typeface="Lato Light"/>
                </a:rPr>
                <a:t>Texte</a:t>
              </a:r>
            </a:p>
          </p:txBody>
        </p:sp>
        <p:sp>
          <p:nvSpPr>
            <p:cNvPr id="31" name="Arc 30">
              <a:extLst>
                <a:ext uri="{FF2B5EF4-FFF2-40B4-BE49-F238E27FC236}">
                  <a16:creationId xmlns:a16="http://schemas.microsoft.com/office/drawing/2014/main" id="{DBA72A9F-E835-BF68-C1F5-6FEFE1214CC7}"/>
                </a:ext>
              </a:extLst>
            </p:cNvPr>
            <p:cNvSpPr/>
            <p:nvPr/>
          </p:nvSpPr>
          <p:spPr>
            <a:xfrm>
              <a:off x="2028825" y="2914482"/>
              <a:ext cx="2268000" cy="2268000"/>
            </a:xfrm>
            <a:prstGeom prst="arc">
              <a:avLst>
                <a:gd name="adj1" fmla="val 16200000"/>
                <a:gd name="adj2" fmla="val 21002830"/>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Lato Light"/>
                <a:ea typeface="+mn-ea"/>
                <a:cs typeface="Lato Light"/>
              </a:endParaRPr>
            </a:p>
          </p:txBody>
        </p:sp>
        <p:sp>
          <p:nvSpPr>
            <p:cNvPr id="32" name="Arc 31">
              <a:extLst>
                <a:ext uri="{FF2B5EF4-FFF2-40B4-BE49-F238E27FC236}">
                  <a16:creationId xmlns:a16="http://schemas.microsoft.com/office/drawing/2014/main" id="{091ECA41-3482-BDE6-74BF-01C6B285713B}"/>
                </a:ext>
              </a:extLst>
            </p:cNvPr>
            <p:cNvSpPr/>
            <p:nvPr/>
          </p:nvSpPr>
          <p:spPr>
            <a:xfrm>
              <a:off x="2022475" y="2914482"/>
              <a:ext cx="2268000" cy="2268000"/>
            </a:xfrm>
            <a:prstGeom prst="arc">
              <a:avLst>
                <a:gd name="adj1" fmla="val 5706517"/>
                <a:gd name="adj2" fmla="val 11070259"/>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Lato Light"/>
                <a:ea typeface="+mn-ea"/>
                <a:cs typeface="Lato Light"/>
              </a:endParaRPr>
            </a:p>
          </p:txBody>
        </p:sp>
      </p:grpSp>
    </p:spTree>
    <p:extLst>
      <p:ext uri="{BB962C8B-B14F-4D97-AF65-F5344CB8AC3E}">
        <p14:creationId xmlns:p14="http://schemas.microsoft.com/office/powerpoint/2010/main" val="2515031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1_Titre seul Bleu vague">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pic>
        <p:nvPicPr>
          <p:cNvPr id="17410" name="Picture 2">
            <a:extLst>
              <a:ext uri="{FF2B5EF4-FFF2-40B4-BE49-F238E27FC236}">
                <a16:creationId xmlns:a16="http://schemas.microsoft.com/office/drawing/2014/main" id="{7466B5FA-A02E-4CFC-D14D-8E111D57624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5140817"/>
            <a:ext cx="12192000" cy="1717184"/>
          </a:xfrm>
          <a:prstGeom prst="rect">
            <a:avLst/>
          </a:prstGeom>
          <a:noFill/>
          <a:extLst>
            <a:ext uri="{909E8E84-426E-40DD-AFC4-6F175D3DCCD1}">
              <a14:hiddenFill xmlns:a14="http://schemas.microsoft.com/office/drawing/2010/main">
                <a:solidFill>
                  <a:srgbClr val="FFFFFF"/>
                </a:solidFill>
              </a14:hiddenFill>
            </a:ext>
          </a:extLst>
        </p:spPr>
      </p:pic>
      <p:sp>
        <p:nvSpPr>
          <p:cNvPr id="13" name="Forme libre : forme 19">
            <a:extLst>
              <a:ext uri="{FF2B5EF4-FFF2-40B4-BE49-F238E27FC236}">
                <a16:creationId xmlns:a16="http://schemas.microsoft.com/office/drawing/2014/main" id="{200DEB44-0BEA-4ECD-954E-8F2BDF70B675}"/>
              </a:ext>
            </a:extLst>
          </p:cNvPr>
          <p:cNvSpPr>
            <a:spLocks noChangeAspect="1"/>
          </p:cNvSpPr>
          <p:nvPr/>
        </p:nvSpPr>
        <p:spPr>
          <a:xfrm>
            <a:off x="-93770" y="6103790"/>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cxnSp>
        <p:nvCxnSpPr>
          <p:cNvPr id="8" name="Connecteur droit 7">
            <a:extLst>
              <a:ext uri="{FF2B5EF4-FFF2-40B4-BE49-F238E27FC236}">
                <a16:creationId xmlns:a16="http://schemas.microsoft.com/office/drawing/2014/main" id="{95A6FF3D-8668-45EE-90D6-7A5F5609D8EB}"/>
              </a:ext>
            </a:extLst>
          </p:cNvPr>
          <p:cNvCxnSpPr>
            <a:cxnSpLocks/>
          </p:cNvCxnSpPr>
          <p:nvPr/>
        </p:nvCxnSpPr>
        <p:spPr>
          <a:xfrm>
            <a:off x="401934" y="1383013"/>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9" name="Espace réservé du titre 2">
            <a:extLst>
              <a:ext uri="{FF2B5EF4-FFF2-40B4-BE49-F238E27FC236}">
                <a16:creationId xmlns:a16="http://schemas.microsoft.com/office/drawing/2014/main" id="{0CAE0ABB-492C-408B-9012-36A73252D3B4}"/>
              </a:ext>
            </a:extLst>
          </p:cNvPr>
          <p:cNvSpPr>
            <a:spLocks noGrp="1"/>
          </p:cNvSpPr>
          <p:nvPr>
            <p:ph type="title" hasCustomPrompt="1"/>
          </p:nvPr>
        </p:nvSpPr>
        <p:spPr>
          <a:xfrm>
            <a:off x="407988" y="680862"/>
            <a:ext cx="10336212" cy="492443"/>
          </a:xfrm>
          <a:prstGeom prst="rect">
            <a:avLst/>
          </a:prstGeom>
        </p:spPr>
        <p:txBody>
          <a:bodyPr vert="horz" wrap="square" lIns="0" tIns="0" rIns="0" bIns="0" rtlCol="0" anchor="b">
            <a:spAutoFit/>
          </a:bodyPr>
          <a:lstStyle>
            <a:lvl1pPr>
              <a:defRPr sz="3200">
                <a:solidFill>
                  <a:schemeClr val="bg1"/>
                </a:solidFill>
              </a:defRPr>
            </a:lvl1pPr>
          </a:lstStyle>
          <a:p>
            <a:r>
              <a:rPr lang="fr-FR"/>
              <a:t>Titre de la slide</a:t>
            </a:r>
          </a:p>
        </p:txBody>
      </p:sp>
      <p:sp>
        <p:nvSpPr>
          <p:cNvPr id="7" name="Espace réservé du texte 4">
            <a:extLst>
              <a:ext uri="{FF2B5EF4-FFF2-40B4-BE49-F238E27FC236}">
                <a16:creationId xmlns:a16="http://schemas.microsoft.com/office/drawing/2014/main" id="{398DB50C-BD4B-4F28-8425-371C971DCB41}"/>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pic>
        <p:nvPicPr>
          <p:cNvPr id="12" name="Image 11">
            <a:extLst>
              <a:ext uri="{FF2B5EF4-FFF2-40B4-BE49-F238E27FC236}">
                <a16:creationId xmlns:a16="http://schemas.microsoft.com/office/drawing/2014/main" id="{115BFB61-8767-4EFA-A65F-351007629DFB}"/>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267654" y="6366530"/>
            <a:ext cx="621041" cy="242364"/>
          </a:xfrm>
          <a:prstGeom prst="rect">
            <a:avLst/>
          </a:prstGeom>
        </p:spPr>
      </p:pic>
      <p:pic>
        <p:nvPicPr>
          <p:cNvPr id="5" name="Image 4">
            <a:extLst>
              <a:ext uri="{FF2B5EF4-FFF2-40B4-BE49-F238E27FC236}">
                <a16:creationId xmlns:a16="http://schemas.microsoft.com/office/drawing/2014/main" id="{0BA6DC0D-28D5-9BE0-00CD-5E471E6266E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08025" y="6298911"/>
            <a:ext cx="796390" cy="390167"/>
          </a:xfrm>
          <a:prstGeom prst="rect">
            <a:avLst/>
          </a:prstGeom>
        </p:spPr>
      </p:pic>
      <p:sp>
        <p:nvSpPr>
          <p:cNvPr id="2" name="Ellipse 1">
            <a:extLst>
              <a:ext uri="{FF2B5EF4-FFF2-40B4-BE49-F238E27FC236}">
                <a16:creationId xmlns:a16="http://schemas.microsoft.com/office/drawing/2014/main" id="{EFD9A88D-31E5-01FE-C836-266F2882D59A}"/>
              </a:ext>
            </a:extLst>
          </p:cNvPr>
          <p:cNvSpPr/>
          <p:nvPr userDrawn="1"/>
        </p:nvSpPr>
        <p:spPr>
          <a:xfrm>
            <a:off x="4220377" y="1404431"/>
            <a:ext cx="3751247" cy="3751247"/>
          </a:xfrm>
          <a:prstGeom prst="ellipse">
            <a:avLst/>
          </a:prstGeom>
          <a:no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grpSp>
        <p:nvGrpSpPr>
          <p:cNvPr id="6" name="Groupe 5">
            <a:extLst>
              <a:ext uri="{FF2B5EF4-FFF2-40B4-BE49-F238E27FC236}">
                <a16:creationId xmlns:a16="http://schemas.microsoft.com/office/drawing/2014/main" id="{139E5100-A7A0-79C6-3C9A-2517437CB02A}"/>
              </a:ext>
            </a:extLst>
          </p:cNvPr>
          <p:cNvGrpSpPr/>
          <p:nvPr userDrawn="1"/>
        </p:nvGrpSpPr>
        <p:grpSpPr>
          <a:xfrm>
            <a:off x="1241056" y="1587619"/>
            <a:ext cx="9519094" cy="3491215"/>
            <a:chOff x="1221564" y="1427750"/>
            <a:chExt cx="9519094" cy="3491215"/>
          </a:xfrm>
        </p:grpSpPr>
        <p:grpSp>
          <p:nvGrpSpPr>
            <p:cNvPr id="11" name="Groupe 10">
              <a:extLst>
                <a:ext uri="{FF2B5EF4-FFF2-40B4-BE49-F238E27FC236}">
                  <a16:creationId xmlns:a16="http://schemas.microsoft.com/office/drawing/2014/main" id="{23C87345-B1DC-CD3E-FDF0-4B24C92A8FDB}"/>
                </a:ext>
              </a:extLst>
            </p:cNvPr>
            <p:cNvGrpSpPr/>
            <p:nvPr/>
          </p:nvGrpSpPr>
          <p:grpSpPr>
            <a:xfrm>
              <a:off x="1221564" y="1427750"/>
              <a:ext cx="9519094" cy="3491215"/>
              <a:chOff x="1215468" y="1427750"/>
              <a:chExt cx="9519094" cy="3491215"/>
            </a:xfrm>
          </p:grpSpPr>
          <p:sp>
            <p:nvSpPr>
              <p:cNvPr id="16" name="Ellipse 15">
                <a:extLst>
                  <a:ext uri="{FF2B5EF4-FFF2-40B4-BE49-F238E27FC236}">
                    <a16:creationId xmlns:a16="http://schemas.microsoft.com/office/drawing/2014/main" id="{FA32C1C8-CBC9-80E3-DC5D-C89A6BE33067}"/>
                  </a:ext>
                </a:extLst>
              </p:cNvPr>
              <p:cNvSpPr/>
              <p:nvPr/>
            </p:nvSpPr>
            <p:spPr>
              <a:xfrm>
                <a:off x="4681730" y="1816909"/>
                <a:ext cx="2754806" cy="2692797"/>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grpSp>
            <p:nvGrpSpPr>
              <p:cNvPr id="17" name="Groupe 16">
                <a:extLst>
                  <a:ext uri="{FF2B5EF4-FFF2-40B4-BE49-F238E27FC236}">
                    <a16:creationId xmlns:a16="http://schemas.microsoft.com/office/drawing/2014/main" id="{95E99477-4650-C233-C732-9EC3639F689F}"/>
                  </a:ext>
                </a:extLst>
              </p:cNvPr>
              <p:cNvGrpSpPr/>
              <p:nvPr/>
            </p:nvGrpSpPr>
            <p:grpSpPr>
              <a:xfrm>
                <a:off x="4929064" y="2058675"/>
                <a:ext cx="2260138" cy="2209264"/>
                <a:chOff x="5498369" y="446308"/>
                <a:chExt cx="2657866" cy="2598039"/>
              </a:xfrm>
              <a:effectLst/>
            </p:grpSpPr>
            <p:sp>
              <p:nvSpPr>
                <p:cNvPr id="36" name="Ellipse 35">
                  <a:extLst>
                    <a:ext uri="{FF2B5EF4-FFF2-40B4-BE49-F238E27FC236}">
                      <a16:creationId xmlns:a16="http://schemas.microsoft.com/office/drawing/2014/main" id="{C8F04CCF-2960-643A-BAF2-5929789641B0}"/>
                    </a:ext>
                  </a:extLst>
                </p:cNvPr>
                <p:cNvSpPr/>
                <p:nvPr/>
              </p:nvSpPr>
              <p:spPr>
                <a:xfrm>
                  <a:off x="5498369" y="446308"/>
                  <a:ext cx="2657866" cy="2598039"/>
                </a:xfrm>
                <a:prstGeom prst="ellipse">
                  <a:avLst/>
                </a:prstGeom>
                <a:solidFill>
                  <a:schemeClr val="accent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
              <p:nvSpPr>
                <p:cNvPr id="37" name="ZoneTexte 36">
                  <a:extLst>
                    <a:ext uri="{FF2B5EF4-FFF2-40B4-BE49-F238E27FC236}">
                      <a16:creationId xmlns:a16="http://schemas.microsoft.com/office/drawing/2014/main" id="{27C15B15-B1C8-3FDF-0841-C037B960B6D6}"/>
                    </a:ext>
                  </a:extLst>
                </p:cNvPr>
                <p:cNvSpPr txBox="1"/>
                <p:nvPr/>
              </p:nvSpPr>
              <p:spPr>
                <a:xfrm>
                  <a:off x="6087529" y="1538225"/>
                  <a:ext cx="1506070" cy="36193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a:ln>
                        <a:noFill/>
                      </a:ln>
                      <a:solidFill>
                        <a:prstClr val="white"/>
                      </a:solidFill>
                      <a:effectLst/>
                      <a:uLnTx/>
                      <a:uFillTx/>
                      <a:latin typeface="Lato Black" panose="020F0502020204030203" pitchFamily="34" charset="0"/>
                      <a:ea typeface="Lato Black" panose="020F0502020204030203" pitchFamily="34" charset="0"/>
                      <a:cs typeface="Lato Black" panose="020F0502020204030203" pitchFamily="34" charset="0"/>
                    </a:rPr>
                    <a:t>Titre</a:t>
                  </a:r>
                </a:p>
              </p:txBody>
            </p:sp>
          </p:grpSp>
          <p:sp>
            <p:nvSpPr>
              <p:cNvPr id="18" name="ZoneTexte 17">
                <a:extLst>
                  <a:ext uri="{FF2B5EF4-FFF2-40B4-BE49-F238E27FC236}">
                    <a16:creationId xmlns:a16="http://schemas.microsoft.com/office/drawing/2014/main" id="{AA2F540D-DA8D-6AEE-6500-73D8299593E6}"/>
                  </a:ext>
                </a:extLst>
              </p:cNvPr>
              <p:cNvSpPr txBox="1"/>
              <p:nvPr/>
            </p:nvSpPr>
            <p:spPr>
              <a:xfrm>
                <a:off x="1348399" y="1434507"/>
                <a:ext cx="2790825" cy="492443"/>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a:ln>
                      <a:noFill/>
                    </a:ln>
                    <a:solidFill>
                      <a:srgbClr val="038DCC"/>
                    </a:solidFill>
                    <a:effectLst/>
                    <a:uLnTx/>
                    <a:uFillTx/>
                    <a:latin typeface="Lato Black" panose="020F0502020204030203" pitchFamily="34" charset="0"/>
                    <a:ea typeface="Lato Black" panose="020F0502020204030203" pitchFamily="34" charset="0"/>
                    <a:cs typeface="Lato Black" panose="020F0502020204030203" pitchFamily="34" charset="0"/>
                  </a:rPr>
                  <a:t>Titre 1 </a:t>
                </a:r>
                <a:r>
                  <a:rPr kumimoji="0" lang="fr-FR" sz="1600" b="0" i="0" u="none" strike="noStrike" kern="1200" cap="none" spc="0" normalizeH="0" baseline="0" noProof="0">
                    <a:ln>
                      <a:noFill/>
                    </a:ln>
                    <a:solidFill>
                      <a:prstClr val="white"/>
                    </a:solidFill>
                    <a:effectLst/>
                    <a:uLnTx/>
                    <a:uFillTx/>
                    <a:latin typeface="Lato Light"/>
                    <a:ea typeface="+mn-ea"/>
                    <a:cs typeface="Lato Light"/>
                  </a:rPr>
                  <a:t>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a:ln>
                      <a:noFill/>
                    </a:ln>
                    <a:solidFill>
                      <a:prstClr val="white"/>
                    </a:solidFill>
                    <a:effectLst/>
                    <a:uLnTx/>
                    <a:uFillTx/>
                    <a:latin typeface="Lato Light"/>
                    <a:ea typeface="+mn-ea"/>
                    <a:cs typeface="Lato Light"/>
                  </a:rPr>
                  <a:t>Texte</a:t>
                </a:r>
              </a:p>
            </p:txBody>
          </p:sp>
          <p:sp>
            <p:nvSpPr>
              <p:cNvPr id="19" name="ZoneTexte 18">
                <a:extLst>
                  <a:ext uri="{FF2B5EF4-FFF2-40B4-BE49-F238E27FC236}">
                    <a16:creationId xmlns:a16="http://schemas.microsoft.com/office/drawing/2014/main" id="{426173F3-043E-8E5F-C01D-7EF749849ACF}"/>
                  </a:ext>
                </a:extLst>
              </p:cNvPr>
              <p:cNvSpPr txBox="1"/>
              <p:nvPr/>
            </p:nvSpPr>
            <p:spPr>
              <a:xfrm>
                <a:off x="7957924" y="1427750"/>
                <a:ext cx="2340458" cy="49244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a:ln>
                      <a:noFill/>
                    </a:ln>
                    <a:solidFill>
                      <a:srgbClr val="038DCC"/>
                    </a:solidFill>
                    <a:effectLst/>
                    <a:uLnTx/>
                    <a:uFillTx/>
                    <a:latin typeface="Lato Black" panose="020F0502020204030203" pitchFamily="34" charset="0"/>
                    <a:ea typeface="Lato Black" panose="020F0502020204030203" pitchFamily="34" charset="0"/>
                    <a:cs typeface="Lato Black" panose="020F0502020204030203" pitchFamily="34" charset="0"/>
                  </a:rPr>
                  <a:t>Titre 1 </a:t>
                </a:r>
                <a:r>
                  <a:rPr kumimoji="0" lang="fr-FR" sz="1600" b="0" i="0" u="none" strike="noStrike" kern="1200" cap="none" spc="0" normalizeH="0" baseline="0" noProof="0">
                    <a:ln>
                      <a:noFill/>
                    </a:ln>
                    <a:solidFill>
                      <a:prstClr val="white"/>
                    </a:solidFill>
                    <a:effectLst/>
                    <a:uLnTx/>
                    <a:uFillTx/>
                    <a:latin typeface="Lato Light"/>
                    <a:ea typeface="+mn-ea"/>
                    <a:cs typeface="Lato Light"/>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a:ln>
                      <a:noFill/>
                    </a:ln>
                    <a:solidFill>
                      <a:prstClr val="white"/>
                    </a:solidFill>
                    <a:effectLst/>
                    <a:uLnTx/>
                    <a:uFillTx/>
                    <a:latin typeface="Lato Light"/>
                    <a:ea typeface="+mn-ea"/>
                    <a:cs typeface="Lato Light"/>
                  </a:rPr>
                  <a:t>Texte</a:t>
                </a:r>
              </a:p>
            </p:txBody>
          </p:sp>
          <p:sp>
            <p:nvSpPr>
              <p:cNvPr id="20" name="ZoneTexte 19">
                <a:extLst>
                  <a:ext uri="{FF2B5EF4-FFF2-40B4-BE49-F238E27FC236}">
                    <a16:creationId xmlns:a16="http://schemas.microsoft.com/office/drawing/2014/main" id="{4712A2E0-3827-7EF1-63C9-6684477F79E7}"/>
                  </a:ext>
                </a:extLst>
              </p:cNvPr>
              <p:cNvSpPr txBox="1"/>
              <p:nvPr/>
            </p:nvSpPr>
            <p:spPr>
              <a:xfrm>
                <a:off x="7957924" y="4178940"/>
                <a:ext cx="2776638" cy="49244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a:ln>
                      <a:noFill/>
                    </a:ln>
                    <a:solidFill>
                      <a:srgbClr val="038DCC"/>
                    </a:solidFill>
                    <a:effectLst/>
                    <a:uLnTx/>
                    <a:uFillTx/>
                    <a:latin typeface="Lato Black" panose="020F0502020204030203" pitchFamily="34" charset="0"/>
                    <a:ea typeface="Lato Black" panose="020F0502020204030203" pitchFamily="34" charset="0"/>
                    <a:cs typeface="Lato Black" panose="020F0502020204030203" pitchFamily="34" charset="0"/>
                  </a:rPr>
                  <a:t>Titre 1 </a:t>
                </a:r>
                <a:r>
                  <a:rPr kumimoji="0" lang="fr-FR" sz="1600" b="0" i="0" u="none" strike="noStrike" kern="1200" cap="none" spc="0" normalizeH="0" baseline="0" noProof="0">
                    <a:ln>
                      <a:noFill/>
                    </a:ln>
                    <a:solidFill>
                      <a:prstClr val="white"/>
                    </a:solidFill>
                    <a:effectLst/>
                    <a:uLnTx/>
                    <a:uFillTx/>
                    <a:latin typeface="Lato Light"/>
                    <a:ea typeface="+mn-ea"/>
                    <a:cs typeface="Lato Light"/>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a:ln>
                      <a:noFill/>
                    </a:ln>
                    <a:solidFill>
                      <a:prstClr val="white"/>
                    </a:solidFill>
                    <a:effectLst/>
                    <a:uLnTx/>
                    <a:uFillTx/>
                    <a:latin typeface="Lato Light"/>
                    <a:ea typeface="+mn-ea"/>
                    <a:cs typeface="Lato Light"/>
                  </a:rPr>
                  <a:t>Texte</a:t>
                </a:r>
              </a:p>
            </p:txBody>
          </p:sp>
          <p:sp>
            <p:nvSpPr>
              <p:cNvPr id="21" name="ZoneTexte 20">
                <a:extLst>
                  <a:ext uri="{FF2B5EF4-FFF2-40B4-BE49-F238E27FC236}">
                    <a16:creationId xmlns:a16="http://schemas.microsoft.com/office/drawing/2014/main" id="{CA00DD6C-AFD9-0CEB-02BB-A7C2990C3F6E}"/>
                  </a:ext>
                </a:extLst>
              </p:cNvPr>
              <p:cNvSpPr txBox="1"/>
              <p:nvPr/>
            </p:nvSpPr>
            <p:spPr>
              <a:xfrm>
                <a:off x="1215468" y="4178939"/>
                <a:ext cx="2908892" cy="492443"/>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a:ln>
                      <a:noFill/>
                    </a:ln>
                    <a:solidFill>
                      <a:srgbClr val="038DCC"/>
                    </a:solidFill>
                    <a:effectLst/>
                    <a:uLnTx/>
                    <a:uFillTx/>
                    <a:latin typeface="Lato Black" panose="020F0502020204030203" pitchFamily="34" charset="0"/>
                    <a:ea typeface="Lato Black" panose="020F0502020204030203" pitchFamily="34" charset="0"/>
                    <a:cs typeface="Lato Black" panose="020F0502020204030203" pitchFamily="34" charset="0"/>
                  </a:rPr>
                  <a:t>Titre 1 </a:t>
                </a:r>
                <a:r>
                  <a:rPr kumimoji="0" lang="fr-FR" sz="1600" b="0" i="0" u="none" strike="noStrike" kern="1200" cap="none" spc="0" normalizeH="0" baseline="0" noProof="0">
                    <a:ln>
                      <a:noFill/>
                    </a:ln>
                    <a:solidFill>
                      <a:prstClr val="white"/>
                    </a:solidFill>
                    <a:effectLst/>
                    <a:uLnTx/>
                    <a:uFillTx/>
                    <a:latin typeface="Lato Light"/>
                    <a:ea typeface="+mn-ea"/>
                    <a:cs typeface="Lato Light"/>
                  </a:rPr>
                  <a:t>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a:ln>
                      <a:noFill/>
                    </a:ln>
                    <a:solidFill>
                      <a:prstClr val="white"/>
                    </a:solidFill>
                    <a:effectLst/>
                    <a:uLnTx/>
                    <a:uFillTx/>
                    <a:latin typeface="Lato Light"/>
                    <a:ea typeface="+mn-ea"/>
                    <a:cs typeface="Lato Light"/>
                  </a:rPr>
                  <a:t>Texte</a:t>
                </a:r>
              </a:p>
            </p:txBody>
          </p:sp>
          <p:grpSp>
            <p:nvGrpSpPr>
              <p:cNvPr id="23" name="Groupe 22">
                <a:extLst>
                  <a:ext uri="{FF2B5EF4-FFF2-40B4-BE49-F238E27FC236}">
                    <a16:creationId xmlns:a16="http://schemas.microsoft.com/office/drawing/2014/main" id="{C619F27D-8F35-3468-5C90-2DE34867710C}"/>
                  </a:ext>
                </a:extLst>
              </p:cNvPr>
              <p:cNvGrpSpPr/>
              <p:nvPr/>
            </p:nvGrpSpPr>
            <p:grpSpPr>
              <a:xfrm>
                <a:off x="6858212" y="1463443"/>
                <a:ext cx="926232" cy="918771"/>
                <a:chOff x="6849469" y="1653037"/>
                <a:chExt cx="926232" cy="918771"/>
              </a:xfrm>
            </p:grpSpPr>
            <p:sp>
              <p:nvSpPr>
                <p:cNvPr id="34" name="Ellipse 33">
                  <a:extLst>
                    <a:ext uri="{FF2B5EF4-FFF2-40B4-BE49-F238E27FC236}">
                      <a16:creationId xmlns:a16="http://schemas.microsoft.com/office/drawing/2014/main" id="{6E53E476-AFE8-3EE3-D1DA-7373A3DF9CF5}"/>
                    </a:ext>
                  </a:extLst>
                </p:cNvPr>
                <p:cNvSpPr/>
                <p:nvPr/>
              </p:nvSpPr>
              <p:spPr>
                <a:xfrm>
                  <a:off x="7037037" y="1653037"/>
                  <a:ext cx="738664" cy="738664"/>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cxnSp>
              <p:nvCxnSpPr>
                <p:cNvPr id="35" name="Connecteur droit 34">
                  <a:extLst>
                    <a:ext uri="{FF2B5EF4-FFF2-40B4-BE49-F238E27FC236}">
                      <a16:creationId xmlns:a16="http://schemas.microsoft.com/office/drawing/2014/main" id="{C606FEA0-10AB-7BA2-BB76-CB23FB45E1AA}"/>
                    </a:ext>
                  </a:extLst>
                </p:cNvPr>
                <p:cNvCxnSpPr>
                  <a:stCxn id="34" idx="3"/>
                  <a:endCxn id="36" idx="7"/>
                </p:cNvCxnSpPr>
                <p:nvPr/>
              </p:nvCxnSpPr>
              <p:spPr>
                <a:xfrm flipH="1">
                  <a:off x="6849469" y="2283526"/>
                  <a:ext cx="295743" cy="288282"/>
                </a:xfrm>
                <a:prstGeom prst="line">
                  <a:avLst/>
                </a:prstGeom>
                <a:ln w="28575" cap="rnd">
                  <a:solidFill>
                    <a:schemeClr val="accent3"/>
                  </a:solidFill>
                  <a:round/>
                </a:ln>
              </p:spPr>
              <p:style>
                <a:lnRef idx="1">
                  <a:schemeClr val="accent1"/>
                </a:lnRef>
                <a:fillRef idx="0">
                  <a:schemeClr val="accent1"/>
                </a:fillRef>
                <a:effectRef idx="0">
                  <a:schemeClr val="accent1"/>
                </a:effectRef>
                <a:fontRef idx="minor">
                  <a:schemeClr val="tx1"/>
                </a:fontRef>
              </p:style>
            </p:cxnSp>
          </p:grpSp>
          <p:pic>
            <p:nvPicPr>
              <p:cNvPr id="24" name="Graphique 23" descr="Cercles avec flèches contour">
                <a:extLst>
                  <a:ext uri="{FF2B5EF4-FFF2-40B4-BE49-F238E27FC236}">
                    <a16:creationId xmlns:a16="http://schemas.microsoft.com/office/drawing/2014/main" id="{7A2DE1AA-575B-71DB-9D47-19D3BD6DBD65}"/>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48952" y="1446457"/>
                <a:ext cx="755650" cy="755650"/>
              </a:xfrm>
              <a:prstGeom prst="rect">
                <a:avLst/>
              </a:prstGeom>
            </p:spPr>
          </p:pic>
          <p:sp>
            <p:nvSpPr>
              <p:cNvPr id="25" name="Ellipse 24">
                <a:extLst>
                  <a:ext uri="{FF2B5EF4-FFF2-40B4-BE49-F238E27FC236}">
                    <a16:creationId xmlns:a16="http://schemas.microsoft.com/office/drawing/2014/main" id="{D1B1CF0E-036B-EF7E-A096-059A5AFDE63D}"/>
                  </a:ext>
                </a:extLst>
              </p:cNvPr>
              <p:cNvSpPr/>
              <p:nvPr/>
            </p:nvSpPr>
            <p:spPr>
              <a:xfrm>
                <a:off x="7039811" y="4163338"/>
                <a:ext cx="738664" cy="738664"/>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cxnSp>
            <p:nvCxnSpPr>
              <p:cNvPr id="26" name="Connecteur droit 25">
                <a:extLst>
                  <a:ext uri="{FF2B5EF4-FFF2-40B4-BE49-F238E27FC236}">
                    <a16:creationId xmlns:a16="http://schemas.microsoft.com/office/drawing/2014/main" id="{21E4549F-35E2-2973-2E36-D97C5A5EE2F8}"/>
                  </a:ext>
                </a:extLst>
              </p:cNvPr>
              <p:cNvCxnSpPr>
                <a:cxnSpLocks/>
                <a:stCxn id="25" idx="1"/>
                <a:endCxn id="36" idx="5"/>
              </p:cNvCxnSpPr>
              <p:nvPr/>
            </p:nvCxnSpPr>
            <p:spPr>
              <a:xfrm flipH="1" flipV="1">
                <a:off x="6858212" y="3944400"/>
                <a:ext cx="289774" cy="327113"/>
              </a:xfrm>
              <a:prstGeom prst="line">
                <a:avLst/>
              </a:prstGeom>
              <a:ln w="28575" cap="rnd">
                <a:solidFill>
                  <a:schemeClr val="accent3"/>
                </a:solidFill>
                <a:round/>
              </a:ln>
            </p:spPr>
            <p:style>
              <a:lnRef idx="1">
                <a:schemeClr val="accent1"/>
              </a:lnRef>
              <a:fillRef idx="0">
                <a:schemeClr val="accent1"/>
              </a:fillRef>
              <a:effectRef idx="0">
                <a:schemeClr val="accent1"/>
              </a:effectRef>
              <a:fontRef idx="minor">
                <a:schemeClr val="tx1"/>
              </a:fontRef>
            </p:style>
          </p:cxnSp>
          <p:pic>
            <p:nvPicPr>
              <p:cNvPr id="27" name="Graphique 26" descr="Recherche de dossiers contour">
                <a:extLst>
                  <a:ext uri="{FF2B5EF4-FFF2-40B4-BE49-F238E27FC236}">
                    <a16:creationId xmlns:a16="http://schemas.microsoft.com/office/drawing/2014/main" id="{93FA57EC-3008-AC7A-46D7-25C8BCD0D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147986" y="4265507"/>
                <a:ext cx="585090" cy="585090"/>
              </a:xfrm>
              <a:prstGeom prst="rect">
                <a:avLst/>
              </a:prstGeom>
            </p:spPr>
          </p:pic>
          <p:grpSp>
            <p:nvGrpSpPr>
              <p:cNvPr id="28" name="Groupe 27">
                <a:extLst>
                  <a:ext uri="{FF2B5EF4-FFF2-40B4-BE49-F238E27FC236}">
                    <a16:creationId xmlns:a16="http://schemas.microsoft.com/office/drawing/2014/main" id="{22ACA7F3-0371-C489-FA95-655F1B29FE1A}"/>
                  </a:ext>
                </a:extLst>
              </p:cNvPr>
              <p:cNvGrpSpPr/>
              <p:nvPr/>
            </p:nvGrpSpPr>
            <p:grpSpPr>
              <a:xfrm flipH="1">
                <a:off x="4327798" y="1447805"/>
                <a:ext cx="932256" cy="934409"/>
                <a:chOff x="6520536" y="1606918"/>
                <a:chExt cx="932256" cy="934409"/>
              </a:xfrm>
            </p:grpSpPr>
            <p:sp>
              <p:nvSpPr>
                <p:cNvPr id="32" name="Ellipse 31">
                  <a:extLst>
                    <a:ext uri="{FF2B5EF4-FFF2-40B4-BE49-F238E27FC236}">
                      <a16:creationId xmlns:a16="http://schemas.microsoft.com/office/drawing/2014/main" id="{A482B21B-3D79-3B06-771B-F956509D551C}"/>
                    </a:ext>
                  </a:extLst>
                </p:cNvPr>
                <p:cNvSpPr/>
                <p:nvPr/>
              </p:nvSpPr>
              <p:spPr>
                <a:xfrm>
                  <a:off x="6714128" y="1606918"/>
                  <a:ext cx="738664" cy="738664"/>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cxnSp>
              <p:nvCxnSpPr>
                <p:cNvPr id="33" name="Connecteur droit 32">
                  <a:extLst>
                    <a:ext uri="{FF2B5EF4-FFF2-40B4-BE49-F238E27FC236}">
                      <a16:creationId xmlns:a16="http://schemas.microsoft.com/office/drawing/2014/main" id="{F163DA9F-756B-B183-520F-3B8B19745B4D}"/>
                    </a:ext>
                  </a:extLst>
                </p:cNvPr>
                <p:cNvCxnSpPr>
                  <a:cxnSpLocks/>
                  <a:stCxn id="32" idx="3"/>
                  <a:endCxn id="36" idx="1"/>
                </p:cNvCxnSpPr>
                <p:nvPr/>
              </p:nvCxnSpPr>
              <p:spPr>
                <a:xfrm flipH="1">
                  <a:off x="6520536" y="2237407"/>
                  <a:ext cx="301767" cy="303920"/>
                </a:xfrm>
                <a:prstGeom prst="line">
                  <a:avLst/>
                </a:prstGeom>
                <a:ln w="28575" cap="rnd">
                  <a:solidFill>
                    <a:schemeClr val="accent3"/>
                  </a:solidFill>
                  <a:round/>
                </a:ln>
              </p:spPr>
              <p:style>
                <a:lnRef idx="1">
                  <a:schemeClr val="accent1"/>
                </a:lnRef>
                <a:fillRef idx="0">
                  <a:schemeClr val="accent1"/>
                </a:fillRef>
                <a:effectRef idx="0">
                  <a:schemeClr val="accent1"/>
                </a:effectRef>
                <a:fontRef idx="minor">
                  <a:schemeClr val="tx1"/>
                </a:fontRef>
              </p:style>
            </p:cxnSp>
          </p:grpSp>
          <p:grpSp>
            <p:nvGrpSpPr>
              <p:cNvPr id="29" name="Groupe 28">
                <a:extLst>
                  <a:ext uri="{FF2B5EF4-FFF2-40B4-BE49-F238E27FC236}">
                    <a16:creationId xmlns:a16="http://schemas.microsoft.com/office/drawing/2014/main" id="{681C4E6A-59DF-7D99-7835-E4358BAAB596}"/>
                  </a:ext>
                </a:extLst>
              </p:cNvPr>
              <p:cNvGrpSpPr/>
              <p:nvPr/>
            </p:nvGrpSpPr>
            <p:grpSpPr>
              <a:xfrm flipH="1">
                <a:off x="4321284" y="3944400"/>
                <a:ext cx="938770" cy="974565"/>
                <a:chOff x="7977400" y="2892226"/>
                <a:chExt cx="938770" cy="974565"/>
              </a:xfrm>
            </p:grpSpPr>
            <p:sp>
              <p:nvSpPr>
                <p:cNvPr id="30" name="Ellipse 29">
                  <a:extLst>
                    <a:ext uri="{FF2B5EF4-FFF2-40B4-BE49-F238E27FC236}">
                      <a16:creationId xmlns:a16="http://schemas.microsoft.com/office/drawing/2014/main" id="{E187C391-68EE-A086-A75B-82A7341316F9}"/>
                    </a:ext>
                  </a:extLst>
                </p:cNvPr>
                <p:cNvSpPr/>
                <p:nvPr/>
              </p:nvSpPr>
              <p:spPr>
                <a:xfrm>
                  <a:off x="8177506" y="3128127"/>
                  <a:ext cx="738664" cy="738664"/>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cxnSp>
              <p:nvCxnSpPr>
                <p:cNvPr id="31" name="Connecteur droit 30">
                  <a:extLst>
                    <a:ext uri="{FF2B5EF4-FFF2-40B4-BE49-F238E27FC236}">
                      <a16:creationId xmlns:a16="http://schemas.microsoft.com/office/drawing/2014/main" id="{0B7F5178-04FA-620D-AEDB-2590482BB921}"/>
                    </a:ext>
                  </a:extLst>
                </p:cNvPr>
                <p:cNvCxnSpPr>
                  <a:cxnSpLocks/>
                  <a:stCxn id="30" idx="1"/>
                  <a:endCxn id="36" idx="3"/>
                </p:cNvCxnSpPr>
                <p:nvPr/>
              </p:nvCxnSpPr>
              <p:spPr>
                <a:xfrm flipH="1" flipV="1">
                  <a:off x="7977400" y="2892226"/>
                  <a:ext cx="308281" cy="344076"/>
                </a:xfrm>
                <a:prstGeom prst="line">
                  <a:avLst/>
                </a:prstGeom>
                <a:ln w="28575" cap="rnd">
                  <a:solidFill>
                    <a:schemeClr val="accent3"/>
                  </a:solidFill>
                  <a:round/>
                </a:ln>
              </p:spPr>
              <p:style>
                <a:lnRef idx="1">
                  <a:schemeClr val="accent1"/>
                </a:lnRef>
                <a:fillRef idx="0">
                  <a:schemeClr val="accent1"/>
                </a:fillRef>
                <a:effectRef idx="0">
                  <a:schemeClr val="accent1"/>
                </a:effectRef>
                <a:fontRef idx="minor">
                  <a:schemeClr val="tx1"/>
                </a:fontRef>
              </p:style>
            </p:cxnSp>
          </p:grpSp>
        </p:grpSp>
        <p:pic>
          <p:nvPicPr>
            <p:cNvPr id="14" name="Graphique 13" descr="Réseaux sociaux contour">
              <a:extLst>
                <a:ext uri="{FF2B5EF4-FFF2-40B4-BE49-F238E27FC236}">
                  <a16:creationId xmlns:a16="http://schemas.microsoft.com/office/drawing/2014/main" id="{1F760E3C-F4AC-7F41-BEFF-F9F3D327DFBA}"/>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79748" y="1470531"/>
              <a:ext cx="655674" cy="655674"/>
            </a:xfrm>
            <a:prstGeom prst="rect">
              <a:avLst/>
            </a:prstGeom>
          </p:spPr>
        </p:pic>
        <p:pic>
          <p:nvPicPr>
            <p:cNvPr id="15" name="Image 14">
              <a:extLst>
                <a:ext uri="{FF2B5EF4-FFF2-40B4-BE49-F238E27FC236}">
                  <a16:creationId xmlns:a16="http://schemas.microsoft.com/office/drawing/2014/main" id="{ED197B5A-7C40-E56C-FCF8-59C86E04E4F0}"/>
                </a:ext>
              </a:extLst>
            </p:cNvPr>
            <p:cNvPicPr>
              <a:picLocks noChangeAspect="1"/>
            </p:cNvPicPr>
            <p:nvPr/>
          </p:nvPicPr>
          <p:blipFill>
            <a:blip r:embed="rId11">
              <a:duotone>
                <a:schemeClr val="accent1">
                  <a:shade val="45000"/>
                  <a:satMod val="135000"/>
                </a:schemeClr>
                <a:prstClr val="white"/>
              </a:duotone>
            </a:blip>
            <a:stretch>
              <a:fillRect/>
            </a:stretch>
          </p:blipFill>
          <p:spPr>
            <a:xfrm>
              <a:off x="4509756" y="4371695"/>
              <a:ext cx="373912" cy="373912"/>
            </a:xfrm>
            <a:prstGeom prst="rect">
              <a:avLst/>
            </a:prstGeom>
          </p:spPr>
        </p:pic>
      </p:grpSp>
      <p:cxnSp>
        <p:nvCxnSpPr>
          <p:cNvPr id="38" name="Connecteur droit 37">
            <a:extLst>
              <a:ext uri="{FF2B5EF4-FFF2-40B4-BE49-F238E27FC236}">
                <a16:creationId xmlns:a16="http://schemas.microsoft.com/office/drawing/2014/main" id="{A96E3DD8-7F96-4038-234F-E6A08668C35C}"/>
              </a:ext>
            </a:extLst>
          </p:cNvPr>
          <p:cNvCxnSpPr>
            <a:cxnSpLocks/>
            <a:stCxn id="2" idx="4"/>
            <a:endCxn id="39" idx="0"/>
          </p:cNvCxnSpPr>
          <p:nvPr userDrawn="1"/>
        </p:nvCxnSpPr>
        <p:spPr>
          <a:xfrm flipH="1">
            <a:off x="6096000" y="5155678"/>
            <a:ext cx="1" cy="322144"/>
          </a:xfrm>
          <a:prstGeom prst="line">
            <a:avLst/>
          </a:prstGeom>
          <a:ln w="57150" cap="rnd">
            <a:solidFill>
              <a:schemeClr val="accent2"/>
            </a:solidFill>
            <a:round/>
          </a:ln>
        </p:spPr>
        <p:style>
          <a:lnRef idx="1">
            <a:schemeClr val="accent1"/>
          </a:lnRef>
          <a:fillRef idx="0">
            <a:schemeClr val="accent1"/>
          </a:fillRef>
          <a:effectRef idx="0">
            <a:schemeClr val="accent1"/>
          </a:effectRef>
          <a:fontRef idx="minor">
            <a:schemeClr val="tx1"/>
          </a:fontRef>
        </p:style>
      </p:cxnSp>
      <p:sp>
        <p:nvSpPr>
          <p:cNvPr id="39" name="Rectangle : coins arrondis 38">
            <a:extLst>
              <a:ext uri="{FF2B5EF4-FFF2-40B4-BE49-F238E27FC236}">
                <a16:creationId xmlns:a16="http://schemas.microsoft.com/office/drawing/2014/main" id="{5D70950E-CB06-48AE-02BB-3558EE60CB72}"/>
              </a:ext>
            </a:extLst>
          </p:cNvPr>
          <p:cNvSpPr/>
          <p:nvPr userDrawn="1"/>
        </p:nvSpPr>
        <p:spPr>
          <a:xfrm>
            <a:off x="5036670" y="5477822"/>
            <a:ext cx="2118659" cy="764795"/>
          </a:xfrm>
          <a:prstGeom prst="roundRect">
            <a:avLst>
              <a:gd name="adj" fmla="val 4817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Black" panose="020F0502020204030203" pitchFamily="34" charset="0"/>
              <a:ea typeface="Lato Black" panose="020F0502020204030203" pitchFamily="34" charset="0"/>
              <a:cs typeface="Lato Black" panose="020F0502020204030203" pitchFamily="34" charset="0"/>
            </a:endParaRPr>
          </a:p>
        </p:txBody>
      </p:sp>
      <p:pic>
        <p:nvPicPr>
          <p:cNvPr id="40" name="Image 39">
            <a:extLst>
              <a:ext uri="{FF2B5EF4-FFF2-40B4-BE49-F238E27FC236}">
                <a16:creationId xmlns:a16="http://schemas.microsoft.com/office/drawing/2014/main" id="{2ED7F34F-87EC-952B-B1C7-B23D510C8109}"/>
              </a:ext>
            </a:extLst>
          </p:cNvPr>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5308959" y="5472809"/>
            <a:ext cx="1549136" cy="758952"/>
          </a:xfrm>
          <a:prstGeom prst="rect">
            <a:avLst/>
          </a:prstGeom>
        </p:spPr>
      </p:pic>
    </p:spTree>
    <p:extLst>
      <p:ext uri="{BB962C8B-B14F-4D97-AF65-F5344CB8AC3E}">
        <p14:creationId xmlns:p14="http://schemas.microsoft.com/office/powerpoint/2010/main" val="3838418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Focus data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09" y="768908"/>
            <a:ext cx="3415691" cy="885600"/>
          </a:xfrm>
        </p:spPr>
        <p:txBody>
          <a:bodyPr anchor="b">
            <a:noAutofit/>
          </a:bodyPr>
          <a:lstStyle>
            <a:lvl1pPr>
              <a:defRPr sz="3200"/>
            </a:lvl1pPr>
          </a:lstStyle>
          <a:p>
            <a:r>
              <a:rPr lang="fr-FR"/>
              <a:t>Titre de la slide sur deux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0" y="2139180"/>
            <a:ext cx="3415690" cy="1800430"/>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9" name="Connecteur droit 8">
            <a:extLst>
              <a:ext uri="{FF2B5EF4-FFF2-40B4-BE49-F238E27FC236}">
                <a16:creationId xmlns:a16="http://schemas.microsoft.com/office/drawing/2014/main" id="{A26478DB-A61D-4394-BEF9-208DE216AB28}"/>
              </a:ext>
            </a:extLst>
          </p:cNvPr>
          <p:cNvCxnSpPr>
            <a:cxnSpLocks/>
          </p:cNvCxnSpPr>
          <p:nvPr/>
        </p:nvCxnSpPr>
        <p:spPr>
          <a:xfrm>
            <a:off x="407988" y="1921115"/>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 name="Connecteur droit 10">
            <a:extLst>
              <a:ext uri="{FF2B5EF4-FFF2-40B4-BE49-F238E27FC236}">
                <a16:creationId xmlns:a16="http://schemas.microsoft.com/office/drawing/2014/main" id="{FE209D62-5BE0-44E0-B913-8523DD6958E2}"/>
              </a:ext>
            </a:extLst>
          </p:cNvPr>
          <p:cNvCxnSpPr>
            <a:cxnSpLocks/>
          </p:cNvCxnSpPr>
          <p:nvPr/>
        </p:nvCxnSpPr>
        <p:spPr>
          <a:xfrm>
            <a:off x="2122762" y="4234751"/>
            <a:ext cx="0" cy="646331"/>
          </a:xfrm>
          <a:prstGeom prst="line">
            <a:avLst/>
          </a:prstGeom>
          <a:ln cap="rnd">
            <a:solidFill>
              <a:schemeClr val="accent1">
                <a:lumMod val="20000"/>
                <a:lumOff val="80000"/>
              </a:schemeClr>
            </a:solidFill>
            <a:round/>
          </a:ln>
        </p:spPr>
        <p:style>
          <a:lnRef idx="1">
            <a:schemeClr val="accent1"/>
          </a:lnRef>
          <a:fillRef idx="0">
            <a:schemeClr val="accent1"/>
          </a:fillRef>
          <a:effectRef idx="0">
            <a:schemeClr val="accent1"/>
          </a:effectRef>
          <a:fontRef idx="minor">
            <a:schemeClr val="tx1"/>
          </a:fontRef>
        </p:style>
      </p:cxnSp>
      <p:cxnSp>
        <p:nvCxnSpPr>
          <p:cNvPr id="12" name="Connecteur droit 11">
            <a:extLst>
              <a:ext uri="{FF2B5EF4-FFF2-40B4-BE49-F238E27FC236}">
                <a16:creationId xmlns:a16="http://schemas.microsoft.com/office/drawing/2014/main" id="{009E0E16-D643-4B5A-A454-20C5E6491CEE}"/>
              </a:ext>
            </a:extLst>
          </p:cNvPr>
          <p:cNvCxnSpPr>
            <a:cxnSpLocks/>
          </p:cNvCxnSpPr>
          <p:nvPr/>
        </p:nvCxnSpPr>
        <p:spPr>
          <a:xfrm>
            <a:off x="2122762" y="5253980"/>
            <a:ext cx="0" cy="646331"/>
          </a:xfrm>
          <a:prstGeom prst="line">
            <a:avLst/>
          </a:prstGeom>
          <a:ln cap="rnd">
            <a:solidFill>
              <a:schemeClr val="accent1">
                <a:lumMod val="20000"/>
                <a:lumOff val="80000"/>
              </a:schemeClr>
            </a:solidFill>
            <a:round/>
          </a:ln>
        </p:spPr>
        <p:style>
          <a:lnRef idx="1">
            <a:schemeClr val="accent1"/>
          </a:lnRef>
          <a:fillRef idx="0">
            <a:schemeClr val="accent1"/>
          </a:fillRef>
          <a:effectRef idx="0">
            <a:schemeClr val="accent1"/>
          </a:effectRef>
          <a:fontRef idx="minor">
            <a:schemeClr val="tx1"/>
          </a:fontRef>
        </p:style>
      </p:cxnSp>
      <p:sp>
        <p:nvSpPr>
          <p:cNvPr id="27" name="Espace réservé du texte 5">
            <a:extLst>
              <a:ext uri="{FF2B5EF4-FFF2-40B4-BE49-F238E27FC236}">
                <a16:creationId xmlns:a16="http://schemas.microsoft.com/office/drawing/2014/main" id="{64B33DE4-B5CC-4AD6-BCB0-DCDDC17F10FA}"/>
              </a:ext>
            </a:extLst>
          </p:cNvPr>
          <p:cNvSpPr>
            <a:spLocks noGrp="1"/>
          </p:cNvSpPr>
          <p:nvPr>
            <p:ph type="body" sz="quarter" idx="19"/>
          </p:nvPr>
        </p:nvSpPr>
        <p:spPr>
          <a:xfrm>
            <a:off x="4356822" y="2027644"/>
            <a:ext cx="3477600" cy="3934800"/>
          </a:xfrm>
          <a:solidFill>
            <a:schemeClr val="bg1"/>
          </a:solidFill>
          <a:effectLst>
            <a:outerShdw blurRad="330200" dist="38100" dir="2700000" algn="ctr" rotWithShape="0">
              <a:schemeClr val="accent1">
                <a:alpha val="20000"/>
              </a:schemeClr>
            </a:outerShdw>
          </a:effectLst>
        </p:spPr>
        <p:txBody>
          <a:bodyPr lIns="324000" tIns="900000" rIns="324000" bIns="324000"/>
          <a:lstStyle>
            <a:lvl1pPr algn="ctr">
              <a:defRPr sz="1800"/>
            </a:lvl1pPr>
            <a:lvl2pPr algn="ctr">
              <a:defRPr sz="1600"/>
            </a:lvl2pPr>
            <a:lvl3pPr algn="ctr">
              <a:defRPr sz="1400"/>
            </a:lvl3pPr>
            <a:lvl4pPr algn="ctr">
              <a:defRPr sz="1400"/>
            </a:lvl4pPr>
            <a:lvl5pPr algn="ctr">
              <a:defRPr sz="1100"/>
            </a:lvl5pPr>
            <a:lvl6pPr algn="ctr">
              <a:defRPr sz="1200"/>
            </a:lvl6pPr>
            <a:lvl7pPr algn="ctr">
              <a:defRPr sz="1050"/>
            </a:lvl7pPr>
            <a:lvl8pPr algn="ctr">
              <a:defRPr sz="1000"/>
            </a:lvl8pPr>
            <a:lvl9pPr algn="ctr">
              <a:defRPr sz="1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28" name="Espace réservé du texte 5">
            <a:extLst>
              <a:ext uri="{FF2B5EF4-FFF2-40B4-BE49-F238E27FC236}">
                <a16:creationId xmlns:a16="http://schemas.microsoft.com/office/drawing/2014/main" id="{DF76D0DD-255F-438D-A97F-01EEC01E580D}"/>
              </a:ext>
            </a:extLst>
          </p:cNvPr>
          <p:cNvSpPr>
            <a:spLocks noGrp="1"/>
          </p:cNvSpPr>
          <p:nvPr>
            <p:ph type="body" sz="quarter" idx="27"/>
          </p:nvPr>
        </p:nvSpPr>
        <p:spPr>
          <a:xfrm>
            <a:off x="8240016" y="2027644"/>
            <a:ext cx="3477600" cy="3934800"/>
          </a:xfrm>
          <a:solidFill>
            <a:schemeClr val="bg1"/>
          </a:solidFill>
          <a:effectLst>
            <a:outerShdw blurRad="330200" dist="38100" dir="2700000" algn="ctr" rotWithShape="0">
              <a:schemeClr val="accent1">
                <a:alpha val="20000"/>
              </a:schemeClr>
            </a:outerShdw>
          </a:effectLst>
        </p:spPr>
        <p:txBody>
          <a:bodyPr lIns="324000" tIns="900000" rIns="324000" bIns="324000"/>
          <a:lstStyle>
            <a:lvl1pPr algn="ctr">
              <a:defRPr sz="1800"/>
            </a:lvl1pPr>
            <a:lvl2pPr algn="ctr">
              <a:defRPr sz="1600"/>
            </a:lvl2pPr>
            <a:lvl3pPr algn="ctr">
              <a:defRPr sz="1400"/>
            </a:lvl3pPr>
            <a:lvl4pPr algn="ctr">
              <a:defRPr sz="1400"/>
            </a:lvl4pPr>
            <a:lvl5pPr algn="ctr">
              <a:defRPr sz="1100"/>
            </a:lvl5pPr>
            <a:lvl6pPr algn="ctr">
              <a:defRPr sz="1200"/>
            </a:lvl6pPr>
            <a:lvl7pPr algn="ctr">
              <a:defRPr sz="1050"/>
            </a:lvl7pPr>
            <a:lvl8pPr algn="ctr">
              <a:defRPr sz="1000"/>
            </a:lvl8pPr>
            <a:lvl9pPr algn="ctr">
              <a:defRPr sz="1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23" name="Espace réservé du texte 18">
            <a:extLst>
              <a:ext uri="{FF2B5EF4-FFF2-40B4-BE49-F238E27FC236}">
                <a16:creationId xmlns:a16="http://schemas.microsoft.com/office/drawing/2014/main" id="{FC44B940-5ECB-47D2-9001-3ED3DAF832EA}"/>
              </a:ext>
            </a:extLst>
          </p:cNvPr>
          <p:cNvSpPr>
            <a:spLocks noGrp="1"/>
          </p:cNvSpPr>
          <p:nvPr>
            <p:ph type="body" sz="quarter" idx="14" hasCustomPrompt="1"/>
          </p:nvPr>
        </p:nvSpPr>
        <p:spPr>
          <a:xfrm>
            <a:off x="410124" y="4247897"/>
            <a:ext cx="1512000" cy="701757"/>
          </a:xfrm>
          <a:noFill/>
        </p:spPr>
        <p:txBody>
          <a:bodyPr anchor="t" anchorCtr="0"/>
          <a:lstStyle>
            <a:lvl1pPr>
              <a:lnSpc>
                <a:spcPct val="100000"/>
              </a:lnSpc>
              <a:spcBef>
                <a:spcPts val="0"/>
              </a:spcBef>
              <a:spcAft>
                <a:spcPts val="0"/>
              </a:spcAft>
              <a:defRPr sz="2200">
                <a:solidFill>
                  <a:schemeClr val="accent1"/>
                </a:solidFill>
              </a:defRPr>
            </a:lvl1pPr>
            <a:lvl2pPr>
              <a:lnSpc>
                <a:spcPct val="100000"/>
              </a:lnSpc>
              <a:spcBef>
                <a:spcPts val="0"/>
              </a:spcBef>
              <a:spcAft>
                <a:spcPts val="0"/>
              </a:spcAft>
              <a:defRPr lang="fr-FR" sz="1200" b="0" kern="1200" dirty="0">
                <a:solidFill>
                  <a:schemeClr val="accent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accent1"/>
                </a:solidFill>
                <a:latin typeface="+mj-lt"/>
                <a:ea typeface="+mn-ea"/>
                <a:cs typeface="+mn-cs"/>
              </a:defRPr>
            </a:lvl3pPr>
            <a:lvl4pPr marL="0" indent="0">
              <a:lnSpc>
                <a:spcPct val="100000"/>
              </a:lnSpc>
              <a:spcAft>
                <a:spcPts val="0"/>
              </a:spcAft>
              <a:buFontTx/>
              <a:buNone/>
              <a:defRPr lang="fr-FR" sz="1200" b="0" kern="1200" dirty="0" smtClean="0">
                <a:solidFill>
                  <a:schemeClr val="accent1"/>
                </a:solidFill>
                <a:latin typeface="+mj-lt"/>
                <a:ea typeface="+mn-ea"/>
                <a:cs typeface="+mn-cs"/>
              </a:defRPr>
            </a:lvl4pPr>
            <a:lvl5pPr marL="0" indent="0">
              <a:lnSpc>
                <a:spcPct val="100000"/>
              </a:lnSpc>
              <a:spcAft>
                <a:spcPts val="0"/>
              </a:spcAft>
              <a:buFontTx/>
              <a:buNone/>
              <a:defRPr lang="fr-FR" sz="1200" b="0" kern="1200" dirty="0" smtClean="0">
                <a:solidFill>
                  <a:schemeClr val="accent1"/>
                </a:solidFill>
                <a:latin typeface="+mj-lt"/>
                <a:ea typeface="+mn-ea"/>
                <a:cs typeface="+mn-cs"/>
              </a:defRPr>
            </a:lvl5pPr>
            <a:lvl6pPr>
              <a:lnSpc>
                <a:spcPct val="100000"/>
              </a:lnSpc>
              <a:spcAft>
                <a:spcPts val="0"/>
              </a:spcAft>
              <a:defRPr lang="fr-FR" sz="1200" b="0" kern="1200" dirty="0" smtClean="0">
                <a:solidFill>
                  <a:schemeClr val="accent1"/>
                </a:solidFill>
                <a:latin typeface="+mj-lt"/>
                <a:ea typeface="+mn-ea"/>
                <a:cs typeface="+mn-cs"/>
              </a:defRPr>
            </a:lvl6pPr>
            <a:lvl7pPr>
              <a:lnSpc>
                <a:spcPct val="100000"/>
              </a:lnSpc>
              <a:spcAft>
                <a:spcPts val="0"/>
              </a:spcAft>
              <a:defRPr lang="fr-FR" sz="1200" b="0" i="0" kern="1200" dirty="0" smtClean="0">
                <a:solidFill>
                  <a:schemeClr val="accent1"/>
                </a:solidFill>
                <a:latin typeface="+mj-lt"/>
                <a:ea typeface="+mn-ea"/>
                <a:cs typeface="+mn-cs"/>
              </a:defRPr>
            </a:lvl7pPr>
            <a:lvl8pPr>
              <a:lnSpc>
                <a:spcPct val="100000"/>
              </a:lnSpc>
              <a:spcAft>
                <a:spcPts val="0"/>
              </a:spcAft>
              <a:defRPr lang="fr-FR" sz="1200" b="0" i="0" kern="1200" dirty="0" smtClean="0">
                <a:solidFill>
                  <a:schemeClr val="accent1"/>
                </a:solidFill>
                <a:latin typeface="+mj-lt"/>
                <a:ea typeface="+mn-ea"/>
                <a:cs typeface="+mn-cs"/>
              </a:defRPr>
            </a:lvl8pPr>
            <a:lvl9pPr>
              <a:lnSpc>
                <a:spcPct val="100000"/>
              </a:lnSpc>
              <a:spcAft>
                <a:spcPts val="0"/>
              </a:spcAft>
              <a:defRPr lang="fr-FR" sz="1200" b="0" kern="1200" dirty="0" smtClean="0">
                <a:solidFill>
                  <a:schemeClr val="accent1"/>
                </a:solidFill>
                <a:latin typeface="+mj-lt"/>
                <a:ea typeface="+mn-ea"/>
                <a:cs typeface="+mn-cs"/>
              </a:defRPr>
            </a:lvl9pPr>
          </a:lstStyle>
          <a:p>
            <a:pPr lvl="0"/>
            <a:r>
              <a:rPr lang="fr-FR"/>
              <a:t>Chiffre</a:t>
            </a:r>
          </a:p>
          <a:p>
            <a:pPr lvl="1"/>
            <a:r>
              <a:rPr lang="fr-FR"/>
              <a:t>Description</a:t>
            </a:r>
          </a:p>
        </p:txBody>
      </p:sp>
      <p:sp>
        <p:nvSpPr>
          <p:cNvPr id="29" name="Espace réservé du texte 18">
            <a:extLst>
              <a:ext uri="{FF2B5EF4-FFF2-40B4-BE49-F238E27FC236}">
                <a16:creationId xmlns:a16="http://schemas.microsoft.com/office/drawing/2014/main" id="{201E3328-5992-49BF-A3F0-8B1F73C6A667}"/>
              </a:ext>
            </a:extLst>
          </p:cNvPr>
          <p:cNvSpPr>
            <a:spLocks noGrp="1"/>
          </p:cNvSpPr>
          <p:nvPr>
            <p:ph type="body" sz="quarter" idx="31" hasCustomPrompt="1"/>
          </p:nvPr>
        </p:nvSpPr>
        <p:spPr>
          <a:xfrm>
            <a:off x="2323400" y="4247897"/>
            <a:ext cx="1512000" cy="701757"/>
          </a:xfrm>
          <a:noFill/>
        </p:spPr>
        <p:txBody>
          <a:bodyPr anchor="t" anchorCtr="0"/>
          <a:lstStyle>
            <a:lvl1pPr>
              <a:lnSpc>
                <a:spcPct val="100000"/>
              </a:lnSpc>
              <a:spcBef>
                <a:spcPts val="0"/>
              </a:spcBef>
              <a:spcAft>
                <a:spcPts val="0"/>
              </a:spcAft>
              <a:defRPr sz="2200">
                <a:solidFill>
                  <a:schemeClr val="accent1"/>
                </a:solidFill>
              </a:defRPr>
            </a:lvl1pPr>
            <a:lvl2pPr>
              <a:lnSpc>
                <a:spcPct val="100000"/>
              </a:lnSpc>
              <a:spcBef>
                <a:spcPts val="0"/>
              </a:spcBef>
              <a:spcAft>
                <a:spcPts val="0"/>
              </a:spcAft>
              <a:defRPr lang="fr-FR" sz="1200" b="0" kern="1200" dirty="0">
                <a:solidFill>
                  <a:schemeClr val="accent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accent1"/>
                </a:solidFill>
                <a:latin typeface="+mj-lt"/>
                <a:ea typeface="+mn-ea"/>
                <a:cs typeface="+mn-cs"/>
              </a:defRPr>
            </a:lvl3pPr>
            <a:lvl4pPr marL="0" indent="0">
              <a:lnSpc>
                <a:spcPct val="100000"/>
              </a:lnSpc>
              <a:spcAft>
                <a:spcPts val="0"/>
              </a:spcAft>
              <a:buFontTx/>
              <a:buNone/>
              <a:defRPr lang="fr-FR" sz="1200" b="0" kern="1200" dirty="0" smtClean="0">
                <a:solidFill>
                  <a:schemeClr val="accent1"/>
                </a:solidFill>
                <a:latin typeface="+mj-lt"/>
                <a:ea typeface="+mn-ea"/>
                <a:cs typeface="+mn-cs"/>
              </a:defRPr>
            </a:lvl4pPr>
            <a:lvl5pPr marL="0" indent="0">
              <a:lnSpc>
                <a:spcPct val="100000"/>
              </a:lnSpc>
              <a:spcAft>
                <a:spcPts val="0"/>
              </a:spcAft>
              <a:buFontTx/>
              <a:buNone/>
              <a:defRPr lang="fr-FR" sz="1200" b="0" kern="1200" dirty="0" smtClean="0">
                <a:solidFill>
                  <a:schemeClr val="accent1"/>
                </a:solidFill>
                <a:latin typeface="+mj-lt"/>
                <a:ea typeface="+mn-ea"/>
                <a:cs typeface="+mn-cs"/>
              </a:defRPr>
            </a:lvl5pPr>
            <a:lvl6pPr>
              <a:lnSpc>
                <a:spcPct val="100000"/>
              </a:lnSpc>
              <a:spcAft>
                <a:spcPts val="0"/>
              </a:spcAft>
              <a:defRPr lang="fr-FR" sz="1200" b="0" kern="1200" dirty="0" smtClean="0">
                <a:solidFill>
                  <a:schemeClr val="accent1"/>
                </a:solidFill>
                <a:latin typeface="+mj-lt"/>
                <a:ea typeface="+mn-ea"/>
                <a:cs typeface="+mn-cs"/>
              </a:defRPr>
            </a:lvl6pPr>
            <a:lvl7pPr>
              <a:lnSpc>
                <a:spcPct val="100000"/>
              </a:lnSpc>
              <a:spcAft>
                <a:spcPts val="0"/>
              </a:spcAft>
              <a:defRPr lang="fr-FR" sz="1200" b="0" i="0" kern="1200" dirty="0" smtClean="0">
                <a:solidFill>
                  <a:schemeClr val="accent1"/>
                </a:solidFill>
                <a:latin typeface="+mj-lt"/>
                <a:ea typeface="+mn-ea"/>
                <a:cs typeface="+mn-cs"/>
              </a:defRPr>
            </a:lvl7pPr>
            <a:lvl8pPr>
              <a:lnSpc>
                <a:spcPct val="100000"/>
              </a:lnSpc>
              <a:spcAft>
                <a:spcPts val="0"/>
              </a:spcAft>
              <a:defRPr lang="fr-FR" sz="1200" b="0" i="0" kern="1200" dirty="0" smtClean="0">
                <a:solidFill>
                  <a:schemeClr val="accent1"/>
                </a:solidFill>
                <a:latin typeface="+mj-lt"/>
                <a:ea typeface="+mn-ea"/>
                <a:cs typeface="+mn-cs"/>
              </a:defRPr>
            </a:lvl8pPr>
            <a:lvl9pPr>
              <a:lnSpc>
                <a:spcPct val="100000"/>
              </a:lnSpc>
              <a:spcAft>
                <a:spcPts val="0"/>
              </a:spcAft>
              <a:defRPr lang="fr-FR" sz="1200" b="0" kern="1200" dirty="0" smtClean="0">
                <a:solidFill>
                  <a:schemeClr val="accent1"/>
                </a:solidFill>
                <a:latin typeface="+mj-lt"/>
                <a:ea typeface="+mn-ea"/>
                <a:cs typeface="+mn-cs"/>
              </a:defRPr>
            </a:lvl9pPr>
          </a:lstStyle>
          <a:p>
            <a:pPr lvl="0"/>
            <a:r>
              <a:rPr lang="fr-FR"/>
              <a:t>Chiffre</a:t>
            </a:r>
          </a:p>
          <a:p>
            <a:pPr lvl="1"/>
            <a:r>
              <a:rPr lang="fr-FR"/>
              <a:t>Description</a:t>
            </a:r>
          </a:p>
        </p:txBody>
      </p:sp>
      <p:sp>
        <p:nvSpPr>
          <p:cNvPr id="30" name="Espace réservé du texte 18">
            <a:extLst>
              <a:ext uri="{FF2B5EF4-FFF2-40B4-BE49-F238E27FC236}">
                <a16:creationId xmlns:a16="http://schemas.microsoft.com/office/drawing/2014/main" id="{C6BC72BF-1868-47CA-ABB8-3972F9D96C4F}"/>
              </a:ext>
            </a:extLst>
          </p:cNvPr>
          <p:cNvSpPr>
            <a:spLocks noGrp="1"/>
          </p:cNvSpPr>
          <p:nvPr>
            <p:ph type="body" sz="quarter" idx="32" hasCustomPrompt="1"/>
          </p:nvPr>
        </p:nvSpPr>
        <p:spPr>
          <a:xfrm>
            <a:off x="410124" y="5247419"/>
            <a:ext cx="1512000" cy="701757"/>
          </a:xfrm>
          <a:noFill/>
        </p:spPr>
        <p:txBody>
          <a:bodyPr anchor="t" anchorCtr="0"/>
          <a:lstStyle>
            <a:lvl1pPr>
              <a:lnSpc>
                <a:spcPct val="100000"/>
              </a:lnSpc>
              <a:spcBef>
                <a:spcPts val="0"/>
              </a:spcBef>
              <a:spcAft>
                <a:spcPts val="0"/>
              </a:spcAft>
              <a:defRPr sz="2200">
                <a:solidFill>
                  <a:schemeClr val="accent1"/>
                </a:solidFill>
              </a:defRPr>
            </a:lvl1pPr>
            <a:lvl2pPr>
              <a:lnSpc>
                <a:spcPct val="100000"/>
              </a:lnSpc>
              <a:spcBef>
                <a:spcPts val="0"/>
              </a:spcBef>
              <a:spcAft>
                <a:spcPts val="0"/>
              </a:spcAft>
              <a:defRPr lang="fr-FR" sz="1200" b="0" kern="1200" dirty="0">
                <a:solidFill>
                  <a:schemeClr val="accent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accent1"/>
                </a:solidFill>
                <a:latin typeface="+mj-lt"/>
                <a:ea typeface="+mn-ea"/>
                <a:cs typeface="+mn-cs"/>
              </a:defRPr>
            </a:lvl3pPr>
            <a:lvl4pPr marL="0" indent="0">
              <a:lnSpc>
                <a:spcPct val="100000"/>
              </a:lnSpc>
              <a:spcAft>
                <a:spcPts val="0"/>
              </a:spcAft>
              <a:buFontTx/>
              <a:buNone/>
              <a:defRPr lang="fr-FR" sz="1200" b="0" kern="1200" dirty="0" smtClean="0">
                <a:solidFill>
                  <a:schemeClr val="accent1"/>
                </a:solidFill>
                <a:latin typeface="+mj-lt"/>
                <a:ea typeface="+mn-ea"/>
                <a:cs typeface="+mn-cs"/>
              </a:defRPr>
            </a:lvl4pPr>
            <a:lvl5pPr marL="0" indent="0">
              <a:lnSpc>
                <a:spcPct val="100000"/>
              </a:lnSpc>
              <a:spcAft>
                <a:spcPts val="0"/>
              </a:spcAft>
              <a:buFontTx/>
              <a:buNone/>
              <a:defRPr lang="fr-FR" sz="1200" b="0" kern="1200" dirty="0" smtClean="0">
                <a:solidFill>
                  <a:schemeClr val="accent1"/>
                </a:solidFill>
                <a:latin typeface="+mj-lt"/>
                <a:ea typeface="+mn-ea"/>
                <a:cs typeface="+mn-cs"/>
              </a:defRPr>
            </a:lvl5pPr>
            <a:lvl6pPr>
              <a:lnSpc>
                <a:spcPct val="100000"/>
              </a:lnSpc>
              <a:spcAft>
                <a:spcPts val="0"/>
              </a:spcAft>
              <a:defRPr lang="fr-FR" sz="1200" b="0" kern="1200" dirty="0" smtClean="0">
                <a:solidFill>
                  <a:schemeClr val="accent1"/>
                </a:solidFill>
                <a:latin typeface="+mj-lt"/>
                <a:ea typeface="+mn-ea"/>
                <a:cs typeface="+mn-cs"/>
              </a:defRPr>
            </a:lvl6pPr>
            <a:lvl7pPr>
              <a:lnSpc>
                <a:spcPct val="100000"/>
              </a:lnSpc>
              <a:spcAft>
                <a:spcPts val="0"/>
              </a:spcAft>
              <a:defRPr lang="fr-FR" sz="1200" b="0" i="0" kern="1200" dirty="0" smtClean="0">
                <a:solidFill>
                  <a:schemeClr val="accent1"/>
                </a:solidFill>
                <a:latin typeface="+mj-lt"/>
                <a:ea typeface="+mn-ea"/>
                <a:cs typeface="+mn-cs"/>
              </a:defRPr>
            </a:lvl7pPr>
            <a:lvl8pPr>
              <a:lnSpc>
                <a:spcPct val="100000"/>
              </a:lnSpc>
              <a:spcAft>
                <a:spcPts val="0"/>
              </a:spcAft>
              <a:defRPr lang="fr-FR" sz="1200" b="0" i="0" kern="1200" dirty="0" smtClean="0">
                <a:solidFill>
                  <a:schemeClr val="accent1"/>
                </a:solidFill>
                <a:latin typeface="+mj-lt"/>
                <a:ea typeface="+mn-ea"/>
                <a:cs typeface="+mn-cs"/>
              </a:defRPr>
            </a:lvl8pPr>
            <a:lvl9pPr>
              <a:lnSpc>
                <a:spcPct val="100000"/>
              </a:lnSpc>
              <a:spcAft>
                <a:spcPts val="0"/>
              </a:spcAft>
              <a:defRPr lang="fr-FR" sz="1200" b="0" kern="1200" dirty="0" smtClean="0">
                <a:solidFill>
                  <a:schemeClr val="accent1"/>
                </a:solidFill>
                <a:latin typeface="+mj-lt"/>
                <a:ea typeface="+mn-ea"/>
                <a:cs typeface="+mn-cs"/>
              </a:defRPr>
            </a:lvl9pPr>
          </a:lstStyle>
          <a:p>
            <a:pPr lvl="0"/>
            <a:r>
              <a:rPr lang="fr-FR"/>
              <a:t>Chiffre</a:t>
            </a:r>
          </a:p>
          <a:p>
            <a:pPr lvl="1"/>
            <a:r>
              <a:rPr lang="fr-FR"/>
              <a:t>Description</a:t>
            </a:r>
          </a:p>
        </p:txBody>
      </p:sp>
      <p:sp>
        <p:nvSpPr>
          <p:cNvPr id="31" name="Espace réservé du texte 18">
            <a:extLst>
              <a:ext uri="{FF2B5EF4-FFF2-40B4-BE49-F238E27FC236}">
                <a16:creationId xmlns:a16="http://schemas.microsoft.com/office/drawing/2014/main" id="{6D8F54D3-B9C3-40EF-888C-BC83D5C47CD7}"/>
              </a:ext>
            </a:extLst>
          </p:cNvPr>
          <p:cNvSpPr>
            <a:spLocks noGrp="1"/>
          </p:cNvSpPr>
          <p:nvPr>
            <p:ph type="body" sz="quarter" idx="33" hasCustomPrompt="1"/>
          </p:nvPr>
        </p:nvSpPr>
        <p:spPr>
          <a:xfrm>
            <a:off x="2323400" y="5247419"/>
            <a:ext cx="1512000" cy="701757"/>
          </a:xfrm>
          <a:noFill/>
        </p:spPr>
        <p:txBody>
          <a:bodyPr anchor="t" anchorCtr="0"/>
          <a:lstStyle>
            <a:lvl1pPr>
              <a:lnSpc>
                <a:spcPct val="100000"/>
              </a:lnSpc>
              <a:spcBef>
                <a:spcPts val="0"/>
              </a:spcBef>
              <a:spcAft>
                <a:spcPts val="0"/>
              </a:spcAft>
              <a:defRPr sz="2200">
                <a:solidFill>
                  <a:schemeClr val="accent1"/>
                </a:solidFill>
              </a:defRPr>
            </a:lvl1pPr>
            <a:lvl2pPr>
              <a:lnSpc>
                <a:spcPct val="100000"/>
              </a:lnSpc>
              <a:spcBef>
                <a:spcPts val="0"/>
              </a:spcBef>
              <a:spcAft>
                <a:spcPts val="0"/>
              </a:spcAft>
              <a:defRPr lang="fr-FR" sz="1200" b="0" kern="1200" dirty="0">
                <a:solidFill>
                  <a:schemeClr val="accent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accent1"/>
                </a:solidFill>
                <a:latin typeface="+mj-lt"/>
                <a:ea typeface="+mn-ea"/>
                <a:cs typeface="+mn-cs"/>
              </a:defRPr>
            </a:lvl3pPr>
            <a:lvl4pPr marL="0" indent="0">
              <a:lnSpc>
                <a:spcPct val="100000"/>
              </a:lnSpc>
              <a:spcAft>
                <a:spcPts val="0"/>
              </a:spcAft>
              <a:buFontTx/>
              <a:buNone/>
              <a:defRPr lang="fr-FR" sz="1200" b="0" kern="1200" dirty="0" smtClean="0">
                <a:solidFill>
                  <a:schemeClr val="accent1"/>
                </a:solidFill>
                <a:latin typeface="+mj-lt"/>
                <a:ea typeface="+mn-ea"/>
                <a:cs typeface="+mn-cs"/>
              </a:defRPr>
            </a:lvl4pPr>
            <a:lvl5pPr marL="0" indent="0">
              <a:lnSpc>
                <a:spcPct val="100000"/>
              </a:lnSpc>
              <a:spcAft>
                <a:spcPts val="0"/>
              </a:spcAft>
              <a:buFontTx/>
              <a:buNone/>
              <a:defRPr lang="fr-FR" sz="1200" b="0" kern="1200" dirty="0" smtClean="0">
                <a:solidFill>
                  <a:schemeClr val="accent1"/>
                </a:solidFill>
                <a:latin typeface="+mj-lt"/>
                <a:ea typeface="+mn-ea"/>
                <a:cs typeface="+mn-cs"/>
              </a:defRPr>
            </a:lvl5pPr>
            <a:lvl6pPr>
              <a:lnSpc>
                <a:spcPct val="100000"/>
              </a:lnSpc>
              <a:spcAft>
                <a:spcPts val="0"/>
              </a:spcAft>
              <a:defRPr lang="fr-FR" sz="1200" b="0" kern="1200" dirty="0" smtClean="0">
                <a:solidFill>
                  <a:schemeClr val="accent1"/>
                </a:solidFill>
                <a:latin typeface="+mj-lt"/>
                <a:ea typeface="+mn-ea"/>
                <a:cs typeface="+mn-cs"/>
              </a:defRPr>
            </a:lvl6pPr>
            <a:lvl7pPr>
              <a:lnSpc>
                <a:spcPct val="100000"/>
              </a:lnSpc>
              <a:spcAft>
                <a:spcPts val="0"/>
              </a:spcAft>
              <a:defRPr lang="fr-FR" sz="1200" b="0" i="0" kern="1200" dirty="0" smtClean="0">
                <a:solidFill>
                  <a:schemeClr val="accent1"/>
                </a:solidFill>
                <a:latin typeface="+mj-lt"/>
                <a:ea typeface="+mn-ea"/>
                <a:cs typeface="+mn-cs"/>
              </a:defRPr>
            </a:lvl7pPr>
            <a:lvl8pPr>
              <a:lnSpc>
                <a:spcPct val="100000"/>
              </a:lnSpc>
              <a:spcAft>
                <a:spcPts val="0"/>
              </a:spcAft>
              <a:defRPr lang="fr-FR" sz="1200" b="0" i="0" kern="1200" dirty="0" smtClean="0">
                <a:solidFill>
                  <a:schemeClr val="accent1"/>
                </a:solidFill>
                <a:latin typeface="+mj-lt"/>
                <a:ea typeface="+mn-ea"/>
                <a:cs typeface="+mn-cs"/>
              </a:defRPr>
            </a:lvl8pPr>
            <a:lvl9pPr>
              <a:lnSpc>
                <a:spcPct val="100000"/>
              </a:lnSpc>
              <a:spcAft>
                <a:spcPts val="0"/>
              </a:spcAft>
              <a:defRPr lang="fr-FR" sz="1200" b="0" kern="1200" dirty="0" smtClean="0">
                <a:solidFill>
                  <a:schemeClr val="accent1"/>
                </a:solidFill>
                <a:latin typeface="+mj-lt"/>
                <a:ea typeface="+mn-ea"/>
                <a:cs typeface="+mn-cs"/>
              </a:defRPr>
            </a:lvl9pPr>
          </a:lstStyle>
          <a:p>
            <a:pPr lvl="0"/>
            <a:r>
              <a:rPr lang="fr-FR"/>
              <a:t>Chiffre</a:t>
            </a:r>
          </a:p>
          <a:p>
            <a:pPr lvl="1"/>
            <a:r>
              <a:rPr lang="fr-FR"/>
              <a:t>Description</a:t>
            </a:r>
          </a:p>
        </p:txBody>
      </p:sp>
    </p:spTree>
    <p:extLst>
      <p:ext uri="{BB962C8B-B14F-4D97-AF65-F5344CB8AC3E}">
        <p14:creationId xmlns:p14="http://schemas.microsoft.com/office/powerpoint/2010/main" val="3452940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p:cSld name="Focus data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23" name="Forme libre : forme 19">
            <a:extLst>
              <a:ext uri="{FF2B5EF4-FFF2-40B4-BE49-F238E27FC236}">
                <a16:creationId xmlns:a16="http://schemas.microsoft.com/office/drawing/2014/main" id="{B5FC9BA6-7991-46A7-BD85-5F3464CD5BBD}"/>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09" y="768908"/>
            <a:ext cx="3415691" cy="885600"/>
          </a:xfrm>
        </p:spPr>
        <p:txBody>
          <a:bodyPr anchor="b">
            <a:noAutofit/>
          </a:bodyPr>
          <a:lstStyle>
            <a:lvl1pPr>
              <a:defRPr sz="3200">
                <a:solidFill>
                  <a:schemeClr val="bg1"/>
                </a:solidFill>
              </a:defRPr>
            </a:lvl1pPr>
          </a:lstStyle>
          <a:p>
            <a:r>
              <a:rPr lang="fr-FR"/>
              <a:t>Titre de la slide sur deux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0" y="2139180"/>
            <a:ext cx="3415690" cy="180043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9" name="Connecteur droit 8">
            <a:extLst>
              <a:ext uri="{FF2B5EF4-FFF2-40B4-BE49-F238E27FC236}">
                <a16:creationId xmlns:a16="http://schemas.microsoft.com/office/drawing/2014/main" id="{A26478DB-A61D-4394-BEF9-208DE216AB28}"/>
              </a:ext>
            </a:extLst>
          </p:cNvPr>
          <p:cNvCxnSpPr>
            <a:cxnSpLocks/>
          </p:cNvCxnSpPr>
          <p:nvPr/>
        </p:nvCxnSpPr>
        <p:spPr>
          <a:xfrm>
            <a:off x="407988" y="192111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cxnSp>
        <p:nvCxnSpPr>
          <p:cNvPr id="11" name="Connecteur droit 10">
            <a:extLst>
              <a:ext uri="{FF2B5EF4-FFF2-40B4-BE49-F238E27FC236}">
                <a16:creationId xmlns:a16="http://schemas.microsoft.com/office/drawing/2014/main" id="{FE209D62-5BE0-44E0-B913-8523DD6958E2}"/>
              </a:ext>
            </a:extLst>
          </p:cNvPr>
          <p:cNvCxnSpPr>
            <a:cxnSpLocks/>
          </p:cNvCxnSpPr>
          <p:nvPr/>
        </p:nvCxnSpPr>
        <p:spPr>
          <a:xfrm>
            <a:off x="2122762" y="4234751"/>
            <a:ext cx="0" cy="646331"/>
          </a:xfrm>
          <a:prstGeom prst="line">
            <a:avLst/>
          </a:prstGeom>
          <a:ln cap="rnd">
            <a:solidFill>
              <a:schemeClr val="accent1">
                <a:lumMod val="20000"/>
                <a:lumOff val="80000"/>
              </a:schemeClr>
            </a:solidFill>
            <a:round/>
          </a:ln>
        </p:spPr>
        <p:style>
          <a:lnRef idx="1">
            <a:schemeClr val="accent1"/>
          </a:lnRef>
          <a:fillRef idx="0">
            <a:schemeClr val="accent1"/>
          </a:fillRef>
          <a:effectRef idx="0">
            <a:schemeClr val="accent1"/>
          </a:effectRef>
          <a:fontRef idx="minor">
            <a:schemeClr val="tx1"/>
          </a:fontRef>
        </p:style>
      </p:cxnSp>
      <p:cxnSp>
        <p:nvCxnSpPr>
          <p:cNvPr id="12" name="Connecteur droit 11">
            <a:extLst>
              <a:ext uri="{FF2B5EF4-FFF2-40B4-BE49-F238E27FC236}">
                <a16:creationId xmlns:a16="http://schemas.microsoft.com/office/drawing/2014/main" id="{009E0E16-D643-4B5A-A454-20C5E6491CEE}"/>
              </a:ext>
            </a:extLst>
          </p:cNvPr>
          <p:cNvCxnSpPr>
            <a:cxnSpLocks/>
          </p:cNvCxnSpPr>
          <p:nvPr/>
        </p:nvCxnSpPr>
        <p:spPr>
          <a:xfrm>
            <a:off x="2122762" y="5253980"/>
            <a:ext cx="0" cy="646331"/>
          </a:xfrm>
          <a:prstGeom prst="line">
            <a:avLst/>
          </a:prstGeom>
          <a:ln cap="rnd">
            <a:solidFill>
              <a:schemeClr val="accent1">
                <a:lumMod val="20000"/>
                <a:lumOff val="80000"/>
              </a:schemeClr>
            </a:solidFill>
            <a:round/>
          </a:ln>
        </p:spPr>
        <p:style>
          <a:lnRef idx="1">
            <a:schemeClr val="accent1"/>
          </a:lnRef>
          <a:fillRef idx="0">
            <a:schemeClr val="accent1"/>
          </a:fillRef>
          <a:effectRef idx="0">
            <a:schemeClr val="accent1"/>
          </a:effectRef>
          <a:fontRef idx="minor">
            <a:schemeClr val="tx1"/>
          </a:fontRef>
        </p:style>
      </p:cxnSp>
      <p:sp>
        <p:nvSpPr>
          <p:cNvPr id="13" name="Espace réservé du texte 18">
            <a:extLst>
              <a:ext uri="{FF2B5EF4-FFF2-40B4-BE49-F238E27FC236}">
                <a16:creationId xmlns:a16="http://schemas.microsoft.com/office/drawing/2014/main" id="{FD11CF12-EA14-4791-8156-029502EF9E7A}"/>
              </a:ext>
            </a:extLst>
          </p:cNvPr>
          <p:cNvSpPr>
            <a:spLocks noGrp="1"/>
          </p:cNvSpPr>
          <p:nvPr>
            <p:ph type="body" sz="quarter" idx="14" hasCustomPrompt="1"/>
          </p:nvPr>
        </p:nvSpPr>
        <p:spPr>
          <a:xfrm>
            <a:off x="410124" y="4247897"/>
            <a:ext cx="1512000" cy="701757"/>
          </a:xfrm>
        </p:spPr>
        <p:txBody>
          <a:bodyPr anchor="t" anchorCtr="0"/>
          <a:lstStyle>
            <a:lvl1pPr>
              <a:lnSpc>
                <a:spcPct val="100000"/>
              </a:lnSpc>
              <a:spcBef>
                <a:spcPts val="0"/>
              </a:spcBef>
              <a:spcAft>
                <a:spcPts val="0"/>
              </a:spcAft>
              <a:defRPr sz="2200">
                <a:solidFill>
                  <a:schemeClr val="bg1"/>
                </a:solidFill>
              </a:defRPr>
            </a:lvl1pPr>
            <a:lvl2pPr>
              <a:lnSpc>
                <a:spcPct val="100000"/>
              </a:lnSpc>
              <a:spcBef>
                <a:spcPts val="0"/>
              </a:spcBef>
              <a:spcAft>
                <a:spcPts val="0"/>
              </a:spcAft>
              <a:defRPr lang="fr-FR" sz="1200" b="0" kern="1200" dirty="0">
                <a:solidFill>
                  <a:schemeClr val="bg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bg1"/>
                </a:solidFill>
                <a:latin typeface="+mj-lt"/>
                <a:ea typeface="+mn-ea"/>
                <a:cs typeface="+mn-cs"/>
              </a:defRPr>
            </a:lvl3pPr>
            <a:lvl4pPr marL="0" indent="0">
              <a:lnSpc>
                <a:spcPct val="100000"/>
              </a:lnSpc>
              <a:spcAft>
                <a:spcPts val="0"/>
              </a:spcAft>
              <a:buFontTx/>
              <a:buNone/>
              <a:defRPr lang="fr-FR" sz="1200" b="0" kern="1200" dirty="0" smtClean="0">
                <a:solidFill>
                  <a:schemeClr val="bg1"/>
                </a:solidFill>
                <a:latin typeface="+mj-lt"/>
                <a:ea typeface="+mn-ea"/>
                <a:cs typeface="+mn-cs"/>
              </a:defRPr>
            </a:lvl4pPr>
            <a:lvl5pPr marL="0" indent="0">
              <a:lnSpc>
                <a:spcPct val="100000"/>
              </a:lnSpc>
              <a:spcAft>
                <a:spcPts val="0"/>
              </a:spcAft>
              <a:buFontTx/>
              <a:buNone/>
              <a:defRPr lang="fr-FR" sz="1200" b="0" kern="1200" dirty="0" smtClean="0">
                <a:solidFill>
                  <a:schemeClr val="bg1"/>
                </a:solidFill>
                <a:latin typeface="+mj-lt"/>
                <a:ea typeface="+mn-ea"/>
                <a:cs typeface="+mn-cs"/>
              </a:defRPr>
            </a:lvl5pPr>
            <a:lvl6pPr>
              <a:lnSpc>
                <a:spcPct val="100000"/>
              </a:lnSpc>
              <a:spcAft>
                <a:spcPts val="0"/>
              </a:spcAft>
              <a:defRPr lang="fr-FR" sz="1200" b="0" kern="1200" dirty="0" smtClean="0">
                <a:solidFill>
                  <a:schemeClr val="bg1"/>
                </a:solidFill>
                <a:latin typeface="+mj-lt"/>
                <a:ea typeface="+mn-ea"/>
                <a:cs typeface="+mn-cs"/>
              </a:defRPr>
            </a:lvl6pPr>
            <a:lvl7pPr>
              <a:lnSpc>
                <a:spcPct val="100000"/>
              </a:lnSpc>
              <a:spcAft>
                <a:spcPts val="0"/>
              </a:spcAft>
              <a:defRPr lang="fr-FR" sz="1200" b="0" i="0" kern="1200" dirty="0" smtClean="0">
                <a:solidFill>
                  <a:schemeClr val="bg1"/>
                </a:solidFill>
                <a:latin typeface="+mj-lt"/>
                <a:ea typeface="+mn-ea"/>
                <a:cs typeface="+mn-cs"/>
              </a:defRPr>
            </a:lvl7pPr>
            <a:lvl8pPr>
              <a:lnSpc>
                <a:spcPct val="100000"/>
              </a:lnSpc>
              <a:spcAft>
                <a:spcPts val="0"/>
              </a:spcAft>
              <a:defRPr lang="fr-FR" sz="1200" b="0" i="0" kern="1200" dirty="0" smtClean="0">
                <a:solidFill>
                  <a:schemeClr val="bg1"/>
                </a:solidFill>
                <a:latin typeface="+mj-lt"/>
                <a:ea typeface="+mn-ea"/>
                <a:cs typeface="+mn-cs"/>
              </a:defRPr>
            </a:lvl8pPr>
            <a:lvl9pPr>
              <a:lnSpc>
                <a:spcPct val="100000"/>
              </a:lnSpc>
              <a:spcAft>
                <a:spcPts val="0"/>
              </a:spcAft>
              <a:defRPr lang="fr-FR" sz="1200" b="0" kern="1200" dirty="0" smtClean="0">
                <a:solidFill>
                  <a:schemeClr val="bg1"/>
                </a:solidFill>
                <a:latin typeface="+mj-lt"/>
                <a:ea typeface="+mn-ea"/>
                <a:cs typeface="+mn-cs"/>
              </a:defRPr>
            </a:lvl9pPr>
          </a:lstStyle>
          <a:p>
            <a:pPr lvl="0"/>
            <a:r>
              <a:rPr lang="fr-FR"/>
              <a:t>Chiffre</a:t>
            </a:r>
          </a:p>
          <a:p>
            <a:pPr lvl="1"/>
            <a:r>
              <a:rPr lang="fr-FR"/>
              <a:t>Description</a:t>
            </a:r>
          </a:p>
        </p:txBody>
      </p:sp>
      <p:sp>
        <p:nvSpPr>
          <p:cNvPr id="27" name="Espace réservé du texte 5">
            <a:extLst>
              <a:ext uri="{FF2B5EF4-FFF2-40B4-BE49-F238E27FC236}">
                <a16:creationId xmlns:a16="http://schemas.microsoft.com/office/drawing/2014/main" id="{64B33DE4-B5CC-4AD6-BCB0-DCDDC17F10FA}"/>
              </a:ext>
            </a:extLst>
          </p:cNvPr>
          <p:cNvSpPr>
            <a:spLocks noGrp="1"/>
          </p:cNvSpPr>
          <p:nvPr>
            <p:ph type="body" sz="quarter" idx="19"/>
          </p:nvPr>
        </p:nvSpPr>
        <p:spPr>
          <a:xfrm>
            <a:off x="4356822" y="2027644"/>
            <a:ext cx="3477600" cy="3934800"/>
          </a:xfrm>
          <a:solidFill>
            <a:schemeClr val="bg1"/>
          </a:solidFill>
          <a:effectLst>
            <a:outerShdw blurRad="330200" dist="38100" dir="2700000" algn="ctr" rotWithShape="0">
              <a:schemeClr val="accent1">
                <a:alpha val="20000"/>
              </a:schemeClr>
            </a:outerShdw>
          </a:effectLst>
        </p:spPr>
        <p:txBody>
          <a:bodyPr lIns="324000" tIns="900000" rIns="324000" bIns="324000"/>
          <a:lstStyle>
            <a:lvl1pPr algn="ctr">
              <a:defRPr sz="1800"/>
            </a:lvl1pPr>
            <a:lvl2pPr algn="ctr">
              <a:defRPr sz="1600"/>
            </a:lvl2pPr>
            <a:lvl3pPr algn="ctr">
              <a:defRPr sz="1400"/>
            </a:lvl3pPr>
            <a:lvl4pPr algn="ctr">
              <a:defRPr sz="1400"/>
            </a:lvl4pPr>
            <a:lvl5pPr algn="ctr">
              <a:defRPr sz="1100"/>
            </a:lvl5pPr>
            <a:lvl6pPr algn="ctr">
              <a:defRPr sz="1200"/>
            </a:lvl6pPr>
            <a:lvl7pPr algn="ctr">
              <a:defRPr sz="1050"/>
            </a:lvl7pPr>
            <a:lvl8pPr algn="ctr">
              <a:defRPr sz="1000"/>
            </a:lvl8pPr>
            <a:lvl9pPr algn="ctr">
              <a:defRPr sz="1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28" name="Espace réservé du texte 5">
            <a:extLst>
              <a:ext uri="{FF2B5EF4-FFF2-40B4-BE49-F238E27FC236}">
                <a16:creationId xmlns:a16="http://schemas.microsoft.com/office/drawing/2014/main" id="{DF76D0DD-255F-438D-A97F-01EEC01E580D}"/>
              </a:ext>
            </a:extLst>
          </p:cNvPr>
          <p:cNvSpPr>
            <a:spLocks noGrp="1"/>
          </p:cNvSpPr>
          <p:nvPr>
            <p:ph type="body" sz="quarter" idx="27"/>
          </p:nvPr>
        </p:nvSpPr>
        <p:spPr>
          <a:xfrm>
            <a:off x="8240016" y="2027644"/>
            <a:ext cx="3477600" cy="3934800"/>
          </a:xfrm>
          <a:solidFill>
            <a:schemeClr val="bg1"/>
          </a:solidFill>
          <a:effectLst>
            <a:outerShdw blurRad="330200" dist="38100" dir="2700000" algn="ctr" rotWithShape="0">
              <a:schemeClr val="accent1">
                <a:alpha val="20000"/>
              </a:schemeClr>
            </a:outerShdw>
          </a:effectLst>
        </p:spPr>
        <p:txBody>
          <a:bodyPr lIns="324000" tIns="900000" rIns="324000" bIns="324000"/>
          <a:lstStyle>
            <a:lvl1pPr algn="ctr">
              <a:defRPr sz="1800"/>
            </a:lvl1pPr>
            <a:lvl2pPr algn="ctr">
              <a:defRPr sz="1600"/>
            </a:lvl2pPr>
            <a:lvl3pPr algn="ctr">
              <a:defRPr sz="1400"/>
            </a:lvl3pPr>
            <a:lvl4pPr algn="ctr">
              <a:defRPr sz="1400"/>
            </a:lvl4pPr>
            <a:lvl5pPr algn="ctr">
              <a:defRPr sz="1100"/>
            </a:lvl5pPr>
            <a:lvl6pPr algn="ctr">
              <a:defRPr sz="1200"/>
            </a:lvl6pPr>
            <a:lvl7pPr algn="ctr">
              <a:defRPr sz="1050"/>
            </a:lvl7pPr>
            <a:lvl8pPr algn="ctr">
              <a:defRPr sz="1000"/>
            </a:lvl8pPr>
            <a:lvl9pPr algn="ctr">
              <a:defRPr sz="1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25" name="Espace réservé du texte 18">
            <a:extLst>
              <a:ext uri="{FF2B5EF4-FFF2-40B4-BE49-F238E27FC236}">
                <a16:creationId xmlns:a16="http://schemas.microsoft.com/office/drawing/2014/main" id="{C5277829-5119-49E9-BA0A-BF30D77B9C54}"/>
              </a:ext>
            </a:extLst>
          </p:cNvPr>
          <p:cNvSpPr>
            <a:spLocks noGrp="1"/>
          </p:cNvSpPr>
          <p:nvPr>
            <p:ph type="body" sz="quarter" idx="28" hasCustomPrompt="1"/>
          </p:nvPr>
        </p:nvSpPr>
        <p:spPr>
          <a:xfrm>
            <a:off x="2323400" y="4247897"/>
            <a:ext cx="1512000" cy="701757"/>
          </a:xfrm>
        </p:spPr>
        <p:txBody>
          <a:bodyPr anchor="t" anchorCtr="0"/>
          <a:lstStyle>
            <a:lvl1pPr>
              <a:lnSpc>
                <a:spcPct val="100000"/>
              </a:lnSpc>
              <a:spcBef>
                <a:spcPts val="0"/>
              </a:spcBef>
              <a:spcAft>
                <a:spcPts val="0"/>
              </a:spcAft>
              <a:defRPr sz="2200">
                <a:solidFill>
                  <a:schemeClr val="bg1"/>
                </a:solidFill>
              </a:defRPr>
            </a:lvl1pPr>
            <a:lvl2pPr>
              <a:lnSpc>
                <a:spcPct val="100000"/>
              </a:lnSpc>
              <a:spcBef>
                <a:spcPts val="0"/>
              </a:spcBef>
              <a:spcAft>
                <a:spcPts val="0"/>
              </a:spcAft>
              <a:defRPr lang="fr-FR" sz="1200" b="0" kern="1200" dirty="0">
                <a:solidFill>
                  <a:schemeClr val="bg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bg1"/>
                </a:solidFill>
                <a:latin typeface="+mj-lt"/>
                <a:ea typeface="+mn-ea"/>
                <a:cs typeface="+mn-cs"/>
              </a:defRPr>
            </a:lvl3pPr>
            <a:lvl4pPr marL="0" indent="0">
              <a:lnSpc>
                <a:spcPct val="100000"/>
              </a:lnSpc>
              <a:spcAft>
                <a:spcPts val="0"/>
              </a:spcAft>
              <a:buFontTx/>
              <a:buNone/>
              <a:defRPr lang="fr-FR" sz="1200" b="0" kern="1200" dirty="0" smtClean="0">
                <a:solidFill>
                  <a:schemeClr val="bg1"/>
                </a:solidFill>
                <a:latin typeface="+mj-lt"/>
                <a:ea typeface="+mn-ea"/>
                <a:cs typeface="+mn-cs"/>
              </a:defRPr>
            </a:lvl4pPr>
            <a:lvl5pPr marL="0" indent="0">
              <a:lnSpc>
                <a:spcPct val="100000"/>
              </a:lnSpc>
              <a:spcAft>
                <a:spcPts val="0"/>
              </a:spcAft>
              <a:buFontTx/>
              <a:buNone/>
              <a:defRPr lang="fr-FR" sz="1200" b="0" kern="1200" dirty="0" smtClean="0">
                <a:solidFill>
                  <a:schemeClr val="bg1"/>
                </a:solidFill>
                <a:latin typeface="+mj-lt"/>
                <a:ea typeface="+mn-ea"/>
                <a:cs typeface="+mn-cs"/>
              </a:defRPr>
            </a:lvl5pPr>
            <a:lvl6pPr>
              <a:lnSpc>
                <a:spcPct val="100000"/>
              </a:lnSpc>
              <a:spcAft>
                <a:spcPts val="0"/>
              </a:spcAft>
              <a:defRPr lang="fr-FR" sz="1200" b="0" kern="1200" dirty="0" smtClean="0">
                <a:solidFill>
                  <a:schemeClr val="bg1"/>
                </a:solidFill>
                <a:latin typeface="+mj-lt"/>
                <a:ea typeface="+mn-ea"/>
                <a:cs typeface="+mn-cs"/>
              </a:defRPr>
            </a:lvl6pPr>
            <a:lvl7pPr>
              <a:lnSpc>
                <a:spcPct val="100000"/>
              </a:lnSpc>
              <a:spcAft>
                <a:spcPts val="0"/>
              </a:spcAft>
              <a:defRPr lang="fr-FR" sz="1200" b="0" i="0" kern="1200" dirty="0" smtClean="0">
                <a:solidFill>
                  <a:schemeClr val="bg1"/>
                </a:solidFill>
                <a:latin typeface="+mj-lt"/>
                <a:ea typeface="+mn-ea"/>
                <a:cs typeface="+mn-cs"/>
              </a:defRPr>
            </a:lvl7pPr>
            <a:lvl8pPr>
              <a:lnSpc>
                <a:spcPct val="100000"/>
              </a:lnSpc>
              <a:spcAft>
                <a:spcPts val="0"/>
              </a:spcAft>
              <a:defRPr lang="fr-FR" sz="1200" b="0" i="0" kern="1200" dirty="0" smtClean="0">
                <a:solidFill>
                  <a:schemeClr val="bg1"/>
                </a:solidFill>
                <a:latin typeface="+mj-lt"/>
                <a:ea typeface="+mn-ea"/>
                <a:cs typeface="+mn-cs"/>
              </a:defRPr>
            </a:lvl8pPr>
            <a:lvl9pPr>
              <a:lnSpc>
                <a:spcPct val="100000"/>
              </a:lnSpc>
              <a:spcAft>
                <a:spcPts val="0"/>
              </a:spcAft>
              <a:defRPr lang="fr-FR" sz="1200" b="0" kern="1200" dirty="0" smtClean="0">
                <a:solidFill>
                  <a:schemeClr val="bg1"/>
                </a:solidFill>
                <a:latin typeface="+mj-lt"/>
                <a:ea typeface="+mn-ea"/>
                <a:cs typeface="+mn-cs"/>
              </a:defRPr>
            </a:lvl9pPr>
          </a:lstStyle>
          <a:p>
            <a:pPr lvl="0"/>
            <a:r>
              <a:rPr lang="fr-FR"/>
              <a:t>Chiffre</a:t>
            </a:r>
          </a:p>
          <a:p>
            <a:pPr lvl="1"/>
            <a:r>
              <a:rPr lang="fr-FR"/>
              <a:t>Description</a:t>
            </a:r>
          </a:p>
        </p:txBody>
      </p:sp>
      <p:sp>
        <p:nvSpPr>
          <p:cNvPr id="26" name="Espace réservé du texte 18">
            <a:extLst>
              <a:ext uri="{FF2B5EF4-FFF2-40B4-BE49-F238E27FC236}">
                <a16:creationId xmlns:a16="http://schemas.microsoft.com/office/drawing/2014/main" id="{F2870823-744B-44DD-BCEE-B39143EAE05A}"/>
              </a:ext>
            </a:extLst>
          </p:cNvPr>
          <p:cNvSpPr>
            <a:spLocks noGrp="1"/>
          </p:cNvSpPr>
          <p:nvPr>
            <p:ph type="body" sz="quarter" idx="29" hasCustomPrompt="1"/>
          </p:nvPr>
        </p:nvSpPr>
        <p:spPr>
          <a:xfrm>
            <a:off x="410124" y="5247419"/>
            <a:ext cx="1512000" cy="701757"/>
          </a:xfrm>
        </p:spPr>
        <p:txBody>
          <a:bodyPr anchor="t" anchorCtr="0"/>
          <a:lstStyle>
            <a:lvl1pPr>
              <a:lnSpc>
                <a:spcPct val="100000"/>
              </a:lnSpc>
              <a:spcBef>
                <a:spcPts val="0"/>
              </a:spcBef>
              <a:spcAft>
                <a:spcPts val="0"/>
              </a:spcAft>
              <a:defRPr sz="2200">
                <a:solidFill>
                  <a:schemeClr val="bg1"/>
                </a:solidFill>
              </a:defRPr>
            </a:lvl1pPr>
            <a:lvl2pPr>
              <a:lnSpc>
                <a:spcPct val="100000"/>
              </a:lnSpc>
              <a:spcBef>
                <a:spcPts val="0"/>
              </a:spcBef>
              <a:spcAft>
                <a:spcPts val="0"/>
              </a:spcAft>
              <a:defRPr lang="fr-FR" sz="1200" b="0" kern="1200" dirty="0">
                <a:solidFill>
                  <a:schemeClr val="bg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bg1"/>
                </a:solidFill>
                <a:latin typeface="+mj-lt"/>
                <a:ea typeface="+mn-ea"/>
                <a:cs typeface="+mn-cs"/>
              </a:defRPr>
            </a:lvl3pPr>
            <a:lvl4pPr marL="0" indent="0">
              <a:lnSpc>
                <a:spcPct val="100000"/>
              </a:lnSpc>
              <a:spcAft>
                <a:spcPts val="0"/>
              </a:spcAft>
              <a:buFontTx/>
              <a:buNone/>
              <a:defRPr lang="fr-FR" sz="1200" b="0" kern="1200" dirty="0" smtClean="0">
                <a:solidFill>
                  <a:schemeClr val="bg1"/>
                </a:solidFill>
                <a:latin typeface="+mj-lt"/>
                <a:ea typeface="+mn-ea"/>
                <a:cs typeface="+mn-cs"/>
              </a:defRPr>
            </a:lvl4pPr>
            <a:lvl5pPr marL="0" indent="0">
              <a:lnSpc>
                <a:spcPct val="100000"/>
              </a:lnSpc>
              <a:spcAft>
                <a:spcPts val="0"/>
              </a:spcAft>
              <a:buFontTx/>
              <a:buNone/>
              <a:defRPr lang="fr-FR" sz="1200" b="0" kern="1200" dirty="0" smtClean="0">
                <a:solidFill>
                  <a:schemeClr val="bg1"/>
                </a:solidFill>
                <a:latin typeface="+mj-lt"/>
                <a:ea typeface="+mn-ea"/>
                <a:cs typeface="+mn-cs"/>
              </a:defRPr>
            </a:lvl5pPr>
            <a:lvl6pPr>
              <a:lnSpc>
                <a:spcPct val="100000"/>
              </a:lnSpc>
              <a:spcAft>
                <a:spcPts val="0"/>
              </a:spcAft>
              <a:defRPr lang="fr-FR" sz="1200" b="0" kern="1200" dirty="0" smtClean="0">
                <a:solidFill>
                  <a:schemeClr val="bg1"/>
                </a:solidFill>
                <a:latin typeface="+mj-lt"/>
                <a:ea typeface="+mn-ea"/>
                <a:cs typeface="+mn-cs"/>
              </a:defRPr>
            </a:lvl6pPr>
            <a:lvl7pPr>
              <a:lnSpc>
                <a:spcPct val="100000"/>
              </a:lnSpc>
              <a:spcAft>
                <a:spcPts val="0"/>
              </a:spcAft>
              <a:defRPr lang="fr-FR" sz="1200" b="0" i="0" kern="1200" dirty="0" smtClean="0">
                <a:solidFill>
                  <a:schemeClr val="bg1"/>
                </a:solidFill>
                <a:latin typeface="+mj-lt"/>
                <a:ea typeface="+mn-ea"/>
                <a:cs typeface="+mn-cs"/>
              </a:defRPr>
            </a:lvl7pPr>
            <a:lvl8pPr>
              <a:lnSpc>
                <a:spcPct val="100000"/>
              </a:lnSpc>
              <a:spcAft>
                <a:spcPts val="0"/>
              </a:spcAft>
              <a:defRPr lang="fr-FR" sz="1200" b="0" i="0" kern="1200" dirty="0" smtClean="0">
                <a:solidFill>
                  <a:schemeClr val="bg1"/>
                </a:solidFill>
                <a:latin typeface="+mj-lt"/>
                <a:ea typeface="+mn-ea"/>
                <a:cs typeface="+mn-cs"/>
              </a:defRPr>
            </a:lvl8pPr>
            <a:lvl9pPr>
              <a:lnSpc>
                <a:spcPct val="100000"/>
              </a:lnSpc>
              <a:spcAft>
                <a:spcPts val="0"/>
              </a:spcAft>
              <a:defRPr lang="fr-FR" sz="1200" b="0" kern="1200" dirty="0" smtClean="0">
                <a:solidFill>
                  <a:schemeClr val="bg1"/>
                </a:solidFill>
                <a:latin typeface="+mj-lt"/>
                <a:ea typeface="+mn-ea"/>
                <a:cs typeface="+mn-cs"/>
              </a:defRPr>
            </a:lvl9pPr>
          </a:lstStyle>
          <a:p>
            <a:pPr lvl="0"/>
            <a:r>
              <a:rPr lang="fr-FR"/>
              <a:t>Chiffre</a:t>
            </a:r>
          </a:p>
          <a:p>
            <a:pPr lvl="1"/>
            <a:r>
              <a:rPr lang="fr-FR"/>
              <a:t>Description</a:t>
            </a:r>
          </a:p>
        </p:txBody>
      </p:sp>
      <p:sp>
        <p:nvSpPr>
          <p:cNvPr id="29" name="Espace réservé du texte 18">
            <a:extLst>
              <a:ext uri="{FF2B5EF4-FFF2-40B4-BE49-F238E27FC236}">
                <a16:creationId xmlns:a16="http://schemas.microsoft.com/office/drawing/2014/main" id="{C391DB8B-960B-4688-8459-2CB235294DCA}"/>
              </a:ext>
            </a:extLst>
          </p:cNvPr>
          <p:cNvSpPr>
            <a:spLocks noGrp="1"/>
          </p:cNvSpPr>
          <p:nvPr>
            <p:ph type="body" sz="quarter" idx="30" hasCustomPrompt="1"/>
          </p:nvPr>
        </p:nvSpPr>
        <p:spPr>
          <a:xfrm>
            <a:off x="2323400" y="5247419"/>
            <a:ext cx="1512000" cy="701757"/>
          </a:xfrm>
        </p:spPr>
        <p:txBody>
          <a:bodyPr anchor="t" anchorCtr="0"/>
          <a:lstStyle>
            <a:lvl1pPr>
              <a:lnSpc>
                <a:spcPct val="100000"/>
              </a:lnSpc>
              <a:spcBef>
                <a:spcPts val="0"/>
              </a:spcBef>
              <a:spcAft>
                <a:spcPts val="0"/>
              </a:spcAft>
              <a:defRPr sz="2200">
                <a:solidFill>
                  <a:schemeClr val="bg1"/>
                </a:solidFill>
              </a:defRPr>
            </a:lvl1pPr>
            <a:lvl2pPr>
              <a:lnSpc>
                <a:spcPct val="100000"/>
              </a:lnSpc>
              <a:spcBef>
                <a:spcPts val="0"/>
              </a:spcBef>
              <a:spcAft>
                <a:spcPts val="0"/>
              </a:spcAft>
              <a:defRPr lang="fr-FR" sz="1200" b="0" kern="1200" dirty="0">
                <a:solidFill>
                  <a:schemeClr val="bg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bg1"/>
                </a:solidFill>
                <a:latin typeface="+mj-lt"/>
                <a:ea typeface="+mn-ea"/>
                <a:cs typeface="+mn-cs"/>
              </a:defRPr>
            </a:lvl3pPr>
            <a:lvl4pPr marL="0" indent="0">
              <a:lnSpc>
                <a:spcPct val="100000"/>
              </a:lnSpc>
              <a:spcAft>
                <a:spcPts val="0"/>
              </a:spcAft>
              <a:buFontTx/>
              <a:buNone/>
              <a:defRPr lang="fr-FR" sz="1200" b="0" kern="1200" dirty="0" smtClean="0">
                <a:solidFill>
                  <a:schemeClr val="bg1"/>
                </a:solidFill>
                <a:latin typeface="+mj-lt"/>
                <a:ea typeface="+mn-ea"/>
                <a:cs typeface="+mn-cs"/>
              </a:defRPr>
            </a:lvl4pPr>
            <a:lvl5pPr marL="0" indent="0">
              <a:lnSpc>
                <a:spcPct val="100000"/>
              </a:lnSpc>
              <a:spcAft>
                <a:spcPts val="0"/>
              </a:spcAft>
              <a:buFontTx/>
              <a:buNone/>
              <a:defRPr lang="fr-FR" sz="1200" b="0" kern="1200" dirty="0" smtClean="0">
                <a:solidFill>
                  <a:schemeClr val="bg1"/>
                </a:solidFill>
                <a:latin typeface="+mj-lt"/>
                <a:ea typeface="+mn-ea"/>
                <a:cs typeface="+mn-cs"/>
              </a:defRPr>
            </a:lvl5pPr>
            <a:lvl6pPr>
              <a:lnSpc>
                <a:spcPct val="100000"/>
              </a:lnSpc>
              <a:spcAft>
                <a:spcPts val="0"/>
              </a:spcAft>
              <a:defRPr lang="fr-FR" sz="1200" b="0" kern="1200" dirty="0" smtClean="0">
                <a:solidFill>
                  <a:schemeClr val="bg1"/>
                </a:solidFill>
                <a:latin typeface="+mj-lt"/>
                <a:ea typeface="+mn-ea"/>
                <a:cs typeface="+mn-cs"/>
              </a:defRPr>
            </a:lvl6pPr>
            <a:lvl7pPr>
              <a:lnSpc>
                <a:spcPct val="100000"/>
              </a:lnSpc>
              <a:spcAft>
                <a:spcPts val="0"/>
              </a:spcAft>
              <a:defRPr lang="fr-FR" sz="1200" b="0" i="0" kern="1200" dirty="0" smtClean="0">
                <a:solidFill>
                  <a:schemeClr val="bg1"/>
                </a:solidFill>
                <a:latin typeface="+mj-lt"/>
                <a:ea typeface="+mn-ea"/>
                <a:cs typeface="+mn-cs"/>
              </a:defRPr>
            </a:lvl7pPr>
            <a:lvl8pPr>
              <a:lnSpc>
                <a:spcPct val="100000"/>
              </a:lnSpc>
              <a:spcAft>
                <a:spcPts val="0"/>
              </a:spcAft>
              <a:defRPr lang="fr-FR" sz="1200" b="0" i="0" kern="1200" dirty="0" smtClean="0">
                <a:solidFill>
                  <a:schemeClr val="bg1"/>
                </a:solidFill>
                <a:latin typeface="+mj-lt"/>
                <a:ea typeface="+mn-ea"/>
                <a:cs typeface="+mn-cs"/>
              </a:defRPr>
            </a:lvl8pPr>
            <a:lvl9pPr>
              <a:lnSpc>
                <a:spcPct val="100000"/>
              </a:lnSpc>
              <a:spcAft>
                <a:spcPts val="0"/>
              </a:spcAft>
              <a:defRPr lang="fr-FR" sz="1200" b="0" kern="1200" dirty="0" smtClean="0">
                <a:solidFill>
                  <a:schemeClr val="bg1"/>
                </a:solidFill>
                <a:latin typeface="+mj-lt"/>
                <a:ea typeface="+mn-ea"/>
                <a:cs typeface="+mn-cs"/>
              </a:defRPr>
            </a:lvl9pPr>
          </a:lstStyle>
          <a:p>
            <a:pPr lvl="0"/>
            <a:r>
              <a:rPr lang="fr-FR"/>
              <a:t>Chiffre</a:t>
            </a:r>
          </a:p>
          <a:p>
            <a:pPr lvl="1"/>
            <a:r>
              <a:rPr lang="fr-FR"/>
              <a:t>Description</a:t>
            </a:r>
          </a:p>
        </p:txBody>
      </p:sp>
      <p:pic>
        <p:nvPicPr>
          <p:cNvPr id="2" name="Image 1">
            <a:extLst>
              <a:ext uri="{FF2B5EF4-FFF2-40B4-BE49-F238E27FC236}">
                <a16:creationId xmlns:a16="http://schemas.microsoft.com/office/drawing/2014/main" id="{7F17DBB3-9C6A-5A84-D2E9-29AA39E4D9F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914759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Vide">
    <p:spTree>
      <p:nvGrpSpPr>
        <p:cNvPr id="1" name=""/>
        <p:cNvGrpSpPr/>
        <p:nvPr/>
      </p:nvGrpSpPr>
      <p:grpSpPr>
        <a:xfrm>
          <a:off x="0" y="0"/>
          <a:ext cx="0" cy="0"/>
          <a:chOff x="0" y="0"/>
          <a:chExt cx="0" cy="0"/>
        </a:xfrm>
      </p:grpSpPr>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spTree>
    <p:extLst>
      <p:ext uri="{BB962C8B-B14F-4D97-AF65-F5344CB8AC3E}">
        <p14:creationId xmlns:p14="http://schemas.microsoft.com/office/powerpoint/2010/main" val="880377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p:cSld name="Vide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5" name="Forme libre : forme 19">
            <a:extLst>
              <a:ext uri="{FF2B5EF4-FFF2-40B4-BE49-F238E27FC236}">
                <a16:creationId xmlns:a16="http://schemas.microsoft.com/office/drawing/2014/main" id="{0709630B-427F-480C-8761-0E18531C02E5}"/>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pic>
        <p:nvPicPr>
          <p:cNvPr id="2" name="Image 1">
            <a:extLst>
              <a:ext uri="{FF2B5EF4-FFF2-40B4-BE49-F238E27FC236}">
                <a16:creationId xmlns:a16="http://schemas.microsoft.com/office/drawing/2014/main" id="{54AB8523-D398-A816-502C-B27D97F5CC2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831390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p:cSld name="Vide Bleu vague">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E35C2E75-1926-E2BE-DA2F-D9CD112BB73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5140817"/>
            <a:ext cx="12192000" cy="1717184"/>
          </a:xfrm>
          <a:prstGeom prst="rect">
            <a:avLst/>
          </a:prstGeom>
          <a:noFill/>
          <a:extLst>
            <a:ext uri="{909E8E84-426E-40DD-AFC4-6F175D3DCCD1}">
              <a14:hiddenFill xmlns:a14="http://schemas.microsoft.com/office/drawing/2010/main">
                <a:solidFill>
                  <a:srgbClr val="FFFFFF"/>
                </a:solidFill>
              </a14:hiddenFill>
            </a:ext>
          </a:extLst>
        </p:spPr>
      </p:pic>
      <p:sp>
        <p:nvSpPr>
          <p:cNvPr id="5" name="Forme libre : forme 19">
            <a:extLst>
              <a:ext uri="{FF2B5EF4-FFF2-40B4-BE49-F238E27FC236}">
                <a16:creationId xmlns:a16="http://schemas.microsoft.com/office/drawing/2014/main" id="{0709630B-427F-480C-8761-0E18531C02E5}"/>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pic>
        <p:nvPicPr>
          <p:cNvPr id="6" name="Image 5">
            <a:extLst>
              <a:ext uri="{FF2B5EF4-FFF2-40B4-BE49-F238E27FC236}">
                <a16:creationId xmlns:a16="http://schemas.microsoft.com/office/drawing/2014/main" id="{C0B1B1AC-42FC-AF26-0A34-7738CEA8637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8025" y="6298911"/>
            <a:ext cx="796390" cy="390167"/>
          </a:xfrm>
          <a:prstGeom prst="rect">
            <a:avLst/>
          </a:prstGeom>
        </p:spPr>
      </p:pic>
    </p:spTree>
    <p:extLst>
      <p:ext uri="{BB962C8B-B14F-4D97-AF65-F5344CB8AC3E}">
        <p14:creationId xmlns:p14="http://schemas.microsoft.com/office/powerpoint/2010/main" val="374979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p:cSld name="2_Cover 2">
    <p:bg>
      <p:bgPr>
        <a:solidFill>
          <a:schemeClr val="accent1"/>
        </a:solidFill>
        <a:effectLst/>
      </p:bgPr>
    </p:bg>
    <p:spTree>
      <p:nvGrpSpPr>
        <p:cNvPr id="1" name=""/>
        <p:cNvGrpSpPr/>
        <p:nvPr/>
      </p:nvGrpSpPr>
      <p:grpSpPr>
        <a:xfrm>
          <a:off x="0" y="0"/>
          <a:ext cx="0" cy="0"/>
          <a:chOff x="0" y="0"/>
          <a:chExt cx="0" cy="0"/>
        </a:xfrm>
      </p:grpSpPr>
      <p:pic>
        <p:nvPicPr>
          <p:cNvPr id="7" name="Image 6" descr="Une image contenant texte, personne&#10;&#10;Description générée automatiquement">
            <a:extLst>
              <a:ext uri="{FF2B5EF4-FFF2-40B4-BE49-F238E27FC236}">
                <a16:creationId xmlns:a16="http://schemas.microsoft.com/office/drawing/2014/main" id="{896B771E-C9BF-A43B-39EA-8E202C16DCF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12" name="Titre 1">
            <a:extLst>
              <a:ext uri="{FF2B5EF4-FFF2-40B4-BE49-F238E27FC236}">
                <a16:creationId xmlns:a16="http://schemas.microsoft.com/office/drawing/2014/main" id="{946FAB4E-6A5F-453D-9543-2FAB6EEABC7C}"/>
              </a:ext>
            </a:extLst>
          </p:cNvPr>
          <p:cNvSpPr>
            <a:spLocks noGrp="1"/>
          </p:cNvSpPr>
          <p:nvPr>
            <p:ph type="title" hasCustomPrompt="1"/>
          </p:nvPr>
        </p:nvSpPr>
        <p:spPr>
          <a:xfrm>
            <a:off x="788166" y="2981792"/>
            <a:ext cx="5434834" cy="1846659"/>
          </a:xfrm>
        </p:spPr>
        <p:txBody>
          <a:bodyPr anchor="b" anchorCtr="0"/>
          <a:lstStyle>
            <a:lvl1pPr>
              <a:lnSpc>
                <a:spcPct val="100000"/>
              </a:lnSpc>
              <a:defRPr sz="6000">
                <a:solidFill>
                  <a:schemeClr val="bg1"/>
                </a:solidFill>
                <a:latin typeface="Gotham Black" pitchFamily="50" charset="0"/>
              </a:defRPr>
            </a:lvl1pPr>
          </a:lstStyle>
          <a:p>
            <a:r>
              <a:rPr lang="fr-FR"/>
              <a:t>Titre de la présentation</a:t>
            </a:r>
          </a:p>
        </p:txBody>
      </p:sp>
      <p:cxnSp>
        <p:nvCxnSpPr>
          <p:cNvPr id="9" name="Connecteur droit 8">
            <a:extLst>
              <a:ext uri="{FF2B5EF4-FFF2-40B4-BE49-F238E27FC236}">
                <a16:creationId xmlns:a16="http://schemas.microsoft.com/office/drawing/2014/main" id="{8198BB04-A750-4830-975D-5AC14DAD1C02}"/>
              </a:ext>
            </a:extLst>
          </p:cNvPr>
          <p:cNvCxnSpPr>
            <a:cxnSpLocks/>
          </p:cNvCxnSpPr>
          <p:nvPr/>
        </p:nvCxnSpPr>
        <p:spPr>
          <a:xfrm>
            <a:off x="788166" y="5110090"/>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8" name="Espace réservé du texte 4">
            <a:extLst>
              <a:ext uri="{FF2B5EF4-FFF2-40B4-BE49-F238E27FC236}">
                <a16:creationId xmlns:a16="http://schemas.microsoft.com/office/drawing/2014/main" id="{4DE79BBB-C48B-4238-83FF-667335F9CA08}"/>
              </a:ext>
            </a:extLst>
          </p:cNvPr>
          <p:cNvSpPr>
            <a:spLocks noGrp="1"/>
          </p:cNvSpPr>
          <p:nvPr>
            <p:ph type="body" sz="quarter" idx="12" hasCustomPrompt="1"/>
          </p:nvPr>
        </p:nvSpPr>
        <p:spPr>
          <a:xfrm>
            <a:off x="788166" y="5365125"/>
            <a:ext cx="5434834" cy="123887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pic>
        <p:nvPicPr>
          <p:cNvPr id="6" name="Image 5">
            <a:extLst>
              <a:ext uri="{FF2B5EF4-FFF2-40B4-BE49-F238E27FC236}">
                <a16:creationId xmlns:a16="http://schemas.microsoft.com/office/drawing/2014/main" id="{7D773D2C-730D-E5A7-CA2C-39E60C49863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472444" y="2981792"/>
            <a:ext cx="2605194" cy="1276335"/>
          </a:xfrm>
          <a:prstGeom prst="rect">
            <a:avLst/>
          </a:prstGeom>
        </p:spPr>
      </p:pic>
    </p:spTree>
    <p:extLst>
      <p:ext uri="{BB962C8B-B14F-4D97-AF65-F5344CB8AC3E}">
        <p14:creationId xmlns:p14="http://schemas.microsoft.com/office/powerpoint/2010/main" val="14615316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p:cSld name="Titre avec contenu et 2 images">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5" name="Forme libre : forme 19">
            <a:extLst>
              <a:ext uri="{FF2B5EF4-FFF2-40B4-BE49-F238E27FC236}">
                <a16:creationId xmlns:a16="http://schemas.microsoft.com/office/drawing/2014/main" id="{0709630B-427F-480C-8761-0E18531C02E5}"/>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a:xfrm>
            <a:off x="9280525" y="6572462"/>
            <a:ext cx="2743200" cy="138499"/>
          </a:xfrm>
        </p:spPr>
        <p:txBody>
          <a:bodyPr/>
          <a:lstStyle>
            <a:lvl1pPr>
              <a:defRPr sz="900"/>
            </a:lvl1pPr>
          </a:lstStyle>
          <a:p>
            <a:fld id="{DCFF6D3A-3277-42A1-9D8C-71F4574BBB66}" type="slidenum">
              <a:rPr lang="fr-FR" smtClean="0"/>
              <a:t>‹N°›</a:t>
            </a:fld>
            <a:endParaRPr lang="fr-FR"/>
          </a:p>
        </p:txBody>
      </p:sp>
      <p:sp>
        <p:nvSpPr>
          <p:cNvPr id="7" name="Rectangle 6">
            <a:extLst>
              <a:ext uri="{FF2B5EF4-FFF2-40B4-BE49-F238E27FC236}">
                <a16:creationId xmlns:a16="http://schemas.microsoft.com/office/drawing/2014/main" id="{F57DE8DF-88EA-45AA-A5C5-B23326262B1C}"/>
              </a:ext>
            </a:extLst>
          </p:cNvPr>
          <p:cNvSpPr/>
          <p:nvPr/>
        </p:nvSpPr>
        <p:spPr>
          <a:xfrm>
            <a:off x="407988" y="367145"/>
            <a:ext cx="11379527" cy="61237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a:xfrm>
            <a:off x="1619250" y="6090349"/>
            <a:ext cx="4114800" cy="169277"/>
          </a:xfrm>
        </p:spPr>
        <p:txBody>
          <a:bodyPr/>
          <a:lstStyle/>
          <a:p>
            <a:endParaRPr lang="fr-FR"/>
          </a:p>
        </p:txBody>
      </p:sp>
      <p:sp>
        <p:nvSpPr>
          <p:cNvPr id="13" name="Espace réservé pour une image  9">
            <a:extLst>
              <a:ext uri="{FF2B5EF4-FFF2-40B4-BE49-F238E27FC236}">
                <a16:creationId xmlns:a16="http://schemas.microsoft.com/office/drawing/2014/main" id="{905CF6ED-389F-467C-A998-A7CACA40F014}"/>
              </a:ext>
            </a:extLst>
          </p:cNvPr>
          <p:cNvSpPr>
            <a:spLocks noGrp="1"/>
          </p:cNvSpPr>
          <p:nvPr>
            <p:ph type="pic" sz="quarter" idx="13" hasCustomPrompt="1"/>
          </p:nvPr>
        </p:nvSpPr>
        <p:spPr>
          <a:xfrm>
            <a:off x="8174635" y="2343967"/>
            <a:ext cx="3229200" cy="3744000"/>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lvl1pPr>
          </a:lstStyle>
          <a:p>
            <a:r>
              <a:rPr lang="fr-FR"/>
              <a:t>Image</a:t>
            </a:r>
          </a:p>
        </p:txBody>
      </p:sp>
      <p:sp>
        <p:nvSpPr>
          <p:cNvPr id="14" name="Espace réservé pour une image  9">
            <a:extLst>
              <a:ext uri="{FF2B5EF4-FFF2-40B4-BE49-F238E27FC236}">
                <a16:creationId xmlns:a16="http://schemas.microsoft.com/office/drawing/2014/main" id="{AAEEF5C5-3727-4166-B651-22A044E907B2}"/>
              </a:ext>
            </a:extLst>
          </p:cNvPr>
          <p:cNvSpPr>
            <a:spLocks noGrp="1"/>
          </p:cNvSpPr>
          <p:nvPr>
            <p:ph type="pic" sz="quarter" idx="14" hasCustomPrompt="1"/>
          </p:nvPr>
        </p:nvSpPr>
        <p:spPr>
          <a:xfrm>
            <a:off x="4629407" y="2343967"/>
            <a:ext cx="3229200" cy="3744000"/>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lvl1pPr>
          </a:lstStyle>
          <a:p>
            <a:r>
              <a:rPr lang="fr-FR"/>
              <a:t>Image</a:t>
            </a:r>
          </a:p>
        </p:txBody>
      </p:sp>
      <p:sp>
        <p:nvSpPr>
          <p:cNvPr id="16" name="Titre 4">
            <a:extLst>
              <a:ext uri="{FF2B5EF4-FFF2-40B4-BE49-F238E27FC236}">
                <a16:creationId xmlns:a16="http://schemas.microsoft.com/office/drawing/2014/main" id="{650122C4-BBA8-4968-AA25-B48081219154}"/>
              </a:ext>
            </a:extLst>
          </p:cNvPr>
          <p:cNvSpPr>
            <a:spLocks noGrp="1"/>
          </p:cNvSpPr>
          <p:nvPr>
            <p:ph type="title" hasCustomPrompt="1"/>
          </p:nvPr>
        </p:nvSpPr>
        <p:spPr>
          <a:xfrm>
            <a:off x="790576" y="713020"/>
            <a:ext cx="9953624" cy="986400"/>
          </a:xfrm>
        </p:spPr>
        <p:txBody>
          <a:bodyPr anchor="b">
            <a:noAutofit/>
          </a:bodyPr>
          <a:lstStyle>
            <a:lvl1pPr>
              <a:defRPr sz="3200"/>
            </a:lvl1pPr>
          </a:lstStyle>
          <a:p>
            <a:r>
              <a:rPr lang="fr-FR"/>
              <a:t>Titre de la diapositive sur plusieurs lignes</a:t>
            </a:r>
          </a:p>
        </p:txBody>
      </p:sp>
      <p:sp>
        <p:nvSpPr>
          <p:cNvPr id="18" name="Espace réservé du texte 4">
            <a:extLst>
              <a:ext uri="{FF2B5EF4-FFF2-40B4-BE49-F238E27FC236}">
                <a16:creationId xmlns:a16="http://schemas.microsoft.com/office/drawing/2014/main" id="{5432D409-03F6-490E-A410-320470DDD1F8}"/>
              </a:ext>
            </a:extLst>
          </p:cNvPr>
          <p:cNvSpPr>
            <a:spLocks noGrp="1"/>
          </p:cNvSpPr>
          <p:nvPr>
            <p:ph type="body" sz="quarter" idx="18" hasCustomPrompt="1"/>
          </p:nvPr>
        </p:nvSpPr>
        <p:spPr>
          <a:xfrm>
            <a:off x="787401" y="2100750"/>
            <a:ext cx="3048000" cy="3670592"/>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21" name="Connecteur droit 20">
            <a:extLst>
              <a:ext uri="{FF2B5EF4-FFF2-40B4-BE49-F238E27FC236}">
                <a16:creationId xmlns:a16="http://schemas.microsoft.com/office/drawing/2014/main" id="{9F74220A-7D31-406C-AAF0-5A717FBC1AFF}"/>
              </a:ext>
            </a:extLst>
          </p:cNvPr>
          <p:cNvCxnSpPr>
            <a:cxnSpLocks/>
          </p:cNvCxnSpPr>
          <p:nvPr/>
        </p:nvCxnSpPr>
        <p:spPr>
          <a:xfrm>
            <a:off x="788166" y="1905000"/>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pic>
        <p:nvPicPr>
          <p:cNvPr id="2" name="Image 1">
            <a:extLst>
              <a:ext uri="{FF2B5EF4-FFF2-40B4-BE49-F238E27FC236}">
                <a16:creationId xmlns:a16="http://schemas.microsoft.com/office/drawing/2014/main" id="{F51D46D0-E043-FE86-396D-813FBA7A3D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14075" y="5956656"/>
            <a:ext cx="796390" cy="390167"/>
          </a:xfrm>
          <a:prstGeom prst="rect">
            <a:avLst/>
          </a:prstGeom>
        </p:spPr>
      </p:pic>
    </p:spTree>
    <p:extLst>
      <p:ext uri="{BB962C8B-B14F-4D97-AF65-F5344CB8AC3E}">
        <p14:creationId xmlns:p14="http://schemas.microsoft.com/office/powerpoint/2010/main" val="2996561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492">
          <p15:clr>
            <a:srgbClr val="00000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p:cSld name="Titre 3 colonnes de contenus avec pictos">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5" name="Forme libre : forme 19">
            <a:extLst>
              <a:ext uri="{FF2B5EF4-FFF2-40B4-BE49-F238E27FC236}">
                <a16:creationId xmlns:a16="http://schemas.microsoft.com/office/drawing/2014/main" id="{0709630B-427F-480C-8761-0E18531C02E5}"/>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a:xfrm>
            <a:off x="9280525" y="6572462"/>
            <a:ext cx="2743200" cy="138499"/>
          </a:xfrm>
        </p:spPr>
        <p:txBody>
          <a:bodyPr/>
          <a:lstStyle>
            <a:lvl1pPr>
              <a:defRPr sz="900"/>
            </a:lvl1pPr>
          </a:lstStyle>
          <a:p>
            <a:fld id="{DCFF6D3A-3277-42A1-9D8C-71F4574BBB66}" type="slidenum">
              <a:rPr lang="fr-FR" smtClean="0"/>
              <a:t>‹N°›</a:t>
            </a:fld>
            <a:endParaRPr lang="fr-FR"/>
          </a:p>
        </p:txBody>
      </p:sp>
      <p:sp>
        <p:nvSpPr>
          <p:cNvPr id="7" name="Rectangle 6">
            <a:extLst>
              <a:ext uri="{FF2B5EF4-FFF2-40B4-BE49-F238E27FC236}">
                <a16:creationId xmlns:a16="http://schemas.microsoft.com/office/drawing/2014/main" id="{F57DE8DF-88EA-45AA-A5C5-B23326262B1C}"/>
              </a:ext>
            </a:extLst>
          </p:cNvPr>
          <p:cNvSpPr/>
          <p:nvPr/>
        </p:nvSpPr>
        <p:spPr>
          <a:xfrm>
            <a:off x="407988" y="367145"/>
            <a:ext cx="11379527" cy="61237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a:xfrm>
            <a:off x="1619250" y="6090349"/>
            <a:ext cx="4114800" cy="169277"/>
          </a:xfrm>
        </p:spPr>
        <p:txBody>
          <a:bodyPr/>
          <a:lstStyle/>
          <a:p>
            <a:endParaRPr lang="fr-FR"/>
          </a:p>
        </p:txBody>
      </p:sp>
      <p:sp>
        <p:nvSpPr>
          <p:cNvPr id="16" name="Titre 4">
            <a:extLst>
              <a:ext uri="{FF2B5EF4-FFF2-40B4-BE49-F238E27FC236}">
                <a16:creationId xmlns:a16="http://schemas.microsoft.com/office/drawing/2014/main" id="{650122C4-BBA8-4968-AA25-B48081219154}"/>
              </a:ext>
            </a:extLst>
          </p:cNvPr>
          <p:cNvSpPr>
            <a:spLocks noGrp="1"/>
          </p:cNvSpPr>
          <p:nvPr>
            <p:ph type="title" hasCustomPrompt="1"/>
          </p:nvPr>
        </p:nvSpPr>
        <p:spPr>
          <a:xfrm>
            <a:off x="790576" y="713020"/>
            <a:ext cx="9953624" cy="986400"/>
          </a:xfrm>
        </p:spPr>
        <p:txBody>
          <a:bodyPr anchor="b">
            <a:noAutofit/>
          </a:bodyPr>
          <a:lstStyle>
            <a:lvl1pPr>
              <a:defRPr sz="3200"/>
            </a:lvl1pPr>
          </a:lstStyle>
          <a:p>
            <a:r>
              <a:rPr lang="fr-FR"/>
              <a:t>Titre de la diapositive sur plusieurs lignes</a:t>
            </a:r>
          </a:p>
        </p:txBody>
      </p:sp>
      <p:sp>
        <p:nvSpPr>
          <p:cNvPr id="15" name="Espace réservé du texte 4">
            <a:extLst>
              <a:ext uri="{FF2B5EF4-FFF2-40B4-BE49-F238E27FC236}">
                <a16:creationId xmlns:a16="http://schemas.microsoft.com/office/drawing/2014/main" id="{C32A6317-B940-4266-BD4A-6B12D590317B}"/>
              </a:ext>
            </a:extLst>
          </p:cNvPr>
          <p:cNvSpPr>
            <a:spLocks noGrp="1"/>
          </p:cNvSpPr>
          <p:nvPr>
            <p:ph type="body" sz="quarter" idx="18" hasCustomPrompt="1"/>
          </p:nvPr>
        </p:nvSpPr>
        <p:spPr>
          <a:xfrm>
            <a:off x="788166" y="2100750"/>
            <a:ext cx="9954000" cy="246221"/>
          </a:xfrm>
        </p:spPr>
        <p:txBody>
          <a:bodyPr lIns="0" tIns="0" rIns="0" bIns="0" anchor="t" anchorCtr="0">
            <a:spAutoFit/>
          </a:bodyPr>
          <a:lstStyle>
            <a:lvl1pPr>
              <a:defRPr sz="1600"/>
            </a:lvl1pPr>
            <a:lvl2pPr>
              <a:defRPr sz="1600" b="1">
                <a:solidFill>
                  <a:schemeClr val="accent1"/>
                </a:solidFill>
                <a:latin typeface="Lato" panose="020B0604020202020204" charset="0"/>
              </a:defRPr>
            </a:lvl2pPr>
            <a:lvl3pPr>
              <a:defRPr sz="1600" b="1">
                <a:solidFill>
                  <a:schemeClr val="accent1"/>
                </a:solidFill>
                <a:latin typeface="Lato" panose="020B0604020202020204" charset="0"/>
              </a:defRPr>
            </a:lvl3pPr>
            <a:lvl4pPr>
              <a:buFontTx/>
              <a:buNone/>
              <a:defRPr sz="1600" b="1">
                <a:solidFill>
                  <a:schemeClr val="accent1"/>
                </a:solidFill>
                <a:latin typeface="Lato" panose="020B0604020202020204" charset="0"/>
              </a:defRPr>
            </a:lvl4pPr>
            <a:lvl5pPr marL="0" indent="0">
              <a:buFontTx/>
              <a:buNone/>
              <a:defRPr sz="1600" b="1">
                <a:solidFill>
                  <a:schemeClr val="accent1"/>
                </a:solidFill>
                <a:latin typeface="Lato" panose="020B0604020202020204" charset="0"/>
              </a:defRPr>
            </a:lvl5pPr>
            <a:lvl6pPr>
              <a:defRPr sz="1600" b="1">
                <a:latin typeface="Lato" panose="020B0604020202020204" charset="0"/>
              </a:defRPr>
            </a:lvl6pPr>
            <a:lvl7pPr>
              <a:defRPr sz="1600" b="1" i="0">
                <a:latin typeface="Lato" panose="020B0604020202020204" charset="0"/>
              </a:defRPr>
            </a:lvl7pPr>
            <a:lvl8pPr>
              <a:defRPr sz="1600" b="1" i="0">
                <a:latin typeface="Lato" panose="020B0604020202020204" charset="0"/>
              </a:defRPr>
            </a:lvl8pPr>
            <a:lvl9pPr>
              <a:defRPr sz="1600" b="1" i="0">
                <a:latin typeface="Lato" panose="020B0604020202020204" charset="0"/>
              </a:defRPr>
            </a:lvl9pPr>
          </a:lstStyle>
          <a:p>
            <a:pPr lvl="0"/>
            <a:r>
              <a:rPr lang="fr-FR"/>
              <a:t>Sous-titre</a:t>
            </a:r>
          </a:p>
        </p:txBody>
      </p:sp>
      <p:cxnSp>
        <p:nvCxnSpPr>
          <p:cNvPr id="17" name="Connecteur droit 16">
            <a:extLst>
              <a:ext uri="{FF2B5EF4-FFF2-40B4-BE49-F238E27FC236}">
                <a16:creationId xmlns:a16="http://schemas.microsoft.com/office/drawing/2014/main" id="{152D77B2-9654-472C-9117-B5C5EB1173C2}"/>
              </a:ext>
            </a:extLst>
          </p:cNvPr>
          <p:cNvCxnSpPr>
            <a:cxnSpLocks/>
          </p:cNvCxnSpPr>
          <p:nvPr/>
        </p:nvCxnSpPr>
        <p:spPr>
          <a:xfrm rot="10800000">
            <a:off x="4275352" y="2993518"/>
            <a:ext cx="0" cy="2880000"/>
          </a:xfrm>
          <a:prstGeom prst="line">
            <a:avLst/>
          </a:prstGeom>
          <a:ln cap="rnd">
            <a:solidFill>
              <a:schemeClr val="bg2"/>
            </a:solidFill>
            <a:round/>
          </a:ln>
        </p:spPr>
        <p:style>
          <a:lnRef idx="1">
            <a:schemeClr val="accent1"/>
          </a:lnRef>
          <a:fillRef idx="0">
            <a:schemeClr val="accent1"/>
          </a:fillRef>
          <a:effectRef idx="0">
            <a:schemeClr val="accent1"/>
          </a:effectRef>
          <a:fontRef idx="minor">
            <a:schemeClr val="tx1"/>
          </a:fontRef>
        </p:style>
      </p:cxnSp>
      <p:cxnSp>
        <p:nvCxnSpPr>
          <p:cNvPr id="19" name="Connecteur droit 18">
            <a:extLst>
              <a:ext uri="{FF2B5EF4-FFF2-40B4-BE49-F238E27FC236}">
                <a16:creationId xmlns:a16="http://schemas.microsoft.com/office/drawing/2014/main" id="{C80EAE33-7BC6-433D-94E3-953F9B93850C}"/>
              </a:ext>
            </a:extLst>
          </p:cNvPr>
          <p:cNvCxnSpPr>
            <a:cxnSpLocks/>
          </p:cNvCxnSpPr>
          <p:nvPr/>
        </p:nvCxnSpPr>
        <p:spPr>
          <a:xfrm rot="10800000">
            <a:off x="7878370" y="2993518"/>
            <a:ext cx="0" cy="2880000"/>
          </a:xfrm>
          <a:prstGeom prst="line">
            <a:avLst/>
          </a:prstGeom>
          <a:ln cap="rnd">
            <a:solidFill>
              <a:schemeClr val="bg2"/>
            </a:solidFill>
            <a:round/>
          </a:ln>
        </p:spPr>
        <p:style>
          <a:lnRef idx="1">
            <a:schemeClr val="accent1"/>
          </a:lnRef>
          <a:fillRef idx="0">
            <a:schemeClr val="accent1"/>
          </a:fillRef>
          <a:effectRef idx="0">
            <a:schemeClr val="accent1"/>
          </a:effectRef>
          <a:fontRef idx="minor">
            <a:schemeClr val="tx1"/>
          </a:fontRef>
        </p:style>
      </p:cxnSp>
      <p:sp>
        <p:nvSpPr>
          <p:cNvPr id="6" name="Espace réservé du texte 5">
            <a:extLst>
              <a:ext uri="{FF2B5EF4-FFF2-40B4-BE49-F238E27FC236}">
                <a16:creationId xmlns:a16="http://schemas.microsoft.com/office/drawing/2014/main" id="{E1FCB1B9-A915-450E-BA68-C3BE7E986FCC}"/>
              </a:ext>
            </a:extLst>
          </p:cNvPr>
          <p:cNvSpPr>
            <a:spLocks noGrp="1"/>
          </p:cNvSpPr>
          <p:nvPr>
            <p:ph type="body" sz="quarter" idx="19"/>
          </p:nvPr>
        </p:nvSpPr>
        <p:spPr>
          <a:xfrm>
            <a:off x="788165" y="3838575"/>
            <a:ext cx="3373200" cy="1930400"/>
          </a:xfrm>
        </p:spPr>
        <p:txBody>
          <a:bodyPr/>
          <a:lstStyle>
            <a:lvl1pPr algn="ctr">
              <a:defRPr sz="1800"/>
            </a:lvl1pPr>
            <a:lvl2pPr algn="ctr">
              <a:defRPr sz="1600"/>
            </a:lvl2pPr>
            <a:lvl3pPr algn="ctr">
              <a:defRPr sz="1400"/>
            </a:lvl3pPr>
            <a:lvl4pPr algn="ctr">
              <a:defRPr sz="1400"/>
            </a:lvl4pPr>
            <a:lvl5pPr algn="ctr">
              <a:defRPr sz="1100"/>
            </a:lvl5pPr>
            <a:lvl6pPr algn="ctr">
              <a:defRPr sz="1200"/>
            </a:lvl6pPr>
            <a:lvl7pPr algn="ctr">
              <a:defRPr sz="1050"/>
            </a:lvl7pPr>
            <a:lvl8pPr algn="ctr">
              <a:defRPr sz="1000"/>
            </a:lvl8pPr>
            <a:lvl9pPr algn="ctr">
              <a:defRPr sz="1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24" name="Espace réservé du texte 5">
            <a:extLst>
              <a:ext uri="{FF2B5EF4-FFF2-40B4-BE49-F238E27FC236}">
                <a16:creationId xmlns:a16="http://schemas.microsoft.com/office/drawing/2014/main" id="{D53FA061-AB8A-4DA9-91C6-F0169C64CCCD}"/>
              </a:ext>
            </a:extLst>
          </p:cNvPr>
          <p:cNvSpPr>
            <a:spLocks noGrp="1"/>
          </p:cNvSpPr>
          <p:nvPr>
            <p:ph type="body" sz="quarter" idx="20"/>
          </p:nvPr>
        </p:nvSpPr>
        <p:spPr>
          <a:xfrm>
            <a:off x="7992356" y="3838575"/>
            <a:ext cx="3373200" cy="1930400"/>
          </a:xfrm>
        </p:spPr>
        <p:txBody>
          <a:bodyPr/>
          <a:lstStyle>
            <a:lvl1pPr algn="ctr">
              <a:defRPr sz="1800"/>
            </a:lvl1pPr>
            <a:lvl2pPr algn="ctr">
              <a:defRPr sz="1600">
                <a:solidFill>
                  <a:schemeClr val="accent2"/>
                </a:solidFill>
              </a:defRPr>
            </a:lvl2pPr>
            <a:lvl3pPr algn="ctr">
              <a:defRPr sz="1400"/>
            </a:lvl3pPr>
            <a:lvl4pPr algn="ctr">
              <a:defRPr sz="1400"/>
            </a:lvl4pPr>
            <a:lvl5pPr algn="ctr">
              <a:defRPr sz="1100"/>
            </a:lvl5pPr>
            <a:lvl6pPr algn="ctr">
              <a:defRPr sz="1200"/>
            </a:lvl6pPr>
            <a:lvl7pPr algn="ctr">
              <a:defRPr sz="1050"/>
            </a:lvl7pPr>
            <a:lvl8pPr algn="ctr">
              <a:defRPr sz="1000"/>
            </a:lvl8pPr>
            <a:lvl9pPr algn="ctr">
              <a:defRPr sz="1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pic>
        <p:nvPicPr>
          <p:cNvPr id="2" name="Image 1">
            <a:extLst>
              <a:ext uri="{FF2B5EF4-FFF2-40B4-BE49-F238E27FC236}">
                <a16:creationId xmlns:a16="http://schemas.microsoft.com/office/drawing/2014/main" id="{7DCEAAE7-1125-0826-E1C9-1A8A7C8408F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14075" y="5956656"/>
            <a:ext cx="796390" cy="390167"/>
          </a:xfrm>
          <a:prstGeom prst="rect">
            <a:avLst/>
          </a:prstGeom>
        </p:spPr>
      </p:pic>
      <p:sp>
        <p:nvSpPr>
          <p:cNvPr id="25" name="Espace réservé du texte 5">
            <a:extLst>
              <a:ext uri="{FF2B5EF4-FFF2-40B4-BE49-F238E27FC236}">
                <a16:creationId xmlns:a16="http://schemas.microsoft.com/office/drawing/2014/main" id="{47F24B90-BDE0-4C91-A821-AFF744AB5F57}"/>
              </a:ext>
            </a:extLst>
          </p:cNvPr>
          <p:cNvSpPr>
            <a:spLocks noGrp="1"/>
          </p:cNvSpPr>
          <p:nvPr>
            <p:ph type="body" sz="quarter" idx="21"/>
          </p:nvPr>
        </p:nvSpPr>
        <p:spPr>
          <a:xfrm>
            <a:off x="4391184" y="3838575"/>
            <a:ext cx="3373200" cy="1930400"/>
          </a:xfrm>
        </p:spPr>
        <p:txBody>
          <a:bodyPr/>
          <a:lstStyle>
            <a:lvl1pPr algn="ctr">
              <a:defRPr sz="1800"/>
            </a:lvl1pPr>
            <a:lvl2pPr algn="ctr">
              <a:defRPr sz="1600">
                <a:solidFill>
                  <a:schemeClr val="accent2"/>
                </a:solidFill>
              </a:defRPr>
            </a:lvl2pPr>
            <a:lvl3pPr algn="ctr">
              <a:defRPr sz="1400"/>
            </a:lvl3pPr>
            <a:lvl4pPr algn="ctr">
              <a:defRPr sz="1400"/>
            </a:lvl4pPr>
            <a:lvl5pPr algn="ctr">
              <a:defRPr sz="1100"/>
            </a:lvl5pPr>
            <a:lvl6pPr algn="ctr">
              <a:defRPr sz="1200"/>
            </a:lvl6pPr>
            <a:lvl7pPr algn="ctr">
              <a:defRPr sz="1050"/>
            </a:lvl7pPr>
            <a:lvl8pPr algn="ctr">
              <a:defRPr sz="1000"/>
            </a:lvl8pPr>
            <a:lvl9pPr algn="ctr">
              <a:defRPr sz="1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cxnSp>
        <p:nvCxnSpPr>
          <p:cNvPr id="26" name="Connecteur droit 25">
            <a:extLst>
              <a:ext uri="{FF2B5EF4-FFF2-40B4-BE49-F238E27FC236}">
                <a16:creationId xmlns:a16="http://schemas.microsoft.com/office/drawing/2014/main" id="{6A6BC43D-6786-48F0-9048-4F472CBAC01D}"/>
              </a:ext>
            </a:extLst>
          </p:cNvPr>
          <p:cNvCxnSpPr>
            <a:cxnSpLocks/>
          </p:cNvCxnSpPr>
          <p:nvPr/>
        </p:nvCxnSpPr>
        <p:spPr>
          <a:xfrm>
            <a:off x="788166" y="1905000"/>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33285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492">
          <p15:clr>
            <a:srgbClr val="00000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p:cSld name="6 Points-clés">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1079502"/>
            <a:ext cx="3161689" cy="2752858"/>
          </a:xfrm>
        </p:spPr>
        <p:txBody>
          <a:bodyPr anchor="b">
            <a:noAutofit/>
          </a:bodyPr>
          <a:lstStyle>
            <a:lvl1pPr>
              <a:defRPr sz="3200">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cxnSp>
        <p:nvCxnSpPr>
          <p:cNvPr id="9" name="Connecteur droit 8">
            <a:extLst>
              <a:ext uri="{FF2B5EF4-FFF2-40B4-BE49-F238E27FC236}">
                <a16:creationId xmlns:a16="http://schemas.microsoft.com/office/drawing/2014/main" id="{5EA8BE6E-A4FC-4C68-98FA-8480F31913AD}"/>
              </a:ext>
            </a:extLst>
          </p:cNvPr>
          <p:cNvCxnSpPr>
            <a:cxnSpLocks/>
          </p:cNvCxnSpPr>
          <p:nvPr/>
        </p:nvCxnSpPr>
        <p:spPr>
          <a:xfrm>
            <a:off x="407988" y="409896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02400E8D-B825-4937-B652-02D5BA7DB0ED}"/>
              </a:ext>
            </a:extLst>
          </p:cNvPr>
          <p:cNvSpPr>
            <a:spLocks noGrp="1"/>
          </p:cNvSpPr>
          <p:nvPr>
            <p:ph type="body" sz="quarter" idx="12" hasCustomPrompt="1"/>
          </p:nvPr>
        </p:nvSpPr>
        <p:spPr>
          <a:xfrm>
            <a:off x="419711" y="4458825"/>
            <a:ext cx="3162927" cy="1319672"/>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6" name="Espace réservé du texte 5">
            <a:extLst>
              <a:ext uri="{FF2B5EF4-FFF2-40B4-BE49-F238E27FC236}">
                <a16:creationId xmlns:a16="http://schemas.microsoft.com/office/drawing/2014/main" id="{C4101565-037C-435E-A555-076FE3EDC8CA}"/>
              </a:ext>
            </a:extLst>
          </p:cNvPr>
          <p:cNvSpPr>
            <a:spLocks noGrp="1"/>
          </p:cNvSpPr>
          <p:nvPr>
            <p:ph type="body" sz="quarter" idx="18" hasCustomPrompt="1"/>
          </p:nvPr>
        </p:nvSpPr>
        <p:spPr>
          <a:xfrm>
            <a:off x="4372775" y="749175"/>
            <a:ext cx="3250800" cy="1641600"/>
          </a:xfrm>
          <a:solidFill>
            <a:schemeClr val="accent1"/>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a:t>
            </a:r>
          </a:p>
        </p:txBody>
      </p:sp>
      <p:sp>
        <p:nvSpPr>
          <p:cNvPr id="26" name="Espace réservé du texte 5">
            <a:extLst>
              <a:ext uri="{FF2B5EF4-FFF2-40B4-BE49-F238E27FC236}">
                <a16:creationId xmlns:a16="http://schemas.microsoft.com/office/drawing/2014/main" id="{AD9BA157-D874-41E6-8247-9A4CA0674F5A}"/>
              </a:ext>
            </a:extLst>
          </p:cNvPr>
          <p:cNvSpPr>
            <a:spLocks noGrp="1"/>
          </p:cNvSpPr>
          <p:nvPr>
            <p:ph type="body" sz="quarter" idx="19" hasCustomPrompt="1"/>
          </p:nvPr>
        </p:nvSpPr>
        <p:spPr>
          <a:xfrm>
            <a:off x="8168618" y="2644574"/>
            <a:ext cx="3250800" cy="1641600"/>
          </a:xfrm>
          <a:solidFill>
            <a:schemeClr val="accent1"/>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 </a:t>
            </a:r>
          </a:p>
        </p:txBody>
      </p:sp>
      <p:sp>
        <p:nvSpPr>
          <p:cNvPr id="27" name="Espace réservé du texte 5">
            <a:extLst>
              <a:ext uri="{FF2B5EF4-FFF2-40B4-BE49-F238E27FC236}">
                <a16:creationId xmlns:a16="http://schemas.microsoft.com/office/drawing/2014/main" id="{77B1F794-78FB-4FC3-9BD8-04027103909C}"/>
              </a:ext>
            </a:extLst>
          </p:cNvPr>
          <p:cNvSpPr>
            <a:spLocks noGrp="1"/>
          </p:cNvSpPr>
          <p:nvPr>
            <p:ph type="body" sz="quarter" idx="20" hasCustomPrompt="1"/>
          </p:nvPr>
        </p:nvSpPr>
        <p:spPr>
          <a:xfrm>
            <a:off x="4372775" y="4535354"/>
            <a:ext cx="3250800" cy="1641600"/>
          </a:xfrm>
          <a:solidFill>
            <a:schemeClr val="accent2"/>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 </a:t>
            </a:r>
          </a:p>
        </p:txBody>
      </p:sp>
      <p:sp>
        <p:nvSpPr>
          <p:cNvPr id="28" name="Espace réservé du texte 5">
            <a:extLst>
              <a:ext uri="{FF2B5EF4-FFF2-40B4-BE49-F238E27FC236}">
                <a16:creationId xmlns:a16="http://schemas.microsoft.com/office/drawing/2014/main" id="{86F6E1A0-76B5-4D0A-8A3A-FF2FD29E0D29}"/>
              </a:ext>
            </a:extLst>
          </p:cNvPr>
          <p:cNvSpPr>
            <a:spLocks noGrp="1"/>
          </p:cNvSpPr>
          <p:nvPr>
            <p:ph type="body" sz="quarter" idx="21" hasCustomPrompt="1"/>
          </p:nvPr>
        </p:nvSpPr>
        <p:spPr>
          <a:xfrm>
            <a:off x="4372775" y="2644574"/>
            <a:ext cx="3250800" cy="1641600"/>
          </a:xfrm>
          <a:solidFill>
            <a:schemeClr val="accent3"/>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a:t>
            </a:r>
          </a:p>
        </p:txBody>
      </p:sp>
      <p:sp>
        <p:nvSpPr>
          <p:cNvPr id="29" name="Espace réservé du texte 5">
            <a:extLst>
              <a:ext uri="{FF2B5EF4-FFF2-40B4-BE49-F238E27FC236}">
                <a16:creationId xmlns:a16="http://schemas.microsoft.com/office/drawing/2014/main" id="{99CEBB11-6145-4FBB-BB80-872C81BD9C28}"/>
              </a:ext>
            </a:extLst>
          </p:cNvPr>
          <p:cNvSpPr>
            <a:spLocks noGrp="1"/>
          </p:cNvSpPr>
          <p:nvPr>
            <p:ph type="body" sz="quarter" idx="22" hasCustomPrompt="1"/>
          </p:nvPr>
        </p:nvSpPr>
        <p:spPr>
          <a:xfrm>
            <a:off x="8168618" y="749376"/>
            <a:ext cx="3250800" cy="1641600"/>
          </a:xfrm>
          <a:solidFill>
            <a:schemeClr val="accent2"/>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a:t>
            </a:r>
          </a:p>
        </p:txBody>
      </p:sp>
      <p:sp>
        <p:nvSpPr>
          <p:cNvPr id="30" name="Espace réservé du texte 5">
            <a:extLst>
              <a:ext uri="{FF2B5EF4-FFF2-40B4-BE49-F238E27FC236}">
                <a16:creationId xmlns:a16="http://schemas.microsoft.com/office/drawing/2014/main" id="{DFE40885-FDA7-4D54-B923-84F1407304F5}"/>
              </a:ext>
            </a:extLst>
          </p:cNvPr>
          <p:cNvSpPr>
            <a:spLocks noGrp="1"/>
          </p:cNvSpPr>
          <p:nvPr>
            <p:ph type="body" sz="quarter" idx="23" hasCustomPrompt="1"/>
          </p:nvPr>
        </p:nvSpPr>
        <p:spPr>
          <a:xfrm>
            <a:off x="8168618" y="4535354"/>
            <a:ext cx="3250800" cy="1641600"/>
          </a:xfrm>
          <a:solidFill>
            <a:schemeClr val="accent3"/>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 </a:t>
            </a:r>
          </a:p>
        </p:txBody>
      </p:sp>
      <p:pic>
        <p:nvPicPr>
          <p:cNvPr id="2" name="Image 1">
            <a:extLst>
              <a:ext uri="{FF2B5EF4-FFF2-40B4-BE49-F238E27FC236}">
                <a16:creationId xmlns:a16="http://schemas.microsoft.com/office/drawing/2014/main" id="{57B690CE-6B50-5E67-DDD0-B48FDC2C866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8068099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p:cSld name="4 Points-clés">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1079502"/>
            <a:ext cx="3161689" cy="2752858"/>
          </a:xfrm>
        </p:spPr>
        <p:txBody>
          <a:bodyPr anchor="b">
            <a:noAutofit/>
          </a:bodyPr>
          <a:lstStyle>
            <a:lvl1pPr>
              <a:defRPr sz="3200">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‹N°›</a:t>
            </a:fld>
            <a:endParaRPr lang="fr-FR"/>
          </a:p>
        </p:txBody>
      </p:sp>
      <p:cxnSp>
        <p:nvCxnSpPr>
          <p:cNvPr id="9" name="Connecteur droit 8">
            <a:extLst>
              <a:ext uri="{FF2B5EF4-FFF2-40B4-BE49-F238E27FC236}">
                <a16:creationId xmlns:a16="http://schemas.microsoft.com/office/drawing/2014/main" id="{5EA8BE6E-A4FC-4C68-98FA-8480F31913AD}"/>
              </a:ext>
            </a:extLst>
          </p:cNvPr>
          <p:cNvCxnSpPr>
            <a:cxnSpLocks/>
          </p:cNvCxnSpPr>
          <p:nvPr/>
        </p:nvCxnSpPr>
        <p:spPr>
          <a:xfrm>
            <a:off x="407988" y="409896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02400E8D-B825-4937-B652-02D5BA7DB0ED}"/>
              </a:ext>
            </a:extLst>
          </p:cNvPr>
          <p:cNvSpPr>
            <a:spLocks noGrp="1"/>
          </p:cNvSpPr>
          <p:nvPr>
            <p:ph type="body" sz="quarter" idx="12" hasCustomPrompt="1"/>
          </p:nvPr>
        </p:nvSpPr>
        <p:spPr>
          <a:xfrm>
            <a:off x="419711" y="4458825"/>
            <a:ext cx="3162927" cy="1319672"/>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8" name="Espace réservé du texte 5">
            <a:extLst>
              <a:ext uri="{FF2B5EF4-FFF2-40B4-BE49-F238E27FC236}">
                <a16:creationId xmlns:a16="http://schemas.microsoft.com/office/drawing/2014/main" id="{E905B62A-C658-4B90-BD9A-271BEF665E1F}"/>
              </a:ext>
            </a:extLst>
          </p:cNvPr>
          <p:cNvSpPr>
            <a:spLocks noGrp="1"/>
          </p:cNvSpPr>
          <p:nvPr>
            <p:ph type="body" sz="quarter" idx="18" hasCustomPrompt="1"/>
          </p:nvPr>
        </p:nvSpPr>
        <p:spPr>
          <a:xfrm>
            <a:off x="4372775" y="1644864"/>
            <a:ext cx="3250800" cy="1641600"/>
          </a:xfrm>
          <a:solidFill>
            <a:schemeClr val="accent1"/>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a:t>
            </a:r>
          </a:p>
        </p:txBody>
      </p:sp>
      <p:sp>
        <p:nvSpPr>
          <p:cNvPr id="20" name="Espace réservé du texte 5">
            <a:extLst>
              <a:ext uri="{FF2B5EF4-FFF2-40B4-BE49-F238E27FC236}">
                <a16:creationId xmlns:a16="http://schemas.microsoft.com/office/drawing/2014/main" id="{7036953E-4AE9-4A19-85AA-B85C4789A375}"/>
              </a:ext>
            </a:extLst>
          </p:cNvPr>
          <p:cNvSpPr>
            <a:spLocks noGrp="1"/>
          </p:cNvSpPr>
          <p:nvPr>
            <p:ph type="body" sz="quarter" idx="21" hasCustomPrompt="1"/>
          </p:nvPr>
        </p:nvSpPr>
        <p:spPr>
          <a:xfrm>
            <a:off x="4372775" y="3738258"/>
            <a:ext cx="3250800" cy="1641600"/>
          </a:xfrm>
          <a:solidFill>
            <a:schemeClr val="accent2"/>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a:t>
            </a:r>
          </a:p>
        </p:txBody>
      </p:sp>
      <p:sp>
        <p:nvSpPr>
          <p:cNvPr id="21" name="Espace réservé du texte 5">
            <a:extLst>
              <a:ext uri="{FF2B5EF4-FFF2-40B4-BE49-F238E27FC236}">
                <a16:creationId xmlns:a16="http://schemas.microsoft.com/office/drawing/2014/main" id="{7CC84AA0-3621-4B31-9C2D-DDDB9608820A}"/>
              </a:ext>
            </a:extLst>
          </p:cNvPr>
          <p:cNvSpPr>
            <a:spLocks noGrp="1"/>
          </p:cNvSpPr>
          <p:nvPr>
            <p:ph type="body" sz="quarter" idx="22" hasCustomPrompt="1"/>
          </p:nvPr>
        </p:nvSpPr>
        <p:spPr>
          <a:xfrm>
            <a:off x="8168618" y="1644864"/>
            <a:ext cx="3250800" cy="1641600"/>
          </a:xfrm>
          <a:solidFill>
            <a:schemeClr val="accent3"/>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a:t>
            </a:r>
          </a:p>
        </p:txBody>
      </p:sp>
      <p:sp>
        <p:nvSpPr>
          <p:cNvPr id="19" name="Espace réservé du texte 5">
            <a:extLst>
              <a:ext uri="{FF2B5EF4-FFF2-40B4-BE49-F238E27FC236}">
                <a16:creationId xmlns:a16="http://schemas.microsoft.com/office/drawing/2014/main" id="{C20A29AF-7843-4715-A4B6-6A44356F0E14}"/>
              </a:ext>
            </a:extLst>
          </p:cNvPr>
          <p:cNvSpPr>
            <a:spLocks noGrp="1"/>
          </p:cNvSpPr>
          <p:nvPr>
            <p:ph type="body" sz="quarter" idx="19" hasCustomPrompt="1"/>
          </p:nvPr>
        </p:nvSpPr>
        <p:spPr>
          <a:xfrm>
            <a:off x="8168618" y="3738258"/>
            <a:ext cx="3250800" cy="1641600"/>
          </a:xfrm>
          <a:solidFill>
            <a:schemeClr val="bg1"/>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accent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 </a:t>
            </a:r>
          </a:p>
        </p:txBody>
      </p:sp>
      <p:pic>
        <p:nvPicPr>
          <p:cNvPr id="2" name="Image 1">
            <a:extLst>
              <a:ext uri="{FF2B5EF4-FFF2-40B4-BE49-F238E27FC236}">
                <a16:creationId xmlns:a16="http://schemas.microsoft.com/office/drawing/2014/main" id="{798268E7-CFC8-AF68-0329-04DBA19A964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9897624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p:cSld name="2_Adoptez le courant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5" name="Forme libre : forme 19">
            <a:extLst>
              <a:ext uri="{FF2B5EF4-FFF2-40B4-BE49-F238E27FC236}">
                <a16:creationId xmlns:a16="http://schemas.microsoft.com/office/drawing/2014/main" id="{0709630B-427F-480C-8761-0E18531C02E5}"/>
              </a:ext>
            </a:extLst>
          </p:cNvPr>
          <p:cNvSpPr>
            <a:spLocks noChangeAspect="1"/>
          </p:cNvSpPr>
          <p:nvPr/>
        </p:nvSpPr>
        <p:spPr>
          <a:xfrm>
            <a:off x="821900" y="573530"/>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pic>
        <p:nvPicPr>
          <p:cNvPr id="8" name="Graphique 7">
            <a:extLst>
              <a:ext uri="{FF2B5EF4-FFF2-40B4-BE49-F238E27FC236}">
                <a16:creationId xmlns:a16="http://schemas.microsoft.com/office/drawing/2014/main" id="{8098ADDA-1DF3-959A-0C47-6547045DA15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475729" y="967055"/>
            <a:ext cx="5240539" cy="4923890"/>
          </a:xfrm>
          <a:prstGeom prst="rect">
            <a:avLst/>
          </a:prstGeom>
        </p:spPr>
      </p:pic>
      <p:pic>
        <p:nvPicPr>
          <p:cNvPr id="3" name="Image 2">
            <a:extLst>
              <a:ext uri="{FF2B5EF4-FFF2-40B4-BE49-F238E27FC236}">
                <a16:creationId xmlns:a16="http://schemas.microsoft.com/office/drawing/2014/main" id="{83C55CE9-55C9-1790-BC63-E5B4EE4882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89562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p:cSld name="Adoptez le courant bleu">
    <p:bg>
      <p:bgPr>
        <a:solidFill>
          <a:schemeClr val="accent1"/>
        </a:solidFill>
        <a:effectLst/>
      </p:bgPr>
    </p:bg>
    <p:spTree>
      <p:nvGrpSpPr>
        <p:cNvPr id="1" name=""/>
        <p:cNvGrpSpPr/>
        <p:nvPr/>
      </p:nvGrpSpPr>
      <p:grpSpPr>
        <a:xfrm>
          <a:off x="0" y="0"/>
          <a:ext cx="0" cy="0"/>
          <a:chOff x="0" y="0"/>
          <a:chExt cx="0" cy="0"/>
        </a:xfrm>
      </p:grpSpPr>
      <p:pic>
        <p:nvPicPr>
          <p:cNvPr id="9" name="Image 8">
            <a:extLst>
              <a:ext uri="{FF2B5EF4-FFF2-40B4-BE49-F238E27FC236}">
                <a16:creationId xmlns:a16="http://schemas.microsoft.com/office/drawing/2014/main" id="{188E36BB-7210-B241-16CE-2D85F6854FD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pic>
        <p:nvPicPr>
          <p:cNvPr id="8" name="Graphique 7">
            <a:extLst>
              <a:ext uri="{FF2B5EF4-FFF2-40B4-BE49-F238E27FC236}">
                <a16:creationId xmlns:a16="http://schemas.microsoft.com/office/drawing/2014/main" id="{8098ADDA-1DF3-959A-0C47-6547045DA15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475730" y="967055"/>
            <a:ext cx="5240539" cy="4923890"/>
          </a:xfrm>
          <a:prstGeom prst="rect">
            <a:avLst/>
          </a:prstGeom>
        </p:spPr>
      </p:pic>
      <p:pic>
        <p:nvPicPr>
          <p:cNvPr id="2" name="Image 1">
            <a:extLst>
              <a:ext uri="{FF2B5EF4-FFF2-40B4-BE49-F238E27FC236}">
                <a16:creationId xmlns:a16="http://schemas.microsoft.com/office/drawing/2014/main" id="{CD173025-43FF-F05B-F9CF-381BB643C64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4280441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p:cSld name="1_Adoptez le courant bleu">
    <p:bg>
      <p:bgPr>
        <a:solidFill>
          <a:schemeClr val="bg1"/>
        </a:solidFill>
        <a:effectLst/>
      </p:bgPr>
    </p:bg>
    <p:spTree>
      <p:nvGrpSpPr>
        <p:cNvPr id="1" name=""/>
        <p:cNvGrpSpPr/>
        <p:nvPr/>
      </p:nvGrpSpPr>
      <p:grpSpPr>
        <a:xfrm>
          <a:off x="0" y="0"/>
          <a:ext cx="0" cy="0"/>
          <a:chOff x="0" y="0"/>
          <a:chExt cx="0" cy="0"/>
        </a:xfrm>
      </p:grpSpPr>
      <p:pic>
        <p:nvPicPr>
          <p:cNvPr id="4" name="Image 3" descr="Une image contenant vague&#10;&#10;Description générée automatiquement">
            <a:extLst>
              <a:ext uri="{FF2B5EF4-FFF2-40B4-BE49-F238E27FC236}">
                <a16:creationId xmlns:a16="http://schemas.microsoft.com/office/drawing/2014/main" id="{CA41A2E1-1436-E331-4E42-B54B99BFDCC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pic>
        <p:nvPicPr>
          <p:cNvPr id="8" name="Graphique 7">
            <a:extLst>
              <a:ext uri="{FF2B5EF4-FFF2-40B4-BE49-F238E27FC236}">
                <a16:creationId xmlns:a16="http://schemas.microsoft.com/office/drawing/2014/main" id="{8098ADDA-1DF3-959A-0C47-6547045DA15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475729" y="967055"/>
            <a:ext cx="5240539" cy="4923890"/>
          </a:xfrm>
          <a:prstGeom prst="rect">
            <a:avLst/>
          </a:prstGeom>
        </p:spPr>
      </p:pic>
      <p:pic>
        <p:nvPicPr>
          <p:cNvPr id="3" name="Image 2">
            <a:extLst>
              <a:ext uri="{FF2B5EF4-FFF2-40B4-BE49-F238E27FC236}">
                <a16:creationId xmlns:a16="http://schemas.microsoft.com/office/drawing/2014/main" id="{A03D6A0B-AA67-0755-17D8-8BBADE06D0D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861172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p:cSld name="Contact">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9D550D7C-E92C-212E-B62F-FC5A90B8611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302456" y="581495"/>
            <a:ext cx="1747305" cy="856038"/>
          </a:xfrm>
          <a:prstGeom prst="rect">
            <a:avLst/>
          </a:prstGeom>
        </p:spPr>
      </p:pic>
      <p:sp>
        <p:nvSpPr>
          <p:cNvPr id="5" name="Forme libre : forme 19">
            <a:extLst>
              <a:ext uri="{FF2B5EF4-FFF2-40B4-BE49-F238E27FC236}">
                <a16:creationId xmlns:a16="http://schemas.microsoft.com/office/drawing/2014/main" id="{0709630B-427F-480C-8761-0E18531C02E5}"/>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cxnSp>
        <p:nvCxnSpPr>
          <p:cNvPr id="11" name="Connecteur droit 10">
            <a:extLst>
              <a:ext uri="{FF2B5EF4-FFF2-40B4-BE49-F238E27FC236}">
                <a16:creationId xmlns:a16="http://schemas.microsoft.com/office/drawing/2014/main" id="{A688D061-DDCF-498B-AEE5-44258EF0EB8E}"/>
              </a:ext>
            </a:extLst>
          </p:cNvPr>
          <p:cNvCxnSpPr>
            <a:cxnSpLocks/>
          </p:cNvCxnSpPr>
          <p:nvPr/>
        </p:nvCxnSpPr>
        <p:spPr>
          <a:xfrm>
            <a:off x="5734850" y="2937222"/>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2" name="ZoneTexte 11">
            <a:hlinkClick r:id="rId3"/>
            <a:extLst>
              <a:ext uri="{FF2B5EF4-FFF2-40B4-BE49-F238E27FC236}">
                <a16:creationId xmlns:a16="http://schemas.microsoft.com/office/drawing/2014/main" id="{DDB7DB26-81AF-48A7-8611-21883B86EAE4}"/>
              </a:ext>
            </a:extLst>
          </p:cNvPr>
          <p:cNvSpPr txBox="1"/>
          <p:nvPr/>
        </p:nvSpPr>
        <p:spPr>
          <a:xfrm>
            <a:off x="2181225" y="5174246"/>
            <a:ext cx="7829550" cy="246221"/>
          </a:xfrm>
          <a:prstGeom prst="rect">
            <a:avLst/>
          </a:prstGeom>
          <a:noFill/>
        </p:spPr>
        <p:txBody>
          <a:bodyPr wrap="square" lIns="0" tIns="0" rIns="0" bIns="0" rtlCol="0">
            <a:spAutoFit/>
          </a:bodyPr>
          <a:lstStyle/>
          <a:p>
            <a:pPr algn="ctr"/>
            <a:r>
              <a:rPr lang="fr-FR" sz="1600">
                <a:solidFill>
                  <a:schemeClr val="bg1"/>
                </a:solidFill>
                <a:latin typeface="Lato Light" panose="020F0302020204030203" pitchFamily="34" charset="0"/>
              </a:rPr>
              <a:t>www.bluesoft-group.com</a:t>
            </a:r>
          </a:p>
        </p:txBody>
      </p:sp>
      <p:sp>
        <p:nvSpPr>
          <p:cNvPr id="2" name="Titre 1">
            <a:extLst>
              <a:ext uri="{FF2B5EF4-FFF2-40B4-BE49-F238E27FC236}">
                <a16:creationId xmlns:a16="http://schemas.microsoft.com/office/drawing/2014/main" id="{0845006B-2A30-41F2-BE60-E4F40D0840A2}"/>
              </a:ext>
            </a:extLst>
          </p:cNvPr>
          <p:cNvSpPr>
            <a:spLocks noGrp="1"/>
          </p:cNvSpPr>
          <p:nvPr>
            <p:ph type="title" hasCustomPrompt="1"/>
          </p:nvPr>
        </p:nvSpPr>
        <p:spPr>
          <a:xfrm>
            <a:off x="838200" y="1611510"/>
            <a:ext cx="10515600" cy="1015663"/>
          </a:xfrm>
        </p:spPr>
        <p:txBody>
          <a:bodyPr/>
          <a:lstStyle>
            <a:lvl1pPr algn="ctr">
              <a:defRPr sz="6600">
                <a:solidFill>
                  <a:schemeClr val="bg1"/>
                </a:solidFill>
              </a:defRPr>
            </a:lvl1pPr>
          </a:lstStyle>
          <a:p>
            <a:r>
              <a:rPr lang="fr-FR"/>
              <a:t>Merci !</a:t>
            </a:r>
          </a:p>
        </p:txBody>
      </p:sp>
      <p:sp>
        <p:nvSpPr>
          <p:cNvPr id="21" name="Espace réservé du texte 20">
            <a:extLst>
              <a:ext uri="{FF2B5EF4-FFF2-40B4-BE49-F238E27FC236}">
                <a16:creationId xmlns:a16="http://schemas.microsoft.com/office/drawing/2014/main" id="{377832F0-EEEC-45CD-949F-E0A409E70377}"/>
              </a:ext>
            </a:extLst>
          </p:cNvPr>
          <p:cNvSpPr>
            <a:spLocks noGrp="1"/>
          </p:cNvSpPr>
          <p:nvPr>
            <p:ph type="body" sz="quarter" idx="10" hasCustomPrompt="1"/>
          </p:nvPr>
        </p:nvSpPr>
        <p:spPr>
          <a:xfrm>
            <a:off x="838200" y="3343275"/>
            <a:ext cx="10515600" cy="387798"/>
          </a:xfrm>
        </p:spPr>
        <p:txBody>
          <a:bodyPr wrap="square" anchor="t">
            <a:spAutoFit/>
          </a:bodyPr>
          <a:lstStyle>
            <a:lvl1pPr marL="0" indent="0" algn="ctr">
              <a:lnSpc>
                <a:spcPct val="90000"/>
              </a:lnSpc>
              <a:spcAft>
                <a:spcPts val="0"/>
              </a:spcAft>
              <a:buFont typeface="Arial" panose="020B0604020202020204" pitchFamily="34" charset="0"/>
              <a:buNone/>
              <a:defRPr lang="fr-FR" sz="2800" b="1" i="0" kern="1200" cap="all" baseline="0" dirty="0" smtClean="0">
                <a:solidFill>
                  <a:schemeClr val="bg1"/>
                </a:solidFill>
                <a:latin typeface="Continuum" pitchFamily="2" charset="0"/>
                <a:ea typeface="+mn-ea"/>
                <a:cs typeface="+mn-cs"/>
              </a:defRPr>
            </a:lvl1pPr>
            <a:lvl2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2pPr>
            <a:lvl3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3pPr>
            <a:lvl4pPr marL="0" indent="0" algn="ctr">
              <a:lnSpc>
                <a:spcPct val="90000"/>
              </a:lnSpc>
              <a:spcAft>
                <a:spcPts val="0"/>
              </a:spcAft>
              <a:buNone/>
              <a:defRPr lang="fr-FR" sz="2800" b="1" i="0" kern="1200" dirty="0" smtClean="0">
                <a:solidFill>
                  <a:schemeClr val="bg1"/>
                </a:solidFill>
                <a:latin typeface="Continuum" pitchFamily="2" charset="0"/>
                <a:ea typeface="+mn-ea"/>
                <a:cs typeface="+mn-cs"/>
              </a:defRPr>
            </a:lvl4pPr>
            <a:lvl5pPr marL="0" indent="0" algn="ctr">
              <a:lnSpc>
                <a:spcPct val="90000"/>
              </a:lnSpc>
              <a:spcAft>
                <a:spcPts val="0"/>
              </a:spcAft>
              <a:buNone/>
              <a:defRPr lang="fr-FR" sz="2800" b="1" i="0" kern="1200" dirty="0" smtClean="0">
                <a:solidFill>
                  <a:schemeClr val="bg1"/>
                </a:solidFill>
                <a:latin typeface="Continuum" pitchFamily="2" charset="0"/>
                <a:ea typeface="+mn-ea"/>
                <a:cs typeface="+mn-cs"/>
              </a:defRPr>
            </a:lvl5pPr>
            <a:lvl6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6pPr>
            <a:lvl7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7pPr>
            <a:lvl8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8pPr>
            <a:lvl9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9pPr>
          </a:lstStyle>
          <a:p>
            <a:pPr lvl="0"/>
            <a:r>
              <a:rPr lang="fr-FR"/>
              <a:t>CONTACT</a:t>
            </a:r>
          </a:p>
        </p:txBody>
      </p:sp>
      <p:sp>
        <p:nvSpPr>
          <p:cNvPr id="24" name="Espace réservé du texte 20">
            <a:extLst>
              <a:ext uri="{FF2B5EF4-FFF2-40B4-BE49-F238E27FC236}">
                <a16:creationId xmlns:a16="http://schemas.microsoft.com/office/drawing/2014/main" id="{2432240D-121C-45DF-92B7-C197DDCA8879}"/>
              </a:ext>
            </a:extLst>
          </p:cNvPr>
          <p:cNvSpPr>
            <a:spLocks noGrp="1"/>
          </p:cNvSpPr>
          <p:nvPr>
            <p:ph type="body" sz="quarter" idx="11" hasCustomPrompt="1"/>
          </p:nvPr>
        </p:nvSpPr>
        <p:spPr>
          <a:xfrm>
            <a:off x="838200" y="4322743"/>
            <a:ext cx="10515600" cy="193899"/>
          </a:xfrm>
        </p:spPr>
        <p:txBody>
          <a:bodyPr wrap="square" anchor="t">
            <a:spAutoFit/>
          </a:bodyPr>
          <a:lstStyle>
            <a:lvl1pPr marL="0" indent="0" algn="ctr">
              <a:lnSpc>
                <a:spcPct val="90000"/>
              </a:lnSpc>
              <a:spcAft>
                <a:spcPts val="0"/>
              </a:spcAft>
              <a:buFont typeface="Arial" panose="020B0604020202020204" pitchFamily="34" charset="0"/>
              <a:buNone/>
              <a:defRPr lang="fr-FR" sz="1400" b="0" kern="1200" dirty="0" smtClean="0">
                <a:solidFill>
                  <a:schemeClr val="bg1"/>
                </a:solidFill>
                <a:latin typeface="Lato Light" panose="020F0302020204030203" pitchFamily="34" charset="0"/>
                <a:ea typeface="+mn-ea"/>
                <a:cs typeface="+mn-cs"/>
              </a:defRPr>
            </a:lvl1pPr>
            <a:lvl2pPr marL="0" indent="0" algn="ctr">
              <a:lnSpc>
                <a:spcPct val="90000"/>
              </a:lnSpc>
              <a:spcAft>
                <a:spcPts val="0"/>
              </a:spcAft>
              <a:buFont typeface="Arial" panose="020B0604020202020204" pitchFamily="34" charset="0"/>
              <a:buNone/>
              <a:defRPr lang="fr-FR" sz="1400" b="0" kern="1200" dirty="0" smtClean="0">
                <a:solidFill>
                  <a:schemeClr val="bg1"/>
                </a:solidFill>
                <a:latin typeface="Lato Light" panose="020F0302020204030203" pitchFamily="34" charset="0"/>
                <a:ea typeface="+mn-ea"/>
                <a:cs typeface="+mn-cs"/>
              </a:defRPr>
            </a:lvl2pPr>
            <a:lvl3pPr marL="0" indent="0" algn="ctr">
              <a:lnSpc>
                <a:spcPct val="90000"/>
              </a:lnSpc>
              <a:spcAft>
                <a:spcPts val="0"/>
              </a:spcAft>
              <a:buFont typeface="Arial" panose="020B0604020202020204" pitchFamily="34" charset="0"/>
              <a:buNone/>
              <a:defRPr lang="fr-FR" sz="1400" kern="1200" dirty="0" smtClean="0">
                <a:solidFill>
                  <a:schemeClr val="bg1"/>
                </a:solidFill>
                <a:latin typeface="Lato Light" panose="020F0302020204030203" pitchFamily="34" charset="0"/>
                <a:ea typeface="+mn-ea"/>
                <a:cs typeface="+mn-cs"/>
              </a:defRPr>
            </a:lvl3pPr>
            <a:lvl4pPr marL="0" indent="0" algn="ctr">
              <a:lnSpc>
                <a:spcPct val="90000"/>
              </a:lnSpc>
              <a:spcAft>
                <a:spcPts val="0"/>
              </a:spcAft>
              <a:buNone/>
              <a:defRPr lang="fr-FR" sz="1400" kern="1200" dirty="0" smtClean="0">
                <a:solidFill>
                  <a:schemeClr val="bg1"/>
                </a:solidFill>
                <a:latin typeface="Lato Light" panose="020F0302020204030203" pitchFamily="34" charset="0"/>
                <a:ea typeface="+mn-ea"/>
                <a:cs typeface="+mn-cs"/>
              </a:defRPr>
            </a:lvl4pPr>
            <a:lvl5pPr marL="0" indent="0" algn="ctr">
              <a:lnSpc>
                <a:spcPct val="90000"/>
              </a:lnSpc>
              <a:spcAft>
                <a:spcPts val="0"/>
              </a:spcAft>
              <a:buNone/>
              <a:defRPr lang="fr-FR" sz="1400" kern="1200" dirty="0" smtClean="0">
                <a:solidFill>
                  <a:schemeClr val="bg1"/>
                </a:solidFill>
                <a:latin typeface="Lato Light" panose="020F0302020204030203" pitchFamily="34" charset="0"/>
                <a:ea typeface="+mn-ea"/>
                <a:cs typeface="+mn-cs"/>
              </a:defRPr>
            </a:lvl5pPr>
            <a:lvl6pPr marL="0" indent="0" algn="ctr">
              <a:lnSpc>
                <a:spcPct val="90000"/>
              </a:lnSpc>
              <a:spcAft>
                <a:spcPts val="0"/>
              </a:spcAft>
              <a:buFont typeface="Arial" panose="020B0604020202020204" pitchFamily="34" charset="0"/>
              <a:buNone/>
              <a:defRPr lang="fr-FR" sz="1400" kern="1200" dirty="0" smtClean="0">
                <a:solidFill>
                  <a:schemeClr val="bg1"/>
                </a:solidFill>
                <a:latin typeface="Lato Light" panose="020F0302020204030203" pitchFamily="34" charset="0"/>
                <a:ea typeface="+mn-ea"/>
                <a:cs typeface="+mn-cs"/>
              </a:defRPr>
            </a:lvl6pPr>
            <a:lvl7pPr marL="0" indent="0" algn="ctr">
              <a:lnSpc>
                <a:spcPct val="90000"/>
              </a:lnSpc>
              <a:spcAft>
                <a:spcPts val="0"/>
              </a:spcAft>
              <a:buFont typeface="Arial" panose="020B0604020202020204" pitchFamily="34" charset="0"/>
              <a:buNone/>
              <a:defRPr lang="fr-FR" sz="1400" i="0" kern="1200" dirty="0" smtClean="0">
                <a:solidFill>
                  <a:schemeClr val="bg1"/>
                </a:solidFill>
                <a:latin typeface="Lato Light" panose="020F0302020204030203" pitchFamily="34" charset="0"/>
                <a:ea typeface="+mn-ea"/>
                <a:cs typeface="+mn-cs"/>
              </a:defRPr>
            </a:lvl7pPr>
            <a:lvl8pPr marL="0" indent="0" algn="ctr">
              <a:lnSpc>
                <a:spcPct val="90000"/>
              </a:lnSpc>
              <a:spcAft>
                <a:spcPts val="0"/>
              </a:spcAft>
              <a:buFont typeface="Arial" panose="020B0604020202020204" pitchFamily="34" charset="0"/>
              <a:buNone/>
              <a:defRPr lang="fr-FR" sz="1400" i="0" kern="1200" dirty="0" smtClean="0">
                <a:solidFill>
                  <a:schemeClr val="bg1"/>
                </a:solidFill>
                <a:latin typeface="Lato Light" panose="020F0302020204030203" pitchFamily="34" charset="0"/>
                <a:ea typeface="+mn-ea"/>
                <a:cs typeface="+mn-cs"/>
              </a:defRPr>
            </a:lvl8pPr>
            <a:lvl9pPr marL="0" indent="0" algn="ctr">
              <a:lnSpc>
                <a:spcPct val="90000"/>
              </a:lnSpc>
              <a:spcAft>
                <a:spcPts val="0"/>
              </a:spcAft>
              <a:buFont typeface="Arial" panose="020B0604020202020204" pitchFamily="34" charset="0"/>
              <a:buNone/>
              <a:defRPr lang="fr-FR" sz="1400" kern="1200" dirty="0" smtClean="0">
                <a:solidFill>
                  <a:schemeClr val="bg1"/>
                </a:solidFill>
                <a:latin typeface="Lato Light" panose="020F0302020204030203" pitchFamily="34" charset="0"/>
                <a:ea typeface="+mn-ea"/>
                <a:cs typeface="+mn-cs"/>
              </a:defRPr>
            </a:lvl9pPr>
          </a:lstStyle>
          <a:p>
            <a:pPr lvl="0"/>
            <a:r>
              <a:rPr lang="fr-FR"/>
              <a:t>01.00.00.00.00</a:t>
            </a:r>
          </a:p>
        </p:txBody>
      </p:sp>
      <p:sp>
        <p:nvSpPr>
          <p:cNvPr id="25" name="Espace réservé du texte 20">
            <a:extLst>
              <a:ext uri="{FF2B5EF4-FFF2-40B4-BE49-F238E27FC236}">
                <a16:creationId xmlns:a16="http://schemas.microsoft.com/office/drawing/2014/main" id="{84C7981C-0FE4-47AB-87FA-5209B992EDCB}"/>
              </a:ext>
            </a:extLst>
          </p:cNvPr>
          <p:cNvSpPr>
            <a:spLocks noGrp="1"/>
          </p:cNvSpPr>
          <p:nvPr>
            <p:ph type="body" sz="quarter" idx="12" hasCustomPrompt="1"/>
          </p:nvPr>
        </p:nvSpPr>
        <p:spPr>
          <a:xfrm>
            <a:off x="838200" y="3891229"/>
            <a:ext cx="10515600" cy="221599"/>
          </a:xfrm>
        </p:spPr>
        <p:txBody>
          <a:bodyPr wrap="square" anchor="t">
            <a:spAutoFit/>
          </a:bodyPr>
          <a:lstStyle>
            <a:lvl1pPr marL="0" indent="0" algn="ctr">
              <a:lnSpc>
                <a:spcPct val="90000"/>
              </a:lnSpc>
              <a:spcAft>
                <a:spcPts val="0"/>
              </a:spcAft>
              <a:buFont typeface="Arial" panose="020B0604020202020204" pitchFamily="34" charset="0"/>
              <a:buNone/>
              <a:defRPr lang="fr-FR" sz="1600" b="0" kern="1200" dirty="0" smtClean="0">
                <a:solidFill>
                  <a:schemeClr val="bg1"/>
                </a:solidFill>
                <a:latin typeface="Lato Light" panose="020F0302020204030203" pitchFamily="34" charset="0"/>
                <a:ea typeface="+mn-ea"/>
                <a:cs typeface="+mn-cs"/>
              </a:defRPr>
            </a:lvl1pPr>
            <a:lvl2pPr marL="0" indent="0" algn="ctr">
              <a:lnSpc>
                <a:spcPct val="90000"/>
              </a:lnSpc>
              <a:spcAft>
                <a:spcPts val="0"/>
              </a:spcAft>
              <a:buFont typeface="Arial" panose="020B0604020202020204" pitchFamily="34" charset="0"/>
              <a:buNone/>
              <a:defRPr lang="fr-FR" sz="1600" b="0" kern="1200" dirty="0" smtClean="0">
                <a:solidFill>
                  <a:schemeClr val="bg1"/>
                </a:solidFill>
                <a:latin typeface="Lato Light" panose="020F0302020204030203" pitchFamily="34" charset="0"/>
                <a:ea typeface="+mn-ea"/>
                <a:cs typeface="+mn-cs"/>
              </a:defRPr>
            </a:lvl2pPr>
            <a:lvl3pPr marL="0" indent="0" algn="ctr">
              <a:lnSpc>
                <a:spcPct val="90000"/>
              </a:lnSpc>
              <a:spcAft>
                <a:spcPts val="0"/>
              </a:spcAft>
              <a:buFont typeface="Arial" panose="020B0604020202020204" pitchFamily="34" charset="0"/>
              <a:buNone/>
              <a:defRPr lang="fr-FR" sz="1600" kern="1200" dirty="0" smtClean="0">
                <a:solidFill>
                  <a:schemeClr val="bg1"/>
                </a:solidFill>
                <a:latin typeface="Lato Light" panose="020F0302020204030203" pitchFamily="34" charset="0"/>
                <a:ea typeface="+mn-ea"/>
                <a:cs typeface="+mn-cs"/>
              </a:defRPr>
            </a:lvl3pPr>
            <a:lvl4pPr marL="0" indent="0" algn="ctr">
              <a:lnSpc>
                <a:spcPct val="90000"/>
              </a:lnSpc>
              <a:spcAft>
                <a:spcPts val="0"/>
              </a:spcAft>
              <a:buNone/>
              <a:defRPr lang="fr-FR" sz="1600" kern="1200" dirty="0" smtClean="0">
                <a:solidFill>
                  <a:schemeClr val="bg1"/>
                </a:solidFill>
                <a:latin typeface="Lato Light" panose="020F0302020204030203" pitchFamily="34" charset="0"/>
                <a:ea typeface="+mn-ea"/>
                <a:cs typeface="+mn-cs"/>
              </a:defRPr>
            </a:lvl4pPr>
            <a:lvl5pPr marL="0" indent="0" algn="ctr">
              <a:lnSpc>
                <a:spcPct val="90000"/>
              </a:lnSpc>
              <a:spcAft>
                <a:spcPts val="0"/>
              </a:spcAft>
              <a:buNone/>
              <a:defRPr lang="fr-FR" sz="1600" kern="1200" dirty="0" smtClean="0">
                <a:solidFill>
                  <a:schemeClr val="bg1"/>
                </a:solidFill>
                <a:latin typeface="Lato Light" panose="020F0302020204030203" pitchFamily="34" charset="0"/>
                <a:ea typeface="+mn-ea"/>
                <a:cs typeface="+mn-cs"/>
              </a:defRPr>
            </a:lvl5pPr>
            <a:lvl6pPr marL="0" indent="0" algn="ctr">
              <a:lnSpc>
                <a:spcPct val="90000"/>
              </a:lnSpc>
              <a:spcAft>
                <a:spcPts val="0"/>
              </a:spcAft>
              <a:buFont typeface="Arial" panose="020B0604020202020204" pitchFamily="34" charset="0"/>
              <a:buNone/>
              <a:defRPr lang="fr-FR" sz="1600" kern="1200" dirty="0" smtClean="0">
                <a:solidFill>
                  <a:schemeClr val="bg1"/>
                </a:solidFill>
                <a:latin typeface="Lato Light" panose="020F0302020204030203" pitchFamily="34" charset="0"/>
                <a:ea typeface="+mn-ea"/>
                <a:cs typeface="+mn-cs"/>
              </a:defRPr>
            </a:lvl6pPr>
            <a:lvl7pPr marL="0" indent="0" algn="ctr">
              <a:lnSpc>
                <a:spcPct val="90000"/>
              </a:lnSpc>
              <a:spcAft>
                <a:spcPts val="0"/>
              </a:spcAft>
              <a:buFont typeface="Arial" panose="020B0604020202020204" pitchFamily="34" charset="0"/>
              <a:buNone/>
              <a:defRPr lang="fr-FR" sz="1600" i="0" kern="1200" dirty="0" smtClean="0">
                <a:solidFill>
                  <a:schemeClr val="bg1"/>
                </a:solidFill>
                <a:latin typeface="Lato Light" panose="020F0302020204030203" pitchFamily="34" charset="0"/>
                <a:ea typeface="+mn-ea"/>
                <a:cs typeface="+mn-cs"/>
              </a:defRPr>
            </a:lvl7pPr>
            <a:lvl8pPr marL="0" indent="0" algn="ctr">
              <a:lnSpc>
                <a:spcPct val="90000"/>
              </a:lnSpc>
              <a:spcAft>
                <a:spcPts val="0"/>
              </a:spcAft>
              <a:buFont typeface="Arial" panose="020B0604020202020204" pitchFamily="34" charset="0"/>
              <a:buNone/>
              <a:defRPr lang="fr-FR" sz="1600" i="0" kern="1200" dirty="0" smtClean="0">
                <a:solidFill>
                  <a:schemeClr val="bg1"/>
                </a:solidFill>
                <a:latin typeface="Lato Light" panose="020F0302020204030203" pitchFamily="34" charset="0"/>
                <a:ea typeface="+mn-ea"/>
                <a:cs typeface="+mn-cs"/>
              </a:defRPr>
            </a:lvl8pPr>
            <a:lvl9pPr marL="0" indent="0" algn="ctr">
              <a:lnSpc>
                <a:spcPct val="90000"/>
              </a:lnSpc>
              <a:spcAft>
                <a:spcPts val="0"/>
              </a:spcAft>
              <a:buFont typeface="Arial" panose="020B0604020202020204" pitchFamily="34" charset="0"/>
              <a:buNone/>
              <a:defRPr lang="fr-FR" sz="1600" kern="1200" dirty="0" smtClean="0">
                <a:solidFill>
                  <a:schemeClr val="bg1"/>
                </a:solidFill>
                <a:latin typeface="Lato Light" panose="020F0302020204030203" pitchFamily="34" charset="0"/>
                <a:ea typeface="+mn-ea"/>
                <a:cs typeface="+mn-cs"/>
              </a:defRPr>
            </a:lvl9pPr>
          </a:lstStyle>
          <a:p>
            <a:pPr lvl="0"/>
            <a:r>
              <a:rPr lang="fr-FR"/>
              <a:t>Mail</a:t>
            </a:r>
          </a:p>
        </p:txBody>
      </p:sp>
      <p:grpSp>
        <p:nvGrpSpPr>
          <p:cNvPr id="4" name="Groupe 3">
            <a:extLst>
              <a:ext uri="{FF2B5EF4-FFF2-40B4-BE49-F238E27FC236}">
                <a16:creationId xmlns:a16="http://schemas.microsoft.com/office/drawing/2014/main" id="{A5C97DA1-2EB4-79C6-2ED0-7C6EE643414B}"/>
              </a:ext>
            </a:extLst>
          </p:cNvPr>
          <p:cNvGrpSpPr/>
          <p:nvPr/>
        </p:nvGrpSpPr>
        <p:grpSpPr>
          <a:xfrm>
            <a:off x="5178842" y="5695220"/>
            <a:ext cx="370800" cy="370800"/>
            <a:chOff x="5645091" y="5638216"/>
            <a:chExt cx="370800" cy="370800"/>
          </a:xfrm>
        </p:grpSpPr>
        <p:pic>
          <p:nvPicPr>
            <p:cNvPr id="6" name="Graphique 5">
              <a:extLst>
                <a:ext uri="{FF2B5EF4-FFF2-40B4-BE49-F238E27FC236}">
                  <a16:creationId xmlns:a16="http://schemas.microsoft.com/office/drawing/2014/main" id="{597A7919-0474-02CA-3ECC-11001F5A2D3B}"/>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5645150" y="5638276"/>
              <a:ext cx="370741" cy="370740"/>
            </a:xfrm>
            <a:prstGeom prst="rect">
              <a:avLst/>
            </a:prstGeom>
          </p:spPr>
        </p:pic>
        <p:sp>
          <p:nvSpPr>
            <p:cNvPr id="7" name="Ellipse 6">
              <a:hlinkClick r:id="rId6"/>
              <a:extLst>
                <a:ext uri="{FF2B5EF4-FFF2-40B4-BE49-F238E27FC236}">
                  <a16:creationId xmlns:a16="http://schemas.microsoft.com/office/drawing/2014/main" id="{07984F2B-E21D-BACF-B822-1B3E4B1DCD3A}"/>
                </a:ext>
              </a:extLst>
            </p:cNvPr>
            <p:cNvSpPr>
              <a:spLocks noChangeAspect="1"/>
            </p:cNvSpPr>
            <p:nvPr/>
          </p:nvSpPr>
          <p:spPr>
            <a:xfrm>
              <a:off x="5645091" y="5638216"/>
              <a:ext cx="370800" cy="37080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8" name="Groupe 7">
            <a:extLst>
              <a:ext uri="{FF2B5EF4-FFF2-40B4-BE49-F238E27FC236}">
                <a16:creationId xmlns:a16="http://schemas.microsoft.com/office/drawing/2014/main" id="{F7C14C44-53AF-7330-C412-30FDD5C69F10}"/>
              </a:ext>
            </a:extLst>
          </p:cNvPr>
          <p:cNvGrpSpPr/>
          <p:nvPr/>
        </p:nvGrpSpPr>
        <p:grpSpPr>
          <a:xfrm>
            <a:off x="5709859" y="5695220"/>
            <a:ext cx="370800" cy="370800"/>
            <a:chOff x="6176109" y="5638216"/>
            <a:chExt cx="370800" cy="370800"/>
          </a:xfrm>
        </p:grpSpPr>
        <p:pic>
          <p:nvPicPr>
            <p:cNvPr id="9" name="Graphique 8">
              <a:extLst>
                <a:ext uri="{FF2B5EF4-FFF2-40B4-BE49-F238E27FC236}">
                  <a16:creationId xmlns:a16="http://schemas.microsoft.com/office/drawing/2014/main" id="{52015286-E83F-5FF1-9B9E-3F94F65545AB}"/>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6176109" y="5638276"/>
              <a:ext cx="370741" cy="370740"/>
            </a:xfrm>
            <a:prstGeom prst="rect">
              <a:avLst/>
            </a:prstGeom>
          </p:spPr>
        </p:pic>
        <p:sp>
          <p:nvSpPr>
            <p:cNvPr id="10" name="Ellipse 9">
              <a:hlinkClick r:id="rId9"/>
              <a:extLst>
                <a:ext uri="{FF2B5EF4-FFF2-40B4-BE49-F238E27FC236}">
                  <a16:creationId xmlns:a16="http://schemas.microsoft.com/office/drawing/2014/main" id="{C58E2A6C-5CE3-00E5-24FA-33CEB6D74277}"/>
                </a:ext>
              </a:extLst>
            </p:cNvPr>
            <p:cNvSpPr>
              <a:spLocks noChangeAspect="1"/>
            </p:cNvSpPr>
            <p:nvPr/>
          </p:nvSpPr>
          <p:spPr>
            <a:xfrm>
              <a:off x="6176109" y="5638216"/>
              <a:ext cx="370800" cy="37080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Graphique 12">
            <a:extLst>
              <a:ext uri="{FF2B5EF4-FFF2-40B4-BE49-F238E27FC236}">
                <a16:creationId xmlns:a16="http://schemas.microsoft.com/office/drawing/2014/main" id="{26D1191D-60E7-A455-3FB1-3D08760DF0A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240818" y="5695279"/>
            <a:ext cx="370741" cy="370741"/>
          </a:xfrm>
          <a:prstGeom prst="rect">
            <a:avLst/>
          </a:prstGeom>
        </p:spPr>
      </p:pic>
      <p:pic>
        <p:nvPicPr>
          <p:cNvPr id="20" name="Graphique 19">
            <a:extLst>
              <a:ext uri="{FF2B5EF4-FFF2-40B4-BE49-F238E27FC236}">
                <a16:creationId xmlns:a16="http://schemas.microsoft.com/office/drawing/2014/main" id="{3FEA530A-1ECF-E3F8-05A7-FAA1426E6C8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771718" y="5695220"/>
            <a:ext cx="370741" cy="370741"/>
          </a:xfrm>
          <a:prstGeom prst="rect">
            <a:avLst/>
          </a:prstGeom>
        </p:spPr>
      </p:pic>
    </p:spTree>
    <p:extLst>
      <p:ext uri="{BB962C8B-B14F-4D97-AF65-F5344CB8AC3E}">
        <p14:creationId xmlns:p14="http://schemas.microsoft.com/office/powerpoint/2010/main" val="415922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p:cSld name="1_Contact">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5" name="Forme libre : forme 19">
            <a:extLst>
              <a:ext uri="{FF2B5EF4-FFF2-40B4-BE49-F238E27FC236}">
                <a16:creationId xmlns:a16="http://schemas.microsoft.com/office/drawing/2014/main" id="{0709630B-427F-480C-8761-0E18531C02E5}"/>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cxnSp>
        <p:nvCxnSpPr>
          <p:cNvPr id="11" name="Connecteur droit 10">
            <a:extLst>
              <a:ext uri="{FF2B5EF4-FFF2-40B4-BE49-F238E27FC236}">
                <a16:creationId xmlns:a16="http://schemas.microsoft.com/office/drawing/2014/main" id="{A688D061-DDCF-498B-AEE5-44258EF0EB8E}"/>
              </a:ext>
            </a:extLst>
          </p:cNvPr>
          <p:cNvCxnSpPr>
            <a:cxnSpLocks/>
          </p:cNvCxnSpPr>
          <p:nvPr/>
        </p:nvCxnSpPr>
        <p:spPr>
          <a:xfrm>
            <a:off x="5734850" y="2937222"/>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2" name="ZoneTexte 11">
            <a:hlinkClick r:id="rId2"/>
            <a:extLst>
              <a:ext uri="{FF2B5EF4-FFF2-40B4-BE49-F238E27FC236}">
                <a16:creationId xmlns:a16="http://schemas.microsoft.com/office/drawing/2014/main" id="{DDB7DB26-81AF-48A7-8611-21883B86EAE4}"/>
              </a:ext>
            </a:extLst>
          </p:cNvPr>
          <p:cNvSpPr txBox="1"/>
          <p:nvPr/>
        </p:nvSpPr>
        <p:spPr>
          <a:xfrm>
            <a:off x="2181225" y="5174246"/>
            <a:ext cx="7829550" cy="246221"/>
          </a:xfrm>
          <a:prstGeom prst="rect">
            <a:avLst/>
          </a:prstGeom>
          <a:noFill/>
        </p:spPr>
        <p:txBody>
          <a:bodyPr wrap="square" lIns="0" tIns="0" rIns="0" bIns="0" rtlCol="0">
            <a:spAutoFit/>
          </a:bodyPr>
          <a:lstStyle/>
          <a:p>
            <a:pPr algn="ctr"/>
            <a:r>
              <a:rPr lang="fr-FR" sz="1600">
                <a:solidFill>
                  <a:schemeClr val="bg1"/>
                </a:solidFill>
                <a:latin typeface="Lato Light" panose="020F0302020204030203" pitchFamily="34" charset="0"/>
              </a:rPr>
              <a:t>www.bluesoft-group.com</a:t>
            </a:r>
          </a:p>
        </p:txBody>
      </p:sp>
      <p:grpSp>
        <p:nvGrpSpPr>
          <p:cNvPr id="14" name="Groupe 13">
            <a:extLst>
              <a:ext uri="{FF2B5EF4-FFF2-40B4-BE49-F238E27FC236}">
                <a16:creationId xmlns:a16="http://schemas.microsoft.com/office/drawing/2014/main" id="{8813491E-972B-4F47-B48C-CEECA8FB0D63}"/>
              </a:ext>
            </a:extLst>
          </p:cNvPr>
          <p:cNvGrpSpPr/>
          <p:nvPr/>
        </p:nvGrpSpPr>
        <p:grpSpPr>
          <a:xfrm>
            <a:off x="5178842" y="5695220"/>
            <a:ext cx="370800" cy="370800"/>
            <a:chOff x="5645091" y="5638216"/>
            <a:chExt cx="370800" cy="370800"/>
          </a:xfrm>
        </p:grpSpPr>
        <p:pic>
          <p:nvPicPr>
            <p:cNvPr id="15" name="Graphique 14">
              <a:extLst>
                <a:ext uri="{FF2B5EF4-FFF2-40B4-BE49-F238E27FC236}">
                  <a16:creationId xmlns:a16="http://schemas.microsoft.com/office/drawing/2014/main" id="{8DC3B050-9BDD-45D7-84E0-3CA12F34F1B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645150" y="5638276"/>
              <a:ext cx="370741" cy="370740"/>
            </a:xfrm>
            <a:prstGeom prst="rect">
              <a:avLst/>
            </a:prstGeom>
          </p:spPr>
        </p:pic>
        <p:sp>
          <p:nvSpPr>
            <p:cNvPr id="16" name="Ellipse 15">
              <a:hlinkClick r:id="rId5"/>
              <a:extLst>
                <a:ext uri="{FF2B5EF4-FFF2-40B4-BE49-F238E27FC236}">
                  <a16:creationId xmlns:a16="http://schemas.microsoft.com/office/drawing/2014/main" id="{2D0E176F-36E2-43A6-B44E-D5410E3EBD80}"/>
                </a:ext>
              </a:extLst>
            </p:cNvPr>
            <p:cNvSpPr>
              <a:spLocks noChangeAspect="1"/>
            </p:cNvSpPr>
            <p:nvPr/>
          </p:nvSpPr>
          <p:spPr>
            <a:xfrm>
              <a:off x="5645091" y="5638216"/>
              <a:ext cx="370800" cy="37080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7" name="Groupe 16">
            <a:extLst>
              <a:ext uri="{FF2B5EF4-FFF2-40B4-BE49-F238E27FC236}">
                <a16:creationId xmlns:a16="http://schemas.microsoft.com/office/drawing/2014/main" id="{498C0459-B52D-4AD0-B121-F2D7FBF6DD4E}"/>
              </a:ext>
            </a:extLst>
          </p:cNvPr>
          <p:cNvGrpSpPr/>
          <p:nvPr/>
        </p:nvGrpSpPr>
        <p:grpSpPr>
          <a:xfrm>
            <a:off x="5709859" y="5695220"/>
            <a:ext cx="370800" cy="370800"/>
            <a:chOff x="6176109" y="5638216"/>
            <a:chExt cx="370800" cy="370800"/>
          </a:xfrm>
        </p:grpSpPr>
        <p:pic>
          <p:nvPicPr>
            <p:cNvPr id="18" name="Graphique 17">
              <a:extLst>
                <a:ext uri="{FF2B5EF4-FFF2-40B4-BE49-F238E27FC236}">
                  <a16:creationId xmlns:a16="http://schemas.microsoft.com/office/drawing/2014/main" id="{B552A28E-E4F8-4C6B-9251-E55313503D20}"/>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176109" y="5638276"/>
              <a:ext cx="370741" cy="370740"/>
            </a:xfrm>
            <a:prstGeom prst="rect">
              <a:avLst/>
            </a:prstGeom>
          </p:spPr>
        </p:pic>
        <p:sp>
          <p:nvSpPr>
            <p:cNvPr id="19" name="Ellipse 18">
              <a:hlinkClick r:id="rId8"/>
              <a:extLst>
                <a:ext uri="{FF2B5EF4-FFF2-40B4-BE49-F238E27FC236}">
                  <a16:creationId xmlns:a16="http://schemas.microsoft.com/office/drawing/2014/main" id="{BB0FA5D7-5EA6-437F-B0D8-0CF336CB07D3}"/>
                </a:ext>
              </a:extLst>
            </p:cNvPr>
            <p:cNvSpPr>
              <a:spLocks noChangeAspect="1"/>
            </p:cNvSpPr>
            <p:nvPr/>
          </p:nvSpPr>
          <p:spPr>
            <a:xfrm>
              <a:off x="6176109" y="5638216"/>
              <a:ext cx="370800" cy="37080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21" name="Espace réservé du texte 20">
            <a:extLst>
              <a:ext uri="{FF2B5EF4-FFF2-40B4-BE49-F238E27FC236}">
                <a16:creationId xmlns:a16="http://schemas.microsoft.com/office/drawing/2014/main" id="{377832F0-EEEC-45CD-949F-E0A409E70377}"/>
              </a:ext>
            </a:extLst>
          </p:cNvPr>
          <p:cNvSpPr>
            <a:spLocks noGrp="1"/>
          </p:cNvSpPr>
          <p:nvPr>
            <p:ph type="body" sz="quarter" idx="10" hasCustomPrompt="1"/>
          </p:nvPr>
        </p:nvSpPr>
        <p:spPr>
          <a:xfrm>
            <a:off x="838200" y="3343275"/>
            <a:ext cx="10515600" cy="387798"/>
          </a:xfrm>
        </p:spPr>
        <p:txBody>
          <a:bodyPr wrap="square" anchor="t">
            <a:spAutoFit/>
          </a:bodyPr>
          <a:lstStyle>
            <a:lvl1pPr marL="0" indent="0" algn="ctr">
              <a:lnSpc>
                <a:spcPct val="90000"/>
              </a:lnSpc>
              <a:spcAft>
                <a:spcPts val="0"/>
              </a:spcAft>
              <a:buFont typeface="Arial" panose="020B0604020202020204" pitchFamily="34" charset="0"/>
              <a:buNone/>
              <a:defRPr lang="fr-FR" sz="2800" b="1" i="0" kern="1200" cap="all" baseline="0" dirty="0" smtClean="0">
                <a:solidFill>
                  <a:schemeClr val="bg1"/>
                </a:solidFill>
                <a:latin typeface="Continuum" pitchFamily="2" charset="0"/>
                <a:ea typeface="+mn-ea"/>
                <a:cs typeface="+mn-cs"/>
              </a:defRPr>
            </a:lvl1pPr>
            <a:lvl2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2pPr>
            <a:lvl3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3pPr>
            <a:lvl4pPr marL="0" indent="0" algn="ctr">
              <a:lnSpc>
                <a:spcPct val="90000"/>
              </a:lnSpc>
              <a:spcAft>
                <a:spcPts val="0"/>
              </a:spcAft>
              <a:buNone/>
              <a:defRPr lang="fr-FR" sz="2800" b="1" i="0" kern="1200" dirty="0" smtClean="0">
                <a:solidFill>
                  <a:schemeClr val="bg1"/>
                </a:solidFill>
                <a:latin typeface="Continuum" pitchFamily="2" charset="0"/>
                <a:ea typeface="+mn-ea"/>
                <a:cs typeface="+mn-cs"/>
              </a:defRPr>
            </a:lvl4pPr>
            <a:lvl5pPr marL="0" indent="0" algn="ctr">
              <a:lnSpc>
                <a:spcPct val="90000"/>
              </a:lnSpc>
              <a:spcAft>
                <a:spcPts val="0"/>
              </a:spcAft>
              <a:buNone/>
              <a:defRPr lang="fr-FR" sz="2800" b="1" i="0" kern="1200" dirty="0" smtClean="0">
                <a:solidFill>
                  <a:schemeClr val="bg1"/>
                </a:solidFill>
                <a:latin typeface="Continuum" pitchFamily="2" charset="0"/>
                <a:ea typeface="+mn-ea"/>
                <a:cs typeface="+mn-cs"/>
              </a:defRPr>
            </a:lvl5pPr>
            <a:lvl6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6pPr>
            <a:lvl7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7pPr>
            <a:lvl8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8pPr>
            <a:lvl9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9pPr>
          </a:lstStyle>
          <a:p>
            <a:pPr lvl="0"/>
            <a:r>
              <a:rPr lang="fr-FR"/>
              <a:t>CONTACT</a:t>
            </a:r>
          </a:p>
        </p:txBody>
      </p:sp>
      <p:sp>
        <p:nvSpPr>
          <p:cNvPr id="24" name="Espace réservé du texte 20">
            <a:extLst>
              <a:ext uri="{FF2B5EF4-FFF2-40B4-BE49-F238E27FC236}">
                <a16:creationId xmlns:a16="http://schemas.microsoft.com/office/drawing/2014/main" id="{2432240D-121C-45DF-92B7-C197DDCA8879}"/>
              </a:ext>
            </a:extLst>
          </p:cNvPr>
          <p:cNvSpPr>
            <a:spLocks noGrp="1"/>
          </p:cNvSpPr>
          <p:nvPr>
            <p:ph type="body" sz="quarter" idx="11" hasCustomPrompt="1"/>
          </p:nvPr>
        </p:nvSpPr>
        <p:spPr>
          <a:xfrm>
            <a:off x="838200" y="4322743"/>
            <a:ext cx="10515600" cy="193899"/>
          </a:xfrm>
        </p:spPr>
        <p:txBody>
          <a:bodyPr wrap="square" anchor="t">
            <a:spAutoFit/>
          </a:bodyPr>
          <a:lstStyle>
            <a:lvl1pPr marL="0" indent="0" algn="ctr">
              <a:lnSpc>
                <a:spcPct val="90000"/>
              </a:lnSpc>
              <a:spcAft>
                <a:spcPts val="0"/>
              </a:spcAft>
              <a:buFont typeface="Arial" panose="020B0604020202020204" pitchFamily="34" charset="0"/>
              <a:buNone/>
              <a:defRPr lang="fr-FR" sz="1400" b="0" kern="1200" dirty="0" smtClean="0">
                <a:solidFill>
                  <a:schemeClr val="bg1"/>
                </a:solidFill>
                <a:latin typeface="Lato Light" panose="020F0302020204030203" pitchFamily="34" charset="0"/>
                <a:ea typeface="+mn-ea"/>
                <a:cs typeface="+mn-cs"/>
              </a:defRPr>
            </a:lvl1pPr>
            <a:lvl2pPr marL="0" indent="0" algn="ctr">
              <a:lnSpc>
                <a:spcPct val="90000"/>
              </a:lnSpc>
              <a:spcAft>
                <a:spcPts val="0"/>
              </a:spcAft>
              <a:buFont typeface="Arial" panose="020B0604020202020204" pitchFamily="34" charset="0"/>
              <a:buNone/>
              <a:defRPr lang="fr-FR" sz="1400" b="0" kern="1200" dirty="0" smtClean="0">
                <a:solidFill>
                  <a:schemeClr val="bg1"/>
                </a:solidFill>
                <a:latin typeface="Lato Light" panose="020F0302020204030203" pitchFamily="34" charset="0"/>
                <a:ea typeface="+mn-ea"/>
                <a:cs typeface="+mn-cs"/>
              </a:defRPr>
            </a:lvl2pPr>
            <a:lvl3pPr marL="0" indent="0" algn="ctr">
              <a:lnSpc>
                <a:spcPct val="90000"/>
              </a:lnSpc>
              <a:spcAft>
                <a:spcPts val="0"/>
              </a:spcAft>
              <a:buFont typeface="Arial" panose="020B0604020202020204" pitchFamily="34" charset="0"/>
              <a:buNone/>
              <a:defRPr lang="fr-FR" sz="1400" kern="1200" dirty="0" smtClean="0">
                <a:solidFill>
                  <a:schemeClr val="bg1"/>
                </a:solidFill>
                <a:latin typeface="Lato Light" panose="020F0302020204030203" pitchFamily="34" charset="0"/>
                <a:ea typeface="+mn-ea"/>
                <a:cs typeface="+mn-cs"/>
              </a:defRPr>
            </a:lvl3pPr>
            <a:lvl4pPr marL="0" indent="0" algn="ctr">
              <a:lnSpc>
                <a:spcPct val="90000"/>
              </a:lnSpc>
              <a:spcAft>
                <a:spcPts val="0"/>
              </a:spcAft>
              <a:buNone/>
              <a:defRPr lang="fr-FR" sz="1400" kern="1200" dirty="0" smtClean="0">
                <a:solidFill>
                  <a:schemeClr val="bg1"/>
                </a:solidFill>
                <a:latin typeface="Lato Light" panose="020F0302020204030203" pitchFamily="34" charset="0"/>
                <a:ea typeface="+mn-ea"/>
                <a:cs typeface="+mn-cs"/>
              </a:defRPr>
            </a:lvl4pPr>
            <a:lvl5pPr marL="0" indent="0" algn="ctr">
              <a:lnSpc>
                <a:spcPct val="90000"/>
              </a:lnSpc>
              <a:spcAft>
                <a:spcPts val="0"/>
              </a:spcAft>
              <a:buNone/>
              <a:defRPr lang="fr-FR" sz="1400" kern="1200" dirty="0" smtClean="0">
                <a:solidFill>
                  <a:schemeClr val="bg1"/>
                </a:solidFill>
                <a:latin typeface="Lato Light" panose="020F0302020204030203" pitchFamily="34" charset="0"/>
                <a:ea typeface="+mn-ea"/>
                <a:cs typeface="+mn-cs"/>
              </a:defRPr>
            </a:lvl5pPr>
            <a:lvl6pPr marL="0" indent="0" algn="ctr">
              <a:lnSpc>
                <a:spcPct val="90000"/>
              </a:lnSpc>
              <a:spcAft>
                <a:spcPts val="0"/>
              </a:spcAft>
              <a:buFont typeface="Arial" panose="020B0604020202020204" pitchFamily="34" charset="0"/>
              <a:buNone/>
              <a:defRPr lang="fr-FR" sz="1400" kern="1200" dirty="0" smtClean="0">
                <a:solidFill>
                  <a:schemeClr val="bg1"/>
                </a:solidFill>
                <a:latin typeface="Lato Light" panose="020F0302020204030203" pitchFamily="34" charset="0"/>
                <a:ea typeface="+mn-ea"/>
                <a:cs typeface="+mn-cs"/>
              </a:defRPr>
            </a:lvl6pPr>
            <a:lvl7pPr marL="0" indent="0" algn="ctr">
              <a:lnSpc>
                <a:spcPct val="90000"/>
              </a:lnSpc>
              <a:spcAft>
                <a:spcPts val="0"/>
              </a:spcAft>
              <a:buFont typeface="Arial" panose="020B0604020202020204" pitchFamily="34" charset="0"/>
              <a:buNone/>
              <a:defRPr lang="fr-FR" sz="1400" i="0" kern="1200" dirty="0" smtClean="0">
                <a:solidFill>
                  <a:schemeClr val="bg1"/>
                </a:solidFill>
                <a:latin typeface="Lato Light" panose="020F0302020204030203" pitchFamily="34" charset="0"/>
                <a:ea typeface="+mn-ea"/>
                <a:cs typeface="+mn-cs"/>
              </a:defRPr>
            </a:lvl7pPr>
            <a:lvl8pPr marL="0" indent="0" algn="ctr">
              <a:lnSpc>
                <a:spcPct val="90000"/>
              </a:lnSpc>
              <a:spcAft>
                <a:spcPts val="0"/>
              </a:spcAft>
              <a:buFont typeface="Arial" panose="020B0604020202020204" pitchFamily="34" charset="0"/>
              <a:buNone/>
              <a:defRPr lang="fr-FR" sz="1400" i="0" kern="1200" dirty="0" smtClean="0">
                <a:solidFill>
                  <a:schemeClr val="bg1"/>
                </a:solidFill>
                <a:latin typeface="Lato Light" panose="020F0302020204030203" pitchFamily="34" charset="0"/>
                <a:ea typeface="+mn-ea"/>
                <a:cs typeface="+mn-cs"/>
              </a:defRPr>
            </a:lvl8pPr>
            <a:lvl9pPr marL="0" indent="0" algn="ctr">
              <a:lnSpc>
                <a:spcPct val="90000"/>
              </a:lnSpc>
              <a:spcAft>
                <a:spcPts val="0"/>
              </a:spcAft>
              <a:buFont typeface="Arial" panose="020B0604020202020204" pitchFamily="34" charset="0"/>
              <a:buNone/>
              <a:defRPr lang="fr-FR" sz="1400" kern="1200" dirty="0" smtClean="0">
                <a:solidFill>
                  <a:schemeClr val="bg1"/>
                </a:solidFill>
                <a:latin typeface="Lato Light" panose="020F0302020204030203" pitchFamily="34" charset="0"/>
                <a:ea typeface="+mn-ea"/>
                <a:cs typeface="+mn-cs"/>
              </a:defRPr>
            </a:lvl9pPr>
          </a:lstStyle>
          <a:p>
            <a:pPr lvl="0"/>
            <a:r>
              <a:rPr lang="fr-FR"/>
              <a:t>01.00.00.00.00</a:t>
            </a:r>
          </a:p>
        </p:txBody>
      </p:sp>
      <p:sp>
        <p:nvSpPr>
          <p:cNvPr id="25" name="Espace réservé du texte 20">
            <a:extLst>
              <a:ext uri="{FF2B5EF4-FFF2-40B4-BE49-F238E27FC236}">
                <a16:creationId xmlns:a16="http://schemas.microsoft.com/office/drawing/2014/main" id="{84C7981C-0FE4-47AB-87FA-5209B992EDCB}"/>
              </a:ext>
            </a:extLst>
          </p:cNvPr>
          <p:cNvSpPr>
            <a:spLocks noGrp="1"/>
          </p:cNvSpPr>
          <p:nvPr>
            <p:ph type="body" sz="quarter" idx="12" hasCustomPrompt="1"/>
          </p:nvPr>
        </p:nvSpPr>
        <p:spPr>
          <a:xfrm>
            <a:off x="838200" y="3891229"/>
            <a:ext cx="10515600" cy="221599"/>
          </a:xfrm>
        </p:spPr>
        <p:txBody>
          <a:bodyPr wrap="square" anchor="t">
            <a:spAutoFit/>
          </a:bodyPr>
          <a:lstStyle>
            <a:lvl1pPr marL="0" indent="0" algn="ctr">
              <a:lnSpc>
                <a:spcPct val="90000"/>
              </a:lnSpc>
              <a:spcAft>
                <a:spcPts val="0"/>
              </a:spcAft>
              <a:buFont typeface="Arial" panose="020B0604020202020204" pitchFamily="34" charset="0"/>
              <a:buNone/>
              <a:defRPr lang="fr-FR" sz="1600" b="0" kern="1200" dirty="0" smtClean="0">
                <a:solidFill>
                  <a:schemeClr val="bg1"/>
                </a:solidFill>
                <a:latin typeface="Lato Light" panose="020F0302020204030203" pitchFamily="34" charset="0"/>
                <a:ea typeface="+mn-ea"/>
                <a:cs typeface="+mn-cs"/>
              </a:defRPr>
            </a:lvl1pPr>
            <a:lvl2pPr marL="0" indent="0" algn="ctr">
              <a:lnSpc>
                <a:spcPct val="90000"/>
              </a:lnSpc>
              <a:spcAft>
                <a:spcPts val="0"/>
              </a:spcAft>
              <a:buFont typeface="Arial" panose="020B0604020202020204" pitchFamily="34" charset="0"/>
              <a:buNone/>
              <a:defRPr lang="fr-FR" sz="1600" b="0" kern="1200" dirty="0" smtClean="0">
                <a:solidFill>
                  <a:schemeClr val="bg1"/>
                </a:solidFill>
                <a:latin typeface="Lato Light" panose="020F0302020204030203" pitchFamily="34" charset="0"/>
                <a:ea typeface="+mn-ea"/>
                <a:cs typeface="+mn-cs"/>
              </a:defRPr>
            </a:lvl2pPr>
            <a:lvl3pPr marL="0" indent="0" algn="ctr">
              <a:lnSpc>
                <a:spcPct val="90000"/>
              </a:lnSpc>
              <a:spcAft>
                <a:spcPts val="0"/>
              </a:spcAft>
              <a:buFont typeface="Arial" panose="020B0604020202020204" pitchFamily="34" charset="0"/>
              <a:buNone/>
              <a:defRPr lang="fr-FR" sz="1600" kern="1200" dirty="0" smtClean="0">
                <a:solidFill>
                  <a:schemeClr val="bg1"/>
                </a:solidFill>
                <a:latin typeface="Lato Light" panose="020F0302020204030203" pitchFamily="34" charset="0"/>
                <a:ea typeface="+mn-ea"/>
                <a:cs typeface="+mn-cs"/>
              </a:defRPr>
            </a:lvl3pPr>
            <a:lvl4pPr marL="0" indent="0" algn="ctr">
              <a:lnSpc>
                <a:spcPct val="90000"/>
              </a:lnSpc>
              <a:spcAft>
                <a:spcPts val="0"/>
              </a:spcAft>
              <a:buNone/>
              <a:defRPr lang="fr-FR" sz="1600" kern="1200" dirty="0" smtClean="0">
                <a:solidFill>
                  <a:schemeClr val="bg1"/>
                </a:solidFill>
                <a:latin typeface="Lato Light" panose="020F0302020204030203" pitchFamily="34" charset="0"/>
                <a:ea typeface="+mn-ea"/>
                <a:cs typeface="+mn-cs"/>
              </a:defRPr>
            </a:lvl4pPr>
            <a:lvl5pPr marL="0" indent="0" algn="ctr">
              <a:lnSpc>
                <a:spcPct val="90000"/>
              </a:lnSpc>
              <a:spcAft>
                <a:spcPts val="0"/>
              </a:spcAft>
              <a:buNone/>
              <a:defRPr lang="fr-FR" sz="1600" kern="1200" dirty="0" smtClean="0">
                <a:solidFill>
                  <a:schemeClr val="bg1"/>
                </a:solidFill>
                <a:latin typeface="Lato Light" panose="020F0302020204030203" pitchFamily="34" charset="0"/>
                <a:ea typeface="+mn-ea"/>
                <a:cs typeface="+mn-cs"/>
              </a:defRPr>
            </a:lvl5pPr>
            <a:lvl6pPr marL="0" indent="0" algn="ctr">
              <a:lnSpc>
                <a:spcPct val="90000"/>
              </a:lnSpc>
              <a:spcAft>
                <a:spcPts val="0"/>
              </a:spcAft>
              <a:buFont typeface="Arial" panose="020B0604020202020204" pitchFamily="34" charset="0"/>
              <a:buNone/>
              <a:defRPr lang="fr-FR" sz="1600" kern="1200" dirty="0" smtClean="0">
                <a:solidFill>
                  <a:schemeClr val="bg1"/>
                </a:solidFill>
                <a:latin typeface="Lato Light" panose="020F0302020204030203" pitchFamily="34" charset="0"/>
                <a:ea typeface="+mn-ea"/>
                <a:cs typeface="+mn-cs"/>
              </a:defRPr>
            </a:lvl6pPr>
            <a:lvl7pPr marL="0" indent="0" algn="ctr">
              <a:lnSpc>
                <a:spcPct val="90000"/>
              </a:lnSpc>
              <a:spcAft>
                <a:spcPts val="0"/>
              </a:spcAft>
              <a:buFont typeface="Arial" panose="020B0604020202020204" pitchFamily="34" charset="0"/>
              <a:buNone/>
              <a:defRPr lang="fr-FR" sz="1600" i="0" kern="1200" dirty="0" smtClean="0">
                <a:solidFill>
                  <a:schemeClr val="bg1"/>
                </a:solidFill>
                <a:latin typeface="Lato Light" panose="020F0302020204030203" pitchFamily="34" charset="0"/>
                <a:ea typeface="+mn-ea"/>
                <a:cs typeface="+mn-cs"/>
              </a:defRPr>
            </a:lvl7pPr>
            <a:lvl8pPr marL="0" indent="0" algn="ctr">
              <a:lnSpc>
                <a:spcPct val="90000"/>
              </a:lnSpc>
              <a:spcAft>
                <a:spcPts val="0"/>
              </a:spcAft>
              <a:buFont typeface="Arial" panose="020B0604020202020204" pitchFamily="34" charset="0"/>
              <a:buNone/>
              <a:defRPr lang="fr-FR" sz="1600" i="0" kern="1200" dirty="0" smtClean="0">
                <a:solidFill>
                  <a:schemeClr val="bg1"/>
                </a:solidFill>
                <a:latin typeface="Lato Light" panose="020F0302020204030203" pitchFamily="34" charset="0"/>
                <a:ea typeface="+mn-ea"/>
                <a:cs typeface="+mn-cs"/>
              </a:defRPr>
            </a:lvl8pPr>
            <a:lvl9pPr marL="0" indent="0" algn="ctr">
              <a:lnSpc>
                <a:spcPct val="90000"/>
              </a:lnSpc>
              <a:spcAft>
                <a:spcPts val="0"/>
              </a:spcAft>
              <a:buFont typeface="Arial" panose="020B0604020202020204" pitchFamily="34" charset="0"/>
              <a:buNone/>
              <a:defRPr lang="fr-FR" sz="1600" kern="1200" dirty="0" smtClean="0">
                <a:solidFill>
                  <a:schemeClr val="bg1"/>
                </a:solidFill>
                <a:latin typeface="Lato Light" panose="020F0302020204030203" pitchFamily="34" charset="0"/>
                <a:ea typeface="+mn-ea"/>
                <a:cs typeface="+mn-cs"/>
              </a:defRPr>
            </a:lvl9pPr>
          </a:lstStyle>
          <a:p>
            <a:pPr lvl="0"/>
            <a:r>
              <a:rPr lang="fr-FR"/>
              <a:t>Mail</a:t>
            </a:r>
          </a:p>
        </p:txBody>
      </p:sp>
      <p:sp>
        <p:nvSpPr>
          <p:cNvPr id="3" name="Rectangle 2">
            <a:extLst>
              <a:ext uri="{FF2B5EF4-FFF2-40B4-BE49-F238E27FC236}">
                <a16:creationId xmlns:a16="http://schemas.microsoft.com/office/drawing/2014/main" id="{E21F0707-9398-E487-D857-DD41ED31A080}"/>
              </a:ext>
            </a:extLst>
          </p:cNvPr>
          <p:cNvSpPr/>
          <p:nvPr/>
        </p:nvSpPr>
        <p:spPr>
          <a:xfrm rot="21363854">
            <a:off x="4820496" y="1657566"/>
            <a:ext cx="2652747" cy="85693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ZoneTexte 3">
            <a:extLst>
              <a:ext uri="{FF2B5EF4-FFF2-40B4-BE49-F238E27FC236}">
                <a16:creationId xmlns:a16="http://schemas.microsoft.com/office/drawing/2014/main" id="{4387B1F3-EE5C-000A-C247-AD0401C0B33C}"/>
              </a:ext>
            </a:extLst>
          </p:cNvPr>
          <p:cNvSpPr txBox="1"/>
          <p:nvPr/>
        </p:nvSpPr>
        <p:spPr>
          <a:xfrm>
            <a:off x="4468021" y="1615715"/>
            <a:ext cx="3416174" cy="830997"/>
          </a:xfrm>
          <a:prstGeom prst="rect">
            <a:avLst/>
          </a:prstGeom>
          <a:noFill/>
        </p:spPr>
        <p:txBody>
          <a:bodyPr wrap="square" lIns="0" tIns="0" rIns="0" bIns="0" rtlCol="0">
            <a:spAutoFit/>
          </a:bodyPr>
          <a:lstStyle/>
          <a:p>
            <a:pPr algn="ctr"/>
            <a:r>
              <a:rPr lang="fr-FR" sz="5400">
                <a:solidFill>
                  <a:prstClr val="white"/>
                </a:solidFill>
                <a:latin typeface="Gotham Black" pitchFamily="50" charset="0"/>
              </a:rPr>
              <a:t>Merci !</a:t>
            </a:r>
          </a:p>
        </p:txBody>
      </p:sp>
      <p:pic>
        <p:nvPicPr>
          <p:cNvPr id="2" name="Image 1">
            <a:extLst>
              <a:ext uri="{FF2B5EF4-FFF2-40B4-BE49-F238E27FC236}">
                <a16:creationId xmlns:a16="http://schemas.microsoft.com/office/drawing/2014/main" id="{9DD8BFB3-245C-5D4A-4EC7-757D80FBF6D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302456" y="581495"/>
            <a:ext cx="1747305" cy="856038"/>
          </a:xfrm>
          <a:prstGeom prst="rect">
            <a:avLst/>
          </a:prstGeom>
        </p:spPr>
      </p:pic>
      <p:pic>
        <p:nvPicPr>
          <p:cNvPr id="26" name="Graphique 25">
            <a:extLst>
              <a:ext uri="{FF2B5EF4-FFF2-40B4-BE49-F238E27FC236}">
                <a16:creationId xmlns:a16="http://schemas.microsoft.com/office/drawing/2014/main" id="{A87B25A9-EFF0-7FAD-6B96-D8B14F58745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240818" y="5695279"/>
            <a:ext cx="370741" cy="370741"/>
          </a:xfrm>
          <a:prstGeom prst="rect">
            <a:avLst/>
          </a:prstGeom>
        </p:spPr>
      </p:pic>
      <p:pic>
        <p:nvPicPr>
          <p:cNvPr id="28" name="Graphique 27">
            <a:extLst>
              <a:ext uri="{FF2B5EF4-FFF2-40B4-BE49-F238E27FC236}">
                <a16:creationId xmlns:a16="http://schemas.microsoft.com/office/drawing/2014/main" id="{C281C6E1-D2FA-EE32-A37F-E38C6A52649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771718" y="5695220"/>
            <a:ext cx="370741" cy="370741"/>
          </a:xfrm>
          <a:prstGeom prst="rect">
            <a:avLst/>
          </a:prstGeom>
        </p:spPr>
      </p:pic>
    </p:spTree>
    <p:extLst>
      <p:ext uri="{BB962C8B-B14F-4D97-AF65-F5344CB8AC3E}">
        <p14:creationId xmlns:p14="http://schemas.microsoft.com/office/powerpoint/2010/main" val="1128223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35"/>
        <p:cNvGrpSpPr/>
        <p:nvPr/>
      </p:nvGrpSpPr>
      <p:grpSpPr>
        <a:xfrm>
          <a:off x="0" y="0"/>
          <a:ext cx="0" cy="0"/>
          <a:chOff x="0" y="0"/>
          <a:chExt cx="0" cy="0"/>
        </a:xfrm>
      </p:grpSpPr>
      <p:sp>
        <p:nvSpPr>
          <p:cNvPr id="36" name="Google Shape;36;p7"/>
          <p:cNvSpPr/>
          <p:nvPr/>
        </p:nvSpPr>
        <p:spPr>
          <a:xfrm flipH="1">
            <a:off x="11582400" y="6233133"/>
            <a:ext cx="624800" cy="624800"/>
          </a:xfrm>
          <a:prstGeom prst="rtTriangl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 name="Google Shape;37;p7"/>
          <p:cNvSpPr/>
          <p:nvPr/>
        </p:nvSpPr>
        <p:spPr>
          <a:xfrm rot="5400000">
            <a:off x="-133800" y="965980"/>
            <a:ext cx="624800" cy="357200"/>
          </a:xfrm>
          <a:prstGeom prst="triangle">
            <a:avLst>
              <a:gd name="adj" fmla="val 5000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 name="Google Shape;38;p7"/>
          <p:cNvSpPr txBox="1">
            <a:spLocks noGrp="1"/>
          </p:cNvSpPr>
          <p:nvPr>
            <p:ph type="title"/>
          </p:nvPr>
        </p:nvSpPr>
        <p:spPr>
          <a:xfrm>
            <a:off x="609600" y="807467"/>
            <a:ext cx="7521200" cy="1443600"/>
          </a:xfrm>
          <a:prstGeom prst="rect">
            <a:avLst/>
          </a:prstGeom>
        </p:spPr>
        <p:txBody>
          <a:bodyPr spcFirstLastPara="1" wrap="square" lIns="0" tIns="0" rIns="0" bIns="0" anchor="t" anchorCtr="0">
            <a:noAutofit/>
          </a:bodyPr>
          <a:lstStyle>
            <a:lvl1pPr lvl="0" rtl="0">
              <a:spcBef>
                <a:spcPts val="0"/>
              </a:spcBef>
              <a:spcAft>
                <a:spcPts val="0"/>
              </a:spcAft>
              <a:buSzPts val="4800"/>
              <a:buNone/>
              <a:defRPr/>
            </a:lvl1pPr>
            <a:lvl2pPr lvl="1" rtl="0">
              <a:spcBef>
                <a:spcPts val="0"/>
              </a:spcBef>
              <a:spcAft>
                <a:spcPts val="0"/>
              </a:spcAft>
              <a:buSzPts val="4800"/>
              <a:buNone/>
              <a:defRPr/>
            </a:lvl2pPr>
            <a:lvl3pPr lvl="2" rtl="0">
              <a:spcBef>
                <a:spcPts val="0"/>
              </a:spcBef>
              <a:spcAft>
                <a:spcPts val="0"/>
              </a:spcAft>
              <a:buSzPts val="4800"/>
              <a:buNone/>
              <a:defRPr/>
            </a:lvl3pPr>
            <a:lvl4pPr lvl="3" rtl="0">
              <a:spcBef>
                <a:spcPts val="0"/>
              </a:spcBef>
              <a:spcAft>
                <a:spcPts val="0"/>
              </a:spcAft>
              <a:buSzPts val="4800"/>
              <a:buNone/>
              <a:defRPr/>
            </a:lvl4pPr>
            <a:lvl5pPr lvl="4" rtl="0">
              <a:spcBef>
                <a:spcPts val="0"/>
              </a:spcBef>
              <a:spcAft>
                <a:spcPts val="0"/>
              </a:spcAft>
              <a:buSzPts val="4800"/>
              <a:buNone/>
              <a:defRPr/>
            </a:lvl5pPr>
            <a:lvl6pPr lvl="5" rtl="0">
              <a:spcBef>
                <a:spcPts val="0"/>
              </a:spcBef>
              <a:spcAft>
                <a:spcPts val="0"/>
              </a:spcAft>
              <a:buSzPts val="4800"/>
              <a:buNone/>
              <a:defRPr/>
            </a:lvl6pPr>
            <a:lvl7pPr lvl="6" rtl="0">
              <a:spcBef>
                <a:spcPts val="0"/>
              </a:spcBef>
              <a:spcAft>
                <a:spcPts val="0"/>
              </a:spcAft>
              <a:buSzPts val="4800"/>
              <a:buNone/>
              <a:defRPr/>
            </a:lvl7pPr>
            <a:lvl8pPr lvl="7" rtl="0">
              <a:spcBef>
                <a:spcPts val="0"/>
              </a:spcBef>
              <a:spcAft>
                <a:spcPts val="0"/>
              </a:spcAft>
              <a:buSzPts val="4800"/>
              <a:buNone/>
              <a:defRPr/>
            </a:lvl8pPr>
            <a:lvl9pPr lvl="8" rtl="0">
              <a:spcBef>
                <a:spcPts val="0"/>
              </a:spcBef>
              <a:spcAft>
                <a:spcPts val="0"/>
              </a:spcAft>
              <a:buSzPts val="4800"/>
              <a:buNone/>
              <a:defRPr/>
            </a:lvl9pPr>
          </a:lstStyle>
          <a:p>
            <a:endParaRPr/>
          </a:p>
        </p:txBody>
      </p:sp>
      <p:sp>
        <p:nvSpPr>
          <p:cNvPr id="39" name="Google Shape;39;p7"/>
          <p:cNvSpPr txBox="1">
            <a:spLocks noGrp="1"/>
          </p:cNvSpPr>
          <p:nvPr>
            <p:ph type="body" idx="1"/>
          </p:nvPr>
        </p:nvSpPr>
        <p:spPr>
          <a:xfrm>
            <a:off x="609600" y="2661000"/>
            <a:ext cx="3418000" cy="3572000"/>
          </a:xfrm>
          <a:prstGeom prst="rect">
            <a:avLst/>
          </a:prstGeom>
        </p:spPr>
        <p:txBody>
          <a:bodyPr spcFirstLastPara="1" wrap="square" lIns="0" tIns="0" rIns="0" bIns="0" anchor="t" anchorCtr="0">
            <a:noAutofit/>
          </a:bodyPr>
          <a:lstStyle>
            <a:lvl1pPr marL="609585" lvl="0" indent="-440256" rtl="0">
              <a:spcBef>
                <a:spcPts val="800"/>
              </a:spcBef>
              <a:spcAft>
                <a:spcPts val="0"/>
              </a:spcAft>
              <a:buSzPts val="1600"/>
              <a:buChar char="▸"/>
              <a:defRPr sz="2133"/>
            </a:lvl1pPr>
            <a:lvl2pPr marL="1219170" lvl="1" indent="-440256" rtl="0">
              <a:spcBef>
                <a:spcPts val="800"/>
              </a:spcBef>
              <a:spcAft>
                <a:spcPts val="0"/>
              </a:spcAft>
              <a:buSzPts val="1600"/>
              <a:buChar char="▹"/>
              <a:defRPr sz="2133"/>
            </a:lvl2pPr>
            <a:lvl3pPr marL="1828754" lvl="2" indent="-440256" rtl="0">
              <a:spcBef>
                <a:spcPts val="800"/>
              </a:spcBef>
              <a:spcAft>
                <a:spcPts val="0"/>
              </a:spcAft>
              <a:buSzPts val="1600"/>
              <a:buChar char="▹"/>
              <a:defRPr sz="2133"/>
            </a:lvl3pPr>
            <a:lvl4pPr marL="2438339" lvl="3" indent="-440256" rtl="0">
              <a:spcBef>
                <a:spcPts val="800"/>
              </a:spcBef>
              <a:spcAft>
                <a:spcPts val="0"/>
              </a:spcAft>
              <a:buSzPts val="1600"/>
              <a:buChar char="▹"/>
              <a:defRPr sz="2133"/>
            </a:lvl4pPr>
            <a:lvl5pPr marL="3047924" lvl="4" indent="-440256" rtl="0">
              <a:spcBef>
                <a:spcPts val="800"/>
              </a:spcBef>
              <a:spcAft>
                <a:spcPts val="0"/>
              </a:spcAft>
              <a:buSzPts val="1600"/>
              <a:buChar char="▹"/>
              <a:defRPr sz="2133"/>
            </a:lvl5pPr>
            <a:lvl6pPr marL="3657509" lvl="5" indent="-440256" rtl="0">
              <a:spcBef>
                <a:spcPts val="800"/>
              </a:spcBef>
              <a:spcAft>
                <a:spcPts val="0"/>
              </a:spcAft>
              <a:buSzPts val="1600"/>
              <a:buChar char="▹"/>
              <a:defRPr sz="2133"/>
            </a:lvl6pPr>
            <a:lvl7pPr marL="4267093" lvl="6" indent="-440256" rtl="0">
              <a:spcBef>
                <a:spcPts val="800"/>
              </a:spcBef>
              <a:spcAft>
                <a:spcPts val="0"/>
              </a:spcAft>
              <a:buSzPts val="1600"/>
              <a:buChar char="▹"/>
              <a:defRPr sz="2133"/>
            </a:lvl7pPr>
            <a:lvl8pPr marL="4876678" lvl="7" indent="-440256" rtl="0">
              <a:spcBef>
                <a:spcPts val="800"/>
              </a:spcBef>
              <a:spcAft>
                <a:spcPts val="0"/>
              </a:spcAft>
              <a:buSzPts val="1600"/>
              <a:buChar char="▹"/>
              <a:defRPr sz="2133"/>
            </a:lvl8pPr>
            <a:lvl9pPr marL="5486263" lvl="8" indent="-440256" rtl="0">
              <a:spcBef>
                <a:spcPts val="800"/>
              </a:spcBef>
              <a:spcAft>
                <a:spcPts val="0"/>
              </a:spcAft>
              <a:buSzPts val="1600"/>
              <a:buChar char="▹"/>
              <a:defRPr sz="2133"/>
            </a:lvl9pPr>
          </a:lstStyle>
          <a:p>
            <a:endParaRPr/>
          </a:p>
        </p:txBody>
      </p:sp>
      <p:sp>
        <p:nvSpPr>
          <p:cNvPr id="40" name="Google Shape;40;p7"/>
          <p:cNvSpPr txBox="1">
            <a:spLocks noGrp="1"/>
          </p:cNvSpPr>
          <p:nvPr>
            <p:ph type="body" idx="2"/>
          </p:nvPr>
        </p:nvSpPr>
        <p:spPr>
          <a:xfrm>
            <a:off x="4387000" y="2661000"/>
            <a:ext cx="3418000" cy="3572000"/>
          </a:xfrm>
          <a:prstGeom prst="rect">
            <a:avLst/>
          </a:prstGeom>
        </p:spPr>
        <p:txBody>
          <a:bodyPr spcFirstLastPara="1" wrap="square" lIns="0" tIns="0" rIns="0" bIns="0" anchor="t" anchorCtr="0">
            <a:noAutofit/>
          </a:bodyPr>
          <a:lstStyle>
            <a:lvl1pPr marL="609585" lvl="0" indent="-440256" rtl="0">
              <a:spcBef>
                <a:spcPts val="800"/>
              </a:spcBef>
              <a:spcAft>
                <a:spcPts val="0"/>
              </a:spcAft>
              <a:buSzPts val="1600"/>
              <a:buChar char="▸"/>
              <a:defRPr sz="2133"/>
            </a:lvl1pPr>
            <a:lvl2pPr marL="1219170" lvl="1" indent="-440256" rtl="0">
              <a:spcBef>
                <a:spcPts val="800"/>
              </a:spcBef>
              <a:spcAft>
                <a:spcPts val="0"/>
              </a:spcAft>
              <a:buSzPts val="1600"/>
              <a:buChar char="▹"/>
              <a:defRPr sz="2133"/>
            </a:lvl2pPr>
            <a:lvl3pPr marL="1828754" lvl="2" indent="-440256" rtl="0">
              <a:spcBef>
                <a:spcPts val="800"/>
              </a:spcBef>
              <a:spcAft>
                <a:spcPts val="0"/>
              </a:spcAft>
              <a:buSzPts val="1600"/>
              <a:buChar char="▹"/>
              <a:defRPr sz="2133"/>
            </a:lvl3pPr>
            <a:lvl4pPr marL="2438339" lvl="3" indent="-440256" rtl="0">
              <a:spcBef>
                <a:spcPts val="800"/>
              </a:spcBef>
              <a:spcAft>
                <a:spcPts val="0"/>
              </a:spcAft>
              <a:buSzPts val="1600"/>
              <a:buChar char="▹"/>
              <a:defRPr sz="2133"/>
            </a:lvl4pPr>
            <a:lvl5pPr marL="3047924" lvl="4" indent="-440256" rtl="0">
              <a:spcBef>
                <a:spcPts val="800"/>
              </a:spcBef>
              <a:spcAft>
                <a:spcPts val="0"/>
              </a:spcAft>
              <a:buSzPts val="1600"/>
              <a:buChar char="▹"/>
              <a:defRPr sz="2133"/>
            </a:lvl5pPr>
            <a:lvl6pPr marL="3657509" lvl="5" indent="-440256" rtl="0">
              <a:spcBef>
                <a:spcPts val="800"/>
              </a:spcBef>
              <a:spcAft>
                <a:spcPts val="0"/>
              </a:spcAft>
              <a:buSzPts val="1600"/>
              <a:buChar char="▹"/>
              <a:defRPr sz="2133"/>
            </a:lvl6pPr>
            <a:lvl7pPr marL="4267093" lvl="6" indent="-440256" rtl="0">
              <a:spcBef>
                <a:spcPts val="800"/>
              </a:spcBef>
              <a:spcAft>
                <a:spcPts val="0"/>
              </a:spcAft>
              <a:buSzPts val="1600"/>
              <a:buChar char="▹"/>
              <a:defRPr sz="2133"/>
            </a:lvl7pPr>
            <a:lvl8pPr marL="4876678" lvl="7" indent="-440256" rtl="0">
              <a:spcBef>
                <a:spcPts val="800"/>
              </a:spcBef>
              <a:spcAft>
                <a:spcPts val="0"/>
              </a:spcAft>
              <a:buSzPts val="1600"/>
              <a:buChar char="▹"/>
              <a:defRPr sz="2133"/>
            </a:lvl8pPr>
            <a:lvl9pPr marL="5486263" lvl="8" indent="-440256" rtl="0">
              <a:spcBef>
                <a:spcPts val="800"/>
              </a:spcBef>
              <a:spcAft>
                <a:spcPts val="0"/>
              </a:spcAft>
              <a:buSzPts val="1600"/>
              <a:buChar char="▹"/>
              <a:defRPr sz="2133"/>
            </a:lvl9pPr>
          </a:lstStyle>
          <a:p>
            <a:endParaRPr/>
          </a:p>
        </p:txBody>
      </p:sp>
      <p:sp>
        <p:nvSpPr>
          <p:cNvPr id="41" name="Google Shape;41;p7"/>
          <p:cNvSpPr txBox="1">
            <a:spLocks noGrp="1"/>
          </p:cNvSpPr>
          <p:nvPr>
            <p:ph type="body" idx="3"/>
          </p:nvPr>
        </p:nvSpPr>
        <p:spPr>
          <a:xfrm>
            <a:off x="8164400" y="2661000"/>
            <a:ext cx="3418000" cy="3572000"/>
          </a:xfrm>
          <a:prstGeom prst="rect">
            <a:avLst/>
          </a:prstGeom>
        </p:spPr>
        <p:txBody>
          <a:bodyPr spcFirstLastPara="1" wrap="square" lIns="0" tIns="0" rIns="0" bIns="0" anchor="t" anchorCtr="0">
            <a:noAutofit/>
          </a:bodyPr>
          <a:lstStyle>
            <a:lvl1pPr marL="609585" lvl="0" indent="-440256" rtl="0">
              <a:spcBef>
                <a:spcPts val="800"/>
              </a:spcBef>
              <a:spcAft>
                <a:spcPts val="0"/>
              </a:spcAft>
              <a:buSzPts val="1600"/>
              <a:buChar char="▸"/>
              <a:defRPr sz="2133"/>
            </a:lvl1pPr>
            <a:lvl2pPr marL="1219170" lvl="1" indent="-440256" rtl="0">
              <a:spcBef>
                <a:spcPts val="800"/>
              </a:spcBef>
              <a:spcAft>
                <a:spcPts val="0"/>
              </a:spcAft>
              <a:buSzPts val="1600"/>
              <a:buChar char="▹"/>
              <a:defRPr sz="2133"/>
            </a:lvl2pPr>
            <a:lvl3pPr marL="1828754" lvl="2" indent="-440256" rtl="0">
              <a:spcBef>
                <a:spcPts val="800"/>
              </a:spcBef>
              <a:spcAft>
                <a:spcPts val="0"/>
              </a:spcAft>
              <a:buSzPts val="1600"/>
              <a:buChar char="▹"/>
              <a:defRPr sz="2133"/>
            </a:lvl3pPr>
            <a:lvl4pPr marL="2438339" lvl="3" indent="-440256" rtl="0">
              <a:spcBef>
                <a:spcPts val="800"/>
              </a:spcBef>
              <a:spcAft>
                <a:spcPts val="0"/>
              </a:spcAft>
              <a:buSzPts val="1600"/>
              <a:buChar char="▹"/>
              <a:defRPr sz="2133"/>
            </a:lvl4pPr>
            <a:lvl5pPr marL="3047924" lvl="4" indent="-440256" rtl="0">
              <a:spcBef>
                <a:spcPts val="800"/>
              </a:spcBef>
              <a:spcAft>
                <a:spcPts val="0"/>
              </a:spcAft>
              <a:buSzPts val="1600"/>
              <a:buChar char="▹"/>
              <a:defRPr sz="2133"/>
            </a:lvl5pPr>
            <a:lvl6pPr marL="3657509" lvl="5" indent="-440256" rtl="0">
              <a:spcBef>
                <a:spcPts val="800"/>
              </a:spcBef>
              <a:spcAft>
                <a:spcPts val="0"/>
              </a:spcAft>
              <a:buSzPts val="1600"/>
              <a:buChar char="▹"/>
              <a:defRPr sz="2133"/>
            </a:lvl6pPr>
            <a:lvl7pPr marL="4267093" lvl="6" indent="-440256" rtl="0">
              <a:spcBef>
                <a:spcPts val="800"/>
              </a:spcBef>
              <a:spcAft>
                <a:spcPts val="0"/>
              </a:spcAft>
              <a:buSzPts val="1600"/>
              <a:buChar char="▹"/>
              <a:defRPr sz="2133"/>
            </a:lvl7pPr>
            <a:lvl8pPr marL="4876678" lvl="7" indent="-440256" rtl="0">
              <a:spcBef>
                <a:spcPts val="800"/>
              </a:spcBef>
              <a:spcAft>
                <a:spcPts val="0"/>
              </a:spcAft>
              <a:buSzPts val="1600"/>
              <a:buChar char="▹"/>
              <a:defRPr sz="2133"/>
            </a:lvl8pPr>
            <a:lvl9pPr marL="5486263" lvl="8" indent="-440256" rtl="0">
              <a:spcBef>
                <a:spcPts val="800"/>
              </a:spcBef>
              <a:spcAft>
                <a:spcPts val="0"/>
              </a:spcAft>
              <a:buSzPts val="1600"/>
              <a:buChar char="▹"/>
              <a:defRPr sz="2133"/>
            </a:lvl9pPr>
          </a:lstStyle>
          <a:p>
            <a:endParaRPr/>
          </a:p>
        </p:txBody>
      </p:sp>
      <p:sp>
        <p:nvSpPr>
          <p:cNvPr id="42" name="Google Shape;42;p7"/>
          <p:cNvSpPr txBox="1">
            <a:spLocks noGrp="1"/>
          </p:cNvSpPr>
          <p:nvPr>
            <p:ph type="sldNum" idx="12"/>
          </p:nvPr>
        </p:nvSpPr>
        <p:spPr>
          <a:xfrm>
            <a:off x="11532033" y="6182333"/>
            <a:ext cx="609200" cy="624800"/>
          </a:xfrm>
          <a:prstGeom prst="rect">
            <a:avLst/>
          </a:prstGeom>
        </p:spPr>
        <p:txBody>
          <a:bodyPr spcFirstLastPara="1" wrap="square" lIns="0" tIns="0" rIns="0" bIns="0" anchor="b"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fr-FR" smtClean="0"/>
              <a:pPr/>
              <a:t>‹N°›</a:t>
            </a:fld>
            <a:endParaRPr lang="fr-FR"/>
          </a:p>
        </p:txBody>
      </p:sp>
    </p:spTree>
    <p:extLst>
      <p:ext uri="{BB962C8B-B14F-4D97-AF65-F5344CB8AC3E}">
        <p14:creationId xmlns:p14="http://schemas.microsoft.com/office/powerpoint/2010/main" val="59837461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p:cSld name="3_Cover 2">
    <p:bg>
      <p:bgPr>
        <a:solidFill>
          <a:schemeClr val="accent1"/>
        </a:solidFill>
        <a:effectLst/>
      </p:bgPr>
    </p:bg>
    <p:spTree>
      <p:nvGrpSpPr>
        <p:cNvPr id="1" name=""/>
        <p:cNvGrpSpPr/>
        <p:nvPr/>
      </p:nvGrpSpPr>
      <p:grpSpPr>
        <a:xfrm>
          <a:off x="0" y="0"/>
          <a:ext cx="0" cy="0"/>
          <a:chOff x="0" y="0"/>
          <a:chExt cx="0" cy="0"/>
        </a:xfrm>
      </p:grpSpPr>
      <p:pic>
        <p:nvPicPr>
          <p:cNvPr id="5" name="Image 4" descr="Une image contenant personne, natation&#10;&#10;Description générée automatiquement">
            <a:extLst>
              <a:ext uri="{FF2B5EF4-FFF2-40B4-BE49-F238E27FC236}">
                <a16:creationId xmlns:a16="http://schemas.microsoft.com/office/drawing/2014/main" id="{E8551366-1D7A-44C5-82F8-DFF24D7E17C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12" name="Titre 1">
            <a:extLst>
              <a:ext uri="{FF2B5EF4-FFF2-40B4-BE49-F238E27FC236}">
                <a16:creationId xmlns:a16="http://schemas.microsoft.com/office/drawing/2014/main" id="{946FAB4E-6A5F-453D-9543-2FAB6EEABC7C}"/>
              </a:ext>
            </a:extLst>
          </p:cNvPr>
          <p:cNvSpPr>
            <a:spLocks noGrp="1"/>
          </p:cNvSpPr>
          <p:nvPr>
            <p:ph type="title" hasCustomPrompt="1"/>
          </p:nvPr>
        </p:nvSpPr>
        <p:spPr>
          <a:xfrm>
            <a:off x="788166" y="2981792"/>
            <a:ext cx="5434834" cy="1846659"/>
          </a:xfrm>
        </p:spPr>
        <p:txBody>
          <a:bodyPr anchor="b" anchorCtr="0"/>
          <a:lstStyle>
            <a:lvl1pPr>
              <a:lnSpc>
                <a:spcPct val="100000"/>
              </a:lnSpc>
              <a:defRPr sz="6000">
                <a:solidFill>
                  <a:schemeClr val="bg1"/>
                </a:solidFill>
                <a:latin typeface="Gotham Black" pitchFamily="50" charset="0"/>
              </a:defRPr>
            </a:lvl1pPr>
          </a:lstStyle>
          <a:p>
            <a:r>
              <a:rPr lang="fr-FR"/>
              <a:t>Titre de la présentation</a:t>
            </a:r>
          </a:p>
        </p:txBody>
      </p:sp>
      <p:cxnSp>
        <p:nvCxnSpPr>
          <p:cNvPr id="9" name="Connecteur droit 8">
            <a:extLst>
              <a:ext uri="{FF2B5EF4-FFF2-40B4-BE49-F238E27FC236}">
                <a16:creationId xmlns:a16="http://schemas.microsoft.com/office/drawing/2014/main" id="{8198BB04-A750-4830-975D-5AC14DAD1C02}"/>
              </a:ext>
            </a:extLst>
          </p:cNvPr>
          <p:cNvCxnSpPr>
            <a:cxnSpLocks/>
          </p:cNvCxnSpPr>
          <p:nvPr/>
        </p:nvCxnSpPr>
        <p:spPr>
          <a:xfrm>
            <a:off x="788166" y="5110090"/>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8" name="Espace réservé du texte 4">
            <a:extLst>
              <a:ext uri="{FF2B5EF4-FFF2-40B4-BE49-F238E27FC236}">
                <a16:creationId xmlns:a16="http://schemas.microsoft.com/office/drawing/2014/main" id="{4DE79BBB-C48B-4238-83FF-667335F9CA08}"/>
              </a:ext>
            </a:extLst>
          </p:cNvPr>
          <p:cNvSpPr>
            <a:spLocks noGrp="1"/>
          </p:cNvSpPr>
          <p:nvPr>
            <p:ph type="body" sz="quarter" idx="12" hasCustomPrompt="1"/>
          </p:nvPr>
        </p:nvSpPr>
        <p:spPr>
          <a:xfrm>
            <a:off x="788166" y="5365125"/>
            <a:ext cx="5434834" cy="123887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pic>
        <p:nvPicPr>
          <p:cNvPr id="3" name="Image 2">
            <a:extLst>
              <a:ext uri="{FF2B5EF4-FFF2-40B4-BE49-F238E27FC236}">
                <a16:creationId xmlns:a16="http://schemas.microsoft.com/office/drawing/2014/main" id="{6FA874B6-C5A2-883F-861F-ECF979E5043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472444" y="2981792"/>
            <a:ext cx="2605194" cy="1276335"/>
          </a:xfrm>
          <a:prstGeom prst="rect">
            <a:avLst/>
          </a:prstGeom>
        </p:spPr>
      </p:pic>
    </p:spTree>
    <p:extLst>
      <p:ext uri="{BB962C8B-B14F-4D97-AF65-F5344CB8AC3E}">
        <p14:creationId xmlns:p14="http://schemas.microsoft.com/office/powerpoint/2010/main" val="3892323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Sommaire - Blanc">
    <p:bg>
      <p:bgPr>
        <a:solidFill>
          <a:schemeClr val="bg1"/>
        </a:solidFill>
        <a:effectLst/>
      </p:bgPr>
    </p:bg>
    <p:spTree>
      <p:nvGrpSpPr>
        <p:cNvPr id="1" name=""/>
        <p:cNvGrpSpPr/>
        <p:nvPr/>
      </p:nvGrpSpPr>
      <p:grpSpPr>
        <a:xfrm>
          <a:off x="0" y="0"/>
          <a:ext cx="0" cy="0"/>
          <a:chOff x="0" y="0"/>
          <a:chExt cx="0" cy="0"/>
        </a:xfrm>
      </p:grpSpPr>
      <p:cxnSp>
        <p:nvCxnSpPr>
          <p:cNvPr id="3" name="Connecteur droit 2">
            <a:extLst>
              <a:ext uri="{FF2B5EF4-FFF2-40B4-BE49-F238E27FC236}">
                <a16:creationId xmlns:a16="http://schemas.microsoft.com/office/drawing/2014/main" id="{11A5E335-5CA8-4A53-81E0-AD042039158F}"/>
              </a:ext>
            </a:extLst>
          </p:cNvPr>
          <p:cNvCxnSpPr>
            <a:cxnSpLocks/>
          </p:cNvCxnSpPr>
          <p:nvPr/>
        </p:nvCxnSpPr>
        <p:spPr>
          <a:xfrm>
            <a:off x="413809" y="1905000"/>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46" name="Espace réservé du titre 2">
            <a:extLst>
              <a:ext uri="{FF2B5EF4-FFF2-40B4-BE49-F238E27FC236}">
                <a16:creationId xmlns:a16="http://schemas.microsoft.com/office/drawing/2014/main" id="{A00EB6B0-36F2-4F56-8977-8C2363CE44FB}"/>
              </a:ext>
            </a:extLst>
          </p:cNvPr>
          <p:cNvSpPr>
            <a:spLocks noGrp="1"/>
          </p:cNvSpPr>
          <p:nvPr>
            <p:ph type="title" hasCustomPrompt="1"/>
          </p:nvPr>
        </p:nvSpPr>
        <p:spPr>
          <a:xfrm>
            <a:off x="407988" y="759187"/>
            <a:ext cx="6754812" cy="923330"/>
          </a:xfrm>
          <a:prstGeom prst="rect">
            <a:avLst/>
          </a:prstGeom>
        </p:spPr>
        <p:txBody>
          <a:bodyPr vert="horz" wrap="square" lIns="0" tIns="0" rIns="0" bIns="0" rtlCol="0" anchor="ctr">
            <a:spAutoFit/>
          </a:bodyPr>
          <a:lstStyle>
            <a:lvl1pPr>
              <a:defRPr sz="6000">
                <a:latin typeface="Gotham Black" pitchFamily="50" charset="0"/>
              </a:defRPr>
            </a:lvl1pPr>
          </a:lstStyle>
          <a:p>
            <a:r>
              <a:rPr lang="fr-FR"/>
              <a:t>Sommaire</a:t>
            </a:r>
          </a:p>
        </p:txBody>
      </p:sp>
      <p:sp>
        <p:nvSpPr>
          <p:cNvPr id="51" name="Espace réservé du pied de page 3">
            <a:extLst>
              <a:ext uri="{FF2B5EF4-FFF2-40B4-BE49-F238E27FC236}">
                <a16:creationId xmlns:a16="http://schemas.microsoft.com/office/drawing/2014/main" id="{59F9F80A-7AC3-4B3A-A8A8-2B2A398F189F}"/>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rgbClr val="96A0C6"/>
                </a:solidFill>
                <a:latin typeface="Lato" panose="020B0604020202020204" charset="0"/>
              </a:defRPr>
            </a:lvl1pPr>
          </a:lstStyle>
          <a:p>
            <a:endParaRPr lang="fr-FR"/>
          </a:p>
        </p:txBody>
      </p:sp>
      <p:sp>
        <p:nvSpPr>
          <p:cNvPr id="52" name="Espace réservé du numéro de diapositive 1">
            <a:extLst>
              <a:ext uri="{FF2B5EF4-FFF2-40B4-BE49-F238E27FC236}">
                <a16:creationId xmlns:a16="http://schemas.microsoft.com/office/drawing/2014/main" id="{26C95BF6-2A1E-4042-B20D-48B43C5A3FA1}"/>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rgbClr val="96A0C6"/>
                </a:solidFill>
                <a:latin typeface="Lato" panose="020B0604020202020204" charset="0"/>
                <a:ea typeface="+mn-ea"/>
                <a:cs typeface="+mn-cs"/>
              </a:defRPr>
            </a:lvl1pPr>
          </a:lstStyle>
          <a:p>
            <a:fld id="{DCFF6D3A-3277-42A1-9D8C-71F4574BBB66}" type="slidenum">
              <a:rPr lang="fr-FR" smtClean="0"/>
              <a:t>‹N°›</a:t>
            </a:fld>
            <a:endParaRPr lang="fr-FR"/>
          </a:p>
        </p:txBody>
      </p:sp>
      <p:sp>
        <p:nvSpPr>
          <p:cNvPr id="25" name="Espace réservé du texte 33">
            <a:extLst>
              <a:ext uri="{FF2B5EF4-FFF2-40B4-BE49-F238E27FC236}">
                <a16:creationId xmlns:a16="http://schemas.microsoft.com/office/drawing/2014/main" id="{BCF594A2-A4D7-4C87-A9DA-960E5BAAD1EE}"/>
              </a:ext>
            </a:extLst>
          </p:cNvPr>
          <p:cNvSpPr>
            <a:spLocks noGrp="1"/>
          </p:cNvSpPr>
          <p:nvPr>
            <p:ph type="body" sz="quarter" idx="19" hasCustomPrompt="1"/>
          </p:nvPr>
        </p:nvSpPr>
        <p:spPr>
          <a:xfrm>
            <a:off x="4114800" y="3330575"/>
            <a:ext cx="559966" cy="401726"/>
          </a:xfrm>
        </p:spPr>
        <p:txBody>
          <a:bodyPr anchor="ctr" anchorCtr="0">
            <a:noAutofit/>
          </a:bodyPr>
          <a:lstStyle>
            <a:lvl1pPr algn="r">
              <a:defRPr sz="2400" b="0">
                <a:solidFill>
                  <a:schemeClr val="accent1"/>
                </a:solidFill>
                <a:latin typeface="Gotham Black" pitchFamily="50"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01.</a:t>
            </a:r>
          </a:p>
        </p:txBody>
      </p:sp>
      <p:sp>
        <p:nvSpPr>
          <p:cNvPr id="43" name="Espace réservé du texte 33">
            <a:extLst>
              <a:ext uri="{FF2B5EF4-FFF2-40B4-BE49-F238E27FC236}">
                <a16:creationId xmlns:a16="http://schemas.microsoft.com/office/drawing/2014/main" id="{18FB7437-801A-4FEE-ABB8-78B5BFA62FBE}"/>
              </a:ext>
            </a:extLst>
          </p:cNvPr>
          <p:cNvSpPr>
            <a:spLocks noGrp="1"/>
          </p:cNvSpPr>
          <p:nvPr>
            <p:ph type="body" sz="quarter" idx="34" hasCustomPrompt="1"/>
          </p:nvPr>
        </p:nvSpPr>
        <p:spPr>
          <a:xfrm>
            <a:off x="8055038" y="3330575"/>
            <a:ext cx="559966" cy="401726"/>
          </a:xfrm>
        </p:spPr>
        <p:txBody>
          <a:bodyPr anchor="ctr" anchorCtr="0">
            <a:noAutofit/>
          </a:bodyPr>
          <a:lstStyle>
            <a:lvl1pPr algn="r">
              <a:defRPr sz="2400" b="0">
                <a:solidFill>
                  <a:schemeClr val="accent1"/>
                </a:solidFill>
                <a:latin typeface="Gotham Black" pitchFamily="50"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02.</a:t>
            </a:r>
          </a:p>
        </p:txBody>
      </p:sp>
      <p:sp>
        <p:nvSpPr>
          <p:cNvPr id="45" name="Espace réservé du texte 33">
            <a:extLst>
              <a:ext uri="{FF2B5EF4-FFF2-40B4-BE49-F238E27FC236}">
                <a16:creationId xmlns:a16="http://schemas.microsoft.com/office/drawing/2014/main" id="{7CB3EB99-3635-4B77-9C64-F25B10B4B565}"/>
              </a:ext>
            </a:extLst>
          </p:cNvPr>
          <p:cNvSpPr>
            <a:spLocks noGrp="1"/>
          </p:cNvSpPr>
          <p:nvPr>
            <p:ph type="body" sz="quarter" idx="35" hasCustomPrompt="1"/>
          </p:nvPr>
        </p:nvSpPr>
        <p:spPr>
          <a:xfrm>
            <a:off x="8055038" y="4057684"/>
            <a:ext cx="559966" cy="401726"/>
          </a:xfrm>
        </p:spPr>
        <p:txBody>
          <a:bodyPr anchor="ctr" anchorCtr="0">
            <a:noAutofit/>
          </a:bodyPr>
          <a:lstStyle>
            <a:lvl1pPr algn="r">
              <a:defRPr sz="2400" b="0">
                <a:solidFill>
                  <a:schemeClr val="accent1"/>
                </a:solidFill>
                <a:latin typeface="Gotham Black" pitchFamily="50"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04.</a:t>
            </a:r>
          </a:p>
        </p:txBody>
      </p:sp>
      <p:sp>
        <p:nvSpPr>
          <p:cNvPr id="54" name="Espace réservé du texte 33">
            <a:extLst>
              <a:ext uri="{FF2B5EF4-FFF2-40B4-BE49-F238E27FC236}">
                <a16:creationId xmlns:a16="http://schemas.microsoft.com/office/drawing/2014/main" id="{A9667408-8C89-4DEA-83B5-5535869FD247}"/>
              </a:ext>
            </a:extLst>
          </p:cNvPr>
          <p:cNvSpPr>
            <a:spLocks noGrp="1"/>
          </p:cNvSpPr>
          <p:nvPr>
            <p:ph type="body" sz="quarter" idx="39" hasCustomPrompt="1"/>
          </p:nvPr>
        </p:nvSpPr>
        <p:spPr>
          <a:xfrm>
            <a:off x="8055038" y="4776978"/>
            <a:ext cx="559966" cy="401726"/>
          </a:xfrm>
        </p:spPr>
        <p:txBody>
          <a:bodyPr anchor="ctr" anchorCtr="0">
            <a:noAutofit/>
          </a:bodyPr>
          <a:lstStyle>
            <a:lvl1pPr algn="r">
              <a:defRPr sz="2400" b="0">
                <a:solidFill>
                  <a:schemeClr val="accent1"/>
                </a:solidFill>
                <a:latin typeface="Gotham Black" pitchFamily="50"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06.</a:t>
            </a:r>
          </a:p>
        </p:txBody>
      </p:sp>
      <p:sp>
        <p:nvSpPr>
          <p:cNvPr id="55" name="Espace réservé du texte 33">
            <a:extLst>
              <a:ext uri="{FF2B5EF4-FFF2-40B4-BE49-F238E27FC236}">
                <a16:creationId xmlns:a16="http://schemas.microsoft.com/office/drawing/2014/main" id="{309895EF-929E-4B63-BCA5-15A02C69093F}"/>
              </a:ext>
            </a:extLst>
          </p:cNvPr>
          <p:cNvSpPr>
            <a:spLocks noGrp="1"/>
          </p:cNvSpPr>
          <p:nvPr>
            <p:ph type="body" sz="quarter" idx="40" hasCustomPrompt="1"/>
          </p:nvPr>
        </p:nvSpPr>
        <p:spPr>
          <a:xfrm>
            <a:off x="8055038" y="5483851"/>
            <a:ext cx="559966" cy="401726"/>
          </a:xfrm>
        </p:spPr>
        <p:txBody>
          <a:bodyPr anchor="ctr" anchorCtr="0">
            <a:noAutofit/>
          </a:bodyPr>
          <a:lstStyle>
            <a:lvl1pPr algn="r">
              <a:defRPr sz="2400" b="0">
                <a:solidFill>
                  <a:schemeClr val="accent1"/>
                </a:solidFill>
                <a:latin typeface="Gotham Black" pitchFamily="50"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08.</a:t>
            </a:r>
          </a:p>
        </p:txBody>
      </p:sp>
      <p:sp>
        <p:nvSpPr>
          <p:cNvPr id="26" name="Espace réservé du texte 33">
            <a:extLst>
              <a:ext uri="{FF2B5EF4-FFF2-40B4-BE49-F238E27FC236}">
                <a16:creationId xmlns:a16="http://schemas.microsoft.com/office/drawing/2014/main" id="{06CA5EFB-C33F-4428-B307-355BB9C73C5F}"/>
              </a:ext>
            </a:extLst>
          </p:cNvPr>
          <p:cNvSpPr>
            <a:spLocks noGrp="1"/>
          </p:cNvSpPr>
          <p:nvPr>
            <p:ph type="body" sz="quarter" idx="41" hasCustomPrompt="1"/>
          </p:nvPr>
        </p:nvSpPr>
        <p:spPr>
          <a:xfrm>
            <a:off x="4114800" y="4057684"/>
            <a:ext cx="559966" cy="401726"/>
          </a:xfrm>
        </p:spPr>
        <p:txBody>
          <a:bodyPr anchor="ctr" anchorCtr="0">
            <a:noAutofit/>
          </a:bodyPr>
          <a:lstStyle>
            <a:lvl1pPr algn="r">
              <a:defRPr sz="2400" b="0">
                <a:solidFill>
                  <a:schemeClr val="accent1"/>
                </a:solidFill>
                <a:latin typeface="Gotham Black" pitchFamily="50"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03.</a:t>
            </a:r>
          </a:p>
        </p:txBody>
      </p:sp>
      <p:sp>
        <p:nvSpPr>
          <p:cNvPr id="29" name="Espace réservé du texte 33">
            <a:extLst>
              <a:ext uri="{FF2B5EF4-FFF2-40B4-BE49-F238E27FC236}">
                <a16:creationId xmlns:a16="http://schemas.microsoft.com/office/drawing/2014/main" id="{48EFD7B2-6A4E-4F08-A693-A4866CB37BAE}"/>
              </a:ext>
            </a:extLst>
          </p:cNvPr>
          <p:cNvSpPr>
            <a:spLocks noGrp="1"/>
          </p:cNvSpPr>
          <p:nvPr>
            <p:ph type="body" sz="quarter" idx="42" hasCustomPrompt="1"/>
          </p:nvPr>
        </p:nvSpPr>
        <p:spPr>
          <a:xfrm>
            <a:off x="4114800" y="4776978"/>
            <a:ext cx="559966" cy="401726"/>
          </a:xfrm>
        </p:spPr>
        <p:txBody>
          <a:bodyPr anchor="ctr" anchorCtr="0">
            <a:noAutofit/>
          </a:bodyPr>
          <a:lstStyle>
            <a:lvl1pPr algn="r">
              <a:defRPr sz="2400" b="0">
                <a:solidFill>
                  <a:schemeClr val="accent1"/>
                </a:solidFill>
                <a:latin typeface="Gotham Black" pitchFamily="50"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05.</a:t>
            </a:r>
          </a:p>
        </p:txBody>
      </p:sp>
      <p:sp>
        <p:nvSpPr>
          <p:cNvPr id="30" name="Espace réservé du texte 33">
            <a:extLst>
              <a:ext uri="{FF2B5EF4-FFF2-40B4-BE49-F238E27FC236}">
                <a16:creationId xmlns:a16="http://schemas.microsoft.com/office/drawing/2014/main" id="{D7008962-9FFC-414A-8E32-9970042EB815}"/>
              </a:ext>
            </a:extLst>
          </p:cNvPr>
          <p:cNvSpPr>
            <a:spLocks noGrp="1"/>
          </p:cNvSpPr>
          <p:nvPr>
            <p:ph type="body" sz="quarter" idx="43" hasCustomPrompt="1"/>
          </p:nvPr>
        </p:nvSpPr>
        <p:spPr>
          <a:xfrm>
            <a:off x="4114800" y="5483851"/>
            <a:ext cx="559966" cy="401726"/>
          </a:xfrm>
        </p:spPr>
        <p:txBody>
          <a:bodyPr anchor="ctr" anchorCtr="0">
            <a:noAutofit/>
          </a:bodyPr>
          <a:lstStyle>
            <a:lvl1pPr algn="r">
              <a:defRPr sz="2400" b="0">
                <a:solidFill>
                  <a:schemeClr val="accent1"/>
                </a:solidFill>
                <a:latin typeface="Gotham Black" pitchFamily="50"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07.</a:t>
            </a:r>
          </a:p>
        </p:txBody>
      </p:sp>
      <p:sp>
        <p:nvSpPr>
          <p:cNvPr id="31" name="Espace réservé du texte 4">
            <a:extLst>
              <a:ext uri="{FF2B5EF4-FFF2-40B4-BE49-F238E27FC236}">
                <a16:creationId xmlns:a16="http://schemas.microsoft.com/office/drawing/2014/main" id="{F24C663A-0E7A-4EBF-A14D-DC373AA978C2}"/>
              </a:ext>
            </a:extLst>
          </p:cNvPr>
          <p:cNvSpPr>
            <a:spLocks noGrp="1"/>
          </p:cNvSpPr>
          <p:nvPr>
            <p:ph type="body" sz="quarter" idx="11" hasCustomPrompt="1"/>
          </p:nvPr>
        </p:nvSpPr>
        <p:spPr>
          <a:xfrm>
            <a:off x="4851706" y="3455302"/>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
        <p:nvSpPr>
          <p:cNvPr id="32" name="Espace réservé du texte 4">
            <a:extLst>
              <a:ext uri="{FF2B5EF4-FFF2-40B4-BE49-F238E27FC236}">
                <a16:creationId xmlns:a16="http://schemas.microsoft.com/office/drawing/2014/main" id="{5678C5F5-A328-40CD-A577-2C61DDF70994}"/>
              </a:ext>
            </a:extLst>
          </p:cNvPr>
          <p:cNvSpPr>
            <a:spLocks noGrp="1"/>
          </p:cNvSpPr>
          <p:nvPr>
            <p:ph type="body" sz="quarter" idx="44" hasCustomPrompt="1"/>
          </p:nvPr>
        </p:nvSpPr>
        <p:spPr>
          <a:xfrm>
            <a:off x="4851706" y="4182411"/>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
        <p:nvSpPr>
          <p:cNvPr id="33" name="Espace réservé du texte 4">
            <a:extLst>
              <a:ext uri="{FF2B5EF4-FFF2-40B4-BE49-F238E27FC236}">
                <a16:creationId xmlns:a16="http://schemas.microsoft.com/office/drawing/2014/main" id="{9508E12A-6E1F-4EB7-B503-1FA722CC1A65}"/>
              </a:ext>
            </a:extLst>
          </p:cNvPr>
          <p:cNvSpPr>
            <a:spLocks noGrp="1"/>
          </p:cNvSpPr>
          <p:nvPr>
            <p:ph type="body" sz="quarter" idx="45" hasCustomPrompt="1"/>
          </p:nvPr>
        </p:nvSpPr>
        <p:spPr>
          <a:xfrm>
            <a:off x="4851706" y="4882405"/>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
        <p:nvSpPr>
          <p:cNvPr id="34" name="Espace réservé du texte 4">
            <a:extLst>
              <a:ext uri="{FF2B5EF4-FFF2-40B4-BE49-F238E27FC236}">
                <a16:creationId xmlns:a16="http://schemas.microsoft.com/office/drawing/2014/main" id="{21EF4C61-8049-4162-AFF8-6A9D96EB51C7}"/>
              </a:ext>
            </a:extLst>
          </p:cNvPr>
          <p:cNvSpPr>
            <a:spLocks noGrp="1"/>
          </p:cNvSpPr>
          <p:nvPr>
            <p:ph type="body" sz="quarter" idx="46" hasCustomPrompt="1"/>
          </p:nvPr>
        </p:nvSpPr>
        <p:spPr>
          <a:xfrm>
            <a:off x="4851706" y="5583136"/>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
        <p:nvSpPr>
          <p:cNvPr id="35" name="Espace réservé du texte 4">
            <a:extLst>
              <a:ext uri="{FF2B5EF4-FFF2-40B4-BE49-F238E27FC236}">
                <a16:creationId xmlns:a16="http://schemas.microsoft.com/office/drawing/2014/main" id="{64497EC4-C432-42FF-9D92-3EFAAFE1CB5B}"/>
              </a:ext>
            </a:extLst>
          </p:cNvPr>
          <p:cNvSpPr>
            <a:spLocks noGrp="1"/>
          </p:cNvSpPr>
          <p:nvPr>
            <p:ph type="body" sz="quarter" idx="47" hasCustomPrompt="1"/>
          </p:nvPr>
        </p:nvSpPr>
        <p:spPr>
          <a:xfrm>
            <a:off x="8743770" y="3455302"/>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
        <p:nvSpPr>
          <p:cNvPr id="36" name="Espace réservé du texte 4">
            <a:extLst>
              <a:ext uri="{FF2B5EF4-FFF2-40B4-BE49-F238E27FC236}">
                <a16:creationId xmlns:a16="http://schemas.microsoft.com/office/drawing/2014/main" id="{BE7ABC2A-4AC9-4210-BF8B-CCC8652206A1}"/>
              </a:ext>
            </a:extLst>
          </p:cNvPr>
          <p:cNvSpPr>
            <a:spLocks noGrp="1"/>
          </p:cNvSpPr>
          <p:nvPr>
            <p:ph type="body" sz="quarter" idx="48" hasCustomPrompt="1"/>
          </p:nvPr>
        </p:nvSpPr>
        <p:spPr>
          <a:xfrm>
            <a:off x="8743770" y="4182411"/>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
        <p:nvSpPr>
          <p:cNvPr id="37" name="Espace réservé du texte 4">
            <a:extLst>
              <a:ext uri="{FF2B5EF4-FFF2-40B4-BE49-F238E27FC236}">
                <a16:creationId xmlns:a16="http://schemas.microsoft.com/office/drawing/2014/main" id="{07BE784D-B1A2-4738-A782-5B7E629EE2D2}"/>
              </a:ext>
            </a:extLst>
          </p:cNvPr>
          <p:cNvSpPr>
            <a:spLocks noGrp="1"/>
          </p:cNvSpPr>
          <p:nvPr>
            <p:ph type="body" sz="quarter" idx="49" hasCustomPrompt="1"/>
          </p:nvPr>
        </p:nvSpPr>
        <p:spPr>
          <a:xfrm>
            <a:off x="8743770" y="4882405"/>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
        <p:nvSpPr>
          <p:cNvPr id="38" name="Espace réservé du texte 4">
            <a:extLst>
              <a:ext uri="{FF2B5EF4-FFF2-40B4-BE49-F238E27FC236}">
                <a16:creationId xmlns:a16="http://schemas.microsoft.com/office/drawing/2014/main" id="{ECE9A8F7-8099-4CAA-88D1-83B8E1286DBD}"/>
              </a:ext>
            </a:extLst>
          </p:cNvPr>
          <p:cNvSpPr>
            <a:spLocks noGrp="1"/>
          </p:cNvSpPr>
          <p:nvPr>
            <p:ph type="body" sz="quarter" idx="50" hasCustomPrompt="1"/>
          </p:nvPr>
        </p:nvSpPr>
        <p:spPr>
          <a:xfrm>
            <a:off x="8743770" y="5583136"/>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Tree>
    <p:extLst>
      <p:ext uri="{BB962C8B-B14F-4D97-AF65-F5344CB8AC3E}">
        <p14:creationId xmlns:p14="http://schemas.microsoft.com/office/powerpoint/2010/main" val="39206316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32">
          <p15:clr>
            <a:srgbClr val="C35EA4"/>
          </p15:clr>
        </p15:guide>
        <p15:guide id="2" orient="horz" pos="4088">
          <p15:clr>
            <a:srgbClr val="FBAE40"/>
          </p15:clr>
        </p15:guide>
        <p15:guide id="3" pos="7423">
          <p15:clr>
            <a:srgbClr val="C35EA4"/>
          </p15:clr>
        </p15:guide>
        <p15:guide id="4" pos="257">
          <p15:clr>
            <a:srgbClr val="C35EA4"/>
          </p15:clr>
        </p15:guide>
        <p15:guide id="5" pos="483">
          <p15:clr>
            <a:srgbClr val="C35EA4"/>
          </p15:clr>
        </p15:guide>
        <p15:guide id="6" pos="7197">
          <p15:clr>
            <a:srgbClr val="C35EA4"/>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p:cSld name="Sommaire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F875B90C-EDB8-B070-D2DF-06324FC9CCC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cxnSp>
        <p:nvCxnSpPr>
          <p:cNvPr id="3" name="Connecteur droit 2">
            <a:extLst>
              <a:ext uri="{FF2B5EF4-FFF2-40B4-BE49-F238E27FC236}">
                <a16:creationId xmlns:a16="http://schemas.microsoft.com/office/drawing/2014/main" id="{11A5E335-5CA8-4A53-81E0-AD042039158F}"/>
              </a:ext>
            </a:extLst>
          </p:cNvPr>
          <p:cNvCxnSpPr>
            <a:cxnSpLocks/>
          </p:cNvCxnSpPr>
          <p:nvPr/>
        </p:nvCxnSpPr>
        <p:spPr>
          <a:xfrm>
            <a:off x="413809" y="1905000"/>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3FBC4EB8-E721-402D-9D57-3F158F227720}"/>
              </a:ext>
            </a:extLst>
          </p:cNvPr>
          <p:cNvSpPr>
            <a:spLocks noGrp="1"/>
          </p:cNvSpPr>
          <p:nvPr>
            <p:ph type="body" sz="quarter" idx="11" hasCustomPrompt="1"/>
          </p:nvPr>
        </p:nvSpPr>
        <p:spPr>
          <a:xfrm>
            <a:off x="4851706" y="3455302"/>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46" name="Espace réservé du titre 2">
            <a:extLst>
              <a:ext uri="{FF2B5EF4-FFF2-40B4-BE49-F238E27FC236}">
                <a16:creationId xmlns:a16="http://schemas.microsoft.com/office/drawing/2014/main" id="{A00EB6B0-36F2-4F56-8977-8C2363CE44FB}"/>
              </a:ext>
            </a:extLst>
          </p:cNvPr>
          <p:cNvSpPr>
            <a:spLocks noGrp="1"/>
          </p:cNvSpPr>
          <p:nvPr>
            <p:ph type="title" hasCustomPrompt="1"/>
          </p:nvPr>
        </p:nvSpPr>
        <p:spPr>
          <a:xfrm>
            <a:off x="407988" y="759187"/>
            <a:ext cx="6754812" cy="923330"/>
          </a:xfrm>
          <a:prstGeom prst="rect">
            <a:avLst/>
          </a:prstGeom>
        </p:spPr>
        <p:txBody>
          <a:bodyPr vert="horz" wrap="square" lIns="0" tIns="0" rIns="0" bIns="0" rtlCol="0" anchor="ctr">
            <a:spAutoFit/>
          </a:bodyPr>
          <a:lstStyle>
            <a:lvl1pPr>
              <a:defRPr sz="6000">
                <a:solidFill>
                  <a:schemeClr val="bg1"/>
                </a:solidFill>
                <a:latin typeface="Gotham Black" pitchFamily="50" charset="0"/>
              </a:defRPr>
            </a:lvl1pPr>
          </a:lstStyle>
          <a:p>
            <a:r>
              <a:rPr lang="fr-FR"/>
              <a:t>Sommaire</a:t>
            </a:r>
          </a:p>
        </p:txBody>
      </p:sp>
      <p:sp>
        <p:nvSpPr>
          <p:cNvPr id="51" name="Espace réservé du pied de page 3">
            <a:extLst>
              <a:ext uri="{FF2B5EF4-FFF2-40B4-BE49-F238E27FC236}">
                <a16:creationId xmlns:a16="http://schemas.microsoft.com/office/drawing/2014/main" id="{59F9F80A-7AC3-4B3A-A8A8-2B2A398F189F}"/>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52" name="Espace réservé du numéro de diapositive 1">
            <a:extLst>
              <a:ext uri="{FF2B5EF4-FFF2-40B4-BE49-F238E27FC236}">
                <a16:creationId xmlns:a16="http://schemas.microsoft.com/office/drawing/2014/main" id="{26C95BF6-2A1E-4042-B20D-48B43C5A3FA1}"/>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‹N°›</a:t>
            </a:fld>
            <a:endParaRPr lang="fr-FR"/>
          </a:p>
        </p:txBody>
      </p:sp>
      <p:sp>
        <p:nvSpPr>
          <p:cNvPr id="25" name="Espace réservé du texte 33">
            <a:extLst>
              <a:ext uri="{FF2B5EF4-FFF2-40B4-BE49-F238E27FC236}">
                <a16:creationId xmlns:a16="http://schemas.microsoft.com/office/drawing/2014/main" id="{BCF594A2-A4D7-4C87-A9DA-960E5BAAD1EE}"/>
              </a:ext>
            </a:extLst>
          </p:cNvPr>
          <p:cNvSpPr>
            <a:spLocks noGrp="1"/>
          </p:cNvSpPr>
          <p:nvPr>
            <p:ph type="body" sz="quarter" idx="19" hasCustomPrompt="1"/>
          </p:nvPr>
        </p:nvSpPr>
        <p:spPr>
          <a:xfrm>
            <a:off x="4114800" y="3330575"/>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01.</a:t>
            </a:r>
          </a:p>
        </p:txBody>
      </p:sp>
      <p:sp>
        <p:nvSpPr>
          <p:cNvPr id="21" name="Forme libre : forme 19">
            <a:extLst>
              <a:ext uri="{FF2B5EF4-FFF2-40B4-BE49-F238E27FC236}">
                <a16:creationId xmlns:a16="http://schemas.microsoft.com/office/drawing/2014/main" id="{96FB531C-FFA2-4C53-86A7-E9492BD488AC}"/>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26" name="Espace réservé du texte 33">
            <a:extLst>
              <a:ext uri="{FF2B5EF4-FFF2-40B4-BE49-F238E27FC236}">
                <a16:creationId xmlns:a16="http://schemas.microsoft.com/office/drawing/2014/main" id="{D14094E6-4F5B-4944-9E89-F4752B923C61}"/>
              </a:ext>
            </a:extLst>
          </p:cNvPr>
          <p:cNvSpPr>
            <a:spLocks noGrp="1"/>
          </p:cNvSpPr>
          <p:nvPr>
            <p:ph type="body" sz="quarter" idx="41" hasCustomPrompt="1"/>
          </p:nvPr>
        </p:nvSpPr>
        <p:spPr>
          <a:xfrm>
            <a:off x="4114800" y="4057684"/>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03.</a:t>
            </a:r>
          </a:p>
        </p:txBody>
      </p:sp>
      <p:sp>
        <p:nvSpPr>
          <p:cNvPr id="29" name="Espace réservé du texte 33">
            <a:extLst>
              <a:ext uri="{FF2B5EF4-FFF2-40B4-BE49-F238E27FC236}">
                <a16:creationId xmlns:a16="http://schemas.microsoft.com/office/drawing/2014/main" id="{73025AC9-611E-4511-861E-24306DE4D203}"/>
              </a:ext>
            </a:extLst>
          </p:cNvPr>
          <p:cNvSpPr>
            <a:spLocks noGrp="1"/>
          </p:cNvSpPr>
          <p:nvPr>
            <p:ph type="body" sz="quarter" idx="42" hasCustomPrompt="1"/>
          </p:nvPr>
        </p:nvSpPr>
        <p:spPr>
          <a:xfrm>
            <a:off x="4114800" y="4776978"/>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05.</a:t>
            </a:r>
          </a:p>
        </p:txBody>
      </p:sp>
      <p:sp>
        <p:nvSpPr>
          <p:cNvPr id="30" name="Espace réservé du texte 33">
            <a:extLst>
              <a:ext uri="{FF2B5EF4-FFF2-40B4-BE49-F238E27FC236}">
                <a16:creationId xmlns:a16="http://schemas.microsoft.com/office/drawing/2014/main" id="{E6A13A62-6853-4A31-AF15-98A1A789E4F4}"/>
              </a:ext>
            </a:extLst>
          </p:cNvPr>
          <p:cNvSpPr>
            <a:spLocks noGrp="1"/>
          </p:cNvSpPr>
          <p:nvPr>
            <p:ph type="body" sz="quarter" idx="43" hasCustomPrompt="1"/>
          </p:nvPr>
        </p:nvSpPr>
        <p:spPr>
          <a:xfrm>
            <a:off x="4114800" y="5483851"/>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07.</a:t>
            </a:r>
          </a:p>
        </p:txBody>
      </p:sp>
      <p:sp>
        <p:nvSpPr>
          <p:cNvPr id="31" name="Espace réservé du texte 33">
            <a:extLst>
              <a:ext uri="{FF2B5EF4-FFF2-40B4-BE49-F238E27FC236}">
                <a16:creationId xmlns:a16="http://schemas.microsoft.com/office/drawing/2014/main" id="{A615AD3E-6EA2-4552-AA95-58B17615ED5D}"/>
              </a:ext>
            </a:extLst>
          </p:cNvPr>
          <p:cNvSpPr>
            <a:spLocks noGrp="1"/>
          </p:cNvSpPr>
          <p:nvPr>
            <p:ph type="body" sz="quarter" idx="44" hasCustomPrompt="1"/>
          </p:nvPr>
        </p:nvSpPr>
        <p:spPr>
          <a:xfrm>
            <a:off x="8055038" y="3330575"/>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02.</a:t>
            </a:r>
          </a:p>
        </p:txBody>
      </p:sp>
      <p:sp>
        <p:nvSpPr>
          <p:cNvPr id="32" name="Espace réservé du texte 33">
            <a:extLst>
              <a:ext uri="{FF2B5EF4-FFF2-40B4-BE49-F238E27FC236}">
                <a16:creationId xmlns:a16="http://schemas.microsoft.com/office/drawing/2014/main" id="{EF03F069-B777-49FE-9603-4ECF145EAE0E}"/>
              </a:ext>
            </a:extLst>
          </p:cNvPr>
          <p:cNvSpPr>
            <a:spLocks noGrp="1"/>
          </p:cNvSpPr>
          <p:nvPr>
            <p:ph type="body" sz="quarter" idx="45" hasCustomPrompt="1"/>
          </p:nvPr>
        </p:nvSpPr>
        <p:spPr>
          <a:xfrm>
            <a:off x="8055038" y="4057684"/>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04.</a:t>
            </a:r>
          </a:p>
        </p:txBody>
      </p:sp>
      <p:sp>
        <p:nvSpPr>
          <p:cNvPr id="33" name="Espace réservé du texte 33">
            <a:extLst>
              <a:ext uri="{FF2B5EF4-FFF2-40B4-BE49-F238E27FC236}">
                <a16:creationId xmlns:a16="http://schemas.microsoft.com/office/drawing/2014/main" id="{6B06F12E-D6AE-4A90-9353-C70ACF479D26}"/>
              </a:ext>
            </a:extLst>
          </p:cNvPr>
          <p:cNvSpPr>
            <a:spLocks noGrp="1"/>
          </p:cNvSpPr>
          <p:nvPr>
            <p:ph type="body" sz="quarter" idx="46" hasCustomPrompt="1"/>
          </p:nvPr>
        </p:nvSpPr>
        <p:spPr>
          <a:xfrm>
            <a:off x="8055038" y="4776978"/>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06.</a:t>
            </a:r>
          </a:p>
        </p:txBody>
      </p:sp>
      <p:sp>
        <p:nvSpPr>
          <p:cNvPr id="34" name="Espace réservé du texte 33">
            <a:extLst>
              <a:ext uri="{FF2B5EF4-FFF2-40B4-BE49-F238E27FC236}">
                <a16:creationId xmlns:a16="http://schemas.microsoft.com/office/drawing/2014/main" id="{83E4D849-A704-4594-B5A6-7C9B99467F8E}"/>
              </a:ext>
            </a:extLst>
          </p:cNvPr>
          <p:cNvSpPr>
            <a:spLocks noGrp="1"/>
          </p:cNvSpPr>
          <p:nvPr>
            <p:ph type="body" sz="quarter" idx="47" hasCustomPrompt="1"/>
          </p:nvPr>
        </p:nvSpPr>
        <p:spPr>
          <a:xfrm>
            <a:off x="8055038" y="5483851"/>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08.</a:t>
            </a:r>
          </a:p>
        </p:txBody>
      </p:sp>
      <p:sp>
        <p:nvSpPr>
          <p:cNvPr id="35" name="Espace réservé du texte 4">
            <a:extLst>
              <a:ext uri="{FF2B5EF4-FFF2-40B4-BE49-F238E27FC236}">
                <a16:creationId xmlns:a16="http://schemas.microsoft.com/office/drawing/2014/main" id="{757722BD-15FC-4C0C-BE24-8F33808A6A78}"/>
              </a:ext>
            </a:extLst>
          </p:cNvPr>
          <p:cNvSpPr>
            <a:spLocks noGrp="1"/>
          </p:cNvSpPr>
          <p:nvPr>
            <p:ph type="body" sz="quarter" idx="48" hasCustomPrompt="1"/>
          </p:nvPr>
        </p:nvSpPr>
        <p:spPr>
          <a:xfrm>
            <a:off x="4851706" y="4182411"/>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36" name="Espace réservé du texte 4">
            <a:extLst>
              <a:ext uri="{FF2B5EF4-FFF2-40B4-BE49-F238E27FC236}">
                <a16:creationId xmlns:a16="http://schemas.microsoft.com/office/drawing/2014/main" id="{E2E72A58-9DA6-46D4-BCBC-AE82A8D6B678}"/>
              </a:ext>
            </a:extLst>
          </p:cNvPr>
          <p:cNvSpPr>
            <a:spLocks noGrp="1"/>
          </p:cNvSpPr>
          <p:nvPr>
            <p:ph type="body" sz="quarter" idx="49" hasCustomPrompt="1"/>
          </p:nvPr>
        </p:nvSpPr>
        <p:spPr>
          <a:xfrm>
            <a:off x="4851706" y="4882405"/>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37" name="Espace réservé du texte 4">
            <a:extLst>
              <a:ext uri="{FF2B5EF4-FFF2-40B4-BE49-F238E27FC236}">
                <a16:creationId xmlns:a16="http://schemas.microsoft.com/office/drawing/2014/main" id="{07B76788-14EE-472D-B2A8-DD15AFDA3144}"/>
              </a:ext>
            </a:extLst>
          </p:cNvPr>
          <p:cNvSpPr>
            <a:spLocks noGrp="1"/>
          </p:cNvSpPr>
          <p:nvPr>
            <p:ph type="body" sz="quarter" idx="50" hasCustomPrompt="1"/>
          </p:nvPr>
        </p:nvSpPr>
        <p:spPr>
          <a:xfrm>
            <a:off x="4851706" y="5583136"/>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38" name="Espace réservé du texte 4">
            <a:extLst>
              <a:ext uri="{FF2B5EF4-FFF2-40B4-BE49-F238E27FC236}">
                <a16:creationId xmlns:a16="http://schemas.microsoft.com/office/drawing/2014/main" id="{A6FD5E83-8C0D-4CD3-B325-91A9A5B7B03B}"/>
              </a:ext>
            </a:extLst>
          </p:cNvPr>
          <p:cNvSpPr>
            <a:spLocks noGrp="1"/>
          </p:cNvSpPr>
          <p:nvPr>
            <p:ph type="body" sz="quarter" idx="51" hasCustomPrompt="1"/>
          </p:nvPr>
        </p:nvSpPr>
        <p:spPr>
          <a:xfrm>
            <a:off x="8743770" y="3455302"/>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39" name="Espace réservé du texte 4">
            <a:extLst>
              <a:ext uri="{FF2B5EF4-FFF2-40B4-BE49-F238E27FC236}">
                <a16:creationId xmlns:a16="http://schemas.microsoft.com/office/drawing/2014/main" id="{249C34E6-3954-4D5B-8AA4-36E9F2666658}"/>
              </a:ext>
            </a:extLst>
          </p:cNvPr>
          <p:cNvSpPr>
            <a:spLocks noGrp="1"/>
          </p:cNvSpPr>
          <p:nvPr>
            <p:ph type="body" sz="quarter" idx="52" hasCustomPrompt="1"/>
          </p:nvPr>
        </p:nvSpPr>
        <p:spPr>
          <a:xfrm>
            <a:off x="8743770" y="4182411"/>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40" name="Espace réservé du texte 4">
            <a:extLst>
              <a:ext uri="{FF2B5EF4-FFF2-40B4-BE49-F238E27FC236}">
                <a16:creationId xmlns:a16="http://schemas.microsoft.com/office/drawing/2014/main" id="{96E154E4-EFCC-4B88-9825-A712017BC65F}"/>
              </a:ext>
            </a:extLst>
          </p:cNvPr>
          <p:cNvSpPr>
            <a:spLocks noGrp="1"/>
          </p:cNvSpPr>
          <p:nvPr>
            <p:ph type="body" sz="quarter" idx="53" hasCustomPrompt="1"/>
          </p:nvPr>
        </p:nvSpPr>
        <p:spPr>
          <a:xfrm>
            <a:off x="8743770" y="4882405"/>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41" name="Espace réservé du texte 4">
            <a:extLst>
              <a:ext uri="{FF2B5EF4-FFF2-40B4-BE49-F238E27FC236}">
                <a16:creationId xmlns:a16="http://schemas.microsoft.com/office/drawing/2014/main" id="{67254953-3397-4BB2-8C13-581E8D56BF76}"/>
              </a:ext>
            </a:extLst>
          </p:cNvPr>
          <p:cNvSpPr>
            <a:spLocks noGrp="1"/>
          </p:cNvSpPr>
          <p:nvPr>
            <p:ph type="body" sz="quarter" idx="54" hasCustomPrompt="1"/>
          </p:nvPr>
        </p:nvSpPr>
        <p:spPr>
          <a:xfrm>
            <a:off x="8743770" y="5583136"/>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Tree>
    <p:extLst>
      <p:ext uri="{BB962C8B-B14F-4D97-AF65-F5344CB8AC3E}">
        <p14:creationId xmlns:p14="http://schemas.microsoft.com/office/powerpoint/2010/main" val="29248277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32">
          <p15:clr>
            <a:srgbClr val="C35EA4"/>
          </p15:clr>
        </p15:guide>
        <p15:guide id="2" orient="horz" pos="4088">
          <p15:clr>
            <a:srgbClr val="FBAE40"/>
          </p15:clr>
        </p15:guide>
        <p15:guide id="3" pos="7423">
          <p15:clr>
            <a:srgbClr val="C35EA4"/>
          </p15:clr>
        </p15:guide>
        <p15:guide id="4" pos="257">
          <p15:clr>
            <a:srgbClr val="C35EA4"/>
          </p15:clr>
        </p15:guide>
        <p15:guide id="5" pos="483">
          <p15:clr>
            <a:srgbClr val="C35EA4"/>
          </p15:clr>
        </p15:guide>
        <p15:guide id="6" pos="7197">
          <p15:clr>
            <a:srgbClr val="C35EA4"/>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p:cSld name="Sommaire_photo">
    <p:bg>
      <p:bgPr>
        <a:solidFill>
          <a:schemeClr val="accent1"/>
        </a:solidFill>
        <a:effectLst/>
      </p:bgPr>
    </p:bg>
    <p:spTree>
      <p:nvGrpSpPr>
        <p:cNvPr id="1" name=""/>
        <p:cNvGrpSpPr/>
        <p:nvPr/>
      </p:nvGrpSpPr>
      <p:grpSpPr>
        <a:xfrm>
          <a:off x="0" y="0"/>
          <a:ext cx="0" cy="0"/>
          <a:chOff x="0" y="0"/>
          <a:chExt cx="0" cy="0"/>
        </a:xfrm>
      </p:grpSpPr>
      <p:pic>
        <p:nvPicPr>
          <p:cNvPr id="8" name="Image 7">
            <a:extLst>
              <a:ext uri="{FF2B5EF4-FFF2-40B4-BE49-F238E27FC236}">
                <a16:creationId xmlns:a16="http://schemas.microsoft.com/office/drawing/2014/main" id="{6595A833-8063-6731-1D7F-C6C69739804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cxnSp>
        <p:nvCxnSpPr>
          <p:cNvPr id="2" name="Connecteur droit 1">
            <a:extLst>
              <a:ext uri="{FF2B5EF4-FFF2-40B4-BE49-F238E27FC236}">
                <a16:creationId xmlns:a16="http://schemas.microsoft.com/office/drawing/2014/main" id="{67992DA7-1872-3334-D7E6-97EC00645544}"/>
              </a:ext>
            </a:extLst>
          </p:cNvPr>
          <p:cNvCxnSpPr>
            <a:cxnSpLocks/>
          </p:cNvCxnSpPr>
          <p:nvPr/>
        </p:nvCxnSpPr>
        <p:spPr>
          <a:xfrm>
            <a:off x="413809" y="1905000"/>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5" name="Espace réservé du texte 4">
            <a:extLst>
              <a:ext uri="{FF2B5EF4-FFF2-40B4-BE49-F238E27FC236}">
                <a16:creationId xmlns:a16="http://schemas.microsoft.com/office/drawing/2014/main" id="{DBFB69C8-2AC0-C893-EBFA-CFD7433F33D8}"/>
              </a:ext>
            </a:extLst>
          </p:cNvPr>
          <p:cNvSpPr>
            <a:spLocks noGrp="1"/>
          </p:cNvSpPr>
          <p:nvPr>
            <p:ph type="body" sz="quarter" idx="11" hasCustomPrompt="1"/>
          </p:nvPr>
        </p:nvSpPr>
        <p:spPr>
          <a:xfrm>
            <a:off x="4851706" y="3455302"/>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6" name="Espace réservé du titre 2">
            <a:extLst>
              <a:ext uri="{FF2B5EF4-FFF2-40B4-BE49-F238E27FC236}">
                <a16:creationId xmlns:a16="http://schemas.microsoft.com/office/drawing/2014/main" id="{444A2A79-D1EB-D953-3ADC-4A7B45AF4965}"/>
              </a:ext>
            </a:extLst>
          </p:cNvPr>
          <p:cNvSpPr>
            <a:spLocks noGrp="1"/>
          </p:cNvSpPr>
          <p:nvPr>
            <p:ph type="title" hasCustomPrompt="1"/>
          </p:nvPr>
        </p:nvSpPr>
        <p:spPr>
          <a:xfrm>
            <a:off x="407988" y="759187"/>
            <a:ext cx="6754812" cy="923330"/>
          </a:xfrm>
          <a:prstGeom prst="rect">
            <a:avLst/>
          </a:prstGeom>
        </p:spPr>
        <p:txBody>
          <a:bodyPr vert="horz" wrap="square" lIns="0" tIns="0" rIns="0" bIns="0" rtlCol="0" anchor="ctr">
            <a:spAutoFit/>
          </a:bodyPr>
          <a:lstStyle>
            <a:lvl1pPr>
              <a:defRPr sz="6000">
                <a:solidFill>
                  <a:schemeClr val="bg1"/>
                </a:solidFill>
                <a:latin typeface="Gotham Black" pitchFamily="50" charset="0"/>
              </a:defRPr>
            </a:lvl1pPr>
          </a:lstStyle>
          <a:p>
            <a:r>
              <a:rPr lang="fr-FR"/>
              <a:t>Sommaire</a:t>
            </a:r>
          </a:p>
        </p:txBody>
      </p:sp>
      <p:sp>
        <p:nvSpPr>
          <p:cNvPr id="7" name="Espace réservé du pied de page 3">
            <a:extLst>
              <a:ext uri="{FF2B5EF4-FFF2-40B4-BE49-F238E27FC236}">
                <a16:creationId xmlns:a16="http://schemas.microsoft.com/office/drawing/2014/main" id="{D2224595-9C55-67E9-BE16-26B7D6222B84}"/>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0" name="Espace réservé du numéro de diapositive 1">
            <a:extLst>
              <a:ext uri="{FF2B5EF4-FFF2-40B4-BE49-F238E27FC236}">
                <a16:creationId xmlns:a16="http://schemas.microsoft.com/office/drawing/2014/main" id="{3E3FEF2D-7424-83C6-B3F2-4581D49DEADA}"/>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‹N°›</a:t>
            </a:fld>
            <a:endParaRPr lang="fr-FR"/>
          </a:p>
        </p:txBody>
      </p:sp>
      <p:sp>
        <p:nvSpPr>
          <p:cNvPr id="11" name="Espace réservé du texte 33">
            <a:extLst>
              <a:ext uri="{FF2B5EF4-FFF2-40B4-BE49-F238E27FC236}">
                <a16:creationId xmlns:a16="http://schemas.microsoft.com/office/drawing/2014/main" id="{B81C0C51-05A5-B948-36FA-43BC90D38A20}"/>
              </a:ext>
            </a:extLst>
          </p:cNvPr>
          <p:cNvSpPr>
            <a:spLocks noGrp="1"/>
          </p:cNvSpPr>
          <p:nvPr>
            <p:ph type="body" sz="quarter" idx="19" hasCustomPrompt="1"/>
          </p:nvPr>
        </p:nvSpPr>
        <p:spPr>
          <a:xfrm>
            <a:off x="4114800" y="3330575"/>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01.</a:t>
            </a:r>
          </a:p>
        </p:txBody>
      </p:sp>
      <p:sp>
        <p:nvSpPr>
          <p:cNvPr id="13" name="Espace réservé du texte 33">
            <a:extLst>
              <a:ext uri="{FF2B5EF4-FFF2-40B4-BE49-F238E27FC236}">
                <a16:creationId xmlns:a16="http://schemas.microsoft.com/office/drawing/2014/main" id="{D8A02D8F-D03F-6E70-4111-493740FA0F07}"/>
              </a:ext>
            </a:extLst>
          </p:cNvPr>
          <p:cNvSpPr>
            <a:spLocks noGrp="1"/>
          </p:cNvSpPr>
          <p:nvPr>
            <p:ph type="body" sz="quarter" idx="41" hasCustomPrompt="1"/>
          </p:nvPr>
        </p:nvSpPr>
        <p:spPr>
          <a:xfrm>
            <a:off x="4114800" y="4057684"/>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03.</a:t>
            </a:r>
          </a:p>
        </p:txBody>
      </p:sp>
      <p:sp>
        <p:nvSpPr>
          <p:cNvPr id="14" name="Espace réservé du texte 33">
            <a:extLst>
              <a:ext uri="{FF2B5EF4-FFF2-40B4-BE49-F238E27FC236}">
                <a16:creationId xmlns:a16="http://schemas.microsoft.com/office/drawing/2014/main" id="{795DD65F-7A24-AED3-A018-8ADDB5887AD7}"/>
              </a:ext>
            </a:extLst>
          </p:cNvPr>
          <p:cNvSpPr>
            <a:spLocks noGrp="1"/>
          </p:cNvSpPr>
          <p:nvPr>
            <p:ph type="body" sz="quarter" idx="42" hasCustomPrompt="1"/>
          </p:nvPr>
        </p:nvSpPr>
        <p:spPr>
          <a:xfrm>
            <a:off x="4114800" y="4776978"/>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05.</a:t>
            </a:r>
          </a:p>
        </p:txBody>
      </p:sp>
      <p:sp>
        <p:nvSpPr>
          <p:cNvPr id="15" name="Espace réservé du texte 33">
            <a:extLst>
              <a:ext uri="{FF2B5EF4-FFF2-40B4-BE49-F238E27FC236}">
                <a16:creationId xmlns:a16="http://schemas.microsoft.com/office/drawing/2014/main" id="{C861B249-A16F-1836-CF10-00430FD3AB84}"/>
              </a:ext>
            </a:extLst>
          </p:cNvPr>
          <p:cNvSpPr>
            <a:spLocks noGrp="1"/>
          </p:cNvSpPr>
          <p:nvPr>
            <p:ph type="body" sz="quarter" idx="43" hasCustomPrompt="1"/>
          </p:nvPr>
        </p:nvSpPr>
        <p:spPr>
          <a:xfrm>
            <a:off x="4114800" y="5483851"/>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07.</a:t>
            </a:r>
          </a:p>
        </p:txBody>
      </p:sp>
      <p:sp>
        <p:nvSpPr>
          <p:cNvPr id="16" name="Espace réservé du texte 33">
            <a:extLst>
              <a:ext uri="{FF2B5EF4-FFF2-40B4-BE49-F238E27FC236}">
                <a16:creationId xmlns:a16="http://schemas.microsoft.com/office/drawing/2014/main" id="{37E9629C-A518-F0BA-46D3-49A6CE724D90}"/>
              </a:ext>
            </a:extLst>
          </p:cNvPr>
          <p:cNvSpPr>
            <a:spLocks noGrp="1"/>
          </p:cNvSpPr>
          <p:nvPr>
            <p:ph type="body" sz="quarter" idx="44" hasCustomPrompt="1"/>
          </p:nvPr>
        </p:nvSpPr>
        <p:spPr>
          <a:xfrm>
            <a:off x="8055038" y="3330575"/>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02.</a:t>
            </a:r>
          </a:p>
        </p:txBody>
      </p:sp>
      <p:sp>
        <p:nvSpPr>
          <p:cNvPr id="17" name="Espace réservé du texte 33">
            <a:extLst>
              <a:ext uri="{FF2B5EF4-FFF2-40B4-BE49-F238E27FC236}">
                <a16:creationId xmlns:a16="http://schemas.microsoft.com/office/drawing/2014/main" id="{3CE90AC4-D01B-E976-CBCC-23A34FB2310A}"/>
              </a:ext>
            </a:extLst>
          </p:cNvPr>
          <p:cNvSpPr>
            <a:spLocks noGrp="1"/>
          </p:cNvSpPr>
          <p:nvPr>
            <p:ph type="body" sz="quarter" idx="45" hasCustomPrompt="1"/>
          </p:nvPr>
        </p:nvSpPr>
        <p:spPr>
          <a:xfrm>
            <a:off x="8055038" y="4057684"/>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04.</a:t>
            </a:r>
          </a:p>
        </p:txBody>
      </p:sp>
      <p:sp>
        <p:nvSpPr>
          <p:cNvPr id="18" name="Espace réservé du texte 33">
            <a:extLst>
              <a:ext uri="{FF2B5EF4-FFF2-40B4-BE49-F238E27FC236}">
                <a16:creationId xmlns:a16="http://schemas.microsoft.com/office/drawing/2014/main" id="{248DA068-84E2-5EEC-190E-C6A900EBD185}"/>
              </a:ext>
            </a:extLst>
          </p:cNvPr>
          <p:cNvSpPr>
            <a:spLocks noGrp="1"/>
          </p:cNvSpPr>
          <p:nvPr>
            <p:ph type="body" sz="quarter" idx="46" hasCustomPrompt="1"/>
          </p:nvPr>
        </p:nvSpPr>
        <p:spPr>
          <a:xfrm>
            <a:off x="8055038" y="4776978"/>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06.</a:t>
            </a:r>
          </a:p>
        </p:txBody>
      </p:sp>
      <p:sp>
        <p:nvSpPr>
          <p:cNvPr id="19" name="Espace réservé du texte 33">
            <a:extLst>
              <a:ext uri="{FF2B5EF4-FFF2-40B4-BE49-F238E27FC236}">
                <a16:creationId xmlns:a16="http://schemas.microsoft.com/office/drawing/2014/main" id="{67588DFB-DADC-9787-D421-E40628500030}"/>
              </a:ext>
            </a:extLst>
          </p:cNvPr>
          <p:cNvSpPr>
            <a:spLocks noGrp="1"/>
          </p:cNvSpPr>
          <p:nvPr>
            <p:ph type="body" sz="quarter" idx="47" hasCustomPrompt="1"/>
          </p:nvPr>
        </p:nvSpPr>
        <p:spPr>
          <a:xfrm>
            <a:off x="8055038" y="5483851"/>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08.</a:t>
            </a:r>
          </a:p>
        </p:txBody>
      </p:sp>
      <p:sp>
        <p:nvSpPr>
          <p:cNvPr id="20" name="Espace réservé du texte 4">
            <a:extLst>
              <a:ext uri="{FF2B5EF4-FFF2-40B4-BE49-F238E27FC236}">
                <a16:creationId xmlns:a16="http://schemas.microsoft.com/office/drawing/2014/main" id="{8D732B6F-2B31-55AF-59D7-8AE6F1C2E46D}"/>
              </a:ext>
            </a:extLst>
          </p:cNvPr>
          <p:cNvSpPr>
            <a:spLocks noGrp="1"/>
          </p:cNvSpPr>
          <p:nvPr>
            <p:ph type="body" sz="quarter" idx="48" hasCustomPrompt="1"/>
          </p:nvPr>
        </p:nvSpPr>
        <p:spPr>
          <a:xfrm>
            <a:off x="4851706" y="4182411"/>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21" name="Espace réservé du texte 4">
            <a:extLst>
              <a:ext uri="{FF2B5EF4-FFF2-40B4-BE49-F238E27FC236}">
                <a16:creationId xmlns:a16="http://schemas.microsoft.com/office/drawing/2014/main" id="{7B0E8B56-AF09-F327-D62A-1E0E9791AFBF}"/>
              </a:ext>
            </a:extLst>
          </p:cNvPr>
          <p:cNvSpPr>
            <a:spLocks noGrp="1"/>
          </p:cNvSpPr>
          <p:nvPr>
            <p:ph type="body" sz="quarter" idx="49" hasCustomPrompt="1"/>
          </p:nvPr>
        </p:nvSpPr>
        <p:spPr>
          <a:xfrm>
            <a:off x="4851706" y="4882405"/>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22" name="Espace réservé du texte 4">
            <a:extLst>
              <a:ext uri="{FF2B5EF4-FFF2-40B4-BE49-F238E27FC236}">
                <a16:creationId xmlns:a16="http://schemas.microsoft.com/office/drawing/2014/main" id="{4DE89E93-0B75-6283-5342-70ECC1BD3E8D}"/>
              </a:ext>
            </a:extLst>
          </p:cNvPr>
          <p:cNvSpPr>
            <a:spLocks noGrp="1"/>
          </p:cNvSpPr>
          <p:nvPr>
            <p:ph type="body" sz="quarter" idx="50" hasCustomPrompt="1"/>
          </p:nvPr>
        </p:nvSpPr>
        <p:spPr>
          <a:xfrm>
            <a:off x="4851706" y="5583136"/>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23" name="Espace réservé du texte 4">
            <a:extLst>
              <a:ext uri="{FF2B5EF4-FFF2-40B4-BE49-F238E27FC236}">
                <a16:creationId xmlns:a16="http://schemas.microsoft.com/office/drawing/2014/main" id="{366F384C-DF33-96A2-11E8-162A04CC4126}"/>
              </a:ext>
            </a:extLst>
          </p:cNvPr>
          <p:cNvSpPr>
            <a:spLocks noGrp="1"/>
          </p:cNvSpPr>
          <p:nvPr>
            <p:ph type="body" sz="quarter" idx="51" hasCustomPrompt="1"/>
          </p:nvPr>
        </p:nvSpPr>
        <p:spPr>
          <a:xfrm>
            <a:off x="8743770" y="3455302"/>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24" name="Espace réservé du texte 4">
            <a:extLst>
              <a:ext uri="{FF2B5EF4-FFF2-40B4-BE49-F238E27FC236}">
                <a16:creationId xmlns:a16="http://schemas.microsoft.com/office/drawing/2014/main" id="{B7AADCEF-86FD-B4BE-563A-C6C55452542B}"/>
              </a:ext>
            </a:extLst>
          </p:cNvPr>
          <p:cNvSpPr>
            <a:spLocks noGrp="1"/>
          </p:cNvSpPr>
          <p:nvPr>
            <p:ph type="body" sz="quarter" idx="52" hasCustomPrompt="1"/>
          </p:nvPr>
        </p:nvSpPr>
        <p:spPr>
          <a:xfrm>
            <a:off x="8743770" y="4182411"/>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25" name="Espace réservé du texte 4">
            <a:extLst>
              <a:ext uri="{FF2B5EF4-FFF2-40B4-BE49-F238E27FC236}">
                <a16:creationId xmlns:a16="http://schemas.microsoft.com/office/drawing/2014/main" id="{87F3D3FF-ECDB-DB99-2621-8EF68BCD8712}"/>
              </a:ext>
            </a:extLst>
          </p:cNvPr>
          <p:cNvSpPr>
            <a:spLocks noGrp="1"/>
          </p:cNvSpPr>
          <p:nvPr>
            <p:ph type="body" sz="quarter" idx="53" hasCustomPrompt="1"/>
          </p:nvPr>
        </p:nvSpPr>
        <p:spPr>
          <a:xfrm>
            <a:off x="8743770" y="4882405"/>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26" name="Espace réservé du texte 4">
            <a:extLst>
              <a:ext uri="{FF2B5EF4-FFF2-40B4-BE49-F238E27FC236}">
                <a16:creationId xmlns:a16="http://schemas.microsoft.com/office/drawing/2014/main" id="{B25B7607-114F-452F-B26F-24412B1FDA12}"/>
              </a:ext>
            </a:extLst>
          </p:cNvPr>
          <p:cNvSpPr>
            <a:spLocks noGrp="1"/>
          </p:cNvSpPr>
          <p:nvPr>
            <p:ph type="body" sz="quarter" idx="54" hasCustomPrompt="1"/>
          </p:nvPr>
        </p:nvSpPr>
        <p:spPr>
          <a:xfrm>
            <a:off x="8743770" y="5583136"/>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pic>
        <p:nvPicPr>
          <p:cNvPr id="27" name="Image 26">
            <a:extLst>
              <a:ext uri="{FF2B5EF4-FFF2-40B4-BE49-F238E27FC236}">
                <a16:creationId xmlns:a16="http://schemas.microsoft.com/office/drawing/2014/main" id="{DE80BBD2-2D84-E8D8-BBE0-7AAB844DBEB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7414211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image" Target="../media/image1.png"/><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Forme libre : forme 19">
            <a:extLst>
              <a:ext uri="{FF2B5EF4-FFF2-40B4-BE49-F238E27FC236}">
                <a16:creationId xmlns:a16="http://schemas.microsoft.com/office/drawing/2014/main" id="{CC173860-9DB5-4CC5-AB09-4047A0CCFE0D}"/>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accent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sp>
        <p:nvSpPr>
          <p:cNvPr id="4" name="Espace réservé du pied de page 3">
            <a:extLst>
              <a:ext uri="{FF2B5EF4-FFF2-40B4-BE49-F238E27FC236}">
                <a16:creationId xmlns:a16="http://schemas.microsoft.com/office/drawing/2014/main" id="{AA424C06-9B80-D546-BCA3-A89087B06E3C}"/>
              </a:ext>
            </a:extLst>
          </p:cNvPr>
          <p:cNvSpPr>
            <a:spLocks noGrp="1"/>
          </p:cNvSpPr>
          <p:nvPr>
            <p:ph type="ftr" sz="quarter" idx="3"/>
          </p:nvPr>
        </p:nvSpPr>
        <p:spPr>
          <a:xfrm>
            <a:off x="1447800" y="6471349"/>
            <a:ext cx="4114800" cy="169277"/>
          </a:xfrm>
          <a:prstGeom prst="rect">
            <a:avLst/>
          </a:prstGeom>
        </p:spPr>
        <p:txBody>
          <a:bodyPr vert="horz" lIns="0" tIns="0" rIns="0" bIns="0" rtlCol="0" anchor="ctr">
            <a:spAutoFit/>
          </a:bodyPr>
          <a:lstStyle>
            <a:lvl1pPr algn="l">
              <a:defRPr sz="1100">
                <a:solidFill>
                  <a:srgbClr val="96A0C6"/>
                </a:solidFill>
                <a:latin typeface="Lato" panose="020B0604020202020204" charset="0"/>
              </a:defRPr>
            </a:lvl1pPr>
          </a:lstStyle>
          <a:p>
            <a:endParaRPr lang="fr-FR"/>
          </a:p>
        </p:txBody>
      </p:sp>
      <p:sp>
        <p:nvSpPr>
          <p:cNvPr id="2" name="Espace réservé du numéro de diapositive 1">
            <a:extLst>
              <a:ext uri="{FF2B5EF4-FFF2-40B4-BE49-F238E27FC236}">
                <a16:creationId xmlns:a16="http://schemas.microsoft.com/office/drawing/2014/main" id="{F057FB98-6D76-4BF8-A96F-F93B209EDB10}"/>
              </a:ext>
            </a:extLst>
          </p:cNvPr>
          <p:cNvSpPr>
            <a:spLocks noGrp="1"/>
          </p:cNvSpPr>
          <p:nvPr>
            <p:ph type="sldNum" sz="quarter" idx="4"/>
          </p:nvPr>
        </p:nvSpPr>
        <p:spPr>
          <a:xfrm>
            <a:off x="9194800" y="6471349"/>
            <a:ext cx="2743200" cy="169277"/>
          </a:xfrm>
          <a:prstGeom prst="rect">
            <a:avLst/>
          </a:prstGeom>
        </p:spPr>
        <p:txBody>
          <a:bodyPr vert="horz" lIns="0" tIns="0" rIns="0" bIns="0" rtlCol="0" anchor="ctr">
            <a:spAutoFit/>
          </a:bodyPr>
          <a:lstStyle>
            <a:lvl1pPr algn="r">
              <a:defRPr lang="en-US" sz="1100" kern="1200" smtClean="0">
                <a:solidFill>
                  <a:srgbClr val="96A0C6"/>
                </a:solidFill>
                <a:latin typeface="Lato" panose="020B0604020202020204" charset="0"/>
                <a:ea typeface="+mn-ea"/>
                <a:cs typeface="+mn-cs"/>
              </a:defRPr>
            </a:lvl1pPr>
          </a:lstStyle>
          <a:p>
            <a:fld id="{DCFF6D3A-3277-42A1-9D8C-71F4574BBB66}" type="slidenum">
              <a:rPr lang="fr-FR" smtClean="0"/>
              <a:t>‹N°›</a:t>
            </a:fld>
            <a:endParaRPr lang="fr-FR"/>
          </a:p>
        </p:txBody>
      </p:sp>
      <p:sp>
        <p:nvSpPr>
          <p:cNvPr id="3" name="Espace réservé du titre 2">
            <a:extLst>
              <a:ext uri="{FF2B5EF4-FFF2-40B4-BE49-F238E27FC236}">
                <a16:creationId xmlns:a16="http://schemas.microsoft.com/office/drawing/2014/main" id="{41DB7BEB-E94F-447B-8F9C-898748B08A1B}"/>
              </a:ext>
            </a:extLst>
          </p:cNvPr>
          <p:cNvSpPr>
            <a:spLocks noGrp="1"/>
          </p:cNvSpPr>
          <p:nvPr>
            <p:ph type="title"/>
          </p:nvPr>
        </p:nvSpPr>
        <p:spPr>
          <a:xfrm>
            <a:off x="407988" y="674707"/>
            <a:ext cx="10515600" cy="553998"/>
          </a:xfrm>
          <a:prstGeom prst="rect">
            <a:avLst/>
          </a:prstGeom>
        </p:spPr>
        <p:txBody>
          <a:bodyPr vert="horz" lIns="0" tIns="0" rIns="0" bIns="0" rtlCol="0" anchor="b">
            <a:spAutoFit/>
          </a:bodyPr>
          <a:lstStyle/>
          <a:p>
            <a:r>
              <a:rPr lang="fr-FR"/>
              <a:t>Modifiez le style du titre</a:t>
            </a:r>
          </a:p>
        </p:txBody>
      </p:sp>
      <p:sp>
        <p:nvSpPr>
          <p:cNvPr id="5" name="Espace réservé du texte 4">
            <a:extLst>
              <a:ext uri="{FF2B5EF4-FFF2-40B4-BE49-F238E27FC236}">
                <a16:creationId xmlns:a16="http://schemas.microsoft.com/office/drawing/2014/main" id="{27AF6355-45BF-410A-A68A-920BEB3985A8}"/>
              </a:ext>
            </a:extLst>
          </p:cNvPr>
          <p:cNvSpPr>
            <a:spLocks noGrp="1"/>
          </p:cNvSpPr>
          <p:nvPr>
            <p:ph type="body" idx="1"/>
          </p:nvPr>
        </p:nvSpPr>
        <p:spPr>
          <a:xfrm>
            <a:off x="407988" y="2227943"/>
            <a:ext cx="10515600" cy="3172732"/>
          </a:xfrm>
          <a:prstGeom prst="rect">
            <a:avLst/>
          </a:prstGeom>
        </p:spPr>
        <p:txBody>
          <a:bodyPr vert="horz" lIns="0" tIns="0" rIns="0" bIns="0" rtlCol="0">
            <a:noAutofit/>
          </a:bodyPr>
          <a:lstStyle/>
          <a:p>
            <a:pPr lvl="0"/>
            <a:r>
              <a:rPr lang="fr-FR"/>
              <a:t>Cliquez pour modifier les styles du texte du masque</a:t>
            </a:r>
          </a:p>
          <a:p>
            <a:pPr lvl="1"/>
            <a:r>
              <a:rPr lang="fr-FR"/>
              <a:t>Deuxième niveau</a:t>
            </a:r>
          </a:p>
          <a:p>
            <a:pPr lvl="2"/>
            <a:r>
              <a:rPr lang="fr-FR"/>
              <a:t>Troisième niveau</a:t>
            </a:r>
          </a:p>
          <a:p>
            <a:pPr lvl="3"/>
            <a:r>
              <a:rPr lang="fr-FR"/>
              <a:t> Quatrième niveau</a:t>
            </a:r>
          </a:p>
          <a:p>
            <a:pPr lvl="4"/>
            <a:r>
              <a:rPr lang="fr-FR"/>
              <a:t> Cinquième niveau</a:t>
            </a:r>
          </a:p>
          <a:p>
            <a:pPr lvl="5"/>
            <a:r>
              <a:rPr lang="fr-FR"/>
              <a:t>06</a:t>
            </a:r>
          </a:p>
          <a:p>
            <a:pPr lvl="6"/>
            <a:r>
              <a:rPr lang="fr-FR"/>
              <a:t>07</a:t>
            </a:r>
          </a:p>
          <a:p>
            <a:pPr lvl="7"/>
            <a:r>
              <a:rPr lang="fr-FR"/>
              <a:t>08</a:t>
            </a:r>
          </a:p>
          <a:p>
            <a:pPr lvl="8"/>
            <a:r>
              <a:rPr lang="fr-FR"/>
              <a:t>09</a:t>
            </a:r>
          </a:p>
        </p:txBody>
      </p:sp>
      <p:pic>
        <p:nvPicPr>
          <p:cNvPr id="9" name="Image 8">
            <a:extLst>
              <a:ext uri="{FF2B5EF4-FFF2-40B4-BE49-F238E27FC236}">
                <a16:creationId xmlns:a16="http://schemas.microsoft.com/office/drawing/2014/main" id="{9717D3AF-2D48-2500-F1DC-849A1526E496}"/>
              </a:ext>
            </a:extLst>
          </p:cNvPr>
          <p:cNvPicPr>
            <a:picLocks noChangeAspect="1"/>
          </p:cNvPicPr>
          <p:nvPr/>
        </p:nvPicPr>
        <p:blipFill>
          <a:blip r:embed="rId61">
            <a:extLst>
              <a:ext uri="{28A0092B-C50C-407E-A947-70E740481C1C}">
                <a14:useLocalDpi xmlns:a14="http://schemas.microsoft.com/office/drawing/2010/main" val="0"/>
              </a:ext>
            </a:extLst>
          </a:blip>
          <a:stretch>
            <a:fillRect/>
          </a:stretch>
        </p:blipFill>
        <p:spPr>
          <a:xfrm>
            <a:off x="208025" y="6298911"/>
            <a:ext cx="796390" cy="390167"/>
          </a:xfrm>
          <a:prstGeom prst="rect">
            <a:avLst/>
          </a:prstGeom>
        </p:spPr>
      </p:pic>
    </p:spTree>
    <p:extLst>
      <p:ext uri="{BB962C8B-B14F-4D97-AF65-F5344CB8AC3E}">
        <p14:creationId xmlns:p14="http://schemas.microsoft.com/office/powerpoint/2010/main" val="3380809185"/>
      </p:ext>
    </p:extLst>
  </p:cSld>
  <p:clrMap bg1="lt1" tx1="dk1" bg2="lt2" tx2="dk2" accent1="accent1" accent2="accent2" accent3="accent3" accent4="accent4" accent5="accent5" accent6="accent6" hlink="hlink" folHlink="folHlink"/>
  <p:sldLayoutIdLst>
    <p:sldLayoutId id="2147483666" r:id="rId1"/>
    <p:sldLayoutId id="2147483715" r:id="rId2"/>
    <p:sldLayoutId id="2147483667" r:id="rId3"/>
    <p:sldLayoutId id="2147483668" r:id="rId4"/>
    <p:sldLayoutId id="2147483717" r:id="rId5"/>
    <p:sldLayoutId id="2147483718" r:id="rId6"/>
    <p:sldLayoutId id="2147483670" r:id="rId7"/>
    <p:sldLayoutId id="2147483671" r:id="rId8"/>
    <p:sldLayoutId id="2147483733" r:id="rId9"/>
    <p:sldLayoutId id="2147483734" r:id="rId10"/>
    <p:sldLayoutId id="2147483735" r:id="rId11"/>
    <p:sldLayoutId id="2147483736" r:id="rId12"/>
    <p:sldLayoutId id="2147483720" r:id="rId13"/>
    <p:sldLayoutId id="2147483737" r:id="rId14"/>
    <p:sldLayoutId id="2147483738" r:id="rId15"/>
    <p:sldLayoutId id="2147483739" r:id="rId16"/>
    <p:sldLayoutId id="2147483740" r:id="rId17"/>
    <p:sldLayoutId id="2147483681" r:id="rId18"/>
    <p:sldLayoutId id="2147483682" r:id="rId19"/>
    <p:sldLayoutId id="2147483727" r:id="rId20"/>
    <p:sldLayoutId id="2147483683" r:id="rId21"/>
    <p:sldLayoutId id="2147483684" r:id="rId22"/>
    <p:sldLayoutId id="2147483685" r:id="rId23"/>
    <p:sldLayoutId id="2147483686" r:id="rId24"/>
    <p:sldLayoutId id="2147483687" r:id="rId25"/>
    <p:sldLayoutId id="2147483688" r:id="rId26"/>
    <p:sldLayoutId id="2147483689" r:id="rId27"/>
    <p:sldLayoutId id="2147483714" r:id="rId28"/>
    <p:sldLayoutId id="2147483691" r:id="rId29"/>
    <p:sldLayoutId id="2147483692" r:id="rId30"/>
    <p:sldLayoutId id="2147483693" r:id="rId31"/>
    <p:sldLayoutId id="2147483694" r:id="rId32"/>
    <p:sldLayoutId id="2147483695" r:id="rId33"/>
    <p:sldLayoutId id="2147483696" r:id="rId34"/>
    <p:sldLayoutId id="2147483697" r:id="rId35"/>
    <p:sldLayoutId id="2147483698" r:id="rId36"/>
    <p:sldLayoutId id="2147483699" r:id="rId37"/>
    <p:sldLayoutId id="2147483743" r:id="rId38"/>
    <p:sldLayoutId id="2147483742" r:id="rId39"/>
    <p:sldLayoutId id="2147483700" r:id="rId40"/>
    <p:sldLayoutId id="2147483744" r:id="rId41"/>
    <p:sldLayoutId id="2147483728" r:id="rId42"/>
    <p:sldLayoutId id="2147483746" r:id="rId43"/>
    <p:sldLayoutId id="2147483745" r:id="rId44"/>
    <p:sldLayoutId id="2147483701" r:id="rId45"/>
    <p:sldLayoutId id="2147483702" r:id="rId46"/>
    <p:sldLayoutId id="2147483706" r:id="rId47"/>
    <p:sldLayoutId id="2147483707" r:id="rId48"/>
    <p:sldLayoutId id="2147483729" r:id="rId49"/>
    <p:sldLayoutId id="2147483708" r:id="rId50"/>
    <p:sldLayoutId id="2147483709" r:id="rId51"/>
    <p:sldLayoutId id="2147483710" r:id="rId52"/>
    <p:sldLayoutId id="2147483711" r:id="rId53"/>
    <p:sldLayoutId id="2147483732" r:id="rId54"/>
    <p:sldLayoutId id="2147483730" r:id="rId55"/>
    <p:sldLayoutId id="2147483731" r:id="rId56"/>
    <p:sldLayoutId id="2147483712" r:id="rId57"/>
    <p:sldLayoutId id="2147483713" r:id="rId58"/>
    <p:sldLayoutId id="2147483749" r:id="rId59"/>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100000"/>
        </a:lnSpc>
        <a:spcBef>
          <a:spcPct val="0"/>
        </a:spcBef>
        <a:buNone/>
        <a:defRPr sz="3600" kern="1200">
          <a:solidFill>
            <a:schemeClr val="accent1"/>
          </a:solidFill>
          <a:latin typeface="Gotham Black" pitchFamily="50" charset="0"/>
          <a:ea typeface="+mj-ea"/>
          <a:cs typeface="+mj-cs"/>
        </a:defRPr>
      </a:lvl1pPr>
    </p:titleStyle>
    <p:body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400" b="1" kern="1200">
          <a:solidFill>
            <a:schemeClr val="accent2"/>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200" kern="1200">
          <a:solidFill>
            <a:schemeClr val="accent1"/>
          </a:solidFill>
          <a:latin typeface="+mj-lt"/>
          <a:ea typeface="+mn-ea"/>
          <a:cs typeface="+mn-cs"/>
        </a:defRPr>
      </a:lvl3pPr>
      <a:lvl4pPr marL="180000" indent="-180000" algn="l" defTabSz="914400" rtl="0" eaLnBrk="1" latinLnBrk="0" hangingPunct="1">
        <a:lnSpc>
          <a:spcPct val="100000"/>
        </a:lnSpc>
        <a:spcBef>
          <a:spcPts val="0"/>
        </a:spcBef>
        <a:spcAft>
          <a:spcPts val="600"/>
        </a:spcAft>
        <a:buFont typeface="Lato Light" panose="020F0302020204030203" charset="0"/>
        <a:buChar char="+"/>
        <a:defRPr sz="1200" kern="1200">
          <a:solidFill>
            <a:schemeClr val="accent1"/>
          </a:solidFill>
          <a:latin typeface="+mj-lt"/>
          <a:ea typeface="+mn-ea"/>
          <a:cs typeface="+mn-cs"/>
        </a:defRPr>
      </a:lvl4pPr>
      <a:lvl5pPr marL="360000" indent="-180000" algn="l" defTabSz="914400" rtl="0" eaLnBrk="1" latinLnBrk="0" hangingPunct="1">
        <a:lnSpc>
          <a:spcPct val="100000"/>
        </a:lnSpc>
        <a:spcBef>
          <a:spcPts val="0"/>
        </a:spcBef>
        <a:spcAft>
          <a:spcPts val="600"/>
        </a:spcAft>
        <a:buFont typeface="Lato Light" panose="020F0302020204030203" charset="0"/>
        <a:buChar char="–"/>
        <a:defRPr sz="1050" kern="1200">
          <a:solidFill>
            <a:schemeClr val="accent1"/>
          </a:solidFill>
          <a:latin typeface="+mj-lt"/>
          <a:ea typeface="+mn-ea"/>
          <a:cs typeface="+mn-cs"/>
        </a:defRPr>
      </a:lvl5pPr>
      <a:lvl6pPr marL="0" indent="0" algn="l" defTabSz="914400" rtl="0" eaLnBrk="1" latinLnBrk="0" hangingPunct="1">
        <a:lnSpc>
          <a:spcPct val="100000"/>
        </a:lnSpc>
        <a:spcBef>
          <a:spcPts val="0"/>
        </a:spcBef>
        <a:spcAft>
          <a:spcPts val="600"/>
        </a:spcAft>
        <a:buFontTx/>
        <a:buNone/>
        <a:defRPr sz="1100" kern="1200">
          <a:solidFill>
            <a:schemeClr val="accent1"/>
          </a:solidFill>
          <a:latin typeface="+mj-lt"/>
          <a:ea typeface="+mn-ea"/>
          <a:cs typeface="+mn-cs"/>
        </a:defRPr>
      </a:lvl6pPr>
      <a:lvl7pPr marL="0" indent="0" algn="l" defTabSz="914400" rtl="0" eaLnBrk="1" latinLnBrk="0" hangingPunct="1">
        <a:lnSpc>
          <a:spcPct val="100000"/>
        </a:lnSpc>
        <a:spcBef>
          <a:spcPts val="0"/>
        </a:spcBef>
        <a:spcAft>
          <a:spcPts val="600"/>
        </a:spcAft>
        <a:buFontTx/>
        <a:buNone/>
        <a:defRPr sz="1000" i="1" kern="1200">
          <a:solidFill>
            <a:schemeClr val="accent1"/>
          </a:solidFill>
          <a:latin typeface="+mj-lt"/>
          <a:ea typeface="+mn-ea"/>
          <a:cs typeface="+mn-cs"/>
        </a:defRPr>
      </a:lvl7pPr>
      <a:lvl8pPr marL="0" indent="0" algn="l" defTabSz="914400" rtl="0" eaLnBrk="1" latinLnBrk="0" hangingPunct="1">
        <a:lnSpc>
          <a:spcPct val="100000"/>
        </a:lnSpc>
        <a:spcBef>
          <a:spcPts val="0"/>
        </a:spcBef>
        <a:spcAft>
          <a:spcPts val="600"/>
        </a:spcAft>
        <a:buFontTx/>
        <a:buNone/>
        <a:defRPr sz="900" i="1" kern="1200">
          <a:solidFill>
            <a:schemeClr val="accent1"/>
          </a:solidFill>
          <a:latin typeface="+mj-lt"/>
          <a:ea typeface="+mn-ea"/>
          <a:cs typeface="+mn-cs"/>
        </a:defRPr>
      </a:lvl8pPr>
      <a:lvl9pPr marL="0" indent="0" algn="l" defTabSz="914400" rtl="0" eaLnBrk="1" latinLnBrk="0" hangingPunct="1">
        <a:lnSpc>
          <a:spcPct val="100000"/>
        </a:lnSpc>
        <a:spcBef>
          <a:spcPts val="0"/>
        </a:spcBef>
        <a:spcAft>
          <a:spcPts val="600"/>
        </a:spcAft>
        <a:buFontTx/>
        <a:buNone/>
        <a:defRPr sz="900" i="0" kern="1200">
          <a:solidFill>
            <a:schemeClr val="accent1"/>
          </a:solidFill>
          <a:latin typeface="+mj-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15:clr>
            <a:srgbClr val="F26B43"/>
          </p15:clr>
        </p15:guide>
        <p15:guide id="2" pos="7680">
          <p15:clr>
            <a:srgbClr val="F26B43"/>
          </p15:clr>
        </p15:guide>
        <p15:guide id="3" pos="166">
          <p15:clr>
            <a:srgbClr val="F26B43"/>
          </p15:clr>
        </p15:guide>
        <p15:guide id="4" pos="752">
          <p15:clr>
            <a:srgbClr val="F26B43"/>
          </p15:clr>
        </p15:guide>
        <p15:guide id="5" pos="912">
          <p15:clr>
            <a:srgbClr val="F26B43"/>
          </p15:clr>
        </p15:guide>
        <p15:guide id="6" pos="1504">
          <p15:clr>
            <a:srgbClr val="F26B43"/>
          </p15:clr>
        </p15:guide>
        <p15:guide id="7" pos="1664">
          <p15:clr>
            <a:srgbClr val="F26B43"/>
          </p15:clr>
        </p15:guide>
        <p15:guide id="8" pos="2256">
          <p15:clr>
            <a:srgbClr val="F26B43"/>
          </p15:clr>
        </p15:guide>
        <p15:guide id="9" pos="2416">
          <p15:clr>
            <a:srgbClr val="F26B43"/>
          </p15:clr>
        </p15:guide>
        <p15:guide id="10" pos="3001">
          <p15:clr>
            <a:srgbClr val="F26B43"/>
          </p15:clr>
        </p15:guide>
        <p15:guide id="11" pos="3168">
          <p15:clr>
            <a:srgbClr val="F26B43"/>
          </p15:clr>
        </p15:guide>
        <p15:guide id="12" pos="3760">
          <p15:clr>
            <a:srgbClr val="F26B43"/>
          </p15:clr>
        </p15:guide>
        <p15:guide id="13" pos="3920">
          <p15:clr>
            <a:srgbClr val="F26B43"/>
          </p15:clr>
        </p15:guide>
        <p15:guide id="14" pos="4512">
          <p15:clr>
            <a:srgbClr val="F26B43"/>
          </p15:clr>
        </p15:guide>
        <p15:guide id="15" pos="4672">
          <p15:clr>
            <a:srgbClr val="F26B43"/>
          </p15:clr>
        </p15:guide>
        <p15:guide id="16" pos="5264">
          <p15:clr>
            <a:srgbClr val="F26B43"/>
          </p15:clr>
        </p15:guide>
        <p15:guide id="17" pos="5424">
          <p15:clr>
            <a:srgbClr val="F26B43"/>
          </p15:clr>
        </p15:guide>
        <p15:guide id="18" pos="6016">
          <p15:clr>
            <a:srgbClr val="F26B43"/>
          </p15:clr>
        </p15:guide>
        <p15:guide id="19" pos="6176">
          <p15:clr>
            <a:srgbClr val="F26B43"/>
          </p15:clr>
        </p15:guide>
        <p15:guide id="20" pos="6768">
          <p15:clr>
            <a:srgbClr val="F26B43"/>
          </p15:clr>
        </p15:guide>
        <p15:guide id="21" pos="6928">
          <p15:clr>
            <a:srgbClr val="F26B43"/>
          </p15:clr>
        </p15:guide>
        <p15:guide id="22" pos="7520">
          <p15:clr>
            <a:srgbClr val="F26B43"/>
          </p15:clr>
        </p15:guide>
        <p15:guide id="23" orient="horz" pos="5">
          <p15:clr>
            <a:srgbClr val="F26B43"/>
          </p15:clr>
        </p15:guide>
        <p15:guide id="24" orient="horz" pos="4320">
          <p15:clr>
            <a:srgbClr val="F26B43"/>
          </p15:clr>
        </p15:guide>
        <p15:guide id="25" orient="horz" pos="160">
          <p15:clr>
            <a:srgbClr val="F26B43"/>
          </p15:clr>
        </p15:guide>
        <p15:guide id="26" orient="horz" pos="520">
          <p15:clr>
            <a:srgbClr val="F26B43"/>
          </p15:clr>
        </p15:guide>
        <p15:guide id="27" orient="horz" pos="680">
          <p15:clr>
            <a:srgbClr val="F26B43"/>
          </p15:clr>
        </p15:guide>
        <p15:guide id="28" orient="horz" pos="1040">
          <p15:clr>
            <a:srgbClr val="F26B43"/>
          </p15:clr>
        </p15:guide>
        <p15:guide id="29" orient="horz" pos="1200">
          <p15:clr>
            <a:srgbClr val="F26B43"/>
          </p15:clr>
        </p15:guide>
        <p15:guide id="30" orient="horz" pos="1560">
          <p15:clr>
            <a:srgbClr val="F26B43"/>
          </p15:clr>
        </p15:guide>
        <p15:guide id="31" orient="horz" pos="1720">
          <p15:clr>
            <a:srgbClr val="F26B43"/>
          </p15:clr>
        </p15:guide>
        <p15:guide id="32" orient="horz" pos="2080">
          <p15:clr>
            <a:srgbClr val="F26B43"/>
          </p15:clr>
        </p15:guide>
        <p15:guide id="33" orient="horz" pos="2240">
          <p15:clr>
            <a:srgbClr val="F26B43"/>
          </p15:clr>
        </p15:guide>
        <p15:guide id="34" orient="horz" pos="2600">
          <p15:clr>
            <a:srgbClr val="F26B43"/>
          </p15:clr>
        </p15:guide>
        <p15:guide id="35" orient="horz" pos="2760">
          <p15:clr>
            <a:srgbClr val="F26B43"/>
          </p15:clr>
        </p15:guide>
        <p15:guide id="36" orient="horz" pos="3135">
          <p15:clr>
            <a:srgbClr val="F26B43"/>
          </p15:clr>
        </p15:guide>
        <p15:guide id="37" orient="horz" pos="3280">
          <p15:clr>
            <a:srgbClr val="F26B43"/>
          </p15:clr>
        </p15:guide>
        <p15:guide id="38" orient="horz" pos="3634">
          <p15:clr>
            <a:srgbClr val="F26B43"/>
          </p15:clr>
        </p15:guide>
        <p15:guide id="39" orient="horz" pos="3793">
          <p15:clr>
            <a:srgbClr val="F26B43"/>
          </p15:clr>
        </p15:guide>
        <p15:guide id="40" orient="horz" pos="4160">
          <p15:clr>
            <a:srgbClr val="F26B43"/>
          </p15:clr>
        </p15:guide>
        <p15:guide id="41" pos="257">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39.svg"/><Relationship Id="rId7" Type="http://schemas.openxmlformats.org/officeDocument/2006/relationships/image" Target="../media/image43.svg"/><Relationship Id="rId2" Type="http://schemas.openxmlformats.org/officeDocument/2006/relationships/image" Target="../media/image38.png"/><Relationship Id="rId1" Type="http://schemas.openxmlformats.org/officeDocument/2006/relationships/slideLayout" Target="../slideLayouts/slideLayout6.xml"/><Relationship Id="rId6" Type="http://schemas.openxmlformats.org/officeDocument/2006/relationships/image" Target="../media/image42.png"/><Relationship Id="rId5" Type="http://schemas.openxmlformats.org/officeDocument/2006/relationships/image" Target="../media/image41.svg"/><Relationship Id="rId4" Type="http://schemas.openxmlformats.org/officeDocument/2006/relationships/image" Target="../media/image40.png"/></Relationships>
</file>

<file path=ppt/slides/_rels/slide10.xml.rels><?xml version="1.0" encoding="UTF-8" standalone="yes"?>
<Relationships xmlns="http://schemas.openxmlformats.org/package/2006/relationships"><Relationship Id="rId8" Type="http://schemas.openxmlformats.org/officeDocument/2006/relationships/image" Target="../media/image52.svg"/><Relationship Id="rId3" Type="http://schemas.openxmlformats.org/officeDocument/2006/relationships/diagramLayout" Target="../diagrams/layout1.xml"/><Relationship Id="rId7" Type="http://schemas.openxmlformats.org/officeDocument/2006/relationships/image" Target="../media/image51.png"/><Relationship Id="rId12" Type="http://schemas.openxmlformats.org/officeDocument/2006/relationships/image" Target="../media/image56.svg"/><Relationship Id="rId2" Type="http://schemas.openxmlformats.org/officeDocument/2006/relationships/diagramData" Target="../diagrams/data1.xml"/><Relationship Id="rId1" Type="http://schemas.openxmlformats.org/officeDocument/2006/relationships/slideLayout" Target="../slideLayouts/slideLayout40.xml"/><Relationship Id="rId6" Type="http://schemas.microsoft.com/office/2007/relationships/diagramDrawing" Target="../diagrams/drawing1.xml"/><Relationship Id="rId11" Type="http://schemas.openxmlformats.org/officeDocument/2006/relationships/image" Target="../media/image55.png"/><Relationship Id="rId5" Type="http://schemas.openxmlformats.org/officeDocument/2006/relationships/diagramColors" Target="../diagrams/colors1.xml"/><Relationship Id="rId10" Type="http://schemas.openxmlformats.org/officeDocument/2006/relationships/image" Target="../media/image54.svg"/><Relationship Id="rId4" Type="http://schemas.openxmlformats.org/officeDocument/2006/relationships/diagramQuickStyle" Target="../diagrams/quickStyle1.xml"/><Relationship Id="rId9" Type="http://schemas.openxmlformats.org/officeDocument/2006/relationships/image" Target="../media/image53.png"/></Relationships>
</file>

<file path=ppt/slides/_rels/slide11.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40.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1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Layout" Target="../slideLayouts/slideLayout40.xml"/><Relationship Id="rId5" Type="http://schemas.openxmlformats.org/officeDocument/2006/relationships/image" Target="../media/image61.png"/><Relationship Id="rId4" Type="http://schemas.openxmlformats.org/officeDocument/2006/relationships/image" Target="../media/image60.png"/></Relationships>
</file>

<file path=ppt/slides/_rels/slide17.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png"/><Relationship Id="rId1" Type="http://schemas.openxmlformats.org/officeDocument/2006/relationships/slideLayout" Target="../slideLayouts/slideLayout40.xml"/><Relationship Id="rId4" Type="http://schemas.openxmlformats.org/officeDocument/2006/relationships/image" Target="../media/image64.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3" Type="http://schemas.openxmlformats.org/officeDocument/2006/relationships/image" Target="../media/image66.svg"/><Relationship Id="rId2" Type="http://schemas.openxmlformats.org/officeDocument/2006/relationships/image" Target="../media/image65.png"/><Relationship Id="rId1" Type="http://schemas.openxmlformats.org/officeDocument/2006/relationships/slideLayout" Target="../slideLayouts/slideLayout40.xml"/><Relationship Id="rId5" Type="http://schemas.openxmlformats.org/officeDocument/2006/relationships/image" Target="../media/image68.svg"/><Relationship Id="rId4" Type="http://schemas.openxmlformats.org/officeDocument/2006/relationships/image" Target="../media/image67.png"/></Relationships>
</file>

<file path=ppt/slides/_rels/slide21.xml.rels><?xml version="1.0" encoding="UTF-8" standalone="yes"?>
<Relationships xmlns="http://schemas.openxmlformats.org/package/2006/relationships"><Relationship Id="rId3" Type="http://schemas.openxmlformats.org/officeDocument/2006/relationships/image" Target="../media/image70.svg"/><Relationship Id="rId2" Type="http://schemas.openxmlformats.org/officeDocument/2006/relationships/image" Target="../media/image69.png"/><Relationship Id="rId1" Type="http://schemas.openxmlformats.org/officeDocument/2006/relationships/slideLayout" Target="../slideLayouts/slideLayout37.xml"/><Relationship Id="rId5" Type="http://schemas.openxmlformats.org/officeDocument/2006/relationships/image" Target="../media/image72.svg"/><Relationship Id="rId4" Type="http://schemas.openxmlformats.org/officeDocument/2006/relationships/image" Target="../media/image71.png"/></Relationships>
</file>

<file path=ppt/slides/_rels/slide22.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slideLayout" Target="../slideLayouts/slideLayout30.xml"/></Relationships>
</file>

<file path=ppt/slides/_rels/slide23.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3.png"/><Relationship Id="rId1" Type="http://schemas.openxmlformats.org/officeDocument/2006/relationships/slideLayout" Target="../slideLayouts/slideLayout30.xml"/></Relationships>
</file>

<file path=ppt/slides/_rels/slide24.xml.rels><?xml version="1.0" encoding="UTF-8" standalone="yes"?>
<Relationships xmlns="http://schemas.openxmlformats.org/package/2006/relationships"><Relationship Id="rId8" Type="http://schemas.openxmlformats.org/officeDocument/2006/relationships/image" Target="../media/image82.png"/><Relationship Id="rId3" Type="http://schemas.openxmlformats.org/officeDocument/2006/relationships/image" Target="../media/image77.svg"/><Relationship Id="rId7" Type="http://schemas.openxmlformats.org/officeDocument/2006/relationships/image" Target="../media/image81.svg"/><Relationship Id="rId2" Type="http://schemas.openxmlformats.org/officeDocument/2006/relationships/image" Target="../media/image76.png"/><Relationship Id="rId1" Type="http://schemas.openxmlformats.org/officeDocument/2006/relationships/slideLayout" Target="../slideLayouts/slideLayout40.xml"/><Relationship Id="rId6" Type="http://schemas.openxmlformats.org/officeDocument/2006/relationships/image" Target="../media/image80.png"/><Relationship Id="rId5" Type="http://schemas.openxmlformats.org/officeDocument/2006/relationships/image" Target="../media/image79.svg"/><Relationship Id="rId4" Type="http://schemas.openxmlformats.org/officeDocument/2006/relationships/image" Target="../media/image78.png"/><Relationship Id="rId9" Type="http://schemas.openxmlformats.org/officeDocument/2006/relationships/image" Target="../media/image83.sv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30.xml.rels><?xml version="1.0" encoding="UTF-8" standalone="yes"?>
<Relationships xmlns="http://schemas.openxmlformats.org/package/2006/relationships"><Relationship Id="rId3" Type="http://schemas.openxmlformats.org/officeDocument/2006/relationships/tags" Target="../tags/tag3.xml"/><Relationship Id="rId2" Type="http://schemas.openxmlformats.org/officeDocument/2006/relationships/tags" Target="../tags/tag2.xml"/><Relationship Id="rId1" Type="http://schemas.openxmlformats.org/officeDocument/2006/relationships/tags" Target="../tags/tag1.xml"/><Relationship Id="rId4" Type="http://schemas.openxmlformats.org/officeDocument/2006/relationships/slideLayout" Target="../slideLayouts/slideLayout30.xml"/></Relationships>
</file>

<file path=ppt/slides/_rels/slide31.xml.rels><?xml version="1.0" encoding="UTF-8" standalone="yes"?>
<Relationships xmlns="http://schemas.openxmlformats.org/package/2006/relationships"><Relationship Id="rId3" Type="http://schemas.openxmlformats.org/officeDocument/2006/relationships/image" Target="../media/image85.svg"/><Relationship Id="rId2" Type="http://schemas.openxmlformats.org/officeDocument/2006/relationships/image" Target="../media/image84.png"/><Relationship Id="rId1" Type="http://schemas.openxmlformats.org/officeDocument/2006/relationships/slideLayout" Target="../slideLayouts/slideLayout53.xml"/></Relationships>
</file>

<file path=ppt/slides/_rels/slide3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86.png"/><Relationship Id="rId1" Type="http://schemas.openxmlformats.org/officeDocument/2006/relationships/slideLayout" Target="../slideLayouts/slideLayout40.xml"/></Relationships>
</file>

<file path=ppt/slides/_rels/slide33.xml.rels><?xml version="1.0" encoding="UTF-8" standalone="yes"?>
<Relationships xmlns="http://schemas.openxmlformats.org/package/2006/relationships"><Relationship Id="rId8" Type="http://schemas.openxmlformats.org/officeDocument/2006/relationships/image" Target="../media/image94.png"/><Relationship Id="rId3" Type="http://schemas.openxmlformats.org/officeDocument/2006/relationships/image" Target="../media/image89.svg"/><Relationship Id="rId7" Type="http://schemas.openxmlformats.org/officeDocument/2006/relationships/image" Target="../media/image93.svg"/><Relationship Id="rId2" Type="http://schemas.openxmlformats.org/officeDocument/2006/relationships/image" Target="../media/image88.png"/><Relationship Id="rId1" Type="http://schemas.openxmlformats.org/officeDocument/2006/relationships/slideLayout" Target="../slideLayouts/slideLayout40.xml"/><Relationship Id="rId6" Type="http://schemas.openxmlformats.org/officeDocument/2006/relationships/image" Target="../media/image92.png"/><Relationship Id="rId5" Type="http://schemas.openxmlformats.org/officeDocument/2006/relationships/image" Target="../media/image91.svg"/><Relationship Id="rId4" Type="http://schemas.openxmlformats.org/officeDocument/2006/relationships/image" Target="../media/image90.png"/><Relationship Id="rId9" Type="http://schemas.openxmlformats.org/officeDocument/2006/relationships/image" Target="../media/image95.sv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3" Type="http://schemas.openxmlformats.org/officeDocument/2006/relationships/hyperlink" Target="https://query.prod.cms.rt.microsoft.com/cms/api/am/binary/RE5bUvv?culture=en-us&amp;country=us" TargetMode="External"/><Relationship Id="rId2" Type="http://schemas.openxmlformats.org/officeDocument/2006/relationships/notesSlide" Target="../notesSlides/notesSlide1.xml"/><Relationship Id="rId1" Type="http://schemas.openxmlformats.org/officeDocument/2006/relationships/slideLayout" Target="../slideLayouts/slideLayout5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44.png"/><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xml"/><Relationship Id="rId1" Type="http://schemas.openxmlformats.org/officeDocument/2006/relationships/slideLayout" Target="../slideLayouts/slideLayout37.xml"/><Relationship Id="rId5" Type="http://schemas.openxmlformats.org/officeDocument/2006/relationships/image" Target="../media/image48.jpeg"/><Relationship Id="rId4" Type="http://schemas.openxmlformats.org/officeDocument/2006/relationships/image" Target="../media/image47.png"/></Relationships>
</file>

<file path=ppt/slides/_rels/slide9.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xml"/><Relationship Id="rId1" Type="http://schemas.openxmlformats.org/officeDocument/2006/relationships/slideLayout" Target="../slideLayouts/slideLayout48.xml"/><Relationship Id="rId4" Type="http://schemas.openxmlformats.org/officeDocument/2006/relationships/image" Target="../media/image50.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9BCEA9FD-60CA-4CEB-2E5C-0A5EAA80D929}"/>
              </a:ext>
            </a:extLst>
          </p:cNvPr>
          <p:cNvSpPr>
            <a:spLocks noGrp="1"/>
          </p:cNvSpPr>
          <p:nvPr>
            <p:ph type="title"/>
          </p:nvPr>
        </p:nvSpPr>
        <p:spPr/>
        <p:txBody>
          <a:bodyPr/>
          <a:lstStyle/>
          <a:p>
            <a:r>
              <a:rPr lang="fr-FR"/>
              <a:t>Offres Cyber sécurité SMB</a:t>
            </a:r>
          </a:p>
        </p:txBody>
      </p:sp>
      <p:sp>
        <p:nvSpPr>
          <p:cNvPr id="3" name="Espace réservé du texte 2">
            <a:extLst>
              <a:ext uri="{FF2B5EF4-FFF2-40B4-BE49-F238E27FC236}">
                <a16:creationId xmlns:a16="http://schemas.microsoft.com/office/drawing/2014/main" id="{93FEA193-2719-5112-1828-FC589E63AD22}"/>
              </a:ext>
            </a:extLst>
          </p:cNvPr>
          <p:cNvSpPr>
            <a:spLocks noGrp="1"/>
          </p:cNvSpPr>
          <p:nvPr>
            <p:ph type="body" sz="quarter" idx="12"/>
          </p:nvPr>
        </p:nvSpPr>
        <p:spPr/>
        <p:txBody>
          <a:bodyPr/>
          <a:lstStyle/>
          <a:p>
            <a:r>
              <a:rPr lang="fr-FR"/>
              <a:t>V 4.0</a:t>
            </a:r>
          </a:p>
          <a:p>
            <a:endParaRPr lang="fr-FR"/>
          </a:p>
        </p:txBody>
      </p:sp>
      <p:sp>
        <p:nvSpPr>
          <p:cNvPr id="4" name="ZoneTexte 3">
            <a:extLst>
              <a:ext uri="{FF2B5EF4-FFF2-40B4-BE49-F238E27FC236}">
                <a16:creationId xmlns:a16="http://schemas.microsoft.com/office/drawing/2014/main" id="{C871BD2A-3BED-148D-724B-757EF1352448}"/>
              </a:ext>
            </a:extLst>
          </p:cNvPr>
          <p:cNvSpPr txBox="1"/>
          <p:nvPr/>
        </p:nvSpPr>
        <p:spPr>
          <a:xfrm>
            <a:off x="3098477" y="567681"/>
            <a:ext cx="7627499" cy="1877437"/>
          </a:xfrm>
          <a:prstGeom prst="rect">
            <a:avLst/>
          </a:prstGeom>
          <a:noFill/>
        </p:spPr>
        <p:txBody>
          <a:bodyPr wrap="square" rtlCol="0">
            <a:spAutoFit/>
          </a:bodyPr>
          <a:lstStyle/>
          <a:p>
            <a:pPr algn="ctr"/>
            <a:r>
              <a:rPr lang="fr-FR" sz="5400">
                <a:solidFill>
                  <a:schemeClr val="bg1"/>
                </a:solidFill>
                <a:latin typeface="Gotham Black" pitchFamily="50" charset="0"/>
              </a:rPr>
              <a:t>EMPOWER CYRENE</a:t>
            </a:r>
          </a:p>
          <a:p>
            <a:pPr algn="ctr"/>
            <a:r>
              <a:rPr lang="fr-FR" sz="4400">
                <a:solidFill>
                  <a:schemeClr val="accent4"/>
                </a:solidFill>
                <a:latin typeface="Gotham "/>
              </a:rPr>
              <a:t>CYbersécurité REsilieNcE</a:t>
            </a:r>
          </a:p>
          <a:p>
            <a:endParaRPr lang="fr-FR"/>
          </a:p>
        </p:txBody>
      </p:sp>
      <p:pic>
        <p:nvPicPr>
          <p:cNvPr id="6" name="Graphique 5" descr="Sirène contour">
            <a:extLst>
              <a:ext uri="{FF2B5EF4-FFF2-40B4-BE49-F238E27FC236}">
                <a16:creationId xmlns:a16="http://schemas.microsoft.com/office/drawing/2014/main" id="{421C1E21-11A8-6214-E2F3-B10A41177DA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46911" y="-66802"/>
            <a:ext cx="2666402" cy="2469922"/>
          </a:xfrm>
          <a:prstGeom prst="rect">
            <a:avLst/>
          </a:prstGeom>
        </p:spPr>
      </p:pic>
      <p:sp>
        <p:nvSpPr>
          <p:cNvPr id="7" name="Forme libre : forme 6">
            <a:extLst>
              <a:ext uri="{FF2B5EF4-FFF2-40B4-BE49-F238E27FC236}">
                <a16:creationId xmlns:a16="http://schemas.microsoft.com/office/drawing/2014/main" id="{906BC879-E869-5A01-5020-FB79992DC5F7}"/>
              </a:ext>
            </a:extLst>
          </p:cNvPr>
          <p:cNvSpPr/>
          <p:nvPr/>
        </p:nvSpPr>
        <p:spPr>
          <a:xfrm>
            <a:off x="1886486" y="884911"/>
            <a:ext cx="320731" cy="704637"/>
          </a:xfrm>
          <a:custGeom>
            <a:avLst/>
            <a:gdLst>
              <a:gd name="connsiteX0" fmla="*/ 317500 w 430079"/>
              <a:gd name="connsiteY0" fmla="*/ 0 h 1020034"/>
              <a:gd name="connsiteX1" fmla="*/ 368300 w 430079"/>
              <a:gd name="connsiteY1" fmla="*/ 304800 h 1020034"/>
              <a:gd name="connsiteX2" fmla="*/ 419100 w 430079"/>
              <a:gd name="connsiteY2" fmla="*/ 698500 h 1020034"/>
              <a:gd name="connsiteX3" fmla="*/ 393700 w 430079"/>
              <a:gd name="connsiteY3" fmla="*/ 990600 h 1020034"/>
              <a:gd name="connsiteX4" fmla="*/ 139700 w 430079"/>
              <a:gd name="connsiteY4" fmla="*/ 977900 h 1020034"/>
              <a:gd name="connsiteX5" fmla="*/ 88900 w 430079"/>
              <a:gd name="connsiteY5" fmla="*/ 889000 h 1020034"/>
              <a:gd name="connsiteX6" fmla="*/ 25400 w 430079"/>
              <a:gd name="connsiteY6" fmla="*/ 622300 h 1020034"/>
              <a:gd name="connsiteX7" fmla="*/ 0 w 430079"/>
              <a:gd name="connsiteY7" fmla="*/ 508000 h 1020034"/>
              <a:gd name="connsiteX8" fmla="*/ 25400 w 430079"/>
              <a:gd name="connsiteY8" fmla="*/ 279400 h 1020034"/>
              <a:gd name="connsiteX9" fmla="*/ 101600 w 430079"/>
              <a:gd name="connsiteY9" fmla="*/ 114300 h 1020034"/>
              <a:gd name="connsiteX10" fmla="*/ 139700 w 430079"/>
              <a:gd name="connsiteY10" fmla="*/ 88900 h 1020034"/>
              <a:gd name="connsiteX11" fmla="*/ 165100 w 430079"/>
              <a:gd name="connsiteY11" fmla="*/ 50800 h 1020034"/>
              <a:gd name="connsiteX12" fmla="*/ 279400 w 430079"/>
              <a:gd name="connsiteY12" fmla="*/ 38100 h 102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079" h="1020034">
                <a:moveTo>
                  <a:pt x="317500" y="0"/>
                </a:moveTo>
                <a:cubicBezTo>
                  <a:pt x="337010" y="97548"/>
                  <a:pt x="361389" y="214956"/>
                  <a:pt x="368300" y="304800"/>
                </a:cubicBezTo>
                <a:cubicBezTo>
                  <a:pt x="395448" y="657730"/>
                  <a:pt x="352702" y="532504"/>
                  <a:pt x="419100" y="698500"/>
                </a:cubicBezTo>
                <a:cubicBezTo>
                  <a:pt x="410633" y="795867"/>
                  <a:pt x="462808" y="921492"/>
                  <a:pt x="393700" y="990600"/>
                </a:cubicBezTo>
                <a:cubicBezTo>
                  <a:pt x="333757" y="1050543"/>
                  <a:pt x="220122" y="1004707"/>
                  <a:pt x="139700" y="977900"/>
                </a:cubicBezTo>
                <a:cubicBezTo>
                  <a:pt x="107321" y="967107"/>
                  <a:pt x="102580" y="920269"/>
                  <a:pt x="88900" y="889000"/>
                </a:cubicBezTo>
                <a:cubicBezTo>
                  <a:pt x="35152" y="766148"/>
                  <a:pt x="56584" y="762628"/>
                  <a:pt x="25400" y="622300"/>
                </a:cubicBezTo>
                <a:lnTo>
                  <a:pt x="0" y="508000"/>
                </a:lnTo>
                <a:cubicBezTo>
                  <a:pt x="8467" y="431800"/>
                  <a:pt x="12796" y="355026"/>
                  <a:pt x="25400" y="279400"/>
                </a:cubicBezTo>
                <a:cubicBezTo>
                  <a:pt x="33610" y="230139"/>
                  <a:pt x="73188" y="150830"/>
                  <a:pt x="101600" y="114300"/>
                </a:cubicBezTo>
                <a:cubicBezTo>
                  <a:pt x="110971" y="102252"/>
                  <a:pt x="127000" y="97367"/>
                  <a:pt x="139700" y="88900"/>
                </a:cubicBezTo>
                <a:cubicBezTo>
                  <a:pt x="148167" y="76200"/>
                  <a:pt x="153181" y="60335"/>
                  <a:pt x="165100" y="50800"/>
                </a:cubicBezTo>
                <a:cubicBezTo>
                  <a:pt x="191015" y="30068"/>
                  <a:pt x="258652" y="38100"/>
                  <a:pt x="279400" y="38100"/>
                </a:cubicBezTo>
              </a:path>
            </a:pathLst>
          </a:custGeom>
          <a:solidFill>
            <a:srgbClr val="23316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8" name="Graphique 7" descr="Bouclier contour">
            <a:extLst>
              <a:ext uri="{FF2B5EF4-FFF2-40B4-BE49-F238E27FC236}">
                <a16:creationId xmlns:a16="http://schemas.microsoft.com/office/drawing/2014/main" id="{8834DD98-E5B5-2F01-422A-FA852E19B78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318842" y="769229"/>
            <a:ext cx="936000" cy="936000"/>
          </a:xfrm>
          <a:prstGeom prst="rect">
            <a:avLst/>
          </a:prstGeom>
        </p:spPr>
      </p:pic>
      <p:pic>
        <p:nvPicPr>
          <p:cNvPr id="9" name="Graphique 8" descr="Verrou avec un remplissage uni">
            <a:extLst>
              <a:ext uri="{FF2B5EF4-FFF2-40B4-BE49-F238E27FC236}">
                <a16:creationId xmlns:a16="http://schemas.microsoft.com/office/drawing/2014/main" id="{2E593211-AD63-411E-37C2-1507B096D3D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466024" y="890110"/>
            <a:ext cx="660686" cy="612000"/>
          </a:xfrm>
          <a:prstGeom prst="rect">
            <a:avLst/>
          </a:prstGeom>
        </p:spPr>
      </p:pic>
    </p:spTree>
    <p:extLst>
      <p:ext uri="{BB962C8B-B14F-4D97-AF65-F5344CB8AC3E}">
        <p14:creationId xmlns:p14="http://schemas.microsoft.com/office/powerpoint/2010/main" val="39796591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DE8EC7D9-456A-F232-F46F-9BD0F354AD50}"/>
              </a:ext>
            </a:extLst>
          </p:cNvPr>
          <p:cNvSpPr>
            <a:spLocks noGrp="1"/>
          </p:cNvSpPr>
          <p:nvPr>
            <p:ph type="title"/>
          </p:nvPr>
        </p:nvSpPr>
        <p:spPr>
          <a:xfrm>
            <a:off x="407988" y="188421"/>
            <a:ext cx="10336212" cy="984885"/>
          </a:xfrm>
        </p:spPr>
        <p:txBody>
          <a:bodyPr/>
          <a:lstStyle/>
          <a:p>
            <a:r>
              <a:rPr lang="fr-FR" dirty="0">
                <a:latin typeface="Gotham Black" pitchFamily="50" charset="0"/>
              </a:rPr>
              <a:t>Et des options pour améliorer et piloter votre posture</a:t>
            </a:r>
          </a:p>
        </p:txBody>
      </p:sp>
      <p:sp>
        <p:nvSpPr>
          <p:cNvPr id="7" name="Espace réservé du texte 6">
            <a:extLst>
              <a:ext uri="{FF2B5EF4-FFF2-40B4-BE49-F238E27FC236}">
                <a16:creationId xmlns:a16="http://schemas.microsoft.com/office/drawing/2014/main" id="{784F7973-BEA7-63E3-8184-E41B37447A52}"/>
              </a:ext>
            </a:extLst>
          </p:cNvPr>
          <p:cNvSpPr>
            <a:spLocks noGrp="1"/>
          </p:cNvSpPr>
          <p:nvPr>
            <p:ph type="body" sz="quarter" idx="17"/>
          </p:nvPr>
        </p:nvSpPr>
        <p:spPr/>
        <p:txBody>
          <a:bodyPr/>
          <a:lstStyle/>
          <a:p>
            <a:endParaRPr lang="fr-FR"/>
          </a:p>
        </p:txBody>
      </p:sp>
      <p:graphicFrame>
        <p:nvGraphicFramePr>
          <p:cNvPr id="9" name="Diagramme 8">
            <a:extLst>
              <a:ext uri="{FF2B5EF4-FFF2-40B4-BE49-F238E27FC236}">
                <a16:creationId xmlns:a16="http://schemas.microsoft.com/office/drawing/2014/main" id="{290C9AC8-1A1E-D3F7-DD4F-86D00AF0724B}"/>
              </a:ext>
            </a:extLst>
          </p:cNvPr>
          <p:cNvGraphicFramePr/>
          <p:nvPr/>
        </p:nvGraphicFramePr>
        <p:xfrm>
          <a:off x="2032000" y="1605304"/>
          <a:ext cx="8128000" cy="453302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Ellipse 2">
            <a:extLst>
              <a:ext uri="{FF2B5EF4-FFF2-40B4-BE49-F238E27FC236}">
                <a16:creationId xmlns:a16="http://schemas.microsoft.com/office/drawing/2014/main" id="{90819699-BB2A-DCA7-C1A9-1D2B580B7C7F}"/>
              </a:ext>
            </a:extLst>
          </p:cNvPr>
          <p:cNvSpPr/>
          <p:nvPr/>
        </p:nvSpPr>
        <p:spPr>
          <a:xfrm>
            <a:off x="3062177" y="1605304"/>
            <a:ext cx="1296000" cy="1296000"/>
          </a:xfrm>
          <a:prstGeom prst="ellipse">
            <a:avLst/>
          </a:prstGeom>
          <a:solidFill>
            <a:srgbClr val="26367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Ellipse 3">
            <a:extLst>
              <a:ext uri="{FF2B5EF4-FFF2-40B4-BE49-F238E27FC236}">
                <a16:creationId xmlns:a16="http://schemas.microsoft.com/office/drawing/2014/main" id="{5CA5E6D8-A2C1-3A52-16F0-96DA59070D0D}"/>
              </a:ext>
            </a:extLst>
          </p:cNvPr>
          <p:cNvSpPr/>
          <p:nvPr/>
        </p:nvSpPr>
        <p:spPr>
          <a:xfrm>
            <a:off x="3062177" y="3223818"/>
            <a:ext cx="1296000" cy="1296000"/>
          </a:xfrm>
          <a:prstGeom prst="ellipse">
            <a:avLst/>
          </a:prstGeom>
          <a:solidFill>
            <a:srgbClr val="038DCC"/>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 name="Ellipse 4">
            <a:extLst>
              <a:ext uri="{FF2B5EF4-FFF2-40B4-BE49-F238E27FC236}">
                <a16:creationId xmlns:a16="http://schemas.microsoft.com/office/drawing/2014/main" id="{B4C042F0-E2D7-788C-24F4-D5BA2AD1B23E}"/>
              </a:ext>
            </a:extLst>
          </p:cNvPr>
          <p:cNvSpPr/>
          <p:nvPr/>
        </p:nvSpPr>
        <p:spPr>
          <a:xfrm>
            <a:off x="3062177" y="4842333"/>
            <a:ext cx="1296000" cy="1296000"/>
          </a:xfrm>
          <a:prstGeom prst="ellipse">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8" name="Graphique 7" descr="Homme pompier contour">
            <a:extLst>
              <a:ext uri="{FF2B5EF4-FFF2-40B4-BE49-F238E27FC236}">
                <a16:creationId xmlns:a16="http://schemas.microsoft.com/office/drawing/2014/main" id="{A0C00511-3ABD-8B60-9CDB-EDD7DFE406C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252977" y="5033133"/>
            <a:ext cx="914400" cy="914400"/>
          </a:xfrm>
          <a:prstGeom prst="rect">
            <a:avLst/>
          </a:prstGeom>
        </p:spPr>
      </p:pic>
      <p:pic>
        <p:nvPicPr>
          <p:cNvPr id="13" name="Graphique 12" descr="Sifflet contour">
            <a:extLst>
              <a:ext uri="{FF2B5EF4-FFF2-40B4-BE49-F238E27FC236}">
                <a16:creationId xmlns:a16="http://schemas.microsoft.com/office/drawing/2014/main" id="{F974A6FF-9A48-B477-F97D-63DEEDEBCBE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3252977" y="1796104"/>
            <a:ext cx="914400" cy="914400"/>
          </a:xfrm>
          <a:prstGeom prst="rect">
            <a:avLst/>
          </a:prstGeom>
        </p:spPr>
      </p:pic>
      <p:pic>
        <p:nvPicPr>
          <p:cNvPr id="15" name="Graphique 14" descr="Fusée contour">
            <a:extLst>
              <a:ext uri="{FF2B5EF4-FFF2-40B4-BE49-F238E27FC236}">
                <a16:creationId xmlns:a16="http://schemas.microsoft.com/office/drawing/2014/main" id="{377E0128-19D5-479B-D14F-490E9BA4A22D}"/>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3243038" y="3444435"/>
            <a:ext cx="914400" cy="914400"/>
          </a:xfrm>
          <a:prstGeom prst="rect">
            <a:avLst/>
          </a:prstGeom>
        </p:spPr>
      </p:pic>
      <p:sp>
        <p:nvSpPr>
          <p:cNvPr id="6" name="Rectangle : coins arrondis 5">
            <a:extLst>
              <a:ext uri="{FF2B5EF4-FFF2-40B4-BE49-F238E27FC236}">
                <a16:creationId xmlns:a16="http://schemas.microsoft.com/office/drawing/2014/main" id="{AB9962FA-FB51-3069-16EF-A7FE9A3346FF}"/>
              </a:ext>
            </a:extLst>
          </p:cNvPr>
          <p:cNvSpPr/>
          <p:nvPr/>
        </p:nvSpPr>
        <p:spPr>
          <a:xfrm>
            <a:off x="11540976" y="153423"/>
            <a:ext cx="196381" cy="15956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31290423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re 13">
            <a:extLst>
              <a:ext uri="{FF2B5EF4-FFF2-40B4-BE49-F238E27FC236}">
                <a16:creationId xmlns:a16="http://schemas.microsoft.com/office/drawing/2014/main" id="{038747BA-DE7F-DEDD-3ABD-3C7F242F6F3B}"/>
              </a:ext>
            </a:extLst>
          </p:cNvPr>
          <p:cNvSpPr>
            <a:spLocks noGrp="1"/>
          </p:cNvSpPr>
          <p:nvPr>
            <p:ph type="title"/>
          </p:nvPr>
        </p:nvSpPr>
        <p:spPr/>
        <p:txBody>
          <a:bodyPr/>
          <a:lstStyle/>
          <a:p>
            <a:endParaRPr lang="fr-FR"/>
          </a:p>
        </p:txBody>
      </p:sp>
      <p:sp>
        <p:nvSpPr>
          <p:cNvPr id="16" name="Espace réservé du texte 15">
            <a:extLst>
              <a:ext uri="{FF2B5EF4-FFF2-40B4-BE49-F238E27FC236}">
                <a16:creationId xmlns:a16="http://schemas.microsoft.com/office/drawing/2014/main" id="{1F296832-4AFE-E92D-CA49-649935822603}"/>
              </a:ext>
            </a:extLst>
          </p:cNvPr>
          <p:cNvSpPr>
            <a:spLocks noGrp="1"/>
          </p:cNvSpPr>
          <p:nvPr>
            <p:ph type="body" sz="quarter" idx="18"/>
          </p:nvPr>
        </p:nvSpPr>
        <p:spPr/>
        <p:txBody>
          <a:bodyPr/>
          <a:lstStyle/>
          <a:p>
            <a:endParaRPr lang="fr-FR"/>
          </a:p>
        </p:txBody>
      </p:sp>
      <p:pic>
        <p:nvPicPr>
          <p:cNvPr id="13" name="Image 12">
            <a:extLst>
              <a:ext uri="{FF2B5EF4-FFF2-40B4-BE49-F238E27FC236}">
                <a16:creationId xmlns:a16="http://schemas.microsoft.com/office/drawing/2014/main" id="{54E9317A-656D-BA1B-4E6C-F731FB961536}"/>
              </a:ext>
            </a:extLst>
          </p:cNvPr>
          <p:cNvPicPr>
            <a:picLocks noChangeAspect="1"/>
          </p:cNvPicPr>
          <p:nvPr/>
        </p:nvPicPr>
        <p:blipFill>
          <a:blip r:embed="rId2"/>
          <a:stretch>
            <a:fillRect/>
          </a:stretch>
        </p:blipFill>
        <p:spPr>
          <a:xfrm>
            <a:off x="0" y="532167"/>
            <a:ext cx="12192000" cy="5455736"/>
          </a:xfrm>
          <a:prstGeom prst="rect">
            <a:avLst/>
          </a:prstGeom>
        </p:spPr>
      </p:pic>
      <p:sp>
        <p:nvSpPr>
          <p:cNvPr id="17" name="Rectangle 16">
            <a:extLst>
              <a:ext uri="{FF2B5EF4-FFF2-40B4-BE49-F238E27FC236}">
                <a16:creationId xmlns:a16="http://schemas.microsoft.com/office/drawing/2014/main" id="{A7EF14BE-3B81-7E03-3834-7FB49A144FCE}"/>
              </a:ext>
            </a:extLst>
          </p:cNvPr>
          <p:cNvSpPr/>
          <p:nvPr/>
        </p:nvSpPr>
        <p:spPr>
          <a:xfrm>
            <a:off x="4174435" y="1173305"/>
            <a:ext cx="3766930" cy="4945389"/>
          </a:xfrm>
          <a:prstGeom prst="rect">
            <a:avLst/>
          </a:prstGeom>
          <a:solidFill>
            <a:schemeClr val="accent3">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 name="Rectangle 17">
            <a:extLst>
              <a:ext uri="{FF2B5EF4-FFF2-40B4-BE49-F238E27FC236}">
                <a16:creationId xmlns:a16="http://schemas.microsoft.com/office/drawing/2014/main" id="{F0CF035A-A4EE-1D3B-48DB-39E02729B469}"/>
              </a:ext>
            </a:extLst>
          </p:cNvPr>
          <p:cNvSpPr/>
          <p:nvPr/>
        </p:nvSpPr>
        <p:spPr>
          <a:xfrm>
            <a:off x="10605051" y="1173304"/>
            <a:ext cx="1268895" cy="4945389"/>
          </a:xfrm>
          <a:prstGeom prst="rect">
            <a:avLst/>
          </a:prstGeom>
          <a:solidFill>
            <a:schemeClr val="accent3">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Rectangle 18">
            <a:extLst>
              <a:ext uri="{FF2B5EF4-FFF2-40B4-BE49-F238E27FC236}">
                <a16:creationId xmlns:a16="http://schemas.microsoft.com/office/drawing/2014/main" id="{F2363E15-DF4E-F1FB-8291-8EE05F3EAE60}"/>
              </a:ext>
            </a:extLst>
          </p:cNvPr>
          <p:cNvSpPr/>
          <p:nvPr/>
        </p:nvSpPr>
        <p:spPr>
          <a:xfrm>
            <a:off x="7941365" y="3806687"/>
            <a:ext cx="2663687" cy="492443"/>
          </a:xfrm>
          <a:prstGeom prst="rect">
            <a:avLst/>
          </a:prstGeom>
          <a:solidFill>
            <a:schemeClr val="accent3">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 name="Rectangle 19">
            <a:extLst>
              <a:ext uri="{FF2B5EF4-FFF2-40B4-BE49-F238E27FC236}">
                <a16:creationId xmlns:a16="http://schemas.microsoft.com/office/drawing/2014/main" id="{122A1004-EFFC-7523-4882-4A26B8BF493A}"/>
              </a:ext>
            </a:extLst>
          </p:cNvPr>
          <p:cNvSpPr/>
          <p:nvPr/>
        </p:nvSpPr>
        <p:spPr>
          <a:xfrm>
            <a:off x="2259495" y="2841939"/>
            <a:ext cx="622853" cy="492443"/>
          </a:xfrm>
          <a:prstGeom prst="rect">
            <a:avLst/>
          </a:prstGeom>
          <a:solidFill>
            <a:schemeClr val="accent3">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 name="Rectangle 20">
            <a:extLst>
              <a:ext uri="{FF2B5EF4-FFF2-40B4-BE49-F238E27FC236}">
                <a16:creationId xmlns:a16="http://schemas.microsoft.com/office/drawing/2014/main" id="{BF3A5F0B-AAA9-7650-EEE0-B1152AEE2352}"/>
              </a:ext>
            </a:extLst>
          </p:cNvPr>
          <p:cNvSpPr/>
          <p:nvPr/>
        </p:nvSpPr>
        <p:spPr>
          <a:xfrm>
            <a:off x="506894" y="2841939"/>
            <a:ext cx="622853" cy="492443"/>
          </a:xfrm>
          <a:prstGeom prst="rect">
            <a:avLst/>
          </a:prstGeom>
          <a:solidFill>
            <a:schemeClr val="accent3">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Rectangle 21">
            <a:extLst>
              <a:ext uri="{FF2B5EF4-FFF2-40B4-BE49-F238E27FC236}">
                <a16:creationId xmlns:a16="http://schemas.microsoft.com/office/drawing/2014/main" id="{57D16C49-1527-AC3A-0E99-A853DDDC663F}"/>
              </a:ext>
            </a:extLst>
          </p:cNvPr>
          <p:cNvSpPr/>
          <p:nvPr/>
        </p:nvSpPr>
        <p:spPr>
          <a:xfrm>
            <a:off x="2809460" y="2379314"/>
            <a:ext cx="1202636" cy="492443"/>
          </a:xfrm>
          <a:prstGeom prst="rect">
            <a:avLst/>
          </a:prstGeom>
          <a:solidFill>
            <a:schemeClr val="accent3">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34660519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CB468A94-74F6-C9FE-316A-1345BAFD69F4}"/>
              </a:ext>
            </a:extLst>
          </p:cNvPr>
          <p:cNvSpPr>
            <a:spLocks noGrp="1"/>
          </p:cNvSpPr>
          <p:nvPr>
            <p:ph type="title"/>
          </p:nvPr>
        </p:nvSpPr>
        <p:spPr/>
        <p:txBody>
          <a:bodyPr/>
          <a:lstStyle/>
          <a:p>
            <a:r>
              <a:rPr lang="fr-FR" sz="2800">
                <a:latin typeface="Gotham Black" pitchFamily="50" charset="0"/>
              </a:rPr>
              <a:t>Quelle offre est la plus adaptée à votre contexte ?</a:t>
            </a:r>
          </a:p>
        </p:txBody>
      </p:sp>
      <p:sp>
        <p:nvSpPr>
          <p:cNvPr id="4" name="Espace réservé du texte 3">
            <a:extLst>
              <a:ext uri="{FF2B5EF4-FFF2-40B4-BE49-F238E27FC236}">
                <a16:creationId xmlns:a16="http://schemas.microsoft.com/office/drawing/2014/main" id="{4A8F2C82-29CB-3441-5215-214F126A8431}"/>
              </a:ext>
            </a:extLst>
          </p:cNvPr>
          <p:cNvSpPr>
            <a:spLocks noGrp="1"/>
          </p:cNvSpPr>
          <p:nvPr>
            <p:ph type="body" sz="quarter" idx="12"/>
          </p:nvPr>
        </p:nvSpPr>
        <p:spPr/>
        <p:txBody>
          <a:bodyPr/>
          <a:lstStyle/>
          <a:p>
            <a:r>
              <a:rPr lang="fr-FR"/>
              <a:t>Cela dépend de votre niveau de maturité en matière de SMSI sur M365 et du niveau d’accompagnement</a:t>
            </a:r>
          </a:p>
        </p:txBody>
      </p:sp>
      <p:sp>
        <p:nvSpPr>
          <p:cNvPr id="24" name="Rectangle : coins arrondis 23">
            <a:extLst>
              <a:ext uri="{FF2B5EF4-FFF2-40B4-BE49-F238E27FC236}">
                <a16:creationId xmlns:a16="http://schemas.microsoft.com/office/drawing/2014/main" id="{E31C9D69-291A-C980-6F51-E5A8F8184B74}"/>
              </a:ext>
            </a:extLst>
          </p:cNvPr>
          <p:cNvSpPr/>
          <p:nvPr/>
        </p:nvSpPr>
        <p:spPr>
          <a:xfrm>
            <a:off x="11540976" y="153423"/>
            <a:ext cx="196381" cy="15956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Rectangle : coins arrondis 28">
            <a:extLst>
              <a:ext uri="{FF2B5EF4-FFF2-40B4-BE49-F238E27FC236}">
                <a16:creationId xmlns:a16="http://schemas.microsoft.com/office/drawing/2014/main" id="{47DE7B0B-ADD9-F45F-2DF9-C0A62DF6C73E}"/>
              </a:ext>
            </a:extLst>
          </p:cNvPr>
          <p:cNvSpPr/>
          <p:nvPr/>
        </p:nvSpPr>
        <p:spPr>
          <a:xfrm>
            <a:off x="10326758" y="6102956"/>
            <a:ext cx="1711175" cy="413109"/>
          </a:xfrm>
          <a:prstGeom prst="roundRect">
            <a:avLst/>
          </a:prstGeom>
          <a:solidFill>
            <a:srgbClr val="D8D8D8"/>
          </a:solidFill>
          <a:ln>
            <a:noFill/>
          </a:ln>
          <a:effectLst>
            <a:softEdge rad="0"/>
          </a:effectLst>
        </p:spPr>
        <p:style>
          <a:lnRef idx="0">
            <a:scrgbClr r="0" g="0" b="0"/>
          </a:lnRef>
          <a:fillRef idx="0">
            <a:scrgbClr r="0" g="0" b="0"/>
          </a:fillRef>
          <a:effectRef idx="0">
            <a:scrgbClr r="0" g="0" b="0"/>
          </a:effectRef>
          <a:fontRef idx="minor">
            <a:schemeClr val="lt1"/>
          </a:fontRef>
        </p:style>
        <p:txBody>
          <a:bodyPr rtlCol="0" anchor="ctr"/>
          <a:lstStyle/>
          <a:p>
            <a:pPr algn="ctr"/>
            <a:endParaRPr lang="fr-FR"/>
          </a:p>
        </p:txBody>
      </p:sp>
      <p:sp>
        <p:nvSpPr>
          <p:cNvPr id="30" name="Espace réservé du texte 2">
            <a:extLst>
              <a:ext uri="{FF2B5EF4-FFF2-40B4-BE49-F238E27FC236}">
                <a16:creationId xmlns:a16="http://schemas.microsoft.com/office/drawing/2014/main" id="{4FD147B0-1261-E3FC-196D-E4210D2E1E64}"/>
              </a:ext>
            </a:extLst>
          </p:cNvPr>
          <p:cNvSpPr txBox="1">
            <a:spLocks/>
          </p:cNvSpPr>
          <p:nvPr/>
        </p:nvSpPr>
        <p:spPr>
          <a:xfrm>
            <a:off x="10326757" y="6158406"/>
            <a:ext cx="1711176" cy="276999"/>
          </a:xfrm>
          <a:prstGeom prst="rect">
            <a:avLst/>
          </a:prstGeom>
        </p:spPr>
        <p:txBody>
          <a:bodyPr vert="horz" wrap="square" lIns="0" tIns="0" rIns="0" bIns="0" rtlCol="0" anchor="t"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9pPr>
          </a:lstStyle>
          <a:p>
            <a:pPr algn="ctr"/>
            <a:r>
              <a:rPr lang="fr-FR" sz="1800">
                <a:solidFill>
                  <a:schemeClr val="bg1"/>
                </a:solidFill>
                <a:latin typeface="Gotham "/>
              </a:rPr>
              <a:t>Platinium</a:t>
            </a:r>
          </a:p>
        </p:txBody>
      </p:sp>
      <p:sp>
        <p:nvSpPr>
          <p:cNvPr id="32" name="Rectangle : coins arrondis 31">
            <a:extLst>
              <a:ext uri="{FF2B5EF4-FFF2-40B4-BE49-F238E27FC236}">
                <a16:creationId xmlns:a16="http://schemas.microsoft.com/office/drawing/2014/main" id="{970F1EEB-981D-7EDF-810F-1EA71E1B6791}"/>
              </a:ext>
            </a:extLst>
          </p:cNvPr>
          <p:cNvSpPr/>
          <p:nvPr/>
        </p:nvSpPr>
        <p:spPr>
          <a:xfrm>
            <a:off x="8397742" y="6102956"/>
            <a:ext cx="1711174" cy="413109"/>
          </a:xfrm>
          <a:prstGeom prst="roundRect">
            <a:avLst/>
          </a:prstGeom>
          <a:solidFill>
            <a:schemeClr val="accent3"/>
          </a:solidFill>
          <a:ln>
            <a:noFill/>
          </a:ln>
          <a:effectLst>
            <a:softEdge rad="0"/>
          </a:effectLst>
        </p:spPr>
        <p:style>
          <a:lnRef idx="0">
            <a:scrgbClr r="0" g="0" b="0"/>
          </a:lnRef>
          <a:fillRef idx="0">
            <a:scrgbClr r="0" g="0" b="0"/>
          </a:fillRef>
          <a:effectRef idx="0">
            <a:scrgbClr r="0" g="0" b="0"/>
          </a:effectRef>
          <a:fontRef idx="minor">
            <a:schemeClr val="lt1"/>
          </a:fontRef>
        </p:style>
        <p:txBody>
          <a:bodyPr rtlCol="0" anchor="ctr"/>
          <a:lstStyle/>
          <a:p>
            <a:pPr algn="ctr"/>
            <a:endParaRPr lang="fr-FR"/>
          </a:p>
        </p:txBody>
      </p:sp>
      <p:sp>
        <p:nvSpPr>
          <p:cNvPr id="33" name="Espace réservé du texte 2">
            <a:extLst>
              <a:ext uri="{FF2B5EF4-FFF2-40B4-BE49-F238E27FC236}">
                <a16:creationId xmlns:a16="http://schemas.microsoft.com/office/drawing/2014/main" id="{8264CA95-5A80-0CD0-FEC0-50F9B37E71D1}"/>
              </a:ext>
            </a:extLst>
          </p:cNvPr>
          <p:cNvSpPr txBox="1">
            <a:spLocks/>
          </p:cNvSpPr>
          <p:nvPr/>
        </p:nvSpPr>
        <p:spPr>
          <a:xfrm>
            <a:off x="8397740" y="6158406"/>
            <a:ext cx="1711175" cy="276999"/>
          </a:xfrm>
          <a:prstGeom prst="rect">
            <a:avLst/>
          </a:prstGeom>
        </p:spPr>
        <p:txBody>
          <a:bodyPr vert="horz" wrap="square" lIns="0" tIns="0" rIns="0" bIns="0" rtlCol="0" anchor="t"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9pPr>
          </a:lstStyle>
          <a:p>
            <a:pPr algn="ctr"/>
            <a:r>
              <a:rPr lang="fr-FR" sz="1800">
                <a:solidFill>
                  <a:schemeClr val="bg1"/>
                </a:solidFill>
                <a:latin typeface="Gotham "/>
              </a:rPr>
              <a:t>Gold</a:t>
            </a:r>
          </a:p>
        </p:txBody>
      </p:sp>
      <p:sp>
        <p:nvSpPr>
          <p:cNvPr id="35" name="Rectangle : coins arrondis 34">
            <a:extLst>
              <a:ext uri="{FF2B5EF4-FFF2-40B4-BE49-F238E27FC236}">
                <a16:creationId xmlns:a16="http://schemas.microsoft.com/office/drawing/2014/main" id="{BE757AE8-6158-697C-1EB3-25D7EB8CC1C6}"/>
              </a:ext>
            </a:extLst>
          </p:cNvPr>
          <p:cNvSpPr/>
          <p:nvPr/>
        </p:nvSpPr>
        <p:spPr>
          <a:xfrm>
            <a:off x="6468724" y="6102956"/>
            <a:ext cx="1711174" cy="413109"/>
          </a:xfrm>
          <a:prstGeom prst="roundRect">
            <a:avLst/>
          </a:prstGeom>
          <a:solidFill>
            <a:schemeClr val="accent2"/>
          </a:solidFill>
          <a:ln>
            <a:noFill/>
          </a:ln>
          <a:effectLst>
            <a:softEdge rad="0"/>
          </a:effectLst>
        </p:spPr>
        <p:style>
          <a:lnRef idx="0">
            <a:scrgbClr r="0" g="0" b="0"/>
          </a:lnRef>
          <a:fillRef idx="0">
            <a:scrgbClr r="0" g="0" b="0"/>
          </a:fillRef>
          <a:effectRef idx="0">
            <a:scrgbClr r="0" g="0" b="0"/>
          </a:effectRef>
          <a:fontRef idx="minor">
            <a:schemeClr val="lt1"/>
          </a:fontRef>
        </p:style>
        <p:txBody>
          <a:bodyPr rtlCol="0" anchor="ctr"/>
          <a:lstStyle/>
          <a:p>
            <a:pPr algn="ctr"/>
            <a:endParaRPr lang="fr-FR"/>
          </a:p>
        </p:txBody>
      </p:sp>
      <p:sp>
        <p:nvSpPr>
          <p:cNvPr id="36" name="Espace réservé du texte 2">
            <a:extLst>
              <a:ext uri="{FF2B5EF4-FFF2-40B4-BE49-F238E27FC236}">
                <a16:creationId xmlns:a16="http://schemas.microsoft.com/office/drawing/2014/main" id="{49116982-7C4E-3C62-82A7-5AF48DC0A92E}"/>
              </a:ext>
            </a:extLst>
          </p:cNvPr>
          <p:cNvSpPr txBox="1">
            <a:spLocks/>
          </p:cNvSpPr>
          <p:nvPr/>
        </p:nvSpPr>
        <p:spPr>
          <a:xfrm>
            <a:off x="6468723" y="6158406"/>
            <a:ext cx="1711178" cy="276999"/>
          </a:xfrm>
          <a:prstGeom prst="rect">
            <a:avLst/>
          </a:prstGeom>
        </p:spPr>
        <p:txBody>
          <a:bodyPr vert="horz" wrap="square" lIns="0" tIns="0" rIns="0" bIns="0" rtlCol="0" anchor="t"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9pPr>
          </a:lstStyle>
          <a:p>
            <a:pPr algn="ctr"/>
            <a:r>
              <a:rPr lang="fr-FR" sz="1800">
                <a:solidFill>
                  <a:schemeClr val="bg1"/>
                </a:solidFill>
                <a:latin typeface="Gotham "/>
              </a:rPr>
              <a:t>Silver</a:t>
            </a:r>
          </a:p>
        </p:txBody>
      </p:sp>
      <p:sp>
        <p:nvSpPr>
          <p:cNvPr id="38" name="Rectangle : coins arrondis 37">
            <a:extLst>
              <a:ext uri="{FF2B5EF4-FFF2-40B4-BE49-F238E27FC236}">
                <a16:creationId xmlns:a16="http://schemas.microsoft.com/office/drawing/2014/main" id="{2CDA82E1-6629-486A-A62D-CC8E77EA5954}"/>
              </a:ext>
            </a:extLst>
          </p:cNvPr>
          <p:cNvSpPr/>
          <p:nvPr/>
        </p:nvSpPr>
        <p:spPr>
          <a:xfrm>
            <a:off x="4539701" y="6102956"/>
            <a:ext cx="1711178" cy="413109"/>
          </a:xfrm>
          <a:prstGeom prst="roundRect">
            <a:avLst/>
          </a:prstGeom>
          <a:solidFill>
            <a:schemeClr val="accent1"/>
          </a:solidFill>
          <a:ln>
            <a:noFill/>
          </a:ln>
          <a:effectLst>
            <a:softEdge rad="0"/>
          </a:effectLst>
        </p:spPr>
        <p:style>
          <a:lnRef idx="0">
            <a:scrgbClr r="0" g="0" b="0"/>
          </a:lnRef>
          <a:fillRef idx="0">
            <a:scrgbClr r="0" g="0" b="0"/>
          </a:fillRef>
          <a:effectRef idx="0">
            <a:scrgbClr r="0" g="0" b="0"/>
          </a:effectRef>
          <a:fontRef idx="minor">
            <a:schemeClr val="lt1"/>
          </a:fontRef>
        </p:style>
        <p:txBody>
          <a:bodyPr rtlCol="0" anchor="ctr"/>
          <a:lstStyle/>
          <a:p>
            <a:pPr algn="ctr"/>
            <a:endParaRPr lang="fr-FR"/>
          </a:p>
        </p:txBody>
      </p:sp>
      <p:sp>
        <p:nvSpPr>
          <p:cNvPr id="39" name="Espace réservé du texte 2">
            <a:extLst>
              <a:ext uri="{FF2B5EF4-FFF2-40B4-BE49-F238E27FC236}">
                <a16:creationId xmlns:a16="http://schemas.microsoft.com/office/drawing/2014/main" id="{95927543-8C0C-2E9B-1E70-7A3BF94CBDB1}"/>
              </a:ext>
            </a:extLst>
          </p:cNvPr>
          <p:cNvSpPr txBox="1">
            <a:spLocks/>
          </p:cNvSpPr>
          <p:nvPr/>
        </p:nvSpPr>
        <p:spPr>
          <a:xfrm>
            <a:off x="4539698" y="6158406"/>
            <a:ext cx="1711180" cy="276999"/>
          </a:xfrm>
          <a:prstGeom prst="rect">
            <a:avLst/>
          </a:prstGeom>
        </p:spPr>
        <p:txBody>
          <a:bodyPr vert="horz" wrap="square" lIns="0" tIns="0" rIns="0" bIns="0" rtlCol="0" anchor="t"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9pPr>
          </a:lstStyle>
          <a:p>
            <a:pPr algn="ctr"/>
            <a:r>
              <a:rPr lang="fr-FR" sz="1800">
                <a:solidFill>
                  <a:schemeClr val="bg1"/>
                </a:solidFill>
                <a:latin typeface="Gotham "/>
              </a:rPr>
              <a:t>Bronze</a:t>
            </a:r>
          </a:p>
        </p:txBody>
      </p:sp>
      <p:sp>
        <p:nvSpPr>
          <p:cNvPr id="46" name="Rectangle : coins arrondis 45">
            <a:extLst>
              <a:ext uri="{FF2B5EF4-FFF2-40B4-BE49-F238E27FC236}">
                <a16:creationId xmlns:a16="http://schemas.microsoft.com/office/drawing/2014/main" id="{F341DA3D-5ECF-627D-2A1E-E67F5F107216}"/>
              </a:ext>
            </a:extLst>
          </p:cNvPr>
          <p:cNvSpPr/>
          <p:nvPr/>
        </p:nvSpPr>
        <p:spPr>
          <a:xfrm>
            <a:off x="9066969" y="576470"/>
            <a:ext cx="2360547" cy="765313"/>
          </a:xfrm>
          <a:prstGeom prst="roundRect">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solidFill>
              </a:rPr>
              <a:t>Vous disposez d’un RSSI, de ressources </a:t>
            </a:r>
            <a:r>
              <a:rPr lang="fr-FR" sz="1200" err="1">
                <a:solidFill>
                  <a:schemeClr val="tx1"/>
                </a:solidFill>
              </a:rPr>
              <a:t>SecOps</a:t>
            </a:r>
            <a:r>
              <a:rPr lang="fr-FR" sz="1200">
                <a:solidFill>
                  <a:schemeClr val="tx1"/>
                </a:solidFill>
              </a:rPr>
              <a:t> ?</a:t>
            </a:r>
          </a:p>
        </p:txBody>
      </p:sp>
      <p:sp>
        <p:nvSpPr>
          <p:cNvPr id="47" name="Rectangle : coins arrondis 46">
            <a:extLst>
              <a:ext uri="{FF2B5EF4-FFF2-40B4-BE49-F238E27FC236}">
                <a16:creationId xmlns:a16="http://schemas.microsoft.com/office/drawing/2014/main" id="{47E7CF70-8636-6A03-445C-8D79DD3F5132}"/>
              </a:ext>
            </a:extLst>
          </p:cNvPr>
          <p:cNvSpPr/>
          <p:nvPr/>
        </p:nvSpPr>
        <p:spPr>
          <a:xfrm>
            <a:off x="4954042" y="1931234"/>
            <a:ext cx="2671165" cy="1319672"/>
          </a:xfrm>
          <a:prstGeom prst="roundRect">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solidFill>
              </a:rPr>
              <a:t>Vous avez un programme de sensibilisation du personnel ?</a:t>
            </a:r>
          </a:p>
          <a:p>
            <a:pPr algn="ctr"/>
            <a:r>
              <a:rPr lang="fr-FR" sz="1200">
                <a:solidFill>
                  <a:schemeClr val="tx1"/>
                </a:solidFill>
              </a:rPr>
              <a:t>Vous gérer vos mises à jour sur les </a:t>
            </a:r>
            <a:r>
              <a:rPr lang="fr-FR" sz="1200" err="1">
                <a:solidFill>
                  <a:schemeClr val="tx1"/>
                </a:solidFill>
              </a:rPr>
              <a:t>devices</a:t>
            </a:r>
            <a:r>
              <a:rPr lang="fr-FR" sz="1200">
                <a:solidFill>
                  <a:schemeClr val="tx1"/>
                </a:solidFill>
              </a:rPr>
              <a:t> et pilotez la surface d’attaque ?</a:t>
            </a:r>
          </a:p>
          <a:p>
            <a:pPr algn="ctr"/>
            <a:r>
              <a:rPr lang="fr-FR" sz="1200">
                <a:solidFill>
                  <a:schemeClr val="tx1"/>
                </a:solidFill>
              </a:rPr>
              <a:t>Vous pilotez la gouvernance de vos données ?</a:t>
            </a:r>
          </a:p>
        </p:txBody>
      </p:sp>
      <p:sp>
        <p:nvSpPr>
          <p:cNvPr id="49" name="ZoneTexte 48">
            <a:extLst>
              <a:ext uri="{FF2B5EF4-FFF2-40B4-BE49-F238E27FC236}">
                <a16:creationId xmlns:a16="http://schemas.microsoft.com/office/drawing/2014/main" id="{7F630611-7CC6-ED4C-CF39-FF6EC7DBF31B}"/>
              </a:ext>
            </a:extLst>
          </p:cNvPr>
          <p:cNvSpPr txBox="1"/>
          <p:nvPr/>
        </p:nvSpPr>
        <p:spPr>
          <a:xfrm>
            <a:off x="9417322" y="5393417"/>
            <a:ext cx="381515" cy="246221"/>
          </a:xfrm>
          <a:prstGeom prst="rect">
            <a:avLst/>
          </a:prstGeom>
          <a:noFill/>
        </p:spPr>
        <p:txBody>
          <a:bodyPr wrap="none" lIns="0" tIns="0" rIns="0" bIns="0" rtlCol="0">
            <a:spAutoFit/>
          </a:bodyPr>
          <a:lstStyle/>
          <a:p>
            <a:pPr algn="l"/>
            <a:r>
              <a:rPr lang="fr-FR" sz="1600" b="1">
                <a:solidFill>
                  <a:schemeClr val="accent2"/>
                </a:solidFill>
              </a:rPr>
              <a:t>Non</a:t>
            </a:r>
          </a:p>
        </p:txBody>
      </p:sp>
      <p:sp>
        <p:nvSpPr>
          <p:cNvPr id="50" name="Rectangle : coins arrondis 49">
            <a:extLst>
              <a:ext uri="{FF2B5EF4-FFF2-40B4-BE49-F238E27FC236}">
                <a16:creationId xmlns:a16="http://schemas.microsoft.com/office/drawing/2014/main" id="{56EC2551-3EF3-75BA-149C-C48BF331B557}"/>
              </a:ext>
            </a:extLst>
          </p:cNvPr>
          <p:cNvSpPr/>
          <p:nvPr/>
        </p:nvSpPr>
        <p:spPr>
          <a:xfrm>
            <a:off x="9067198" y="4401199"/>
            <a:ext cx="2360547" cy="765313"/>
          </a:xfrm>
          <a:prstGeom prst="roundRect">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solidFill>
              </a:rPr>
              <a:t>Vous avez besoin de monitoring 24/7</a:t>
            </a:r>
          </a:p>
        </p:txBody>
      </p:sp>
      <p:sp>
        <p:nvSpPr>
          <p:cNvPr id="53" name="ZoneTexte 52">
            <a:extLst>
              <a:ext uri="{FF2B5EF4-FFF2-40B4-BE49-F238E27FC236}">
                <a16:creationId xmlns:a16="http://schemas.microsoft.com/office/drawing/2014/main" id="{21469F0B-FA41-9B24-97C3-C8A84C8F1853}"/>
              </a:ext>
            </a:extLst>
          </p:cNvPr>
          <p:cNvSpPr txBox="1"/>
          <p:nvPr/>
        </p:nvSpPr>
        <p:spPr>
          <a:xfrm>
            <a:off x="11338018" y="5393417"/>
            <a:ext cx="314189" cy="246221"/>
          </a:xfrm>
          <a:prstGeom prst="rect">
            <a:avLst/>
          </a:prstGeom>
          <a:noFill/>
        </p:spPr>
        <p:txBody>
          <a:bodyPr wrap="none" lIns="0" tIns="0" rIns="0" bIns="0" rtlCol="0">
            <a:spAutoFit/>
          </a:bodyPr>
          <a:lstStyle/>
          <a:p>
            <a:pPr algn="l"/>
            <a:r>
              <a:rPr lang="fr-FR" sz="1600" b="1">
                <a:solidFill>
                  <a:schemeClr val="accent3"/>
                </a:solidFill>
              </a:rPr>
              <a:t>Oui</a:t>
            </a:r>
          </a:p>
        </p:txBody>
      </p:sp>
      <p:sp>
        <p:nvSpPr>
          <p:cNvPr id="55" name="ZoneTexte 54">
            <a:extLst>
              <a:ext uri="{FF2B5EF4-FFF2-40B4-BE49-F238E27FC236}">
                <a16:creationId xmlns:a16="http://schemas.microsoft.com/office/drawing/2014/main" id="{15225E01-37EA-5FCB-7F41-B8FEAEC19A23}"/>
              </a:ext>
            </a:extLst>
          </p:cNvPr>
          <p:cNvSpPr txBox="1"/>
          <p:nvPr/>
        </p:nvSpPr>
        <p:spPr>
          <a:xfrm>
            <a:off x="10411237" y="2381710"/>
            <a:ext cx="381515" cy="246221"/>
          </a:xfrm>
          <a:prstGeom prst="rect">
            <a:avLst/>
          </a:prstGeom>
          <a:noFill/>
        </p:spPr>
        <p:txBody>
          <a:bodyPr wrap="none" lIns="0" tIns="0" rIns="0" bIns="0" rtlCol="0">
            <a:spAutoFit/>
          </a:bodyPr>
          <a:lstStyle/>
          <a:p>
            <a:pPr algn="l"/>
            <a:r>
              <a:rPr lang="fr-FR" sz="1600" b="1">
                <a:solidFill>
                  <a:schemeClr val="accent2"/>
                </a:solidFill>
              </a:rPr>
              <a:t>Non</a:t>
            </a:r>
          </a:p>
        </p:txBody>
      </p:sp>
      <p:sp>
        <p:nvSpPr>
          <p:cNvPr id="56" name="ZoneTexte 55">
            <a:extLst>
              <a:ext uri="{FF2B5EF4-FFF2-40B4-BE49-F238E27FC236}">
                <a16:creationId xmlns:a16="http://schemas.microsoft.com/office/drawing/2014/main" id="{9BD16954-FAA7-FF5B-BFB7-7CDF9E123DB7}"/>
              </a:ext>
            </a:extLst>
          </p:cNvPr>
          <p:cNvSpPr txBox="1"/>
          <p:nvPr/>
        </p:nvSpPr>
        <p:spPr>
          <a:xfrm>
            <a:off x="7464489" y="685179"/>
            <a:ext cx="314189" cy="246221"/>
          </a:xfrm>
          <a:prstGeom prst="rect">
            <a:avLst/>
          </a:prstGeom>
          <a:noFill/>
        </p:spPr>
        <p:txBody>
          <a:bodyPr wrap="none" lIns="0" tIns="0" rIns="0" bIns="0" rtlCol="0">
            <a:spAutoFit/>
          </a:bodyPr>
          <a:lstStyle/>
          <a:p>
            <a:pPr algn="l"/>
            <a:r>
              <a:rPr lang="fr-FR" sz="1600" b="1">
                <a:solidFill>
                  <a:schemeClr val="accent3"/>
                </a:solidFill>
              </a:rPr>
              <a:t>Oui</a:t>
            </a:r>
          </a:p>
        </p:txBody>
      </p:sp>
      <p:sp>
        <p:nvSpPr>
          <p:cNvPr id="60" name="ZoneTexte 59">
            <a:extLst>
              <a:ext uri="{FF2B5EF4-FFF2-40B4-BE49-F238E27FC236}">
                <a16:creationId xmlns:a16="http://schemas.microsoft.com/office/drawing/2014/main" id="{F9A062F7-265D-AC2F-4DC0-F0B686A04465}"/>
              </a:ext>
            </a:extLst>
          </p:cNvPr>
          <p:cNvSpPr txBox="1"/>
          <p:nvPr/>
        </p:nvSpPr>
        <p:spPr>
          <a:xfrm>
            <a:off x="8367641" y="2344849"/>
            <a:ext cx="381515" cy="246221"/>
          </a:xfrm>
          <a:prstGeom prst="rect">
            <a:avLst/>
          </a:prstGeom>
          <a:noFill/>
        </p:spPr>
        <p:txBody>
          <a:bodyPr wrap="none" lIns="0" tIns="0" rIns="0" bIns="0" rtlCol="0">
            <a:spAutoFit/>
          </a:bodyPr>
          <a:lstStyle/>
          <a:p>
            <a:pPr algn="l"/>
            <a:r>
              <a:rPr lang="fr-FR" sz="1600" b="1">
                <a:solidFill>
                  <a:schemeClr val="accent2"/>
                </a:solidFill>
              </a:rPr>
              <a:t>Non</a:t>
            </a:r>
          </a:p>
        </p:txBody>
      </p:sp>
      <p:sp>
        <p:nvSpPr>
          <p:cNvPr id="63" name="ZoneTexte 62">
            <a:extLst>
              <a:ext uri="{FF2B5EF4-FFF2-40B4-BE49-F238E27FC236}">
                <a16:creationId xmlns:a16="http://schemas.microsoft.com/office/drawing/2014/main" id="{A8E62225-65DE-28DC-1777-2EFFB1A76862}"/>
              </a:ext>
            </a:extLst>
          </p:cNvPr>
          <p:cNvSpPr txBox="1"/>
          <p:nvPr/>
        </p:nvSpPr>
        <p:spPr>
          <a:xfrm>
            <a:off x="6675228" y="3531709"/>
            <a:ext cx="314189" cy="246221"/>
          </a:xfrm>
          <a:prstGeom prst="rect">
            <a:avLst/>
          </a:prstGeom>
          <a:noFill/>
        </p:spPr>
        <p:txBody>
          <a:bodyPr wrap="none" lIns="0" tIns="0" rIns="0" bIns="0" rtlCol="0">
            <a:spAutoFit/>
          </a:bodyPr>
          <a:lstStyle/>
          <a:p>
            <a:pPr algn="l"/>
            <a:r>
              <a:rPr lang="fr-FR" sz="1600" b="1">
                <a:solidFill>
                  <a:schemeClr val="accent3"/>
                </a:solidFill>
              </a:rPr>
              <a:t>Oui</a:t>
            </a:r>
          </a:p>
        </p:txBody>
      </p:sp>
      <p:sp>
        <p:nvSpPr>
          <p:cNvPr id="64" name="Rectangle : coins arrondis 63">
            <a:extLst>
              <a:ext uri="{FF2B5EF4-FFF2-40B4-BE49-F238E27FC236}">
                <a16:creationId xmlns:a16="http://schemas.microsoft.com/office/drawing/2014/main" id="{29ACA607-51C8-8F3E-D56A-723E5AA8661C}"/>
              </a:ext>
            </a:extLst>
          </p:cNvPr>
          <p:cNvSpPr/>
          <p:nvPr/>
        </p:nvSpPr>
        <p:spPr>
          <a:xfrm>
            <a:off x="6468723" y="4401200"/>
            <a:ext cx="1711174" cy="765313"/>
          </a:xfrm>
          <a:prstGeom prst="roundRect">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solidFill>
              </a:rPr>
              <a:t>Vous avez ou souhaitez des licences M365 Business Premium</a:t>
            </a:r>
          </a:p>
        </p:txBody>
      </p:sp>
      <p:sp>
        <p:nvSpPr>
          <p:cNvPr id="65" name="Rectangle : coins arrondis 64">
            <a:extLst>
              <a:ext uri="{FF2B5EF4-FFF2-40B4-BE49-F238E27FC236}">
                <a16:creationId xmlns:a16="http://schemas.microsoft.com/office/drawing/2014/main" id="{68BBF927-10B1-35E2-5FA8-BEFCF00FED98}"/>
              </a:ext>
            </a:extLst>
          </p:cNvPr>
          <p:cNvSpPr/>
          <p:nvPr/>
        </p:nvSpPr>
        <p:spPr>
          <a:xfrm>
            <a:off x="4539700" y="4401199"/>
            <a:ext cx="1711178" cy="765313"/>
          </a:xfrm>
          <a:prstGeom prst="roundRect">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solidFill>
              </a:rPr>
              <a:t>Vous avez ou souhaitez des licences M365 Business Standard</a:t>
            </a:r>
          </a:p>
        </p:txBody>
      </p:sp>
      <p:cxnSp>
        <p:nvCxnSpPr>
          <p:cNvPr id="18" name="Connecteur : en angle 17">
            <a:extLst>
              <a:ext uri="{FF2B5EF4-FFF2-40B4-BE49-F238E27FC236}">
                <a16:creationId xmlns:a16="http://schemas.microsoft.com/office/drawing/2014/main" id="{E5A527FA-B663-4CE9-90A9-096B3C5DEB4B}"/>
              </a:ext>
            </a:extLst>
          </p:cNvPr>
          <p:cNvCxnSpPr>
            <a:cxnSpLocks/>
            <a:stCxn id="46" idx="1"/>
            <a:endCxn id="47" idx="0"/>
          </p:cNvCxnSpPr>
          <p:nvPr/>
        </p:nvCxnSpPr>
        <p:spPr>
          <a:xfrm rot="10800000" flipV="1">
            <a:off x="6289625" y="959126"/>
            <a:ext cx="2777344" cy="972107"/>
          </a:xfrm>
          <a:prstGeom prst="bentConnector2">
            <a:avLst/>
          </a:prstGeom>
          <a:ln w="38100" cap="rnd">
            <a:solidFill>
              <a:schemeClr val="accent3"/>
            </a:solidFill>
            <a:round/>
            <a:tailEnd type="triangle"/>
          </a:ln>
        </p:spPr>
        <p:style>
          <a:lnRef idx="1">
            <a:schemeClr val="accent1"/>
          </a:lnRef>
          <a:fillRef idx="0">
            <a:schemeClr val="accent1"/>
          </a:fillRef>
          <a:effectRef idx="0">
            <a:schemeClr val="accent1"/>
          </a:effectRef>
          <a:fontRef idx="minor">
            <a:schemeClr val="tx1"/>
          </a:fontRef>
        </p:style>
      </p:cxnSp>
      <p:cxnSp>
        <p:nvCxnSpPr>
          <p:cNvPr id="25" name="Connecteur : en angle 24">
            <a:extLst>
              <a:ext uri="{FF2B5EF4-FFF2-40B4-BE49-F238E27FC236}">
                <a16:creationId xmlns:a16="http://schemas.microsoft.com/office/drawing/2014/main" id="{58582C4E-8AAE-3ECF-B1E1-26EFF8F4DF44}"/>
              </a:ext>
            </a:extLst>
          </p:cNvPr>
          <p:cNvCxnSpPr>
            <a:cxnSpLocks/>
            <a:stCxn id="47" idx="2"/>
            <a:endCxn id="65" idx="0"/>
          </p:cNvCxnSpPr>
          <p:nvPr/>
        </p:nvCxnSpPr>
        <p:spPr>
          <a:xfrm rot="5400000">
            <a:off x="5267311" y="3378884"/>
            <a:ext cx="1150293" cy="894336"/>
          </a:xfrm>
          <a:prstGeom prst="bentConnector3">
            <a:avLst/>
          </a:prstGeom>
          <a:ln w="38100" cap="rnd">
            <a:solidFill>
              <a:schemeClr val="accent3"/>
            </a:solidFill>
            <a:round/>
            <a:tailEnd type="triangle"/>
          </a:ln>
        </p:spPr>
        <p:style>
          <a:lnRef idx="1">
            <a:schemeClr val="accent1"/>
          </a:lnRef>
          <a:fillRef idx="0">
            <a:schemeClr val="accent1"/>
          </a:fillRef>
          <a:effectRef idx="0">
            <a:schemeClr val="accent1"/>
          </a:effectRef>
          <a:fontRef idx="minor">
            <a:schemeClr val="tx1"/>
          </a:fontRef>
        </p:style>
      </p:cxnSp>
      <p:cxnSp>
        <p:nvCxnSpPr>
          <p:cNvPr id="28" name="Connecteur : en angle 27">
            <a:extLst>
              <a:ext uri="{FF2B5EF4-FFF2-40B4-BE49-F238E27FC236}">
                <a16:creationId xmlns:a16="http://schemas.microsoft.com/office/drawing/2014/main" id="{DCF56F43-D2C9-FC9E-523D-CAF7AF699C4C}"/>
              </a:ext>
            </a:extLst>
          </p:cNvPr>
          <p:cNvCxnSpPr>
            <a:cxnSpLocks/>
            <a:stCxn id="47" idx="2"/>
            <a:endCxn id="64" idx="0"/>
          </p:cNvCxnSpPr>
          <p:nvPr/>
        </p:nvCxnSpPr>
        <p:spPr>
          <a:xfrm rot="16200000" flipH="1">
            <a:off x="6231820" y="3308710"/>
            <a:ext cx="1150294" cy="1034685"/>
          </a:xfrm>
          <a:prstGeom prst="bentConnector3">
            <a:avLst/>
          </a:prstGeom>
          <a:ln w="38100" cap="rnd">
            <a:solidFill>
              <a:schemeClr val="accent3"/>
            </a:solidFill>
            <a:round/>
            <a:tailEnd type="triangle"/>
          </a:ln>
        </p:spPr>
        <p:style>
          <a:lnRef idx="1">
            <a:schemeClr val="accent1"/>
          </a:lnRef>
          <a:fillRef idx="0">
            <a:schemeClr val="accent1"/>
          </a:fillRef>
          <a:effectRef idx="0">
            <a:schemeClr val="accent1"/>
          </a:effectRef>
          <a:fontRef idx="minor">
            <a:schemeClr val="tx1"/>
          </a:fontRef>
        </p:style>
      </p:cxnSp>
      <p:cxnSp>
        <p:nvCxnSpPr>
          <p:cNvPr id="68" name="Connecteur : en angle 67">
            <a:extLst>
              <a:ext uri="{FF2B5EF4-FFF2-40B4-BE49-F238E27FC236}">
                <a16:creationId xmlns:a16="http://schemas.microsoft.com/office/drawing/2014/main" id="{BC41A03A-C228-DC9D-6ACD-56B000E6EC6E}"/>
              </a:ext>
            </a:extLst>
          </p:cNvPr>
          <p:cNvCxnSpPr>
            <a:cxnSpLocks/>
            <a:stCxn id="65" idx="2"/>
            <a:endCxn id="38" idx="0"/>
          </p:cNvCxnSpPr>
          <p:nvPr/>
        </p:nvCxnSpPr>
        <p:spPr>
          <a:xfrm rot="16200000" flipH="1">
            <a:off x="4927067" y="5634733"/>
            <a:ext cx="936444" cy="1"/>
          </a:xfrm>
          <a:prstGeom prst="bentConnector3">
            <a:avLst/>
          </a:prstGeom>
          <a:ln w="38100" cap="rnd">
            <a:solidFill>
              <a:schemeClr val="accent3"/>
            </a:solidFill>
            <a:round/>
            <a:tailEnd type="triangle"/>
          </a:ln>
        </p:spPr>
        <p:style>
          <a:lnRef idx="1">
            <a:schemeClr val="accent1"/>
          </a:lnRef>
          <a:fillRef idx="0">
            <a:schemeClr val="accent1"/>
          </a:fillRef>
          <a:effectRef idx="0">
            <a:schemeClr val="accent1"/>
          </a:effectRef>
          <a:fontRef idx="minor">
            <a:schemeClr val="tx1"/>
          </a:fontRef>
        </p:style>
      </p:cxnSp>
      <p:cxnSp>
        <p:nvCxnSpPr>
          <p:cNvPr id="71" name="Connecteur : en angle 70">
            <a:extLst>
              <a:ext uri="{FF2B5EF4-FFF2-40B4-BE49-F238E27FC236}">
                <a16:creationId xmlns:a16="http://schemas.microsoft.com/office/drawing/2014/main" id="{D7282D08-DB2A-AA78-54B1-C3E2DC15B0BF}"/>
              </a:ext>
            </a:extLst>
          </p:cNvPr>
          <p:cNvCxnSpPr>
            <a:cxnSpLocks/>
          </p:cNvCxnSpPr>
          <p:nvPr/>
        </p:nvCxnSpPr>
        <p:spPr>
          <a:xfrm rot="16200000" flipH="1">
            <a:off x="6856089" y="5634734"/>
            <a:ext cx="936444" cy="1"/>
          </a:xfrm>
          <a:prstGeom prst="bentConnector3">
            <a:avLst>
              <a:gd name="adj1" fmla="val 50001"/>
            </a:avLst>
          </a:prstGeom>
          <a:ln w="38100" cap="rnd">
            <a:solidFill>
              <a:schemeClr val="accent3"/>
            </a:solidFill>
            <a:round/>
            <a:tailEnd type="triangle"/>
          </a:ln>
        </p:spPr>
        <p:style>
          <a:lnRef idx="1">
            <a:schemeClr val="accent1"/>
          </a:lnRef>
          <a:fillRef idx="0">
            <a:schemeClr val="accent1"/>
          </a:fillRef>
          <a:effectRef idx="0">
            <a:schemeClr val="accent1"/>
          </a:effectRef>
          <a:fontRef idx="minor">
            <a:schemeClr val="tx1"/>
          </a:fontRef>
        </p:style>
      </p:cxnSp>
      <p:cxnSp>
        <p:nvCxnSpPr>
          <p:cNvPr id="73" name="Connecteur : en angle 72">
            <a:extLst>
              <a:ext uri="{FF2B5EF4-FFF2-40B4-BE49-F238E27FC236}">
                <a16:creationId xmlns:a16="http://schemas.microsoft.com/office/drawing/2014/main" id="{C91EA5A9-3F42-C7F3-F2A4-ECE556CB4382}"/>
              </a:ext>
            </a:extLst>
          </p:cNvPr>
          <p:cNvCxnSpPr>
            <a:cxnSpLocks/>
          </p:cNvCxnSpPr>
          <p:nvPr/>
        </p:nvCxnSpPr>
        <p:spPr>
          <a:xfrm rot="16200000" flipH="1">
            <a:off x="10691047" y="5634735"/>
            <a:ext cx="936444" cy="1"/>
          </a:xfrm>
          <a:prstGeom prst="bentConnector3">
            <a:avLst>
              <a:gd name="adj1" fmla="val 50001"/>
            </a:avLst>
          </a:prstGeom>
          <a:ln w="38100" cap="rnd">
            <a:solidFill>
              <a:schemeClr val="accent3"/>
            </a:solidFill>
            <a:round/>
            <a:tailEnd type="triangle"/>
          </a:ln>
        </p:spPr>
        <p:style>
          <a:lnRef idx="1">
            <a:schemeClr val="accent1"/>
          </a:lnRef>
          <a:fillRef idx="0">
            <a:schemeClr val="accent1"/>
          </a:fillRef>
          <a:effectRef idx="0">
            <a:schemeClr val="accent1"/>
          </a:effectRef>
          <a:fontRef idx="minor">
            <a:schemeClr val="tx1"/>
          </a:fontRef>
        </p:style>
      </p:cxnSp>
      <p:cxnSp>
        <p:nvCxnSpPr>
          <p:cNvPr id="76" name="Connecteur droit avec flèche 75">
            <a:extLst>
              <a:ext uri="{FF2B5EF4-FFF2-40B4-BE49-F238E27FC236}">
                <a16:creationId xmlns:a16="http://schemas.microsoft.com/office/drawing/2014/main" id="{CE316897-0386-C3FD-69A9-6C706E9DAD14}"/>
              </a:ext>
            </a:extLst>
          </p:cNvPr>
          <p:cNvCxnSpPr>
            <a:stCxn id="46" idx="2"/>
            <a:endCxn id="50" idx="0"/>
          </p:cNvCxnSpPr>
          <p:nvPr/>
        </p:nvCxnSpPr>
        <p:spPr>
          <a:xfrm>
            <a:off x="10247243" y="1341783"/>
            <a:ext cx="229" cy="3059416"/>
          </a:xfrm>
          <a:prstGeom prst="straightConnector1">
            <a:avLst/>
          </a:prstGeom>
          <a:ln w="38100" cap="rnd">
            <a:solidFill>
              <a:schemeClr val="accent2"/>
            </a:solidFill>
            <a:round/>
            <a:tailEnd type="triangle"/>
          </a:ln>
        </p:spPr>
        <p:style>
          <a:lnRef idx="1">
            <a:schemeClr val="accent1"/>
          </a:lnRef>
          <a:fillRef idx="0">
            <a:schemeClr val="accent1"/>
          </a:fillRef>
          <a:effectRef idx="0">
            <a:schemeClr val="accent1"/>
          </a:effectRef>
          <a:fontRef idx="minor">
            <a:schemeClr val="tx1"/>
          </a:fontRef>
        </p:style>
      </p:cxnSp>
      <p:cxnSp>
        <p:nvCxnSpPr>
          <p:cNvPr id="86" name="Connecteur droit 85">
            <a:extLst>
              <a:ext uri="{FF2B5EF4-FFF2-40B4-BE49-F238E27FC236}">
                <a16:creationId xmlns:a16="http://schemas.microsoft.com/office/drawing/2014/main" id="{7F1985E1-B0E5-4369-C345-CDC64F223CEC}"/>
              </a:ext>
            </a:extLst>
          </p:cNvPr>
          <p:cNvCxnSpPr>
            <a:stCxn id="47" idx="3"/>
          </p:cNvCxnSpPr>
          <p:nvPr/>
        </p:nvCxnSpPr>
        <p:spPr>
          <a:xfrm>
            <a:off x="7625207" y="2591070"/>
            <a:ext cx="2173630" cy="36861"/>
          </a:xfrm>
          <a:prstGeom prst="line">
            <a:avLst/>
          </a:prstGeom>
          <a:ln w="38100" cap="rnd">
            <a:solidFill>
              <a:schemeClr val="accent2"/>
            </a:solidFill>
            <a:round/>
          </a:ln>
        </p:spPr>
        <p:style>
          <a:lnRef idx="1">
            <a:schemeClr val="accent1"/>
          </a:lnRef>
          <a:fillRef idx="0">
            <a:schemeClr val="accent1"/>
          </a:fillRef>
          <a:effectRef idx="0">
            <a:schemeClr val="accent1"/>
          </a:effectRef>
          <a:fontRef idx="minor">
            <a:schemeClr val="tx1"/>
          </a:fontRef>
        </p:style>
      </p:cxnSp>
      <p:cxnSp>
        <p:nvCxnSpPr>
          <p:cNvPr id="88" name="Connecteur droit avec flèche 87">
            <a:extLst>
              <a:ext uri="{FF2B5EF4-FFF2-40B4-BE49-F238E27FC236}">
                <a16:creationId xmlns:a16="http://schemas.microsoft.com/office/drawing/2014/main" id="{89EF1744-5CE3-27E4-849B-2782DACCEB6E}"/>
              </a:ext>
            </a:extLst>
          </p:cNvPr>
          <p:cNvCxnSpPr>
            <a:cxnSpLocks/>
          </p:cNvCxnSpPr>
          <p:nvPr/>
        </p:nvCxnSpPr>
        <p:spPr>
          <a:xfrm>
            <a:off x="9798837" y="2633065"/>
            <a:ext cx="0" cy="1768134"/>
          </a:xfrm>
          <a:prstGeom prst="straightConnector1">
            <a:avLst/>
          </a:prstGeom>
          <a:ln w="38100" cap="rnd">
            <a:solidFill>
              <a:schemeClr val="accent2"/>
            </a:solidFill>
            <a:round/>
            <a:tailEnd type="triangle"/>
          </a:ln>
        </p:spPr>
        <p:style>
          <a:lnRef idx="1">
            <a:schemeClr val="accent1"/>
          </a:lnRef>
          <a:fillRef idx="0">
            <a:schemeClr val="accent1"/>
          </a:fillRef>
          <a:effectRef idx="0">
            <a:schemeClr val="accent1"/>
          </a:effectRef>
          <a:fontRef idx="minor">
            <a:schemeClr val="tx1"/>
          </a:fontRef>
        </p:style>
      </p:cxnSp>
      <p:cxnSp>
        <p:nvCxnSpPr>
          <p:cNvPr id="90" name="Connecteur : en angle 89">
            <a:extLst>
              <a:ext uri="{FF2B5EF4-FFF2-40B4-BE49-F238E27FC236}">
                <a16:creationId xmlns:a16="http://schemas.microsoft.com/office/drawing/2014/main" id="{1A62DE2E-893C-70FB-C440-9A4BB258E48B}"/>
              </a:ext>
            </a:extLst>
          </p:cNvPr>
          <p:cNvCxnSpPr>
            <a:cxnSpLocks/>
          </p:cNvCxnSpPr>
          <p:nvPr/>
        </p:nvCxnSpPr>
        <p:spPr>
          <a:xfrm rot="16200000" flipH="1">
            <a:off x="8785106" y="5634736"/>
            <a:ext cx="936444" cy="1"/>
          </a:xfrm>
          <a:prstGeom prst="bentConnector3">
            <a:avLst>
              <a:gd name="adj1" fmla="val 50001"/>
            </a:avLst>
          </a:prstGeom>
          <a:ln w="38100" cap="rnd">
            <a:solidFill>
              <a:schemeClr val="accent2"/>
            </a:solidFill>
            <a:round/>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4838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7D9C8568-B0C0-A7D5-11FF-7B437D3FA043}"/>
              </a:ext>
            </a:extLst>
          </p:cNvPr>
          <p:cNvSpPr>
            <a:spLocks noGrp="1"/>
          </p:cNvSpPr>
          <p:nvPr>
            <p:ph type="title"/>
          </p:nvPr>
        </p:nvSpPr>
        <p:spPr>
          <a:xfrm>
            <a:off x="335101" y="3533142"/>
            <a:ext cx="5820534" cy="677108"/>
          </a:xfrm>
        </p:spPr>
        <p:txBody>
          <a:bodyPr/>
          <a:lstStyle/>
          <a:p>
            <a:r>
              <a:rPr lang="fr-FR" sz="4400" dirty="0">
                <a:latin typeface="Gotham Black" pitchFamily="50" charset="0"/>
              </a:rPr>
              <a:t>Offre détaillée</a:t>
            </a:r>
            <a:endParaRPr lang="fr-FR" sz="4400" dirty="0"/>
          </a:p>
        </p:txBody>
      </p:sp>
      <p:sp>
        <p:nvSpPr>
          <p:cNvPr id="3" name="Espace réservé du texte 2">
            <a:extLst>
              <a:ext uri="{FF2B5EF4-FFF2-40B4-BE49-F238E27FC236}">
                <a16:creationId xmlns:a16="http://schemas.microsoft.com/office/drawing/2014/main" id="{FEBD9AA2-1DA6-798F-3BE4-AF6AA66B32BA}"/>
              </a:ext>
            </a:extLst>
          </p:cNvPr>
          <p:cNvSpPr>
            <a:spLocks noGrp="1"/>
          </p:cNvSpPr>
          <p:nvPr>
            <p:ph type="body" sz="quarter" idx="12"/>
          </p:nvPr>
        </p:nvSpPr>
        <p:spPr/>
        <p:txBody>
          <a:bodyPr/>
          <a:lstStyle/>
          <a:p>
            <a:endParaRPr lang="fr-FR"/>
          </a:p>
        </p:txBody>
      </p:sp>
    </p:spTree>
    <p:extLst>
      <p:ext uri="{BB962C8B-B14F-4D97-AF65-F5344CB8AC3E}">
        <p14:creationId xmlns:p14="http://schemas.microsoft.com/office/powerpoint/2010/main" val="2925722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63845F3E-07C7-8508-8E0F-C88BC44FF467}"/>
              </a:ext>
            </a:extLst>
          </p:cNvPr>
          <p:cNvSpPr>
            <a:spLocks noGrp="1"/>
          </p:cNvSpPr>
          <p:nvPr>
            <p:ph type="title"/>
          </p:nvPr>
        </p:nvSpPr>
        <p:spPr/>
        <p:txBody>
          <a:bodyPr/>
          <a:lstStyle/>
          <a:p>
            <a:r>
              <a:rPr lang="fr-FR">
                <a:latin typeface="Gotham Black" pitchFamily="50" charset="0"/>
              </a:rPr>
              <a:t>Notre accompagnement</a:t>
            </a:r>
          </a:p>
        </p:txBody>
      </p:sp>
      <p:sp>
        <p:nvSpPr>
          <p:cNvPr id="4" name="Espace réservé du texte 3">
            <a:extLst>
              <a:ext uri="{FF2B5EF4-FFF2-40B4-BE49-F238E27FC236}">
                <a16:creationId xmlns:a16="http://schemas.microsoft.com/office/drawing/2014/main" id="{50221B32-6079-088A-AA5C-B52B88BB2B88}"/>
              </a:ext>
            </a:extLst>
          </p:cNvPr>
          <p:cNvSpPr>
            <a:spLocks noGrp="1"/>
          </p:cNvSpPr>
          <p:nvPr>
            <p:ph type="body" sz="quarter" idx="17"/>
          </p:nvPr>
        </p:nvSpPr>
        <p:spPr/>
        <p:txBody>
          <a:bodyPr/>
          <a:lstStyle/>
          <a:p>
            <a:endParaRPr lang="fr-FR"/>
          </a:p>
        </p:txBody>
      </p:sp>
      <p:sp>
        <p:nvSpPr>
          <p:cNvPr id="32" name="Google Shape;2296;p39">
            <a:extLst>
              <a:ext uri="{FF2B5EF4-FFF2-40B4-BE49-F238E27FC236}">
                <a16:creationId xmlns:a16="http://schemas.microsoft.com/office/drawing/2014/main" id="{05A4BD4F-DE6D-A8A4-4537-AD35EBCBF10D}"/>
              </a:ext>
            </a:extLst>
          </p:cNvPr>
          <p:cNvSpPr/>
          <p:nvPr/>
        </p:nvSpPr>
        <p:spPr>
          <a:xfrm>
            <a:off x="69742" y="3147262"/>
            <a:ext cx="12192000" cy="1348057"/>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228600" cap="flat" cmpd="sng">
            <a:solidFill>
              <a:schemeClr val="dk2"/>
            </a:solidFill>
            <a:prstDash val="solid"/>
            <a:miter lim="8000"/>
            <a:headEnd type="none" w="sm" len="sm"/>
            <a:tailEnd type="none" w="sm" len="sm"/>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33" name="Google Shape;2297;p39">
            <a:extLst>
              <a:ext uri="{FF2B5EF4-FFF2-40B4-BE49-F238E27FC236}">
                <a16:creationId xmlns:a16="http://schemas.microsoft.com/office/drawing/2014/main" id="{E290D626-9671-7ADF-5BB0-4C46A7C7DFB4}"/>
              </a:ext>
            </a:extLst>
          </p:cNvPr>
          <p:cNvSpPr/>
          <p:nvPr/>
        </p:nvSpPr>
        <p:spPr>
          <a:xfrm>
            <a:off x="69742" y="3147262"/>
            <a:ext cx="12192000" cy="1348057"/>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19050" cap="flat" cmpd="sng">
            <a:solidFill>
              <a:schemeClr val="lt1"/>
            </a:solidFill>
            <a:prstDash val="dash"/>
            <a:miter lim="8000"/>
            <a:headEnd type="none" w="sm" len="sm"/>
            <a:tailEnd type="none" w="sm" len="sm"/>
          </a:ln>
        </p:spPr>
        <p:txBody>
          <a:bodyPr spcFirstLastPara="1" wrap="square" lIns="121900" tIns="60933" rIns="121900" bIns="60933" anchor="ctr" anchorCtr="0">
            <a:noAutofit/>
          </a:bodyPr>
          <a:lstStyle/>
          <a:p>
            <a:endParaRPr sz="2400">
              <a:solidFill>
                <a:schemeClr val="lt1"/>
              </a:solidFill>
              <a:latin typeface="Calibri"/>
              <a:ea typeface="Calibri"/>
              <a:cs typeface="Calibri"/>
              <a:sym typeface="Calibri"/>
            </a:endParaRPr>
          </a:p>
        </p:txBody>
      </p:sp>
      <p:grpSp>
        <p:nvGrpSpPr>
          <p:cNvPr id="34" name="Google Shape;2298;p39">
            <a:extLst>
              <a:ext uri="{FF2B5EF4-FFF2-40B4-BE49-F238E27FC236}">
                <a16:creationId xmlns:a16="http://schemas.microsoft.com/office/drawing/2014/main" id="{1DA1A102-4A43-1ACB-9289-A7C5125AEAF7}"/>
              </a:ext>
            </a:extLst>
          </p:cNvPr>
          <p:cNvGrpSpPr/>
          <p:nvPr/>
        </p:nvGrpSpPr>
        <p:grpSpPr>
          <a:xfrm>
            <a:off x="2451527" y="2257091"/>
            <a:ext cx="631200" cy="631200"/>
            <a:chOff x="1786339" y="1703401"/>
            <a:chExt cx="473400" cy="473400"/>
          </a:xfrm>
        </p:grpSpPr>
        <p:sp>
          <p:nvSpPr>
            <p:cNvPr id="35" name="Google Shape;2299;p39">
              <a:extLst>
                <a:ext uri="{FF2B5EF4-FFF2-40B4-BE49-F238E27FC236}">
                  <a16:creationId xmlns:a16="http://schemas.microsoft.com/office/drawing/2014/main" id="{AF6D54F6-5406-5EC6-2ED6-B0565DDA8A5C}"/>
                </a:ext>
              </a:extLst>
            </p:cNvPr>
            <p:cNvSpPr/>
            <p:nvPr/>
          </p:nvSpPr>
          <p:spPr>
            <a:xfrm rot="8100000">
              <a:off x="1855667" y="1772729"/>
              <a:ext cx="334744" cy="334744"/>
            </a:xfrm>
            <a:prstGeom prst="teardrop">
              <a:avLst>
                <a:gd name="adj" fmla="val 100000"/>
              </a:avLst>
            </a:prstGeom>
            <a:solidFill>
              <a:schemeClr val="accent1"/>
            </a:solidFill>
            <a:ln>
              <a:noFill/>
            </a:ln>
          </p:spPr>
          <p:txBody>
            <a:bodyPr spcFirstLastPara="1" wrap="square" lIns="121900" tIns="121900" rIns="121900" bIns="121900" anchor="ctr" anchorCtr="0">
              <a:noAutofit/>
            </a:bodyPr>
            <a:lstStyle/>
            <a:p>
              <a:endParaRPr sz="2400">
                <a:latin typeface="Barlow"/>
                <a:ea typeface="Barlow"/>
                <a:cs typeface="Barlow"/>
                <a:sym typeface="Barlow"/>
              </a:endParaRPr>
            </a:p>
          </p:txBody>
        </p:sp>
        <p:sp>
          <p:nvSpPr>
            <p:cNvPr id="36" name="Google Shape;2300;p39">
              <a:extLst>
                <a:ext uri="{FF2B5EF4-FFF2-40B4-BE49-F238E27FC236}">
                  <a16:creationId xmlns:a16="http://schemas.microsoft.com/office/drawing/2014/main" id="{48467E14-1F52-CCE1-6034-2AC517E680DA}"/>
                </a:ext>
              </a:extLst>
            </p:cNvPr>
            <p:cNvSpPr/>
            <p:nvPr/>
          </p:nvSpPr>
          <p:spPr>
            <a:xfrm>
              <a:off x="1955989" y="1866499"/>
              <a:ext cx="134100" cy="134100"/>
            </a:xfrm>
            <a:prstGeom prst="ellipse">
              <a:avLst/>
            </a:prstGeom>
            <a:solidFill>
              <a:schemeClr val="lt1"/>
            </a:solidFill>
            <a:ln>
              <a:noFill/>
            </a:ln>
          </p:spPr>
          <p:txBody>
            <a:bodyPr spcFirstLastPara="1" wrap="square" lIns="0" tIns="0" rIns="0" bIns="0" anchor="ctr" anchorCtr="0">
              <a:noAutofit/>
            </a:bodyPr>
            <a:lstStyle/>
            <a:p>
              <a:pPr algn="ctr"/>
              <a:r>
                <a:rPr lang="en" sz="800">
                  <a:solidFill>
                    <a:schemeClr val="dk2"/>
                  </a:solidFill>
                  <a:latin typeface="Barlow"/>
                  <a:ea typeface="Barlow"/>
                  <a:cs typeface="Barlow"/>
                  <a:sym typeface="Barlow"/>
                </a:rPr>
                <a:t>1</a:t>
              </a:r>
              <a:endParaRPr sz="800">
                <a:solidFill>
                  <a:schemeClr val="dk2"/>
                </a:solidFill>
                <a:latin typeface="Barlow"/>
                <a:ea typeface="Barlow"/>
                <a:cs typeface="Barlow"/>
                <a:sym typeface="Barlow"/>
              </a:endParaRPr>
            </a:p>
          </p:txBody>
        </p:sp>
      </p:grpSp>
      <p:grpSp>
        <p:nvGrpSpPr>
          <p:cNvPr id="37" name="Google Shape;2301;p39">
            <a:extLst>
              <a:ext uri="{FF2B5EF4-FFF2-40B4-BE49-F238E27FC236}">
                <a16:creationId xmlns:a16="http://schemas.microsoft.com/office/drawing/2014/main" id="{864803AD-EA36-5E2A-A6FB-A01723503DEA}"/>
              </a:ext>
            </a:extLst>
          </p:cNvPr>
          <p:cNvGrpSpPr/>
          <p:nvPr/>
        </p:nvGrpSpPr>
        <p:grpSpPr>
          <a:xfrm>
            <a:off x="5155627" y="2257091"/>
            <a:ext cx="631200" cy="631200"/>
            <a:chOff x="3814414" y="1703401"/>
            <a:chExt cx="473400" cy="473400"/>
          </a:xfrm>
        </p:grpSpPr>
        <p:sp>
          <p:nvSpPr>
            <p:cNvPr id="38" name="Google Shape;2302;p39">
              <a:extLst>
                <a:ext uri="{FF2B5EF4-FFF2-40B4-BE49-F238E27FC236}">
                  <a16:creationId xmlns:a16="http://schemas.microsoft.com/office/drawing/2014/main" id="{17FF18E9-0019-F4CD-A343-EB8113098451}"/>
                </a:ext>
              </a:extLst>
            </p:cNvPr>
            <p:cNvSpPr/>
            <p:nvPr/>
          </p:nvSpPr>
          <p:spPr>
            <a:xfrm rot="8100000">
              <a:off x="3883742" y="1772729"/>
              <a:ext cx="334744" cy="334744"/>
            </a:xfrm>
            <a:prstGeom prst="teardrop">
              <a:avLst>
                <a:gd name="adj" fmla="val 100000"/>
              </a:avLst>
            </a:prstGeom>
            <a:solidFill>
              <a:schemeClr val="accent3"/>
            </a:solidFill>
            <a:ln>
              <a:noFill/>
            </a:ln>
          </p:spPr>
          <p:txBody>
            <a:bodyPr spcFirstLastPara="1" wrap="square" lIns="121900" tIns="121900" rIns="121900" bIns="121900" anchor="ctr" anchorCtr="0">
              <a:noAutofit/>
            </a:bodyPr>
            <a:lstStyle/>
            <a:p>
              <a:endParaRPr sz="2400">
                <a:latin typeface="Barlow"/>
                <a:ea typeface="Barlow"/>
                <a:cs typeface="Barlow"/>
                <a:sym typeface="Barlow"/>
              </a:endParaRPr>
            </a:p>
          </p:txBody>
        </p:sp>
        <p:sp>
          <p:nvSpPr>
            <p:cNvPr id="39" name="Google Shape;2303;p39">
              <a:extLst>
                <a:ext uri="{FF2B5EF4-FFF2-40B4-BE49-F238E27FC236}">
                  <a16:creationId xmlns:a16="http://schemas.microsoft.com/office/drawing/2014/main" id="{BD43FC3F-3148-ABB9-0E82-A9BF092E8F4D}"/>
                </a:ext>
              </a:extLst>
            </p:cNvPr>
            <p:cNvSpPr/>
            <p:nvPr/>
          </p:nvSpPr>
          <p:spPr>
            <a:xfrm>
              <a:off x="3984064" y="1866499"/>
              <a:ext cx="134100" cy="134100"/>
            </a:xfrm>
            <a:prstGeom prst="ellipse">
              <a:avLst/>
            </a:prstGeom>
            <a:solidFill>
              <a:schemeClr val="lt1"/>
            </a:solidFill>
            <a:ln>
              <a:noFill/>
            </a:ln>
          </p:spPr>
          <p:txBody>
            <a:bodyPr spcFirstLastPara="1" wrap="square" lIns="0" tIns="0" rIns="0" bIns="0" anchor="ctr" anchorCtr="0">
              <a:noAutofit/>
            </a:bodyPr>
            <a:lstStyle/>
            <a:p>
              <a:pPr algn="ctr"/>
              <a:r>
                <a:rPr lang="en" sz="800">
                  <a:solidFill>
                    <a:schemeClr val="dk2"/>
                  </a:solidFill>
                  <a:latin typeface="Barlow"/>
                  <a:ea typeface="Barlow"/>
                  <a:cs typeface="Barlow"/>
                  <a:sym typeface="Barlow"/>
                </a:rPr>
                <a:t>3</a:t>
              </a:r>
              <a:endParaRPr sz="800">
                <a:solidFill>
                  <a:schemeClr val="dk2"/>
                </a:solidFill>
                <a:latin typeface="Barlow"/>
                <a:ea typeface="Barlow"/>
                <a:cs typeface="Barlow"/>
                <a:sym typeface="Barlow"/>
              </a:endParaRPr>
            </a:p>
          </p:txBody>
        </p:sp>
      </p:grpSp>
      <p:grpSp>
        <p:nvGrpSpPr>
          <p:cNvPr id="40" name="Google Shape;2304;p39">
            <a:extLst>
              <a:ext uri="{FF2B5EF4-FFF2-40B4-BE49-F238E27FC236}">
                <a16:creationId xmlns:a16="http://schemas.microsoft.com/office/drawing/2014/main" id="{BF0315F9-FFBB-A38F-929C-590F5FE42E02}"/>
              </a:ext>
            </a:extLst>
          </p:cNvPr>
          <p:cNvGrpSpPr/>
          <p:nvPr/>
        </p:nvGrpSpPr>
        <p:grpSpPr>
          <a:xfrm>
            <a:off x="7859727" y="2257091"/>
            <a:ext cx="631200" cy="631200"/>
            <a:chOff x="5842489" y="1703401"/>
            <a:chExt cx="473400" cy="473400"/>
          </a:xfrm>
        </p:grpSpPr>
        <p:sp>
          <p:nvSpPr>
            <p:cNvPr id="41" name="Google Shape;2305;p39">
              <a:extLst>
                <a:ext uri="{FF2B5EF4-FFF2-40B4-BE49-F238E27FC236}">
                  <a16:creationId xmlns:a16="http://schemas.microsoft.com/office/drawing/2014/main" id="{721096F9-939F-405B-F3BF-36CE342E0D4F}"/>
                </a:ext>
              </a:extLst>
            </p:cNvPr>
            <p:cNvSpPr/>
            <p:nvPr/>
          </p:nvSpPr>
          <p:spPr>
            <a:xfrm rot="8100000">
              <a:off x="5911817" y="1772729"/>
              <a:ext cx="334744" cy="334744"/>
            </a:xfrm>
            <a:prstGeom prst="teardrop">
              <a:avLst>
                <a:gd name="adj" fmla="val 100000"/>
              </a:avLst>
            </a:prstGeom>
            <a:solidFill>
              <a:schemeClr val="accent5"/>
            </a:solidFill>
            <a:ln>
              <a:noFill/>
            </a:ln>
          </p:spPr>
          <p:txBody>
            <a:bodyPr spcFirstLastPara="1" wrap="square" lIns="121900" tIns="121900" rIns="121900" bIns="121900" anchor="ctr" anchorCtr="0">
              <a:noAutofit/>
            </a:bodyPr>
            <a:lstStyle/>
            <a:p>
              <a:endParaRPr sz="2400">
                <a:latin typeface="Barlow"/>
                <a:ea typeface="Barlow"/>
                <a:cs typeface="Barlow"/>
                <a:sym typeface="Barlow"/>
              </a:endParaRPr>
            </a:p>
          </p:txBody>
        </p:sp>
        <p:sp>
          <p:nvSpPr>
            <p:cNvPr id="42" name="Google Shape;2306;p39">
              <a:extLst>
                <a:ext uri="{FF2B5EF4-FFF2-40B4-BE49-F238E27FC236}">
                  <a16:creationId xmlns:a16="http://schemas.microsoft.com/office/drawing/2014/main" id="{BE1C529A-ECA1-397F-40AB-F26AFC9C7C00}"/>
                </a:ext>
              </a:extLst>
            </p:cNvPr>
            <p:cNvSpPr/>
            <p:nvPr/>
          </p:nvSpPr>
          <p:spPr>
            <a:xfrm>
              <a:off x="6012139" y="1866499"/>
              <a:ext cx="134100" cy="134100"/>
            </a:xfrm>
            <a:prstGeom prst="ellipse">
              <a:avLst/>
            </a:prstGeom>
            <a:solidFill>
              <a:schemeClr val="lt1"/>
            </a:solidFill>
            <a:ln>
              <a:noFill/>
            </a:ln>
          </p:spPr>
          <p:txBody>
            <a:bodyPr spcFirstLastPara="1" wrap="square" lIns="0" tIns="0" rIns="0" bIns="0" anchor="ctr" anchorCtr="0">
              <a:noAutofit/>
            </a:bodyPr>
            <a:lstStyle/>
            <a:p>
              <a:pPr algn="ctr"/>
              <a:r>
                <a:rPr lang="en" sz="800">
                  <a:solidFill>
                    <a:schemeClr val="dk2"/>
                  </a:solidFill>
                  <a:latin typeface="Barlow"/>
                  <a:ea typeface="Barlow"/>
                  <a:cs typeface="Barlow"/>
                  <a:sym typeface="Barlow"/>
                </a:rPr>
                <a:t>5</a:t>
              </a:r>
              <a:endParaRPr sz="800">
                <a:solidFill>
                  <a:schemeClr val="dk2"/>
                </a:solidFill>
                <a:latin typeface="Barlow"/>
                <a:ea typeface="Barlow"/>
                <a:cs typeface="Barlow"/>
                <a:sym typeface="Barlow"/>
              </a:endParaRPr>
            </a:p>
          </p:txBody>
        </p:sp>
      </p:grpSp>
      <p:grpSp>
        <p:nvGrpSpPr>
          <p:cNvPr id="43" name="Google Shape;2307;p39">
            <a:extLst>
              <a:ext uri="{FF2B5EF4-FFF2-40B4-BE49-F238E27FC236}">
                <a16:creationId xmlns:a16="http://schemas.microsoft.com/office/drawing/2014/main" id="{44ACE289-5AC8-2128-3146-46903D76D8AA}"/>
              </a:ext>
            </a:extLst>
          </p:cNvPr>
          <p:cNvGrpSpPr/>
          <p:nvPr/>
        </p:nvGrpSpPr>
        <p:grpSpPr>
          <a:xfrm>
            <a:off x="9244161" y="4754290"/>
            <a:ext cx="631200" cy="631200"/>
            <a:chOff x="6880814" y="3576300"/>
            <a:chExt cx="473400" cy="473400"/>
          </a:xfrm>
        </p:grpSpPr>
        <p:sp>
          <p:nvSpPr>
            <p:cNvPr id="44" name="Google Shape;2308;p39">
              <a:extLst>
                <a:ext uri="{FF2B5EF4-FFF2-40B4-BE49-F238E27FC236}">
                  <a16:creationId xmlns:a16="http://schemas.microsoft.com/office/drawing/2014/main" id="{FDE27021-5AE8-F9F1-BF5F-235E0EE389B5}"/>
                </a:ext>
              </a:extLst>
            </p:cNvPr>
            <p:cNvSpPr/>
            <p:nvPr/>
          </p:nvSpPr>
          <p:spPr>
            <a:xfrm rot="-2700000">
              <a:off x="6950142" y="3645628"/>
              <a:ext cx="334744" cy="334744"/>
            </a:xfrm>
            <a:prstGeom prst="teardrop">
              <a:avLst>
                <a:gd name="adj" fmla="val 100000"/>
              </a:avLst>
            </a:prstGeom>
            <a:solidFill>
              <a:schemeClr val="accent6"/>
            </a:solidFill>
            <a:ln>
              <a:noFill/>
            </a:ln>
          </p:spPr>
          <p:txBody>
            <a:bodyPr spcFirstLastPara="1" wrap="square" lIns="121900" tIns="121900" rIns="121900" bIns="121900" anchor="ctr" anchorCtr="0">
              <a:noAutofit/>
            </a:bodyPr>
            <a:lstStyle/>
            <a:p>
              <a:endParaRPr sz="2400">
                <a:latin typeface="Barlow"/>
                <a:ea typeface="Barlow"/>
                <a:cs typeface="Barlow"/>
                <a:sym typeface="Barlow"/>
              </a:endParaRPr>
            </a:p>
          </p:txBody>
        </p:sp>
        <p:sp>
          <p:nvSpPr>
            <p:cNvPr id="45" name="Google Shape;2309;p39">
              <a:extLst>
                <a:ext uri="{FF2B5EF4-FFF2-40B4-BE49-F238E27FC236}">
                  <a16:creationId xmlns:a16="http://schemas.microsoft.com/office/drawing/2014/main" id="{FAC86F1E-4767-FBE8-DD47-365C4A2083BF}"/>
                </a:ext>
              </a:extLst>
            </p:cNvPr>
            <p:cNvSpPr/>
            <p:nvPr/>
          </p:nvSpPr>
          <p:spPr>
            <a:xfrm flipH="1">
              <a:off x="7050464" y="3752502"/>
              <a:ext cx="134100" cy="134100"/>
            </a:xfrm>
            <a:prstGeom prst="ellipse">
              <a:avLst/>
            </a:prstGeom>
            <a:solidFill>
              <a:schemeClr val="lt1"/>
            </a:solidFill>
            <a:ln>
              <a:noFill/>
            </a:ln>
          </p:spPr>
          <p:txBody>
            <a:bodyPr spcFirstLastPara="1" wrap="square" lIns="0" tIns="0" rIns="0" bIns="0" anchor="ctr" anchorCtr="0">
              <a:noAutofit/>
            </a:bodyPr>
            <a:lstStyle/>
            <a:p>
              <a:pPr algn="ctr"/>
              <a:r>
                <a:rPr lang="en" sz="800">
                  <a:solidFill>
                    <a:schemeClr val="dk2"/>
                  </a:solidFill>
                  <a:latin typeface="Barlow"/>
                  <a:ea typeface="Barlow"/>
                  <a:cs typeface="Barlow"/>
                  <a:sym typeface="Barlow"/>
                </a:rPr>
                <a:t>6</a:t>
              </a:r>
              <a:endParaRPr sz="800">
                <a:solidFill>
                  <a:schemeClr val="dk2"/>
                </a:solidFill>
                <a:latin typeface="Barlow"/>
                <a:ea typeface="Barlow"/>
                <a:cs typeface="Barlow"/>
                <a:sym typeface="Barlow"/>
              </a:endParaRPr>
            </a:p>
          </p:txBody>
        </p:sp>
      </p:grpSp>
      <p:grpSp>
        <p:nvGrpSpPr>
          <p:cNvPr id="46" name="Google Shape;2310;p39">
            <a:extLst>
              <a:ext uri="{FF2B5EF4-FFF2-40B4-BE49-F238E27FC236}">
                <a16:creationId xmlns:a16="http://schemas.microsoft.com/office/drawing/2014/main" id="{E9F6B7A2-D44C-9EC4-E86F-73A93AF2D795}"/>
              </a:ext>
            </a:extLst>
          </p:cNvPr>
          <p:cNvGrpSpPr/>
          <p:nvPr/>
        </p:nvGrpSpPr>
        <p:grpSpPr>
          <a:xfrm>
            <a:off x="6540061" y="4754290"/>
            <a:ext cx="631200" cy="631200"/>
            <a:chOff x="4852739" y="3576300"/>
            <a:chExt cx="473400" cy="473400"/>
          </a:xfrm>
        </p:grpSpPr>
        <p:sp>
          <p:nvSpPr>
            <p:cNvPr id="47" name="Google Shape;2311;p39">
              <a:extLst>
                <a:ext uri="{FF2B5EF4-FFF2-40B4-BE49-F238E27FC236}">
                  <a16:creationId xmlns:a16="http://schemas.microsoft.com/office/drawing/2014/main" id="{875596E9-C1D1-81D5-1E6A-8DADC6B003B2}"/>
                </a:ext>
              </a:extLst>
            </p:cNvPr>
            <p:cNvSpPr/>
            <p:nvPr/>
          </p:nvSpPr>
          <p:spPr>
            <a:xfrm rot="-2700000">
              <a:off x="4922067" y="3645628"/>
              <a:ext cx="334744" cy="334744"/>
            </a:xfrm>
            <a:prstGeom prst="teardrop">
              <a:avLst>
                <a:gd name="adj" fmla="val 100000"/>
              </a:avLst>
            </a:prstGeom>
            <a:solidFill>
              <a:schemeClr val="accent4"/>
            </a:solidFill>
            <a:ln>
              <a:noFill/>
            </a:ln>
          </p:spPr>
          <p:txBody>
            <a:bodyPr spcFirstLastPara="1" wrap="square" lIns="121900" tIns="121900" rIns="121900" bIns="121900" anchor="ctr" anchorCtr="0">
              <a:noAutofit/>
            </a:bodyPr>
            <a:lstStyle/>
            <a:p>
              <a:endParaRPr sz="2400">
                <a:latin typeface="Barlow"/>
                <a:ea typeface="Barlow"/>
                <a:cs typeface="Barlow"/>
                <a:sym typeface="Barlow"/>
              </a:endParaRPr>
            </a:p>
          </p:txBody>
        </p:sp>
        <p:sp>
          <p:nvSpPr>
            <p:cNvPr id="48" name="Google Shape;2312;p39">
              <a:extLst>
                <a:ext uri="{FF2B5EF4-FFF2-40B4-BE49-F238E27FC236}">
                  <a16:creationId xmlns:a16="http://schemas.microsoft.com/office/drawing/2014/main" id="{0BB0017B-457F-961A-96CD-12F8DA07C06E}"/>
                </a:ext>
              </a:extLst>
            </p:cNvPr>
            <p:cNvSpPr/>
            <p:nvPr/>
          </p:nvSpPr>
          <p:spPr>
            <a:xfrm flipH="1">
              <a:off x="5022389" y="3752502"/>
              <a:ext cx="134100" cy="134100"/>
            </a:xfrm>
            <a:prstGeom prst="ellipse">
              <a:avLst/>
            </a:prstGeom>
            <a:solidFill>
              <a:schemeClr val="lt1"/>
            </a:solidFill>
            <a:ln>
              <a:noFill/>
            </a:ln>
          </p:spPr>
          <p:txBody>
            <a:bodyPr spcFirstLastPara="1" wrap="square" lIns="0" tIns="0" rIns="0" bIns="0" anchor="ctr" anchorCtr="0">
              <a:noAutofit/>
            </a:bodyPr>
            <a:lstStyle/>
            <a:p>
              <a:pPr algn="ctr"/>
              <a:r>
                <a:rPr lang="en" sz="800">
                  <a:solidFill>
                    <a:schemeClr val="dk2"/>
                  </a:solidFill>
                  <a:latin typeface="Barlow"/>
                  <a:ea typeface="Barlow"/>
                  <a:cs typeface="Barlow"/>
                  <a:sym typeface="Barlow"/>
                </a:rPr>
                <a:t>4</a:t>
              </a:r>
              <a:endParaRPr sz="800">
                <a:solidFill>
                  <a:schemeClr val="dk2"/>
                </a:solidFill>
                <a:latin typeface="Barlow"/>
                <a:ea typeface="Barlow"/>
                <a:cs typeface="Barlow"/>
                <a:sym typeface="Barlow"/>
              </a:endParaRPr>
            </a:p>
          </p:txBody>
        </p:sp>
      </p:grpSp>
      <p:grpSp>
        <p:nvGrpSpPr>
          <p:cNvPr id="49" name="Google Shape;2313;p39">
            <a:extLst>
              <a:ext uri="{FF2B5EF4-FFF2-40B4-BE49-F238E27FC236}">
                <a16:creationId xmlns:a16="http://schemas.microsoft.com/office/drawing/2014/main" id="{A72F3E7E-DA32-D06A-775B-8BE762159251}"/>
              </a:ext>
            </a:extLst>
          </p:cNvPr>
          <p:cNvGrpSpPr/>
          <p:nvPr/>
        </p:nvGrpSpPr>
        <p:grpSpPr>
          <a:xfrm>
            <a:off x="3835961" y="4754290"/>
            <a:ext cx="631200" cy="631200"/>
            <a:chOff x="2824664" y="3576300"/>
            <a:chExt cx="473400" cy="473400"/>
          </a:xfrm>
        </p:grpSpPr>
        <p:sp>
          <p:nvSpPr>
            <p:cNvPr id="50" name="Google Shape;2314;p39">
              <a:extLst>
                <a:ext uri="{FF2B5EF4-FFF2-40B4-BE49-F238E27FC236}">
                  <a16:creationId xmlns:a16="http://schemas.microsoft.com/office/drawing/2014/main" id="{92D8DB66-4BC3-CED3-E428-093FEE859688}"/>
                </a:ext>
              </a:extLst>
            </p:cNvPr>
            <p:cNvSpPr/>
            <p:nvPr/>
          </p:nvSpPr>
          <p:spPr>
            <a:xfrm rot="-2700000">
              <a:off x="2893992" y="3645628"/>
              <a:ext cx="334744" cy="334744"/>
            </a:xfrm>
            <a:prstGeom prst="teardrop">
              <a:avLst>
                <a:gd name="adj" fmla="val 100000"/>
              </a:avLst>
            </a:prstGeom>
            <a:solidFill>
              <a:schemeClr val="accent2"/>
            </a:solidFill>
            <a:ln>
              <a:noFill/>
            </a:ln>
          </p:spPr>
          <p:txBody>
            <a:bodyPr spcFirstLastPara="1" wrap="square" lIns="121900" tIns="121900" rIns="121900" bIns="121900" anchor="ctr" anchorCtr="0">
              <a:noAutofit/>
            </a:bodyPr>
            <a:lstStyle/>
            <a:p>
              <a:endParaRPr sz="2400">
                <a:latin typeface="Barlow"/>
                <a:ea typeface="Barlow"/>
                <a:cs typeface="Barlow"/>
                <a:sym typeface="Barlow"/>
              </a:endParaRPr>
            </a:p>
          </p:txBody>
        </p:sp>
        <p:sp>
          <p:nvSpPr>
            <p:cNvPr id="51" name="Google Shape;2315;p39">
              <a:extLst>
                <a:ext uri="{FF2B5EF4-FFF2-40B4-BE49-F238E27FC236}">
                  <a16:creationId xmlns:a16="http://schemas.microsoft.com/office/drawing/2014/main" id="{0B822295-8E5E-8E8D-0486-9D4B3DD4BFFF}"/>
                </a:ext>
              </a:extLst>
            </p:cNvPr>
            <p:cNvSpPr/>
            <p:nvPr/>
          </p:nvSpPr>
          <p:spPr>
            <a:xfrm flipH="1">
              <a:off x="2994314" y="3752502"/>
              <a:ext cx="134100" cy="134100"/>
            </a:xfrm>
            <a:prstGeom prst="ellipse">
              <a:avLst/>
            </a:prstGeom>
            <a:solidFill>
              <a:schemeClr val="lt1"/>
            </a:solidFill>
            <a:ln>
              <a:noFill/>
            </a:ln>
          </p:spPr>
          <p:txBody>
            <a:bodyPr spcFirstLastPara="1" wrap="square" lIns="0" tIns="0" rIns="0" bIns="0" anchor="ctr" anchorCtr="0">
              <a:noAutofit/>
            </a:bodyPr>
            <a:lstStyle/>
            <a:p>
              <a:pPr algn="ctr"/>
              <a:r>
                <a:rPr lang="en" sz="800">
                  <a:solidFill>
                    <a:schemeClr val="dk2"/>
                  </a:solidFill>
                  <a:latin typeface="Barlow"/>
                  <a:ea typeface="Barlow"/>
                  <a:cs typeface="Barlow"/>
                  <a:sym typeface="Barlow"/>
                </a:rPr>
                <a:t>2</a:t>
              </a:r>
              <a:endParaRPr sz="800">
                <a:solidFill>
                  <a:schemeClr val="dk2"/>
                </a:solidFill>
                <a:latin typeface="Barlow"/>
                <a:ea typeface="Barlow"/>
                <a:cs typeface="Barlow"/>
                <a:sym typeface="Barlow"/>
              </a:endParaRPr>
            </a:p>
          </p:txBody>
        </p:sp>
      </p:grpSp>
      <p:sp>
        <p:nvSpPr>
          <p:cNvPr id="52" name="Google Shape;2316;p39">
            <a:extLst>
              <a:ext uri="{FF2B5EF4-FFF2-40B4-BE49-F238E27FC236}">
                <a16:creationId xmlns:a16="http://schemas.microsoft.com/office/drawing/2014/main" id="{A9C65536-473E-7CD3-717E-72AC41EADBFC}"/>
              </a:ext>
            </a:extLst>
          </p:cNvPr>
          <p:cNvSpPr txBox="1"/>
          <p:nvPr/>
        </p:nvSpPr>
        <p:spPr>
          <a:xfrm>
            <a:off x="1226319" y="1712754"/>
            <a:ext cx="2567585" cy="525804"/>
          </a:xfrm>
          <a:prstGeom prst="rect">
            <a:avLst/>
          </a:prstGeom>
          <a:noFill/>
          <a:ln>
            <a:noFill/>
          </a:ln>
        </p:spPr>
        <p:txBody>
          <a:bodyPr spcFirstLastPara="1" wrap="square" lIns="0" tIns="0" rIns="0" bIns="0" anchor="t" anchorCtr="0">
            <a:noAutofit/>
          </a:bodyPr>
          <a:lstStyle/>
          <a:p>
            <a:pPr algn="ctr"/>
            <a:r>
              <a:rPr lang="fr-FR" sz="1200" b="1">
                <a:solidFill>
                  <a:schemeClr val="dk2"/>
                </a:solidFill>
                <a:ea typeface="Lato" panose="020F0502020204030203" pitchFamily="34" charset="0"/>
                <a:cs typeface="Lato" panose="020F0502020204030203" pitchFamily="34" charset="0"/>
                <a:sym typeface="Barlow"/>
              </a:rPr>
              <a:t>Diagnostic de posture de sécurité et analyse des écarts vs ligne de base</a:t>
            </a:r>
          </a:p>
        </p:txBody>
      </p:sp>
      <p:sp>
        <p:nvSpPr>
          <p:cNvPr id="53" name="Google Shape;2317;p39">
            <a:extLst>
              <a:ext uri="{FF2B5EF4-FFF2-40B4-BE49-F238E27FC236}">
                <a16:creationId xmlns:a16="http://schemas.microsoft.com/office/drawing/2014/main" id="{A7B50F67-C855-DFBE-BE39-FE299C2D5B81}"/>
              </a:ext>
            </a:extLst>
          </p:cNvPr>
          <p:cNvSpPr txBox="1"/>
          <p:nvPr/>
        </p:nvSpPr>
        <p:spPr>
          <a:xfrm>
            <a:off x="4320117" y="1712754"/>
            <a:ext cx="2352651" cy="594267"/>
          </a:xfrm>
          <a:prstGeom prst="rect">
            <a:avLst/>
          </a:prstGeom>
          <a:noFill/>
          <a:ln>
            <a:noFill/>
          </a:ln>
        </p:spPr>
        <p:txBody>
          <a:bodyPr spcFirstLastPara="1" wrap="square" lIns="0" tIns="0" rIns="0" bIns="0" anchor="t" anchorCtr="0">
            <a:noAutofit/>
          </a:bodyPr>
          <a:lstStyle/>
          <a:p>
            <a:pPr algn="ctr"/>
            <a:r>
              <a:rPr lang="fr-FR" sz="1200" b="1">
                <a:solidFill>
                  <a:schemeClr val="dk2"/>
                </a:solidFill>
                <a:ea typeface="Lato" panose="020F0502020204030203" pitchFamily="34" charset="0"/>
                <a:cs typeface="Lato" panose="020F0502020204030203" pitchFamily="34" charset="0"/>
                <a:sym typeface="Barlow"/>
              </a:rPr>
              <a:t>Implémentation de la ligne de base de sécurité dans Microsoft 365</a:t>
            </a:r>
          </a:p>
          <a:p>
            <a:pPr algn="ctr"/>
            <a:r>
              <a:rPr lang="fr-FR" sz="1200" b="1">
                <a:solidFill>
                  <a:schemeClr val="dk2"/>
                </a:solidFill>
                <a:ea typeface="Lato" panose="020F0502020204030203" pitchFamily="34" charset="0"/>
                <a:cs typeface="Lato" panose="020F0502020204030203" pitchFamily="34" charset="0"/>
                <a:sym typeface="Barlow"/>
              </a:rPr>
              <a:t>Option sauvegarde Microsoft 365</a:t>
            </a:r>
          </a:p>
          <a:p>
            <a:pPr algn="ctr"/>
            <a:endParaRPr lang="fr-FR" sz="1200">
              <a:solidFill>
                <a:schemeClr val="dk2"/>
              </a:solidFill>
              <a:latin typeface="Lato" panose="020F0502020204030203" pitchFamily="34" charset="0"/>
              <a:ea typeface="Lato" panose="020F0502020204030203" pitchFamily="34" charset="0"/>
              <a:cs typeface="Lato" panose="020F0502020204030203" pitchFamily="34" charset="0"/>
              <a:sym typeface="Barlow"/>
            </a:endParaRPr>
          </a:p>
        </p:txBody>
      </p:sp>
      <p:sp>
        <p:nvSpPr>
          <p:cNvPr id="54" name="Google Shape;2318;p39">
            <a:extLst>
              <a:ext uri="{FF2B5EF4-FFF2-40B4-BE49-F238E27FC236}">
                <a16:creationId xmlns:a16="http://schemas.microsoft.com/office/drawing/2014/main" id="{C2AC246B-DA75-42E2-FAE4-1BCB1A7ABBB4}"/>
              </a:ext>
            </a:extLst>
          </p:cNvPr>
          <p:cNvSpPr txBox="1"/>
          <p:nvPr/>
        </p:nvSpPr>
        <p:spPr>
          <a:xfrm>
            <a:off x="7211923" y="1716041"/>
            <a:ext cx="2352651" cy="492443"/>
          </a:xfrm>
          <a:prstGeom prst="rect">
            <a:avLst/>
          </a:prstGeom>
          <a:noFill/>
          <a:ln>
            <a:noFill/>
          </a:ln>
        </p:spPr>
        <p:txBody>
          <a:bodyPr spcFirstLastPara="1" wrap="square" lIns="0" tIns="0" rIns="0" bIns="0" anchor="t" anchorCtr="0">
            <a:noAutofit/>
          </a:bodyPr>
          <a:lstStyle/>
          <a:p>
            <a:pPr algn="ctr"/>
            <a:r>
              <a:rPr lang="fr-FR" sz="1200" b="1">
                <a:solidFill>
                  <a:schemeClr val="dk2"/>
                </a:solidFill>
                <a:sym typeface="Barlow"/>
              </a:rPr>
              <a:t>Programme de sensibilisation des utilisateurs et utilisatrices</a:t>
            </a:r>
          </a:p>
        </p:txBody>
      </p:sp>
      <p:sp>
        <p:nvSpPr>
          <p:cNvPr id="55" name="Google Shape;2319;p39">
            <a:extLst>
              <a:ext uri="{FF2B5EF4-FFF2-40B4-BE49-F238E27FC236}">
                <a16:creationId xmlns:a16="http://schemas.microsoft.com/office/drawing/2014/main" id="{0D43CF2C-91DF-7E61-D621-A048228F5E5D}"/>
              </a:ext>
            </a:extLst>
          </p:cNvPr>
          <p:cNvSpPr txBox="1"/>
          <p:nvPr/>
        </p:nvSpPr>
        <p:spPr>
          <a:xfrm>
            <a:off x="2231756" y="5404023"/>
            <a:ext cx="3555070" cy="711200"/>
          </a:xfrm>
          <a:prstGeom prst="rect">
            <a:avLst/>
          </a:prstGeom>
          <a:noFill/>
          <a:ln>
            <a:noFill/>
          </a:ln>
        </p:spPr>
        <p:txBody>
          <a:bodyPr spcFirstLastPara="1" wrap="square" lIns="0" tIns="0" rIns="0" bIns="0" anchor="t" anchorCtr="0">
            <a:noAutofit/>
          </a:bodyPr>
          <a:lstStyle/>
          <a:p>
            <a:pPr algn="ctr"/>
            <a:r>
              <a:rPr lang="fr-FR" sz="1200" b="1">
                <a:solidFill>
                  <a:schemeClr val="dk2"/>
                </a:solidFill>
                <a:ea typeface="Lato" panose="020F0502020204030203" pitchFamily="34" charset="0"/>
                <a:cs typeface="Lato" panose="020F0502020204030203" pitchFamily="34" charset="0"/>
                <a:sym typeface="Barlow"/>
              </a:rPr>
              <a:t>Diagnostic 360 °</a:t>
            </a:r>
          </a:p>
          <a:p>
            <a:pPr algn="ctr"/>
            <a:r>
              <a:rPr lang="fr-FR" sz="1200" b="1">
                <a:solidFill>
                  <a:schemeClr val="dk2"/>
                </a:solidFill>
                <a:ea typeface="Lato" panose="020F0502020204030203" pitchFamily="34" charset="0"/>
                <a:cs typeface="Lato" panose="020F0502020204030203" pitchFamily="34" charset="0"/>
                <a:sym typeface="Barlow"/>
              </a:rPr>
              <a:t>Analyse de la conformité vis-à-vis des règlementations européennes dont NIS2</a:t>
            </a:r>
          </a:p>
          <a:p>
            <a:pPr algn="ctr"/>
            <a:r>
              <a:rPr lang="fr-FR" sz="1200" b="1">
                <a:solidFill>
                  <a:schemeClr val="dk2"/>
                </a:solidFill>
                <a:ea typeface="Lato" panose="020F0502020204030203" pitchFamily="34" charset="0"/>
                <a:cs typeface="Lato" panose="020F0502020204030203" pitchFamily="34" charset="0"/>
                <a:sym typeface="Barlow"/>
              </a:rPr>
              <a:t>Analyse de la surface d’exposition externe</a:t>
            </a:r>
          </a:p>
          <a:p>
            <a:pPr algn="ctr"/>
            <a:endParaRPr lang="fr-FR" sz="1200">
              <a:solidFill>
                <a:schemeClr val="dk2"/>
              </a:solidFill>
              <a:latin typeface="Lato" panose="020F0502020204030203" pitchFamily="34" charset="0"/>
              <a:ea typeface="Lato" panose="020F0502020204030203" pitchFamily="34" charset="0"/>
              <a:cs typeface="Lato" panose="020F0502020204030203" pitchFamily="34" charset="0"/>
              <a:sym typeface="Barlow"/>
            </a:endParaRPr>
          </a:p>
          <a:p>
            <a:pPr algn="ctr"/>
            <a:r>
              <a:rPr lang="fr-FR" sz="1200" b="1">
                <a:solidFill>
                  <a:schemeClr val="dk2"/>
                </a:solidFill>
                <a:ea typeface="Lato" panose="020F0502020204030203" pitchFamily="34" charset="0"/>
                <a:cs typeface="Lato" panose="020F0502020204030203" pitchFamily="34" charset="0"/>
                <a:sym typeface="Barlow"/>
              </a:rPr>
              <a:t>Elaboration de la feuille de route</a:t>
            </a:r>
          </a:p>
          <a:p>
            <a:pPr algn="ctr"/>
            <a:endParaRPr lang="fr-FR" sz="1200">
              <a:solidFill>
                <a:schemeClr val="dk2"/>
              </a:solidFill>
              <a:latin typeface="Lato" panose="020F0502020204030203" pitchFamily="34" charset="0"/>
              <a:ea typeface="Lato" panose="020F0502020204030203" pitchFamily="34" charset="0"/>
              <a:cs typeface="Lato" panose="020F0502020204030203" pitchFamily="34" charset="0"/>
              <a:sym typeface="Barlow"/>
            </a:endParaRPr>
          </a:p>
        </p:txBody>
      </p:sp>
      <p:sp>
        <p:nvSpPr>
          <p:cNvPr id="56" name="Google Shape;2320;p39">
            <a:extLst>
              <a:ext uri="{FF2B5EF4-FFF2-40B4-BE49-F238E27FC236}">
                <a16:creationId xmlns:a16="http://schemas.microsoft.com/office/drawing/2014/main" id="{A3138AF8-6830-3B29-3EF3-14B0F9CDB318}"/>
              </a:ext>
            </a:extLst>
          </p:cNvPr>
          <p:cNvSpPr txBox="1"/>
          <p:nvPr/>
        </p:nvSpPr>
        <p:spPr>
          <a:xfrm>
            <a:off x="5959099" y="5404023"/>
            <a:ext cx="1900628" cy="711200"/>
          </a:xfrm>
          <a:prstGeom prst="rect">
            <a:avLst/>
          </a:prstGeom>
          <a:noFill/>
          <a:ln>
            <a:noFill/>
          </a:ln>
        </p:spPr>
        <p:txBody>
          <a:bodyPr spcFirstLastPara="1" wrap="square" lIns="0" tIns="0" rIns="0" bIns="0" anchor="t" anchorCtr="0">
            <a:noAutofit/>
          </a:bodyPr>
          <a:lstStyle/>
          <a:p>
            <a:pPr algn="ctr"/>
            <a:r>
              <a:rPr lang="fr-FR" sz="1200" b="1">
                <a:solidFill>
                  <a:schemeClr val="dk2"/>
                </a:solidFill>
                <a:sym typeface="Barlow"/>
              </a:rPr>
              <a:t>Mise en place du processus de surveillance permanente</a:t>
            </a:r>
          </a:p>
          <a:p>
            <a:pPr algn="ctr"/>
            <a:endParaRPr lang="fr-FR" sz="1200" b="1">
              <a:solidFill>
                <a:schemeClr val="dk2"/>
              </a:solidFill>
              <a:sym typeface="Barlow"/>
            </a:endParaRPr>
          </a:p>
          <a:p>
            <a:pPr algn="ctr"/>
            <a:r>
              <a:rPr lang="fr-FR" sz="1200" b="1">
                <a:solidFill>
                  <a:schemeClr val="dk2"/>
                </a:solidFill>
                <a:sym typeface="Barlow"/>
              </a:rPr>
              <a:t>Daily report</a:t>
            </a:r>
          </a:p>
        </p:txBody>
      </p:sp>
      <p:sp>
        <p:nvSpPr>
          <p:cNvPr id="57" name="Google Shape;2321;p39">
            <a:extLst>
              <a:ext uri="{FF2B5EF4-FFF2-40B4-BE49-F238E27FC236}">
                <a16:creationId xmlns:a16="http://schemas.microsoft.com/office/drawing/2014/main" id="{5D18783A-85F1-E9BC-83BF-9419B1D781D8}"/>
              </a:ext>
            </a:extLst>
          </p:cNvPr>
          <p:cNvSpPr txBox="1"/>
          <p:nvPr/>
        </p:nvSpPr>
        <p:spPr>
          <a:xfrm>
            <a:off x="8421224" y="5404023"/>
            <a:ext cx="2414991" cy="711200"/>
          </a:xfrm>
          <a:prstGeom prst="rect">
            <a:avLst/>
          </a:prstGeom>
          <a:noFill/>
          <a:ln>
            <a:noFill/>
          </a:ln>
        </p:spPr>
        <p:txBody>
          <a:bodyPr spcFirstLastPara="1" wrap="square" lIns="0" tIns="0" rIns="0" bIns="0" anchor="t" anchorCtr="0">
            <a:noAutofit/>
          </a:bodyPr>
          <a:lstStyle/>
          <a:p>
            <a:pPr algn="ctr"/>
            <a:r>
              <a:rPr lang="fr-FR" sz="1200" b="1">
                <a:solidFill>
                  <a:schemeClr val="dk2"/>
                </a:solidFill>
                <a:sym typeface="Barlow"/>
              </a:rPr>
              <a:t>Option Cyber Coach</a:t>
            </a:r>
          </a:p>
          <a:p>
            <a:pPr algn="ctr"/>
            <a:r>
              <a:rPr lang="fr-FR" sz="1200" b="1">
                <a:solidFill>
                  <a:schemeClr val="dk2"/>
                </a:solidFill>
                <a:sym typeface="Barlow"/>
              </a:rPr>
              <a:t>Options journées d’expertise</a:t>
            </a:r>
          </a:p>
          <a:p>
            <a:pPr algn="ctr"/>
            <a:r>
              <a:rPr lang="fr-FR" sz="1200" b="1">
                <a:solidFill>
                  <a:schemeClr val="dk2"/>
                </a:solidFill>
                <a:sym typeface="Barlow"/>
              </a:rPr>
              <a:t>Option CSIRT</a:t>
            </a:r>
          </a:p>
        </p:txBody>
      </p:sp>
      <p:sp>
        <p:nvSpPr>
          <p:cNvPr id="3" name="Flèche : droite 2">
            <a:extLst>
              <a:ext uri="{FF2B5EF4-FFF2-40B4-BE49-F238E27FC236}">
                <a16:creationId xmlns:a16="http://schemas.microsoft.com/office/drawing/2014/main" id="{9AC0471F-E06E-AC88-790F-2D391A2664BA}"/>
              </a:ext>
            </a:extLst>
          </p:cNvPr>
          <p:cNvSpPr/>
          <p:nvPr/>
        </p:nvSpPr>
        <p:spPr>
          <a:xfrm>
            <a:off x="5879163" y="6294193"/>
            <a:ext cx="5793246" cy="431863"/>
          </a:xfrm>
          <a:prstGeom prst="rightArrow">
            <a:avLst/>
          </a:prstGeom>
          <a:solidFill>
            <a:srgbClr val="2D4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400"/>
              <a:t>Pilotage via SDM</a:t>
            </a:r>
          </a:p>
        </p:txBody>
      </p:sp>
    </p:spTree>
    <p:extLst>
      <p:ext uri="{BB962C8B-B14F-4D97-AF65-F5344CB8AC3E}">
        <p14:creationId xmlns:p14="http://schemas.microsoft.com/office/powerpoint/2010/main" val="3433460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DE8EC7D9-456A-F232-F46F-9BD0F354AD50}"/>
              </a:ext>
            </a:extLst>
          </p:cNvPr>
          <p:cNvSpPr>
            <a:spLocks noGrp="1"/>
          </p:cNvSpPr>
          <p:nvPr>
            <p:ph type="title"/>
          </p:nvPr>
        </p:nvSpPr>
        <p:spPr/>
        <p:txBody>
          <a:bodyPr/>
          <a:lstStyle/>
          <a:p>
            <a:r>
              <a:rPr lang="fr-FR">
                <a:latin typeface="Gotham Black" pitchFamily="50" charset="0"/>
              </a:rPr>
              <a:t>Audit</a:t>
            </a:r>
            <a:r>
              <a:rPr lang="fr-FR"/>
              <a:t> </a:t>
            </a:r>
            <a:r>
              <a:rPr lang="fr-FR">
                <a:latin typeface="Gotham Black" pitchFamily="50" charset="0"/>
              </a:rPr>
              <a:t>préliminaire</a:t>
            </a:r>
          </a:p>
        </p:txBody>
      </p:sp>
      <p:sp>
        <p:nvSpPr>
          <p:cNvPr id="4" name="Espace réservé du texte 3">
            <a:extLst>
              <a:ext uri="{FF2B5EF4-FFF2-40B4-BE49-F238E27FC236}">
                <a16:creationId xmlns:a16="http://schemas.microsoft.com/office/drawing/2014/main" id="{A85E79AE-ECDA-9473-5F60-36A01D93CBD8}"/>
              </a:ext>
            </a:extLst>
          </p:cNvPr>
          <p:cNvSpPr>
            <a:spLocks noGrp="1"/>
          </p:cNvSpPr>
          <p:nvPr>
            <p:ph type="body" sz="quarter" idx="18"/>
          </p:nvPr>
        </p:nvSpPr>
        <p:spPr>
          <a:xfrm>
            <a:off x="407986" y="1605304"/>
            <a:ext cx="11309655" cy="4770537"/>
          </a:xfrm>
        </p:spPr>
        <p:txBody>
          <a:bodyPr/>
          <a:lstStyle/>
          <a:p>
            <a:r>
              <a:rPr lang="fr-FR" b="0">
                <a:latin typeface="+mn-lt"/>
              </a:rPr>
              <a:t>Un premier audit de la posture de sécurité est réalisé lors de l’initialisation du contrat. </a:t>
            </a:r>
          </a:p>
          <a:p>
            <a:r>
              <a:rPr lang="fr-FR" b="0">
                <a:latin typeface="+mn-lt"/>
              </a:rPr>
              <a:t>Cet audit est renouvelé annuellement. Il porte sur  : </a:t>
            </a:r>
          </a:p>
          <a:p>
            <a:endParaRPr lang="fr-FR" b="0">
              <a:latin typeface="+mn-lt"/>
            </a:endParaRPr>
          </a:p>
          <a:p>
            <a:pPr marL="285750" indent="-285750">
              <a:buFont typeface="Arial" panose="020B0604020202020204" pitchFamily="34" charset="0"/>
              <a:buChar char="•"/>
            </a:pPr>
            <a:endParaRPr lang="fr-FR" b="0">
              <a:latin typeface="+mn-lt"/>
            </a:endParaRPr>
          </a:p>
          <a:p>
            <a:pPr marL="285750" indent="-285750">
              <a:buFont typeface="Arial" panose="020B0604020202020204" pitchFamily="34" charset="0"/>
              <a:buChar char="•"/>
            </a:pPr>
            <a:endParaRPr lang="fr-FR" b="0">
              <a:latin typeface="+mn-lt"/>
            </a:endParaRPr>
          </a:p>
          <a:p>
            <a:pPr marL="285750" indent="-285750">
              <a:buFont typeface="Arial" panose="020B0604020202020204" pitchFamily="34" charset="0"/>
              <a:buChar char="•"/>
            </a:pPr>
            <a:endParaRPr lang="fr-FR" b="0">
              <a:latin typeface="+mn-lt"/>
            </a:endParaRPr>
          </a:p>
          <a:p>
            <a:pPr marL="285750" indent="-285750">
              <a:buFont typeface="Arial" panose="020B0604020202020204" pitchFamily="34" charset="0"/>
              <a:buChar char="•"/>
            </a:pPr>
            <a:endParaRPr lang="fr-FR" b="0">
              <a:latin typeface="+mn-lt"/>
            </a:endParaRPr>
          </a:p>
          <a:p>
            <a:pPr marL="285750" indent="-285750">
              <a:buFont typeface="Arial" panose="020B0604020202020204" pitchFamily="34" charset="0"/>
              <a:buChar char="•"/>
            </a:pPr>
            <a:endParaRPr lang="fr-FR" b="0">
              <a:latin typeface="+mn-lt"/>
            </a:endParaRPr>
          </a:p>
          <a:p>
            <a:pPr marL="285750" indent="-285750">
              <a:buFont typeface="Arial" panose="020B0604020202020204" pitchFamily="34" charset="0"/>
              <a:buChar char="•"/>
            </a:pPr>
            <a:endParaRPr lang="fr-FR" b="0">
              <a:latin typeface="+mn-lt"/>
            </a:endParaRPr>
          </a:p>
          <a:p>
            <a:endParaRPr lang="fr-FR" b="0">
              <a:latin typeface="+mn-lt"/>
            </a:endParaRPr>
          </a:p>
          <a:p>
            <a:r>
              <a:rPr lang="fr-FR" b="0">
                <a:latin typeface="+mn-lt"/>
              </a:rPr>
              <a:t>Cet Audit préliminaire permet de mesurer les éventuels écarts avec la ligne de base des configurations qui seront réalisées</a:t>
            </a:r>
          </a:p>
          <a:p>
            <a:endParaRPr lang="fr-FR" b="0"/>
          </a:p>
          <a:p>
            <a:pPr marL="285750" indent="-285750">
              <a:buFont typeface="Arial" panose="020B0604020202020204" pitchFamily="34" charset="0"/>
              <a:buChar char="•"/>
            </a:pPr>
            <a:endParaRPr lang="fr-FR" b="0"/>
          </a:p>
          <a:p>
            <a:pPr marL="285750" indent="-285750">
              <a:buFont typeface="Arial" panose="020B0604020202020204" pitchFamily="34" charset="0"/>
              <a:buChar char="•"/>
            </a:pPr>
            <a:endParaRPr lang="fr-FR" b="0"/>
          </a:p>
          <a:p>
            <a:pPr marL="285750" indent="-285750">
              <a:buFont typeface="Arial" panose="020B0604020202020204" pitchFamily="34" charset="0"/>
              <a:buChar char="•"/>
            </a:pPr>
            <a:endParaRPr lang="fr-FR" b="0"/>
          </a:p>
        </p:txBody>
      </p:sp>
      <p:sp>
        <p:nvSpPr>
          <p:cNvPr id="5" name="Rectangle : coins arrondis 4">
            <a:extLst>
              <a:ext uri="{FF2B5EF4-FFF2-40B4-BE49-F238E27FC236}">
                <a16:creationId xmlns:a16="http://schemas.microsoft.com/office/drawing/2014/main" id="{1908A75F-693C-6D98-8BCC-84327D65C8CA}"/>
              </a:ext>
            </a:extLst>
          </p:cNvPr>
          <p:cNvSpPr/>
          <p:nvPr/>
        </p:nvSpPr>
        <p:spPr>
          <a:xfrm>
            <a:off x="1604238" y="2465626"/>
            <a:ext cx="2520000" cy="1975874"/>
          </a:xfrm>
          <a:prstGeom prst="roundRect">
            <a:avLst/>
          </a:prstGeom>
          <a:solidFill>
            <a:srgbClr val="038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0">
                <a:latin typeface="Gotham" panose="02000504050000020004" pitchFamily="2" charset="0"/>
              </a:rPr>
              <a:t>Posture vis-à-vis des bonnes pratiques </a:t>
            </a:r>
          </a:p>
        </p:txBody>
      </p:sp>
      <p:sp>
        <p:nvSpPr>
          <p:cNvPr id="6" name="Rectangle : coins arrondis 5">
            <a:extLst>
              <a:ext uri="{FF2B5EF4-FFF2-40B4-BE49-F238E27FC236}">
                <a16:creationId xmlns:a16="http://schemas.microsoft.com/office/drawing/2014/main" id="{B3503D02-FF60-5A3F-013D-F3FA62F1EAA3}"/>
              </a:ext>
            </a:extLst>
          </p:cNvPr>
          <p:cNvSpPr/>
          <p:nvPr/>
        </p:nvSpPr>
        <p:spPr>
          <a:xfrm>
            <a:off x="4722365" y="2465625"/>
            <a:ext cx="2520000" cy="1975875"/>
          </a:xfrm>
          <a:prstGeom prst="roundRect">
            <a:avLst/>
          </a:prstGeom>
          <a:solidFill>
            <a:srgbClr val="F290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0">
                <a:latin typeface="Gotham" panose="02000504050000020004" pitchFamily="2" charset="0"/>
              </a:rPr>
              <a:t>Identification des utilisateurs et données à risques</a:t>
            </a:r>
          </a:p>
        </p:txBody>
      </p:sp>
      <p:sp>
        <p:nvSpPr>
          <p:cNvPr id="7" name="Rectangle : coins arrondis 6">
            <a:extLst>
              <a:ext uri="{FF2B5EF4-FFF2-40B4-BE49-F238E27FC236}">
                <a16:creationId xmlns:a16="http://schemas.microsoft.com/office/drawing/2014/main" id="{39DC9DEB-B9BB-871A-7B31-157FA324F377}"/>
              </a:ext>
            </a:extLst>
          </p:cNvPr>
          <p:cNvSpPr/>
          <p:nvPr/>
        </p:nvSpPr>
        <p:spPr>
          <a:xfrm>
            <a:off x="7840492" y="2466915"/>
            <a:ext cx="2520000" cy="197587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0">
                <a:solidFill>
                  <a:schemeClr val="accent1"/>
                </a:solidFill>
                <a:latin typeface="Gotham" panose="02000504050000020004" pitchFamily="2" charset="0"/>
              </a:rPr>
              <a:t>Posture vis-à-vis des préconisations du CIS pour les clients disposant déjà d’un environnement M365</a:t>
            </a:r>
          </a:p>
        </p:txBody>
      </p:sp>
    </p:spTree>
    <p:extLst>
      <p:ext uri="{BB962C8B-B14F-4D97-AF65-F5344CB8AC3E}">
        <p14:creationId xmlns:p14="http://schemas.microsoft.com/office/powerpoint/2010/main" val="1345370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DE8EC7D9-456A-F232-F46F-9BD0F354AD50}"/>
              </a:ext>
            </a:extLst>
          </p:cNvPr>
          <p:cNvSpPr>
            <a:spLocks noGrp="1"/>
          </p:cNvSpPr>
          <p:nvPr>
            <p:ph type="title"/>
          </p:nvPr>
        </p:nvSpPr>
        <p:spPr/>
        <p:txBody>
          <a:bodyPr/>
          <a:lstStyle/>
          <a:p>
            <a:r>
              <a:rPr lang="fr-FR">
                <a:latin typeface="Gotham Black" pitchFamily="50" charset="0"/>
              </a:rPr>
              <a:t>Posture et Conformité</a:t>
            </a:r>
          </a:p>
        </p:txBody>
      </p:sp>
      <p:sp>
        <p:nvSpPr>
          <p:cNvPr id="4" name="Espace réservé du texte 3">
            <a:extLst>
              <a:ext uri="{FF2B5EF4-FFF2-40B4-BE49-F238E27FC236}">
                <a16:creationId xmlns:a16="http://schemas.microsoft.com/office/drawing/2014/main" id="{A85E79AE-ECDA-9473-5F60-36A01D93CBD8}"/>
              </a:ext>
            </a:extLst>
          </p:cNvPr>
          <p:cNvSpPr>
            <a:spLocks noGrp="1"/>
          </p:cNvSpPr>
          <p:nvPr>
            <p:ph type="body" sz="quarter" idx="18"/>
          </p:nvPr>
        </p:nvSpPr>
        <p:spPr>
          <a:xfrm>
            <a:off x="407987" y="1605304"/>
            <a:ext cx="10335600" cy="2431435"/>
          </a:xfrm>
        </p:spPr>
        <p:txBody>
          <a:bodyPr/>
          <a:lstStyle/>
          <a:p>
            <a:r>
              <a:rPr lang="fr-FR">
                <a:latin typeface="+mn-lt"/>
              </a:rPr>
              <a:t>Via la solution </a:t>
            </a:r>
            <a:r>
              <a:rPr lang="fr-FR" err="1">
                <a:latin typeface="+mn-lt"/>
              </a:rPr>
              <a:t>CyberPilot</a:t>
            </a:r>
            <a:r>
              <a:rPr lang="fr-FR">
                <a:latin typeface="+mn-lt"/>
              </a:rPr>
              <a:t> :</a:t>
            </a:r>
          </a:p>
          <a:p>
            <a:pPr marL="1076325" indent="-285750">
              <a:buFont typeface="Arial" panose="020B0604020202020204" pitchFamily="34" charset="0"/>
              <a:buChar char="•"/>
            </a:pPr>
            <a:r>
              <a:rPr lang="fr-FR">
                <a:latin typeface="+mn-lt"/>
              </a:rPr>
              <a:t>Diagnostic 360 ° : réalisation d’un état des lieux pour comprendre le niveau de maturité et d’exposition aux risques</a:t>
            </a:r>
          </a:p>
          <a:p>
            <a:pPr marL="1076325" indent="-285750">
              <a:buFont typeface="Arial" panose="020B0604020202020204" pitchFamily="34" charset="0"/>
              <a:buChar char="•"/>
            </a:pPr>
            <a:r>
              <a:rPr lang="fr-FR">
                <a:latin typeface="+mn-lt"/>
              </a:rPr>
              <a:t>Elaboration et suivi de la feuille de route</a:t>
            </a:r>
          </a:p>
          <a:p>
            <a:pPr marL="1076325" indent="-285750">
              <a:buFont typeface="Arial" panose="020B0604020202020204" pitchFamily="34" charset="0"/>
              <a:buChar char="•"/>
            </a:pPr>
            <a:r>
              <a:rPr lang="fr-FR">
                <a:latin typeface="+mn-lt"/>
              </a:rPr>
              <a:t>Analyse de la conformité vis-à-vis des règlementations européennes dont NIS2</a:t>
            </a:r>
          </a:p>
          <a:p>
            <a:pPr marL="1076325" indent="-285750">
              <a:buFont typeface="Arial" panose="020B0604020202020204" pitchFamily="34" charset="0"/>
              <a:buChar char="•"/>
            </a:pPr>
            <a:r>
              <a:rPr lang="fr-FR">
                <a:latin typeface="+mn-lt"/>
              </a:rPr>
              <a:t>Analyse de la surface d’exposition externe</a:t>
            </a:r>
          </a:p>
          <a:p>
            <a:pPr marL="1076325" indent="-285750">
              <a:buFont typeface="Arial" panose="020B0604020202020204" pitchFamily="34" charset="0"/>
              <a:buChar char="•"/>
            </a:pPr>
            <a:r>
              <a:rPr lang="fr-FR">
                <a:latin typeface="+mn-lt"/>
              </a:rPr>
              <a:t>Guides : PSSI, Charte, gestion de crise, RGPD, …</a:t>
            </a:r>
          </a:p>
          <a:p>
            <a:pPr marL="1076325" indent="-285750">
              <a:buFont typeface="Arial" panose="020B0604020202020204" pitchFamily="34" charset="0"/>
              <a:buChar char="•"/>
            </a:pPr>
            <a:endParaRPr lang="fr-FR"/>
          </a:p>
        </p:txBody>
      </p:sp>
      <p:pic>
        <p:nvPicPr>
          <p:cNvPr id="8" name="Image 7">
            <a:extLst>
              <a:ext uri="{FF2B5EF4-FFF2-40B4-BE49-F238E27FC236}">
                <a16:creationId xmlns:a16="http://schemas.microsoft.com/office/drawing/2014/main" id="{3D2142E2-0A44-8758-BE58-EA246E888D99}"/>
              </a:ext>
            </a:extLst>
          </p:cNvPr>
          <p:cNvPicPr>
            <a:picLocks noChangeAspect="1"/>
          </p:cNvPicPr>
          <p:nvPr/>
        </p:nvPicPr>
        <p:blipFill>
          <a:blip r:embed="rId2"/>
          <a:stretch>
            <a:fillRect/>
          </a:stretch>
        </p:blipFill>
        <p:spPr>
          <a:xfrm>
            <a:off x="9920752" y="4973707"/>
            <a:ext cx="1397072" cy="615982"/>
          </a:xfrm>
          <a:prstGeom prst="rect">
            <a:avLst/>
          </a:prstGeom>
        </p:spPr>
      </p:pic>
      <p:pic>
        <p:nvPicPr>
          <p:cNvPr id="7" name="Image 6">
            <a:extLst>
              <a:ext uri="{FF2B5EF4-FFF2-40B4-BE49-F238E27FC236}">
                <a16:creationId xmlns:a16="http://schemas.microsoft.com/office/drawing/2014/main" id="{6BCBB280-B77C-F446-B08E-6A94001A332F}"/>
              </a:ext>
            </a:extLst>
          </p:cNvPr>
          <p:cNvPicPr>
            <a:picLocks noChangeAspect="1"/>
          </p:cNvPicPr>
          <p:nvPr/>
        </p:nvPicPr>
        <p:blipFill>
          <a:blip r:embed="rId3"/>
          <a:stretch>
            <a:fillRect/>
          </a:stretch>
        </p:blipFill>
        <p:spPr>
          <a:xfrm>
            <a:off x="9920752" y="5812898"/>
            <a:ext cx="1416123" cy="520727"/>
          </a:xfrm>
          <a:prstGeom prst="rect">
            <a:avLst/>
          </a:prstGeom>
        </p:spPr>
      </p:pic>
      <p:pic>
        <p:nvPicPr>
          <p:cNvPr id="10" name="Image 9">
            <a:extLst>
              <a:ext uri="{FF2B5EF4-FFF2-40B4-BE49-F238E27FC236}">
                <a16:creationId xmlns:a16="http://schemas.microsoft.com/office/drawing/2014/main" id="{D3A06AC7-C433-6CFC-936E-2D17D551EF3E}"/>
              </a:ext>
            </a:extLst>
          </p:cNvPr>
          <p:cNvPicPr>
            <a:picLocks noChangeAspect="1"/>
          </p:cNvPicPr>
          <p:nvPr/>
        </p:nvPicPr>
        <p:blipFill>
          <a:blip r:embed="rId4"/>
          <a:stretch>
            <a:fillRect/>
          </a:stretch>
        </p:blipFill>
        <p:spPr>
          <a:xfrm>
            <a:off x="9920751" y="3965699"/>
            <a:ext cx="1397073" cy="784799"/>
          </a:xfrm>
          <a:prstGeom prst="rect">
            <a:avLst/>
          </a:prstGeom>
        </p:spPr>
      </p:pic>
      <p:pic>
        <p:nvPicPr>
          <p:cNvPr id="6" name="Image 5">
            <a:extLst>
              <a:ext uri="{FF2B5EF4-FFF2-40B4-BE49-F238E27FC236}">
                <a16:creationId xmlns:a16="http://schemas.microsoft.com/office/drawing/2014/main" id="{3829D7A6-F21A-2635-4C0E-105AE9A1B101}"/>
              </a:ext>
            </a:extLst>
          </p:cNvPr>
          <p:cNvPicPr>
            <a:picLocks noChangeAspect="1"/>
          </p:cNvPicPr>
          <p:nvPr/>
        </p:nvPicPr>
        <p:blipFill>
          <a:blip r:embed="rId5"/>
          <a:stretch>
            <a:fillRect/>
          </a:stretch>
        </p:blipFill>
        <p:spPr>
          <a:xfrm>
            <a:off x="1850490" y="3943868"/>
            <a:ext cx="7584197" cy="2675659"/>
          </a:xfrm>
          <a:prstGeom prst="rect">
            <a:avLst/>
          </a:prstGeom>
        </p:spPr>
      </p:pic>
      <p:sp>
        <p:nvSpPr>
          <p:cNvPr id="12" name="Rectangle : coins arrondis 11">
            <a:extLst>
              <a:ext uri="{FF2B5EF4-FFF2-40B4-BE49-F238E27FC236}">
                <a16:creationId xmlns:a16="http://schemas.microsoft.com/office/drawing/2014/main" id="{F22BD214-AB40-CA15-A7C9-8E38048758EC}"/>
              </a:ext>
            </a:extLst>
          </p:cNvPr>
          <p:cNvSpPr/>
          <p:nvPr/>
        </p:nvSpPr>
        <p:spPr>
          <a:xfrm>
            <a:off x="8333361" y="152656"/>
            <a:ext cx="2697804" cy="555290"/>
          </a:xfrm>
          <a:prstGeom prst="roundRect">
            <a:avLst/>
          </a:prstGeom>
          <a:solidFill>
            <a:srgbClr val="038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400" b="1"/>
              <a:t>Inclus dans Gold et Platinium, </a:t>
            </a:r>
          </a:p>
          <a:p>
            <a:pPr algn="ctr"/>
            <a:r>
              <a:rPr lang="fr-FR" sz="1400" b="1"/>
              <a:t>En option pour Silver</a:t>
            </a:r>
          </a:p>
        </p:txBody>
      </p:sp>
    </p:spTree>
    <p:extLst>
      <p:ext uri="{BB962C8B-B14F-4D97-AF65-F5344CB8AC3E}">
        <p14:creationId xmlns:p14="http://schemas.microsoft.com/office/powerpoint/2010/main" val="3574404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DE8EC7D9-456A-F232-F46F-9BD0F354AD50}"/>
              </a:ext>
            </a:extLst>
          </p:cNvPr>
          <p:cNvSpPr>
            <a:spLocks noGrp="1"/>
          </p:cNvSpPr>
          <p:nvPr>
            <p:ph type="title"/>
          </p:nvPr>
        </p:nvSpPr>
        <p:spPr/>
        <p:txBody>
          <a:bodyPr/>
          <a:lstStyle/>
          <a:p>
            <a:r>
              <a:rPr lang="fr-FR">
                <a:latin typeface="Gotham Black" pitchFamily="50" charset="0"/>
              </a:rPr>
              <a:t>Analyse de la surface d’exposition externe</a:t>
            </a:r>
          </a:p>
        </p:txBody>
      </p:sp>
      <p:sp>
        <p:nvSpPr>
          <p:cNvPr id="4" name="Espace réservé du texte 3">
            <a:extLst>
              <a:ext uri="{FF2B5EF4-FFF2-40B4-BE49-F238E27FC236}">
                <a16:creationId xmlns:a16="http://schemas.microsoft.com/office/drawing/2014/main" id="{A85E79AE-ECDA-9473-5F60-36A01D93CBD8}"/>
              </a:ext>
            </a:extLst>
          </p:cNvPr>
          <p:cNvSpPr>
            <a:spLocks noGrp="1"/>
          </p:cNvSpPr>
          <p:nvPr>
            <p:ph type="body" sz="quarter" idx="18"/>
          </p:nvPr>
        </p:nvSpPr>
        <p:spPr>
          <a:xfrm>
            <a:off x="407986" y="1605304"/>
            <a:ext cx="11309655" cy="1954381"/>
          </a:xfrm>
        </p:spPr>
        <p:txBody>
          <a:bodyPr/>
          <a:lstStyle/>
          <a:p>
            <a:r>
              <a:rPr lang="fr-FR" b="0">
                <a:latin typeface="+mn-lt"/>
              </a:rPr>
              <a:t>Réalisé 1 fois par an maximum en début de cycle d’un scan de votre surface d’attaque externe et analyse les vulnérabilités détectées de votre surface d’exposition (domaines, IP publiques, ports, protocoles).  Cette analyse s’organise via l’utilisation de la solution SAAS </a:t>
            </a:r>
            <a:r>
              <a:rPr lang="fr-FR" b="0" err="1">
                <a:latin typeface="+mn-lt"/>
              </a:rPr>
              <a:t>SecurityScoreCard</a:t>
            </a:r>
            <a:r>
              <a:rPr lang="fr-FR" b="0">
                <a:latin typeface="+mn-lt"/>
              </a:rPr>
              <a:t> pour détecter les vulnérabilités et faiblesses de configuration publiquement accessibles. Elle est augmentée au travers d’une analyse humaine et intégrée dans le tableau de bord de </a:t>
            </a:r>
            <a:r>
              <a:rPr lang="fr-FR" b="0" err="1">
                <a:latin typeface="+mn-lt"/>
              </a:rPr>
              <a:t>CyberPilot</a:t>
            </a:r>
            <a:endParaRPr lang="fr-FR" b="0">
              <a:latin typeface="+mn-lt"/>
            </a:endParaRPr>
          </a:p>
          <a:p>
            <a:pPr marL="285750" indent="-285750">
              <a:buFont typeface="Arial" panose="020B0604020202020204" pitchFamily="34" charset="0"/>
              <a:buChar char="•"/>
            </a:pPr>
            <a:endParaRPr lang="fr-FR" b="0"/>
          </a:p>
          <a:p>
            <a:pPr marL="285750" indent="-285750">
              <a:buFont typeface="Arial" panose="020B0604020202020204" pitchFamily="34" charset="0"/>
              <a:buChar char="•"/>
            </a:pPr>
            <a:endParaRPr lang="fr-FR" b="0"/>
          </a:p>
          <a:p>
            <a:pPr marL="285750" indent="-285750">
              <a:buFont typeface="Arial" panose="020B0604020202020204" pitchFamily="34" charset="0"/>
              <a:buChar char="•"/>
            </a:pPr>
            <a:endParaRPr lang="fr-FR" b="0"/>
          </a:p>
        </p:txBody>
      </p:sp>
      <p:pic>
        <p:nvPicPr>
          <p:cNvPr id="6" name="Image 5">
            <a:extLst>
              <a:ext uri="{FF2B5EF4-FFF2-40B4-BE49-F238E27FC236}">
                <a16:creationId xmlns:a16="http://schemas.microsoft.com/office/drawing/2014/main" id="{C15D1029-5A17-3469-72B2-A56CEC02A33C}"/>
              </a:ext>
            </a:extLst>
          </p:cNvPr>
          <p:cNvPicPr>
            <a:picLocks noChangeAspect="1"/>
          </p:cNvPicPr>
          <p:nvPr/>
        </p:nvPicPr>
        <p:blipFill>
          <a:blip r:embed="rId2"/>
          <a:stretch>
            <a:fillRect/>
          </a:stretch>
        </p:blipFill>
        <p:spPr>
          <a:xfrm>
            <a:off x="198759" y="2703871"/>
            <a:ext cx="4590081" cy="2277521"/>
          </a:xfrm>
          <a:prstGeom prst="rect">
            <a:avLst/>
          </a:prstGeom>
        </p:spPr>
      </p:pic>
      <p:pic>
        <p:nvPicPr>
          <p:cNvPr id="8" name="Image 7">
            <a:extLst>
              <a:ext uri="{FF2B5EF4-FFF2-40B4-BE49-F238E27FC236}">
                <a16:creationId xmlns:a16="http://schemas.microsoft.com/office/drawing/2014/main" id="{8B9EE7D2-7F7B-F118-F315-3E80252A773B}"/>
              </a:ext>
            </a:extLst>
          </p:cNvPr>
          <p:cNvPicPr>
            <a:picLocks noChangeAspect="1"/>
          </p:cNvPicPr>
          <p:nvPr/>
        </p:nvPicPr>
        <p:blipFill>
          <a:blip r:embed="rId3"/>
          <a:stretch>
            <a:fillRect/>
          </a:stretch>
        </p:blipFill>
        <p:spPr>
          <a:xfrm>
            <a:off x="6038903" y="2780307"/>
            <a:ext cx="5856046" cy="2267023"/>
          </a:xfrm>
          <a:prstGeom prst="rect">
            <a:avLst/>
          </a:prstGeom>
        </p:spPr>
      </p:pic>
      <p:pic>
        <p:nvPicPr>
          <p:cNvPr id="10" name="Image 9">
            <a:extLst>
              <a:ext uri="{FF2B5EF4-FFF2-40B4-BE49-F238E27FC236}">
                <a16:creationId xmlns:a16="http://schemas.microsoft.com/office/drawing/2014/main" id="{B4D1C4BD-BDFF-4AEF-094F-2967358EAA2A}"/>
              </a:ext>
            </a:extLst>
          </p:cNvPr>
          <p:cNvPicPr>
            <a:picLocks noChangeAspect="1"/>
          </p:cNvPicPr>
          <p:nvPr/>
        </p:nvPicPr>
        <p:blipFill>
          <a:blip r:embed="rId4"/>
          <a:stretch>
            <a:fillRect/>
          </a:stretch>
        </p:blipFill>
        <p:spPr>
          <a:xfrm>
            <a:off x="2673457" y="4734688"/>
            <a:ext cx="7480515" cy="1849179"/>
          </a:xfrm>
          <a:prstGeom prst="rect">
            <a:avLst/>
          </a:prstGeom>
        </p:spPr>
      </p:pic>
      <p:sp>
        <p:nvSpPr>
          <p:cNvPr id="11" name="Rectangle : coins arrondis 10">
            <a:extLst>
              <a:ext uri="{FF2B5EF4-FFF2-40B4-BE49-F238E27FC236}">
                <a16:creationId xmlns:a16="http://schemas.microsoft.com/office/drawing/2014/main" id="{7DE51D25-8A99-C183-962D-E0BC057FC975}"/>
              </a:ext>
            </a:extLst>
          </p:cNvPr>
          <p:cNvSpPr/>
          <p:nvPr/>
        </p:nvSpPr>
        <p:spPr>
          <a:xfrm>
            <a:off x="8333361" y="152656"/>
            <a:ext cx="2697804" cy="555290"/>
          </a:xfrm>
          <a:prstGeom prst="roundRect">
            <a:avLst/>
          </a:prstGeom>
          <a:solidFill>
            <a:srgbClr val="038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400" b="1"/>
              <a:t>Inclus dans Gold et Platinium, </a:t>
            </a:r>
          </a:p>
          <a:p>
            <a:pPr algn="ctr"/>
            <a:r>
              <a:rPr lang="fr-FR" sz="1400" b="1"/>
              <a:t>En option pour Silver</a:t>
            </a:r>
          </a:p>
        </p:txBody>
      </p:sp>
    </p:spTree>
    <p:extLst>
      <p:ext uri="{BB962C8B-B14F-4D97-AF65-F5344CB8AC3E}">
        <p14:creationId xmlns:p14="http://schemas.microsoft.com/office/powerpoint/2010/main" val="2207537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DE8EC7D9-456A-F232-F46F-9BD0F354AD50}"/>
              </a:ext>
            </a:extLst>
          </p:cNvPr>
          <p:cNvSpPr>
            <a:spLocks noGrp="1"/>
          </p:cNvSpPr>
          <p:nvPr>
            <p:ph type="title"/>
          </p:nvPr>
        </p:nvSpPr>
        <p:spPr/>
        <p:txBody>
          <a:bodyPr/>
          <a:lstStyle/>
          <a:p>
            <a:r>
              <a:rPr lang="fr-FR">
                <a:latin typeface="Gotham Black" pitchFamily="50" charset="0"/>
              </a:rPr>
              <a:t>Mise en œuvre des lignes de bases</a:t>
            </a:r>
          </a:p>
        </p:txBody>
      </p:sp>
      <p:sp>
        <p:nvSpPr>
          <p:cNvPr id="4" name="Espace réservé du texte 3">
            <a:extLst>
              <a:ext uri="{FF2B5EF4-FFF2-40B4-BE49-F238E27FC236}">
                <a16:creationId xmlns:a16="http://schemas.microsoft.com/office/drawing/2014/main" id="{A85E79AE-ECDA-9473-5F60-36A01D93CBD8}"/>
              </a:ext>
            </a:extLst>
          </p:cNvPr>
          <p:cNvSpPr>
            <a:spLocks noGrp="1"/>
          </p:cNvSpPr>
          <p:nvPr>
            <p:ph type="body" sz="quarter" idx="12"/>
          </p:nvPr>
        </p:nvSpPr>
        <p:spPr/>
        <p:txBody>
          <a:bodyPr/>
          <a:lstStyle/>
          <a:p>
            <a:endParaRPr lang="fr-FR" b="0"/>
          </a:p>
          <a:p>
            <a:pPr marL="285750" indent="-285750">
              <a:buFont typeface="Arial" panose="020B0604020202020204" pitchFamily="34" charset="0"/>
              <a:buChar char="•"/>
            </a:pPr>
            <a:endParaRPr lang="fr-FR" b="0"/>
          </a:p>
          <a:p>
            <a:pPr marL="285750" indent="-285750">
              <a:buFont typeface="Arial" panose="020B0604020202020204" pitchFamily="34" charset="0"/>
              <a:buChar char="•"/>
            </a:pPr>
            <a:endParaRPr lang="fr-FR" b="0"/>
          </a:p>
        </p:txBody>
      </p:sp>
      <p:sp>
        <p:nvSpPr>
          <p:cNvPr id="7" name="Espace réservé du texte 6">
            <a:extLst>
              <a:ext uri="{FF2B5EF4-FFF2-40B4-BE49-F238E27FC236}">
                <a16:creationId xmlns:a16="http://schemas.microsoft.com/office/drawing/2014/main" id="{27AED69B-C41D-EA95-AF0A-2855791997EA}"/>
              </a:ext>
            </a:extLst>
          </p:cNvPr>
          <p:cNvSpPr>
            <a:spLocks noGrp="1"/>
          </p:cNvSpPr>
          <p:nvPr>
            <p:ph type="body" sz="quarter" idx="18"/>
          </p:nvPr>
        </p:nvSpPr>
        <p:spPr>
          <a:xfrm>
            <a:off x="4661010" y="749175"/>
            <a:ext cx="3250800" cy="1641600"/>
          </a:xfrm>
          <a:prstGeom prst="roundRect">
            <a:avLst/>
          </a:prstGeom>
        </p:spPr>
        <p:txBody>
          <a:bodyPr lIns="360000"/>
          <a:lstStyle/>
          <a:p>
            <a:r>
              <a:rPr lang="fr-FR" sz="1800" b="0">
                <a:latin typeface="Gotham" panose="02000504050000020004" pitchFamily="2" charset="0"/>
              </a:rPr>
              <a:t>Configuration du tenant</a:t>
            </a:r>
          </a:p>
        </p:txBody>
      </p:sp>
      <p:sp>
        <p:nvSpPr>
          <p:cNvPr id="8" name="Espace réservé du texte 7">
            <a:extLst>
              <a:ext uri="{FF2B5EF4-FFF2-40B4-BE49-F238E27FC236}">
                <a16:creationId xmlns:a16="http://schemas.microsoft.com/office/drawing/2014/main" id="{84F664DC-2CA6-C86D-341D-7AFB417DE3CE}"/>
              </a:ext>
            </a:extLst>
          </p:cNvPr>
          <p:cNvSpPr>
            <a:spLocks noGrp="1"/>
          </p:cNvSpPr>
          <p:nvPr>
            <p:ph type="body" sz="quarter" idx="19"/>
          </p:nvPr>
        </p:nvSpPr>
        <p:spPr>
          <a:prstGeom prst="roundRect">
            <a:avLst/>
          </a:prstGeom>
        </p:spPr>
        <p:txBody>
          <a:bodyPr lIns="360000"/>
          <a:lstStyle/>
          <a:p>
            <a:r>
              <a:rPr lang="fr-FR" sz="1800" b="0">
                <a:latin typeface="Gotham" panose="02000504050000020004" pitchFamily="2" charset="0"/>
              </a:rPr>
              <a:t>Protection des solutions de collaboration dans MDO</a:t>
            </a:r>
          </a:p>
        </p:txBody>
      </p:sp>
      <p:sp>
        <p:nvSpPr>
          <p:cNvPr id="9" name="Espace réservé du texte 8">
            <a:extLst>
              <a:ext uri="{FF2B5EF4-FFF2-40B4-BE49-F238E27FC236}">
                <a16:creationId xmlns:a16="http://schemas.microsoft.com/office/drawing/2014/main" id="{11144200-5AA2-1692-90C0-3B5E0EF2BD02}"/>
              </a:ext>
            </a:extLst>
          </p:cNvPr>
          <p:cNvSpPr>
            <a:spLocks noGrp="1"/>
          </p:cNvSpPr>
          <p:nvPr>
            <p:ph type="body" sz="quarter" idx="20"/>
          </p:nvPr>
        </p:nvSpPr>
        <p:spPr>
          <a:xfrm>
            <a:off x="4661010" y="4535354"/>
            <a:ext cx="3250800" cy="1641600"/>
          </a:xfrm>
          <a:prstGeom prst="roundRect">
            <a:avLst/>
          </a:prstGeom>
        </p:spPr>
        <p:txBody>
          <a:bodyPr lIns="360000"/>
          <a:lstStyle/>
          <a:p>
            <a:r>
              <a:rPr lang="fr-FR" sz="1800" b="0">
                <a:latin typeface="Gotham" panose="02000504050000020004" pitchFamily="2" charset="0"/>
              </a:rPr>
              <a:t>Option : Protection des documents via </a:t>
            </a:r>
            <a:r>
              <a:rPr lang="fr-FR" sz="1800" b="0" err="1">
                <a:latin typeface="Gotham" panose="02000504050000020004" pitchFamily="2" charset="0"/>
              </a:rPr>
              <a:t>Purview</a:t>
            </a:r>
            <a:endParaRPr lang="fr-FR" sz="1800" b="0">
              <a:latin typeface="Gotham" panose="02000504050000020004" pitchFamily="2" charset="0"/>
            </a:endParaRPr>
          </a:p>
        </p:txBody>
      </p:sp>
      <p:sp>
        <p:nvSpPr>
          <p:cNvPr id="10" name="Espace réservé du texte 9">
            <a:extLst>
              <a:ext uri="{FF2B5EF4-FFF2-40B4-BE49-F238E27FC236}">
                <a16:creationId xmlns:a16="http://schemas.microsoft.com/office/drawing/2014/main" id="{3916B216-AD3C-36DF-EAE1-1C3DF2354222}"/>
              </a:ext>
            </a:extLst>
          </p:cNvPr>
          <p:cNvSpPr>
            <a:spLocks noGrp="1"/>
          </p:cNvSpPr>
          <p:nvPr>
            <p:ph type="body" sz="quarter" idx="21"/>
          </p:nvPr>
        </p:nvSpPr>
        <p:spPr>
          <a:xfrm>
            <a:off x="4661010" y="2644574"/>
            <a:ext cx="3250800" cy="1641600"/>
          </a:xfrm>
          <a:prstGeom prst="roundRect">
            <a:avLst/>
          </a:prstGeom>
        </p:spPr>
        <p:txBody>
          <a:bodyPr lIns="360000"/>
          <a:lstStyle/>
          <a:p>
            <a:r>
              <a:rPr lang="fr-FR" sz="1800" b="0">
                <a:latin typeface="Gotham" panose="02000504050000020004" pitchFamily="2" charset="0"/>
              </a:rPr>
              <a:t>Protection des </a:t>
            </a:r>
            <a:r>
              <a:rPr lang="fr-FR" sz="1800" b="0" err="1">
                <a:latin typeface="Gotham" panose="02000504050000020004" pitchFamily="2" charset="0"/>
              </a:rPr>
              <a:t>devices</a:t>
            </a:r>
            <a:r>
              <a:rPr lang="fr-FR" sz="1800" b="0">
                <a:latin typeface="Gotham" panose="02000504050000020004" pitchFamily="2" charset="0"/>
              </a:rPr>
              <a:t> sur MDE</a:t>
            </a:r>
          </a:p>
        </p:txBody>
      </p:sp>
      <p:sp>
        <p:nvSpPr>
          <p:cNvPr id="11" name="Espace réservé du texte 10">
            <a:extLst>
              <a:ext uri="{FF2B5EF4-FFF2-40B4-BE49-F238E27FC236}">
                <a16:creationId xmlns:a16="http://schemas.microsoft.com/office/drawing/2014/main" id="{53815FE4-90F8-5A7C-CEF2-9A30997141AD}"/>
              </a:ext>
            </a:extLst>
          </p:cNvPr>
          <p:cNvSpPr>
            <a:spLocks noGrp="1"/>
          </p:cNvSpPr>
          <p:nvPr>
            <p:ph type="body" sz="quarter" idx="22"/>
          </p:nvPr>
        </p:nvSpPr>
        <p:spPr>
          <a:prstGeom prst="roundRect">
            <a:avLst/>
          </a:prstGeom>
        </p:spPr>
        <p:txBody>
          <a:bodyPr lIns="360000"/>
          <a:lstStyle/>
          <a:p>
            <a:r>
              <a:rPr lang="fr-FR" sz="1800" b="0">
                <a:latin typeface="Gotham" panose="02000504050000020004" pitchFamily="2" charset="0"/>
              </a:rPr>
              <a:t>Protection des identités et des accès</a:t>
            </a:r>
          </a:p>
        </p:txBody>
      </p:sp>
      <p:sp>
        <p:nvSpPr>
          <p:cNvPr id="12" name="Espace réservé du texte 11">
            <a:extLst>
              <a:ext uri="{FF2B5EF4-FFF2-40B4-BE49-F238E27FC236}">
                <a16:creationId xmlns:a16="http://schemas.microsoft.com/office/drawing/2014/main" id="{91EA42CC-AD17-737F-5B90-1CD7413D1621}"/>
              </a:ext>
            </a:extLst>
          </p:cNvPr>
          <p:cNvSpPr>
            <a:spLocks noGrp="1"/>
          </p:cNvSpPr>
          <p:nvPr>
            <p:ph type="body" sz="quarter" idx="23"/>
          </p:nvPr>
        </p:nvSpPr>
        <p:spPr>
          <a:prstGeom prst="roundRect">
            <a:avLst/>
          </a:prstGeom>
        </p:spPr>
        <p:txBody>
          <a:bodyPr lIns="360000"/>
          <a:lstStyle/>
          <a:p>
            <a:r>
              <a:rPr lang="fr-FR" sz="1800">
                <a:latin typeface="Gotham" panose="02000504050000020004" pitchFamily="2" charset="0"/>
              </a:rPr>
              <a:t>Option : Protection des </a:t>
            </a:r>
            <a:r>
              <a:rPr lang="fr-FR" sz="1800" err="1">
                <a:latin typeface="Gotham" panose="02000504050000020004" pitchFamily="2" charset="0"/>
              </a:rPr>
              <a:t>devices</a:t>
            </a:r>
            <a:r>
              <a:rPr lang="fr-FR" sz="1800">
                <a:latin typeface="Gotham" panose="02000504050000020004" pitchFamily="2" charset="0"/>
              </a:rPr>
              <a:t> sur Intune (si </a:t>
            </a:r>
            <a:r>
              <a:rPr lang="fr-FR" sz="1800" err="1">
                <a:latin typeface="Gotham" panose="02000504050000020004" pitchFamily="2" charset="0"/>
              </a:rPr>
              <a:t>onboarding</a:t>
            </a:r>
            <a:r>
              <a:rPr lang="fr-FR" sz="1800">
                <a:latin typeface="Gotham" panose="02000504050000020004" pitchFamily="2" charset="0"/>
              </a:rPr>
              <a:t>)</a:t>
            </a:r>
          </a:p>
        </p:txBody>
      </p:sp>
      <p:sp>
        <p:nvSpPr>
          <p:cNvPr id="15" name="Espace réservé du texte 14">
            <a:extLst>
              <a:ext uri="{FF2B5EF4-FFF2-40B4-BE49-F238E27FC236}">
                <a16:creationId xmlns:a16="http://schemas.microsoft.com/office/drawing/2014/main" id="{79D04C66-1A80-975E-D14D-549884F8C1F6}"/>
              </a:ext>
            </a:extLst>
          </p:cNvPr>
          <p:cNvSpPr>
            <a:spLocks noGrp="1"/>
          </p:cNvSpPr>
          <p:nvPr>
            <p:ph type="body" sz="quarter" idx="17"/>
          </p:nvPr>
        </p:nvSpPr>
        <p:spPr/>
        <p:txBody>
          <a:bodyPr/>
          <a:lstStyle/>
          <a:p>
            <a:endParaRPr lang="fr-FR"/>
          </a:p>
        </p:txBody>
      </p:sp>
    </p:spTree>
    <p:extLst>
      <p:ext uri="{BB962C8B-B14F-4D97-AF65-F5344CB8AC3E}">
        <p14:creationId xmlns:p14="http://schemas.microsoft.com/office/powerpoint/2010/main" val="3088825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DE8EC7D9-456A-F232-F46F-9BD0F354AD50}"/>
              </a:ext>
            </a:extLst>
          </p:cNvPr>
          <p:cNvSpPr>
            <a:spLocks noGrp="1"/>
          </p:cNvSpPr>
          <p:nvPr>
            <p:ph type="title"/>
          </p:nvPr>
        </p:nvSpPr>
        <p:spPr/>
        <p:txBody>
          <a:bodyPr/>
          <a:lstStyle/>
          <a:p>
            <a:r>
              <a:rPr lang="fr-FR">
                <a:latin typeface="Gotham Black" pitchFamily="50" charset="0"/>
              </a:rPr>
              <a:t>Surveillance des alertes et incidents</a:t>
            </a:r>
          </a:p>
        </p:txBody>
      </p:sp>
      <p:sp>
        <p:nvSpPr>
          <p:cNvPr id="7" name="Rectangle : coins arrondis 6">
            <a:extLst>
              <a:ext uri="{FF2B5EF4-FFF2-40B4-BE49-F238E27FC236}">
                <a16:creationId xmlns:a16="http://schemas.microsoft.com/office/drawing/2014/main" id="{F703DBB5-227C-5D07-55E6-CCEAD422D49A}"/>
              </a:ext>
            </a:extLst>
          </p:cNvPr>
          <p:cNvSpPr/>
          <p:nvPr/>
        </p:nvSpPr>
        <p:spPr>
          <a:xfrm>
            <a:off x="8333361" y="152656"/>
            <a:ext cx="2697804" cy="555290"/>
          </a:xfrm>
          <a:prstGeom prst="roundRect">
            <a:avLst/>
          </a:prstGeom>
          <a:solidFill>
            <a:srgbClr val="038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400" b="1"/>
              <a:t>Inclus dans Gold et Platinium, </a:t>
            </a:r>
          </a:p>
          <a:p>
            <a:pPr algn="ctr"/>
            <a:r>
              <a:rPr lang="fr-FR" sz="1400" b="1"/>
              <a:t>En option pour Silver</a:t>
            </a:r>
          </a:p>
        </p:txBody>
      </p:sp>
      <p:sp>
        <p:nvSpPr>
          <p:cNvPr id="10" name="Espace réservé du texte 3">
            <a:extLst>
              <a:ext uri="{FF2B5EF4-FFF2-40B4-BE49-F238E27FC236}">
                <a16:creationId xmlns:a16="http://schemas.microsoft.com/office/drawing/2014/main" id="{53582EE4-E01F-8988-0CEA-9E4A95609786}"/>
              </a:ext>
            </a:extLst>
          </p:cNvPr>
          <p:cNvSpPr txBox="1">
            <a:spLocks/>
          </p:cNvSpPr>
          <p:nvPr/>
        </p:nvSpPr>
        <p:spPr>
          <a:xfrm>
            <a:off x="529747" y="2057535"/>
            <a:ext cx="4757870" cy="3046988"/>
          </a:xfrm>
          <a:prstGeom prst="rect">
            <a:avLst/>
          </a:prstGeom>
          <a:ln>
            <a:noFill/>
          </a:ln>
        </p:spPr>
        <p:txBody>
          <a:bodyPr vert="horz" wrap="square" lIns="0" tIns="0" rIns="0" bIns="0" rtlCol="0" anchor="t"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bg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bg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bg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bg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bg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bg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bg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bg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bg1"/>
                </a:solidFill>
                <a:latin typeface="Lato" panose="020B0604020202020204" charset="0"/>
                <a:ea typeface="+mn-ea"/>
                <a:cs typeface="+mn-cs"/>
              </a:defRPr>
            </a:lvl9pPr>
          </a:lstStyle>
          <a:p>
            <a:pPr algn="ctr"/>
            <a:r>
              <a:rPr lang="fr-FR" sz="2400">
                <a:solidFill>
                  <a:schemeClr val="accent3"/>
                </a:solidFill>
                <a:latin typeface="Gotham" panose="02000504050000020004" pitchFamily="2" charset="0"/>
              </a:rPr>
              <a:t>Alertes</a:t>
            </a:r>
          </a:p>
          <a:p>
            <a:pPr algn="ctr"/>
            <a:endParaRPr lang="fr-FR">
              <a:latin typeface="+mn-lt"/>
            </a:endParaRPr>
          </a:p>
          <a:p>
            <a:pPr marL="285750" indent="-285750">
              <a:buFont typeface="Arial" panose="020B0604020202020204" pitchFamily="34" charset="0"/>
              <a:buChar char="•"/>
            </a:pPr>
            <a:r>
              <a:rPr lang="fr-FR" b="0">
                <a:latin typeface="+mn-lt"/>
              </a:rPr>
              <a:t>Surveillances des alertes en heures et jours ouvrés</a:t>
            </a:r>
          </a:p>
          <a:p>
            <a:pPr marL="285750" indent="-285750">
              <a:buFont typeface="Arial" panose="020B0604020202020204" pitchFamily="34" charset="0"/>
              <a:buChar char="•"/>
            </a:pPr>
            <a:r>
              <a:rPr lang="fr-FR" b="0">
                <a:latin typeface="+mn-lt"/>
              </a:rPr>
              <a:t>Notification par mail 24/7 pour les alertes de niveau élevé</a:t>
            </a:r>
          </a:p>
          <a:p>
            <a:pPr marL="285750" indent="-285750">
              <a:buFont typeface="Arial" panose="020B0604020202020204" pitchFamily="34" charset="0"/>
              <a:buChar char="•"/>
            </a:pPr>
            <a:r>
              <a:rPr lang="fr-FR" b="0">
                <a:latin typeface="+mn-lt"/>
              </a:rPr>
              <a:t>Actions de remédiation de premier niveau suivant convention de service</a:t>
            </a:r>
          </a:p>
          <a:p>
            <a:pPr marL="285750" indent="-285750">
              <a:buFont typeface="Arial" panose="020B0604020202020204" pitchFamily="34" charset="0"/>
              <a:buChar char="•"/>
            </a:pPr>
            <a:r>
              <a:rPr lang="fr-FR" b="0">
                <a:latin typeface="+mn-lt"/>
              </a:rPr>
              <a:t>Investigations et diagnostics + Préconisation de plan de remédiation</a:t>
            </a:r>
          </a:p>
          <a:p>
            <a:endParaRPr lang="fr-FR"/>
          </a:p>
        </p:txBody>
      </p:sp>
      <p:sp>
        <p:nvSpPr>
          <p:cNvPr id="11" name="Espace réservé du texte 4">
            <a:extLst>
              <a:ext uri="{FF2B5EF4-FFF2-40B4-BE49-F238E27FC236}">
                <a16:creationId xmlns:a16="http://schemas.microsoft.com/office/drawing/2014/main" id="{5B20F320-64D8-AA88-794A-EF0D7436AEDA}"/>
              </a:ext>
            </a:extLst>
          </p:cNvPr>
          <p:cNvSpPr txBox="1">
            <a:spLocks/>
          </p:cNvSpPr>
          <p:nvPr/>
        </p:nvSpPr>
        <p:spPr>
          <a:xfrm>
            <a:off x="6332947" y="2057535"/>
            <a:ext cx="5551200" cy="3693600"/>
          </a:xfrm>
          <a:prstGeom prst="rect">
            <a:avLst/>
          </a:prstGeom>
        </p:spPr>
        <p:txBody>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400" b="1" kern="1200">
                <a:solidFill>
                  <a:schemeClr val="accent2"/>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200" kern="1200">
                <a:solidFill>
                  <a:schemeClr val="accent1"/>
                </a:solidFill>
                <a:latin typeface="+mj-lt"/>
                <a:ea typeface="+mn-ea"/>
                <a:cs typeface="+mn-cs"/>
              </a:defRPr>
            </a:lvl3pPr>
            <a:lvl4pPr marL="180000" indent="-180000" algn="l" defTabSz="914400" rtl="0" eaLnBrk="1" latinLnBrk="0" hangingPunct="1">
              <a:lnSpc>
                <a:spcPct val="100000"/>
              </a:lnSpc>
              <a:spcBef>
                <a:spcPts val="0"/>
              </a:spcBef>
              <a:spcAft>
                <a:spcPts val="600"/>
              </a:spcAft>
              <a:buFont typeface="Lato Light" panose="020F0302020204030203" charset="0"/>
              <a:buChar char="+"/>
              <a:defRPr sz="1200" kern="1200">
                <a:solidFill>
                  <a:schemeClr val="accent1"/>
                </a:solidFill>
                <a:latin typeface="+mj-lt"/>
                <a:ea typeface="+mn-ea"/>
                <a:cs typeface="+mn-cs"/>
              </a:defRPr>
            </a:lvl4pPr>
            <a:lvl5pPr marL="360000" indent="-180000" algn="l" defTabSz="914400" rtl="0" eaLnBrk="1" latinLnBrk="0" hangingPunct="1">
              <a:lnSpc>
                <a:spcPct val="100000"/>
              </a:lnSpc>
              <a:spcBef>
                <a:spcPts val="0"/>
              </a:spcBef>
              <a:spcAft>
                <a:spcPts val="600"/>
              </a:spcAft>
              <a:buFont typeface="Lato Light" panose="020F0302020204030203" charset="0"/>
              <a:buChar char="–"/>
              <a:defRPr sz="1050" kern="1200">
                <a:solidFill>
                  <a:schemeClr val="accent1"/>
                </a:solidFill>
                <a:latin typeface="+mj-lt"/>
                <a:ea typeface="+mn-ea"/>
                <a:cs typeface="+mn-cs"/>
              </a:defRPr>
            </a:lvl5pPr>
            <a:lvl6pPr marL="0" indent="0" algn="l" defTabSz="914400" rtl="0" eaLnBrk="1" latinLnBrk="0" hangingPunct="1">
              <a:lnSpc>
                <a:spcPct val="100000"/>
              </a:lnSpc>
              <a:spcBef>
                <a:spcPts val="0"/>
              </a:spcBef>
              <a:spcAft>
                <a:spcPts val="600"/>
              </a:spcAft>
              <a:buFontTx/>
              <a:buNone/>
              <a:defRPr sz="1100" kern="1200">
                <a:solidFill>
                  <a:schemeClr val="accent1"/>
                </a:solidFill>
                <a:latin typeface="+mj-lt"/>
                <a:ea typeface="+mn-ea"/>
                <a:cs typeface="+mn-cs"/>
              </a:defRPr>
            </a:lvl6pPr>
            <a:lvl7pPr marL="0" indent="0" algn="l" defTabSz="914400" rtl="0" eaLnBrk="1" latinLnBrk="0" hangingPunct="1">
              <a:lnSpc>
                <a:spcPct val="100000"/>
              </a:lnSpc>
              <a:spcBef>
                <a:spcPts val="0"/>
              </a:spcBef>
              <a:spcAft>
                <a:spcPts val="600"/>
              </a:spcAft>
              <a:buFontTx/>
              <a:buNone/>
              <a:defRPr sz="1000" i="1" kern="1200">
                <a:solidFill>
                  <a:schemeClr val="accent1"/>
                </a:solidFill>
                <a:latin typeface="+mj-lt"/>
                <a:ea typeface="+mn-ea"/>
                <a:cs typeface="+mn-cs"/>
              </a:defRPr>
            </a:lvl7pPr>
            <a:lvl8pPr marL="0" indent="0" algn="l" defTabSz="914400" rtl="0" eaLnBrk="1" latinLnBrk="0" hangingPunct="1">
              <a:lnSpc>
                <a:spcPct val="100000"/>
              </a:lnSpc>
              <a:spcBef>
                <a:spcPts val="0"/>
              </a:spcBef>
              <a:spcAft>
                <a:spcPts val="600"/>
              </a:spcAft>
              <a:buFontTx/>
              <a:buNone/>
              <a:defRPr sz="900" i="1" kern="1200">
                <a:solidFill>
                  <a:schemeClr val="accent1"/>
                </a:solidFill>
                <a:latin typeface="+mj-lt"/>
                <a:ea typeface="+mn-ea"/>
                <a:cs typeface="+mn-cs"/>
              </a:defRPr>
            </a:lvl8pPr>
            <a:lvl9pPr marL="0" indent="0" algn="l" defTabSz="914400" rtl="0" eaLnBrk="1" latinLnBrk="0" hangingPunct="1">
              <a:lnSpc>
                <a:spcPct val="100000"/>
              </a:lnSpc>
              <a:spcBef>
                <a:spcPts val="0"/>
              </a:spcBef>
              <a:spcAft>
                <a:spcPts val="600"/>
              </a:spcAft>
              <a:buFontTx/>
              <a:buNone/>
              <a:defRPr sz="900" i="0" kern="1200">
                <a:solidFill>
                  <a:schemeClr val="accent1"/>
                </a:solidFill>
                <a:latin typeface="+mj-lt"/>
                <a:ea typeface="+mn-ea"/>
                <a:cs typeface="+mn-cs"/>
              </a:defRPr>
            </a:lvl9pPr>
          </a:lstStyle>
          <a:p>
            <a:pPr algn="ctr"/>
            <a:r>
              <a:rPr lang="fr-FR" sz="2400">
                <a:solidFill>
                  <a:schemeClr val="accent3"/>
                </a:solidFill>
                <a:latin typeface="Gotham" panose="02000504050000020004" pitchFamily="2" charset="0"/>
              </a:rPr>
              <a:t>Incidents </a:t>
            </a:r>
          </a:p>
          <a:p>
            <a:endParaRPr lang="fr-FR" b="0"/>
          </a:p>
          <a:p>
            <a:pPr marL="285750" indent="-285750">
              <a:buFont typeface="Arial" panose="020B0604020202020204" pitchFamily="34" charset="0"/>
              <a:buChar char="•"/>
            </a:pPr>
            <a:r>
              <a:rPr lang="fr-FR" b="0">
                <a:solidFill>
                  <a:schemeClr val="bg1"/>
                </a:solidFill>
                <a:latin typeface="+mn-lt"/>
              </a:rPr>
              <a:t>Notification par mail 24/7 pour les alertes de niveau élevé</a:t>
            </a:r>
          </a:p>
          <a:p>
            <a:pPr marL="285750" indent="-285750">
              <a:buFont typeface="Arial" panose="020B0604020202020204" pitchFamily="34" charset="0"/>
              <a:buChar char="•"/>
            </a:pPr>
            <a:r>
              <a:rPr lang="fr-FR" b="0">
                <a:solidFill>
                  <a:schemeClr val="bg1"/>
                </a:solidFill>
                <a:latin typeface="+mn-lt"/>
              </a:rPr>
              <a:t>Actions de coupure de l’attaque suivant convention de service</a:t>
            </a:r>
          </a:p>
          <a:p>
            <a:pPr marL="285750" indent="-285750">
              <a:buFont typeface="Arial" panose="020B0604020202020204" pitchFamily="34" charset="0"/>
              <a:buChar char="•"/>
            </a:pPr>
            <a:r>
              <a:rPr lang="fr-FR" b="0">
                <a:solidFill>
                  <a:schemeClr val="bg1"/>
                </a:solidFill>
                <a:latin typeface="+mn-lt"/>
              </a:rPr>
              <a:t>Investigations et diagnostics + Préconisation de plan de remédiation</a:t>
            </a:r>
          </a:p>
          <a:p>
            <a:pPr marL="285750" indent="-285750">
              <a:buFont typeface="Arial" panose="020B0604020202020204" pitchFamily="34" charset="0"/>
              <a:buChar char="•"/>
            </a:pPr>
            <a:r>
              <a:rPr lang="fr-FR" b="0">
                <a:solidFill>
                  <a:schemeClr val="bg1"/>
                </a:solidFill>
                <a:latin typeface="+mn-lt"/>
              </a:rPr>
              <a:t>En fonction de la gravité : initiation de la gestion de crise + mise en relation avec CSIRT</a:t>
            </a:r>
          </a:p>
          <a:p>
            <a:pPr marL="285750" indent="-285750">
              <a:buFont typeface="Arial" panose="020B0604020202020204" pitchFamily="34" charset="0"/>
              <a:buChar char="•"/>
            </a:pPr>
            <a:endParaRPr lang="fr-FR" b="0"/>
          </a:p>
          <a:p>
            <a:endParaRPr lang="fr-FR"/>
          </a:p>
        </p:txBody>
      </p:sp>
      <p:sp>
        <p:nvSpPr>
          <p:cNvPr id="12" name="Rectangle : coins arrondis 11">
            <a:extLst>
              <a:ext uri="{FF2B5EF4-FFF2-40B4-BE49-F238E27FC236}">
                <a16:creationId xmlns:a16="http://schemas.microsoft.com/office/drawing/2014/main" id="{37524624-DD9E-586A-9507-A734A519BF30}"/>
              </a:ext>
            </a:extLst>
          </p:cNvPr>
          <p:cNvSpPr/>
          <p:nvPr/>
        </p:nvSpPr>
        <p:spPr>
          <a:xfrm>
            <a:off x="407988" y="1795573"/>
            <a:ext cx="5187742" cy="3513762"/>
          </a:xfrm>
          <a:prstGeom prst="round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Rectangle : coins arrondis 12">
            <a:extLst>
              <a:ext uri="{FF2B5EF4-FFF2-40B4-BE49-F238E27FC236}">
                <a16:creationId xmlns:a16="http://schemas.microsoft.com/office/drawing/2014/main" id="{7EC6BF1B-7449-601D-BAD5-6AC154A84629}"/>
              </a:ext>
            </a:extLst>
          </p:cNvPr>
          <p:cNvSpPr/>
          <p:nvPr/>
        </p:nvSpPr>
        <p:spPr>
          <a:xfrm>
            <a:off x="6200887" y="1795573"/>
            <a:ext cx="5671140" cy="3513762"/>
          </a:xfrm>
          <a:prstGeom prst="round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ZoneTexte 13">
            <a:extLst>
              <a:ext uri="{FF2B5EF4-FFF2-40B4-BE49-F238E27FC236}">
                <a16:creationId xmlns:a16="http://schemas.microsoft.com/office/drawing/2014/main" id="{924E654E-4BC7-7308-0F59-50C28149142C}"/>
              </a:ext>
            </a:extLst>
          </p:cNvPr>
          <p:cNvSpPr txBox="1"/>
          <p:nvPr/>
        </p:nvSpPr>
        <p:spPr>
          <a:xfrm>
            <a:off x="407987" y="5889986"/>
            <a:ext cx="11464039" cy="492443"/>
          </a:xfrm>
          <a:prstGeom prst="rect">
            <a:avLst/>
          </a:prstGeom>
          <a:noFill/>
        </p:spPr>
        <p:txBody>
          <a:bodyPr wrap="square" lIns="0" tIns="0" rIns="0" bIns="0" rtlCol="0">
            <a:spAutoFit/>
          </a:bodyPr>
          <a:lstStyle/>
          <a:p>
            <a:pPr algn="ctr"/>
            <a:r>
              <a:rPr lang="fr-FR" sz="1600">
                <a:solidFill>
                  <a:schemeClr val="bg1"/>
                </a:solidFill>
              </a:rPr>
              <a:t>Un SDM est en charge du pilotage de votre contrat et fera des points trimestriels sur les alertes et incidents et </a:t>
            </a:r>
          </a:p>
          <a:p>
            <a:pPr algn="ctr"/>
            <a:r>
              <a:rPr lang="fr-FR" sz="1600">
                <a:solidFill>
                  <a:schemeClr val="bg1"/>
                </a:solidFill>
              </a:rPr>
              <a:t>le suivi des mesures correctives et évolution proposées </a:t>
            </a:r>
          </a:p>
        </p:txBody>
      </p:sp>
    </p:spTree>
    <p:extLst>
      <p:ext uri="{BB962C8B-B14F-4D97-AF65-F5344CB8AC3E}">
        <p14:creationId xmlns:p14="http://schemas.microsoft.com/office/powerpoint/2010/main" val="3648106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6E7D6357-BE32-DA6C-706E-5C122943527D}"/>
              </a:ext>
            </a:extLst>
          </p:cNvPr>
          <p:cNvSpPr>
            <a:spLocks noGrp="1"/>
          </p:cNvSpPr>
          <p:nvPr>
            <p:ph type="title"/>
          </p:nvPr>
        </p:nvSpPr>
        <p:spPr>
          <a:xfrm>
            <a:off x="407988" y="1927999"/>
            <a:ext cx="5561012" cy="2215991"/>
          </a:xfrm>
        </p:spPr>
        <p:txBody>
          <a:bodyPr/>
          <a:lstStyle/>
          <a:p>
            <a:r>
              <a:rPr lang="fr-FR"/>
              <a:t>Constats et périmètre des offres</a:t>
            </a:r>
          </a:p>
        </p:txBody>
      </p:sp>
      <p:sp>
        <p:nvSpPr>
          <p:cNvPr id="3" name="Espace réservé du texte 2">
            <a:extLst>
              <a:ext uri="{FF2B5EF4-FFF2-40B4-BE49-F238E27FC236}">
                <a16:creationId xmlns:a16="http://schemas.microsoft.com/office/drawing/2014/main" id="{2E78E010-6BEE-2B8B-212F-765A4B25C055}"/>
              </a:ext>
            </a:extLst>
          </p:cNvPr>
          <p:cNvSpPr>
            <a:spLocks noGrp="1"/>
          </p:cNvSpPr>
          <p:nvPr>
            <p:ph type="body" sz="quarter" idx="12"/>
          </p:nvPr>
        </p:nvSpPr>
        <p:spPr/>
        <p:txBody>
          <a:bodyPr/>
          <a:lstStyle/>
          <a:p>
            <a:endParaRPr lang="fr-FR"/>
          </a:p>
        </p:txBody>
      </p:sp>
    </p:spTree>
    <p:extLst>
      <p:ext uri="{BB962C8B-B14F-4D97-AF65-F5344CB8AC3E}">
        <p14:creationId xmlns:p14="http://schemas.microsoft.com/office/powerpoint/2010/main" val="3948598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DE8EC7D9-456A-F232-F46F-9BD0F354AD50}"/>
              </a:ext>
            </a:extLst>
          </p:cNvPr>
          <p:cNvSpPr>
            <a:spLocks noGrp="1"/>
          </p:cNvSpPr>
          <p:nvPr>
            <p:ph type="title"/>
          </p:nvPr>
        </p:nvSpPr>
        <p:spPr/>
        <p:txBody>
          <a:bodyPr/>
          <a:lstStyle/>
          <a:p>
            <a:r>
              <a:rPr lang="fr-FR">
                <a:latin typeface="Gotham Black" pitchFamily="50" charset="0"/>
              </a:rPr>
              <a:t>Daily Report</a:t>
            </a:r>
          </a:p>
        </p:txBody>
      </p:sp>
      <p:sp>
        <p:nvSpPr>
          <p:cNvPr id="7" name="Rectangle : coins arrondis 6">
            <a:extLst>
              <a:ext uri="{FF2B5EF4-FFF2-40B4-BE49-F238E27FC236}">
                <a16:creationId xmlns:a16="http://schemas.microsoft.com/office/drawing/2014/main" id="{F703DBB5-227C-5D07-55E6-CCEAD422D49A}"/>
              </a:ext>
            </a:extLst>
          </p:cNvPr>
          <p:cNvSpPr/>
          <p:nvPr/>
        </p:nvSpPr>
        <p:spPr>
          <a:xfrm>
            <a:off x="8333361" y="152656"/>
            <a:ext cx="2697804" cy="555290"/>
          </a:xfrm>
          <a:prstGeom prst="roundRect">
            <a:avLst/>
          </a:prstGeom>
          <a:solidFill>
            <a:srgbClr val="038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400" b="1"/>
              <a:t>Inclus dans Gold et Platinium, </a:t>
            </a:r>
          </a:p>
          <a:p>
            <a:pPr algn="ctr"/>
            <a:r>
              <a:rPr lang="fr-FR" sz="1400" b="1"/>
              <a:t>En option pour Silver</a:t>
            </a:r>
          </a:p>
        </p:txBody>
      </p:sp>
      <p:sp>
        <p:nvSpPr>
          <p:cNvPr id="5" name="Forme libre : forme 4">
            <a:extLst>
              <a:ext uri="{FF2B5EF4-FFF2-40B4-BE49-F238E27FC236}">
                <a16:creationId xmlns:a16="http://schemas.microsoft.com/office/drawing/2014/main" id="{B3BD6484-88D5-8C1C-8C9E-941679AA7EB8}"/>
              </a:ext>
            </a:extLst>
          </p:cNvPr>
          <p:cNvSpPr/>
          <p:nvPr/>
        </p:nvSpPr>
        <p:spPr>
          <a:xfrm>
            <a:off x="622121" y="1583379"/>
            <a:ext cx="5276027" cy="4715168"/>
          </a:xfrm>
          <a:custGeom>
            <a:avLst/>
            <a:gdLst>
              <a:gd name="connsiteX0" fmla="*/ 0 w 5276027"/>
              <a:gd name="connsiteY0" fmla="*/ 471517 h 4715168"/>
              <a:gd name="connsiteX1" fmla="*/ 471517 w 5276027"/>
              <a:gd name="connsiteY1" fmla="*/ 0 h 4715168"/>
              <a:gd name="connsiteX2" fmla="*/ 4804510 w 5276027"/>
              <a:gd name="connsiteY2" fmla="*/ 0 h 4715168"/>
              <a:gd name="connsiteX3" fmla="*/ 5276027 w 5276027"/>
              <a:gd name="connsiteY3" fmla="*/ 471517 h 4715168"/>
              <a:gd name="connsiteX4" fmla="*/ 5276027 w 5276027"/>
              <a:gd name="connsiteY4" fmla="*/ 4243651 h 4715168"/>
              <a:gd name="connsiteX5" fmla="*/ 4804510 w 5276027"/>
              <a:gd name="connsiteY5" fmla="*/ 4715168 h 4715168"/>
              <a:gd name="connsiteX6" fmla="*/ 471517 w 5276027"/>
              <a:gd name="connsiteY6" fmla="*/ 4715168 h 4715168"/>
              <a:gd name="connsiteX7" fmla="*/ 0 w 5276027"/>
              <a:gd name="connsiteY7" fmla="*/ 4243651 h 4715168"/>
              <a:gd name="connsiteX8" fmla="*/ 0 w 5276027"/>
              <a:gd name="connsiteY8" fmla="*/ 471517 h 471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76027" h="4715168">
                <a:moveTo>
                  <a:pt x="0" y="471517"/>
                </a:moveTo>
                <a:cubicBezTo>
                  <a:pt x="0" y="211105"/>
                  <a:pt x="211105" y="0"/>
                  <a:pt x="471517" y="0"/>
                </a:cubicBezTo>
                <a:lnTo>
                  <a:pt x="4804510" y="0"/>
                </a:lnTo>
                <a:cubicBezTo>
                  <a:pt x="5064922" y="0"/>
                  <a:pt x="5276027" y="211105"/>
                  <a:pt x="5276027" y="471517"/>
                </a:cubicBezTo>
                <a:lnTo>
                  <a:pt x="5276027" y="4243651"/>
                </a:lnTo>
                <a:cubicBezTo>
                  <a:pt x="5276027" y="4504063"/>
                  <a:pt x="5064922" y="4715168"/>
                  <a:pt x="4804510" y="4715168"/>
                </a:cubicBezTo>
                <a:lnTo>
                  <a:pt x="471517" y="4715168"/>
                </a:lnTo>
                <a:cubicBezTo>
                  <a:pt x="211105" y="4715168"/>
                  <a:pt x="0" y="4504063"/>
                  <a:pt x="0" y="4243651"/>
                </a:cubicBezTo>
                <a:lnTo>
                  <a:pt x="0" y="471517"/>
                </a:lnTo>
                <a:close/>
              </a:path>
            </a:pathLst>
          </a:custGeom>
          <a:solidFill>
            <a:schemeClr val="accent2">
              <a:lumMod val="20000"/>
              <a:lumOff val="80000"/>
            </a:schemeClr>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txBody>
          <a:bodyPr spcFirstLastPara="0" vert="horz" wrap="square" lIns="106680" tIns="106680" rIns="106680" bIns="3407298" numCol="1" spcCol="1270" anchor="ctr" anchorCtr="0">
            <a:noAutofit/>
          </a:bodyPr>
          <a:lstStyle/>
          <a:p>
            <a:pPr marL="0" lvl="0" indent="0" algn="ctr" defTabSz="1244600">
              <a:lnSpc>
                <a:spcPct val="90000"/>
              </a:lnSpc>
              <a:spcBef>
                <a:spcPct val="0"/>
              </a:spcBef>
              <a:spcAft>
                <a:spcPct val="35000"/>
              </a:spcAft>
              <a:buNone/>
            </a:pPr>
            <a:endParaRPr lang="fr-FR" sz="2800" kern="1200">
              <a:solidFill>
                <a:schemeClr val="accent1"/>
              </a:solidFill>
              <a:latin typeface="Gotham Black" pitchFamily="50" charset="0"/>
              <a:ea typeface="+mj-ea"/>
              <a:cs typeface="+mj-cs"/>
            </a:endParaRPr>
          </a:p>
          <a:p>
            <a:pPr marL="0" lvl="0" indent="0" algn="ctr" defTabSz="1244600">
              <a:lnSpc>
                <a:spcPct val="90000"/>
              </a:lnSpc>
              <a:spcBef>
                <a:spcPct val="0"/>
              </a:spcBef>
              <a:spcAft>
                <a:spcPct val="35000"/>
              </a:spcAft>
              <a:buNone/>
            </a:pPr>
            <a:endParaRPr lang="fr-FR" sz="2800" kern="1200">
              <a:solidFill>
                <a:schemeClr val="accent1"/>
              </a:solidFill>
              <a:latin typeface="Gotham Black" pitchFamily="50" charset="0"/>
              <a:ea typeface="+mj-ea"/>
              <a:cs typeface="+mj-cs"/>
            </a:endParaRPr>
          </a:p>
          <a:p>
            <a:pPr marL="0" lvl="0" indent="0" algn="ctr" defTabSz="1244600">
              <a:lnSpc>
                <a:spcPct val="90000"/>
              </a:lnSpc>
              <a:spcBef>
                <a:spcPct val="0"/>
              </a:spcBef>
              <a:spcAft>
                <a:spcPct val="35000"/>
              </a:spcAft>
              <a:buNone/>
            </a:pPr>
            <a:endParaRPr lang="fr-FR" sz="2800">
              <a:solidFill>
                <a:schemeClr val="accent1"/>
              </a:solidFill>
              <a:latin typeface="Gotham Black" pitchFamily="50" charset="0"/>
              <a:ea typeface="+mj-ea"/>
              <a:cs typeface="+mj-cs"/>
            </a:endParaRPr>
          </a:p>
          <a:p>
            <a:pPr marL="0" lvl="0" indent="0" algn="ctr" defTabSz="1244600">
              <a:lnSpc>
                <a:spcPct val="90000"/>
              </a:lnSpc>
              <a:spcBef>
                <a:spcPct val="0"/>
              </a:spcBef>
              <a:spcAft>
                <a:spcPct val="35000"/>
              </a:spcAft>
              <a:buNone/>
            </a:pPr>
            <a:endParaRPr lang="fr-FR" sz="2800" kern="1200">
              <a:solidFill>
                <a:schemeClr val="accent1"/>
              </a:solidFill>
              <a:latin typeface="Gotham Black" pitchFamily="50" charset="0"/>
              <a:ea typeface="+mj-ea"/>
              <a:cs typeface="+mj-cs"/>
            </a:endParaRPr>
          </a:p>
          <a:p>
            <a:pPr marL="0" lvl="0" indent="0" algn="ctr" defTabSz="1244600">
              <a:lnSpc>
                <a:spcPct val="90000"/>
              </a:lnSpc>
              <a:spcBef>
                <a:spcPct val="0"/>
              </a:spcBef>
              <a:spcAft>
                <a:spcPct val="35000"/>
              </a:spcAft>
              <a:buNone/>
            </a:pPr>
            <a:endParaRPr lang="fr-FR" sz="2800" kern="1200">
              <a:solidFill>
                <a:schemeClr val="accent1"/>
              </a:solidFill>
              <a:latin typeface="Gotham Black" pitchFamily="50" charset="0"/>
              <a:ea typeface="+mj-ea"/>
              <a:cs typeface="+mj-cs"/>
            </a:endParaRPr>
          </a:p>
          <a:p>
            <a:pPr marL="0" lvl="0" indent="0" algn="ctr" defTabSz="1244600">
              <a:lnSpc>
                <a:spcPct val="90000"/>
              </a:lnSpc>
              <a:spcBef>
                <a:spcPct val="0"/>
              </a:spcBef>
              <a:spcAft>
                <a:spcPct val="35000"/>
              </a:spcAft>
              <a:buNone/>
            </a:pPr>
            <a:br>
              <a:rPr lang="fr-FR" sz="2800" kern="1200">
                <a:solidFill>
                  <a:schemeClr val="accent1"/>
                </a:solidFill>
                <a:latin typeface="Gotham Black" pitchFamily="50" charset="0"/>
                <a:ea typeface="+mj-ea"/>
                <a:cs typeface="+mj-cs"/>
              </a:rPr>
            </a:br>
            <a:r>
              <a:rPr lang="fr-FR" sz="2800" kern="1200">
                <a:solidFill>
                  <a:schemeClr val="accent1"/>
                </a:solidFill>
                <a:latin typeface="Gotham Black" pitchFamily="50" charset="0"/>
                <a:ea typeface="+mj-ea"/>
                <a:cs typeface="+mj-cs"/>
              </a:rPr>
              <a:t>Points de</a:t>
            </a:r>
            <a:br>
              <a:rPr lang="fr-FR" sz="2800" kern="1200">
                <a:solidFill>
                  <a:schemeClr val="accent1"/>
                </a:solidFill>
                <a:latin typeface="Gotham Black" pitchFamily="50" charset="0"/>
                <a:ea typeface="+mj-ea"/>
                <a:cs typeface="+mj-cs"/>
              </a:rPr>
            </a:br>
            <a:r>
              <a:rPr lang="fr-FR" sz="2800" kern="1200">
                <a:solidFill>
                  <a:schemeClr val="accent1"/>
                </a:solidFill>
                <a:latin typeface="Gotham Black" pitchFamily="50" charset="0"/>
                <a:ea typeface="+mj-ea"/>
                <a:cs typeface="+mj-cs"/>
              </a:rPr>
              <a:t>contrôle</a:t>
            </a:r>
          </a:p>
          <a:p>
            <a:pPr marL="790575"/>
            <a:endParaRPr lang="fr-FR" sz="2000" b="0">
              <a:solidFill>
                <a:schemeClr val="accent1"/>
              </a:solidFill>
              <a:latin typeface="Gotham" panose="02000504050000020004" pitchFamily="2" charset="0"/>
            </a:endParaRPr>
          </a:p>
          <a:p>
            <a:pPr marL="790575" indent="-342900">
              <a:buFontTx/>
              <a:buChar char="-"/>
            </a:pPr>
            <a:r>
              <a:rPr lang="fr-FR">
                <a:solidFill>
                  <a:schemeClr val="accent1"/>
                </a:solidFill>
                <a:latin typeface="Gotham" panose="02000504050000020004" pitchFamily="2" charset="0"/>
              </a:rPr>
              <a:t>Evènements (alertes) et incidents </a:t>
            </a:r>
          </a:p>
          <a:p>
            <a:pPr marL="790575" indent="-342900">
              <a:buFontTx/>
              <a:buChar char="-"/>
            </a:pPr>
            <a:r>
              <a:rPr lang="fr-FR">
                <a:solidFill>
                  <a:schemeClr val="accent1"/>
                </a:solidFill>
                <a:latin typeface="Gotham" panose="02000504050000020004" pitchFamily="2" charset="0"/>
              </a:rPr>
              <a:t>Utilisateurs à risque </a:t>
            </a:r>
          </a:p>
          <a:p>
            <a:pPr marL="790575" indent="-342900">
              <a:buFontTx/>
              <a:buChar char="-"/>
            </a:pPr>
            <a:r>
              <a:rPr lang="fr-FR">
                <a:solidFill>
                  <a:schemeClr val="accent1"/>
                </a:solidFill>
                <a:latin typeface="Gotham" panose="02000504050000020004" pitchFamily="2" charset="0"/>
              </a:rPr>
              <a:t>Postes et périphériques non conformes et /ou présentant un niveau de risque</a:t>
            </a:r>
          </a:p>
          <a:p>
            <a:pPr marL="790575" indent="-342900">
              <a:buFontTx/>
              <a:buChar char="-"/>
            </a:pPr>
            <a:r>
              <a:rPr lang="fr-FR" b="0">
                <a:solidFill>
                  <a:schemeClr val="accent1"/>
                </a:solidFill>
                <a:latin typeface="Gotham" panose="02000504050000020004" pitchFamily="2" charset="0"/>
              </a:rPr>
              <a:t>Evolution du niveau d’exposition</a:t>
            </a:r>
          </a:p>
          <a:p>
            <a:pPr marL="790575" indent="-342900">
              <a:buFontTx/>
              <a:buChar char="-"/>
            </a:pPr>
            <a:r>
              <a:rPr lang="fr-FR" b="0">
                <a:solidFill>
                  <a:schemeClr val="accent1"/>
                </a:solidFill>
                <a:latin typeface="Gotham" panose="02000504050000020004" pitchFamily="2" charset="0"/>
              </a:rPr>
              <a:t>Etats des jobs de Sauvegardes</a:t>
            </a:r>
          </a:p>
        </p:txBody>
      </p:sp>
      <p:sp>
        <p:nvSpPr>
          <p:cNvPr id="9" name="Ellipse 8">
            <a:extLst>
              <a:ext uri="{FF2B5EF4-FFF2-40B4-BE49-F238E27FC236}">
                <a16:creationId xmlns:a16="http://schemas.microsoft.com/office/drawing/2014/main" id="{2AE5E66D-56D3-9E15-2736-110BC1ECD304}"/>
              </a:ext>
            </a:extLst>
          </p:cNvPr>
          <p:cNvSpPr/>
          <p:nvPr/>
        </p:nvSpPr>
        <p:spPr>
          <a:xfrm>
            <a:off x="77315" y="1809950"/>
            <a:ext cx="1080000" cy="1080000"/>
          </a:xfrm>
          <a:prstGeom prst="ellipse">
            <a:avLst/>
          </a:prstGeom>
          <a:solidFill>
            <a:schemeClr val="accent2">
              <a:lumMod val="20000"/>
              <a:lumOff val="8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Forme libre : forme 10">
            <a:extLst>
              <a:ext uri="{FF2B5EF4-FFF2-40B4-BE49-F238E27FC236}">
                <a16:creationId xmlns:a16="http://schemas.microsoft.com/office/drawing/2014/main" id="{9D039AB4-6D05-74C3-0949-F077E4B1AA41}"/>
              </a:ext>
            </a:extLst>
          </p:cNvPr>
          <p:cNvSpPr/>
          <p:nvPr/>
        </p:nvSpPr>
        <p:spPr>
          <a:xfrm>
            <a:off x="6658658" y="1583379"/>
            <a:ext cx="5276027" cy="4715168"/>
          </a:xfrm>
          <a:custGeom>
            <a:avLst/>
            <a:gdLst>
              <a:gd name="connsiteX0" fmla="*/ 0 w 5276027"/>
              <a:gd name="connsiteY0" fmla="*/ 471517 h 4715168"/>
              <a:gd name="connsiteX1" fmla="*/ 471517 w 5276027"/>
              <a:gd name="connsiteY1" fmla="*/ 0 h 4715168"/>
              <a:gd name="connsiteX2" fmla="*/ 4804510 w 5276027"/>
              <a:gd name="connsiteY2" fmla="*/ 0 h 4715168"/>
              <a:gd name="connsiteX3" fmla="*/ 5276027 w 5276027"/>
              <a:gd name="connsiteY3" fmla="*/ 471517 h 4715168"/>
              <a:gd name="connsiteX4" fmla="*/ 5276027 w 5276027"/>
              <a:gd name="connsiteY4" fmla="*/ 4243651 h 4715168"/>
              <a:gd name="connsiteX5" fmla="*/ 4804510 w 5276027"/>
              <a:gd name="connsiteY5" fmla="*/ 4715168 h 4715168"/>
              <a:gd name="connsiteX6" fmla="*/ 471517 w 5276027"/>
              <a:gd name="connsiteY6" fmla="*/ 4715168 h 4715168"/>
              <a:gd name="connsiteX7" fmla="*/ 0 w 5276027"/>
              <a:gd name="connsiteY7" fmla="*/ 4243651 h 4715168"/>
              <a:gd name="connsiteX8" fmla="*/ 0 w 5276027"/>
              <a:gd name="connsiteY8" fmla="*/ 471517 h 471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76027" h="4715168">
                <a:moveTo>
                  <a:pt x="0" y="471517"/>
                </a:moveTo>
                <a:cubicBezTo>
                  <a:pt x="0" y="211105"/>
                  <a:pt x="211105" y="0"/>
                  <a:pt x="471517" y="0"/>
                </a:cubicBezTo>
                <a:lnTo>
                  <a:pt x="4804510" y="0"/>
                </a:lnTo>
                <a:cubicBezTo>
                  <a:pt x="5064922" y="0"/>
                  <a:pt x="5276027" y="211105"/>
                  <a:pt x="5276027" y="471517"/>
                </a:cubicBezTo>
                <a:lnTo>
                  <a:pt x="5276027" y="4243651"/>
                </a:lnTo>
                <a:cubicBezTo>
                  <a:pt x="5276027" y="4504063"/>
                  <a:pt x="5064922" y="4715168"/>
                  <a:pt x="4804510" y="4715168"/>
                </a:cubicBezTo>
                <a:lnTo>
                  <a:pt x="471517" y="4715168"/>
                </a:lnTo>
                <a:cubicBezTo>
                  <a:pt x="211105" y="4715168"/>
                  <a:pt x="0" y="4504063"/>
                  <a:pt x="0" y="4243651"/>
                </a:cubicBezTo>
                <a:lnTo>
                  <a:pt x="0" y="471517"/>
                </a:lnTo>
                <a:close/>
              </a:path>
            </a:pathLst>
          </a:custGeom>
          <a:solidFill>
            <a:schemeClr val="accent2">
              <a:lumMod val="20000"/>
              <a:lumOff val="80000"/>
            </a:schemeClr>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txBody>
          <a:bodyPr spcFirstLastPara="0" vert="horz" wrap="square" lIns="106680" tIns="106680" rIns="106680" bIns="3407298" numCol="1" spcCol="1270" anchor="t" anchorCtr="0">
            <a:noAutofit/>
          </a:bodyPr>
          <a:lstStyle/>
          <a:p>
            <a:pPr marL="0" lvl="0" indent="0" algn="ctr" defTabSz="1244600">
              <a:lnSpc>
                <a:spcPct val="90000"/>
              </a:lnSpc>
              <a:spcBef>
                <a:spcPct val="0"/>
              </a:spcBef>
              <a:spcAft>
                <a:spcPct val="35000"/>
              </a:spcAft>
              <a:buNone/>
            </a:pPr>
            <a:endParaRPr lang="fr-FR" sz="2800" kern="1200">
              <a:solidFill>
                <a:schemeClr val="accent1"/>
              </a:solidFill>
              <a:latin typeface="Gotham Black" pitchFamily="50" charset="0"/>
              <a:ea typeface="+mj-ea"/>
              <a:cs typeface="+mj-cs"/>
            </a:endParaRPr>
          </a:p>
          <a:p>
            <a:pPr marL="0" lvl="0" indent="0" algn="ctr" defTabSz="1244600">
              <a:lnSpc>
                <a:spcPct val="90000"/>
              </a:lnSpc>
              <a:spcBef>
                <a:spcPct val="0"/>
              </a:spcBef>
              <a:spcAft>
                <a:spcPct val="35000"/>
              </a:spcAft>
              <a:buNone/>
            </a:pPr>
            <a:r>
              <a:rPr lang="fr-FR" sz="2800" kern="1200">
                <a:solidFill>
                  <a:schemeClr val="accent1"/>
                </a:solidFill>
                <a:latin typeface="Gotham Black" pitchFamily="50" charset="0"/>
                <a:ea typeface="+mj-ea"/>
                <a:cs typeface="+mj-cs"/>
              </a:rPr>
              <a:t>Rapport d’analyse et préconisation</a:t>
            </a:r>
          </a:p>
          <a:p>
            <a:pPr marL="790575"/>
            <a:r>
              <a:rPr lang="fr-FR" sz="2000">
                <a:solidFill>
                  <a:schemeClr val="accent1"/>
                </a:solidFill>
                <a:latin typeface="Gotham" panose="02000504050000020004" pitchFamily="2" charset="0"/>
              </a:rPr>
              <a:t> </a:t>
            </a:r>
          </a:p>
          <a:p>
            <a:pPr marL="1133475" indent="-342900">
              <a:buFontTx/>
              <a:buChar char="-"/>
            </a:pPr>
            <a:r>
              <a:rPr lang="fr-FR">
                <a:solidFill>
                  <a:schemeClr val="accent1"/>
                </a:solidFill>
                <a:latin typeface="Gotham" panose="02000504050000020004" pitchFamily="2" charset="0"/>
              </a:rPr>
              <a:t>Rapport quotidien</a:t>
            </a:r>
          </a:p>
          <a:p>
            <a:pPr marL="1133475" indent="-342900">
              <a:buFontTx/>
              <a:buChar char="-"/>
            </a:pPr>
            <a:r>
              <a:rPr lang="fr-FR">
                <a:solidFill>
                  <a:schemeClr val="accent1"/>
                </a:solidFill>
                <a:latin typeface="Gotham" panose="02000504050000020004" pitchFamily="2" charset="0"/>
              </a:rPr>
              <a:t>Tendances sur le mois</a:t>
            </a:r>
          </a:p>
          <a:p>
            <a:pPr marL="1133475" indent="-342900">
              <a:buFontTx/>
              <a:buChar char="-"/>
            </a:pPr>
            <a:r>
              <a:rPr lang="fr-FR">
                <a:solidFill>
                  <a:schemeClr val="accent1"/>
                </a:solidFill>
                <a:latin typeface="Gotham" panose="02000504050000020004" pitchFamily="2" charset="0"/>
              </a:rPr>
              <a:t>Description des évènements</a:t>
            </a:r>
          </a:p>
          <a:p>
            <a:pPr marL="1133475" indent="-342900">
              <a:buFontTx/>
              <a:buChar char="-"/>
            </a:pPr>
            <a:r>
              <a:rPr lang="fr-FR">
                <a:solidFill>
                  <a:schemeClr val="accent1"/>
                </a:solidFill>
                <a:latin typeface="Gotham" panose="02000504050000020004" pitchFamily="2" charset="0"/>
              </a:rPr>
              <a:t>Qualification des incidents de sécurité</a:t>
            </a:r>
          </a:p>
        </p:txBody>
      </p:sp>
      <p:sp>
        <p:nvSpPr>
          <p:cNvPr id="14" name="Ellipse 13">
            <a:extLst>
              <a:ext uri="{FF2B5EF4-FFF2-40B4-BE49-F238E27FC236}">
                <a16:creationId xmlns:a16="http://schemas.microsoft.com/office/drawing/2014/main" id="{D62791AE-E130-67B1-C119-A12E275525F5}"/>
              </a:ext>
            </a:extLst>
          </p:cNvPr>
          <p:cNvSpPr/>
          <p:nvPr/>
        </p:nvSpPr>
        <p:spPr>
          <a:xfrm>
            <a:off x="6096000" y="1809950"/>
            <a:ext cx="1080000" cy="1080000"/>
          </a:xfrm>
          <a:prstGeom prst="ellipse">
            <a:avLst/>
          </a:prstGeom>
          <a:solidFill>
            <a:schemeClr val="accent2">
              <a:lumMod val="20000"/>
              <a:lumOff val="8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9" name="Graphique 18" descr="Presse-papiers badge avec un remplissage uni">
            <a:extLst>
              <a:ext uri="{FF2B5EF4-FFF2-40B4-BE49-F238E27FC236}">
                <a16:creationId xmlns:a16="http://schemas.microsoft.com/office/drawing/2014/main" id="{48E11E41-CBBE-81A3-BD12-6E61FDC56DB5}"/>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276000" y="1989950"/>
            <a:ext cx="720000" cy="720000"/>
          </a:xfrm>
          <a:prstGeom prst="rect">
            <a:avLst/>
          </a:prstGeom>
        </p:spPr>
      </p:pic>
      <p:pic>
        <p:nvPicPr>
          <p:cNvPr id="21" name="Graphique 20" descr="Liste de contrôle avec un remplissage uni">
            <a:extLst>
              <a:ext uri="{FF2B5EF4-FFF2-40B4-BE49-F238E27FC236}">
                <a16:creationId xmlns:a16="http://schemas.microsoft.com/office/drawing/2014/main" id="{83A619B1-BE50-E88D-6DC4-64517584908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7315" y="1989950"/>
            <a:ext cx="720000" cy="720000"/>
          </a:xfrm>
          <a:prstGeom prst="rect">
            <a:avLst/>
          </a:prstGeom>
        </p:spPr>
      </p:pic>
    </p:spTree>
    <p:extLst>
      <p:ext uri="{BB962C8B-B14F-4D97-AF65-F5344CB8AC3E}">
        <p14:creationId xmlns:p14="http://schemas.microsoft.com/office/powerpoint/2010/main" val="36935640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2C53E40-C62D-C910-60B9-EF7CFCBC7F33}"/>
              </a:ext>
            </a:extLst>
          </p:cNvPr>
          <p:cNvSpPr>
            <a:spLocks noGrp="1"/>
          </p:cNvSpPr>
          <p:nvPr>
            <p:ph type="title"/>
          </p:nvPr>
        </p:nvSpPr>
        <p:spPr/>
        <p:txBody>
          <a:bodyPr/>
          <a:lstStyle/>
          <a:p>
            <a:r>
              <a:rPr lang="fr-FR">
                <a:latin typeface="Gotham Black" pitchFamily="50" charset="0"/>
              </a:rPr>
              <a:t>Sensibilisation à la cybersécurité </a:t>
            </a:r>
          </a:p>
        </p:txBody>
      </p:sp>
      <p:sp>
        <p:nvSpPr>
          <p:cNvPr id="6" name="Espace réservé du texte 5">
            <a:extLst>
              <a:ext uri="{FF2B5EF4-FFF2-40B4-BE49-F238E27FC236}">
                <a16:creationId xmlns:a16="http://schemas.microsoft.com/office/drawing/2014/main" id="{1997010D-BA8C-7FB1-393C-8DE302CEDB27}"/>
              </a:ext>
            </a:extLst>
          </p:cNvPr>
          <p:cNvSpPr>
            <a:spLocks noGrp="1"/>
          </p:cNvSpPr>
          <p:nvPr>
            <p:ph type="body" sz="quarter" idx="17"/>
          </p:nvPr>
        </p:nvSpPr>
        <p:spPr/>
        <p:txBody>
          <a:bodyPr/>
          <a:lstStyle/>
          <a:p>
            <a:endParaRPr lang="fr-FR"/>
          </a:p>
        </p:txBody>
      </p:sp>
      <p:sp>
        <p:nvSpPr>
          <p:cNvPr id="10" name="Forme libre : forme 9">
            <a:extLst>
              <a:ext uri="{FF2B5EF4-FFF2-40B4-BE49-F238E27FC236}">
                <a16:creationId xmlns:a16="http://schemas.microsoft.com/office/drawing/2014/main" id="{15161E66-8690-FC67-DB1C-16999948EBF0}"/>
              </a:ext>
            </a:extLst>
          </p:cNvPr>
          <p:cNvSpPr/>
          <p:nvPr/>
        </p:nvSpPr>
        <p:spPr>
          <a:xfrm>
            <a:off x="622121" y="1583379"/>
            <a:ext cx="5276027" cy="4715168"/>
          </a:xfrm>
          <a:custGeom>
            <a:avLst/>
            <a:gdLst>
              <a:gd name="connsiteX0" fmla="*/ 0 w 5276027"/>
              <a:gd name="connsiteY0" fmla="*/ 471517 h 4715168"/>
              <a:gd name="connsiteX1" fmla="*/ 471517 w 5276027"/>
              <a:gd name="connsiteY1" fmla="*/ 0 h 4715168"/>
              <a:gd name="connsiteX2" fmla="*/ 4804510 w 5276027"/>
              <a:gd name="connsiteY2" fmla="*/ 0 h 4715168"/>
              <a:gd name="connsiteX3" fmla="*/ 5276027 w 5276027"/>
              <a:gd name="connsiteY3" fmla="*/ 471517 h 4715168"/>
              <a:gd name="connsiteX4" fmla="*/ 5276027 w 5276027"/>
              <a:gd name="connsiteY4" fmla="*/ 4243651 h 4715168"/>
              <a:gd name="connsiteX5" fmla="*/ 4804510 w 5276027"/>
              <a:gd name="connsiteY5" fmla="*/ 4715168 h 4715168"/>
              <a:gd name="connsiteX6" fmla="*/ 471517 w 5276027"/>
              <a:gd name="connsiteY6" fmla="*/ 4715168 h 4715168"/>
              <a:gd name="connsiteX7" fmla="*/ 0 w 5276027"/>
              <a:gd name="connsiteY7" fmla="*/ 4243651 h 4715168"/>
              <a:gd name="connsiteX8" fmla="*/ 0 w 5276027"/>
              <a:gd name="connsiteY8" fmla="*/ 471517 h 471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76027" h="4715168">
                <a:moveTo>
                  <a:pt x="0" y="471517"/>
                </a:moveTo>
                <a:cubicBezTo>
                  <a:pt x="0" y="211105"/>
                  <a:pt x="211105" y="0"/>
                  <a:pt x="471517" y="0"/>
                </a:cubicBezTo>
                <a:lnTo>
                  <a:pt x="4804510" y="0"/>
                </a:lnTo>
                <a:cubicBezTo>
                  <a:pt x="5064922" y="0"/>
                  <a:pt x="5276027" y="211105"/>
                  <a:pt x="5276027" y="471517"/>
                </a:cubicBezTo>
                <a:lnTo>
                  <a:pt x="5276027" y="4243651"/>
                </a:lnTo>
                <a:cubicBezTo>
                  <a:pt x="5276027" y="4504063"/>
                  <a:pt x="5064922" y="4715168"/>
                  <a:pt x="4804510" y="4715168"/>
                </a:cubicBezTo>
                <a:lnTo>
                  <a:pt x="471517" y="4715168"/>
                </a:lnTo>
                <a:cubicBezTo>
                  <a:pt x="211105" y="4715168"/>
                  <a:pt x="0" y="4504063"/>
                  <a:pt x="0" y="4243651"/>
                </a:cubicBezTo>
                <a:lnTo>
                  <a:pt x="0" y="471517"/>
                </a:lnTo>
                <a:close/>
              </a:path>
            </a:pathLst>
          </a:custGeom>
          <a:solidFill>
            <a:schemeClr val="accent2">
              <a:lumMod val="20000"/>
              <a:lumOff val="80000"/>
            </a:schemeClr>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txBody>
          <a:bodyPr spcFirstLastPara="0" vert="horz" wrap="square" lIns="106680" tIns="106680" rIns="106680" bIns="3407298" numCol="1" spcCol="1270" anchor="ctr" anchorCtr="0">
            <a:noAutofit/>
          </a:bodyPr>
          <a:lstStyle/>
          <a:p>
            <a:pPr marL="0" lvl="0" indent="0" algn="ctr" defTabSz="1244600">
              <a:lnSpc>
                <a:spcPct val="90000"/>
              </a:lnSpc>
              <a:spcBef>
                <a:spcPct val="0"/>
              </a:spcBef>
              <a:spcAft>
                <a:spcPct val="35000"/>
              </a:spcAft>
              <a:buNone/>
            </a:pPr>
            <a:r>
              <a:rPr lang="fr-FR" sz="2800" kern="1200">
                <a:solidFill>
                  <a:schemeClr val="accent1"/>
                </a:solidFill>
                <a:latin typeface="Gotham Black" pitchFamily="50" charset="0"/>
                <a:ea typeface="+mj-ea"/>
                <a:cs typeface="+mj-cs"/>
              </a:rPr>
              <a:t>Kit de communication comprenant</a:t>
            </a:r>
          </a:p>
        </p:txBody>
      </p:sp>
      <p:sp>
        <p:nvSpPr>
          <p:cNvPr id="12" name="Forme libre : forme 11">
            <a:extLst>
              <a:ext uri="{FF2B5EF4-FFF2-40B4-BE49-F238E27FC236}">
                <a16:creationId xmlns:a16="http://schemas.microsoft.com/office/drawing/2014/main" id="{AFEF297C-8AA6-9A9B-2830-0E40A6FC3BBD}"/>
              </a:ext>
            </a:extLst>
          </p:cNvPr>
          <p:cNvSpPr/>
          <p:nvPr/>
        </p:nvSpPr>
        <p:spPr>
          <a:xfrm>
            <a:off x="1149724" y="2999311"/>
            <a:ext cx="4220821" cy="1421687"/>
          </a:xfrm>
          <a:custGeom>
            <a:avLst/>
            <a:gdLst>
              <a:gd name="connsiteX0" fmla="*/ 0 w 4220821"/>
              <a:gd name="connsiteY0" fmla="*/ 142169 h 1421687"/>
              <a:gd name="connsiteX1" fmla="*/ 142169 w 4220821"/>
              <a:gd name="connsiteY1" fmla="*/ 0 h 1421687"/>
              <a:gd name="connsiteX2" fmla="*/ 4078652 w 4220821"/>
              <a:gd name="connsiteY2" fmla="*/ 0 h 1421687"/>
              <a:gd name="connsiteX3" fmla="*/ 4220821 w 4220821"/>
              <a:gd name="connsiteY3" fmla="*/ 142169 h 1421687"/>
              <a:gd name="connsiteX4" fmla="*/ 4220821 w 4220821"/>
              <a:gd name="connsiteY4" fmla="*/ 1279518 h 1421687"/>
              <a:gd name="connsiteX5" fmla="*/ 4078652 w 4220821"/>
              <a:gd name="connsiteY5" fmla="*/ 1421687 h 1421687"/>
              <a:gd name="connsiteX6" fmla="*/ 142169 w 4220821"/>
              <a:gd name="connsiteY6" fmla="*/ 1421687 h 1421687"/>
              <a:gd name="connsiteX7" fmla="*/ 0 w 4220821"/>
              <a:gd name="connsiteY7" fmla="*/ 1279518 h 1421687"/>
              <a:gd name="connsiteX8" fmla="*/ 0 w 4220821"/>
              <a:gd name="connsiteY8" fmla="*/ 142169 h 142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821" h="1421687">
                <a:moveTo>
                  <a:pt x="0" y="142169"/>
                </a:moveTo>
                <a:cubicBezTo>
                  <a:pt x="0" y="63651"/>
                  <a:pt x="63651" y="0"/>
                  <a:pt x="142169" y="0"/>
                </a:cubicBezTo>
                <a:lnTo>
                  <a:pt x="4078652" y="0"/>
                </a:lnTo>
                <a:cubicBezTo>
                  <a:pt x="4157170" y="0"/>
                  <a:pt x="4220821" y="63651"/>
                  <a:pt x="4220821" y="142169"/>
                </a:cubicBezTo>
                <a:lnTo>
                  <a:pt x="4220821" y="1279518"/>
                </a:lnTo>
                <a:cubicBezTo>
                  <a:pt x="4220821" y="1358036"/>
                  <a:pt x="4157170" y="1421687"/>
                  <a:pt x="4078652" y="1421687"/>
                </a:cubicBezTo>
                <a:lnTo>
                  <a:pt x="142169" y="1421687"/>
                </a:lnTo>
                <a:cubicBezTo>
                  <a:pt x="63651" y="1421687"/>
                  <a:pt x="0" y="1358036"/>
                  <a:pt x="0" y="1279518"/>
                </a:cubicBezTo>
                <a:lnTo>
                  <a:pt x="0" y="142169"/>
                </a:lnTo>
                <a:close/>
              </a:path>
            </a:pathLst>
          </a:cu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7520" tIns="83550" rIns="97520" bIns="83550" numCol="1" spcCol="1270" anchor="ctr" anchorCtr="0">
            <a:noAutofit/>
          </a:bodyPr>
          <a:lstStyle/>
          <a:p>
            <a:pPr marL="0" lvl="0" indent="0" algn="ctr" defTabSz="977900">
              <a:lnSpc>
                <a:spcPct val="90000"/>
              </a:lnSpc>
              <a:spcBef>
                <a:spcPct val="0"/>
              </a:spcBef>
              <a:spcAft>
                <a:spcPct val="35000"/>
              </a:spcAft>
              <a:buNone/>
            </a:pPr>
            <a:r>
              <a:rPr lang="fr-FR" kern="1200">
                <a:latin typeface="Gotham" panose="02000504050000020004" pitchFamily="2" charset="0"/>
              </a:rPr>
              <a:t>Deux mails rappelant les enjeux de la cybersécurité et incluant les rendez-vous pour les webinaires</a:t>
            </a:r>
          </a:p>
        </p:txBody>
      </p:sp>
      <p:sp>
        <p:nvSpPr>
          <p:cNvPr id="13" name="Forme libre : forme 12">
            <a:extLst>
              <a:ext uri="{FF2B5EF4-FFF2-40B4-BE49-F238E27FC236}">
                <a16:creationId xmlns:a16="http://schemas.microsoft.com/office/drawing/2014/main" id="{33CB31BC-A669-2AB0-52FC-F318101A36D7}"/>
              </a:ext>
            </a:extLst>
          </p:cNvPr>
          <p:cNvSpPr/>
          <p:nvPr/>
        </p:nvSpPr>
        <p:spPr>
          <a:xfrm>
            <a:off x="1149724" y="4639720"/>
            <a:ext cx="4220821" cy="1421687"/>
          </a:xfrm>
          <a:custGeom>
            <a:avLst/>
            <a:gdLst>
              <a:gd name="connsiteX0" fmla="*/ 0 w 4220821"/>
              <a:gd name="connsiteY0" fmla="*/ 142169 h 1421687"/>
              <a:gd name="connsiteX1" fmla="*/ 142169 w 4220821"/>
              <a:gd name="connsiteY1" fmla="*/ 0 h 1421687"/>
              <a:gd name="connsiteX2" fmla="*/ 4078652 w 4220821"/>
              <a:gd name="connsiteY2" fmla="*/ 0 h 1421687"/>
              <a:gd name="connsiteX3" fmla="*/ 4220821 w 4220821"/>
              <a:gd name="connsiteY3" fmla="*/ 142169 h 1421687"/>
              <a:gd name="connsiteX4" fmla="*/ 4220821 w 4220821"/>
              <a:gd name="connsiteY4" fmla="*/ 1279518 h 1421687"/>
              <a:gd name="connsiteX5" fmla="*/ 4078652 w 4220821"/>
              <a:gd name="connsiteY5" fmla="*/ 1421687 h 1421687"/>
              <a:gd name="connsiteX6" fmla="*/ 142169 w 4220821"/>
              <a:gd name="connsiteY6" fmla="*/ 1421687 h 1421687"/>
              <a:gd name="connsiteX7" fmla="*/ 0 w 4220821"/>
              <a:gd name="connsiteY7" fmla="*/ 1279518 h 1421687"/>
              <a:gd name="connsiteX8" fmla="*/ 0 w 4220821"/>
              <a:gd name="connsiteY8" fmla="*/ 142169 h 142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821" h="1421687">
                <a:moveTo>
                  <a:pt x="0" y="142169"/>
                </a:moveTo>
                <a:cubicBezTo>
                  <a:pt x="0" y="63651"/>
                  <a:pt x="63651" y="0"/>
                  <a:pt x="142169" y="0"/>
                </a:cubicBezTo>
                <a:lnTo>
                  <a:pt x="4078652" y="0"/>
                </a:lnTo>
                <a:cubicBezTo>
                  <a:pt x="4157170" y="0"/>
                  <a:pt x="4220821" y="63651"/>
                  <a:pt x="4220821" y="142169"/>
                </a:cubicBezTo>
                <a:lnTo>
                  <a:pt x="4220821" y="1279518"/>
                </a:lnTo>
                <a:cubicBezTo>
                  <a:pt x="4220821" y="1358036"/>
                  <a:pt x="4157170" y="1421687"/>
                  <a:pt x="4078652" y="1421687"/>
                </a:cubicBezTo>
                <a:lnTo>
                  <a:pt x="142169" y="1421687"/>
                </a:lnTo>
                <a:cubicBezTo>
                  <a:pt x="63651" y="1421687"/>
                  <a:pt x="0" y="1358036"/>
                  <a:pt x="0" y="1279518"/>
                </a:cubicBezTo>
                <a:lnTo>
                  <a:pt x="0" y="142169"/>
                </a:lnTo>
                <a:close/>
              </a:path>
            </a:pathLst>
          </a:cu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7520" tIns="83550" rIns="97520" bIns="83550" numCol="1" spcCol="1270" anchor="ctr" anchorCtr="0">
            <a:noAutofit/>
          </a:bodyPr>
          <a:lstStyle/>
          <a:p>
            <a:pPr algn="ctr" defTabSz="977900">
              <a:lnSpc>
                <a:spcPct val="90000"/>
              </a:lnSpc>
              <a:spcBef>
                <a:spcPct val="0"/>
              </a:spcBef>
              <a:spcAft>
                <a:spcPct val="35000"/>
              </a:spcAft>
            </a:pPr>
            <a:r>
              <a:rPr lang="fr-FR">
                <a:latin typeface="Gotham" panose="02000504050000020004" pitchFamily="2" charset="0"/>
              </a:rPr>
              <a:t>Un document sur les bonnes pratiques à avoir face à une tentative de phishing</a:t>
            </a:r>
          </a:p>
        </p:txBody>
      </p:sp>
      <p:sp>
        <p:nvSpPr>
          <p:cNvPr id="14" name="Forme libre : forme 13">
            <a:extLst>
              <a:ext uri="{FF2B5EF4-FFF2-40B4-BE49-F238E27FC236}">
                <a16:creationId xmlns:a16="http://schemas.microsoft.com/office/drawing/2014/main" id="{63E3C508-4E3B-EE71-282F-DBE8A20E0395}"/>
              </a:ext>
            </a:extLst>
          </p:cNvPr>
          <p:cNvSpPr/>
          <p:nvPr/>
        </p:nvSpPr>
        <p:spPr>
          <a:xfrm>
            <a:off x="6520269" y="1583379"/>
            <a:ext cx="5276027" cy="4715168"/>
          </a:xfrm>
          <a:custGeom>
            <a:avLst/>
            <a:gdLst>
              <a:gd name="connsiteX0" fmla="*/ 0 w 5276027"/>
              <a:gd name="connsiteY0" fmla="*/ 471517 h 4715168"/>
              <a:gd name="connsiteX1" fmla="*/ 471517 w 5276027"/>
              <a:gd name="connsiteY1" fmla="*/ 0 h 4715168"/>
              <a:gd name="connsiteX2" fmla="*/ 4804510 w 5276027"/>
              <a:gd name="connsiteY2" fmla="*/ 0 h 4715168"/>
              <a:gd name="connsiteX3" fmla="*/ 5276027 w 5276027"/>
              <a:gd name="connsiteY3" fmla="*/ 471517 h 4715168"/>
              <a:gd name="connsiteX4" fmla="*/ 5276027 w 5276027"/>
              <a:gd name="connsiteY4" fmla="*/ 4243651 h 4715168"/>
              <a:gd name="connsiteX5" fmla="*/ 4804510 w 5276027"/>
              <a:gd name="connsiteY5" fmla="*/ 4715168 h 4715168"/>
              <a:gd name="connsiteX6" fmla="*/ 471517 w 5276027"/>
              <a:gd name="connsiteY6" fmla="*/ 4715168 h 4715168"/>
              <a:gd name="connsiteX7" fmla="*/ 0 w 5276027"/>
              <a:gd name="connsiteY7" fmla="*/ 4243651 h 4715168"/>
              <a:gd name="connsiteX8" fmla="*/ 0 w 5276027"/>
              <a:gd name="connsiteY8" fmla="*/ 471517 h 471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76027" h="4715168">
                <a:moveTo>
                  <a:pt x="0" y="471517"/>
                </a:moveTo>
                <a:cubicBezTo>
                  <a:pt x="0" y="211105"/>
                  <a:pt x="211105" y="0"/>
                  <a:pt x="471517" y="0"/>
                </a:cubicBezTo>
                <a:lnTo>
                  <a:pt x="4804510" y="0"/>
                </a:lnTo>
                <a:cubicBezTo>
                  <a:pt x="5064922" y="0"/>
                  <a:pt x="5276027" y="211105"/>
                  <a:pt x="5276027" y="471517"/>
                </a:cubicBezTo>
                <a:lnTo>
                  <a:pt x="5276027" y="4243651"/>
                </a:lnTo>
                <a:cubicBezTo>
                  <a:pt x="5276027" y="4504063"/>
                  <a:pt x="5064922" y="4715168"/>
                  <a:pt x="4804510" y="4715168"/>
                </a:cubicBezTo>
                <a:lnTo>
                  <a:pt x="471517" y="4715168"/>
                </a:lnTo>
                <a:cubicBezTo>
                  <a:pt x="211105" y="4715168"/>
                  <a:pt x="0" y="4504063"/>
                  <a:pt x="0" y="4243651"/>
                </a:cubicBezTo>
                <a:lnTo>
                  <a:pt x="0" y="471517"/>
                </a:lnTo>
                <a:close/>
              </a:path>
            </a:pathLst>
          </a:custGeom>
          <a:solidFill>
            <a:schemeClr val="accent2">
              <a:lumMod val="20000"/>
              <a:lumOff val="80000"/>
            </a:schemeClr>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txBody>
          <a:bodyPr spcFirstLastPara="0" vert="horz" wrap="square" lIns="106680" tIns="106680" rIns="106680" bIns="3407298" numCol="1" spcCol="1270" anchor="ctr" anchorCtr="0">
            <a:noAutofit/>
          </a:bodyPr>
          <a:lstStyle/>
          <a:p>
            <a:pPr marL="0" lvl="0" indent="0" algn="ctr" defTabSz="1244600">
              <a:lnSpc>
                <a:spcPct val="90000"/>
              </a:lnSpc>
              <a:spcBef>
                <a:spcPct val="0"/>
              </a:spcBef>
              <a:spcAft>
                <a:spcPct val="35000"/>
              </a:spcAft>
              <a:buNone/>
            </a:pPr>
            <a:r>
              <a:rPr lang="fr-FR" sz="2800" kern="1200">
                <a:solidFill>
                  <a:schemeClr val="accent1"/>
                </a:solidFill>
                <a:latin typeface="Gotham Black" pitchFamily="50" charset="0"/>
                <a:ea typeface="+mj-ea"/>
                <a:cs typeface="+mj-cs"/>
              </a:rPr>
              <a:t>Deux webinaires </a:t>
            </a:r>
          </a:p>
        </p:txBody>
      </p:sp>
      <p:sp>
        <p:nvSpPr>
          <p:cNvPr id="15" name="Forme libre : forme 14">
            <a:extLst>
              <a:ext uri="{FF2B5EF4-FFF2-40B4-BE49-F238E27FC236}">
                <a16:creationId xmlns:a16="http://schemas.microsoft.com/office/drawing/2014/main" id="{108546F9-4196-F678-6241-2321CD195E3D}"/>
              </a:ext>
            </a:extLst>
          </p:cNvPr>
          <p:cNvSpPr/>
          <p:nvPr/>
        </p:nvSpPr>
        <p:spPr>
          <a:xfrm>
            <a:off x="7042387" y="2997929"/>
            <a:ext cx="4220821" cy="3064859"/>
          </a:xfrm>
          <a:custGeom>
            <a:avLst/>
            <a:gdLst>
              <a:gd name="connsiteX0" fmla="*/ 0 w 4220821"/>
              <a:gd name="connsiteY0" fmla="*/ 306486 h 3064859"/>
              <a:gd name="connsiteX1" fmla="*/ 306486 w 4220821"/>
              <a:gd name="connsiteY1" fmla="*/ 0 h 3064859"/>
              <a:gd name="connsiteX2" fmla="*/ 3914335 w 4220821"/>
              <a:gd name="connsiteY2" fmla="*/ 0 h 3064859"/>
              <a:gd name="connsiteX3" fmla="*/ 4220821 w 4220821"/>
              <a:gd name="connsiteY3" fmla="*/ 306486 h 3064859"/>
              <a:gd name="connsiteX4" fmla="*/ 4220821 w 4220821"/>
              <a:gd name="connsiteY4" fmla="*/ 2758373 h 3064859"/>
              <a:gd name="connsiteX5" fmla="*/ 3914335 w 4220821"/>
              <a:gd name="connsiteY5" fmla="*/ 3064859 h 3064859"/>
              <a:gd name="connsiteX6" fmla="*/ 306486 w 4220821"/>
              <a:gd name="connsiteY6" fmla="*/ 3064859 h 3064859"/>
              <a:gd name="connsiteX7" fmla="*/ 0 w 4220821"/>
              <a:gd name="connsiteY7" fmla="*/ 2758373 h 3064859"/>
              <a:gd name="connsiteX8" fmla="*/ 0 w 4220821"/>
              <a:gd name="connsiteY8" fmla="*/ 306486 h 306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821" h="3064859">
                <a:moveTo>
                  <a:pt x="0" y="306486"/>
                </a:moveTo>
                <a:cubicBezTo>
                  <a:pt x="0" y="137218"/>
                  <a:pt x="137218" y="0"/>
                  <a:pt x="306486" y="0"/>
                </a:cubicBezTo>
                <a:lnTo>
                  <a:pt x="3914335" y="0"/>
                </a:lnTo>
                <a:cubicBezTo>
                  <a:pt x="4083603" y="0"/>
                  <a:pt x="4220821" y="137218"/>
                  <a:pt x="4220821" y="306486"/>
                </a:cubicBezTo>
                <a:lnTo>
                  <a:pt x="4220821" y="2758373"/>
                </a:lnTo>
                <a:cubicBezTo>
                  <a:pt x="4220821" y="2927641"/>
                  <a:pt x="4083603" y="3064859"/>
                  <a:pt x="3914335" y="3064859"/>
                </a:cubicBezTo>
                <a:lnTo>
                  <a:pt x="306486" y="3064859"/>
                </a:lnTo>
                <a:cubicBezTo>
                  <a:pt x="137218" y="3064859"/>
                  <a:pt x="0" y="2927641"/>
                  <a:pt x="0" y="2758373"/>
                </a:cubicBezTo>
                <a:lnTo>
                  <a:pt x="0" y="306486"/>
                </a:lnTo>
                <a:close/>
              </a:path>
            </a:pathLst>
          </a:cu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45647" tIns="131677" rIns="145647" bIns="131677" numCol="1" spcCol="1270" anchor="ctr" anchorCtr="0">
            <a:noAutofit/>
          </a:bodyPr>
          <a:lstStyle/>
          <a:p>
            <a:pPr marL="0" lvl="0" indent="0" algn="ctr" defTabSz="977900">
              <a:lnSpc>
                <a:spcPct val="90000"/>
              </a:lnSpc>
              <a:spcBef>
                <a:spcPct val="0"/>
              </a:spcBef>
              <a:spcAft>
                <a:spcPct val="35000"/>
              </a:spcAft>
              <a:buNone/>
            </a:pPr>
            <a:r>
              <a:rPr lang="fr-FR">
                <a:latin typeface="Gotham" panose="02000504050000020004" pitchFamily="2" charset="0"/>
              </a:rPr>
              <a:t>Présentation des enjeux et du setup de sécurité mis en place au sein de l’organisation</a:t>
            </a:r>
          </a:p>
          <a:p>
            <a:pPr marL="0" lvl="0" indent="0" algn="ctr" defTabSz="977900">
              <a:lnSpc>
                <a:spcPct val="90000"/>
              </a:lnSpc>
              <a:spcBef>
                <a:spcPct val="0"/>
              </a:spcBef>
              <a:spcAft>
                <a:spcPct val="35000"/>
              </a:spcAft>
              <a:buNone/>
            </a:pPr>
            <a:endParaRPr lang="fr-FR">
              <a:latin typeface="Gotham" panose="02000504050000020004" pitchFamily="2" charset="0"/>
            </a:endParaRPr>
          </a:p>
          <a:p>
            <a:pPr marL="0" lvl="0" indent="0" algn="ctr" defTabSz="977900">
              <a:lnSpc>
                <a:spcPct val="90000"/>
              </a:lnSpc>
              <a:spcBef>
                <a:spcPct val="0"/>
              </a:spcBef>
              <a:spcAft>
                <a:spcPct val="35000"/>
              </a:spcAft>
              <a:buNone/>
            </a:pPr>
            <a:r>
              <a:rPr lang="fr-FR">
                <a:latin typeface="Gotham" panose="02000504050000020004" pitchFamily="2" charset="0"/>
              </a:rPr>
              <a:t>Bonnes pratiques et reflexes en matière de sécurité informatique </a:t>
            </a:r>
          </a:p>
        </p:txBody>
      </p:sp>
      <p:sp>
        <p:nvSpPr>
          <p:cNvPr id="4" name="Ellipse 3">
            <a:extLst>
              <a:ext uri="{FF2B5EF4-FFF2-40B4-BE49-F238E27FC236}">
                <a16:creationId xmlns:a16="http://schemas.microsoft.com/office/drawing/2014/main" id="{11CF447C-877A-E0B8-1933-2FFF3FA3F81F}"/>
              </a:ext>
            </a:extLst>
          </p:cNvPr>
          <p:cNvSpPr/>
          <p:nvPr/>
        </p:nvSpPr>
        <p:spPr>
          <a:xfrm>
            <a:off x="77315" y="1809950"/>
            <a:ext cx="1080000" cy="1080000"/>
          </a:xfrm>
          <a:prstGeom prst="ellipse">
            <a:avLst/>
          </a:prstGeom>
          <a:solidFill>
            <a:schemeClr val="accent2">
              <a:lumMod val="20000"/>
              <a:lumOff val="8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7" name="Graphique 6" descr="Adresse de courrier avec un remplissage uni">
            <a:extLst>
              <a:ext uri="{FF2B5EF4-FFF2-40B4-BE49-F238E27FC236}">
                <a16:creationId xmlns:a16="http://schemas.microsoft.com/office/drawing/2014/main" id="{686FEE27-906B-CE46-9F04-4382AE943A7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57315" y="1989950"/>
            <a:ext cx="720000" cy="720000"/>
          </a:xfrm>
          <a:prstGeom prst="rect">
            <a:avLst/>
          </a:prstGeom>
        </p:spPr>
      </p:pic>
      <p:sp>
        <p:nvSpPr>
          <p:cNvPr id="17" name="Ellipse 16">
            <a:extLst>
              <a:ext uri="{FF2B5EF4-FFF2-40B4-BE49-F238E27FC236}">
                <a16:creationId xmlns:a16="http://schemas.microsoft.com/office/drawing/2014/main" id="{9FB54A02-3689-F9C7-A8A1-BB7B63694652}"/>
              </a:ext>
            </a:extLst>
          </p:cNvPr>
          <p:cNvSpPr/>
          <p:nvPr/>
        </p:nvSpPr>
        <p:spPr>
          <a:xfrm>
            <a:off x="5980269" y="1809950"/>
            <a:ext cx="1080000" cy="1080000"/>
          </a:xfrm>
          <a:prstGeom prst="ellipse">
            <a:avLst/>
          </a:prstGeom>
          <a:solidFill>
            <a:schemeClr val="accent2">
              <a:lumMod val="20000"/>
              <a:lumOff val="8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1" name="Graphique 10" descr="Ordinateur portable avec un remplissage uni">
            <a:extLst>
              <a:ext uri="{FF2B5EF4-FFF2-40B4-BE49-F238E27FC236}">
                <a16:creationId xmlns:a16="http://schemas.microsoft.com/office/drawing/2014/main" id="{C6A05CCF-9DBF-FA8F-6762-C6A11D81462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69" y="1989950"/>
            <a:ext cx="720000" cy="720000"/>
          </a:xfrm>
          <a:prstGeom prst="rect">
            <a:avLst/>
          </a:prstGeom>
        </p:spPr>
      </p:pic>
    </p:spTree>
    <p:extLst>
      <p:ext uri="{BB962C8B-B14F-4D97-AF65-F5344CB8AC3E}">
        <p14:creationId xmlns:p14="http://schemas.microsoft.com/office/powerpoint/2010/main" val="3225890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DE8EC7D9-456A-F232-F46F-9BD0F354AD50}"/>
              </a:ext>
            </a:extLst>
          </p:cNvPr>
          <p:cNvSpPr>
            <a:spLocks noGrp="1"/>
          </p:cNvSpPr>
          <p:nvPr>
            <p:ph type="title"/>
          </p:nvPr>
        </p:nvSpPr>
        <p:spPr/>
        <p:txBody>
          <a:bodyPr/>
          <a:lstStyle/>
          <a:p>
            <a:r>
              <a:rPr lang="fr-FR">
                <a:latin typeface="Gotham Black" pitchFamily="50" charset="0"/>
              </a:rPr>
              <a:t>E-learning sensibilisation</a:t>
            </a:r>
          </a:p>
        </p:txBody>
      </p:sp>
      <p:sp>
        <p:nvSpPr>
          <p:cNvPr id="7" name="Espace réservé du texte 6">
            <a:extLst>
              <a:ext uri="{FF2B5EF4-FFF2-40B4-BE49-F238E27FC236}">
                <a16:creationId xmlns:a16="http://schemas.microsoft.com/office/drawing/2014/main" id="{C45EABD9-942B-8791-9546-B7EE11157254}"/>
              </a:ext>
            </a:extLst>
          </p:cNvPr>
          <p:cNvSpPr>
            <a:spLocks noGrp="1"/>
          </p:cNvSpPr>
          <p:nvPr>
            <p:ph type="body" sz="quarter" idx="12"/>
          </p:nvPr>
        </p:nvSpPr>
        <p:spPr/>
        <p:txBody>
          <a:bodyPr/>
          <a:lstStyle/>
          <a:p>
            <a:r>
              <a:rPr lang="fr-FR">
                <a:latin typeface="+mn-lt"/>
              </a:rPr>
              <a:t>Programmes d’E-learning accessible en ligne et sous forme d’un assistant dans Teams qui propose régulièrement de sessions de quelques minutes afin de sensibiliser le personnel de l’entreprise</a:t>
            </a:r>
          </a:p>
        </p:txBody>
      </p:sp>
      <p:sp>
        <p:nvSpPr>
          <p:cNvPr id="8" name="Espace réservé du texte 7">
            <a:extLst>
              <a:ext uri="{FF2B5EF4-FFF2-40B4-BE49-F238E27FC236}">
                <a16:creationId xmlns:a16="http://schemas.microsoft.com/office/drawing/2014/main" id="{A949DF90-00E2-8E1A-6C63-85460133ED29}"/>
              </a:ext>
            </a:extLst>
          </p:cNvPr>
          <p:cNvSpPr>
            <a:spLocks noGrp="1"/>
          </p:cNvSpPr>
          <p:nvPr>
            <p:ph type="body" sz="quarter" idx="17"/>
          </p:nvPr>
        </p:nvSpPr>
        <p:spPr/>
        <p:txBody>
          <a:bodyPr/>
          <a:lstStyle/>
          <a:p>
            <a:endParaRPr lang="fr-FR"/>
          </a:p>
        </p:txBody>
      </p:sp>
      <p:pic>
        <p:nvPicPr>
          <p:cNvPr id="6" name="Image 5">
            <a:extLst>
              <a:ext uri="{FF2B5EF4-FFF2-40B4-BE49-F238E27FC236}">
                <a16:creationId xmlns:a16="http://schemas.microsoft.com/office/drawing/2014/main" id="{6CB09417-4557-04F9-5B29-A5F3E33DFA35}"/>
              </a:ext>
            </a:extLst>
          </p:cNvPr>
          <p:cNvPicPr>
            <a:picLocks noChangeAspect="1"/>
          </p:cNvPicPr>
          <p:nvPr/>
        </p:nvPicPr>
        <p:blipFill>
          <a:blip r:embed="rId2"/>
          <a:stretch>
            <a:fillRect/>
          </a:stretch>
        </p:blipFill>
        <p:spPr>
          <a:xfrm>
            <a:off x="10333580" y="5916244"/>
            <a:ext cx="1395169" cy="387547"/>
          </a:xfrm>
          <a:prstGeom prst="rect">
            <a:avLst/>
          </a:prstGeom>
        </p:spPr>
      </p:pic>
      <p:pic>
        <p:nvPicPr>
          <p:cNvPr id="10" name="Image 9">
            <a:extLst>
              <a:ext uri="{FF2B5EF4-FFF2-40B4-BE49-F238E27FC236}">
                <a16:creationId xmlns:a16="http://schemas.microsoft.com/office/drawing/2014/main" id="{A9238F98-8067-77A8-3B65-4F790FF05061}"/>
              </a:ext>
            </a:extLst>
          </p:cNvPr>
          <p:cNvPicPr>
            <a:picLocks noChangeAspect="1"/>
          </p:cNvPicPr>
          <p:nvPr/>
        </p:nvPicPr>
        <p:blipFill>
          <a:blip r:embed="rId3"/>
          <a:stretch>
            <a:fillRect/>
          </a:stretch>
        </p:blipFill>
        <p:spPr>
          <a:xfrm>
            <a:off x="4775200" y="1222174"/>
            <a:ext cx="7015474" cy="3939970"/>
          </a:xfrm>
          <a:prstGeom prst="rect">
            <a:avLst/>
          </a:prstGeom>
        </p:spPr>
      </p:pic>
      <p:sp>
        <p:nvSpPr>
          <p:cNvPr id="5" name="Rectangle : coins arrondis 4">
            <a:extLst>
              <a:ext uri="{FF2B5EF4-FFF2-40B4-BE49-F238E27FC236}">
                <a16:creationId xmlns:a16="http://schemas.microsoft.com/office/drawing/2014/main" id="{47508D17-C328-4317-DBE7-10752DB35B7A}"/>
              </a:ext>
            </a:extLst>
          </p:cNvPr>
          <p:cNvSpPr/>
          <p:nvPr/>
        </p:nvSpPr>
        <p:spPr>
          <a:xfrm>
            <a:off x="8333361" y="152656"/>
            <a:ext cx="2697804" cy="555290"/>
          </a:xfrm>
          <a:prstGeom prst="roundRect">
            <a:avLst/>
          </a:prstGeom>
          <a:solidFill>
            <a:srgbClr val="038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400" b="1"/>
              <a:t>Inclus dans Gold et Platinium, </a:t>
            </a:r>
          </a:p>
          <a:p>
            <a:pPr algn="ctr"/>
            <a:r>
              <a:rPr lang="fr-FR" sz="1400" b="1"/>
              <a:t>En option pour Silver</a:t>
            </a:r>
          </a:p>
        </p:txBody>
      </p:sp>
    </p:spTree>
    <p:extLst>
      <p:ext uri="{BB962C8B-B14F-4D97-AF65-F5344CB8AC3E}">
        <p14:creationId xmlns:p14="http://schemas.microsoft.com/office/powerpoint/2010/main" val="2353886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DE8EC7D9-456A-F232-F46F-9BD0F354AD50}"/>
              </a:ext>
            </a:extLst>
          </p:cNvPr>
          <p:cNvSpPr>
            <a:spLocks noGrp="1"/>
          </p:cNvSpPr>
          <p:nvPr>
            <p:ph type="title"/>
          </p:nvPr>
        </p:nvSpPr>
        <p:spPr/>
        <p:txBody>
          <a:bodyPr/>
          <a:lstStyle/>
          <a:p>
            <a:r>
              <a:rPr lang="fr-FR">
                <a:latin typeface="Gotham Black" pitchFamily="50" charset="0"/>
              </a:rPr>
              <a:t>Campagne de test de phishing</a:t>
            </a:r>
          </a:p>
        </p:txBody>
      </p:sp>
      <p:sp>
        <p:nvSpPr>
          <p:cNvPr id="3" name="Espace réservé du texte 2">
            <a:extLst>
              <a:ext uri="{FF2B5EF4-FFF2-40B4-BE49-F238E27FC236}">
                <a16:creationId xmlns:a16="http://schemas.microsoft.com/office/drawing/2014/main" id="{68A99FFD-552A-C461-4FBC-508D5395F905}"/>
              </a:ext>
            </a:extLst>
          </p:cNvPr>
          <p:cNvSpPr>
            <a:spLocks noGrp="1"/>
          </p:cNvSpPr>
          <p:nvPr>
            <p:ph type="body" sz="quarter" idx="12"/>
          </p:nvPr>
        </p:nvSpPr>
        <p:spPr/>
        <p:txBody>
          <a:bodyPr/>
          <a:lstStyle/>
          <a:p>
            <a:r>
              <a:rPr lang="fr-FR">
                <a:latin typeface="+mn-lt"/>
              </a:rPr>
              <a:t>Campagnes de simulation de phishing personnalisées au profil de votre entreprise</a:t>
            </a:r>
          </a:p>
        </p:txBody>
      </p:sp>
      <p:sp>
        <p:nvSpPr>
          <p:cNvPr id="7" name="Espace réservé du texte 6">
            <a:extLst>
              <a:ext uri="{FF2B5EF4-FFF2-40B4-BE49-F238E27FC236}">
                <a16:creationId xmlns:a16="http://schemas.microsoft.com/office/drawing/2014/main" id="{FE1C68DD-C480-ED20-6E0C-1767C0DA7112}"/>
              </a:ext>
            </a:extLst>
          </p:cNvPr>
          <p:cNvSpPr>
            <a:spLocks noGrp="1"/>
          </p:cNvSpPr>
          <p:nvPr>
            <p:ph type="body" sz="quarter" idx="17"/>
          </p:nvPr>
        </p:nvSpPr>
        <p:spPr/>
        <p:txBody>
          <a:bodyPr/>
          <a:lstStyle/>
          <a:p>
            <a:endParaRPr lang="fr-FR"/>
          </a:p>
        </p:txBody>
      </p:sp>
      <p:pic>
        <p:nvPicPr>
          <p:cNvPr id="6" name="Image 5">
            <a:extLst>
              <a:ext uri="{FF2B5EF4-FFF2-40B4-BE49-F238E27FC236}">
                <a16:creationId xmlns:a16="http://schemas.microsoft.com/office/drawing/2014/main" id="{6CB09417-4557-04F9-5B29-A5F3E33DFA35}"/>
              </a:ext>
            </a:extLst>
          </p:cNvPr>
          <p:cNvPicPr>
            <a:picLocks noChangeAspect="1"/>
          </p:cNvPicPr>
          <p:nvPr/>
        </p:nvPicPr>
        <p:blipFill>
          <a:blip r:embed="rId2"/>
          <a:stretch>
            <a:fillRect/>
          </a:stretch>
        </p:blipFill>
        <p:spPr>
          <a:xfrm>
            <a:off x="10355835" y="5918004"/>
            <a:ext cx="1395169" cy="387547"/>
          </a:xfrm>
          <a:prstGeom prst="rect">
            <a:avLst/>
          </a:prstGeom>
        </p:spPr>
      </p:pic>
      <p:pic>
        <p:nvPicPr>
          <p:cNvPr id="12" name="Image 11">
            <a:extLst>
              <a:ext uri="{FF2B5EF4-FFF2-40B4-BE49-F238E27FC236}">
                <a16:creationId xmlns:a16="http://schemas.microsoft.com/office/drawing/2014/main" id="{CD1B478F-6A0E-AB57-28B3-D1B2105A90B5}"/>
              </a:ext>
            </a:extLst>
          </p:cNvPr>
          <p:cNvPicPr>
            <a:picLocks noChangeAspect="1"/>
          </p:cNvPicPr>
          <p:nvPr/>
        </p:nvPicPr>
        <p:blipFill>
          <a:blip r:embed="rId3"/>
          <a:stretch>
            <a:fillRect/>
          </a:stretch>
        </p:blipFill>
        <p:spPr>
          <a:xfrm>
            <a:off x="4775200" y="1264709"/>
            <a:ext cx="6975804" cy="3897435"/>
          </a:xfrm>
          <a:prstGeom prst="rect">
            <a:avLst/>
          </a:prstGeom>
        </p:spPr>
      </p:pic>
      <p:sp>
        <p:nvSpPr>
          <p:cNvPr id="5" name="Rectangle : coins arrondis 4">
            <a:extLst>
              <a:ext uri="{FF2B5EF4-FFF2-40B4-BE49-F238E27FC236}">
                <a16:creationId xmlns:a16="http://schemas.microsoft.com/office/drawing/2014/main" id="{47508D17-C328-4317-DBE7-10752DB35B7A}"/>
              </a:ext>
            </a:extLst>
          </p:cNvPr>
          <p:cNvSpPr/>
          <p:nvPr/>
        </p:nvSpPr>
        <p:spPr>
          <a:xfrm>
            <a:off x="8333361" y="152656"/>
            <a:ext cx="2697804" cy="555290"/>
          </a:xfrm>
          <a:prstGeom prst="roundRect">
            <a:avLst/>
          </a:prstGeom>
          <a:solidFill>
            <a:srgbClr val="038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400" b="1"/>
              <a:t>Inclus dans Gold et Platinium, </a:t>
            </a:r>
          </a:p>
          <a:p>
            <a:pPr algn="ctr"/>
            <a:r>
              <a:rPr lang="fr-FR" sz="1400" b="1"/>
              <a:t>En option pour Silver</a:t>
            </a:r>
          </a:p>
        </p:txBody>
      </p:sp>
    </p:spTree>
    <p:extLst>
      <p:ext uri="{BB962C8B-B14F-4D97-AF65-F5344CB8AC3E}">
        <p14:creationId xmlns:p14="http://schemas.microsoft.com/office/powerpoint/2010/main" val="741735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 coins arrondis 10">
            <a:extLst>
              <a:ext uri="{FF2B5EF4-FFF2-40B4-BE49-F238E27FC236}">
                <a16:creationId xmlns:a16="http://schemas.microsoft.com/office/drawing/2014/main" id="{2B3EAD01-A78E-B10A-2F0F-1FFC1CFF9C02}"/>
              </a:ext>
            </a:extLst>
          </p:cNvPr>
          <p:cNvSpPr/>
          <p:nvPr/>
        </p:nvSpPr>
        <p:spPr>
          <a:xfrm>
            <a:off x="3790421" y="2077278"/>
            <a:ext cx="2191340" cy="409986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re 1">
            <a:extLst>
              <a:ext uri="{FF2B5EF4-FFF2-40B4-BE49-F238E27FC236}">
                <a16:creationId xmlns:a16="http://schemas.microsoft.com/office/drawing/2014/main" id="{DE8EC7D9-456A-F232-F46F-9BD0F354AD50}"/>
              </a:ext>
            </a:extLst>
          </p:cNvPr>
          <p:cNvSpPr>
            <a:spLocks noGrp="1"/>
          </p:cNvSpPr>
          <p:nvPr>
            <p:ph type="title"/>
          </p:nvPr>
        </p:nvSpPr>
        <p:spPr/>
        <p:txBody>
          <a:bodyPr/>
          <a:lstStyle/>
          <a:p>
            <a:r>
              <a:rPr lang="fr-FR">
                <a:latin typeface="Gotham Black" pitchFamily="50" charset="0"/>
              </a:rPr>
              <a:t>Pilotage du contrat via SDM</a:t>
            </a:r>
          </a:p>
        </p:txBody>
      </p:sp>
      <p:sp>
        <p:nvSpPr>
          <p:cNvPr id="7" name="Rectangle : coins arrondis 6">
            <a:extLst>
              <a:ext uri="{FF2B5EF4-FFF2-40B4-BE49-F238E27FC236}">
                <a16:creationId xmlns:a16="http://schemas.microsoft.com/office/drawing/2014/main" id="{EC1A0E14-7F60-191C-63D4-80BABE7F299D}"/>
              </a:ext>
            </a:extLst>
          </p:cNvPr>
          <p:cNvSpPr/>
          <p:nvPr/>
        </p:nvSpPr>
        <p:spPr>
          <a:xfrm>
            <a:off x="1355229" y="2077278"/>
            <a:ext cx="2191340" cy="409986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9" name="Connecteur droit 8">
            <a:extLst>
              <a:ext uri="{FF2B5EF4-FFF2-40B4-BE49-F238E27FC236}">
                <a16:creationId xmlns:a16="http://schemas.microsoft.com/office/drawing/2014/main" id="{6ED949EE-731B-F763-2C2B-AD75EDE4CB3A}"/>
              </a:ext>
            </a:extLst>
          </p:cNvPr>
          <p:cNvCxnSpPr>
            <a:cxnSpLocks/>
          </p:cNvCxnSpPr>
          <p:nvPr/>
        </p:nvCxnSpPr>
        <p:spPr>
          <a:xfrm>
            <a:off x="2055202" y="3102182"/>
            <a:ext cx="791392"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10" name="ZoneTexte 9">
            <a:extLst>
              <a:ext uri="{FF2B5EF4-FFF2-40B4-BE49-F238E27FC236}">
                <a16:creationId xmlns:a16="http://schemas.microsoft.com/office/drawing/2014/main" id="{7B4F69E4-8A79-5D6C-BC71-CEED5EAEB4F3}"/>
              </a:ext>
            </a:extLst>
          </p:cNvPr>
          <p:cNvSpPr txBox="1"/>
          <p:nvPr/>
        </p:nvSpPr>
        <p:spPr>
          <a:xfrm>
            <a:off x="1463382" y="3406642"/>
            <a:ext cx="1975033" cy="1569660"/>
          </a:xfrm>
          <a:prstGeom prst="rect">
            <a:avLst/>
          </a:prstGeom>
          <a:noFill/>
        </p:spPr>
        <p:txBody>
          <a:bodyPr wrap="square" lIns="0" tIns="0" rIns="0" bIns="0" rtlCol="0">
            <a:spAutoFit/>
          </a:bodyPr>
          <a:lstStyle/>
          <a:p>
            <a:pPr algn="ctr">
              <a:spcAft>
                <a:spcPts val="1200"/>
              </a:spcAft>
            </a:pPr>
            <a:r>
              <a:rPr lang="fr-FR" b="1">
                <a:solidFill>
                  <a:schemeClr val="bg1"/>
                </a:solidFill>
                <a:latin typeface="Lato" panose="020F0502020204030203" pitchFamily="34" charset="0"/>
              </a:rPr>
              <a:t>Echanges </a:t>
            </a:r>
            <a:br>
              <a:rPr lang="fr-FR" b="1">
                <a:solidFill>
                  <a:schemeClr val="bg1"/>
                </a:solidFill>
                <a:latin typeface="Lato" panose="020F0502020204030203" pitchFamily="34" charset="0"/>
              </a:rPr>
            </a:br>
            <a:r>
              <a:rPr lang="fr-FR" b="1">
                <a:solidFill>
                  <a:schemeClr val="bg1"/>
                </a:solidFill>
                <a:latin typeface="Lato" panose="020F0502020204030203" pitchFamily="34" charset="0"/>
              </a:rPr>
              <a:t>réguliers</a:t>
            </a:r>
          </a:p>
          <a:p>
            <a:pPr algn="ctr">
              <a:spcAft>
                <a:spcPts val="1200"/>
              </a:spcAft>
            </a:pPr>
            <a:br>
              <a:rPr lang="fr-FR" sz="1400" b="1" i="1">
                <a:solidFill>
                  <a:schemeClr val="bg1"/>
                </a:solidFill>
                <a:latin typeface="Lato" panose="020F0502020204030203" pitchFamily="34" charset="0"/>
              </a:rPr>
            </a:br>
            <a:r>
              <a:rPr lang="fr-FR" sz="1400" b="1" i="1">
                <a:solidFill>
                  <a:schemeClr val="bg1"/>
                </a:solidFill>
                <a:latin typeface="Lato" panose="020F0502020204030203" pitchFamily="34" charset="0"/>
              </a:rPr>
              <a:t>(Trimestre ou semestre)</a:t>
            </a:r>
          </a:p>
          <a:p>
            <a:pPr algn="ctr">
              <a:spcAft>
                <a:spcPts val="1200"/>
              </a:spcAft>
            </a:pPr>
            <a:endParaRPr lang="fr-FR" b="1">
              <a:solidFill>
                <a:schemeClr val="bg1"/>
              </a:solidFill>
              <a:latin typeface="Lato" panose="020F0502020204030203" pitchFamily="34" charset="0"/>
            </a:endParaRPr>
          </a:p>
        </p:txBody>
      </p:sp>
      <p:cxnSp>
        <p:nvCxnSpPr>
          <p:cNvPr id="31" name="Connecteur droit 30">
            <a:extLst>
              <a:ext uri="{FF2B5EF4-FFF2-40B4-BE49-F238E27FC236}">
                <a16:creationId xmlns:a16="http://schemas.microsoft.com/office/drawing/2014/main" id="{244E8D4C-7E6E-0297-F11A-6F676BEC8367}"/>
              </a:ext>
            </a:extLst>
          </p:cNvPr>
          <p:cNvCxnSpPr>
            <a:cxnSpLocks/>
          </p:cNvCxnSpPr>
          <p:nvPr/>
        </p:nvCxnSpPr>
        <p:spPr>
          <a:xfrm>
            <a:off x="4492978" y="3102182"/>
            <a:ext cx="791392"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14" name="ZoneTexte 13">
            <a:extLst>
              <a:ext uri="{FF2B5EF4-FFF2-40B4-BE49-F238E27FC236}">
                <a16:creationId xmlns:a16="http://schemas.microsoft.com/office/drawing/2014/main" id="{72602278-88D6-4DD6-5F65-D8C397ABF2F9}"/>
              </a:ext>
            </a:extLst>
          </p:cNvPr>
          <p:cNvSpPr txBox="1"/>
          <p:nvPr/>
        </p:nvSpPr>
        <p:spPr>
          <a:xfrm>
            <a:off x="3898573" y="3429000"/>
            <a:ext cx="1975033" cy="2431435"/>
          </a:xfrm>
          <a:prstGeom prst="rect">
            <a:avLst/>
          </a:prstGeom>
          <a:noFill/>
        </p:spPr>
        <p:txBody>
          <a:bodyPr wrap="square" lIns="0" tIns="0" rIns="0" bIns="0" rtlCol="0">
            <a:spAutoFit/>
          </a:bodyPr>
          <a:lstStyle/>
          <a:p>
            <a:pPr algn="ctr">
              <a:spcAft>
                <a:spcPts val="1200"/>
              </a:spcAft>
            </a:pPr>
            <a:r>
              <a:rPr lang="fr-FR" b="1">
                <a:solidFill>
                  <a:schemeClr val="accent1"/>
                </a:solidFill>
                <a:latin typeface="Lato" panose="020F0502020204030203" pitchFamily="34" charset="0"/>
              </a:rPr>
              <a:t>Suivi des indicateurs</a:t>
            </a:r>
          </a:p>
          <a:p>
            <a:pPr algn="ctr"/>
            <a:endParaRPr lang="fr-FR" sz="1400" b="1" i="1">
              <a:solidFill>
                <a:schemeClr val="bg1"/>
              </a:solidFill>
              <a:latin typeface="Lato" panose="020F0502020204030203" pitchFamily="34" charset="0"/>
            </a:endParaRPr>
          </a:p>
          <a:p>
            <a:pPr algn="ctr"/>
            <a:r>
              <a:rPr lang="fr-FR" sz="1400" b="1" i="1">
                <a:solidFill>
                  <a:schemeClr val="bg1"/>
                </a:solidFill>
                <a:latin typeface="Lato" panose="020F0502020204030203" pitchFamily="34" charset="0"/>
              </a:rPr>
              <a:t>Utilisation des licences</a:t>
            </a:r>
          </a:p>
          <a:p>
            <a:pPr algn="ctr"/>
            <a:r>
              <a:rPr lang="fr-FR" sz="1400" b="1" i="1">
                <a:solidFill>
                  <a:schemeClr val="bg1"/>
                </a:solidFill>
                <a:latin typeface="Lato" panose="020F0502020204030203" pitchFamily="34" charset="0"/>
              </a:rPr>
              <a:t>Nombre d’alertes et incidents</a:t>
            </a:r>
          </a:p>
          <a:p>
            <a:pPr algn="ctr"/>
            <a:r>
              <a:rPr lang="fr-FR" sz="1400" b="1" i="1">
                <a:solidFill>
                  <a:schemeClr val="bg1"/>
                </a:solidFill>
                <a:latin typeface="Lato" panose="020F0502020204030203" pitchFamily="34" charset="0"/>
              </a:rPr>
              <a:t>Exposition des postes et périphériques</a:t>
            </a:r>
          </a:p>
          <a:p>
            <a:pPr algn="ctr"/>
            <a:r>
              <a:rPr lang="fr-FR" sz="1400" b="1" i="1">
                <a:solidFill>
                  <a:schemeClr val="bg1"/>
                </a:solidFill>
                <a:latin typeface="Lato" panose="020F0502020204030203" pitchFamily="34" charset="0"/>
              </a:rPr>
              <a:t>Secure Score</a:t>
            </a:r>
          </a:p>
          <a:p>
            <a:pPr algn="ctr"/>
            <a:r>
              <a:rPr lang="fr-FR" sz="1400" b="1" i="1">
                <a:solidFill>
                  <a:schemeClr val="bg1"/>
                </a:solidFill>
                <a:latin typeface="Lato" panose="020F0502020204030203" pitchFamily="34" charset="0"/>
              </a:rPr>
              <a:t>Niveaux d’usages</a:t>
            </a:r>
          </a:p>
        </p:txBody>
      </p:sp>
      <p:sp>
        <p:nvSpPr>
          <p:cNvPr id="15" name="Rectangle : coins arrondis 14">
            <a:extLst>
              <a:ext uri="{FF2B5EF4-FFF2-40B4-BE49-F238E27FC236}">
                <a16:creationId xmlns:a16="http://schemas.microsoft.com/office/drawing/2014/main" id="{CC71110B-8216-E7FD-84AF-29C0AFE6B816}"/>
              </a:ext>
            </a:extLst>
          </p:cNvPr>
          <p:cNvSpPr/>
          <p:nvPr/>
        </p:nvSpPr>
        <p:spPr>
          <a:xfrm>
            <a:off x="6210241" y="2077278"/>
            <a:ext cx="2191340" cy="409986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6" name="Groupe 15">
            <a:extLst>
              <a:ext uri="{FF2B5EF4-FFF2-40B4-BE49-F238E27FC236}">
                <a16:creationId xmlns:a16="http://schemas.microsoft.com/office/drawing/2014/main" id="{A1DD786B-C760-0FF2-E21E-F95F6BB7D302}"/>
              </a:ext>
            </a:extLst>
          </p:cNvPr>
          <p:cNvGrpSpPr/>
          <p:nvPr/>
        </p:nvGrpSpPr>
        <p:grpSpPr>
          <a:xfrm>
            <a:off x="6359557" y="3102182"/>
            <a:ext cx="1975033" cy="1272716"/>
            <a:chOff x="580154" y="3511866"/>
            <a:chExt cx="1975033" cy="1272716"/>
          </a:xfrm>
        </p:grpSpPr>
        <p:cxnSp>
          <p:nvCxnSpPr>
            <p:cNvPr id="17" name="Connecteur droit 16">
              <a:extLst>
                <a:ext uri="{FF2B5EF4-FFF2-40B4-BE49-F238E27FC236}">
                  <a16:creationId xmlns:a16="http://schemas.microsoft.com/office/drawing/2014/main" id="{113D3B6C-48B2-FD18-D361-C5A39C4D24EA}"/>
                </a:ext>
              </a:extLst>
            </p:cNvPr>
            <p:cNvCxnSpPr>
              <a:cxnSpLocks/>
            </p:cNvCxnSpPr>
            <p:nvPr/>
          </p:nvCxnSpPr>
          <p:spPr>
            <a:xfrm>
              <a:off x="1171974" y="3511866"/>
              <a:ext cx="791392"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18" name="ZoneTexte 17">
              <a:extLst>
                <a:ext uri="{FF2B5EF4-FFF2-40B4-BE49-F238E27FC236}">
                  <a16:creationId xmlns:a16="http://schemas.microsoft.com/office/drawing/2014/main" id="{1DAA7B90-8A2C-538E-E313-B4CC68BCFA03}"/>
                </a:ext>
              </a:extLst>
            </p:cNvPr>
            <p:cNvSpPr txBox="1"/>
            <p:nvPr/>
          </p:nvSpPr>
          <p:spPr>
            <a:xfrm>
              <a:off x="580154" y="3799697"/>
              <a:ext cx="1975033" cy="984885"/>
            </a:xfrm>
            <a:prstGeom prst="rect">
              <a:avLst/>
            </a:prstGeom>
            <a:noFill/>
          </p:spPr>
          <p:txBody>
            <a:bodyPr wrap="square" lIns="0" tIns="0" rIns="0" bIns="0" rtlCol="0">
              <a:spAutoFit/>
            </a:bodyPr>
            <a:lstStyle/>
            <a:p>
              <a:pPr algn="ctr">
                <a:spcAft>
                  <a:spcPts val="1200"/>
                </a:spcAft>
              </a:pPr>
              <a:r>
                <a:rPr lang="fr-FR" b="1">
                  <a:solidFill>
                    <a:schemeClr val="bg1"/>
                  </a:solidFill>
                  <a:latin typeface="Lato" panose="020F0502020204030203" pitchFamily="34" charset="0"/>
                </a:rPr>
                <a:t>Suivi du</a:t>
              </a:r>
              <a:br>
                <a:rPr lang="fr-FR" b="1">
                  <a:solidFill>
                    <a:schemeClr val="bg1"/>
                  </a:solidFill>
                  <a:latin typeface="Lato" panose="020F0502020204030203" pitchFamily="34" charset="0"/>
                </a:rPr>
              </a:br>
              <a:r>
                <a:rPr lang="fr-FR" b="1">
                  <a:solidFill>
                    <a:schemeClr val="bg1"/>
                  </a:solidFill>
                  <a:latin typeface="Lato" panose="020F0502020204030203" pitchFamily="34" charset="0"/>
                </a:rPr>
                <a:t>plan d’évolution</a:t>
              </a:r>
            </a:p>
            <a:p>
              <a:pPr algn="ctr">
                <a:spcAft>
                  <a:spcPts val="1200"/>
                </a:spcAft>
              </a:pPr>
              <a:endParaRPr lang="fr-FR" b="1">
                <a:solidFill>
                  <a:schemeClr val="bg1"/>
                </a:solidFill>
                <a:latin typeface="Lato" panose="020F0502020204030203" pitchFamily="34" charset="0"/>
              </a:endParaRPr>
            </a:p>
          </p:txBody>
        </p:sp>
      </p:grpSp>
      <p:sp>
        <p:nvSpPr>
          <p:cNvPr id="19" name="Rectangle : coins arrondis 18">
            <a:extLst>
              <a:ext uri="{FF2B5EF4-FFF2-40B4-BE49-F238E27FC236}">
                <a16:creationId xmlns:a16="http://schemas.microsoft.com/office/drawing/2014/main" id="{4114FA9F-3751-E936-2065-104998DBDBE3}"/>
              </a:ext>
            </a:extLst>
          </p:cNvPr>
          <p:cNvSpPr/>
          <p:nvPr/>
        </p:nvSpPr>
        <p:spPr>
          <a:xfrm>
            <a:off x="8645431" y="2077278"/>
            <a:ext cx="2191340" cy="4099860"/>
          </a:xfrm>
          <a:prstGeom prst="roundRect">
            <a:avLst/>
          </a:prstGeom>
          <a:solidFill>
            <a:schemeClr val="accent5"/>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0" name="Groupe 19">
            <a:extLst>
              <a:ext uri="{FF2B5EF4-FFF2-40B4-BE49-F238E27FC236}">
                <a16:creationId xmlns:a16="http://schemas.microsoft.com/office/drawing/2014/main" id="{12AEE987-3F26-720B-F140-627B11ED5B11}"/>
              </a:ext>
            </a:extLst>
          </p:cNvPr>
          <p:cNvGrpSpPr/>
          <p:nvPr/>
        </p:nvGrpSpPr>
        <p:grpSpPr>
          <a:xfrm>
            <a:off x="8794747" y="3093417"/>
            <a:ext cx="1975033" cy="1298110"/>
            <a:chOff x="580154" y="3503101"/>
            <a:chExt cx="1975033" cy="1298110"/>
          </a:xfrm>
        </p:grpSpPr>
        <p:cxnSp>
          <p:nvCxnSpPr>
            <p:cNvPr id="21" name="Connecteur droit 20">
              <a:extLst>
                <a:ext uri="{FF2B5EF4-FFF2-40B4-BE49-F238E27FC236}">
                  <a16:creationId xmlns:a16="http://schemas.microsoft.com/office/drawing/2014/main" id="{1EDF4999-3D45-B098-6722-69D129C8FC1C}"/>
                </a:ext>
              </a:extLst>
            </p:cNvPr>
            <p:cNvCxnSpPr>
              <a:cxnSpLocks/>
            </p:cNvCxnSpPr>
            <p:nvPr/>
          </p:nvCxnSpPr>
          <p:spPr>
            <a:xfrm>
              <a:off x="1130812" y="3503101"/>
              <a:ext cx="791392"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22" name="ZoneTexte 21">
              <a:extLst>
                <a:ext uri="{FF2B5EF4-FFF2-40B4-BE49-F238E27FC236}">
                  <a16:creationId xmlns:a16="http://schemas.microsoft.com/office/drawing/2014/main" id="{8C24AD7D-3331-4F34-C7AF-E25E16928E40}"/>
                </a:ext>
              </a:extLst>
            </p:cNvPr>
            <p:cNvSpPr txBox="1"/>
            <p:nvPr/>
          </p:nvSpPr>
          <p:spPr>
            <a:xfrm>
              <a:off x="580154" y="3816326"/>
              <a:ext cx="1975033" cy="984885"/>
            </a:xfrm>
            <a:prstGeom prst="rect">
              <a:avLst/>
            </a:prstGeom>
            <a:noFill/>
          </p:spPr>
          <p:txBody>
            <a:bodyPr wrap="square" lIns="0" tIns="0" rIns="0" bIns="0" rtlCol="0">
              <a:spAutoFit/>
            </a:bodyPr>
            <a:lstStyle/>
            <a:p>
              <a:pPr algn="ctr">
                <a:spcAft>
                  <a:spcPts val="1200"/>
                </a:spcAft>
              </a:pPr>
              <a:r>
                <a:rPr lang="fr-FR" b="1">
                  <a:solidFill>
                    <a:schemeClr val="accent1"/>
                  </a:solidFill>
                  <a:latin typeface="Lato" panose="020F0502020204030203" pitchFamily="34" charset="0"/>
                </a:rPr>
                <a:t>Mise à disposition de ressources</a:t>
              </a:r>
            </a:p>
            <a:p>
              <a:pPr algn="ctr">
                <a:spcAft>
                  <a:spcPts val="1200"/>
                </a:spcAft>
              </a:pPr>
              <a:endParaRPr lang="fr-FR" b="1">
                <a:solidFill>
                  <a:schemeClr val="bg1"/>
                </a:solidFill>
                <a:latin typeface="Lato" panose="020F0502020204030203" pitchFamily="34" charset="0"/>
              </a:endParaRPr>
            </a:p>
          </p:txBody>
        </p:sp>
      </p:grpSp>
      <p:sp>
        <p:nvSpPr>
          <p:cNvPr id="32" name="Ellipse 31">
            <a:extLst>
              <a:ext uri="{FF2B5EF4-FFF2-40B4-BE49-F238E27FC236}">
                <a16:creationId xmlns:a16="http://schemas.microsoft.com/office/drawing/2014/main" id="{B46610EF-E4BE-57AB-010F-09857459DBE0}"/>
              </a:ext>
            </a:extLst>
          </p:cNvPr>
          <p:cNvSpPr/>
          <p:nvPr/>
        </p:nvSpPr>
        <p:spPr>
          <a:xfrm>
            <a:off x="1910898" y="1605530"/>
            <a:ext cx="1080000" cy="1080000"/>
          </a:xfrm>
          <a:prstGeom prst="ellipse">
            <a:avLst/>
          </a:prstGeom>
          <a:solidFill>
            <a:schemeClr val="accent2"/>
          </a:solidFill>
          <a:ln w="28575">
            <a:solidFill>
              <a:srgbClr val="202E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 name="Ellipse 32">
            <a:extLst>
              <a:ext uri="{FF2B5EF4-FFF2-40B4-BE49-F238E27FC236}">
                <a16:creationId xmlns:a16="http://schemas.microsoft.com/office/drawing/2014/main" id="{E1DCF148-1BE1-9D04-FBE3-2D45CA41D409}"/>
              </a:ext>
            </a:extLst>
          </p:cNvPr>
          <p:cNvSpPr/>
          <p:nvPr/>
        </p:nvSpPr>
        <p:spPr>
          <a:xfrm>
            <a:off x="4346090" y="1605530"/>
            <a:ext cx="1080000" cy="1080000"/>
          </a:xfrm>
          <a:prstGeom prst="ellipse">
            <a:avLst/>
          </a:prstGeom>
          <a:solidFill>
            <a:schemeClr val="accent3"/>
          </a:solidFill>
          <a:ln w="28575">
            <a:solidFill>
              <a:srgbClr val="202E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 name="Ellipse 33">
            <a:extLst>
              <a:ext uri="{FF2B5EF4-FFF2-40B4-BE49-F238E27FC236}">
                <a16:creationId xmlns:a16="http://schemas.microsoft.com/office/drawing/2014/main" id="{45E7629E-DA6B-24DE-45ED-9EBA43FD7CF2}"/>
              </a:ext>
            </a:extLst>
          </p:cNvPr>
          <p:cNvSpPr/>
          <p:nvPr/>
        </p:nvSpPr>
        <p:spPr>
          <a:xfrm>
            <a:off x="6765912" y="1605530"/>
            <a:ext cx="1080000" cy="1080000"/>
          </a:xfrm>
          <a:prstGeom prst="ellipse">
            <a:avLst/>
          </a:prstGeom>
          <a:solidFill>
            <a:schemeClr val="accent4"/>
          </a:solidFill>
          <a:ln w="28575">
            <a:solidFill>
              <a:srgbClr val="202E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 name="Ellipse 34">
            <a:extLst>
              <a:ext uri="{FF2B5EF4-FFF2-40B4-BE49-F238E27FC236}">
                <a16:creationId xmlns:a16="http://schemas.microsoft.com/office/drawing/2014/main" id="{4ADC9AF8-4DDC-413D-1291-526A5A2989B5}"/>
              </a:ext>
            </a:extLst>
          </p:cNvPr>
          <p:cNvSpPr/>
          <p:nvPr/>
        </p:nvSpPr>
        <p:spPr>
          <a:xfrm>
            <a:off x="9245512" y="1605530"/>
            <a:ext cx="1080000" cy="1080000"/>
          </a:xfrm>
          <a:prstGeom prst="ellipse">
            <a:avLst/>
          </a:prstGeom>
          <a:solidFill>
            <a:schemeClr val="accent5"/>
          </a:solidFill>
          <a:ln w="28575">
            <a:solidFill>
              <a:srgbClr val="202E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37" name="Graphique 36" descr="Cycle avec des personnes avec un remplissage uni">
            <a:extLst>
              <a:ext uri="{FF2B5EF4-FFF2-40B4-BE49-F238E27FC236}">
                <a16:creationId xmlns:a16="http://schemas.microsoft.com/office/drawing/2014/main" id="{20F85F2C-66BF-1E3E-D249-BB82E355B46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441181" y="1777333"/>
            <a:ext cx="720000" cy="720000"/>
          </a:xfrm>
          <a:prstGeom prst="rect">
            <a:avLst/>
          </a:prstGeom>
        </p:spPr>
      </p:pic>
      <p:pic>
        <p:nvPicPr>
          <p:cNvPr id="39" name="Graphique 38" descr="Tendance à la hausse avec un remplissage uni">
            <a:extLst>
              <a:ext uri="{FF2B5EF4-FFF2-40B4-BE49-F238E27FC236}">
                <a16:creationId xmlns:a16="http://schemas.microsoft.com/office/drawing/2014/main" id="{44DE8ED5-715F-AE45-DEE6-AD350F6D02B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987073" y="1768539"/>
            <a:ext cx="720000" cy="720000"/>
          </a:xfrm>
          <a:prstGeom prst="rect">
            <a:avLst/>
          </a:prstGeom>
        </p:spPr>
      </p:pic>
      <p:pic>
        <p:nvPicPr>
          <p:cNvPr id="41" name="Graphique 40" descr="Jauge avec un remplissage uni">
            <a:extLst>
              <a:ext uri="{FF2B5EF4-FFF2-40B4-BE49-F238E27FC236}">
                <a16:creationId xmlns:a16="http://schemas.microsoft.com/office/drawing/2014/main" id="{5FD81567-4620-69C7-2A20-0CE62ABB211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526090" y="1661626"/>
            <a:ext cx="720000" cy="720000"/>
          </a:xfrm>
          <a:prstGeom prst="rect">
            <a:avLst/>
          </a:prstGeom>
        </p:spPr>
      </p:pic>
      <p:pic>
        <p:nvPicPr>
          <p:cNvPr id="43" name="Graphique 42" descr="Commande vocale avec un remplissage uni">
            <a:extLst>
              <a:ext uri="{FF2B5EF4-FFF2-40B4-BE49-F238E27FC236}">
                <a16:creationId xmlns:a16="http://schemas.microsoft.com/office/drawing/2014/main" id="{A58CC710-BDFC-9F1A-7745-0EF118E2D21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126594" y="1782669"/>
            <a:ext cx="720000" cy="720000"/>
          </a:xfrm>
          <a:prstGeom prst="rect">
            <a:avLst/>
          </a:prstGeom>
        </p:spPr>
      </p:pic>
    </p:spTree>
    <p:extLst>
      <p:ext uri="{BB962C8B-B14F-4D97-AF65-F5344CB8AC3E}">
        <p14:creationId xmlns:p14="http://schemas.microsoft.com/office/powerpoint/2010/main" val="34973738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B2A6B98E-39E6-516C-4216-BFA95C71E31D}"/>
              </a:ext>
            </a:extLst>
          </p:cNvPr>
          <p:cNvSpPr>
            <a:spLocks noGrp="1"/>
          </p:cNvSpPr>
          <p:nvPr>
            <p:ph type="title"/>
          </p:nvPr>
        </p:nvSpPr>
        <p:spPr>
          <a:xfrm>
            <a:off x="407988" y="3405326"/>
            <a:ext cx="5561012" cy="738664"/>
          </a:xfrm>
        </p:spPr>
        <p:txBody>
          <a:bodyPr/>
          <a:lstStyle/>
          <a:p>
            <a:r>
              <a:rPr lang="fr-FR" dirty="0"/>
              <a:t>Les options</a:t>
            </a:r>
          </a:p>
        </p:txBody>
      </p:sp>
      <p:sp>
        <p:nvSpPr>
          <p:cNvPr id="3" name="Espace réservé du texte 2">
            <a:extLst>
              <a:ext uri="{FF2B5EF4-FFF2-40B4-BE49-F238E27FC236}">
                <a16:creationId xmlns:a16="http://schemas.microsoft.com/office/drawing/2014/main" id="{F5696611-417E-C9FE-A370-DFBD023AE866}"/>
              </a:ext>
            </a:extLst>
          </p:cNvPr>
          <p:cNvSpPr>
            <a:spLocks noGrp="1"/>
          </p:cNvSpPr>
          <p:nvPr>
            <p:ph type="body" sz="quarter" idx="12"/>
          </p:nvPr>
        </p:nvSpPr>
        <p:spPr/>
        <p:txBody>
          <a:bodyPr/>
          <a:lstStyle/>
          <a:p>
            <a:endParaRPr lang="fr-FR"/>
          </a:p>
        </p:txBody>
      </p:sp>
    </p:spTree>
    <p:extLst>
      <p:ext uri="{BB962C8B-B14F-4D97-AF65-F5344CB8AC3E}">
        <p14:creationId xmlns:p14="http://schemas.microsoft.com/office/powerpoint/2010/main" val="748179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DE8EC7D9-456A-F232-F46F-9BD0F354AD50}"/>
              </a:ext>
            </a:extLst>
          </p:cNvPr>
          <p:cNvSpPr>
            <a:spLocks noGrp="1"/>
          </p:cNvSpPr>
          <p:nvPr>
            <p:ph type="title"/>
          </p:nvPr>
        </p:nvSpPr>
        <p:spPr>
          <a:xfrm>
            <a:off x="407987" y="680863"/>
            <a:ext cx="11030495" cy="492443"/>
          </a:xfrm>
        </p:spPr>
        <p:txBody>
          <a:bodyPr/>
          <a:lstStyle/>
          <a:p>
            <a:r>
              <a:rPr lang="fr-FR">
                <a:latin typeface="Gotham Black" pitchFamily="50" charset="0"/>
              </a:rPr>
              <a:t>Option – RSSI as a Service</a:t>
            </a:r>
          </a:p>
        </p:txBody>
      </p:sp>
      <p:sp>
        <p:nvSpPr>
          <p:cNvPr id="6" name="Espace réservé du texte 5">
            <a:extLst>
              <a:ext uri="{FF2B5EF4-FFF2-40B4-BE49-F238E27FC236}">
                <a16:creationId xmlns:a16="http://schemas.microsoft.com/office/drawing/2014/main" id="{A813E447-A081-1352-EC87-953AD84B5B8B}"/>
              </a:ext>
            </a:extLst>
          </p:cNvPr>
          <p:cNvSpPr>
            <a:spLocks noGrp="1"/>
          </p:cNvSpPr>
          <p:nvPr>
            <p:ph type="body" sz="quarter" idx="18"/>
          </p:nvPr>
        </p:nvSpPr>
        <p:spPr>
          <a:xfrm>
            <a:off x="405173" y="1591910"/>
            <a:ext cx="9164950" cy="4293483"/>
          </a:xfrm>
        </p:spPr>
        <p:txBody>
          <a:bodyPr/>
          <a:lstStyle/>
          <a:p>
            <a:r>
              <a:rPr lang="fr-FR" b="0">
                <a:latin typeface="+mn-lt"/>
              </a:rPr>
              <a:t>Le service RSSI en temps partagé fonctionne de pair avec la plate-forme Cyber Pilot, sur des cycles d’un an avec une structure et un calendrier bien définis pour assurer une gestion efficace de la cybersécurité.</a:t>
            </a:r>
          </a:p>
          <a:p>
            <a:endParaRPr lang="fr-FR" b="0">
              <a:latin typeface="+mn-lt"/>
            </a:endParaRPr>
          </a:p>
          <a:p>
            <a:r>
              <a:rPr lang="fr-FR" b="0">
                <a:latin typeface="+mn-lt"/>
              </a:rPr>
              <a:t>Une intervention mensuelle pour </a:t>
            </a:r>
          </a:p>
          <a:p>
            <a:pPr marL="285750" indent="-285750">
              <a:buFont typeface="Arial" panose="020B0604020202020204" pitchFamily="34" charset="0"/>
              <a:buChar char="•"/>
            </a:pPr>
            <a:endParaRPr lang="fr-FR" b="0">
              <a:latin typeface="+mn-lt"/>
            </a:endParaRPr>
          </a:p>
          <a:p>
            <a:pPr marL="285750" indent="-285750">
              <a:buFont typeface="Arial" panose="020B0604020202020204" pitchFamily="34" charset="0"/>
              <a:buChar char="•"/>
            </a:pPr>
            <a:endParaRPr lang="fr-FR" b="0">
              <a:latin typeface="+mn-lt"/>
            </a:endParaRPr>
          </a:p>
          <a:p>
            <a:pPr marL="285750" indent="-285750">
              <a:buFont typeface="Arial" panose="020B0604020202020204" pitchFamily="34" charset="0"/>
              <a:buChar char="•"/>
            </a:pPr>
            <a:endParaRPr lang="fr-FR" b="0">
              <a:latin typeface="+mn-lt"/>
            </a:endParaRPr>
          </a:p>
          <a:p>
            <a:pPr marL="285750" indent="-285750">
              <a:buFont typeface="Arial" panose="020B0604020202020204" pitchFamily="34" charset="0"/>
              <a:buChar char="•"/>
            </a:pPr>
            <a:endParaRPr lang="fr-FR" b="0">
              <a:latin typeface="+mn-lt"/>
            </a:endParaRPr>
          </a:p>
          <a:p>
            <a:pPr marL="285750" indent="-285750">
              <a:buFont typeface="Arial" panose="020B0604020202020204" pitchFamily="34" charset="0"/>
              <a:buChar char="•"/>
            </a:pPr>
            <a:endParaRPr lang="fr-FR" b="0">
              <a:latin typeface="+mn-lt"/>
            </a:endParaRPr>
          </a:p>
          <a:p>
            <a:pPr marL="285750" indent="-285750">
              <a:buFont typeface="Arial" panose="020B0604020202020204" pitchFamily="34" charset="0"/>
              <a:buChar char="•"/>
            </a:pPr>
            <a:endParaRPr lang="fr-FR" b="0">
              <a:latin typeface="+mn-lt"/>
            </a:endParaRPr>
          </a:p>
          <a:p>
            <a:endParaRPr lang="fr-FR" b="0">
              <a:latin typeface="+mn-lt"/>
            </a:endParaRPr>
          </a:p>
          <a:p>
            <a:r>
              <a:rPr lang="fr-FR" b="0">
                <a:latin typeface="+mn-lt"/>
              </a:rPr>
              <a:t>Tous les trimestres : un comité de pilotage remplace le comité de suivi pour réaliser </a:t>
            </a:r>
          </a:p>
          <a:p>
            <a:endParaRPr lang="fr-FR" b="0"/>
          </a:p>
        </p:txBody>
      </p:sp>
      <p:sp>
        <p:nvSpPr>
          <p:cNvPr id="31" name="ZoneTexte 30">
            <a:extLst>
              <a:ext uri="{FF2B5EF4-FFF2-40B4-BE49-F238E27FC236}">
                <a16:creationId xmlns:a16="http://schemas.microsoft.com/office/drawing/2014/main" id="{74E538F1-C704-FBBA-69BE-3F6EE835FEC2}"/>
              </a:ext>
            </a:extLst>
          </p:cNvPr>
          <p:cNvSpPr txBox="1"/>
          <p:nvPr/>
        </p:nvSpPr>
        <p:spPr>
          <a:xfrm>
            <a:off x="8900362" y="6110947"/>
            <a:ext cx="2538121" cy="246221"/>
          </a:xfrm>
          <a:prstGeom prst="rect">
            <a:avLst/>
          </a:prstGeom>
          <a:noFill/>
        </p:spPr>
        <p:txBody>
          <a:bodyPr wrap="square" lIns="0" tIns="0" rIns="0" bIns="0" rtlCol="0">
            <a:spAutoFit/>
          </a:bodyPr>
          <a:lstStyle/>
          <a:p>
            <a:pPr algn="ctr"/>
            <a:endParaRPr lang="fr-FR" sz="1600">
              <a:solidFill>
                <a:schemeClr val="bg1"/>
              </a:solidFill>
            </a:endParaRPr>
          </a:p>
        </p:txBody>
      </p:sp>
      <p:sp>
        <p:nvSpPr>
          <p:cNvPr id="4" name="Rectangle : coins arrondis 3">
            <a:extLst>
              <a:ext uri="{FF2B5EF4-FFF2-40B4-BE49-F238E27FC236}">
                <a16:creationId xmlns:a16="http://schemas.microsoft.com/office/drawing/2014/main" id="{7A1B148E-2994-613E-9BAD-269B8E7C6469}"/>
              </a:ext>
            </a:extLst>
          </p:cNvPr>
          <p:cNvSpPr/>
          <p:nvPr/>
        </p:nvSpPr>
        <p:spPr>
          <a:xfrm>
            <a:off x="1607292" y="2861371"/>
            <a:ext cx="2700000" cy="1975874"/>
          </a:xfrm>
          <a:prstGeom prst="roundRect">
            <a:avLst/>
          </a:prstGeom>
          <a:solidFill>
            <a:srgbClr val="038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a:solidFill>
                  <a:schemeClr val="bg1"/>
                </a:solidFill>
                <a:latin typeface="Gotham" panose="02000504050000020004" pitchFamily="2" charset="0"/>
              </a:rPr>
              <a:t>Faire un diagnostic annuel puis définir les politiques de sécurité et suivre leur mise en œuvre</a:t>
            </a:r>
          </a:p>
        </p:txBody>
      </p:sp>
      <p:sp>
        <p:nvSpPr>
          <p:cNvPr id="5" name="Rectangle : coins arrondis 4">
            <a:extLst>
              <a:ext uri="{FF2B5EF4-FFF2-40B4-BE49-F238E27FC236}">
                <a16:creationId xmlns:a16="http://schemas.microsoft.com/office/drawing/2014/main" id="{8A999B68-3846-9ED4-C118-0F34B1E3B30D}"/>
              </a:ext>
            </a:extLst>
          </p:cNvPr>
          <p:cNvSpPr/>
          <p:nvPr/>
        </p:nvSpPr>
        <p:spPr>
          <a:xfrm>
            <a:off x="4725419" y="2861370"/>
            <a:ext cx="2700000" cy="1975875"/>
          </a:xfrm>
          <a:prstGeom prst="roundRect">
            <a:avLst/>
          </a:prstGeom>
          <a:solidFill>
            <a:srgbClr val="F290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a:solidFill>
                  <a:schemeClr val="accent1"/>
                </a:solidFill>
                <a:latin typeface="Gotham" panose="02000504050000020004" pitchFamily="2" charset="0"/>
              </a:rPr>
              <a:t>Suivre la conformité réglementaire, rédiger les livrables du plan Cyber et organiser la sensibilisation du personnel</a:t>
            </a:r>
          </a:p>
        </p:txBody>
      </p:sp>
      <p:sp>
        <p:nvSpPr>
          <p:cNvPr id="18" name="Rectangle : coins arrondis 17">
            <a:extLst>
              <a:ext uri="{FF2B5EF4-FFF2-40B4-BE49-F238E27FC236}">
                <a16:creationId xmlns:a16="http://schemas.microsoft.com/office/drawing/2014/main" id="{29804287-871A-D872-D6DE-7E71B49F834F}"/>
              </a:ext>
            </a:extLst>
          </p:cNvPr>
          <p:cNvSpPr/>
          <p:nvPr/>
        </p:nvSpPr>
        <p:spPr>
          <a:xfrm>
            <a:off x="7843546" y="2862660"/>
            <a:ext cx="2700000" cy="197587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a:solidFill>
                  <a:schemeClr val="accent1"/>
                </a:solidFill>
                <a:latin typeface="Gotham" panose="02000504050000020004" pitchFamily="2" charset="0"/>
              </a:rPr>
              <a:t>Animer un comité de suivi (avancement opérationnel, priorisation, lever les freins et validation des mesures)</a:t>
            </a:r>
            <a:endParaRPr lang="fr-FR" sz="1400" b="0">
              <a:solidFill>
                <a:schemeClr val="accent1"/>
              </a:solidFill>
              <a:latin typeface="+mn-lt"/>
            </a:endParaRPr>
          </a:p>
        </p:txBody>
      </p:sp>
      <p:sp>
        <p:nvSpPr>
          <p:cNvPr id="19" name="Rectangle : coins arrondis 18">
            <a:extLst>
              <a:ext uri="{FF2B5EF4-FFF2-40B4-BE49-F238E27FC236}">
                <a16:creationId xmlns:a16="http://schemas.microsoft.com/office/drawing/2014/main" id="{2C8D19D2-D28C-3B52-5710-19E0670DF4B3}"/>
              </a:ext>
            </a:extLst>
          </p:cNvPr>
          <p:cNvSpPr/>
          <p:nvPr/>
        </p:nvSpPr>
        <p:spPr>
          <a:xfrm>
            <a:off x="405173" y="5562228"/>
            <a:ext cx="5603742" cy="548720"/>
          </a:xfrm>
          <a:prstGeom prst="roundRect">
            <a:avLst/>
          </a:prstGeom>
          <a:solidFill>
            <a:srgbClr val="038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a:latin typeface="Gotham" panose="02000504050000020004" pitchFamily="2" charset="0"/>
              </a:rPr>
              <a:t>Un point avec la direction pour mettre en avant les réalisations et présenter les indicateurs clés</a:t>
            </a:r>
          </a:p>
        </p:txBody>
      </p:sp>
      <p:sp>
        <p:nvSpPr>
          <p:cNvPr id="22" name="Rectangle : coins arrondis 21">
            <a:extLst>
              <a:ext uri="{FF2B5EF4-FFF2-40B4-BE49-F238E27FC236}">
                <a16:creationId xmlns:a16="http://schemas.microsoft.com/office/drawing/2014/main" id="{B989D1FF-881E-46B8-5426-8A29E143F2FE}"/>
              </a:ext>
            </a:extLst>
          </p:cNvPr>
          <p:cNvSpPr/>
          <p:nvPr/>
        </p:nvSpPr>
        <p:spPr>
          <a:xfrm>
            <a:off x="6183085" y="5562228"/>
            <a:ext cx="5603742" cy="5487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a:latin typeface="Gotham" panose="02000504050000020004" pitchFamily="2" charset="0"/>
              </a:rPr>
              <a:t>Un diagnostic annuel puis définir les politiques de sécurité et suivre leur mise en œuvre</a:t>
            </a:r>
          </a:p>
        </p:txBody>
      </p:sp>
    </p:spTree>
    <p:extLst>
      <p:ext uri="{BB962C8B-B14F-4D97-AF65-F5344CB8AC3E}">
        <p14:creationId xmlns:p14="http://schemas.microsoft.com/office/powerpoint/2010/main" val="6175792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DE8EC7D9-456A-F232-F46F-9BD0F354AD50}"/>
              </a:ext>
            </a:extLst>
          </p:cNvPr>
          <p:cNvSpPr>
            <a:spLocks noGrp="1"/>
          </p:cNvSpPr>
          <p:nvPr>
            <p:ph type="title"/>
          </p:nvPr>
        </p:nvSpPr>
        <p:spPr/>
        <p:txBody>
          <a:bodyPr/>
          <a:lstStyle/>
          <a:p>
            <a:br>
              <a:rPr lang="fr-FR"/>
            </a:br>
            <a:r>
              <a:rPr lang="fr-FR"/>
              <a:t>En complément : Périmètre des missions du RSSI en temps partagé</a:t>
            </a:r>
          </a:p>
        </p:txBody>
      </p:sp>
      <p:sp>
        <p:nvSpPr>
          <p:cNvPr id="4" name="Espace réservé du texte 3">
            <a:extLst>
              <a:ext uri="{FF2B5EF4-FFF2-40B4-BE49-F238E27FC236}">
                <a16:creationId xmlns:a16="http://schemas.microsoft.com/office/drawing/2014/main" id="{A85E79AE-ECDA-9473-5F60-36A01D93CBD8}"/>
              </a:ext>
            </a:extLst>
          </p:cNvPr>
          <p:cNvSpPr>
            <a:spLocks noGrp="1"/>
          </p:cNvSpPr>
          <p:nvPr>
            <p:ph type="body" sz="quarter" idx="12"/>
          </p:nvPr>
        </p:nvSpPr>
        <p:spPr/>
        <p:txBody>
          <a:bodyPr/>
          <a:lstStyle/>
          <a:p>
            <a:endParaRPr lang="fr-FR" b="0"/>
          </a:p>
          <a:p>
            <a:pPr marL="285750" indent="-285750">
              <a:buFont typeface="Arial" panose="020B0604020202020204" pitchFamily="34" charset="0"/>
              <a:buChar char="•"/>
            </a:pPr>
            <a:endParaRPr lang="fr-FR" b="0"/>
          </a:p>
          <a:p>
            <a:pPr marL="285750" indent="-285750">
              <a:buFont typeface="Arial" panose="020B0604020202020204" pitchFamily="34" charset="0"/>
              <a:buChar char="•"/>
            </a:pPr>
            <a:endParaRPr lang="fr-FR" b="0"/>
          </a:p>
        </p:txBody>
      </p:sp>
      <p:sp>
        <p:nvSpPr>
          <p:cNvPr id="7" name="Espace réservé du texte 6">
            <a:extLst>
              <a:ext uri="{FF2B5EF4-FFF2-40B4-BE49-F238E27FC236}">
                <a16:creationId xmlns:a16="http://schemas.microsoft.com/office/drawing/2014/main" id="{27AED69B-C41D-EA95-AF0A-2855791997EA}"/>
              </a:ext>
            </a:extLst>
          </p:cNvPr>
          <p:cNvSpPr>
            <a:spLocks noGrp="1"/>
          </p:cNvSpPr>
          <p:nvPr>
            <p:ph type="body" sz="quarter" idx="18"/>
          </p:nvPr>
        </p:nvSpPr>
        <p:spPr/>
        <p:txBody>
          <a:bodyPr lIns="360000"/>
          <a:lstStyle/>
          <a:p>
            <a:r>
              <a:rPr lang="fr-FR" sz="1400" b="0"/>
              <a:t>Evaluation des risques, définition des politiques de sécurité et suivi de leur mise en place, accompagnement à la mise en œuvre d’un SMSI</a:t>
            </a:r>
          </a:p>
        </p:txBody>
      </p:sp>
      <p:sp>
        <p:nvSpPr>
          <p:cNvPr id="8" name="Espace réservé du texte 7">
            <a:extLst>
              <a:ext uri="{FF2B5EF4-FFF2-40B4-BE49-F238E27FC236}">
                <a16:creationId xmlns:a16="http://schemas.microsoft.com/office/drawing/2014/main" id="{84F664DC-2CA6-C86D-341D-7AFB417DE3CE}"/>
              </a:ext>
            </a:extLst>
          </p:cNvPr>
          <p:cNvSpPr>
            <a:spLocks noGrp="1"/>
          </p:cNvSpPr>
          <p:nvPr>
            <p:ph type="body" sz="quarter" idx="19"/>
          </p:nvPr>
        </p:nvSpPr>
        <p:spPr/>
        <p:txBody>
          <a:bodyPr lIns="360000"/>
          <a:lstStyle/>
          <a:p>
            <a:r>
              <a:rPr lang="fr-FR" sz="1400" b="0"/>
              <a:t>Accompagnement à la préparation de gestion de crise</a:t>
            </a:r>
          </a:p>
        </p:txBody>
      </p:sp>
      <p:sp>
        <p:nvSpPr>
          <p:cNvPr id="9" name="Espace réservé du texte 8">
            <a:extLst>
              <a:ext uri="{FF2B5EF4-FFF2-40B4-BE49-F238E27FC236}">
                <a16:creationId xmlns:a16="http://schemas.microsoft.com/office/drawing/2014/main" id="{11144200-5AA2-1692-90C0-3B5E0EF2BD02}"/>
              </a:ext>
            </a:extLst>
          </p:cNvPr>
          <p:cNvSpPr>
            <a:spLocks noGrp="1"/>
          </p:cNvSpPr>
          <p:nvPr>
            <p:ph type="body" sz="quarter" idx="20"/>
          </p:nvPr>
        </p:nvSpPr>
        <p:spPr/>
        <p:txBody>
          <a:bodyPr lIns="360000"/>
          <a:lstStyle/>
          <a:p>
            <a:r>
              <a:rPr lang="fr-FR" sz="1400" b="0"/>
              <a:t>Organisation de la sensibilisation du personnel à la Cybersécurité</a:t>
            </a:r>
          </a:p>
        </p:txBody>
      </p:sp>
      <p:sp>
        <p:nvSpPr>
          <p:cNvPr id="10" name="Espace réservé du texte 9">
            <a:extLst>
              <a:ext uri="{FF2B5EF4-FFF2-40B4-BE49-F238E27FC236}">
                <a16:creationId xmlns:a16="http://schemas.microsoft.com/office/drawing/2014/main" id="{3916B216-AD3C-36DF-EAE1-1C3DF2354222}"/>
              </a:ext>
            </a:extLst>
          </p:cNvPr>
          <p:cNvSpPr>
            <a:spLocks noGrp="1"/>
          </p:cNvSpPr>
          <p:nvPr>
            <p:ph type="body" sz="quarter" idx="21"/>
          </p:nvPr>
        </p:nvSpPr>
        <p:spPr/>
        <p:txBody>
          <a:bodyPr lIns="360000"/>
          <a:lstStyle/>
          <a:p>
            <a:r>
              <a:rPr lang="fr-FR" sz="1400" b="0"/>
              <a:t>Accompagnement à la conception et mise en œuvre des opérations de sécurité (gestion des incidents de sécurité, mise en œuvre du SOC, surveillance, …)</a:t>
            </a:r>
          </a:p>
        </p:txBody>
      </p:sp>
      <p:sp>
        <p:nvSpPr>
          <p:cNvPr id="11" name="Espace réservé du texte 10">
            <a:extLst>
              <a:ext uri="{FF2B5EF4-FFF2-40B4-BE49-F238E27FC236}">
                <a16:creationId xmlns:a16="http://schemas.microsoft.com/office/drawing/2014/main" id="{53815FE4-90F8-5A7C-CEF2-9A30997141AD}"/>
              </a:ext>
            </a:extLst>
          </p:cNvPr>
          <p:cNvSpPr>
            <a:spLocks noGrp="1"/>
          </p:cNvSpPr>
          <p:nvPr>
            <p:ph type="body" sz="quarter" idx="22"/>
          </p:nvPr>
        </p:nvSpPr>
        <p:spPr/>
        <p:txBody>
          <a:bodyPr lIns="360000"/>
          <a:lstStyle/>
          <a:p>
            <a:r>
              <a:rPr lang="fr-FR" sz="1400" b="0"/>
              <a:t>Suivi de la conformité réglementaire (RGPD, NIS2, DORA, ISO 27001, …)</a:t>
            </a:r>
          </a:p>
        </p:txBody>
      </p:sp>
      <p:sp>
        <p:nvSpPr>
          <p:cNvPr id="12" name="Espace réservé du texte 11">
            <a:extLst>
              <a:ext uri="{FF2B5EF4-FFF2-40B4-BE49-F238E27FC236}">
                <a16:creationId xmlns:a16="http://schemas.microsoft.com/office/drawing/2014/main" id="{91EA42CC-AD17-737F-5B90-1CD7413D1621}"/>
              </a:ext>
            </a:extLst>
          </p:cNvPr>
          <p:cNvSpPr>
            <a:spLocks noGrp="1"/>
          </p:cNvSpPr>
          <p:nvPr>
            <p:ph type="body" sz="quarter" idx="23"/>
          </p:nvPr>
        </p:nvSpPr>
        <p:spPr/>
        <p:txBody>
          <a:bodyPr lIns="360000"/>
          <a:lstStyle/>
          <a:p>
            <a:r>
              <a:rPr lang="fr-FR" sz="1400"/>
              <a:t>Accompagnement à la rédaction de la bibliothèque documentaire du SMSI : PGSSI, </a:t>
            </a:r>
          </a:p>
        </p:txBody>
      </p:sp>
      <p:sp>
        <p:nvSpPr>
          <p:cNvPr id="15" name="Espace réservé du texte 14">
            <a:extLst>
              <a:ext uri="{FF2B5EF4-FFF2-40B4-BE49-F238E27FC236}">
                <a16:creationId xmlns:a16="http://schemas.microsoft.com/office/drawing/2014/main" id="{79D04C66-1A80-975E-D14D-549884F8C1F6}"/>
              </a:ext>
            </a:extLst>
          </p:cNvPr>
          <p:cNvSpPr>
            <a:spLocks noGrp="1"/>
          </p:cNvSpPr>
          <p:nvPr>
            <p:ph type="body" sz="quarter" idx="17"/>
          </p:nvPr>
        </p:nvSpPr>
        <p:spPr/>
        <p:txBody>
          <a:bodyPr/>
          <a:lstStyle/>
          <a:p>
            <a:endParaRPr lang="fr-FR"/>
          </a:p>
        </p:txBody>
      </p:sp>
    </p:spTree>
    <p:extLst>
      <p:ext uri="{BB962C8B-B14F-4D97-AF65-F5344CB8AC3E}">
        <p14:creationId xmlns:p14="http://schemas.microsoft.com/office/powerpoint/2010/main" val="1797084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F08AB3B-6AB3-27B7-CF1C-ACE10C845942}"/>
              </a:ext>
            </a:extLst>
          </p:cNvPr>
          <p:cNvSpPr>
            <a:spLocks noGrp="1"/>
          </p:cNvSpPr>
          <p:nvPr>
            <p:ph type="title"/>
          </p:nvPr>
        </p:nvSpPr>
        <p:spPr/>
        <p:txBody>
          <a:bodyPr/>
          <a:lstStyle/>
          <a:p>
            <a:r>
              <a:rPr lang="fr-FR">
                <a:latin typeface="Gotham Black" pitchFamily="50" charset="0"/>
              </a:rPr>
              <a:t>Un accompagnement pour NIS2 et DORA</a:t>
            </a:r>
          </a:p>
        </p:txBody>
      </p:sp>
      <p:sp>
        <p:nvSpPr>
          <p:cNvPr id="7" name="Espace réservé du texte 6">
            <a:extLst>
              <a:ext uri="{FF2B5EF4-FFF2-40B4-BE49-F238E27FC236}">
                <a16:creationId xmlns:a16="http://schemas.microsoft.com/office/drawing/2014/main" id="{CE9E4424-63CA-3CE6-A67D-BFD77BAF0D51}"/>
              </a:ext>
            </a:extLst>
          </p:cNvPr>
          <p:cNvSpPr>
            <a:spLocks noGrp="1"/>
          </p:cNvSpPr>
          <p:nvPr>
            <p:ph type="body" sz="quarter" idx="18"/>
          </p:nvPr>
        </p:nvSpPr>
        <p:spPr>
          <a:xfrm>
            <a:off x="407987" y="1605304"/>
            <a:ext cx="11246010" cy="430887"/>
          </a:xfrm>
        </p:spPr>
        <p:txBody>
          <a:bodyPr/>
          <a:lstStyle/>
          <a:p>
            <a:r>
              <a:rPr lang="fr-FR" sz="1400">
                <a:latin typeface="+mj-lt"/>
              </a:rPr>
              <a:t>Dans le cadre de ses journées planifiées, le RSSI en temps partagé pourra vous accompagner pour la mise en conformité avec les nouvelles directives et nouveaux règlements via l’identification des écarts, l’ajout des actions de mise en conformité dans feuille de route et le suivi des actions</a:t>
            </a:r>
          </a:p>
        </p:txBody>
      </p:sp>
      <p:sp>
        <p:nvSpPr>
          <p:cNvPr id="6" name="Espace réservé du texte 5">
            <a:extLst>
              <a:ext uri="{FF2B5EF4-FFF2-40B4-BE49-F238E27FC236}">
                <a16:creationId xmlns:a16="http://schemas.microsoft.com/office/drawing/2014/main" id="{E4EA1AF9-9BB8-4587-B37E-07F7635ACF07}"/>
              </a:ext>
            </a:extLst>
          </p:cNvPr>
          <p:cNvSpPr>
            <a:spLocks noGrp="1"/>
          </p:cNvSpPr>
          <p:nvPr>
            <p:ph type="body" sz="quarter" idx="17"/>
          </p:nvPr>
        </p:nvSpPr>
        <p:spPr/>
        <p:txBody>
          <a:bodyPr/>
          <a:lstStyle/>
          <a:p>
            <a:endParaRPr lang="fr-FR"/>
          </a:p>
        </p:txBody>
      </p:sp>
      <p:sp>
        <p:nvSpPr>
          <p:cNvPr id="9" name="Forme libre : forme 8">
            <a:extLst>
              <a:ext uri="{FF2B5EF4-FFF2-40B4-BE49-F238E27FC236}">
                <a16:creationId xmlns:a16="http://schemas.microsoft.com/office/drawing/2014/main" id="{E466BC9A-E0A9-8C80-F6CD-5A4F6E6F144F}"/>
              </a:ext>
            </a:extLst>
          </p:cNvPr>
          <p:cNvSpPr/>
          <p:nvPr/>
        </p:nvSpPr>
        <p:spPr>
          <a:xfrm>
            <a:off x="407987" y="2199552"/>
            <a:ext cx="5419763" cy="4007405"/>
          </a:xfrm>
          <a:custGeom>
            <a:avLst/>
            <a:gdLst>
              <a:gd name="connsiteX0" fmla="*/ 0 w 5511839"/>
              <a:gd name="connsiteY0" fmla="*/ 393323 h 3933228"/>
              <a:gd name="connsiteX1" fmla="*/ 393323 w 5511839"/>
              <a:gd name="connsiteY1" fmla="*/ 0 h 3933228"/>
              <a:gd name="connsiteX2" fmla="*/ 5118516 w 5511839"/>
              <a:gd name="connsiteY2" fmla="*/ 0 h 3933228"/>
              <a:gd name="connsiteX3" fmla="*/ 5511839 w 5511839"/>
              <a:gd name="connsiteY3" fmla="*/ 393323 h 3933228"/>
              <a:gd name="connsiteX4" fmla="*/ 5511839 w 5511839"/>
              <a:gd name="connsiteY4" fmla="*/ 3539905 h 3933228"/>
              <a:gd name="connsiteX5" fmla="*/ 5118516 w 5511839"/>
              <a:gd name="connsiteY5" fmla="*/ 3933228 h 3933228"/>
              <a:gd name="connsiteX6" fmla="*/ 393323 w 5511839"/>
              <a:gd name="connsiteY6" fmla="*/ 3933228 h 3933228"/>
              <a:gd name="connsiteX7" fmla="*/ 0 w 5511839"/>
              <a:gd name="connsiteY7" fmla="*/ 3539905 h 3933228"/>
              <a:gd name="connsiteX8" fmla="*/ 0 w 5511839"/>
              <a:gd name="connsiteY8" fmla="*/ 393323 h 3933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11839" h="3933228">
                <a:moveTo>
                  <a:pt x="0" y="393323"/>
                </a:moveTo>
                <a:cubicBezTo>
                  <a:pt x="0" y="176097"/>
                  <a:pt x="176097" y="0"/>
                  <a:pt x="393323" y="0"/>
                </a:cubicBezTo>
                <a:lnTo>
                  <a:pt x="5118516" y="0"/>
                </a:lnTo>
                <a:cubicBezTo>
                  <a:pt x="5335742" y="0"/>
                  <a:pt x="5511839" y="176097"/>
                  <a:pt x="5511839" y="393323"/>
                </a:cubicBezTo>
                <a:lnTo>
                  <a:pt x="5511839" y="3539905"/>
                </a:lnTo>
                <a:cubicBezTo>
                  <a:pt x="5511839" y="3757131"/>
                  <a:pt x="5335742" y="3933228"/>
                  <a:pt x="5118516" y="3933228"/>
                </a:cubicBezTo>
                <a:lnTo>
                  <a:pt x="393323" y="3933228"/>
                </a:lnTo>
                <a:cubicBezTo>
                  <a:pt x="176097" y="3933228"/>
                  <a:pt x="0" y="3757131"/>
                  <a:pt x="0" y="3539905"/>
                </a:cubicBezTo>
                <a:lnTo>
                  <a:pt x="0" y="393323"/>
                </a:lnTo>
                <a:close/>
              </a:path>
            </a:pathLst>
          </a:custGeom>
          <a:solidFill>
            <a:schemeClr val="accent2">
              <a:lumMod val="20000"/>
              <a:lumOff val="80000"/>
            </a:schemeClr>
          </a:solidFill>
        </p:spPr>
        <p:style>
          <a:lnRef idx="0">
            <a:schemeClr val="accent1">
              <a:hueOff val="0"/>
              <a:satOff val="0"/>
              <a:lumOff val="0"/>
              <a:alphaOff val="0"/>
            </a:schemeClr>
          </a:lnRef>
          <a:fillRef idx="1">
            <a:schemeClr val="accent1">
              <a:tint val="40000"/>
              <a:hueOff val="0"/>
              <a:satOff val="0"/>
              <a:lumOff val="0"/>
              <a:alphaOff val="0"/>
            </a:schemeClr>
          </a:fillRef>
          <a:effectRef idx="0">
            <a:schemeClr val="accent1">
              <a:tint val="40000"/>
              <a:hueOff val="0"/>
              <a:satOff val="0"/>
              <a:lumOff val="0"/>
              <a:alphaOff val="0"/>
            </a:schemeClr>
          </a:effectRef>
          <a:fontRef idx="minor">
            <a:schemeClr val="dk1">
              <a:hueOff val="0"/>
              <a:satOff val="0"/>
              <a:lumOff val="0"/>
              <a:alphaOff val="0"/>
            </a:schemeClr>
          </a:fontRef>
        </p:style>
        <p:txBody>
          <a:bodyPr spcFirstLastPara="0" vert="horz" wrap="square" lIns="121920" tIns="121920" rIns="121920" bIns="2875180" numCol="1" spcCol="1270" anchor="ctr" anchorCtr="0">
            <a:noAutofit/>
          </a:bodyPr>
          <a:lstStyle/>
          <a:p>
            <a:pPr marL="0" lvl="0" indent="0" algn="ctr" defTabSz="1422400">
              <a:lnSpc>
                <a:spcPct val="90000"/>
              </a:lnSpc>
              <a:spcBef>
                <a:spcPct val="0"/>
              </a:spcBef>
              <a:spcAft>
                <a:spcPct val="35000"/>
              </a:spcAft>
              <a:buNone/>
            </a:pPr>
            <a:r>
              <a:rPr lang="fr-FR" sz="3200" kern="1200">
                <a:solidFill>
                  <a:schemeClr val="accent1"/>
                </a:solidFill>
                <a:latin typeface="Gotham Black" pitchFamily="50" charset="0"/>
                <a:ea typeface="+mj-ea"/>
                <a:cs typeface="+mj-cs"/>
              </a:rPr>
              <a:t>NIS2</a:t>
            </a:r>
          </a:p>
          <a:p>
            <a:pPr marL="0" lvl="0" indent="0" algn="ctr" defTabSz="1422400">
              <a:lnSpc>
                <a:spcPct val="90000"/>
              </a:lnSpc>
              <a:spcBef>
                <a:spcPct val="0"/>
              </a:spcBef>
              <a:spcAft>
                <a:spcPct val="35000"/>
              </a:spcAft>
              <a:buNone/>
            </a:pPr>
            <a:endParaRPr lang="fr-FR" sz="3200" kern="1200">
              <a:solidFill>
                <a:schemeClr val="accent1"/>
              </a:solidFill>
              <a:latin typeface="Gotham Black" pitchFamily="50" charset="0"/>
              <a:ea typeface="+mj-ea"/>
              <a:cs typeface="+mj-cs"/>
            </a:endParaRPr>
          </a:p>
        </p:txBody>
      </p:sp>
      <p:sp>
        <p:nvSpPr>
          <p:cNvPr id="10" name="Forme libre : forme 9">
            <a:extLst>
              <a:ext uri="{FF2B5EF4-FFF2-40B4-BE49-F238E27FC236}">
                <a16:creationId xmlns:a16="http://schemas.microsoft.com/office/drawing/2014/main" id="{A4757B64-1AE7-6007-4C45-0E3E23A7C036}"/>
              </a:ext>
            </a:extLst>
          </p:cNvPr>
          <p:cNvSpPr/>
          <p:nvPr/>
        </p:nvSpPr>
        <p:spPr>
          <a:xfrm>
            <a:off x="949963" y="2851660"/>
            <a:ext cx="4335810" cy="1733685"/>
          </a:xfrm>
          <a:custGeom>
            <a:avLst/>
            <a:gdLst>
              <a:gd name="connsiteX0" fmla="*/ 0 w 4409471"/>
              <a:gd name="connsiteY0" fmla="*/ 118592 h 1185922"/>
              <a:gd name="connsiteX1" fmla="*/ 118592 w 4409471"/>
              <a:gd name="connsiteY1" fmla="*/ 0 h 1185922"/>
              <a:gd name="connsiteX2" fmla="*/ 4290879 w 4409471"/>
              <a:gd name="connsiteY2" fmla="*/ 0 h 1185922"/>
              <a:gd name="connsiteX3" fmla="*/ 4409471 w 4409471"/>
              <a:gd name="connsiteY3" fmla="*/ 118592 h 1185922"/>
              <a:gd name="connsiteX4" fmla="*/ 4409471 w 4409471"/>
              <a:gd name="connsiteY4" fmla="*/ 1067330 h 1185922"/>
              <a:gd name="connsiteX5" fmla="*/ 4290879 w 4409471"/>
              <a:gd name="connsiteY5" fmla="*/ 1185922 h 1185922"/>
              <a:gd name="connsiteX6" fmla="*/ 118592 w 4409471"/>
              <a:gd name="connsiteY6" fmla="*/ 1185922 h 1185922"/>
              <a:gd name="connsiteX7" fmla="*/ 0 w 4409471"/>
              <a:gd name="connsiteY7" fmla="*/ 1067330 h 1185922"/>
              <a:gd name="connsiteX8" fmla="*/ 0 w 4409471"/>
              <a:gd name="connsiteY8" fmla="*/ 118592 h 1185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09471" h="1185922">
                <a:moveTo>
                  <a:pt x="0" y="118592"/>
                </a:moveTo>
                <a:cubicBezTo>
                  <a:pt x="0" y="53095"/>
                  <a:pt x="53095" y="0"/>
                  <a:pt x="118592" y="0"/>
                </a:cubicBezTo>
                <a:lnTo>
                  <a:pt x="4290879" y="0"/>
                </a:lnTo>
                <a:cubicBezTo>
                  <a:pt x="4356376" y="0"/>
                  <a:pt x="4409471" y="53095"/>
                  <a:pt x="4409471" y="118592"/>
                </a:cubicBezTo>
                <a:lnTo>
                  <a:pt x="4409471" y="1067330"/>
                </a:lnTo>
                <a:cubicBezTo>
                  <a:pt x="4409471" y="1132827"/>
                  <a:pt x="4356376" y="1185922"/>
                  <a:pt x="4290879" y="1185922"/>
                </a:cubicBezTo>
                <a:lnTo>
                  <a:pt x="118592" y="1185922"/>
                </a:lnTo>
                <a:cubicBezTo>
                  <a:pt x="53095" y="1185922"/>
                  <a:pt x="0" y="1132827"/>
                  <a:pt x="0" y="1067330"/>
                </a:cubicBezTo>
                <a:lnTo>
                  <a:pt x="0" y="118592"/>
                </a:ln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2834" tIns="63309" rIns="72834" bIns="63309" numCol="1" spcCol="1270" anchor="ctr" anchorCtr="0">
            <a:noAutofit/>
          </a:bodyPr>
          <a:lstStyle/>
          <a:p>
            <a:pPr marL="285750" lvl="0" indent="-285750" algn="ctr" defTabSz="666750">
              <a:lnSpc>
                <a:spcPct val="90000"/>
              </a:lnSpc>
              <a:spcBef>
                <a:spcPct val="0"/>
              </a:spcBef>
              <a:spcAft>
                <a:spcPct val="35000"/>
              </a:spcAft>
              <a:buFontTx/>
              <a:buChar char="-"/>
            </a:pPr>
            <a:r>
              <a:rPr lang="fr-FR" sz="1200" kern="1200">
                <a:latin typeface="Gotham" panose="02000504050000020004" pitchFamily="2" charset="0"/>
              </a:rPr>
              <a:t>Directive Européenne : transposée dans le droit national de chaque pays</a:t>
            </a:r>
          </a:p>
          <a:p>
            <a:pPr marL="285750" lvl="0" indent="-285750" algn="ctr" defTabSz="666750">
              <a:lnSpc>
                <a:spcPct val="90000"/>
              </a:lnSpc>
              <a:spcBef>
                <a:spcPct val="0"/>
              </a:spcBef>
              <a:spcAft>
                <a:spcPct val="35000"/>
              </a:spcAft>
              <a:buFontTx/>
              <a:buChar char="-"/>
            </a:pPr>
            <a:r>
              <a:rPr lang="fr-FR" sz="1200" b="1">
                <a:solidFill>
                  <a:srgbClr val="F29003"/>
                </a:solidFill>
                <a:latin typeface="Gotham" panose="02000504050000020004" pitchFamily="2" charset="0"/>
              </a:rPr>
              <a:t>Octobre 2024</a:t>
            </a:r>
          </a:p>
          <a:p>
            <a:pPr marL="285750" lvl="0" indent="-285750" algn="ctr" defTabSz="666750">
              <a:lnSpc>
                <a:spcPct val="90000"/>
              </a:lnSpc>
              <a:spcBef>
                <a:spcPct val="0"/>
              </a:spcBef>
              <a:spcAft>
                <a:spcPct val="35000"/>
              </a:spcAft>
              <a:buFontTx/>
              <a:buChar char="-"/>
            </a:pPr>
            <a:r>
              <a:rPr lang="fr-FR" sz="1200" kern="1200">
                <a:latin typeface="Gotham" panose="02000504050000020004" pitchFamily="2" charset="0"/>
              </a:rPr>
              <a:t>Homogénéité du niveau de Cyber Sécurité à travers  l’EU</a:t>
            </a:r>
          </a:p>
          <a:p>
            <a:pPr marL="285750" lvl="0" indent="-285750" algn="ctr" defTabSz="666750">
              <a:lnSpc>
                <a:spcPct val="90000"/>
              </a:lnSpc>
              <a:spcBef>
                <a:spcPct val="0"/>
              </a:spcBef>
              <a:spcAft>
                <a:spcPct val="35000"/>
              </a:spcAft>
              <a:buFontTx/>
              <a:buChar char="-"/>
            </a:pPr>
            <a:r>
              <a:rPr lang="fr-FR" sz="1200">
                <a:latin typeface="Gotham" panose="02000504050000020004" pitchFamily="2" charset="0"/>
              </a:rPr>
              <a:t>Concerne les organisations essentielles et importantes (critères CA, Bilan et Nb employés) </a:t>
            </a:r>
            <a:endParaRPr lang="fr-FR" sz="1200" kern="1200">
              <a:latin typeface="Gotham" panose="02000504050000020004" pitchFamily="2" charset="0"/>
            </a:endParaRPr>
          </a:p>
        </p:txBody>
      </p:sp>
      <p:sp>
        <p:nvSpPr>
          <p:cNvPr id="11" name="Forme libre : forme 10">
            <a:extLst>
              <a:ext uri="{FF2B5EF4-FFF2-40B4-BE49-F238E27FC236}">
                <a16:creationId xmlns:a16="http://schemas.microsoft.com/office/drawing/2014/main" id="{092A0F07-AD72-D24C-18FD-3F83C69E9B7A}"/>
              </a:ext>
            </a:extLst>
          </p:cNvPr>
          <p:cNvSpPr/>
          <p:nvPr/>
        </p:nvSpPr>
        <p:spPr>
          <a:xfrm>
            <a:off x="949962" y="4875246"/>
            <a:ext cx="4335810" cy="1100122"/>
          </a:xfrm>
          <a:custGeom>
            <a:avLst/>
            <a:gdLst>
              <a:gd name="connsiteX0" fmla="*/ 0 w 4409471"/>
              <a:gd name="connsiteY0" fmla="*/ 118592 h 1185922"/>
              <a:gd name="connsiteX1" fmla="*/ 118592 w 4409471"/>
              <a:gd name="connsiteY1" fmla="*/ 0 h 1185922"/>
              <a:gd name="connsiteX2" fmla="*/ 4290879 w 4409471"/>
              <a:gd name="connsiteY2" fmla="*/ 0 h 1185922"/>
              <a:gd name="connsiteX3" fmla="*/ 4409471 w 4409471"/>
              <a:gd name="connsiteY3" fmla="*/ 118592 h 1185922"/>
              <a:gd name="connsiteX4" fmla="*/ 4409471 w 4409471"/>
              <a:gd name="connsiteY4" fmla="*/ 1067330 h 1185922"/>
              <a:gd name="connsiteX5" fmla="*/ 4290879 w 4409471"/>
              <a:gd name="connsiteY5" fmla="*/ 1185922 h 1185922"/>
              <a:gd name="connsiteX6" fmla="*/ 118592 w 4409471"/>
              <a:gd name="connsiteY6" fmla="*/ 1185922 h 1185922"/>
              <a:gd name="connsiteX7" fmla="*/ 0 w 4409471"/>
              <a:gd name="connsiteY7" fmla="*/ 1067330 h 1185922"/>
              <a:gd name="connsiteX8" fmla="*/ 0 w 4409471"/>
              <a:gd name="connsiteY8" fmla="*/ 118592 h 1185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09471" h="1185922">
                <a:moveTo>
                  <a:pt x="0" y="118592"/>
                </a:moveTo>
                <a:cubicBezTo>
                  <a:pt x="0" y="53095"/>
                  <a:pt x="53095" y="0"/>
                  <a:pt x="118592" y="0"/>
                </a:cubicBezTo>
                <a:lnTo>
                  <a:pt x="4290879" y="0"/>
                </a:lnTo>
                <a:cubicBezTo>
                  <a:pt x="4356376" y="0"/>
                  <a:pt x="4409471" y="53095"/>
                  <a:pt x="4409471" y="118592"/>
                </a:cubicBezTo>
                <a:lnTo>
                  <a:pt x="4409471" y="1067330"/>
                </a:lnTo>
                <a:cubicBezTo>
                  <a:pt x="4409471" y="1132827"/>
                  <a:pt x="4356376" y="1185922"/>
                  <a:pt x="4290879" y="1185922"/>
                </a:cubicBezTo>
                <a:lnTo>
                  <a:pt x="118592" y="1185922"/>
                </a:lnTo>
                <a:cubicBezTo>
                  <a:pt x="53095" y="1185922"/>
                  <a:pt x="0" y="1132827"/>
                  <a:pt x="0" y="1067330"/>
                </a:cubicBezTo>
                <a:lnTo>
                  <a:pt x="0" y="118592"/>
                </a:ln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2834" tIns="63309" rIns="72834" bIns="63309" numCol="1" spcCol="1270" anchor="ctr" anchorCtr="0">
            <a:noAutofit/>
          </a:bodyPr>
          <a:lstStyle/>
          <a:p>
            <a:pPr marL="285750" indent="-285750" algn="ctr" defTabSz="666750">
              <a:lnSpc>
                <a:spcPct val="90000"/>
              </a:lnSpc>
              <a:spcBef>
                <a:spcPct val="0"/>
              </a:spcBef>
              <a:spcAft>
                <a:spcPct val="35000"/>
              </a:spcAft>
              <a:buFontTx/>
              <a:buChar char="-"/>
            </a:pPr>
            <a:r>
              <a:rPr lang="fr-FR" sz="1200">
                <a:latin typeface="Gotham" panose="02000504050000020004" pitchFamily="2" charset="0"/>
              </a:rPr>
              <a:t>Les acteurs de la chaîne d’approvisionnement, dont les acteurs du numérique, seront soumis au dispositif -&gt; sous-traitants</a:t>
            </a:r>
          </a:p>
          <a:p>
            <a:pPr marL="285750" indent="-285750" algn="ctr" defTabSz="666750">
              <a:lnSpc>
                <a:spcPct val="90000"/>
              </a:lnSpc>
              <a:spcBef>
                <a:spcPct val="0"/>
              </a:spcBef>
              <a:spcAft>
                <a:spcPct val="35000"/>
              </a:spcAft>
              <a:buFontTx/>
              <a:buChar char="-"/>
            </a:pPr>
            <a:r>
              <a:rPr lang="fr-FR" sz="1200">
                <a:latin typeface="Gotham" panose="02000504050000020004" pitchFamily="2" charset="0"/>
              </a:rPr>
              <a:t>Sanctions financières</a:t>
            </a:r>
          </a:p>
        </p:txBody>
      </p:sp>
      <p:sp>
        <p:nvSpPr>
          <p:cNvPr id="12" name="Forme libre : forme 11">
            <a:extLst>
              <a:ext uri="{FF2B5EF4-FFF2-40B4-BE49-F238E27FC236}">
                <a16:creationId xmlns:a16="http://schemas.microsoft.com/office/drawing/2014/main" id="{B947FEFF-EEDE-5DD7-41BA-41E9F96BC7AA}"/>
              </a:ext>
            </a:extLst>
          </p:cNvPr>
          <p:cNvSpPr/>
          <p:nvPr/>
        </p:nvSpPr>
        <p:spPr>
          <a:xfrm>
            <a:off x="6234233" y="2199553"/>
            <a:ext cx="5419763" cy="4007404"/>
          </a:xfrm>
          <a:custGeom>
            <a:avLst/>
            <a:gdLst>
              <a:gd name="connsiteX0" fmla="*/ 0 w 5511839"/>
              <a:gd name="connsiteY0" fmla="*/ 393323 h 3933228"/>
              <a:gd name="connsiteX1" fmla="*/ 393323 w 5511839"/>
              <a:gd name="connsiteY1" fmla="*/ 0 h 3933228"/>
              <a:gd name="connsiteX2" fmla="*/ 5118516 w 5511839"/>
              <a:gd name="connsiteY2" fmla="*/ 0 h 3933228"/>
              <a:gd name="connsiteX3" fmla="*/ 5511839 w 5511839"/>
              <a:gd name="connsiteY3" fmla="*/ 393323 h 3933228"/>
              <a:gd name="connsiteX4" fmla="*/ 5511839 w 5511839"/>
              <a:gd name="connsiteY4" fmla="*/ 3539905 h 3933228"/>
              <a:gd name="connsiteX5" fmla="*/ 5118516 w 5511839"/>
              <a:gd name="connsiteY5" fmla="*/ 3933228 h 3933228"/>
              <a:gd name="connsiteX6" fmla="*/ 393323 w 5511839"/>
              <a:gd name="connsiteY6" fmla="*/ 3933228 h 3933228"/>
              <a:gd name="connsiteX7" fmla="*/ 0 w 5511839"/>
              <a:gd name="connsiteY7" fmla="*/ 3539905 h 3933228"/>
              <a:gd name="connsiteX8" fmla="*/ 0 w 5511839"/>
              <a:gd name="connsiteY8" fmla="*/ 393323 h 3933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11839" h="3933228">
                <a:moveTo>
                  <a:pt x="0" y="393323"/>
                </a:moveTo>
                <a:cubicBezTo>
                  <a:pt x="0" y="176097"/>
                  <a:pt x="176097" y="0"/>
                  <a:pt x="393323" y="0"/>
                </a:cubicBezTo>
                <a:lnTo>
                  <a:pt x="5118516" y="0"/>
                </a:lnTo>
                <a:cubicBezTo>
                  <a:pt x="5335742" y="0"/>
                  <a:pt x="5511839" y="176097"/>
                  <a:pt x="5511839" y="393323"/>
                </a:cubicBezTo>
                <a:lnTo>
                  <a:pt x="5511839" y="3539905"/>
                </a:lnTo>
                <a:cubicBezTo>
                  <a:pt x="5511839" y="3757131"/>
                  <a:pt x="5335742" y="3933228"/>
                  <a:pt x="5118516" y="3933228"/>
                </a:cubicBezTo>
                <a:lnTo>
                  <a:pt x="393323" y="3933228"/>
                </a:lnTo>
                <a:cubicBezTo>
                  <a:pt x="176097" y="3933228"/>
                  <a:pt x="0" y="3757131"/>
                  <a:pt x="0" y="3539905"/>
                </a:cubicBezTo>
                <a:lnTo>
                  <a:pt x="0" y="393323"/>
                </a:lnTo>
                <a:close/>
              </a:path>
            </a:pathLst>
          </a:custGeom>
          <a:solidFill>
            <a:schemeClr val="accent2">
              <a:lumMod val="20000"/>
              <a:lumOff val="80000"/>
            </a:schemeClr>
          </a:solidFill>
        </p:spPr>
        <p:style>
          <a:lnRef idx="0">
            <a:schemeClr val="accent1">
              <a:hueOff val="0"/>
              <a:satOff val="0"/>
              <a:lumOff val="0"/>
              <a:alphaOff val="0"/>
            </a:schemeClr>
          </a:lnRef>
          <a:fillRef idx="1">
            <a:schemeClr val="accent1">
              <a:tint val="40000"/>
              <a:hueOff val="0"/>
              <a:satOff val="0"/>
              <a:lumOff val="0"/>
              <a:alphaOff val="0"/>
            </a:schemeClr>
          </a:fillRef>
          <a:effectRef idx="0">
            <a:schemeClr val="accent1">
              <a:tint val="40000"/>
              <a:hueOff val="0"/>
              <a:satOff val="0"/>
              <a:lumOff val="0"/>
              <a:alphaOff val="0"/>
            </a:schemeClr>
          </a:effectRef>
          <a:fontRef idx="minor">
            <a:schemeClr val="dk1">
              <a:hueOff val="0"/>
              <a:satOff val="0"/>
              <a:lumOff val="0"/>
              <a:alphaOff val="0"/>
            </a:schemeClr>
          </a:fontRef>
        </p:style>
        <p:txBody>
          <a:bodyPr spcFirstLastPara="0" vert="horz" wrap="square" lIns="121920" tIns="121920" rIns="121920" bIns="2875180" numCol="1" spcCol="1270" anchor="ctr" anchorCtr="0">
            <a:noAutofit/>
          </a:bodyPr>
          <a:lstStyle/>
          <a:p>
            <a:pPr marL="0" lvl="0" indent="0" algn="ctr" defTabSz="1422400">
              <a:lnSpc>
                <a:spcPct val="90000"/>
              </a:lnSpc>
              <a:spcBef>
                <a:spcPct val="0"/>
              </a:spcBef>
              <a:spcAft>
                <a:spcPct val="35000"/>
              </a:spcAft>
              <a:buNone/>
            </a:pPr>
            <a:r>
              <a:rPr lang="fr-FR" sz="3200" kern="1200">
                <a:solidFill>
                  <a:schemeClr val="accent1"/>
                </a:solidFill>
                <a:latin typeface="Gotham Black" pitchFamily="50" charset="0"/>
                <a:ea typeface="+mj-ea"/>
                <a:cs typeface="+mj-cs"/>
              </a:rPr>
              <a:t>DORA</a:t>
            </a:r>
          </a:p>
          <a:p>
            <a:pPr marL="0" lvl="0" indent="0" algn="ctr" defTabSz="1422400">
              <a:lnSpc>
                <a:spcPct val="90000"/>
              </a:lnSpc>
              <a:spcBef>
                <a:spcPct val="0"/>
              </a:spcBef>
              <a:spcAft>
                <a:spcPct val="35000"/>
              </a:spcAft>
              <a:buNone/>
            </a:pPr>
            <a:r>
              <a:rPr lang="fr-FR" sz="3200" kern="1200">
                <a:solidFill>
                  <a:schemeClr val="accent1"/>
                </a:solidFill>
                <a:latin typeface="Gotham Black" pitchFamily="50" charset="0"/>
                <a:ea typeface="+mj-ea"/>
                <a:cs typeface="+mj-cs"/>
              </a:rPr>
              <a:t> </a:t>
            </a:r>
          </a:p>
        </p:txBody>
      </p:sp>
      <p:sp>
        <p:nvSpPr>
          <p:cNvPr id="13" name="Forme libre : forme 12">
            <a:extLst>
              <a:ext uri="{FF2B5EF4-FFF2-40B4-BE49-F238E27FC236}">
                <a16:creationId xmlns:a16="http://schemas.microsoft.com/office/drawing/2014/main" id="{973669BB-C890-9314-5952-498EF4818380}"/>
              </a:ext>
            </a:extLst>
          </p:cNvPr>
          <p:cNvSpPr/>
          <p:nvPr/>
        </p:nvSpPr>
        <p:spPr>
          <a:xfrm>
            <a:off x="6776211" y="2851661"/>
            <a:ext cx="4335810" cy="1733685"/>
          </a:xfrm>
          <a:custGeom>
            <a:avLst/>
            <a:gdLst>
              <a:gd name="connsiteX0" fmla="*/ 0 w 4409471"/>
              <a:gd name="connsiteY0" fmla="*/ 118592 h 1185922"/>
              <a:gd name="connsiteX1" fmla="*/ 118592 w 4409471"/>
              <a:gd name="connsiteY1" fmla="*/ 0 h 1185922"/>
              <a:gd name="connsiteX2" fmla="*/ 4290879 w 4409471"/>
              <a:gd name="connsiteY2" fmla="*/ 0 h 1185922"/>
              <a:gd name="connsiteX3" fmla="*/ 4409471 w 4409471"/>
              <a:gd name="connsiteY3" fmla="*/ 118592 h 1185922"/>
              <a:gd name="connsiteX4" fmla="*/ 4409471 w 4409471"/>
              <a:gd name="connsiteY4" fmla="*/ 1067330 h 1185922"/>
              <a:gd name="connsiteX5" fmla="*/ 4290879 w 4409471"/>
              <a:gd name="connsiteY5" fmla="*/ 1185922 h 1185922"/>
              <a:gd name="connsiteX6" fmla="*/ 118592 w 4409471"/>
              <a:gd name="connsiteY6" fmla="*/ 1185922 h 1185922"/>
              <a:gd name="connsiteX7" fmla="*/ 0 w 4409471"/>
              <a:gd name="connsiteY7" fmla="*/ 1067330 h 1185922"/>
              <a:gd name="connsiteX8" fmla="*/ 0 w 4409471"/>
              <a:gd name="connsiteY8" fmla="*/ 118592 h 1185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09471" h="1185922">
                <a:moveTo>
                  <a:pt x="0" y="118592"/>
                </a:moveTo>
                <a:cubicBezTo>
                  <a:pt x="0" y="53095"/>
                  <a:pt x="53095" y="0"/>
                  <a:pt x="118592" y="0"/>
                </a:cubicBezTo>
                <a:lnTo>
                  <a:pt x="4290879" y="0"/>
                </a:lnTo>
                <a:cubicBezTo>
                  <a:pt x="4356376" y="0"/>
                  <a:pt x="4409471" y="53095"/>
                  <a:pt x="4409471" y="118592"/>
                </a:cubicBezTo>
                <a:lnTo>
                  <a:pt x="4409471" y="1067330"/>
                </a:lnTo>
                <a:cubicBezTo>
                  <a:pt x="4409471" y="1132827"/>
                  <a:pt x="4356376" y="1185922"/>
                  <a:pt x="4290879" y="1185922"/>
                </a:cubicBezTo>
                <a:lnTo>
                  <a:pt x="118592" y="1185922"/>
                </a:lnTo>
                <a:cubicBezTo>
                  <a:pt x="53095" y="1185922"/>
                  <a:pt x="0" y="1132827"/>
                  <a:pt x="0" y="1067330"/>
                </a:cubicBezTo>
                <a:lnTo>
                  <a:pt x="0" y="118592"/>
                </a:ln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0294" tIns="61404" rIns="70294" bIns="61404" numCol="1" spcCol="1270" anchor="ctr" anchorCtr="0">
            <a:noAutofit/>
          </a:bodyPr>
          <a:lstStyle/>
          <a:p>
            <a:pPr marL="285750" lvl="0" indent="-285750" algn="ctr" defTabSz="622300">
              <a:lnSpc>
                <a:spcPct val="90000"/>
              </a:lnSpc>
              <a:spcBef>
                <a:spcPct val="0"/>
              </a:spcBef>
              <a:spcAft>
                <a:spcPct val="35000"/>
              </a:spcAft>
              <a:buFontTx/>
              <a:buChar char="-"/>
            </a:pPr>
            <a:r>
              <a:rPr lang="fr-FR" sz="1200" kern="1200">
                <a:solidFill>
                  <a:prstClr val="white"/>
                </a:solidFill>
                <a:latin typeface="Gotham" panose="02000504050000020004" pitchFamily="2" charset="0"/>
                <a:cs typeface="Lato Light"/>
              </a:rPr>
              <a:t>Règlement Européen applicable tel quel par les états membres</a:t>
            </a:r>
          </a:p>
          <a:p>
            <a:pPr marL="285750" indent="-285750" algn="ctr" defTabSz="666750">
              <a:lnSpc>
                <a:spcPct val="90000"/>
              </a:lnSpc>
              <a:spcBef>
                <a:spcPct val="0"/>
              </a:spcBef>
              <a:spcAft>
                <a:spcPct val="35000"/>
              </a:spcAft>
              <a:buFontTx/>
              <a:buChar char="-"/>
            </a:pPr>
            <a:r>
              <a:rPr lang="fr-FR" sz="1200" b="1">
                <a:solidFill>
                  <a:srgbClr val="F29003"/>
                </a:solidFill>
                <a:latin typeface="Gotham" panose="02000504050000020004" pitchFamily="2" charset="0"/>
              </a:rPr>
              <a:t>Janvier 2025</a:t>
            </a:r>
          </a:p>
          <a:p>
            <a:pPr marL="285750" lvl="0" indent="-285750" algn="ctr" defTabSz="622300">
              <a:lnSpc>
                <a:spcPct val="90000"/>
              </a:lnSpc>
              <a:spcBef>
                <a:spcPct val="0"/>
              </a:spcBef>
              <a:spcAft>
                <a:spcPct val="35000"/>
              </a:spcAft>
              <a:buFontTx/>
              <a:buChar char="-"/>
            </a:pPr>
            <a:r>
              <a:rPr lang="fr-FR" sz="1200" kern="1200">
                <a:solidFill>
                  <a:prstClr val="white"/>
                </a:solidFill>
                <a:latin typeface="Gotham" panose="02000504050000020004" pitchFamily="2" charset="0"/>
                <a:cs typeface="Lato Light"/>
              </a:rPr>
              <a:t>Résilience opérationnelle numérique du </a:t>
            </a:r>
            <a:r>
              <a:rPr lang="fr-FR" sz="1200" b="1">
                <a:solidFill>
                  <a:srgbClr val="F29003"/>
                </a:solidFill>
                <a:latin typeface="Gotham" panose="02000504050000020004" pitchFamily="2" charset="0"/>
              </a:rPr>
              <a:t>secteur financier </a:t>
            </a:r>
          </a:p>
          <a:p>
            <a:pPr marL="285750" indent="-285750" algn="ctr" defTabSz="622300">
              <a:lnSpc>
                <a:spcPct val="90000"/>
              </a:lnSpc>
              <a:spcBef>
                <a:spcPct val="0"/>
              </a:spcBef>
              <a:spcAft>
                <a:spcPct val="35000"/>
              </a:spcAft>
              <a:buFontTx/>
              <a:buChar char="-"/>
            </a:pPr>
            <a:r>
              <a:rPr lang="fr-FR" sz="1200">
                <a:solidFill>
                  <a:prstClr val="white"/>
                </a:solidFill>
                <a:latin typeface="Gotham" panose="02000504050000020004" pitchFamily="2" charset="0"/>
                <a:cs typeface="Lato Light"/>
              </a:rPr>
              <a:t>Concerne 21 types d’entités incluant les partenaires tiers TIC</a:t>
            </a:r>
          </a:p>
        </p:txBody>
      </p:sp>
      <p:sp>
        <p:nvSpPr>
          <p:cNvPr id="19" name="Forme libre : forme 18">
            <a:extLst>
              <a:ext uri="{FF2B5EF4-FFF2-40B4-BE49-F238E27FC236}">
                <a16:creationId xmlns:a16="http://schemas.microsoft.com/office/drawing/2014/main" id="{1D503039-A94B-53E6-70A4-AE06746FD162}"/>
              </a:ext>
            </a:extLst>
          </p:cNvPr>
          <p:cNvSpPr/>
          <p:nvPr/>
        </p:nvSpPr>
        <p:spPr>
          <a:xfrm>
            <a:off x="6776210" y="4875246"/>
            <a:ext cx="4335810" cy="1100122"/>
          </a:xfrm>
          <a:custGeom>
            <a:avLst/>
            <a:gdLst>
              <a:gd name="connsiteX0" fmla="*/ 0 w 4409471"/>
              <a:gd name="connsiteY0" fmla="*/ 118592 h 1185922"/>
              <a:gd name="connsiteX1" fmla="*/ 118592 w 4409471"/>
              <a:gd name="connsiteY1" fmla="*/ 0 h 1185922"/>
              <a:gd name="connsiteX2" fmla="*/ 4290879 w 4409471"/>
              <a:gd name="connsiteY2" fmla="*/ 0 h 1185922"/>
              <a:gd name="connsiteX3" fmla="*/ 4409471 w 4409471"/>
              <a:gd name="connsiteY3" fmla="*/ 118592 h 1185922"/>
              <a:gd name="connsiteX4" fmla="*/ 4409471 w 4409471"/>
              <a:gd name="connsiteY4" fmla="*/ 1067330 h 1185922"/>
              <a:gd name="connsiteX5" fmla="*/ 4290879 w 4409471"/>
              <a:gd name="connsiteY5" fmla="*/ 1185922 h 1185922"/>
              <a:gd name="connsiteX6" fmla="*/ 118592 w 4409471"/>
              <a:gd name="connsiteY6" fmla="*/ 1185922 h 1185922"/>
              <a:gd name="connsiteX7" fmla="*/ 0 w 4409471"/>
              <a:gd name="connsiteY7" fmla="*/ 1067330 h 1185922"/>
              <a:gd name="connsiteX8" fmla="*/ 0 w 4409471"/>
              <a:gd name="connsiteY8" fmla="*/ 118592 h 1185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09471" h="1185922">
                <a:moveTo>
                  <a:pt x="0" y="118592"/>
                </a:moveTo>
                <a:cubicBezTo>
                  <a:pt x="0" y="53095"/>
                  <a:pt x="53095" y="0"/>
                  <a:pt x="118592" y="0"/>
                </a:cubicBezTo>
                <a:lnTo>
                  <a:pt x="4290879" y="0"/>
                </a:lnTo>
                <a:cubicBezTo>
                  <a:pt x="4356376" y="0"/>
                  <a:pt x="4409471" y="53095"/>
                  <a:pt x="4409471" y="118592"/>
                </a:cubicBezTo>
                <a:lnTo>
                  <a:pt x="4409471" y="1067330"/>
                </a:lnTo>
                <a:cubicBezTo>
                  <a:pt x="4409471" y="1132827"/>
                  <a:pt x="4356376" y="1185922"/>
                  <a:pt x="4290879" y="1185922"/>
                </a:cubicBezTo>
                <a:lnTo>
                  <a:pt x="118592" y="1185922"/>
                </a:lnTo>
                <a:cubicBezTo>
                  <a:pt x="53095" y="1185922"/>
                  <a:pt x="0" y="1132827"/>
                  <a:pt x="0" y="1067330"/>
                </a:cubicBezTo>
                <a:lnTo>
                  <a:pt x="0" y="118592"/>
                </a:ln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2834" tIns="63309" rIns="72834" bIns="63309" numCol="1" spcCol="1270" anchor="ctr" anchorCtr="0">
            <a:noAutofit/>
          </a:bodyPr>
          <a:lstStyle/>
          <a:p>
            <a:pPr marL="285750" lvl="0" indent="-285750" algn="ctr" defTabSz="666750">
              <a:lnSpc>
                <a:spcPct val="90000"/>
              </a:lnSpc>
              <a:spcBef>
                <a:spcPct val="0"/>
              </a:spcBef>
              <a:spcAft>
                <a:spcPct val="35000"/>
              </a:spcAft>
              <a:buFontTx/>
              <a:buChar char="-"/>
            </a:pPr>
            <a:r>
              <a:rPr lang="fr-FR" sz="1200" kern="1200">
                <a:latin typeface="Gotham" panose="02000504050000020004" pitchFamily="2" charset="0"/>
              </a:rPr>
              <a:t>Cadre de gestion des risques lié aux TIC</a:t>
            </a:r>
          </a:p>
          <a:p>
            <a:pPr marL="285750" lvl="0" indent="-285750" algn="ctr" defTabSz="666750">
              <a:lnSpc>
                <a:spcPct val="90000"/>
              </a:lnSpc>
              <a:spcBef>
                <a:spcPct val="0"/>
              </a:spcBef>
              <a:spcAft>
                <a:spcPct val="35000"/>
              </a:spcAft>
              <a:buFontTx/>
              <a:buChar char="-"/>
            </a:pPr>
            <a:r>
              <a:rPr lang="fr-FR" sz="1200">
                <a:latin typeface="Gotham" panose="02000504050000020004" pitchFamily="2" charset="0"/>
              </a:rPr>
              <a:t>Programme de tests de résilience</a:t>
            </a:r>
          </a:p>
          <a:p>
            <a:pPr marL="285750" lvl="0" indent="-285750" algn="ctr" defTabSz="666750">
              <a:lnSpc>
                <a:spcPct val="90000"/>
              </a:lnSpc>
              <a:spcBef>
                <a:spcPct val="0"/>
              </a:spcBef>
              <a:spcAft>
                <a:spcPct val="35000"/>
              </a:spcAft>
              <a:buFontTx/>
              <a:buChar char="-"/>
            </a:pPr>
            <a:r>
              <a:rPr lang="fr-FR" sz="1200" kern="1200">
                <a:latin typeface="Gotham" panose="02000504050000020004" pitchFamily="2" charset="0"/>
              </a:rPr>
              <a:t>Processus de notification</a:t>
            </a:r>
          </a:p>
        </p:txBody>
      </p:sp>
    </p:spTree>
    <p:extLst>
      <p:ext uri="{BB962C8B-B14F-4D97-AF65-F5344CB8AC3E}">
        <p14:creationId xmlns:p14="http://schemas.microsoft.com/office/powerpoint/2010/main" val="791591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DE8EC7D9-456A-F232-F46F-9BD0F354AD50}"/>
              </a:ext>
            </a:extLst>
          </p:cNvPr>
          <p:cNvSpPr>
            <a:spLocks noGrp="1"/>
          </p:cNvSpPr>
          <p:nvPr>
            <p:ph type="title"/>
          </p:nvPr>
        </p:nvSpPr>
        <p:spPr/>
        <p:txBody>
          <a:bodyPr/>
          <a:lstStyle/>
          <a:p>
            <a:r>
              <a:rPr lang="fr-FR"/>
              <a:t>Option journées d’expertise</a:t>
            </a:r>
          </a:p>
        </p:txBody>
      </p:sp>
      <p:sp>
        <p:nvSpPr>
          <p:cNvPr id="4" name="Espace réservé du texte 3">
            <a:extLst>
              <a:ext uri="{FF2B5EF4-FFF2-40B4-BE49-F238E27FC236}">
                <a16:creationId xmlns:a16="http://schemas.microsoft.com/office/drawing/2014/main" id="{0D256975-6136-E255-28A5-6B6C5FCD9A45}"/>
              </a:ext>
            </a:extLst>
          </p:cNvPr>
          <p:cNvSpPr>
            <a:spLocks noGrp="1"/>
          </p:cNvSpPr>
          <p:nvPr>
            <p:ph type="body" sz="quarter" idx="17"/>
          </p:nvPr>
        </p:nvSpPr>
        <p:spPr/>
        <p:txBody>
          <a:bodyPr/>
          <a:lstStyle/>
          <a:p>
            <a:endParaRPr lang="fr-FR"/>
          </a:p>
        </p:txBody>
      </p:sp>
      <p:sp>
        <p:nvSpPr>
          <p:cNvPr id="6" name="Espace réservé du texte 5">
            <a:extLst>
              <a:ext uri="{FF2B5EF4-FFF2-40B4-BE49-F238E27FC236}">
                <a16:creationId xmlns:a16="http://schemas.microsoft.com/office/drawing/2014/main" id="{A813E447-A081-1352-EC87-953AD84B5B8B}"/>
              </a:ext>
            </a:extLst>
          </p:cNvPr>
          <p:cNvSpPr>
            <a:spLocks noGrp="1"/>
          </p:cNvSpPr>
          <p:nvPr>
            <p:ph type="body" sz="quarter" idx="18"/>
          </p:nvPr>
        </p:nvSpPr>
        <p:spPr>
          <a:xfrm>
            <a:off x="407987" y="1605304"/>
            <a:ext cx="8265561" cy="3724096"/>
          </a:xfrm>
        </p:spPr>
        <p:txBody>
          <a:bodyPr/>
          <a:lstStyle/>
          <a:p>
            <a:r>
              <a:rPr lang="fr-FR" b="0"/>
              <a:t>Les journées d’expertise sont proposées dans le cadre de notre contrat « Conseil et Support »</a:t>
            </a:r>
          </a:p>
          <a:p>
            <a:endParaRPr lang="fr-FR" b="0"/>
          </a:p>
          <a:p>
            <a:r>
              <a:rPr lang="fr-FR" b="0"/>
              <a:t>Elles sont proposées en option afin de vous assister dans le cadre de : </a:t>
            </a:r>
          </a:p>
          <a:p>
            <a:pPr marL="285750" indent="-285750">
              <a:buFont typeface="Arial" panose="020B0604020202020204" pitchFamily="34" charset="0"/>
              <a:buChar char="•"/>
            </a:pPr>
            <a:r>
              <a:rPr lang="fr-FR" b="0"/>
              <a:t>La personnalisation des règles de configuration de la ligne de base</a:t>
            </a:r>
          </a:p>
          <a:p>
            <a:pPr marL="285750" indent="-285750">
              <a:buFont typeface="Arial" panose="020B0604020202020204" pitchFamily="34" charset="0"/>
              <a:buChar char="•"/>
            </a:pPr>
            <a:r>
              <a:rPr lang="fr-FR" b="0"/>
              <a:t>L’assistance à la mise en œuvre des préconisations de la feuille de route</a:t>
            </a:r>
          </a:p>
          <a:p>
            <a:pPr marL="285750" indent="-285750">
              <a:buFont typeface="Arial" panose="020B0604020202020204" pitchFamily="34" charset="0"/>
              <a:buChar char="•"/>
            </a:pPr>
            <a:r>
              <a:rPr lang="fr-FR" b="0"/>
              <a:t>L’assistance à la réalisation du plan de remédiation</a:t>
            </a:r>
          </a:p>
          <a:p>
            <a:pPr marL="285750" indent="-285750">
              <a:buFont typeface="Arial" panose="020B0604020202020204" pitchFamily="34" charset="0"/>
              <a:buChar char="•"/>
            </a:pPr>
            <a:r>
              <a:rPr lang="fr-FR" b="0"/>
              <a:t>L’assistance au déploiement de nouveaux services inclus dans Microsoft 365</a:t>
            </a:r>
          </a:p>
          <a:p>
            <a:pPr marL="285750" indent="-285750">
              <a:buFont typeface="Arial" panose="020B0604020202020204" pitchFamily="34" charset="0"/>
              <a:buChar char="•"/>
            </a:pPr>
            <a:r>
              <a:rPr lang="fr-FR" b="0"/>
              <a:t>L’assistance à la migration vers les services Microsoft 365</a:t>
            </a:r>
          </a:p>
          <a:p>
            <a:pPr marL="285750" indent="-285750">
              <a:buFont typeface="Arial" panose="020B0604020202020204" pitchFamily="34" charset="0"/>
              <a:buChar char="•"/>
            </a:pPr>
            <a:endParaRPr lang="fr-FR" b="0"/>
          </a:p>
          <a:p>
            <a:pPr marL="285750" indent="-285750">
              <a:buFont typeface="Arial" panose="020B0604020202020204" pitchFamily="34" charset="0"/>
              <a:buChar char="•"/>
            </a:pPr>
            <a:r>
              <a:rPr lang="fr-FR" b="0"/>
              <a:t>.. Et plus généralement toutes nos prestations d’assistance</a:t>
            </a:r>
          </a:p>
          <a:p>
            <a:endParaRPr lang="fr-FR" b="0"/>
          </a:p>
        </p:txBody>
      </p:sp>
      <p:sp>
        <p:nvSpPr>
          <p:cNvPr id="31" name="ZoneTexte 30">
            <a:extLst>
              <a:ext uri="{FF2B5EF4-FFF2-40B4-BE49-F238E27FC236}">
                <a16:creationId xmlns:a16="http://schemas.microsoft.com/office/drawing/2014/main" id="{74E538F1-C704-FBBA-69BE-3F6EE835FEC2}"/>
              </a:ext>
            </a:extLst>
          </p:cNvPr>
          <p:cNvSpPr txBox="1"/>
          <p:nvPr/>
        </p:nvSpPr>
        <p:spPr>
          <a:xfrm>
            <a:off x="8900362" y="6110947"/>
            <a:ext cx="2538121" cy="246221"/>
          </a:xfrm>
          <a:prstGeom prst="rect">
            <a:avLst/>
          </a:prstGeom>
          <a:noFill/>
        </p:spPr>
        <p:txBody>
          <a:bodyPr wrap="square" lIns="0" tIns="0" rIns="0" bIns="0" rtlCol="0">
            <a:spAutoFit/>
          </a:bodyPr>
          <a:lstStyle/>
          <a:p>
            <a:pPr algn="ctr"/>
            <a:endParaRPr lang="fr-FR" sz="1600">
              <a:solidFill>
                <a:schemeClr val="bg1"/>
              </a:solidFill>
            </a:endParaRPr>
          </a:p>
        </p:txBody>
      </p:sp>
      <p:sp>
        <p:nvSpPr>
          <p:cNvPr id="3" name="Rectangle : coins arrondis 2">
            <a:extLst>
              <a:ext uri="{FF2B5EF4-FFF2-40B4-BE49-F238E27FC236}">
                <a16:creationId xmlns:a16="http://schemas.microsoft.com/office/drawing/2014/main" id="{B21DF523-CF7B-1ED1-6C72-2BBE92858328}"/>
              </a:ext>
            </a:extLst>
          </p:cNvPr>
          <p:cNvSpPr/>
          <p:nvPr/>
        </p:nvSpPr>
        <p:spPr>
          <a:xfrm>
            <a:off x="9409932" y="3180955"/>
            <a:ext cx="2538121" cy="10246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t>Pack de 5 jours : 4.250 € HT </a:t>
            </a:r>
          </a:p>
        </p:txBody>
      </p:sp>
      <p:sp>
        <p:nvSpPr>
          <p:cNvPr id="5" name="Rectangle : coins arrondis 4">
            <a:extLst>
              <a:ext uri="{FF2B5EF4-FFF2-40B4-BE49-F238E27FC236}">
                <a16:creationId xmlns:a16="http://schemas.microsoft.com/office/drawing/2014/main" id="{8A367D96-4797-5B52-7B0E-227E8932AF69}"/>
              </a:ext>
            </a:extLst>
          </p:cNvPr>
          <p:cNvSpPr/>
          <p:nvPr/>
        </p:nvSpPr>
        <p:spPr>
          <a:xfrm>
            <a:off x="9409932" y="4364404"/>
            <a:ext cx="2538121" cy="10246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t>Pack de 10 jours : 8.300 € HT</a:t>
            </a:r>
          </a:p>
        </p:txBody>
      </p:sp>
    </p:spTree>
    <p:extLst>
      <p:ext uri="{BB962C8B-B14F-4D97-AF65-F5344CB8AC3E}">
        <p14:creationId xmlns:p14="http://schemas.microsoft.com/office/powerpoint/2010/main" val="1898864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7B31DB6-2EDB-CA12-A1DD-1741333D91CB}"/>
              </a:ext>
            </a:extLst>
          </p:cNvPr>
          <p:cNvSpPr>
            <a:spLocks noGrp="1"/>
          </p:cNvSpPr>
          <p:nvPr>
            <p:ph type="title"/>
          </p:nvPr>
        </p:nvSpPr>
        <p:spPr>
          <a:xfrm>
            <a:off x="419711" y="611198"/>
            <a:ext cx="8724133" cy="1231200"/>
          </a:xfrm>
        </p:spPr>
        <p:txBody>
          <a:bodyPr/>
          <a:lstStyle/>
          <a:p>
            <a:r>
              <a:rPr lang="fr-FR"/>
              <a:t>Pourquoi améliorer et maintenir sa posture en Cyber Sécurité?</a:t>
            </a:r>
          </a:p>
        </p:txBody>
      </p:sp>
      <p:sp>
        <p:nvSpPr>
          <p:cNvPr id="3" name="Espace réservé du texte 2">
            <a:extLst>
              <a:ext uri="{FF2B5EF4-FFF2-40B4-BE49-F238E27FC236}">
                <a16:creationId xmlns:a16="http://schemas.microsoft.com/office/drawing/2014/main" id="{55309450-23CF-61A3-4E13-BA965C49647A}"/>
              </a:ext>
            </a:extLst>
          </p:cNvPr>
          <p:cNvSpPr>
            <a:spLocks noGrp="1"/>
          </p:cNvSpPr>
          <p:nvPr>
            <p:ph type="body" sz="quarter" idx="17"/>
          </p:nvPr>
        </p:nvSpPr>
        <p:spPr/>
        <p:txBody>
          <a:bodyPr/>
          <a:lstStyle/>
          <a:p>
            <a:endParaRPr lang="fr-FR"/>
          </a:p>
        </p:txBody>
      </p:sp>
      <p:sp>
        <p:nvSpPr>
          <p:cNvPr id="4" name="Espace réservé du texte 3">
            <a:extLst>
              <a:ext uri="{FF2B5EF4-FFF2-40B4-BE49-F238E27FC236}">
                <a16:creationId xmlns:a16="http://schemas.microsoft.com/office/drawing/2014/main" id="{4F8A6844-80F8-146A-1177-4B3424D9C317}"/>
              </a:ext>
            </a:extLst>
          </p:cNvPr>
          <p:cNvSpPr>
            <a:spLocks noGrp="1"/>
          </p:cNvSpPr>
          <p:nvPr>
            <p:ph type="body" sz="quarter" idx="18"/>
          </p:nvPr>
        </p:nvSpPr>
        <p:spPr/>
        <p:txBody>
          <a:bodyPr/>
          <a:lstStyle/>
          <a:p>
            <a:pPr marL="0" indent="0">
              <a:buClr>
                <a:schemeClr val="dk1"/>
              </a:buClr>
              <a:buSzPts val="1100"/>
              <a:buNone/>
            </a:pPr>
            <a:r>
              <a:rPr lang="fr-FR" sz="1600">
                <a:solidFill>
                  <a:schemeClr val="accent3"/>
                </a:solidFill>
              </a:rPr>
              <a:t>PROTECTION DES RISQUES</a:t>
            </a:r>
          </a:p>
          <a:p>
            <a:pPr marL="0" indent="0">
              <a:buClr>
                <a:schemeClr val="dk1"/>
              </a:buClr>
              <a:buSzPts val="1100"/>
              <a:buNone/>
            </a:pPr>
            <a:endParaRPr lang="fr-FR" sz="1600">
              <a:solidFill>
                <a:schemeClr val="accent3"/>
              </a:solidFill>
            </a:endParaRPr>
          </a:p>
          <a:p>
            <a:pPr marL="0" indent="0">
              <a:buClr>
                <a:schemeClr val="dk1"/>
              </a:buClr>
              <a:buSzPts val="1100"/>
              <a:buNone/>
            </a:pPr>
            <a:r>
              <a:rPr lang="fr-FR" sz="1600"/>
              <a:t>Protéger son informatique des cyber-attaques de plus en plus nombreuses</a:t>
            </a:r>
          </a:p>
          <a:p>
            <a:pPr marL="0" indent="0">
              <a:buClr>
                <a:schemeClr val="dk1"/>
              </a:buClr>
              <a:buSzPts val="1100"/>
              <a:buNone/>
            </a:pPr>
            <a:r>
              <a:rPr lang="fr-FR" sz="1600"/>
              <a:t>Protéger les données des clients, des salariés et contractants</a:t>
            </a:r>
          </a:p>
          <a:p>
            <a:pPr marL="0" indent="0">
              <a:buClr>
                <a:schemeClr val="dk1"/>
              </a:buClr>
              <a:buSzPts val="1100"/>
              <a:buNone/>
            </a:pPr>
            <a:r>
              <a:rPr lang="fr-FR" sz="1600"/>
              <a:t>Se conformer aux régulations cyber (NIS2)</a:t>
            </a:r>
          </a:p>
          <a:p>
            <a:pPr marL="0" indent="0">
              <a:buClr>
                <a:schemeClr val="dk1"/>
              </a:buClr>
              <a:buSzPts val="1100"/>
              <a:buNone/>
            </a:pPr>
            <a:r>
              <a:rPr lang="fr-FR" sz="1600"/>
              <a:t>Développer une culture interne de protection des risques cyber</a:t>
            </a:r>
          </a:p>
          <a:p>
            <a:pPr marL="0" indent="0">
              <a:buClr>
                <a:schemeClr val="dk1"/>
              </a:buClr>
              <a:buSzPts val="1100"/>
              <a:buNone/>
            </a:pPr>
            <a:r>
              <a:rPr lang="fr-FR" sz="1600"/>
              <a:t>Continuer d’innover et se protéger des risques associés</a:t>
            </a:r>
            <a:endParaRPr lang="fr-FR"/>
          </a:p>
          <a:p>
            <a:endParaRPr lang="fr-FR"/>
          </a:p>
        </p:txBody>
      </p:sp>
      <p:sp>
        <p:nvSpPr>
          <p:cNvPr id="5" name="Espace réservé du texte 4">
            <a:extLst>
              <a:ext uri="{FF2B5EF4-FFF2-40B4-BE49-F238E27FC236}">
                <a16:creationId xmlns:a16="http://schemas.microsoft.com/office/drawing/2014/main" id="{FC96D474-9EA1-0B3F-DFDE-E26541266802}"/>
              </a:ext>
            </a:extLst>
          </p:cNvPr>
          <p:cNvSpPr>
            <a:spLocks noGrp="1"/>
          </p:cNvSpPr>
          <p:nvPr>
            <p:ph type="body" sz="quarter" idx="19"/>
          </p:nvPr>
        </p:nvSpPr>
        <p:spPr/>
        <p:txBody>
          <a:bodyPr/>
          <a:lstStyle/>
          <a:p>
            <a:pPr marL="0" indent="0">
              <a:buNone/>
            </a:pPr>
            <a:r>
              <a:rPr lang="fr-FR" sz="1600">
                <a:solidFill>
                  <a:schemeClr val="accent3"/>
                </a:solidFill>
              </a:rPr>
              <a:t>AVANTAGES ECONOMIQUES</a:t>
            </a:r>
          </a:p>
          <a:p>
            <a:pPr marL="0" indent="0">
              <a:buNone/>
            </a:pPr>
            <a:endParaRPr lang="fr-FR" sz="1600">
              <a:solidFill>
                <a:schemeClr val="accent3"/>
              </a:solidFill>
            </a:endParaRPr>
          </a:p>
          <a:p>
            <a:pPr marL="0" indent="0">
              <a:buNone/>
            </a:pPr>
            <a:r>
              <a:rPr lang="fr-FR" sz="1600"/>
              <a:t>Eviter les risques d’interruption de travail et de coûts associés aux dommages matériels et immatériels causés par les cyberattaques</a:t>
            </a:r>
          </a:p>
          <a:p>
            <a:pPr marL="0" indent="0">
              <a:buNone/>
            </a:pPr>
            <a:r>
              <a:rPr lang="fr-FR" sz="1600"/>
              <a:t>Optimiser les investissements liés à la protection informatique en supprimant les coûts redondants</a:t>
            </a:r>
          </a:p>
          <a:p>
            <a:pPr marL="0" indent="0">
              <a:buNone/>
            </a:pPr>
            <a:r>
              <a:rPr lang="fr-FR" sz="1600"/>
              <a:t>Réduire les primes de cyber assurance en démontrant un haut standard de protection</a:t>
            </a:r>
          </a:p>
          <a:p>
            <a:pPr marL="0" indent="0">
              <a:buNone/>
            </a:pPr>
            <a:r>
              <a:rPr lang="fr-FR" sz="1600"/>
              <a:t>Bénéficier de subventions publiques liées à la protection numérique</a:t>
            </a:r>
          </a:p>
          <a:p>
            <a:pPr marL="0" indent="0">
              <a:buClr>
                <a:schemeClr val="dk1"/>
              </a:buClr>
              <a:buSzPts val="1100"/>
              <a:buNone/>
            </a:pPr>
            <a:endParaRPr lang="fr-FR" sz="1600"/>
          </a:p>
          <a:p>
            <a:endParaRPr lang="fr-FR"/>
          </a:p>
        </p:txBody>
      </p:sp>
      <p:sp>
        <p:nvSpPr>
          <p:cNvPr id="6" name="Google Shape;346;p13">
            <a:extLst>
              <a:ext uri="{FF2B5EF4-FFF2-40B4-BE49-F238E27FC236}">
                <a16:creationId xmlns:a16="http://schemas.microsoft.com/office/drawing/2014/main" id="{7C0A149E-EC69-9F89-F5A5-F287BB9091B7}"/>
              </a:ext>
            </a:extLst>
          </p:cNvPr>
          <p:cNvSpPr txBox="1">
            <a:spLocks/>
          </p:cNvSpPr>
          <p:nvPr/>
        </p:nvSpPr>
        <p:spPr>
          <a:xfrm>
            <a:off x="102832" y="6139422"/>
            <a:ext cx="10972800" cy="340255"/>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1pPr>
            <a:lvl2pPr marL="914400" marR="0" lvl="1"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2pPr>
            <a:lvl3pPr marL="1371600" marR="0" lvl="2"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3pPr>
            <a:lvl4pPr marL="1828800" marR="0" lvl="3"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4pPr>
            <a:lvl5pPr marL="2286000" marR="0" lvl="4"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5pPr>
            <a:lvl6pPr marL="2743200" marR="0" lvl="5"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6pPr>
            <a:lvl7pPr marL="3200400" marR="0" lvl="6"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7pPr>
            <a:lvl8pPr marL="3657600" marR="0" lvl="7"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8pPr>
            <a:lvl9pPr marL="4114800" marR="0" lvl="8"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9pPr>
          </a:lstStyle>
          <a:p>
            <a:pPr marL="0" indent="0" algn="ctr">
              <a:spcBef>
                <a:spcPts val="0"/>
              </a:spcBef>
              <a:buNone/>
            </a:pPr>
            <a:r>
              <a:rPr lang="fr-FR" sz="1600" b="1">
                <a:solidFill>
                  <a:schemeClr val="accent3"/>
                </a:solidFill>
                <a:latin typeface="Lato" panose="020B0604020202020204" charset="0"/>
                <a:ea typeface="+mn-ea"/>
                <a:cs typeface="+mn-cs"/>
              </a:rPr>
              <a:t>En 2023, les PME ont été la cible de 43% des cyberattaques</a:t>
            </a:r>
          </a:p>
          <a:p>
            <a:pPr marL="0" indent="0">
              <a:spcBef>
                <a:spcPts val="0"/>
              </a:spcBef>
              <a:buClr>
                <a:schemeClr val="dk1"/>
              </a:buClr>
              <a:buSzPts val="1100"/>
              <a:buNone/>
            </a:pPr>
            <a:endParaRPr lang="fr-FR" sz="1600" b="1">
              <a:solidFill>
                <a:schemeClr val="accent3"/>
              </a:solidFill>
              <a:latin typeface="Lato" panose="020B0604020202020204" charset="0"/>
              <a:ea typeface="+mn-ea"/>
              <a:cs typeface="+mn-cs"/>
            </a:endParaRPr>
          </a:p>
          <a:p>
            <a:pPr marL="0" indent="0">
              <a:spcBef>
                <a:spcPts val="0"/>
              </a:spcBef>
              <a:buNone/>
            </a:pPr>
            <a:endParaRPr lang="fr-FR" sz="1600">
              <a:solidFill>
                <a:schemeClr val="accent3"/>
              </a:solidFill>
            </a:endParaRPr>
          </a:p>
        </p:txBody>
      </p:sp>
      <p:grpSp>
        <p:nvGrpSpPr>
          <p:cNvPr id="7" name="Google Shape;348;p13">
            <a:extLst>
              <a:ext uri="{FF2B5EF4-FFF2-40B4-BE49-F238E27FC236}">
                <a16:creationId xmlns:a16="http://schemas.microsoft.com/office/drawing/2014/main" id="{F6C13E46-6E81-E7EE-731E-35AD1535C58B}"/>
              </a:ext>
            </a:extLst>
          </p:cNvPr>
          <p:cNvGrpSpPr/>
          <p:nvPr/>
        </p:nvGrpSpPr>
        <p:grpSpPr>
          <a:xfrm>
            <a:off x="9109314" y="378323"/>
            <a:ext cx="2662975" cy="1578717"/>
            <a:chOff x="6986665" y="3298709"/>
            <a:chExt cx="1817809" cy="1077669"/>
          </a:xfrm>
        </p:grpSpPr>
        <p:sp>
          <p:nvSpPr>
            <p:cNvPr id="8" name="Google Shape;349;p13">
              <a:extLst>
                <a:ext uri="{FF2B5EF4-FFF2-40B4-BE49-F238E27FC236}">
                  <a16:creationId xmlns:a16="http://schemas.microsoft.com/office/drawing/2014/main" id="{A8E10C07-00E2-D70E-D5B3-DE2831B8C290}"/>
                </a:ext>
              </a:extLst>
            </p:cNvPr>
            <p:cNvSpPr/>
            <p:nvPr/>
          </p:nvSpPr>
          <p:spPr>
            <a:xfrm>
              <a:off x="6986665" y="3342725"/>
              <a:ext cx="1790318" cy="1033653"/>
            </a:xfrm>
            <a:custGeom>
              <a:avLst/>
              <a:gdLst/>
              <a:ahLst/>
              <a:cxnLst/>
              <a:rect l="l" t="t" r="r" b="b"/>
              <a:pathLst>
                <a:path w="2237898" h="1292066" extrusionOk="0">
                  <a:moveTo>
                    <a:pt x="942784" y="1292066"/>
                  </a:moveTo>
                  <a:lnTo>
                    <a:pt x="0" y="747713"/>
                  </a:lnTo>
                  <a:lnTo>
                    <a:pt x="1295114" y="0"/>
                  </a:lnTo>
                  <a:lnTo>
                    <a:pt x="2237899" y="544259"/>
                  </a:lnTo>
                  <a:lnTo>
                    <a:pt x="942784" y="1292066"/>
                  </a:lnTo>
                  <a:close/>
                </a:path>
              </a:pathLst>
            </a:custGeom>
            <a:solidFill>
              <a:srgbClr val="D6D8E5">
                <a:alpha val="40000"/>
              </a:srgbClr>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9" name="Google Shape;350;p13">
              <a:extLst>
                <a:ext uri="{FF2B5EF4-FFF2-40B4-BE49-F238E27FC236}">
                  <a16:creationId xmlns:a16="http://schemas.microsoft.com/office/drawing/2014/main" id="{046D0D87-8EE5-D213-0677-E92EC51DE8AA}"/>
                </a:ext>
              </a:extLst>
            </p:cNvPr>
            <p:cNvSpPr/>
            <p:nvPr/>
          </p:nvSpPr>
          <p:spPr>
            <a:xfrm>
              <a:off x="7014156" y="3327342"/>
              <a:ext cx="1790318" cy="1033653"/>
            </a:xfrm>
            <a:custGeom>
              <a:avLst/>
              <a:gdLst/>
              <a:ahLst/>
              <a:cxnLst/>
              <a:rect l="l" t="t" r="r" b="b"/>
              <a:pathLst>
                <a:path w="2237898" h="1292066" extrusionOk="0">
                  <a:moveTo>
                    <a:pt x="2206847" y="526447"/>
                  </a:moveTo>
                  <a:lnTo>
                    <a:pt x="1295210" y="0"/>
                  </a:lnTo>
                  <a:lnTo>
                    <a:pt x="31052" y="729901"/>
                  </a:lnTo>
                  <a:lnTo>
                    <a:pt x="0" y="711994"/>
                  </a:lnTo>
                  <a:lnTo>
                    <a:pt x="0" y="747808"/>
                  </a:lnTo>
                  <a:lnTo>
                    <a:pt x="942785" y="1292066"/>
                  </a:lnTo>
                  <a:lnTo>
                    <a:pt x="2237899" y="544354"/>
                  </a:lnTo>
                  <a:lnTo>
                    <a:pt x="2237899" y="508540"/>
                  </a:lnTo>
                  <a:lnTo>
                    <a:pt x="2206847" y="526447"/>
                  </a:lnTo>
                  <a:close/>
                </a:path>
              </a:pathLst>
            </a:custGeom>
            <a:solidFill>
              <a:srgbClr val="B1B4C4"/>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10" name="Google Shape;351;p13">
              <a:extLst>
                <a:ext uri="{FF2B5EF4-FFF2-40B4-BE49-F238E27FC236}">
                  <a16:creationId xmlns:a16="http://schemas.microsoft.com/office/drawing/2014/main" id="{EF5D7319-8E6F-1836-6C48-153DDF897BD4}"/>
                </a:ext>
              </a:extLst>
            </p:cNvPr>
            <p:cNvSpPr/>
            <p:nvPr/>
          </p:nvSpPr>
          <p:spPr>
            <a:xfrm>
              <a:off x="7014156" y="3298709"/>
              <a:ext cx="1790318" cy="1033653"/>
            </a:xfrm>
            <a:custGeom>
              <a:avLst/>
              <a:gdLst/>
              <a:ahLst/>
              <a:cxnLst/>
              <a:rect l="l" t="t" r="r" b="b"/>
              <a:pathLst>
                <a:path w="2237898" h="1292066" extrusionOk="0">
                  <a:moveTo>
                    <a:pt x="942785" y="1292066"/>
                  </a:moveTo>
                  <a:lnTo>
                    <a:pt x="0" y="747808"/>
                  </a:lnTo>
                  <a:lnTo>
                    <a:pt x="1295210" y="0"/>
                  </a:lnTo>
                  <a:lnTo>
                    <a:pt x="2237899" y="544354"/>
                  </a:lnTo>
                  <a:lnTo>
                    <a:pt x="942785" y="1292066"/>
                  </a:lnTo>
                  <a:close/>
                </a:path>
              </a:pathLst>
            </a:custGeom>
            <a:solidFill>
              <a:srgbClr val="FAFBFF"/>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11" name="Google Shape;352;p13">
              <a:extLst>
                <a:ext uri="{FF2B5EF4-FFF2-40B4-BE49-F238E27FC236}">
                  <a16:creationId xmlns:a16="http://schemas.microsoft.com/office/drawing/2014/main" id="{7AF78E7A-04B9-ACB0-21EF-72C528B0C251}"/>
                </a:ext>
              </a:extLst>
            </p:cNvPr>
            <p:cNvSpPr/>
            <p:nvPr/>
          </p:nvSpPr>
          <p:spPr>
            <a:xfrm>
              <a:off x="7976493" y="3396565"/>
              <a:ext cx="664692" cy="383742"/>
            </a:xfrm>
            <a:custGeom>
              <a:avLst/>
              <a:gdLst/>
              <a:ahLst/>
              <a:cxnLst/>
              <a:rect l="l" t="t" r="r" b="b"/>
              <a:pathLst>
                <a:path w="830865" h="479678" extrusionOk="0">
                  <a:moveTo>
                    <a:pt x="755904" y="479679"/>
                  </a:moveTo>
                  <a:lnTo>
                    <a:pt x="0" y="43243"/>
                  </a:lnTo>
                  <a:lnTo>
                    <a:pt x="74867" y="0"/>
                  </a:lnTo>
                  <a:lnTo>
                    <a:pt x="830866" y="436436"/>
                  </a:lnTo>
                  <a:lnTo>
                    <a:pt x="755904" y="479679"/>
                  </a:lnTo>
                  <a:close/>
                </a:path>
              </a:pathLst>
            </a:custGeom>
            <a:solidFill>
              <a:srgbClr val="E9EAF2"/>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12" name="Google Shape;353;p13">
              <a:extLst>
                <a:ext uri="{FF2B5EF4-FFF2-40B4-BE49-F238E27FC236}">
                  <a16:creationId xmlns:a16="http://schemas.microsoft.com/office/drawing/2014/main" id="{EABD6060-C0FD-7AD9-E9AF-B5B84C9B377D}"/>
                </a:ext>
              </a:extLst>
            </p:cNvPr>
            <p:cNvSpPr/>
            <p:nvPr/>
          </p:nvSpPr>
          <p:spPr>
            <a:xfrm>
              <a:off x="7912754" y="3450709"/>
              <a:ext cx="634670" cy="366446"/>
            </a:xfrm>
            <a:custGeom>
              <a:avLst/>
              <a:gdLst/>
              <a:ahLst/>
              <a:cxnLst/>
              <a:rect l="l" t="t" r="r" b="b"/>
              <a:pathLst>
                <a:path w="793337" h="458057" extrusionOk="0">
                  <a:moveTo>
                    <a:pt x="755904" y="458057"/>
                  </a:moveTo>
                  <a:lnTo>
                    <a:pt x="0" y="21622"/>
                  </a:lnTo>
                  <a:lnTo>
                    <a:pt x="37433" y="0"/>
                  </a:lnTo>
                  <a:lnTo>
                    <a:pt x="793337" y="436436"/>
                  </a:lnTo>
                  <a:lnTo>
                    <a:pt x="755904" y="458057"/>
                  </a:lnTo>
                  <a:close/>
                </a:path>
              </a:pathLst>
            </a:custGeom>
            <a:solidFill>
              <a:srgbClr val="E9EAF2"/>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13" name="Google Shape;354;p13">
              <a:extLst>
                <a:ext uri="{FF2B5EF4-FFF2-40B4-BE49-F238E27FC236}">
                  <a16:creationId xmlns:a16="http://schemas.microsoft.com/office/drawing/2014/main" id="{1F1F12EA-41BE-19D5-4B00-B84B488D5A87}"/>
                </a:ext>
              </a:extLst>
            </p:cNvPr>
            <p:cNvSpPr/>
            <p:nvPr/>
          </p:nvSpPr>
          <p:spPr>
            <a:xfrm>
              <a:off x="7863331" y="3479190"/>
              <a:ext cx="634670" cy="366446"/>
            </a:xfrm>
            <a:custGeom>
              <a:avLst/>
              <a:gdLst/>
              <a:ahLst/>
              <a:cxnLst/>
              <a:rect l="l" t="t" r="r" b="b"/>
              <a:pathLst>
                <a:path w="793337" h="458057" extrusionOk="0">
                  <a:moveTo>
                    <a:pt x="755904" y="458057"/>
                  </a:moveTo>
                  <a:lnTo>
                    <a:pt x="0" y="21622"/>
                  </a:lnTo>
                  <a:lnTo>
                    <a:pt x="37433" y="0"/>
                  </a:lnTo>
                  <a:lnTo>
                    <a:pt x="793337" y="436435"/>
                  </a:lnTo>
                  <a:lnTo>
                    <a:pt x="755904" y="458057"/>
                  </a:lnTo>
                  <a:close/>
                </a:path>
              </a:pathLst>
            </a:custGeom>
            <a:solidFill>
              <a:srgbClr val="E9EAF2"/>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14" name="Google Shape;355;p13">
              <a:extLst>
                <a:ext uri="{FF2B5EF4-FFF2-40B4-BE49-F238E27FC236}">
                  <a16:creationId xmlns:a16="http://schemas.microsoft.com/office/drawing/2014/main" id="{E48A9EB9-DC2D-871C-0985-C246267794DA}"/>
                </a:ext>
              </a:extLst>
            </p:cNvPr>
            <p:cNvSpPr/>
            <p:nvPr/>
          </p:nvSpPr>
          <p:spPr>
            <a:xfrm>
              <a:off x="7813984" y="3507747"/>
              <a:ext cx="634670" cy="366446"/>
            </a:xfrm>
            <a:custGeom>
              <a:avLst/>
              <a:gdLst/>
              <a:ahLst/>
              <a:cxnLst/>
              <a:rect l="l" t="t" r="r" b="b"/>
              <a:pathLst>
                <a:path w="793337" h="458057" extrusionOk="0">
                  <a:moveTo>
                    <a:pt x="755904" y="458057"/>
                  </a:moveTo>
                  <a:lnTo>
                    <a:pt x="0" y="21622"/>
                  </a:lnTo>
                  <a:lnTo>
                    <a:pt x="37433" y="0"/>
                  </a:lnTo>
                  <a:lnTo>
                    <a:pt x="793337" y="436435"/>
                  </a:lnTo>
                  <a:lnTo>
                    <a:pt x="755904" y="458057"/>
                  </a:lnTo>
                  <a:close/>
                </a:path>
              </a:pathLst>
            </a:custGeom>
            <a:solidFill>
              <a:srgbClr val="E9EAF2"/>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15" name="Google Shape;356;p13">
              <a:extLst>
                <a:ext uri="{FF2B5EF4-FFF2-40B4-BE49-F238E27FC236}">
                  <a16:creationId xmlns:a16="http://schemas.microsoft.com/office/drawing/2014/main" id="{39EBC297-E5D1-DDA5-D6BD-A9DDA7187D6D}"/>
                </a:ext>
              </a:extLst>
            </p:cNvPr>
            <p:cNvSpPr/>
            <p:nvPr/>
          </p:nvSpPr>
          <p:spPr>
            <a:xfrm>
              <a:off x="7451727" y="3699575"/>
              <a:ext cx="664616" cy="383743"/>
            </a:xfrm>
            <a:custGeom>
              <a:avLst/>
              <a:gdLst/>
              <a:ahLst/>
              <a:cxnLst/>
              <a:rect l="l" t="t" r="r" b="b"/>
              <a:pathLst>
                <a:path w="830770" h="479679" extrusionOk="0">
                  <a:moveTo>
                    <a:pt x="756000" y="479679"/>
                  </a:moveTo>
                  <a:lnTo>
                    <a:pt x="0" y="43244"/>
                  </a:lnTo>
                  <a:lnTo>
                    <a:pt x="74962" y="0"/>
                  </a:lnTo>
                  <a:lnTo>
                    <a:pt x="830771" y="436436"/>
                  </a:lnTo>
                  <a:lnTo>
                    <a:pt x="756000" y="479679"/>
                  </a:lnTo>
                  <a:close/>
                </a:path>
              </a:pathLst>
            </a:custGeom>
            <a:solidFill>
              <a:srgbClr val="E9EAF2"/>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16" name="Google Shape;357;p13">
              <a:extLst>
                <a:ext uri="{FF2B5EF4-FFF2-40B4-BE49-F238E27FC236}">
                  <a16:creationId xmlns:a16="http://schemas.microsoft.com/office/drawing/2014/main" id="{18472ED6-9739-8D15-0044-2820E2522B25}"/>
                </a:ext>
              </a:extLst>
            </p:cNvPr>
            <p:cNvSpPr/>
            <p:nvPr/>
          </p:nvSpPr>
          <p:spPr>
            <a:xfrm>
              <a:off x="7387988" y="3753643"/>
              <a:ext cx="593293" cy="342595"/>
            </a:xfrm>
            <a:custGeom>
              <a:avLst/>
              <a:gdLst/>
              <a:ahLst/>
              <a:cxnLst/>
              <a:rect l="l" t="t" r="r" b="b"/>
              <a:pathLst>
                <a:path w="741616" h="428244" extrusionOk="0">
                  <a:moveTo>
                    <a:pt x="704184" y="428244"/>
                  </a:moveTo>
                  <a:lnTo>
                    <a:pt x="0" y="21622"/>
                  </a:lnTo>
                  <a:lnTo>
                    <a:pt x="37433" y="0"/>
                  </a:lnTo>
                  <a:lnTo>
                    <a:pt x="741617" y="406622"/>
                  </a:lnTo>
                  <a:lnTo>
                    <a:pt x="704184" y="428244"/>
                  </a:lnTo>
                  <a:close/>
                </a:path>
              </a:pathLst>
            </a:custGeom>
            <a:solidFill>
              <a:srgbClr val="E9EAF2"/>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17" name="Google Shape;358;p13">
              <a:extLst>
                <a:ext uri="{FF2B5EF4-FFF2-40B4-BE49-F238E27FC236}">
                  <a16:creationId xmlns:a16="http://schemas.microsoft.com/office/drawing/2014/main" id="{3B32C572-4757-70A5-E5FA-CFB27CC05404}"/>
                </a:ext>
              </a:extLst>
            </p:cNvPr>
            <p:cNvSpPr/>
            <p:nvPr/>
          </p:nvSpPr>
          <p:spPr>
            <a:xfrm>
              <a:off x="7338565" y="3782200"/>
              <a:ext cx="582091" cy="336042"/>
            </a:xfrm>
            <a:custGeom>
              <a:avLst/>
              <a:gdLst/>
              <a:ahLst/>
              <a:cxnLst/>
              <a:rect l="l" t="t" r="r" b="b"/>
              <a:pathLst>
                <a:path w="727614" h="420052" extrusionOk="0">
                  <a:moveTo>
                    <a:pt x="690181" y="420053"/>
                  </a:moveTo>
                  <a:lnTo>
                    <a:pt x="0" y="21622"/>
                  </a:lnTo>
                  <a:lnTo>
                    <a:pt x="37433" y="0"/>
                  </a:lnTo>
                  <a:lnTo>
                    <a:pt x="727615" y="398431"/>
                  </a:lnTo>
                  <a:lnTo>
                    <a:pt x="690181" y="420053"/>
                  </a:lnTo>
                  <a:close/>
                </a:path>
              </a:pathLst>
            </a:custGeom>
            <a:solidFill>
              <a:srgbClr val="E9EAF2"/>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18" name="Google Shape;359;p13">
              <a:extLst>
                <a:ext uri="{FF2B5EF4-FFF2-40B4-BE49-F238E27FC236}">
                  <a16:creationId xmlns:a16="http://schemas.microsoft.com/office/drawing/2014/main" id="{1FC99DD3-28D3-B438-3A36-B04CEA590B46}"/>
                </a:ext>
              </a:extLst>
            </p:cNvPr>
            <p:cNvSpPr/>
            <p:nvPr/>
          </p:nvSpPr>
          <p:spPr>
            <a:xfrm>
              <a:off x="7289218" y="3810681"/>
              <a:ext cx="496671" cy="286816"/>
            </a:xfrm>
            <a:custGeom>
              <a:avLst/>
              <a:gdLst/>
              <a:ahLst/>
              <a:cxnLst/>
              <a:rect l="l" t="t" r="r" b="b"/>
              <a:pathLst>
                <a:path w="620839" h="358520" extrusionOk="0">
                  <a:moveTo>
                    <a:pt x="583406" y="358521"/>
                  </a:moveTo>
                  <a:lnTo>
                    <a:pt x="0" y="21622"/>
                  </a:lnTo>
                  <a:lnTo>
                    <a:pt x="37433" y="0"/>
                  </a:lnTo>
                  <a:lnTo>
                    <a:pt x="620840" y="336899"/>
                  </a:lnTo>
                  <a:lnTo>
                    <a:pt x="583406" y="358521"/>
                  </a:lnTo>
                  <a:close/>
                </a:path>
              </a:pathLst>
            </a:custGeom>
            <a:solidFill>
              <a:srgbClr val="E9EAF2"/>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19" name="Google Shape;360;p13">
              <a:extLst>
                <a:ext uri="{FF2B5EF4-FFF2-40B4-BE49-F238E27FC236}">
                  <a16:creationId xmlns:a16="http://schemas.microsoft.com/office/drawing/2014/main" id="{3178B7A0-1C0A-E638-5045-3D701C8B817C}"/>
                </a:ext>
              </a:extLst>
            </p:cNvPr>
            <p:cNvSpPr/>
            <p:nvPr/>
          </p:nvSpPr>
          <p:spPr>
            <a:xfrm>
              <a:off x="7582329" y="3561435"/>
              <a:ext cx="337413" cy="194766"/>
            </a:xfrm>
            <a:custGeom>
              <a:avLst/>
              <a:gdLst/>
              <a:ahLst/>
              <a:cxnLst/>
              <a:rect l="l" t="t" r="r" b="b"/>
              <a:pathLst>
                <a:path w="421766" h="243458" extrusionOk="0">
                  <a:moveTo>
                    <a:pt x="210883" y="243459"/>
                  </a:moveTo>
                  <a:lnTo>
                    <a:pt x="0" y="121729"/>
                  </a:lnTo>
                  <a:lnTo>
                    <a:pt x="210883" y="0"/>
                  </a:lnTo>
                  <a:lnTo>
                    <a:pt x="421767" y="121729"/>
                  </a:lnTo>
                  <a:lnTo>
                    <a:pt x="210883" y="243459"/>
                  </a:lnTo>
                  <a:close/>
                </a:path>
              </a:pathLst>
            </a:custGeom>
            <a:solidFill>
              <a:srgbClr val="E9EAF2"/>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20" name="Google Shape;361;p13">
              <a:extLst>
                <a:ext uri="{FF2B5EF4-FFF2-40B4-BE49-F238E27FC236}">
                  <a16:creationId xmlns:a16="http://schemas.microsoft.com/office/drawing/2014/main" id="{ECFC0F3C-8FA4-E4CC-3BE8-BAB40A334A0D}"/>
                </a:ext>
              </a:extLst>
            </p:cNvPr>
            <p:cNvSpPr/>
            <p:nvPr/>
          </p:nvSpPr>
          <p:spPr>
            <a:xfrm>
              <a:off x="7800200" y="3687162"/>
              <a:ext cx="337413" cy="194843"/>
            </a:xfrm>
            <a:custGeom>
              <a:avLst/>
              <a:gdLst/>
              <a:ahLst/>
              <a:cxnLst/>
              <a:rect l="l" t="t" r="r" b="b"/>
              <a:pathLst>
                <a:path w="421766" h="243554" extrusionOk="0">
                  <a:moveTo>
                    <a:pt x="210884" y="243554"/>
                  </a:moveTo>
                  <a:lnTo>
                    <a:pt x="0" y="121825"/>
                  </a:lnTo>
                  <a:lnTo>
                    <a:pt x="210884" y="0"/>
                  </a:lnTo>
                  <a:lnTo>
                    <a:pt x="421767" y="121825"/>
                  </a:lnTo>
                  <a:lnTo>
                    <a:pt x="210884" y="243554"/>
                  </a:lnTo>
                  <a:close/>
                </a:path>
              </a:pathLst>
            </a:custGeom>
            <a:solidFill>
              <a:srgbClr val="E9EAF2"/>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21" name="Google Shape;362;p13">
              <a:extLst>
                <a:ext uri="{FF2B5EF4-FFF2-40B4-BE49-F238E27FC236}">
                  <a16:creationId xmlns:a16="http://schemas.microsoft.com/office/drawing/2014/main" id="{8ACD411C-77D0-776C-0340-886EB92D29B4}"/>
                </a:ext>
              </a:extLst>
            </p:cNvPr>
            <p:cNvSpPr/>
            <p:nvPr/>
          </p:nvSpPr>
          <p:spPr>
            <a:xfrm>
              <a:off x="8018073" y="3812966"/>
              <a:ext cx="337413" cy="194843"/>
            </a:xfrm>
            <a:custGeom>
              <a:avLst/>
              <a:gdLst/>
              <a:ahLst/>
              <a:cxnLst/>
              <a:rect l="l" t="t" r="r" b="b"/>
              <a:pathLst>
                <a:path w="421766" h="243554" extrusionOk="0">
                  <a:moveTo>
                    <a:pt x="210883" y="243554"/>
                  </a:moveTo>
                  <a:lnTo>
                    <a:pt x="0" y="121729"/>
                  </a:lnTo>
                  <a:lnTo>
                    <a:pt x="210883" y="0"/>
                  </a:lnTo>
                  <a:lnTo>
                    <a:pt x="421767" y="121825"/>
                  </a:lnTo>
                  <a:lnTo>
                    <a:pt x="210883" y="243554"/>
                  </a:lnTo>
                  <a:close/>
                </a:path>
              </a:pathLst>
            </a:custGeom>
            <a:solidFill>
              <a:srgbClr val="E9EAF2"/>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22" name="Google Shape;363;p13">
              <a:extLst>
                <a:ext uri="{FF2B5EF4-FFF2-40B4-BE49-F238E27FC236}">
                  <a16:creationId xmlns:a16="http://schemas.microsoft.com/office/drawing/2014/main" id="{C0E08D0A-1023-E22D-AB52-592A8A0E520C}"/>
                </a:ext>
              </a:extLst>
            </p:cNvPr>
            <p:cNvSpPr/>
            <p:nvPr/>
          </p:nvSpPr>
          <p:spPr>
            <a:xfrm>
              <a:off x="7794459" y="3551002"/>
              <a:ext cx="540846" cy="312343"/>
            </a:xfrm>
            <a:custGeom>
              <a:avLst/>
              <a:gdLst/>
              <a:ahLst/>
              <a:cxnLst/>
              <a:rect l="l" t="t" r="r" b="b"/>
              <a:pathLst>
                <a:path w="676058" h="390429" extrusionOk="0">
                  <a:moveTo>
                    <a:pt x="625735" y="92488"/>
                  </a:moveTo>
                  <a:cubicBezTo>
                    <a:pt x="610904" y="78943"/>
                    <a:pt x="594607" y="67094"/>
                    <a:pt x="577157" y="57150"/>
                  </a:cubicBezTo>
                  <a:cubicBezTo>
                    <a:pt x="445236" y="-19050"/>
                    <a:pt x="230733" y="-19050"/>
                    <a:pt x="98907" y="57150"/>
                  </a:cubicBezTo>
                  <a:cubicBezTo>
                    <a:pt x="78543" y="68666"/>
                    <a:pt x="59826" y="82896"/>
                    <a:pt x="43281" y="99441"/>
                  </a:cubicBezTo>
                  <a:cubicBezTo>
                    <a:pt x="-29204" y="173831"/>
                    <a:pt x="-10630" y="270034"/>
                    <a:pt x="98907" y="333280"/>
                  </a:cubicBezTo>
                  <a:cubicBezTo>
                    <a:pt x="230733" y="409480"/>
                    <a:pt x="445331" y="409480"/>
                    <a:pt x="577157" y="333280"/>
                  </a:cubicBezTo>
                  <a:cubicBezTo>
                    <a:pt x="690124" y="268033"/>
                    <a:pt x="706316" y="167735"/>
                    <a:pt x="625735" y="92488"/>
                  </a:cubicBezTo>
                  <a:close/>
                  <a:moveTo>
                    <a:pt x="535152" y="308610"/>
                  </a:moveTo>
                  <a:cubicBezTo>
                    <a:pt x="426472" y="371380"/>
                    <a:pt x="249402" y="371380"/>
                    <a:pt x="141008" y="308610"/>
                  </a:cubicBezTo>
                  <a:cubicBezTo>
                    <a:pt x="64808" y="264605"/>
                    <a:pt x="41948" y="201168"/>
                    <a:pt x="72713" y="145542"/>
                  </a:cubicBezTo>
                  <a:cubicBezTo>
                    <a:pt x="89277" y="118310"/>
                    <a:pt x="112871" y="96031"/>
                    <a:pt x="141008" y="81058"/>
                  </a:cubicBezTo>
                  <a:cubicBezTo>
                    <a:pt x="249688" y="18383"/>
                    <a:pt x="426758" y="18383"/>
                    <a:pt x="535152" y="81058"/>
                  </a:cubicBezTo>
                  <a:cubicBezTo>
                    <a:pt x="563260" y="96002"/>
                    <a:pt x="586797" y="118291"/>
                    <a:pt x="603256" y="145542"/>
                  </a:cubicBezTo>
                  <a:lnTo>
                    <a:pt x="603256" y="145542"/>
                  </a:lnTo>
                  <a:cubicBezTo>
                    <a:pt x="634117" y="201549"/>
                    <a:pt x="611352" y="264890"/>
                    <a:pt x="535152" y="308610"/>
                  </a:cubicBezTo>
                  <a:close/>
                </a:path>
              </a:pathLst>
            </a:custGeom>
            <a:solidFill>
              <a:srgbClr val="B1B4C4"/>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23" name="Google Shape;364;p13">
              <a:extLst>
                <a:ext uri="{FF2B5EF4-FFF2-40B4-BE49-F238E27FC236}">
                  <a16:creationId xmlns:a16="http://schemas.microsoft.com/office/drawing/2014/main" id="{3139D3D2-58AA-2154-4662-31D1D6E45D81}"/>
                </a:ext>
              </a:extLst>
            </p:cNvPr>
            <p:cNvSpPr/>
            <p:nvPr/>
          </p:nvSpPr>
          <p:spPr>
            <a:xfrm>
              <a:off x="7824798" y="3491907"/>
              <a:ext cx="470058" cy="181410"/>
            </a:xfrm>
            <a:custGeom>
              <a:avLst/>
              <a:gdLst/>
              <a:ahLst/>
              <a:cxnLst/>
              <a:rect l="l" t="t" r="r" b="b"/>
              <a:pathLst>
                <a:path w="587572" h="226763" extrusionOk="0">
                  <a:moveTo>
                    <a:pt x="565309" y="219837"/>
                  </a:moveTo>
                  <a:lnTo>
                    <a:pt x="565309" y="219837"/>
                  </a:lnTo>
                  <a:cubicBezTo>
                    <a:pt x="548849" y="192586"/>
                    <a:pt x="525313" y="170297"/>
                    <a:pt x="497205" y="155353"/>
                  </a:cubicBezTo>
                  <a:cubicBezTo>
                    <a:pt x="388525" y="92678"/>
                    <a:pt x="211455" y="92678"/>
                    <a:pt x="103061" y="155353"/>
                  </a:cubicBezTo>
                  <a:cubicBezTo>
                    <a:pt x="74924" y="170326"/>
                    <a:pt x="51330" y="192605"/>
                    <a:pt x="34766" y="219837"/>
                  </a:cubicBezTo>
                  <a:lnTo>
                    <a:pt x="5334" y="172974"/>
                  </a:lnTo>
                  <a:lnTo>
                    <a:pt x="0" y="164497"/>
                  </a:lnTo>
                  <a:lnTo>
                    <a:pt x="38100" y="73533"/>
                  </a:lnTo>
                  <a:lnTo>
                    <a:pt x="170402" y="0"/>
                  </a:lnTo>
                  <a:lnTo>
                    <a:pt x="416719" y="4286"/>
                  </a:lnTo>
                  <a:lnTo>
                    <a:pt x="584073" y="103537"/>
                  </a:lnTo>
                  <a:cubicBezTo>
                    <a:pt x="584073" y="103537"/>
                    <a:pt x="587121" y="134969"/>
                    <a:pt x="587502" y="166021"/>
                  </a:cubicBezTo>
                  <a:cubicBezTo>
                    <a:pt x="588169" y="204883"/>
                    <a:pt x="584359" y="242697"/>
                    <a:pt x="565309" y="219837"/>
                  </a:cubicBezTo>
                  <a:close/>
                </a:path>
              </a:pathLst>
            </a:custGeom>
            <a:solidFill>
              <a:srgbClr val="A1A5B5"/>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24" name="Google Shape;365;p13">
              <a:extLst>
                <a:ext uri="{FF2B5EF4-FFF2-40B4-BE49-F238E27FC236}">
                  <a16:creationId xmlns:a16="http://schemas.microsoft.com/office/drawing/2014/main" id="{26CCB12D-F86E-04F0-9ED8-D8765C915B7D}"/>
                </a:ext>
              </a:extLst>
            </p:cNvPr>
            <p:cNvSpPr/>
            <p:nvPr/>
          </p:nvSpPr>
          <p:spPr>
            <a:xfrm>
              <a:off x="7794490" y="3623727"/>
              <a:ext cx="41071" cy="82677"/>
            </a:xfrm>
            <a:custGeom>
              <a:avLst/>
              <a:gdLst/>
              <a:ahLst/>
              <a:cxnLst/>
              <a:rect l="l" t="t" r="r" b="b"/>
              <a:pathLst>
                <a:path w="51339" h="103346" extrusionOk="0">
                  <a:moveTo>
                    <a:pt x="0" y="103346"/>
                  </a:moveTo>
                  <a:lnTo>
                    <a:pt x="95" y="0"/>
                  </a:lnTo>
                  <a:lnTo>
                    <a:pt x="51340" y="86773"/>
                  </a:lnTo>
                  <a:lnTo>
                    <a:pt x="0" y="103346"/>
                  </a:lnTo>
                  <a:close/>
                </a:path>
              </a:pathLst>
            </a:custGeom>
            <a:solidFill>
              <a:srgbClr val="B1B4C4"/>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25" name="Google Shape;366;p13">
              <a:extLst>
                <a:ext uri="{FF2B5EF4-FFF2-40B4-BE49-F238E27FC236}">
                  <a16:creationId xmlns:a16="http://schemas.microsoft.com/office/drawing/2014/main" id="{245B419C-B474-8DF7-F627-97290B5E51B3}"/>
                </a:ext>
              </a:extLst>
            </p:cNvPr>
            <p:cNvSpPr/>
            <p:nvPr/>
          </p:nvSpPr>
          <p:spPr>
            <a:xfrm>
              <a:off x="8298847" y="3624184"/>
              <a:ext cx="36118" cy="82219"/>
            </a:xfrm>
            <a:custGeom>
              <a:avLst/>
              <a:gdLst/>
              <a:ahLst/>
              <a:cxnLst/>
              <a:rect l="l" t="t" r="r" b="b"/>
              <a:pathLst>
                <a:path w="45148" h="102774" extrusionOk="0">
                  <a:moveTo>
                    <a:pt x="45148" y="102775"/>
                  </a:moveTo>
                  <a:lnTo>
                    <a:pt x="45148" y="0"/>
                  </a:lnTo>
                  <a:lnTo>
                    <a:pt x="0" y="51149"/>
                  </a:lnTo>
                  <a:lnTo>
                    <a:pt x="45148" y="102775"/>
                  </a:lnTo>
                  <a:close/>
                </a:path>
              </a:pathLst>
            </a:custGeom>
            <a:solidFill>
              <a:srgbClr val="B1B4C4"/>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26" name="Google Shape;367;p13">
              <a:extLst>
                <a:ext uri="{FF2B5EF4-FFF2-40B4-BE49-F238E27FC236}">
                  <a16:creationId xmlns:a16="http://schemas.microsoft.com/office/drawing/2014/main" id="{84AEC3C3-69DC-6549-5915-9C96C49E62C9}"/>
                </a:ext>
              </a:extLst>
            </p:cNvPr>
            <p:cNvSpPr/>
            <p:nvPr/>
          </p:nvSpPr>
          <p:spPr>
            <a:xfrm>
              <a:off x="7842237" y="3535238"/>
              <a:ext cx="450190" cy="259842"/>
            </a:xfrm>
            <a:custGeom>
              <a:avLst/>
              <a:gdLst/>
              <a:ahLst/>
              <a:cxnLst/>
              <a:rect l="l" t="t" r="r" b="b"/>
              <a:pathLst>
                <a:path w="562737" h="324802" extrusionOk="0">
                  <a:moveTo>
                    <a:pt x="562737" y="162401"/>
                  </a:moveTo>
                  <a:cubicBezTo>
                    <a:pt x="562737" y="252093"/>
                    <a:pt x="436764" y="324802"/>
                    <a:pt x="281368" y="324802"/>
                  </a:cubicBezTo>
                  <a:cubicBezTo>
                    <a:pt x="125973" y="324802"/>
                    <a:pt x="0" y="252093"/>
                    <a:pt x="0" y="162401"/>
                  </a:cubicBezTo>
                  <a:cubicBezTo>
                    <a:pt x="0" y="72710"/>
                    <a:pt x="125973" y="0"/>
                    <a:pt x="281368" y="0"/>
                  </a:cubicBezTo>
                  <a:cubicBezTo>
                    <a:pt x="436764" y="0"/>
                    <a:pt x="562737" y="72710"/>
                    <a:pt x="562737" y="162401"/>
                  </a:cubicBezTo>
                  <a:close/>
                </a:path>
              </a:pathLst>
            </a:custGeom>
            <a:solidFill>
              <a:srgbClr val="3E7EFF">
                <a:alpha val="9800"/>
              </a:srgbClr>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27" name="Google Shape;368;p13">
              <a:extLst>
                <a:ext uri="{FF2B5EF4-FFF2-40B4-BE49-F238E27FC236}">
                  <a16:creationId xmlns:a16="http://schemas.microsoft.com/office/drawing/2014/main" id="{6096B4C6-9C4A-42F0-9149-B0FBA4140C37}"/>
                </a:ext>
              </a:extLst>
            </p:cNvPr>
            <p:cNvSpPr/>
            <p:nvPr/>
          </p:nvSpPr>
          <p:spPr>
            <a:xfrm>
              <a:off x="7815050" y="3673683"/>
              <a:ext cx="491790" cy="176435"/>
            </a:xfrm>
            <a:custGeom>
              <a:avLst/>
              <a:gdLst/>
              <a:ahLst/>
              <a:cxnLst/>
              <a:rect l="l" t="t" r="r" b="b"/>
              <a:pathLst>
                <a:path w="614737" h="220544" extrusionOk="0">
                  <a:moveTo>
                    <a:pt x="0" y="58293"/>
                  </a:moveTo>
                  <a:cubicBezTo>
                    <a:pt x="0" y="58293"/>
                    <a:pt x="43339" y="228981"/>
                    <a:pt x="366522" y="220218"/>
                  </a:cubicBezTo>
                  <a:cubicBezTo>
                    <a:pt x="590836" y="220218"/>
                    <a:pt x="619506" y="27432"/>
                    <a:pt x="614172" y="0"/>
                  </a:cubicBezTo>
                  <a:cubicBezTo>
                    <a:pt x="567595" y="64189"/>
                    <a:pt x="495062" y="104556"/>
                    <a:pt x="415957" y="110300"/>
                  </a:cubicBezTo>
                  <a:cubicBezTo>
                    <a:pt x="279463" y="122206"/>
                    <a:pt x="178689" y="120682"/>
                    <a:pt x="124778" y="94583"/>
                  </a:cubicBezTo>
                  <a:cubicBezTo>
                    <a:pt x="70866" y="68485"/>
                    <a:pt x="95" y="0"/>
                    <a:pt x="95" y="0"/>
                  </a:cubicBezTo>
                  <a:close/>
                </a:path>
              </a:pathLst>
            </a:custGeom>
            <a:solidFill>
              <a:srgbClr val="B1B4C4"/>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28" name="Google Shape;369;p13">
              <a:extLst>
                <a:ext uri="{FF2B5EF4-FFF2-40B4-BE49-F238E27FC236}">
                  <a16:creationId xmlns:a16="http://schemas.microsoft.com/office/drawing/2014/main" id="{B4912619-C469-2839-3CEE-5C7F10EBF539}"/>
                </a:ext>
              </a:extLst>
            </p:cNvPr>
            <p:cNvSpPr/>
            <p:nvPr/>
          </p:nvSpPr>
          <p:spPr>
            <a:xfrm>
              <a:off x="7794490" y="3472184"/>
              <a:ext cx="540791" cy="312391"/>
            </a:xfrm>
            <a:custGeom>
              <a:avLst/>
              <a:gdLst/>
              <a:ahLst/>
              <a:cxnLst/>
              <a:rect l="l" t="t" r="r" b="b"/>
              <a:pathLst>
                <a:path w="675989" h="390489" extrusionOk="0">
                  <a:moveTo>
                    <a:pt x="98869" y="333375"/>
                  </a:moveTo>
                  <a:cubicBezTo>
                    <a:pt x="-32956" y="257175"/>
                    <a:pt x="-32956" y="133350"/>
                    <a:pt x="98869" y="57150"/>
                  </a:cubicBezTo>
                  <a:cubicBezTo>
                    <a:pt x="230695" y="-19050"/>
                    <a:pt x="445294" y="-19050"/>
                    <a:pt x="577120" y="57150"/>
                  </a:cubicBezTo>
                  <a:cubicBezTo>
                    <a:pt x="708946" y="133350"/>
                    <a:pt x="708946" y="257175"/>
                    <a:pt x="577120" y="333375"/>
                  </a:cubicBezTo>
                  <a:cubicBezTo>
                    <a:pt x="445294" y="409575"/>
                    <a:pt x="230695" y="409480"/>
                    <a:pt x="98869" y="333375"/>
                  </a:cubicBezTo>
                  <a:close/>
                  <a:moveTo>
                    <a:pt x="535019" y="81534"/>
                  </a:moveTo>
                  <a:cubicBezTo>
                    <a:pt x="426339" y="18860"/>
                    <a:pt x="249269" y="18764"/>
                    <a:pt x="140970" y="81534"/>
                  </a:cubicBezTo>
                  <a:cubicBezTo>
                    <a:pt x="32671" y="144304"/>
                    <a:pt x="32290" y="246316"/>
                    <a:pt x="140970" y="309086"/>
                  </a:cubicBezTo>
                  <a:cubicBezTo>
                    <a:pt x="249650" y="371856"/>
                    <a:pt x="426720" y="371856"/>
                    <a:pt x="535019" y="309086"/>
                  </a:cubicBezTo>
                  <a:cubicBezTo>
                    <a:pt x="643319" y="246316"/>
                    <a:pt x="644176" y="144304"/>
                    <a:pt x="535019" y="81534"/>
                  </a:cubicBezTo>
                  <a:close/>
                </a:path>
              </a:pathLst>
            </a:custGeom>
            <a:solidFill>
              <a:srgbClr val="D6D8E5"/>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29" name="Google Shape;370;p13">
              <a:extLst>
                <a:ext uri="{FF2B5EF4-FFF2-40B4-BE49-F238E27FC236}">
                  <a16:creationId xmlns:a16="http://schemas.microsoft.com/office/drawing/2014/main" id="{51326D02-D8FF-42E3-D1C6-461F122C3C5F}"/>
                </a:ext>
              </a:extLst>
            </p:cNvPr>
            <p:cNvSpPr/>
            <p:nvPr/>
          </p:nvSpPr>
          <p:spPr>
            <a:xfrm rot="-1800688">
              <a:off x="7461681" y="3958751"/>
              <a:ext cx="59415" cy="102834"/>
            </a:xfrm>
            <a:custGeom>
              <a:avLst/>
              <a:gdLst/>
              <a:ahLst/>
              <a:cxnLst/>
              <a:rect l="l" t="t" r="r" b="b"/>
              <a:pathLst>
                <a:path w="74294" h="128587" extrusionOk="0">
                  <a:moveTo>
                    <a:pt x="74295" y="64294"/>
                  </a:moveTo>
                  <a:cubicBezTo>
                    <a:pt x="74295" y="99802"/>
                    <a:pt x="57663" y="128588"/>
                    <a:pt x="37148" y="128588"/>
                  </a:cubicBezTo>
                  <a:cubicBezTo>
                    <a:pt x="16632" y="128588"/>
                    <a:pt x="0" y="99802"/>
                    <a:pt x="0" y="64294"/>
                  </a:cubicBezTo>
                  <a:cubicBezTo>
                    <a:pt x="0" y="28785"/>
                    <a:pt x="16632" y="0"/>
                    <a:pt x="37148" y="0"/>
                  </a:cubicBezTo>
                  <a:cubicBezTo>
                    <a:pt x="57663" y="0"/>
                    <a:pt x="74295" y="28785"/>
                    <a:pt x="74295" y="64294"/>
                  </a:cubicBezTo>
                  <a:close/>
                </a:path>
              </a:pathLst>
            </a:custGeom>
            <a:solidFill>
              <a:srgbClr val="000000">
                <a:alpha val="9800"/>
              </a:srgbClr>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30" name="Google Shape;371;p13">
              <a:extLst>
                <a:ext uri="{FF2B5EF4-FFF2-40B4-BE49-F238E27FC236}">
                  <a16:creationId xmlns:a16="http://schemas.microsoft.com/office/drawing/2014/main" id="{D7BC2FA6-5577-BF0D-7C14-8A2AF51D229B}"/>
                </a:ext>
              </a:extLst>
            </p:cNvPr>
            <p:cNvSpPr/>
            <p:nvPr/>
          </p:nvSpPr>
          <p:spPr>
            <a:xfrm>
              <a:off x="7752377" y="3752957"/>
              <a:ext cx="148970" cy="86030"/>
            </a:xfrm>
            <a:custGeom>
              <a:avLst/>
              <a:gdLst/>
              <a:ahLst/>
              <a:cxnLst/>
              <a:rect l="l" t="t" r="r" b="b"/>
              <a:pathLst>
                <a:path w="186213" h="107537" extrusionOk="0">
                  <a:moveTo>
                    <a:pt x="186214" y="25337"/>
                  </a:moveTo>
                  <a:lnTo>
                    <a:pt x="43910" y="107537"/>
                  </a:lnTo>
                  <a:lnTo>
                    <a:pt x="0" y="82105"/>
                  </a:lnTo>
                  <a:lnTo>
                    <a:pt x="142304" y="0"/>
                  </a:lnTo>
                  <a:lnTo>
                    <a:pt x="186214" y="25337"/>
                  </a:lnTo>
                  <a:close/>
                </a:path>
              </a:pathLst>
            </a:custGeom>
            <a:solidFill>
              <a:srgbClr val="B1B4C4"/>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31" name="Google Shape;372;p13">
              <a:extLst>
                <a:ext uri="{FF2B5EF4-FFF2-40B4-BE49-F238E27FC236}">
                  <a16:creationId xmlns:a16="http://schemas.microsoft.com/office/drawing/2014/main" id="{73738584-B819-441B-A875-51424AD97DCE}"/>
                </a:ext>
              </a:extLst>
            </p:cNvPr>
            <p:cNvSpPr/>
            <p:nvPr/>
          </p:nvSpPr>
          <p:spPr>
            <a:xfrm>
              <a:off x="7787483" y="3773138"/>
              <a:ext cx="113842" cy="106298"/>
            </a:xfrm>
            <a:custGeom>
              <a:avLst/>
              <a:gdLst/>
              <a:ahLst/>
              <a:cxnLst/>
              <a:rect l="l" t="t" r="r" b="b"/>
              <a:pathLst>
                <a:path w="142303" h="132873" extrusionOk="0">
                  <a:moveTo>
                    <a:pt x="142304" y="50768"/>
                  </a:moveTo>
                  <a:lnTo>
                    <a:pt x="0" y="132874"/>
                  </a:lnTo>
                  <a:lnTo>
                    <a:pt x="0" y="82201"/>
                  </a:lnTo>
                  <a:lnTo>
                    <a:pt x="142304" y="0"/>
                  </a:lnTo>
                  <a:lnTo>
                    <a:pt x="142304" y="50768"/>
                  </a:lnTo>
                  <a:close/>
                </a:path>
              </a:pathLst>
            </a:custGeom>
            <a:solidFill>
              <a:srgbClr val="A1A5B5"/>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32" name="Google Shape;373;p13">
              <a:extLst>
                <a:ext uri="{FF2B5EF4-FFF2-40B4-BE49-F238E27FC236}">
                  <a16:creationId xmlns:a16="http://schemas.microsoft.com/office/drawing/2014/main" id="{0F90D9AB-40A6-67F1-4176-96A6174F4A82}"/>
                </a:ext>
              </a:extLst>
            </p:cNvPr>
            <p:cNvSpPr/>
            <p:nvPr/>
          </p:nvSpPr>
          <p:spPr>
            <a:xfrm>
              <a:off x="7465892" y="3799784"/>
              <a:ext cx="345033" cy="254286"/>
            </a:xfrm>
            <a:custGeom>
              <a:avLst/>
              <a:gdLst/>
              <a:ahLst/>
              <a:cxnLst/>
              <a:rect l="l" t="t" r="r" b="b"/>
              <a:pathLst>
                <a:path w="431291" h="317858" extrusionOk="0">
                  <a:moveTo>
                    <a:pt x="431292" y="84877"/>
                  </a:moveTo>
                  <a:cubicBezTo>
                    <a:pt x="429558" y="52883"/>
                    <a:pt x="412680" y="23631"/>
                    <a:pt x="385858" y="6106"/>
                  </a:cubicBezTo>
                  <a:cubicBezTo>
                    <a:pt x="376637" y="-562"/>
                    <a:pt x="364579" y="-1867"/>
                    <a:pt x="354139" y="2676"/>
                  </a:cubicBezTo>
                  <a:lnTo>
                    <a:pt x="354139" y="2676"/>
                  </a:lnTo>
                  <a:lnTo>
                    <a:pt x="0" y="206988"/>
                  </a:lnTo>
                  <a:lnTo>
                    <a:pt x="64579" y="317859"/>
                  </a:lnTo>
                  <a:lnTo>
                    <a:pt x="414338" y="115929"/>
                  </a:lnTo>
                  <a:cubicBezTo>
                    <a:pt x="424720" y="112214"/>
                    <a:pt x="431292" y="101356"/>
                    <a:pt x="431292" y="84877"/>
                  </a:cubicBezTo>
                  <a:close/>
                </a:path>
              </a:pathLst>
            </a:custGeom>
            <a:solidFill>
              <a:schemeClr val="accent1"/>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sp>
          <p:nvSpPr>
            <p:cNvPr id="33" name="Google Shape;374;p13">
              <a:extLst>
                <a:ext uri="{FF2B5EF4-FFF2-40B4-BE49-F238E27FC236}">
                  <a16:creationId xmlns:a16="http://schemas.microsoft.com/office/drawing/2014/main" id="{C6ECCD96-6337-B20A-900F-0B0FC3FE56F2}"/>
                </a:ext>
              </a:extLst>
            </p:cNvPr>
            <p:cNvSpPr/>
            <p:nvPr/>
          </p:nvSpPr>
          <p:spPr>
            <a:xfrm rot="-1800688">
              <a:off x="7461681" y="3958751"/>
              <a:ext cx="59415" cy="102834"/>
            </a:xfrm>
            <a:custGeom>
              <a:avLst/>
              <a:gdLst/>
              <a:ahLst/>
              <a:cxnLst/>
              <a:rect l="l" t="t" r="r" b="b"/>
              <a:pathLst>
                <a:path w="74294" h="128587" extrusionOk="0">
                  <a:moveTo>
                    <a:pt x="74295" y="64294"/>
                  </a:moveTo>
                  <a:cubicBezTo>
                    <a:pt x="74295" y="99802"/>
                    <a:pt x="57663" y="128588"/>
                    <a:pt x="37148" y="128588"/>
                  </a:cubicBezTo>
                  <a:cubicBezTo>
                    <a:pt x="16632" y="128588"/>
                    <a:pt x="0" y="99802"/>
                    <a:pt x="0" y="64294"/>
                  </a:cubicBezTo>
                  <a:cubicBezTo>
                    <a:pt x="0" y="28785"/>
                    <a:pt x="16632" y="0"/>
                    <a:pt x="37148" y="0"/>
                  </a:cubicBezTo>
                  <a:cubicBezTo>
                    <a:pt x="57663" y="0"/>
                    <a:pt x="74295" y="28785"/>
                    <a:pt x="74295" y="64294"/>
                  </a:cubicBezTo>
                  <a:close/>
                </a:path>
              </a:pathLst>
            </a:custGeom>
            <a:solidFill>
              <a:schemeClr val="accent2"/>
            </a:solidFill>
            <a:ln>
              <a:noFill/>
            </a:ln>
          </p:spPr>
          <p:txBody>
            <a:bodyPr spcFirstLastPara="1" wrap="square" lIns="121900" tIns="60933" rIns="121900" bIns="60933" anchor="ctr" anchorCtr="0">
              <a:noAutofit/>
            </a:bodyPr>
            <a:lstStyle/>
            <a:p>
              <a:endParaRPr sz="2400">
                <a:solidFill>
                  <a:srgbClr val="000000"/>
                </a:solidFill>
                <a:latin typeface="Calibri"/>
                <a:ea typeface="Calibri"/>
                <a:cs typeface="Calibri"/>
                <a:sym typeface="Calibri"/>
              </a:endParaRPr>
            </a:p>
          </p:txBody>
        </p:sp>
      </p:grpSp>
    </p:spTree>
    <p:extLst>
      <p:ext uri="{BB962C8B-B14F-4D97-AF65-F5344CB8AC3E}">
        <p14:creationId xmlns:p14="http://schemas.microsoft.com/office/powerpoint/2010/main" val="17479672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12482023-C83C-8A8A-05C8-6D9A1A48C06D}"/>
              </a:ext>
            </a:extLst>
          </p:cNvPr>
          <p:cNvSpPr>
            <a:spLocks noGrp="1"/>
          </p:cNvSpPr>
          <p:nvPr>
            <p:ph type="title"/>
          </p:nvPr>
        </p:nvSpPr>
        <p:spPr>
          <a:xfrm>
            <a:off x="419711" y="2675246"/>
            <a:ext cx="4006800" cy="1319673"/>
          </a:xfrm>
        </p:spPr>
        <p:txBody>
          <a:bodyPr/>
          <a:lstStyle/>
          <a:p>
            <a:r>
              <a:rPr lang="fr-FR"/>
              <a:t>Contrat conseil et support : Description</a:t>
            </a:r>
            <a:endParaRPr lang="fr-FR" sz="3600">
              <a:latin typeface="Gotham Black" pitchFamily="50" charset="0"/>
            </a:endParaRPr>
          </a:p>
        </p:txBody>
      </p:sp>
      <p:sp>
        <p:nvSpPr>
          <p:cNvPr id="4" name="Forme libre : forme 3">
            <a:extLst>
              <a:ext uri="{FF2B5EF4-FFF2-40B4-BE49-F238E27FC236}">
                <a16:creationId xmlns:a16="http://schemas.microsoft.com/office/drawing/2014/main" id="{1DABE9DD-46AF-322F-DBA4-CB483E2D1ED5}"/>
              </a:ext>
            </a:extLst>
          </p:cNvPr>
          <p:cNvSpPr/>
          <p:nvPr/>
        </p:nvSpPr>
        <p:spPr>
          <a:xfrm>
            <a:off x="4473667" y="1475867"/>
            <a:ext cx="1744737" cy="1744737"/>
          </a:xfrm>
          <a:custGeom>
            <a:avLst/>
            <a:gdLst>
              <a:gd name="connsiteX0" fmla="*/ 1238422 w 1744737"/>
              <a:gd name="connsiteY0" fmla="*/ 278178 h 1744737"/>
              <a:gd name="connsiteX1" fmla="*/ 1374135 w 1744737"/>
              <a:gd name="connsiteY1" fmla="*/ 164296 h 1744737"/>
              <a:gd name="connsiteX2" fmla="*/ 1482553 w 1744737"/>
              <a:gd name="connsiteY2" fmla="*/ 255270 h 1744737"/>
              <a:gd name="connsiteX3" fmla="*/ 1393967 w 1744737"/>
              <a:gd name="connsiteY3" fmla="*/ 408696 h 1744737"/>
              <a:gd name="connsiteX4" fmla="*/ 1534720 w 1744737"/>
              <a:gd name="connsiteY4" fmla="*/ 652487 h 1744737"/>
              <a:gd name="connsiteX5" fmla="*/ 1711884 w 1744737"/>
              <a:gd name="connsiteY5" fmla="*/ 652482 h 1744737"/>
              <a:gd name="connsiteX6" fmla="*/ 1736461 w 1744737"/>
              <a:gd name="connsiteY6" fmla="*/ 791863 h 1744737"/>
              <a:gd name="connsiteX7" fmla="*/ 1569979 w 1744737"/>
              <a:gd name="connsiteY7" fmla="*/ 852452 h 1744737"/>
              <a:gd name="connsiteX8" fmla="*/ 1521096 w 1744737"/>
              <a:gd name="connsiteY8" fmla="*/ 1129680 h 1744737"/>
              <a:gd name="connsiteX9" fmla="*/ 1656815 w 1744737"/>
              <a:gd name="connsiteY9" fmla="*/ 1243556 h 1744737"/>
              <a:gd name="connsiteX10" fmla="*/ 1586050 w 1744737"/>
              <a:gd name="connsiteY10" fmla="*/ 1366125 h 1744737"/>
              <a:gd name="connsiteX11" fmla="*/ 1419571 w 1744737"/>
              <a:gd name="connsiteY11" fmla="*/ 1305527 h 1744737"/>
              <a:gd name="connsiteX12" fmla="*/ 1203926 w 1744737"/>
              <a:gd name="connsiteY12" fmla="*/ 1486475 h 1744737"/>
              <a:gd name="connsiteX13" fmla="*/ 1234695 w 1744737"/>
              <a:gd name="connsiteY13" fmla="*/ 1660947 h 1744737"/>
              <a:gd name="connsiteX14" fmla="*/ 1101699 w 1744737"/>
              <a:gd name="connsiteY14" fmla="*/ 1709354 h 1744737"/>
              <a:gd name="connsiteX15" fmla="*/ 1013121 w 1744737"/>
              <a:gd name="connsiteY15" fmla="*/ 1555922 h 1744737"/>
              <a:gd name="connsiteX16" fmla="*/ 731616 w 1744737"/>
              <a:gd name="connsiteY16" fmla="*/ 1555922 h 1744737"/>
              <a:gd name="connsiteX17" fmla="*/ 643038 w 1744737"/>
              <a:gd name="connsiteY17" fmla="*/ 1709354 h 1744737"/>
              <a:gd name="connsiteX18" fmla="*/ 510042 w 1744737"/>
              <a:gd name="connsiteY18" fmla="*/ 1660947 h 1744737"/>
              <a:gd name="connsiteX19" fmla="*/ 540811 w 1744737"/>
              <a:gd name="connsiteY19" fmla="*/ 1486475 h 1744737"/>
              <a:gd name="connsiteX20" fmla="*/ 325166 w 1744737"/>
              <a:gd name="connsiteY20" fmla="*/ 1305527 h 1744737"/>
              <a:gd name="connsiteX21" fmla="*/ 158687 w 1744737"/>
              <a:gd name="connsiteY21" fmla="*/ 1366125 h 1744737"/>
              <a:gd name="connsiteX22" fmla="*/ 87922 w 1744737"/>
              <a:gd name="connsiteY22" fmla="*/ 1243556 h 1744737"/>
              <a:gd name="connsiteX23" fmla="*/ 223641 w 1744737"/>
              <a:gd name="connsiteY23" fmla="*/ 1129681 h 1744737"/>
              <a:gd name="connsiteX24" fmla="*/ 174758 w 1744737"/>
              <a:gd name="connsiteY24" fmla="*/ 852453 h 1744737"/>
              <a:gd name="connsiteX25" fmla="*/ 8276 w 1744737"/>
              <a:gd name="connsiteY25" fmla="*/ 791863 h 1744737"/>
              <a:gd name="connsiteX26" fmla="*/ 32853 w 1744737"/>
              <a:gd name="connsiteY26" fmla="*/ 652482 h 1744737"/>
              <a:gd name="connsiteX27" fmla="*/ 210017 w 1744737"/>
              <a:gd name="connsiteY27" fmla="*/ 652487 h 1744737"/>
              <a:gd name="connsiteX28" fmla="*/ 350770 w 1744737"/>
              <a:gd name="connsiteY28" fmla="*/ 408696 h 1744737"/>
              <a:gd name="connsiteX29" fmla="*/ 262184 w 1744737"/>
              <a:gd name="connsiteY29" fmla="*/ 255270 h 1744737"/>
              <a:gd name="connsiteX30" fmla="*/ 370602 w 1744737"/>
              <a:gd name="connsiteY30" fmla="*/ 164296 h 1744737"/>
              <a:gd name="connsiteX31" fmla="*/ 506315 w 1744737"/>
              <a:gd name="connsiteY31" fmla="*/ 278178 h 1744737"/>
              <a:gd name="connsiteX32" fmla="*/ 770843 w 1744737"/>
              <a:gd name="connsiteY32" fmla="*/ 181898 h 1744737"/>
              <a:gd name="connsiteX33" fmla="*/ 801603 w 1744737"/>
              <a:gd name="connsiteY33" fmla="*/ 7424 h 1744737"/>
              <a:gd name="connsiteX34" fmla="*/ 943134 w 1744737"/>
              <a:gd name="connsiteY34" fmla="*/ 7424 h 1744737"/>
              <a:gd name="connsiteX35" fmla="*/ 973894 w 1744737"/>
              <a:gd name="connsiteY35" fmla="*/ 181898 h 1744737"/>
              <a:gd name="connsiteX36" fmla="*/ 1238422 w 1744737"/>
              <a:gd name="connsiteY36" fmla="*/ 278178 h 174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44737" h="1744737">
                <a:moveTo>
                  <a:pt x="1238422" y="278178"/>
                </a:moveTo>
                <a:lnTo>
                  <a:pt x="1374135" y="164296"/>
                </a:lnTo>
                <a:lnTo>
                  <a:pt x="1482553" y="255270"/>
                </a:lnTo>
                <a:lnTo>
                  <a:pt x="1393967" y="408696"/>
                </a:lnTo>
                <a:cubicBezTo>
                  <a:pt x="1456957" y="479555"/>
                  <a:pt x="1504849" y="562506"/>
                  <a:pt x="1534720" y="652487"/>
                </a:cubicBezTo>
                <a:lnTo>
                  <a:pt x="1711884" y="652482"/>
                </a:lnTo>
                <a:lnTo>
                  <a:pt x="1736461" y="791863"/>
                </a:lnTo>
                <a:lnTo>
                  <a:pt x="1569979" y="852452"/>
                </a:lnTo>
                <a:cubicBezTo>
                  <a:pt x="1572685" y="947223"/>
                  <a:pt x="1556052" y="1041551"/>
                  <a:pt x="1521096" y="1129680"/>
                </a:cubicBezTo>
                <a:lnTo>
                  <a:pt x="1656815" y="1243556"/>
                </a:lnTo>
                <a:lnTo>
                  <a:pt x="1586050" y="1366125"/>
                </a:lnTo>
                <a:lnTo>
                  <a:pt x="1419571" y="1305527"/>
                </a:lnTo>
                <a:cubicBezTo>
                  <a:pt x="1360726" y="1379865"/>
                  <a:pt x="1287352" y="1441433"/>
                  <a:pt x="1203926" y="1486475"/>
                </a:cubicBezTo>
                <a:lnTo>
                  <a:pt x="1234695" y="1660947"/>
                </a:lnTo>
                <a:lnTo>
                  <a:pt x="1101699" y="1709354"/>
                </a:lnTo>
                <a:lnTo>
                  <a:pt x="1013121" y="1555922"/>
                </a:lnTo>
                <a:cubicBezTo>
                  <a:pt x="920260" y="1575043"/>
                  <a:pt x="824477" y="1575043"/>
                  <a:pt x="731616" y="1555922"/>
                </a:cubicBezTo>
                <a:lnTo>
                  <a:pt x="643038" y="1709354"/>
                </a:lnTo>
                <a:lnTo>
                  <a:pt x="510042" y="1660947"/>
                </a:lnTo>
                <a:lnTo>
                  <a:pt x="540811" y="1486475"/>
                </a:lnTo>
                <a:cubicBezTo>
                  <a:pt x="457384" y="1441433"/>
                  <a:pt x="384010" y="1379865"/>
                  <a:pt x="325166" y="1305527"/>
                </a:cubicBezTo>
                <a:lnTo>
                  <a:pt x="158687" y="1366125"/>
                </a:lnTo>
                <a:lnTo>
                  <a:pt x="87922" y="1243556"/>
                </a:lnTo>
                <a:lnTo>
                  <a:pt x="223641" y="1129681"/>
                </a:lnTo>
                <a:cubicBezTo>
                  <a:pt x="188685" y="1041551"/>
                  <a:pt x="172053" y="947223"/>
                  <a:pt x="174758" y="852453"/>
                </a:cubicBezTo>
                <a:lnTo>
                  <a:pt x="8276" y="791863"/>
                </a:lnTo>
                <a:lnTo>
                  <a:pt x="32853" y="652482"/>
                </a:lnTo>
                <a:lnTo>
                  <a:pt x="210017" y="652487"/>
                </a:lnTo>
                <a:cubicBezTo>
                  <a:pt x="239888" y="562506"/>
                  <a:pt x="287780" y="479556"/>
                  <a:pt x="350770" y="408696"/>
                </a:cubicBezTo>
                <a:lnTo>
                  <a:pt x="262184" y="255270"/>
                </a:lnTo>
                <a:lnTo>
                  <a:pt x="370602" y="164296"/>
                </a:lnTo>
                <a:lnTo>
                  <a:pt x="506315" y="278178"/>
                </a:lnTo>
                <a:cubicBezTo>
                  <a:pt x="587036" y="228450"/>
                  <a:pt x="677043" y="195690"/>
                  <a:pt x="770843" y="181898"/>
                </a:cubicBezTo>
                <a:lnTo>
                  <a:pt x="801603" y="7424"/>
                </a:lnTo>
                <a:lnTo>
                  <a:pt x="943134" y="7424"/>
                </a:lnTo>
                <a:lnTo>
                  <a:pt x="973894" y="181898"/>
                </a:lnTo>
                <a:cubicBezTo>
                  <a:pt x="1067695" y="195690"/>
                  <a:pt x="1157701" y="228450"/>
                  <a:pt x="1238422" y="278178"/>
                </a:cubicBezTo>
                <a:close/>
              </a:path>
            </a:pathLst>
          </a:custGeom>
          <a:solidFill>
            <a:schemeClr val="accent3"/>
          </a:solidFill>
        </p:spPr>
        <p:style>
          <a:lnRef idx="0">
            <a:schemeClr val="lt1">
              <a:hueOff val="0"/>
              <a:satOff val="0"/>
              <a:lumOff val="0"/>
              <a:alphaOff val="0"/>
            </a:schemeClr>
          </a:lnRef>
          <a:fillRef idx="3">
            <a:scrgbClr r="0" g="0" b="0"/>
          </a:fillRef>
          <a:effectRef idx="3">
            <a:schemeClr val="accent1">
              <a:hueOff val="0"/>
              <a:satOff val="0"/>
              <a:lumOff val="0"/>
              <a:alphaOff val="0"/>
            </a:schemeClr>
          </a:effectRef>
          <a:fontRef idx="minor">
            <a:schemeClr val="lt1"/>
          </a:fontRef>
        </p:style>
        <p:txBody>
          <a:bodyPr spcFirstLastPara="0" vert="horz" wrap="square" lIns="368550" tIns="426476" rIns="368550" bIns="456990" numCol="1" spcCol="1270" anchor="ctr" anchorCtr="0">
            <a:noAutofit/>
          </a:bodyPr>
          <a:lstStyle/>
          <a:p>
            <a:pPr marL="0" lvl="0" indent="0" algn="ctr" defTabSz="622300">
              <a:lnSpc>
                <a:spcPct val="90000"/>
              </a:lnSpc>
              <a:spcBef>
                <a:spcPct val="0"/>
              </a:spcBef>
              <a:spcAft>
                <a:spcPct val="35000"/>
              </a:spcAft>
              <a:buNone/>
            </a:pPr>
            <a:r>
              <a:rPr lang="fr-FR" sz="1400" kern="1200">
                <a:latin typeface="Lato Black" panose="020F0502020204030203" pitchFamily="34" charset="0"/>
                <a:ea typeface="Lato Black" panose="020F0502020204030203" pitchFamily="34" charset="0"/>
                <a:cs typeface="Lato Black" panose="020F0502020204030203" pitchFamily="34" charset="0"/>
              </a:rPr>
              <a:t>Expertise technique</a:t>
            </a:r>
          </a:p>
        </p:txBody>
      </p:sp>
      <p:sp>
        <p:nvSpPr>
          <p:cNvPr id="6" name="Forme libre : forme 5">
            <a:extLst>
              <a:ext uri="{FF2B5EF4-FFF2-40B4-BE49-F238E27FC236}">
                <a16:creationId xmlns:a16="http://schemas.microsoft.com/office/drawing/2014/main" id="{9A448F55-7765-B3F2-D9EF-51A4355FB0C6}"/>
              </a:ext>
            </a:extLst>
          </p:cNvPr>
          <p:cNvSpPr/>
          <p:nvPr/>
        </p:nvSpPr>
        <p:spPr>
          <a:xfrm>
            <a:off x="3458547" y="1063475"/>
            <a:ext cx="1268900" cy="1268900"/>
          </a:xfrm>
          <a:custGeom>
            <a:avLst/>
            <a:gdLst>
              <a:gd name="connsiteX0" fmla="*/ 949451 w 1268900"/>
              <a:gd name="connsiteY0" fmla="*/ 321380 h 1268900"/>
              <a:gd name="connsiteX1" fmla="*/ 1136656 w 1268900"/>
              <a:gd name="connsiteY1" fmla="*/ 264960 h 1268900"/>
              <a:gd name="connsiteX2" fmla="*/ 1205541 w 1268900"/>
              <a:gd name="connsiteY2" fmla="*/ 384272 h 1268900"/>
              <a:gd name="connsiteX3" fmla="*/ 1063077 w 1268900"/>
              <a:gd name="connsiteY3" fmla="*/ 518186 h 1268900"/>
              <a:gd name="connsiteX4" fmla="*/ 1063077 w 1268900"/>
              <a:gd name="connsiteY4" fmla="*/ 750713 h 1268900"/>
              <a:gd name="connsiteX5" fmla="*/ 1205541 w 1268900"/>
              <a:gd name="connsiteY5" fmla="*/ 884628 h 1268900"/>
              <a:gd name="connsiteX6" fmla="*/ 1136656 w 1268900"/>
              <a:gd name="connsiteY6" fmla="*/ 1003940 h 1268900"/>
              <a:gd name="connsiteX7" fmla="*/ 949451 w 1268900"/>
              <a:gd name="connsiteY7" fmla="*/ 947520 h 1268900"/>
              <a:gd name="connsiteX8" fmla="*/ 748077 w 1268900"/>
              <a:gd name="connsiteY8" fmla="*/ 1063784 h 1268900"/>
              <a:gd name="connsiteX9" fmla="*/ 703335 w 1268900"/>
              <a:gd name="connsiteY9" fmla="*/ 1254118 h 1268900"/>
              <a:gd name="connsiteX10" fmla="*/ 565565 w 1268900"/>
              <a:gd name="connsiteY10" fmla="*/ 1254118 h 1268900"/>
              <a:gd name="connsiteX11" fmla="*/ 520824 w 1268900"/>
              <a:gd name="connsiteY11" fmla="*/ 1063783 h 1268900"/>
              <a:gd name="connsiteX12" fmla="*/ 319450 w 1268900"/>
              <a:gd name="connsiteY12" fmla="*/ 947519 h 1268900"/>
              <a:gd name="connsiteX13" fmla="*/ 132244 w 1268900"/>
              <a:gd name="connsiteY13" fmla="*/ 1003940 h 1268900"/>
              <a:gd name="connsiteX14" fmla="*/ 63359 w 1268900"/>
              <a:gd name="connsiteY14" fmla="*/ 884628 h 1268900"/>
              <a:gd name="connsiteX15" fmla="*/ 205823 w 1268900"/>
              <a:gd name="connsiteY15" fmla="*/ 750714 h 1268900"/>
              <a:gd name="connsiteX16" fmla="*/ 205823 w 1268900"/>
              <a:gd name="connsiteY16" fmla="*/ 518187 h 1268900"/>
              <a:gd name="connsiteX17" fmla="*/ 63359 w 1268900"/>
              <a:gd name="connsiteY17" fmla="*/ 384272 h 1268900"/>
              <a:gd name="connsiteX18" fmla="*/ 132244 w 1268900"/>
              <a:gd name="connsiteY18" fmla="*/ 264960 h 1268900"/>
              <a:gd name="connsiteX19" fmla="*/ 319449 w 1268900"/>
              <a:gd name="connsiteY19" fmla="*/ 321380 h 1268900"/>
              <a:gd name="connsiteX20" fmla="*/ 520823 w 1268900"/>
              <a:gd name="connsiteY20" fmla="*/ 205116 h 1268900"/>
              <a:gd name="connsiteX21" fmla="*/ 565565 w 1268900"/>
              <a:gd name="connsiteY21" fmla="*/ 14782 h 1268900"/>
              <a:gd name="connsiteX22" fmla="*/ 703335 w 1268900"/>
              <a:gd name="connsiteY22" fmla="*/ 14782 h 1268900"/>
              <a:gd name="connsiteX23" fmla="*/ 748076 w 1268900"/>
              <a:gd name="connsiteY23" fmla="*/ 205117 h 1268900"/>
              <a:gd name="connsiteX24" fmla="*/ 949450 w 1268900"/>
              <a:gd name="connsiteY24" fmla="*/ 321381 h 1268900"/>
              <a:gd name="connsiteX25" fmla="*/ 949451 w 1268900"/>
              <a:gd name="connsiteY25" fmla="*/ 321380 h 12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68900" h="1268900">
                <a:moveTo>
                  <a:pt x="949451" y="321380"/>
                </a:moveTo>
                <a:lnTo>
                  <a:pt x="1136656" y="264960"/>
                </a:lnTo>
                <a:lnTo>
                  <a:pt x="1205541" y="384272"/>
                </a:lnTo>
                <a:lnTo>
                  <a:pt x="1063077" y="518186"/>
                </a:lnTo>
                <a:cubicBezTo>
                  <a:pt x="1083728" y="594320"/>
                  <a:pt x="1083728" y="674580"/>
                  <a:pt x="1063077" y="750713"/>
                </a:cubicBezTo>
                <a:lnTo>
                  <a:pt x="1205541" y="884628"/>
                </a:lnTo>
                <a:lnTo>
                  <a:pt x="1136656" y="1003940"/>
                </a:lnTo>
                <a:lnTo>
                  <a:pt x="949451" y="947520"/>
                </a:lnTo>
                <a:cubicBezTo>
                  <a:pt x="893843" y="1003471"/>
                  <a:pt x="824336" y="1043601"/>
                  <a:pt x="748077" y="1063784"/>
                </a:cubicBezTo>
                <a:lnTo>
                  <a:pt x="703335" y="1254118"/>
                </a:lnTo>
                <a:lnTo>
                  <a:pt x="565565" y="1254118"/>
                </a:lnTo>
                <a:lnTo>
                  <a:pt x="520824" y="1063783"/>
                </a:lnTo>
                <a:cubicBezTo>
                  <a:pt x="444565" y="1043600"/>
                  <a:pt x="375058" y="1003470"/>
                  <a:pt x="319450" y="947519"/>
                </a:cubicBezTo>
                <a:lnTo>
                  <a:pt x="132244" y="1003940"/>
                </a:lnTo>
                <a:lnTo>
                  <a:pt x="63359" y="884628"/>
                </a:lnTo>
                <a:lnTo>
                  <a:pt x="205823" y="750714"/>
                </a:lnTo>
                <a:cubicBezTo>
                  <a:pt x="185172" y="674580"/>
                  <a:pt x="185172" y="594320"/>
                  <a:pt x="205823" y="518187"/>
                </a:cubicBezTo>
                <a:lnTo>
                  <a:pt x="63359" y="384272"/>
                </a:lnTo>
                <a:lnTo>
                  <a:pt x="132244" y="264960"/>
                </a:lnTo>
                <a:lnTo>
                  <a:pt x="319449" y="321380"/>
                </a:lnTo>
                <a:cubicBezTo>
                  <a:pt x="375057" y="265429"/>
                  <a:pt x="444564" y="225299"/>
                  <a:pt x="520823" y="205116"/>
                </a:cubicBezTo>
                <a:lnTo>
                  <a:pt x="565565" y="14782"/>
                </a:lnTo>
                <a:lnTo>
                  <a:pt x="703335" y="14782"/>
                </a:lnTo>
                <a:lnTo>
                  <a:pt x="748076" y="205117"/>
                </a:lnTo>
                <a:cubicBezTo>
                  <a:pt x="824335" y="225300"/>
                  <a:pt x="893842" y="265430"/>
                  <a:pt x="949450" y="321381"/>
                </a:cubicBezTo>
                <a:lnTo>
                  <a:pt x="949451" y="321380"/>
                </a:lnTo>
                <a:close/>
              </a:path>
            </a:pathLst>
          </a:custGeom>
        </p:spPr>
        <p:style>
          <a:lnRef idx="0">
            <a:schemeClr val="lt1">
              <a:hueOff val="0"/>
              <a:satOff val="0"/>
              <a:lumOff val="0"/>
              <a:alphaOff val="0"/>
            </a:schemeClr>
          </a:lnRef>
          <a:fillRef idx="3">
            <a:schemeClr val="accent1">
              <a:hueOff val="0"/>
              <a:satOff val="0"/>
              <a:lumOff val="0"/>
              <a:alphaOff val="0"/>
            </a:schemeClr>
          </a:fillRef>
          <a:effectRef idx="3">
            <a:schemeClr val="accent1">
              <a:hueOff val="0"/>
              <a:satOff val="0"/>
              <a:lumOff val="0"/>
              <a:alphaOff val="0"/>
            </a:schemeClr>
          </a:effectRef>
          <a:fontRef idx="minor">
            <a:schemeClr val="lt1"/>
          </a:fontRef>
        </p:style>
        <p:txBody>
          <a:bodyPr spcFirstLastPara="0" vert="horz" wrap="square" lIns="337229" tIns="339160" rIns="337229" bIns="339160" numCol="1" spcCol="1270" anchor="ctr" anchorCtr="0">
            <a:noAutofit/>
          </a:bodyPr>
          <a:lstStyle/>
          <a:p>
            <a:pPr marL="0" lvl="0" indent="0" algn="ctr" defTabSz="622300">
              <a:lnSpc>
                <a:spcPct val="90000"/>
              </a:lnSpc>
              <a:spcBef>
                <a:spcPct val="0"/>
              </a:spcBef>
              <a:spcAft>
                <a:spcPct val="35000"/>
              </a:spcAft>
              <a:buNone/>
            </a:pPr>
            <a:r>
              <a:rPr lang="fr-FR" sz="1400" kern="1200">
                <a:latin typeface="Lato Black" panose="020F0502020204030203" pitchFamily="34" charset="0"/>
                <a:ea typeface="Lato Black" panose="020F0502020204030203" pitchFamily="34" charset="0"/>
                <a:cs typeface="Lato Black" panose="020F0502020204030203" pitchFamily="34" charset="0"/>
              </a:rPr>
              <a:t>Conseil</a:t>
            </a:r>
          </a:p>
        </p:txBody>
      </p:sp>
      <p:sp>
        <p:nvSpPr>
          <p:cNvPr id="7" name="Forme libre : forme 6">
            <a:extLst>
              <a:ext uri="{FF2B5EF4-FFF2-40B4-BE49-F238E27FC236}">
                <a16:creationId xmlns:a16="http://schemas.microsoft.com/office/drawing/2014/main" id="{43F1CDB0-0043-AB00-79B8-49FD8E6880C5}"/>
              </a:ext>
            </a:extLst>
          </p:cNvPr>
          <p:cNvSpPr/>
          <p:nvPr/>
        </p:nvSpPr>
        <p:spPr>
          <a:xfrm>
            <a:off x="4029551" y="48354"/>
            <a:ext cx="1522681" cy="1522681"/>
          </a:xfrm>
          <a:custGeom>
            <a:avLst/>
            <a:gdLst>
              <a:gd name="connsiteX0" fmla="*/ 930268 w 1243263"/>
              <a:gd name="connsiteY0" fmla="*/ 314887 h 1243263"/>
              <a:gd name="connsiteX1" fmla="*/ 1113691 w 1243263"/>
              <a:gd name="connsiteY1" fmla="*/ 259607 h 1243263"/>
              <a:gd name="connsiteX2" fmla="*/ 1181184 w 1243263"/>
              <a:gd name="connsiteY2" fmla="*/ 376508 h 1243263"/>
              <a:gd name="connsiteX3" fmla="*/ 1041598 w 1243263"/>
              <a:gd name="connsiteY3" fmla="*/ 507717 h 1243263"/>
              <a:gd name="connsiteX4" fmla="*/ 1041598 w 1243263"/>
              <a:gd name="connsiteY4" fmla="*/ 735546 h 1243263"/>
              <a:gd name="connsiteX5" fmla="*/ 1181184 w 1243263"/>
              <a:gd name="connsiteY5" fmla="*/ 866755 h 1243263"/>
              <a:gd name="connsiteX6" fmla="*/ 1113691 w 1243263"/>
              <a:gd name="connsiteY6" fmla="*/ 983656 h 1243263"/>
              <a:gd name="connsiteX7" fmla="*/ 930268 w 1243263"/>
              <a:gd name="connsiteY7" fmla="*/ 928376 h 1243263"/>
              <a:gd name="connsiteX8" fmla="*/ 732962 w 1243263"/>
              <a:gd name="connsiteY8" fmla="*/ 1042291 h 1243263"/>
              <a:gd name="connsiteX9" fmla="*/ 689124 w 1243263"/>
              <a:gd name="connsiteY9" fmla="*/ 1228780 h 1243263"/>
              <a:gd name="connsiteX10" fmla="*/ 554139 w 1243263"/>
              <a:gd name="connsiteY10" fmla="*/ 1228780 h 1243263"/>
              <a:gd name="connsiteX11" fmla="*/ 510301 w 1243263"/>
              <a:gd name="connsiteY11" fmla="*/ 1042291 h 1243263"/>
              <a:gd name="connsiteX12" fmla="*/ 312995 w 1243263"/>
              <a:gd name="connsiteY12" fmla="*/ 928376 h 1243263"/>
              <a:gd name="connsiteX13" fmla="*/ 129572 w 1243263"/>
              <a:gd name="connsiteY13" fmla="*/ 983656 h 1243263"/>
              <a:gd name="connsiteX14" fmla="*/ 62079 w 1243263"/>
              <a:gd name="connsiteY14" fmla="*/ 866755 h 1243263"/>
              <a:gd name="connsiteX15" fmla="*/ 201665 w 1243263"/>
              <a:gd name="connsiteY15" fmla="*/ 735546 h 1243263"/>
              <a:gd name="connsiteX16" fmla="*/ 201665 w 1243263"/>
              <a:gd name="connsiteY16" fmla="*/ 507717 h 1243263"/>
              <a:gd name="connsiteX17" fmla="*/ 62079 w 1243263"/>
              <a:gd name="connsiteY17" fmla="*/ 376508 h 1243263"/>
              <a:gd name="connsiteX18" fmla="*/ 129572 w 1243263"/>
              <a:gd name="connsiteY18" fmla="*/ 259607 h 1243263"/>
              <a:gd name="connsiteX19" fmla="*/ 312995 w 1243263"/>
              <a:gd name="connsiteY19" fmla="*/ 314887 h 1243263"/>
              <a:gd name="connsiteX20" fmla="*/ 510301 w 1243263"/>
              <a:gd name="connsiteY20" fmla="*/ 200972 h 1243263"/>
              <a:gd name="connsiteX21" fmla="*/ 554139 w 1243263"/>
              <a:gd name="connsiteY21" fmla="*/ 14483 h 1243263"/>
              <a:gd name="connsiteX22" fmla="*/ 689124 w 1243263"/>
              <a:gd name="connsiteY22" fmla="*/ 14483 h 1243263"/>
              <a:gd name="connsiteX23" fmla="*/ 732962 w 1243263"/>
              <a:gd name="connsiteY23" fmla="*/ 200972 h 1243263"/>
              <a:gd name="connsiteX24" fmla="*/ 930268 w 1243263"/>
              <a:gd name="connsiteY24" fmla="*/ 314887 h 124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43263" h="1243263">
                <a:moveTo>
                  <a:pt x="800223" y="314487"/>
                </a:moveTo>
                <a:lnTo>
                  <a:pt x="933202" y="232128"/>
                </a:lnTo>
                <a:lnTo>
                  <a:pt x="1011136" y="310062"/>
                </a:lnTo>
                <a:lnTo>
                  <a:pt x="928775" y="443041"/>
                </a:lnTo>
                <a:cubicBezTo>
                  <a:pt x="960497" y="497596"/>
                  <a:pt x="977116" y="559617"/>
                  <a:pt x="976921" y="622724"/>
                </a:cubicBezTo>
                <a:lnTo>
                  <a:pt x="1114737" y="696707"/>
                </a:lnTo>
                <a:lnTo>
                  <a:pt x="1086211" y="803167"/>
                </a:lnTo>
                <a:lnTo>
                  <a:pt x="929868" y="798331"/>
                </a:lnTo>
                <a:cubicBezTo>
                  <a:pt x="898482" y="853081"/>
                  <a:pt x="853080" y="898482"/>
                  <a:pt x="798331" y="929868"/>
                </a:cubicBezTo>
                <a:lnTo>
                  <a:pt x="803167" y="1086211"/>
                </a:lnTo>
                <a:lnTo>
                  <a:pt x="696707" y="1114737"/>
                </a:lnTo>
                <a:lnTo>
                  <a:pt x="622724" y="976922"/>
                </a:lnTo>
                <a:cubicBezTo>
                  <a:pt x="559617" y="977116"/>
                  <a:pt x="497596" y="960498"/>
                  <a:pt x="443040" y="928776"/>
                </a:cubicBezTo>
                <a:lnTo>
                  <a:pt x="310061" y="1011135"/>
                </a:lnTo>
                <a:lnTo>
                  <a:pt x="232127" y="933201"/>
                </a:lnTo>
                <a:lnTo>
                  <a:pt x="314488" y="800222"/>
                </a:lnTo>
                <a:cubicBezTo>
                  <a:pt x="282766" y="745667"/>
                  <a:pt x="266147" y="683646"/>
                  <a:pt x="266342" y="620539"/>
                </a:cubicBezTo>
                <a:lnTo>
                  <a:pt x="128526" y="546556"/>
                </a:lnTo>
                <a:lnTo>
                  <a:pt x="157052" y="440096"/>
                </a:lnTo>
                <a:lnTo>
                  <a:pt x="313395" y="444932"/>
                </a:lnTo>
                <a:cubicBezTo>
                  <a:pt x="344781" y="390182"/>
                  <a:pt x="390183" y="344781"/>
                  <a:pt x="444932" y="313395"/>
                </a:cubicBezTo>
                <a:lnTo>
                  <a:pt x="440096" y="157052"/>
                </a:lnTo>
                <a:lnTo>
                  <a:pt x="546556" y="128526"/>
                </a:lnTo>
                <a:lnTo>
                  <a:pt x="620539" y="266341"/>
                </a:lnTo>
                <a:cubicBezTo>
                  <a:pt x="683646" y="266147"/>
                  <a:pt x="745667" y="282765"/>
                  <a:pt x="800223" y="314487"/>
                </a:cubicBezTo>
                <a:close/>
              </a:path>
            </a:pathLst>
          </a:custGeom>
          <a:solidFill>
            <a:schemeClr val="accent6"/>
          </a:solidFill>
        </p:spPr>
        <p:style>
          <a:lnRef idx="0">
            <a:schemeClr val="lt1">
              <a:hueOff val="0"/>
              <a:satOff val="0"/>
              <a:lumOff val="0"/>
              <a:alphaOff val="0"/>
            </a:schemeClr>
          </a:lnRef>
          <a:fillRef idx="3">
            <a:scrgbClr r="0" g="0" b="0"/>
          </a:fillRef>
          <a:effectRef idx="3">
            <a:schemeClr val="accent1">
              <a:hueOff val="0"/>
              <a:satOff val="0"/>
              <a:lumOff val="0"/>
              <a:alphaOff val="0"/>
            </a:schemeClr>
          </a:effectRef>
          <a:fontRef idx="minor">
            <a:schemeClr val="lt1"/>
          </a:fontRef>
        </p:style>
        <p:txBody>
          <a:bodyPr spcFirstLastPara="0" vert="horz" wrap="square" lIns="430174" tIns="430173" rIns="430172" bIns="430173" numCol="1" spcCol="1270" anchor="ctr" anchorCtr="0">
            <a:noAutofit/>
          </a:bodyPr>
          <a:lstStyle/>
          <a:p>
            <a:pPr marL="0" lvl="0" indent="0" algn="ctr" defTabSz="622300">
              <a:lnSpc>
                <a:spcPct val="90000"/>
              </a:lnSpc>
              <a:spcBef>
                <a:spcPct val="0"/>
              </a:spcBef>
              <a:spcAft>
                <a:spcPct val="35000"/>
              </a:spcAft>
              <a:buNone/>
            </a:pPr>
            <a:r>
              <a:rPr lang="fr-FR" sz="1400" kern="1200">
                <a:latin typeface="Lato Black" panose="020F0502020204030203" pitchFamily="34" charset="0"/>
                <a:ea typeface="Lato Black" panose="020F0502020204030203" pitchFamily="34" charset="0"/>
                <a:cs typeface="Lato Black" panose="020F0502020204030203" pitchFamily="34" charset="0"/>
              </a:rPr>
              <a:t>Support</a:t>
            </a:r>
          </a:p>
        </p:txBody>
      </p:sp>
      <p:sp>
        <p:nvSpPr>
          <p:cNvPr id="8" name="Flèche : en arc 7">
            <a:extLst>
              <a:ext uri="{FF2B5EF4-FFF2-40B4-BE49-F238E27FC236}">
                <a16:creationId xmlns:a16="http://schemas.microsoft.com/office/drawing/2014/main" id="{D1D12E0E-C5E9-6B1A-01A0-B131AD8C300E}"/>
              </a:ext>
            </a:extLst>
          </p:cNvPr>
          <p:cNvSpPr/>
          <p:nvPr/>
        </p:nvSpPr>
        <p:spPr>
          <a:xfrm>
            <a:off x="4328619" y="1218725"/>
            <a:ext cx="2233264" cy="2233264"/>
          </a:xfrm>
          <a:prstGeom prst="circularArrow">
            <a:avLst>
              <a:gd name="adj1" fmla="val 4688"/>
              <a:gd name="adj2" fmla="val 299029"/>
              <a:gd name="adj3" fmla="val 2485608"/>
              <a:gd name="adj4" fmla="val 15928747"/>
              <a:gd name="adj5" fmla="val 5469"/>
            </a:avLst>
          </a:prstGeom>
          <a:solidFill>
            <a:srgbClr val="F29003"/>
          </a:solidFill>
        </p:spPr>
        <p:style>
          <a:lnRef idx="0">
            <a:schemeClr val="accent1">
              <a:tint val="60000"/>
              <a:hueOff val="0"/>
              <a:satOff val="0"/>
              <a:lumOff val="0"/>
              <a:alphaOff val="0"/>
            </a:schemeClr>
          </a:lnRef>
          <a:fillRef idx="3">
            <a:schemeClr val="accent1">
              <a:tint val="60000"/>
              <a:hueOff val="0"/>
              <a:satOff val="0"/>
              <a:lumOff val="0"/>
              <a:alphaOff val="0"/>
            </a:schemeClr>
          </a:fillRef>
          <a:effectRef idx="3">
            <a:schemeClr val="accent1">
              <a:tint val="60000"/>
              <a:hueOff val="0"/>
              <a:satOff val="0"/>
              <a:lumOff val="0"/>
              <a:alphaOff val="0"/>
            </a:schemeClr>
          </a:effectRef>
          <a:fontRef idx="minor">
            <a:schemeClr val="lt1"/>
          </a:fontRef>
        </p:style>
        <p:txBody>
          <a:bodyPr/>
          <a:lstStyle/>
          <a:p>
            <a:endParaRPr lang="fr-FR"/>
          </a:p>
        </p:txBody>
      </p:sp>
      <p:sp>
        <p:nvSpPr>
          <p:cNvPr id="9" name="Forme 8">
            <a:extLst>
              <a:ext uri="{FF2B5EF4-FFF2-40B4-BE49-F238E27FC236}">
                <a16:creationId xmlns:a16="http://schemas.microsoft.com/office/drawing/2014/main" id="{7605BC05-C77B-E834-5AAC-CCADDEC7CE13}"/>
              </a:ext>
            </a:extLst>
          </p:cNvPr>
          <p:cNvSpPr/>
          <p:nvPr/>
        </p:nvSpPr>
        <p:spPr>
          <a:xfrm>
            <a:off x="3233827" y="787101"/>
            <a:ext cx="1622605" cy="1622605"/>
          </a:xfrm>
          <a:prstGeom prst="leftCircularArrow">
            <a:avLst>
              <a:gd name="adj1" fmla="val 6452"/>
              <a:gd name="adj2" fmla="val 429999"/>
              <a:gd name="adj3" fmla="val 10489124"/>
              <a:gd name="adj4" fmla="val 14837806"/>
              <a:gd name="adj5" fmla="val 7527"/>
            </a:avLst>
          </a:prstGeom>
          <a:solidFill>
            <a:srgbClr val="374995"/>
          </a:solidFill>
        </p:spPr>
        <p:style>
          <a:lnRef idx="0">
            <a:schemeClr val="accent1">
              <a:tint val="60000"/>
              <a:hueOff val="0"/>
              <a:satOff val="0"/>
              <a:lumOff val="0"/>
              <a:alphaOff val="0"/>
            </a:schemeClr>
          </a:lnRef>
          <a:fillRef idx="3">
            <a:schemeClr val="accent1">
              <a:tint val="60000"/>
              <a:hueOff val="0"/>
              <a:satOff val="0"/>
              <a:lumOff val="0"/>
              <a:alphaOff val="0"/>
            </a:schemeClr>
          </a:fillRef>
          <a:effectRef idx="3">
            <a:schemeClr val="accent1">
              <a:tint val="60000"/>
              <a:hueOff val="0"/>
              <a:satOff val="0"/>
              <a:lumOff val="0"/>
              <a:alphaOff val="0"/>
            </a:schemeClr>
          </a:effectRef>
          <a:fontRef idx="minor">
            <a:schemeClr val="lt1"/>
          </a:fontRef>
        </p:style>
        <p:txBody>
          <a:bodyPr/>
          <a:lstStyle/>
          <a:p>
            <a:endParaRPr lang="fr-FR"/>
          </a:p>
        </p:txBody>
      </p:sp>
      <p:sp>
        <p:nvSpPr>
          <p:cNvPr id="10" name="Flèche : en arc 9">
            <a:extLst>
              <a:ext uri="{FF2B5EF4-FFF2-40B4-BE49-F238E27FC236}">
                <a16:creationId xmlns:a16="http://schemas.microsoft.com/office/drawing/2014/main" id="{CE07A6E9-6AF3-8A36-A825-1332162109F2}"/>
              </a:ext>
            </a:extLst>
          </p:cNvPr>
          <p:cNvSpPr/>
          <p:nvPr/>
        </p:nvSpPr>
        <p:spPr>
          <a:xfrm>
            <a:off x="3881681" y="-79871"/>
            <a:ext cx="1749495" cy="1749495"/>
          </a:xfrm>
          <a:prstGeom prst="circularArrow">
            <a:avLst>
              <a:gd name="adj1" fmla="val 5984"/>
              <a:gd name="adj2" fmla="val 394124"/>
              <a:gd name="adj3" fmla="val 13313824"/>
              <a:gd name="adj4" fmla="val 10508221"/>
              <a:gd name="adj5" fmla="val 6981"/>
            </a:avLst>
          </a:prstGeom>
          <a:solidFill>
            <a:srgbClr val="00B0F0"/>
          </a:solidFill>
        </p:spPr>
        <p:style>
          <a:lnRef idx="0">
            <a:schemeClr val="accent1">
              <a:tint val="60000"/>
              <a:hueOff val="0"/>
              <a:satOff val="0"/>
              <a:lumOff val="0"/>
              <a:alphaOff val="0"/>
            </a:schemeClr>
          </a:lnRef>
          <a:fillRef idx="3">
            <a:schemeClr val="accent1">
              <a:tint val="60000"/>
              <a:hueOff val="0"/>
              <a:satOff val="0"/>
              <a:lumOff val="0"/>
              <a:alphaOff val="0"/>
            </a:schemeClr>
          </a:fillRef>
          <a:effectRef idx="3">
            <a:schemeClr val="accent1">
              <a:tint val="60000"/>
              <a:hueOff val="0"/>
              <a:satOff val="0"/>
              <a:lumOff val="0"/>
              <a:alphaOff val="0"/>
            </a:schemeClr>
          </a:effectRef>
          <a:fontRef idx="minor">
            <a:schemeClr val="lt1"/>
          </a:fontRef>
        </p:style>
        <p:txBody>
          <a:bodyPr/>
          <a:lstStyle/>
          <a:p>
            <a:endParaRPr lang="fr-FR"/>
          </a:p>
        </p:txBody>
      </p:sp>
      <p:grpSp>
        <p:nvGrpSpPr>
          <p:cNvPr id="21" name="Groupe 20">
            <a:extLst>
              <a:ext uri="{FF2B5EF4-FFF2-40B4-BE49-F238E27FC236}">
                <a16:creationId xmlns:a16="http://schemas.microsoft.com/office/drawing/2014/main" id="{51B29F3B-FA7D-1A7A-632D-6314D2115645}"/>
              </a:ext>
            </a:extLst>
          </p:cNvPr>
          <p:cNvGrpSpPr/>
          <p:nvPr/>
        </p:nvGrpSpPr>
        <p:grpSpPr>
          <a:xfrm>
            <a:off x="4932767" y="523941"/>
            <a:ext cx="6975829" cy="5273690"/>
            <a:chOff x="2998774" y="-427639"/>
            <a:chExt cx="8589517" cy="6217011"/>
          </a:xfrm>
        </p:grpSpPr>
        <p:sp>
          <p:nvSpPr>
            <p:cNvPr id="11" name="Rectangle 10">
              <a:extLst>
                <a:ext uri="{FF2B5EF4-FFF2-40B4-BE49-F238E27FC236}">
                  <a16:creationId xmlns:a16="http://schemas.microsoft.com/office/drawing/2014/main" id="{3FE56C53-57CA-83EA-3050-2ABF84E9496A}"/>
                </a:ext>
              </a:extLst>
            </p:cNvPr>
            <p:cNvSpPr/>
            <p:nvPr/>
          </p:nvSpPr>
          <p:spPr>
            <a:xfrm>
              <a:off x="8089419" y="2474027"/>
              <a:ext cx="3285899" cy="1850430"/>
            </a:xfrm>
            <a:prstGeom prst="rect">
              <a:avLst/>
            </a:prstGeom>
          </p:spPr>
          <p:txBody>
            <a:bodyPr wrap="square">
              <a:spAutoFit/>
            </a:bodyPr>
            <a:lstStyle/>
            <a:p>
              <a:pPr marL="179388" indent="-179388">
                <a:buFont typeface="Arial" panose="020B0604020202020204" pitchFamily="34" charset="0"/>
                <a:buChar char="•"/>
              </a:pPr>
              <a:r>
                <a:rPr lang="fr-FR" sz="1200">
                  <a:solidFill>
                    <a:srgbClr val="2E3B82"/>
                  </a:solidFill>
                  <a:latin typeface="Lato" panose="020B0604020202020204" charset="0"/>
                </a:rPr>
                <a:t>Assistance </a:t>
              </a:r>
              <a:r>
                <a:rPr lang="fr-FR" sz="1200" b="1">
                  <a:solidFill>
                    <a:srgbClr val="2E3B82"/>
                  </a:solidFill>
                  <a:latin typeface="Lato" panose="020B0604020202020204" charset="0"/>
                </a:rPr>
                <a:t>téléphonique</a:t>
              </a:r>
            </a:p>
            <a:p>
              <a:pPr marL="179388" indent="-179388">
                <a:buFont typeface="Arial" panose="020B0604020202020204" pitchFamily="34" charset="0"/>
                <a:buChar char="•"/>
              </a:pPr>
              <a:r>
                <a:rPr lang="fr-FR" sz="1200">
                  <a:solidFill>
                    <a:srgbClr val="2E3B82"/>
                  </a:solidFill>
                  <a:latin typeface="Lato" panose="020B0604020202020204" charset="0"/>
                </a:rPr>
                <a:t>Assistance en </a:t>
              </a:r>
              <a:r>
                <a:rPr lang="fr-FR" sz="1200" b="1">
                  <a:solidFill>
                    <a:srgbClr val="2E3B82"/>
                  </a:solidFill>
                  <a:latin typeface="Lato" panose="020B0604020202020204" charset="0"/>
                </a:rPr>
                <a:t>télémaintenance</a:t>
              </a:r>
            </a:p>
            <a:p>
              <a:pPr marL="179388" indent="-179388">
                <a:buFont typeface="Arial" panose="020B0604020202020204" pitchFamily="34" charset="0"/>
                <a:buChar char="•"/>
              </a:pPr>
              <a:r>
                <a:rPr lang="fr-FR" sz="1200">
                  <a:solidFill>
                    <a:srgbClr val="2E3B82"/>
                  </a:solidFill>
                  <a:latin typeface="Lato" panose="020B0604020202020204" charset="0"/>
                </a:rPr>
                <a:t>Assistance </a:t>
              </a:r>
              <a:r>
                <a:rPr lang="fr-FR" sz="1200" b="1">
                  <a:solidFill>
                    <a:srgbClr val="2E3B82"/>
                  </a:solidFill>
                  <a:latin typeface="Lato" panose="020B0604020202020204" charset="0"/>
                </a:rPr>
                <a:t>sur site ou à distance</a:t>
              </a:r>
            </a:p>
            <a:p>
              <a:pPr marL="179388" indent="-179388">
                <a:buFont typeface="Arial" panose="020B0604020202020204" pitchFamily="34" charset="0"/>
                <a:buChar char="•"/>
              </a:pPr>
              <a:r>
                <a:rPr lang="fr-FR" sz="1200">
                  <a:solidFill>
                    <a:srgbClr val="2E3B82"/>
                  </a:solidFill>
                  <a:latin typeface="Lato" panose="020B0604020202020204" charset="0"/>
                </a:rPr>
                <a:t>Assistance </a:t>
              </a:r>
              <a:r>
                <a:rPr lang="fr-FR" sz="1200" b="1">
                  <a:solidFill>
                    <a:srgbClr val="2E3B82"/>
                  </a:solidFill>
                  <a:latin typeface="Lato" panose="020B0604020202020204" charset="0"/>
                </a:rPr>
                <a:t>planifiée ou en urgence</a:t>
              </a:r>
            </a:p>
            <a:p>
              <a:pPr marL="179388" indent="-179388">
                <a:buFont typeface="Arial" panose="020B0604020202020204" pitchFamily="34" charset="0"/>
                <a:buChar char="•"/>
              </a:pPr>
              <a:r>
                <a:rPr lang="fr-FR" sz="1200">
                  <a:solidFill>
                    <a:srgbClr val="2E3B82"/>
                  </a:solidFill>
                  <a:latin typeface="Lato" panose="020B0604020202020204" charset="0"/>
                </a:rPr>
                <a:t>Escalade au </a:t>
              </a:r>
              <a:r>
                <a:rPr lang="fr-FR" sz="1200" b="1">
                  <a:solidFill>
                    <a:srgbClr val="2E3B82"/>
                  </a:solidFill>
                  <a:latin typeface="Lato" panose="020B0604020202020204" charset="0"/>
                </a:rPr>
                <a:t>support Premier Microsoft *</a:t>
              </a:r>
            </a:p>
            <a:p>
              <a:pPr marL="179388" indent="-179388">
                <a:buFont typeface="Arial" panose="020B0604020202020204" pitchFamily="34" charset="0"/>
                <a:buChar char="•"/>
              </a:pPr>
              <a:r>
                <a:rPr lang="fr-FR" sz="1200">
                  <a:solidFill>
                    <a:srgbClr val="2E3B82"/>
                  </a:solidFill>
                  <a:latin typeface="Lato" panose="020B0604020202020204" charset="0"/>
                </a:rPr>
                <a:t>Délégation de personnel en </a:t>
              </a:r>
              <a:r>
                <a:rPr lang="fr-FR" sz="1200" b="1">
                  <a:solidFill>
                    <a:srgbClr val="2E3B82"/>
                  </a:solidFill>
                  <a:latin typeface="Lato" panose="020B0604020202020204" charset="0"/>
                </a:rPr>
                <a:t>régie</a:t>
              </a:r>
            </a:p>
          </p:txBody>
        </p:sp>
        <p:sp>
          <p:nvSpPr>
            <p:cNvPr id="15" name="ZoneTexte 14">
              <a:extLst>
                <a:ext uri="{FF2B5EF4-FFF2-40B4-BE49-F238E27FC236}">
                  <a16:creationId xmlns:a16="http://schemas.microsoft.com/office/drawing/2014/main" id="{C0FD0A3D-F461-8DBA-6032-40C91FC191EA}"/>
                </a:ext>
              </a:extLst>
            </p:cNvPr>
            <p:cNvSpPr txBox="1"/>
            <p:nvPr>
              <p:custDataLst>
                <p:tags r:id="rId1"/>
              </p:custDataLst>
            </p:nvPr>
          </p:nvSpPr>
          <p:spPr>
            <a:xfrm>
              <a:off x="8089419" y="1191858"/>
              <a:ext cx="3498872" cy="1512999"/>
            </a:xfrm>
            <a:prstGeom prst="rect">
              <a:avLst/>
            </a:prstGeom>
            <a:noFill/>
          </p:spPr>
          <p:txBody>
            <a:bodyPr wrap="square" rtlCol="0">
              <a:spAutoFit/>
            </a:bodyPr>
            <a:lstStyle/>
            <a:p>
              <a:pPr>
                <a:lnSpc>
                  <a:spcPct val="90000"/>
                </a:lnSpc>
              </a:pPr>
              <a:r>
                <a:rPr lang="fr-FR" sz="2400" b="1">
                  <a:solidFill>
                    <a:srgbClr val="2E3B82"/>
                  </a:solidFill>
                  <a:latin typeface="Lato" panose="020F0502020204030203" pitchFamily="34" charset="0"/>
                  <a:ea typeface="Lato" panose="020F0502020204030203" pitchFamily="34" charset="0"/>
                  <a:cs typeface="Lato" panose="020F0502020204030203" pitchFamily="34" charset="0"/>
                </a:rPr>
                <a:t>Agilité </a:t>
              </a:r>
            </a:p>
            <a:p>
              <a:pPr>
                <a:lnSpc>
                  <a:spcPct val="90000"/>
                </a:lnSpc>
              </a:pPr>
              <a:r>
                <a:rPr lang="fr-FR" sz="2400" b="1">
                  <a:solidFill>
                    <a:srgbClr val="2E3B82"/>
                  </a:solidFill>
                  <a:latin typeface="Lato" panose="020F0502020204030203" pitchFamily="34" charset="0"/>
                  <a:ea typeface="Lato" panose="020F0502020204030203" pitchFamily="34" charset="0"/>
                  <a:cs typeface="Lato" panose="020F0502020204030203" pitchFamily="34" charset="0"/>
                </a:rPr>
                <a:t>des </a:t>
              </a:r>
              <a:r>
                <a:rPr lang="fr-FR" sz="2400" b="1">
                  <a:solidFill>
                    <a:schemeClr val="accent3"/>
                  </a:solidFill>
                  <a:latin typeface="Lato" panose="020F0502020204030203" pitchFamily="34" charset="0"/>
                  <a:ea typeface="Lato" panose="020F0502020204030203" pitchFamily="34" charset="0"/>
                  <a:cs typeface="Lato" panose="020F0502020204030203" pitchFamily="34" charset="0"/>
                </a:rPr>
                <a:t>types </a:t>
              </a:r>
            </a:p>
            <a:p>
              <a:pPr>
                <a:lnSpc>
                  <a:spcPct val="90000"/>
                </a:lnSpc>
              </a:pPr>
              <a:r>
                <a:rPr lang="fr-FR" sz="2400" b="1">
                  <a:solidFill>
                    <a:schemeClr val="accent3"/>
                  </a:solidFill>
                  <a:latin typeface="Lato" panose="020F0502020204030203" pitchFamily="34" charset="0"/>
                  <a:ea typeface="Lato" panose="020F0502020204030203" pitchFamily="34" charset="0"/>
                  <a:cs typeface="Lato" panose="020F0502020204030203" pitchFamily="34" charset="0"/>
                </a:rPr>
                <a:t>d’interventions</a:t>
              </a:r>
            </a:p>
            <a:p>
              <a:pPr>
                <a:lnSpc>
                  <a:spcPct val="90000"/>
                </a:lnSpc>
              </a:pPr>
              <a:endParaRPr lang="fr-FR" sz="1400">
                <a:solidFill>
                  <a:srgbClr val="2E3B82"/>
                </a:solidFill>
                <a:latin typeface="Lato" panose="020F0502020204030203" pitchFamily="34" charset="0"/>
                <a:ea typeface="Lato" panose="020F0502020204030203" pitchFamily="34" charset="0"/>
                <a:cs typeface="Lato" panose="020F0502020204030203" pitchFamily="34" charset="0"/>
              </a:endParaRPr>
            </a:p>
          </p:txBody>
        </p:sp>
        <p:sp>
          <p:nvSpPr>
            <p:cNvPr id="16" name="Espace réservé du contenu 2">
              <a:extLst>
                <a:ext uri="{FF2B5EF4-FFF2-40B4-BE49-F238E27FC236}">
                  <a16:creationId xmlns:a16="http://schemas.microsoft.com/office/drawing/2014/main" id="{7BD25088-D710-8826-D0A0-3CEF99834D26}"/>
                </a:ext>
              </a:extLst>
            </p:cNvPr>
            <p:cNvSpPr txBox="1">
              <a:spLocks/>
            </p:cNvSpPr>
            <p:nvPr>
              <p:custDataLst>
                <p:tags r:id="rId2"/>
              </p:custDataLst>
            </p:nvPr>
          </p:nvSpPr>
          <p:spPr>
            <a:xfrm>
              <a:off x="4282100" y="-427639"/>
              <a:ext cx="3448276" cy="864807"/>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ts val="0"/>
                </a:spcBef>
                <a:buClr>
                  <a:srgbClr val="F7A945"/>
                </a:buClr>
                <a:buNone/>
              </a:pPr>
              <a:r>
                <a:rPr lang="fr-FR" sz="2400" b="1">
                  <a:solidFill>
                    <a:srgbClr val="2E3B82"/>
                  </a:solidFill>
                  <a:latin typeface="Lato" panose="020F0502020204030203" pitchFamily="34" charset="0"/>
                  <a:ea typeface="Lato" panose="020F0502020204030203" pitchFamily="34" charset="0"/>
                  <a:cs typeface="Lato" panose="020F0502020204030203" pitchFamily="34" charset="0"/>
                </a:rPr>
                <a:t>Agilité </a:t>
              </a:r>
            </a:p>
            <a:p>
              <a:pPr marL="0" indent="0" algn="r">
                <a:spcBef>
                  <a:spcPts val="0"/>
                </a:spcBef>
                <a:buClr>
                  <a:srgbClr val="F7A945"/>
                </a:buClr>
                <a:buNone/>
              </a:pPr>
              <a:r>
                <a:rPr lang="fr-FR" sz="2400" b="1">
                  <a:solidFill>
                    <a:srgbClr val="2E3B82"/>
                  </a:solidFill>
                  <a:latin typeface="Lato" panose="020F0502020204030203" pitchFamily="34" charset="0"/>
                  <a:ea typeface="Lato" panose="020F0502020204030203" pitchFamily="34" charset="0"/>
                  <a:cs typeface="Lato" panose="020F0502020204030203" pitchFamily="34" charset="0"/>
                </a:rPr>
                <a:t>de </a:t>
              </a:r>
              <a:r>
                <a:rPr lang="fr-FR" sz="2400" b="1">
                  <a:solidFill>
                    <a:schemeClr val="accent3"/>
                  </a:solidFill>
                  <a:latin typeface="Lato" panose="020F0502020204030203" pitchFamily="34" charset="0"/>
                  <a:ea typeface="Lato" panose="020F0502020204030203" pitchFamily="34" charset="0"/>
                  <a:cs typeface="Lato" panose="020F0502020204030203" pitchFamily="34" charset="0"/>
                </a:rPr>
                <a:t>notre </a:t>
              </a:r>
            </a:p>
            <a:p>
              <a:pPr marL="0" indent="0" algn="r">
                <a:spcBef>
                  <a:spcPts val="0"/>
                </a:spcBef>
                <a:buClr>
                  <a:srgbClr val="F7A945"/>
                </a:buClr>
                <a:buNone/>
              </a:pPr>
              <a:r>
                <a:rPr lang="fr-FR" sz="2400" b="1">
                  <a:solidFill>
                    <a:schemeClr val="accent3"/>
                  </a:solidFill>
                  <a:latin typeface="Lato" panose="020F0502020204030203" pitchFamily="34" charset="0"/>
                  <a:ea typeface="Lato" panose="020F0502020204030203" pitchFamily="34" charset="0"/>
                  <a:cs typeface="Lato" panose="020F0502020204030203" pitchFamily="34" charset="0"/>
                </a:rPr>
                <a:t>service client</a:t>
              </a:r>
              <a:endParaRPr lang="fr-FR" sz="2400" b="1">
                <a:solidFill>
                  <a:schemeClr val="accent3"/>
                </a:solidFill>
              </a:endParaRPr>
            </a:p>
          </p:txBody>
        </p:sp>
        <p:sp>
          <p:nvSpPr>
            <p:cNvPr id="18" name="Espace réservé du contenu 2">
              <a:extLst>
                <a:ext uri="{FF2B5EF4-FFF2-40B4-BE49-F238E27FC236}">
                  <a16:creationId xmlns:a16="http://schemas.microsoft.com/office/drawing/2014/main" id="{6BD6D891-23AE-01FE-7A0F-97FF38B3BF54}"/>
                </a:ext>
              </a:extLst>
            </p:cNvPr>
            <p:cNvSpPr txBox="1">
              <a:spLocks/>
            </p:cNvSpPr>
            <p:nvPr>
              <p:custDataLst>
                <p:tags r:id="rId3"/>
              </p:custDataLst>
            </p:nvPr>
          </p:nvSpPr>
          <p:spPr>
            <a:xfrm>
              <a:off x="2998774" y="4784454"/>
              <a:ext cx="3591629" cy="864807"/>
            </a:xfrm>
            <a:prstGeom prst="rect">
              <a:avLst/>
            </a:prstGeom>
          </p:spPr>
          <p:txBody>
            <a:bodyPr vert="horz" lIns="91440" tIns="45720" rIns="91440" bIns="45720" rtlCol="0">
              <a:normAutofit fontScale="925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lnSpc>
                  <a:spcPct val="100000"/>
                </a:lnSpc>
                <a:spcBef>
                  <a:spcPts val="0"/>
                </a:spcBef>
                <a:buClr>
                  <a:srgbClr val="F7A945"/>
                </a:buClr>
                <a:buNone/>
              </a:pPr>
              <a:r>
                <a:rPr lang="fr-FR" sz="2400" b="1">
                  <a:solidFill>
                    <a:srgbClr val="2E3B82"/>
                  </a:solidFill>
                  <a:latin typeface="Lato" panose="020F0502020204030203" pitchFamily="34" charset="0"/>
                  <a:ea typeface="Lato" panose="020F0502020204030203" pitchFamily="34" charset="0"/>
                  <a:cs typeface="Lato" panose="020F0502020204030203" pitchFamily="34" charset="0"/>
                </a:rPr>
                <a:t>Agilité des </a:t>
              </a:r>
            </a:p>
            <a:p>
              <a:pPr marL="0" indent="0" algn="r">
                <a:lnSpc>
                  <a:spcPct val="100000"/>
                </a:lnSpc>
                <a:spcBef>
                  <a:spcPts val="0"/>
                </a:spcBef>
                <a:buClr>
                  <a:srgbClr val="F7A945"/>
                </a:buClr>
                <a:buNone/>
              </a:pPr>
              <a:r>
                <a:rPr lang="fr-FR" sz="2400" b="1">
                  <a:solidFill>
                    <a:schemeClr val="accent3"/>
                  </a:solidFill>
                  <a:latin typeface="Lato" panose="020F0502020204030203" pitchFamily="34" charset="0"/>
                  <a:ea typeface="Lato" panose="020F0502020204030203" pitchFamily="34" charset="0"/>
                  <a:cs typeface="Lato" panose="020F0502020204030203" pitchFamily="34" charset="0"/>
                </a:rPr>
                <a:t>profils intervenants</a:t>
              </a:r>
            </a:p>
            <a:p>
              <a:pPr lvl="1" algn="r">
                <a:lnSpc>
                  <a:spcPct val="100000"/>
                </a:lnSpc>
                <a:spcBef>
                  <a:spcPts val="0"/>
                </a:spcBef>
              </a:pPr>
              <a:endParaRPr lang="fr-FR" sz="1800" b="1">
                <a:solidFill>
                  <a:srgbClr val="2E3B82"/>
                </a:solidFill>
              </a:endParaRPr>
            </a:p>
            <a:p>
              <a:pPr algn="r">
                <a:lnSpc>
                  <a:spcPct val="100000"/>
                </a:lnSpc>
                <a:spcBef>
                  <a:spcPts val="0"/>
                </a:spcBef>
              </a:pPr>
              <a:endParaRPr lang="fr-FR" sz="2400" b="1">
                <a:solidFill>
                  <a:srgbClr val="2E3B82"/>
                </a:solidFill>
              </a:endParaRPr>
            </a:p>
            <a:p>
              <a:pPr lvl="1" algn="r">
                <a:lnSpc>
                  <a:spcPct val="100000"/>
                </a:lnSpc>
                <a:spcBef>
                  <a:spcPts val="0"/>
                </a:spcBef>
              </a:pPr>
              <a:endParaRPr lang="fr-FR" sz="1800" b="1">
                <a:solidFill>
                  <a:srgbClr val="2E3B82"/>
                </a:solidFill>
              </a:endParaRPr>
            </a:p>
            <a:p>
              <a:pPr algn="r">
                <a:lnSpc>
                  <a:spcPct val="100000"/>
                </a:lnSpc>
                <a:spcBef>
                  <a:spcPts val="0"/>
                </a:spcBef>
              </a:pPr>
              <a:endParaRPr lang="fr-FR" sz="2400" b="1">
                <a:solidFill>
                  <a:srgbClr val="2E3B82"/>
                </a:solidFill>
              </a:endParaRPr>
            </a:p>
          </p:txBody>
        </p:sp>
        <p:sp>
          <p:nvSpPr>
            <p:cNvPr id="19" name="Rectangle 18">
              <a:extLst>
                <a:ext uri="{FF2B5EF4-FFF2-40B4-BE49-F238E27FC236}">
                  <a16:creationId xmlns:a16="http://schemas.microsoft.com/office/drawing/2014/main" id="{92C414FE-3D5C-E56A-3F15-6610E0097690}"/>
                </a:ext>
              </a:extLst>
            </p:cNvPr>
            <p:cNvSpPr/>
            <p:nvPr/>
          </p:nvSpPr>
          <p:spPr>
            <a:xfrm>
              <a:off x="4715628" y="823228"/>
              <a:ext cx="3109601" cy="2721221"/>
            </a:xfrm>
            <a:prstGeom prst="rect">
              <a:avLst/>
            </a:prstGeom>
          </p:spPr>
          <p:txBody>
            <a:bodyPr wrap="square">
              <a:spAutoFit/>
            </a:bodyPr>
            <a:lstStyle/>
            <a:p>
              <a:pPr marL="171450" indent="-171450" algn="r">
                <a:buFont typeface="Arial" panose="020B0604020202020204" pitchFamily="34" charset="0"/>
                <a:buChar char="•"/>
              </a:pPr>
              <a:r>
                <a:rPr lang="fr-FR" sz="1200" b="1">
                  <a:solidFill>
                    <a:srgbClr val="374995"/>
                  </a:solidFill>
                  <a:latin typeface="Lato Light" panose="020F0502020204030203" pitchFamily="34" charset="0"/>
                  <a:ea typeface="Lato Light" panose="020F0502020204030203" pitchFamily="34" charset="0"/>
                  <a:cs typeface="Lato Light" panose="020F0502020204030203" pitchFamily="34" charset="0"/>
                </a:rPr>
                <a:t>Portail</a:t>
              </a:r>
              <a:r>
                <a:rPr lang="fr-FR" sz="1200">
                  <a:solidFill>
                    <a:srgbClr val="374995"/>
                  </a:solidFill>
                  <a:latin typeface="Lato Light" panose="020F0502020204030203" pitchFamily="34" charset="0"/>
                  <a:ea typeface="Lato Light" panose="020F0502020204030203" pitchFamily="34" charset="0"/>
                  <a:cs typeface="Lato Light" panose="020F0502020204030203" pitchFamily="34" charset="0"/>
                </a:rPr>
                <a:t> dédié</a:t>
              </a:r>
            </a:p>
            <a:p>
              <a:pPr marL="171450" indent="-171450" algn="r">
                <a:buFont typeface="Arial" panose="020B0604020202020204" pitchFamily="34" charset="0"/>
                <a:buChar char="•"/>
              </a:pPr>
              <a:r>
                <a:rPr lang="fr-FR" sz="1200" b="1">
                  <a:solidFill>
                    <a:srgbClr val="374995"/>
                  </a:solidFill>
                  <a:latin typeface="Lato Light" panose="020F0502020204030203" pitchFamily="34" charset="0"/>
                  <a:ea typeface="Lato Light" panose="020F0502020204030203" pitchFamily="34" charset="0"/>
                  <a:cs typeface="Lato Light" panose="020F0502020204030203" pitchFamily="34" charset="0"/>
                </a:rPr>
                <a:t>Téléphone</a:t>
              </a:r>
              <a:endParaRPr lang="fr-FR" sz="1200">
                <a:solidFill>
                  <a:srgbClr val="374995"/>
                </a:solidFill>
                <a:latin typeface="Lato Light" panose="020F0502020204030203" pitchFamily="34" charset="0"/>
                <a:ea typeface="Lato Light" panose="020F0502020204030203" pitchFamily="34" charset="0"/>
                <a:cs typeface="Lato Light" panose="020F0502020204030203" pitchFamily="34" charset="0"/>
              </a:endParaRPr>
            </a:p>
            <a:p>
              <a:pPr marL="171450" indent="-171450" algn="r">
                <a:buFont typeface="Arial" panose="020B0604020202020204" pitchFamily="34" charset="0"/>
                <a:buChar char="•"/>
              </a:pPr>
              <a:r>
                <a:rPr lang="fr-FR" sz="1200" b="1">
                  <a:solidFill>
                    <a:srgbClr val="374995"/>
                  </a:solidFill>
                  <a:latin typeface="Lato Light" panose="020F0502020204030203" pitchFamily="34" charset="0"/>
                  <a:ea typeface="Lato Light" panose="020F0502020204030203" pitchFamily="34" charset="0"/>
                  <a:cs typeface="Lato Light" panose="020F0502020204030203" pitchFamily="34" charset="0"/>
                </a:rPr>
                <a:t>Mail</a:t>
              </a:r>
              <a:endParaRPr lang="fr-FR" sz="1200">
                <a:solidFill>
                  <a:srgbClr val="374995"/>
                </a:solidFill>
                <a:highlight>
                  <a:srgbClr val="F29003"/>
                </a:highlight>
                <a:latin typeface="Lato Light" panose="020F0502020204030203" pitchFamily="34" charset="0"/>
                <a:ea typeface="Lato Light" panose="020F0502020204030203" pitchFamily="34" charset="0"/>
                <a:cs typeface="Lato Light" panose="020F0502020204030203" pitchFamily="34" charset="0"/>
              </a:endParaRPr>
            </a:p>
            <a:p>
              <a:pPr algn="r"/>
              <a:endParaRPr lang="fr-FR" sz="1200">
                <a:solidFill>
                  <a:srgbClr val="2E3B82"/>
                </a:solidFill>
                <a:latin typeface="Lato" panose="020B0604020202020204" charset="0"/>
              </a:endParaRPr>
            </a:p>
            <a:p>
              <a:pPr algn="r"/>
              <a:r>
                <a:rPr lang="fr-FR" sz="1200">
                  <a:solidFill>
                    <a:srgbClr val="2E3B82"/>
                  </a:solidFill>
                  <a:latin typeface="Lato" panose="020B0604020202020204" charset="0"/>
                </a:rPr>
                <a:t>Le Service Client </a:t>
              </a:r>
            </a:p>
            <a:p>
              <a:pPr algn="r"/>
              <a:r>
                <a:rPr lang="fr-FR" sz="1200">
                  <a:solidFill>
                    <a:srgbClr val="2E3B82"/>
                  </a:solidFill>
                  <a:latin typeface="Lato" panose="020B0604020202020204" charset="0"/>
                </a:rPr>
                <a:t>est accessible les jours ouvrés:   </a:t>
              </a:r>
            </a:p>
            <a:p>
              <a:pPr algn="r"/>
              <a:r>
                <a:rPr lang="fr-FR" sz="1200">
                  <a:solidFill>
                    <a:srgbClr val="2E3B82"/>
                  </a:solidFill>
                  <a:latin typeface="Lato" panose="020B0604020202020204" charset="0"/>
                </a:rPr>
                <a:t>Du lundi au vendredi,  de 9h à 18h </a:t>
              </a:r>
            </a:p>
            <a:p>
              <a:pPr algn="r"/>
              <a:endParaRPr lang="fr-FR" sz="1200">
                <a:solidFill>
                  <a:srgbClr val="2E3B82"/>
                </a:solidFill>
                <a:latin typeface="Lato" panose="020B0604020202020204" charset="0"/>
              </a:endParaRPr>
            </a:p>
            <a:p>
              <a:pPr algn="r"/>
              <a:r>
                <a:rPr lang="fr-FR" sz="1200">
                  <a:solidFill>
                    <a:srgbClr val="2E3B82"/>
                  </a:solidFill>
                  <a:latin typeface="Lato" panose="020B0604020202020204" charset="0"/>
                </a:rPr>
                <a:t>Une intervention </a:t>
              </a:r>
            </a:p>
            <a:p>
              <a:pPr algn="r"/>
              <a:r>
                <a:rPr lang="fr-FR" sz="1200">
                  <a:solidFill>
                    <a:srgbClr val="2E3B82"/>
                  </a:solidFill>
                  <a:latin typeface="Lato" panose="020B0604020202020204" charset="0"/>
                </a:rPr>
                <a:t>hors heures ouvrées</a:t>
              </a:r>
            </a:p>
            <a:p>
              <a:pPr algn="r"/>
              <a:r>
                <a:rPr lang="fr-FR" sz="1200">
                  <a:solidFill>
                    <a:srgbClr val="2E3B82"/>
                  </a:solidFill>
                  <a:latin typeface="Lato" panose="020B0604020202020204" charset="0"/>
                </a:rPr>
                <a:t>engendra une offre de service complémentaire</a:t>
              </a:r>
            </a:p>
          </p:txBody>
        </p:sp>
        <p:sp>
          <p:nvSpPr>
            <p:cNvPr id="20" name="Rectangle 19">
              <a:extLst>
                <a:ext uri="{FF2B5EF4-FFF2-40B4-BE49-F238E27FC236}">
                  <a16:creationId xmlns:a16="http://schemas.microsoft.com/office/drawing/2014/main" id="{28F0091C-5BEB-EAB9-2E7C-CD41C1C77C5E}"/>
                </a:ext>
              </a:extLst>
            </p:cNvPr>
            <p:cNvSpPr/>
            <p:nvPr/>
          </p:nvSpPr>
          <p:spPr>
            <a:xfrm>
              <a:off x="6590403" y="4809732"/>
              <a:ext cx="4429643" cy="979640"/>
            </a:xfrm>
            <a:prstGeom prst="rect">
              <a:avLst/>
            </a:prstGeom>
          </p:spPr>
          <p:txBody>
            <a:bodyPr wrap="none">
              <a:spAutoFit/>
            </a:bodyPr>
            <a:lstStyle/>
            <a:p>
              <a:pPr marL="285750" indent="-285750">
                <a:buFont typeface="Arial" panose="020B0604020202020204" pitchFamily="34" charset="0"/>
                <a:buChar char="•"/>
              </a:pPr>
              <a:r>
                <a:rPr lang="fr-FR" sz="1200">
                  <a:solidFill>
                    <a:srgbClr val="2E3B82"/>
                  </a:solidFill>
                  <a:latin typeface="Lato" panose="020B0604020202020204" charset="0"/>
                </a:rPr>
                <a:t>Consultants AMOA</a:t>
              </a:r>
            </a:p>
            <a:p>
              <a:pPr marL="285750" indent="-285750">
                <a:buFont typeface="Arial" panose="020B0604020202020204" pitchFamily="34" charset="0"/>
                <a:buChar char="•"/>
              </a:pPr>
              <a:r>
                <a:rPr lang="fr-FR" sz="1200">
                  <a:solidFill>
                    <a:srgbClr val="2E3B82"/>
                  </a:solidFill>
                  <a:latin typeface="Lato" panose="020B0604020202020204" charset="0"/>
                </a:rPr>
                <a:t>Experts techniques, fonctionnels,</a:t>
              </a:r>
            </a:p>
            <a:p>
              <a:pPr marL="285750" indent="-285750">
                <a:buFont typeface="Arial" panose="020B0604020202020204" pitchFamily="34" charset="0"/>
                <a:buChar char="•"/>
              </a:pPr>
              <a:r>
                <a:rPr lang="fr-FR" sz="1200">
                  <a:solidFill>
                    <a:srgbClr val="2E3B82"/>
                  </a:solidFill>
                  <a:latin typeface="Lato" panose="020B0604020202020204" charset="0"/>
                </a:rPr>
                <a:t>Consultants accompagnement au changement</a:t>
              </a:r>
            </a:p>
            <a:p>
              <a:pPr marL="285750" indent="-285750">
                <a:buFont typeface="Arial" panose="020B0604020202020204" pitchFamily="34" charset="0"/>
                <a:buChar char="•"/>
              </a:pPr>
              <a:r>
                <a:rPr lang="fr-FR" sz="1200">
                  <a:solidFill>
                    <a:srgbClr val="2E3B82"/>
                  </a:solidFill>
                  <a:latin typeface="Lato" panose="020B0604020202020204" charset="0"/>
                </a:rPr>
                <a:t>Chefs de projets</a:t>
              </a:r>
            </a:p>
          </p:txBody>
        </p:sp>
      </p:grpSp>
      <p:cxnSp>
        <p:nvCxnSpPr>
          <p:cNvPr id="13" name="Connecteur droit 12">
            <a:extLst>
              <a:ext uri="{FF2B5EF4-FFF2-40B4-BE49-F238E27FC236}">
                <a16:creationId xmlns:a16="http://schemas.microsoft.com/office/drawing/2014/main" id="{0B71B93E-79EB-215C-5D5B-AB5E7A434CE7}"/>
              </a:ext>
            </a:extLst>
          </p:cNvPr>
          <p:cNvCxnSpPr/>
          <p:nvPr/>
        </p:nvCxnSpPr>
        <p:spPr>
          <a:xfrm>
            <a:off x="8958370" y="1443789"/>
            <a:ext cx="0" cy="2612572"/>
          </a:xfrm>
          <a:prstGeom prst="line">
            <a:avLst/>
          </a:prstGeom>
          <a:ln cap="rnd">
            <a:solidFill>
              <a:schemeClr val="tx1"/>
            </a:solidFill>
            <a:round/>
          </a:ln>
        </p:spPr>
        <p:style>
          <a:lnRef idx="1">
            <a:schemeClr val="accent1"/>
          </a:lnRef>
          <a:fillRef idx="0">
            <a:schemeClr val="accent1"/>
          </a:fillRef>
          <a:effectRef idx="0">
            <a:schemeClr val="accent1"/>
          </a:effectRef>
          <a:fontRef idx="minor">
            <a:schemeClr val="tx1"/>
          </a:fontRef>
        </p:style>
      </p:cxnSp>
      <p:sp>
        <p:nvSpPr>
          <p:cNvPr id="23" name="Espace réservé du texte 22">
            <a:extLst>
              <a:ext uri="{FF2B5EF4-FFF2-40B4-BE49-F238E27FC236}">
                <a16:creationId xmlns:a16="http://schemas.microsoft.com/office/drawing/2014/main" id="{14522ED0-F221-B468-21C9-8C426A43CC5F}"/>
              </a:ext>
            </a:extLst>
          </p:cNvPr>
          <p:cNvSpPr>
            <a:spLocks noGrp="1"/>
          </p:cNvSpPr>
          <p:nvPr>
            <p:ph type="body" sz="quarter" idx="17"/>
          </p:nvPr>
        </p:nvSpPr>
        <p:spPr/>
        <p:txBody>
          <a:bodyPr/>
          <a:lstStyle/>
          <a:p>
            <a:endParaRPr lang="fr-FR"/>
          </a:p>
        </p:txBody>
      </p:sp>
    </p:spTree>
    <p:extLst>
      <p:ext uri="{BB962C8B-B14F-4D97-AF65-F5344CB8AC3E}">
        <p14:creationId xmlns:p14="http://schemas.microsoft.com/office/powerpoint/2010/main" val="1585357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6F7B8726-EF90-1AF5-F4CD-9BADEF240AD3}"/>
              </a:ext>
            </a:extLst>
          </p:cNvPr>
          <p:cNvSpPr>
            <a:spLocks noGrp="1"/>
          </p:cNvSpPr>
          <p:nvPr>
            <p:ph type="title"/>
          </p:nvPr>
        </p:nvSpPr>
        <p:spPr>
          <a:xfrm>
            <a:off x="396435" y="1211385"/>
            <a:ext cx="3931012" cy="2752858"/>
          </a:xfrm>
        </p:spPr>
        <p:txBody>
          <a:bodyPr/>
          <a:lstStyle/>
          <a:p>
            <a:r>
              <a:rPr lang="fr-FR" sz="3600">
                <a:latin typeface="Gotham Black" pitchFamily="50" charset="0"/>
              </a:rPr>
              <a:t>Contrat conseil et support : Principe de fonctionnement</a:t>
            </a:r>
          </a:p>
        </p:txBody>
      </p:sp>
      <p:sp>
        <p:nvSpPr>
          <p:cNvPr id="8" name="Espace réservé du texte 7">
            <a:extLst>
              <a:ext uri="{FF2B5EF4-FFF2-40B4-BE49-F238E27FC236}">
                <a16:creationId xmlns:a16="http://schemas.microsoft.com/office/drawing/2014/main" id="{A42D7ED3-A322-AC97-610F-DC30860E3366}"/>
              </a:ext>
            </a:extLst>
          </p:cNvPr>
          <p:cNvSpPr>
            <a:spLocks noGrp="1"/>
          </p:cNvSpPr>
          <p:nvPr>
            <p:ph type="body" sz="quarter" idx="19"/>
          </p:nvPr>
        </p:nvSpPr>
        <p:spPr>
          <a:xfrm>
            <a:off x="4680150" y="653430"/>
            <a:ext cx="6787950" cy="2843270"/>
          </a:xfrm>
        </p:spPr>
        <p:txBody>
          <a:bodyPr/>
          <a:lstStyle/>
          <a:p>
            <a:r>
              <a:rPr lang="fr-FR"/>
              <a:t> </a:t>
            </a:r>
          </a:p>
        </p:txBody>
      </p:sp>
      <p:sp>
        <p:nvSpPr>
          <p:cNvPr id="12" name="ZoneTexte 11">
            <a:extLst>
              <a:ext uri="{FF2B5EF4-FFF2-40B4-BE49-F238E27FC236}">
                <a16:creationId xmlns:a16="http://schemas.microsoft.com/office/drawing/2014/main" id="{8CA42DD6-56CB-6183-ECC7-120EB475BB49}"/>
              </a:ext>
            </a:extLst>
          </p:cNvPr>
          <p:cNvSpPr txBox="1"/>
          <p:nvPr/>
        </p:nvSpPr>
        <p:spPr>
          <a:xfrm>
            <a:off x="4803775" y="1107908"/>
            <a:ext cx="6096000" cy="2102755"/>
          </a:xfrm>
          <a:prstGeom prst="rect">
            <a:avLst/>
          </a:prstGeom>
          <a:noFill/>
        </p:spPr>
        <p:txBody>
          <a:bodyPr wrap="square">
            <a:spAutoFit/>
          </a:bodyPr>
          <a:lstStyle/>
          <a:p>
            <a:pPr marL="285750" lvl="0" indent="-285750">
              <a:lnSpc>
                <a:spcPts val="1560"/>
              </a:lnSpc>
              <a:spcAft>
                <a:spcPts val="600"/>
              </a:spcAft>
              <a:buFont typeface="Arial" panose="020B0604020202020204" pitchFamily="34" charset="0"/>
              <a:buChar char="•"/>
            </a:pPr>
            <a:r>
              <a:rPr lang="fr-FR" sz="1300" b="0">
                <a:solidFill>
                  <a:srgbClr val="2E3B82"/>
                </a:solidFill>
              </a:rPr>
              <a:t>Le contrat fonctionne en </a:t>
            </a:r>
            <a:r>
              <a:rPr lang="fr-FR" sz="1300">
                <a:solidFill>
                  <a:srgbClr val="2E3B82"/>
                </a:solidFill>
              </a:rPr>
              <a:t>AT (assistance technique)</a:t>
            </a:r>
          </a:p>
          <a:p>
            <a:pPr marL="285750" lvl="0" indent="-285750">
              <a:lnSpc>
                <a:spcPts val="1560"/>
              </a:lnSpc>
              <a:spcAft>
                <a:spcPts val="600"/>
              </a:spcAft>
              <a:buFont typeface="Arial" panose="020B0604020202020204" pitchFamily="34" charset="0"/>
              <a:buChar char="•"/>
            </a:pPr>
            <a:r>
              <a:rPr lang="fr-FR" sz="1300" b="0">
                <a:solidFill>
                  <a:srgbClr val="2E3B82"/>
                </a:solidFill>
              </a:rPr>
              <a:t>Tous nos types de prestations sont convertis en unités de temps </a:t>
            </a:r>
            <a:r>
              <a:rPr lang="fr-FR" sz="1300" b="0">
                <a:solidFill>
                  <a:srgbClr val="2E3B82"/>
                </a:solidFill>
                <a:latin typeface="Lato Black" panose="020F0502020204030203" pitchFamily="34" charset="0"/>
                <a:ea typeface="Lato Black" panose="020F0502020204030203" pitchFamily="34" charset="0"/>
                <a:cs typeface="Lato Black" panose="020F0502020204030203" pitchFamily="34" charset="0"/>
              </a:rPr>
              <a:t>« </a:t>
            </a:r>
            <a:r>
              <a:rPr lang="fr-FR" sz="1300">
                <a:solidFill>
                  <a:srgbClr val="2E3B82"/>
                </a:solidFill>
                <a:latin typeface="Lato Black" panose="020F0502020204030203" pitchFamily="34" charset="0"/>
                <a:ea typeface="Lato Black" panose="020F0502020204030203" pitchFamily="34" charset="0"/>
                <a:cs typeface="Lato Black" panose="020F0502020204030203" pitchFamily="34" charset="0"/>
              </a:rPr>
              <a:t>Unités d’Assistance » ou UA</a:t>
            </a:r>
            <a:endParaRPr lang="fr-FR" sz="1300" b="0">
              <a:solidFill>
                <a:srgbClr val="2E3B82"/>
              </a:solidFill>
              <a:latin typeface="Lato Black" panose="020F0502020204030203" pitchFamily="34" charset="0"/>
              <a:ea typeface="Lato Black" panose="020F0502020204030203" pitchFamily="34" charset="0"/>
              <a:cs typeface="Lato Black" panose="020F0502020204030203" pitchFamily="34" charset="0"/>
            </a:endParaRPr>
          </a:p>
          <a:p>
            <a:pPr marL="285750" lvl="0" indent="-285750">
              <a:lnSpc>
                <a:spcPts val="1560"/>
              </a:lnSpc>
              <a:spcAft>
                <a:spcPts val="600"/>
              </a:spcAft>
              <a:buFont typeface="Arial" panose="020B0604020202020204" pitchFamily="34" charset="0"/>
              <a:buChar char="•"/>
            </a:pPr>
            <a:r>
              <a:rPr lang="fr-FR" sz="1300" b="0">
                <a:solidFill>
                  <a:srgbClr val="2E3B82"/>
                </a:solidFill>
              </a:rPr>
              <a:t>Une </a:t>
            </a:r>
            <a:r>
              <a:rPr lang="fr-FR" sz="1300" b="0">
                <a:solidFill>
                  <a:srgbClr val="2E3B82"/>
                </a:solidFill>
                <a:latin typeface="Lato Black" panose="020F0502020204030203" pitchFamily="34" charset="0"/>
                <a:ea typeface="Lato Black" panose="020F0502020204030203" pitchFamily="34" charset="0"/>
                <a:cs typeface="Lato Black" panose="020F0502020204030203" pitchFamily="34" charset="0"/>
              </a:rPr>
              <a:t>Unité d’Assistance a une valeur financière</a:t>
            </a:r>
          </a:p>
          <a:p>
            <a:pPr marL="285750" lvl="0" indent="-285750">
              <a:lnSpc>
                <a:spcPts val="1560"/>
              </a:lnSpc>
              <a:spcAft>
                <a:spcPts val="600"/>
              </a:spcAft>
              <a:buFont typeface="Arial" panose="020B0604020202020204" pitchFamily="34" charset="0"/>
              <a:buChar char="•"/>
            </a:pPr>
            <a:r>
              <a:rPr lang="fr-FR" sz="1300">
                <a:solidFill>
                  <a:srgbClr val="2E3B82"/>
                </a:solidFill>
              </a:rPr>
              <a:t>Le contrat est conclu </a:t>
            </a:r>
            <a:r>
              <a:rPr lang="fr-FR" sz="1300">
                <a:solidFill>
                  <a:srgbClr val="2E3B82"/>
                </a:solidFill>
                <a:latin typeface="Lato Black" panose="020F0502020204030203" pitchFamily="34" charset="0"/>
                <a:ea typeface="Lato Black" panose="020F0502020204030203" pitchFamily="34" charset="0"/>
                <a:cs typeface="Lato Black" panose="020F0502020204030203" pitchFamily="34" charset="0"/>
              </a:rPr>
              <a:t>pour une durée d’1 an </a:t>
            </a:r>
            <a:r>
              <a:rPr lang="fr-FR" sz="1300" b="0">
                <a:solidFill>
                  <a:srgbClr val="2E3B82"/>
                </a:solidFill>
              </a:rPr>
              <a:t>avec une quantité initiale d’UA</a:t>
            </a:r>
          </a:p>
          <a:p>
            <a:pPr marL="285750" lvl="0" indent="-285750">
              <a:lnSpc>
                <a:spcPts val="1560"/>
              </a:lnSpc>
              <a:spcAft>
                <a:spcPts val="600"/>
              </a:spcAft>
              <a:buFont typeface="Arial" panose="020B0604020202020204" pitchFamily="34" charset="0"/>
              <a:buChar char="•"/>
            </a:pPr>
            <a:r>
              <a:rPr lang="fr-FR" sz="1300" b="0">
                <a:solidFill>
                  <a:srgbClr val="2E3B82"/>
                </a:solidFill>
              </a:rPr>
              <a:t>Les UA non consommées sur la période </a:t>
            </a:r>
            <a:r>
              <a:rPr lang="fr-FR" sz="1300">
                <a:solidFill>
                  <a:srgbClr val="2E3B82"/>
                </a:solidFill>
              </a:rPr>
              <a:t>peuvent être prolongées</a:t>
            </a:r>
            <a:r>
              <a:rPr lang="fr-FR" sz="1300" b="0">
                <a:solidFill>
                  <a:srgbClr val="2E3B82"/>
                </a:solidFill>
              </a:rPr>
              <a:t> en renouvelant le contrat.</a:t>
            </a:r>
          </a:p>
          <a:p>
            <a:pPr marL="285750" lvl="0" indent="-285750">
              <a:lnSpc>
                <a:spcPts val="1560"/>
              </a:lnSpc>
              <a:spcAft>
                <a:spcPts val="600"/>
              </a:spcAft>
              <a:buFont typeface="Arial" panose="020B0604020202020204" pitchFamily="34" charset="0"/>
              <a:buChar char="•"/>
            </a:pPr>
            <a:r>
              <a:rPr lang="fr-FR" sz="1300">
                <a:solidFill>
                  <a:srgbClr val="2E3B82"/>
                </a:solidFill>
              </a:rPr>
              <a:t>L’ajout d’</a:t>
            </a:r>
            <a:r>
              <a:rPr lang="fr-FR" sz="1300" err="1">
                <a:solidFill>
                  <a:srgbClr val="2E3B82"/>
                </a:solidFill>
              </a:rPr>
              <a:t>UAs</a:t>
            </a:r>
            <a:r>
              <a:rPr lang="fr-FR" sz="1300">
                <a:solidFill>
                  <a:srgbClr val="2E3B82"/>
                </a:solidFill>
              </a:rPr>
              <a:t> est possible </a:t>
            </a:r>
            <a:r>
              <a:rPr lang="fr-FR" sz="1300" b="0">
                <a:solidFill>
                  <a:srgbClr val="2E3B82"/>
                </a:solidFill>
              </a:rPr>
              <a:t>à tout moment</a:t>
            </a:r>
            <a:endParaRPr lang="fr-FR" sz="1300">
              <a:solidFill>
                <a:srgbClr val="2E3B82"/>
              </a:solidFill>
            </a:endParaRPr>
          </a:p>
        </p:txBody>
      </p:sp>
      <p:sp>
        <p:nvSpPr>
          <p:cNvPr id="13" name="Espace réservé du texte 7">
            <a:extLst>
              <a:ext uri="{FF2B5EF4-FFF2-40B4-BE49-F238E27FC236}">
                <a16:creationId xmlns:a16="http://schemas.microsoft.com/office/drawing/2014/main" id="{931169E3-AC7C-3A96-CBA8-2C473B8268C7}"/>
              </a:ext>
            </a:extLst>
          </p:cNvPr>
          <p:cNvSpPr txBox="1">
            <a:spLocks/>
          </p:cNvSpPr>
          <p:nvPr/>
        </p:nvSpPr>
        <p:spPr>
          <a:xfrm>
            <a:off x="4680150" y="3973995"/>
            <a:ext cx="6787950" cy="2436329"/>
          </a:xfrm>
          <a:prstGeom prst="rect">
            <a:avLst/>
          </a:prstGeom>
          <a:solidFill>
            <a:schemeClr val="bg1"/>
          </a:solidFill>
        </p:spPr>
        <p:txBody>
          <a:bodyPr vert="horz" lIns="720000" tIns="360000" rIns="360000" bIns="360000" rtlCol="0" anchor="ctr">
            <a:no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kumimoji="0" lang="fr-FR" sz="1200" b="0" i="0" u="none" strike="noStrike" kern="1200" cap="none" spc="0" normalizeH="0" baseline="0" dirty="0" smtClean="0">
                <a:ln>
                  <a:noFill/>
                </a:ln>
                <a:solidFill>
                  <a:schemeClr val="accent1"/>
                </a:solidFill>
                <a:effectLst/>
                <a:uLnTx/>
                <a:uFillTx/>
                <a:latin typeface="Lato Light" panose="020F0302020204030203" pitchFamily="34" charset="0"/>
                <a:ea typeface="+mn-ea"/>
                <a:cs typeface="+mn-cs"/>
              </a:defRPr>
            </a:lvl1pPr>
            <a:lvl2pPr marL="0" indent="0" algn="l" defTabSz="914400" rtl="0" eaLnBrk="1" latinLnBrk="0" hangingPunct="1">
              <a:lnSpc>
                <a:spcPct val="100000"/>
              </a:lnSpc>
              <a:spcBef>
                <a:spcPts val="0"/>
              </a:spcBef>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2pPr>
            <a:lvl3pPr marL="0" indent="0" algn="l" defTabSz="914400" rtl="0" eaLnBrk="1" latinLnBrk="0" hangingPunct="1">
              <a:lnSpc>
                <a:spcPct val="100000"/>
              </a:lnSpc>
              <a:spcBef>
                <a:spcPts val="0"/>
              </a:spcBef>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3pPr>
            <a:lvl4pPr marL="0" indent="0" algn="l" defTabSz="914400" rtl="0" eaLnBrk="1" latinLnBrk="0" hangingPunct="1">
              <a:lnSpc>
                <a:spcPct val="100000"/>
              </a:lnSpc>
              <a:spcBef>
                <a:spcPts val="0"/>
              </a:spcBef>
              <a:spcAft>
                <a:spcPts val="600"/>
              </a:spcAft>
              <a:buFont typeface="Lato Light" panose="020F0302020204030203"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4pPr>
            <a:lvl5pPr marL="0" indent="0" algn="l" defTabSz="914400" rtl="0" eaLnBrk="1" latinLnBrk="0" hangingPunct="1">
              <a:lnSpc>
                <a:spcPct val="100000"/>
              </a:lnSpc>
              <a:spcBef>
                <a:spcPts val="0"/>
              </a:spcBef>
              <a:spcAft>
                <a:spcPts val="600"/>
              </a:spcAft>
              <a:buFont typeface="Lato Light" panose="020F0302020204030203"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5pPr>
            <a:lvl6pPr marL="0" indent="0" algn="l" defTabSz="914400" rtl="0" eaLnBrk="1" latinLnBrk="0" hangingPunct="1">
              <a:lnSpc>
                <a:spcPct val="100000"/>
              </a:lnSpc>
              <a:spcBef>
                <a:spcPts val="0"/>
              </a:spcBef>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6pPr>
            <a:lvl7pPr marL="0" indent="0" algn="l" defTabSz="914400" rtl="0" eaLnBrk="1" latinLnBrk="0" hangingPunct="1">
              <a:lnSpc>
                <a:spcPct val="100000"/>
              </a:lnSpc>
              <a:spcBef>
                <a:spcPts val="0"/>
              </a:spcBef>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7pPr>
            <a:lvl8pPr marL="0" indent="0" algn="l" defTabSz="914400" rtl="0" eaLnBrk="1" latinLnBrk="0" hangingPunct="1">
              <a:lnSpc>
                <a:spcPct val="100000"/>
              </a:lnSpc>
              <a:spcBef>
                <a:spcPts val="0"/>
              </a:spcBef>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8pPr>
            <a:lvl9pPr marL="0" indent="0" algn="l" defTabSz="914400" rtl="0" eaLnBrk="1" latinLnBrk="0" hangingPunct="1">
              <a:lnSpc>
                <a:spcPct val="100000"/>
              </a:lnSpc>
              <a:spcBef>
                <a:spcPts val="0"/>
              </a:spcBef>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9pPr>
          </a:lstStyle>
          <a:p>
            <a:r>
              <a:rPr lang="fr-FR"/>
              <a:t> </a:t>
            </a:r>
          </a:p>
        </p:txBody>
      </p:sp>
      <p:sp>
        <p:nvSpPr>
          <p:cNvPr id="14" name="ZoneTexte 13">
            <a:extLst>
              <a:ext uri="{FF2B5EF4-FFF2-40B4-BE49-F238E27FC236}">
                <a16:creationId xmlns:a16="http://schemas.microsoft.com/office/drawing/2014/main" id="{36A0A1DD-6A25-7D54-B8FD-422DEA0BE6F1}"/>
              </a:ext>
            </a:extLst>
          </p:cNvPr>
          <p:cNvSpPr txBox="1"/>
          <p:nvPr/>
        </p:nvSpPr>
        <p:spPr>
          <a:xfrm>
            <a:off x="4803775" y="4239728"/>
            <a:ext cx="6096000" cy="2176493"/>
          </a:xfrm>
          <a:prstGeom prst="rect">
            <a:avLst/>
          </a:prstGeom>
          <a:noFill/>
        </p:spPr>
        <p:txBody>
          <a:bodyPr wrap="square">
            <a:spAutoFit/>
          </a:bodyPr>
          <a:lstStyle/>
          <a:p>
            <a:pPr>
              <a:lnSpc>
                <a:spcPct val="150000"/>
              </a:lnSpc>
            </a:pPr>
            <a:r>
              <a:rPr lang="fr-FR" sz="1400" b="0" i="1" u="sng">
                <a:solidFill>
                  <a:srgbClr val="2E3B82"/>
                </a:solidFill>
              </a:rPr>
              <a:t>Le pilotage du contrat est forfaitisé mensuellement et permet :</a:t>
            </a:r>
          </a:p>
          <a:p>
            <a:pPr marL="285750" lvl="0" indent="-285750">
              <a:lnSpc>
                <a:spcPct val="150000"/>
              </a:lnSpc>
              <a:spcAft>
                <a:spcPts val="0"/>
              </a:spcAft>
              <a:buFont typeface="Arial" panose="020B0604020202020204" pitchFamily="34" charset="0"/>
              <a:buChar char="•"/>
            </a:pPr>
            <a:r>
              <a:rPr lang="fr-FR" sz="1300" b="0">
                <a:solidFill>
                  <a:srgbClr val="2E3B82"/>
                </a:solidFill>
              </a:rPr>
              <a:t>Suivi des incidents et/ou demande de service</a:t>
            </a:r>
          </a:p>
          <a:p>
            <a:pPr marL="285750" lvl="0" indent="-285750">
              <a:lnSpc>
                <a:spcPct val="150000"/>
              </a:lnSpc>
              <a:spcAft>
                <a:spcPts val="0"/>
              </a:spcAft>
              <a:buFont typeface="Arial" panose="020B0604020202020204" pitchFamily="34" charset="0"/>
              <a:buChar char="•"/>
            </a:pPr>
            <a:r>
              <a:rPr lang="fr-FR" sz="1300" b="0">
                <a:solidFill>
                  <a:srgbClr val="2E3B82"/>
                </a:solidFill>
              </a:rPr>
              <a:t>Revue des consommations</a:t>
            </a:r>
          </a:p>
          <a:p>
            <a:pPr marL="285750" lvl="0" indent="-285750">
              <a:lnSpc>
                <a:spcPct val="150000"/>
              </a:lnSpc>
              <a:spcAft>
                <a:spcPts val="0"/>
              </a:spcAft>
              <a:buFont typeface="Arial" panose="020B0604020202020204" pitchFamily="34" charset="0"/>
              <a:buChar char="•"/>
            </a:pPr>
            <a:r>
              <a:rPr lang="fr-FR" sz="1300" b="0">
                <a:solidFill>
                  <a:srgbClr val="2E3B82"/>
                </a:solidFill>
              </a:rPr>
              <a:t>Suivi précis de votre contrat</a:t>
            </a:r>
          </a:p>
          <a:p>
            <a:pPr marL="285750" lvl="0" indent="-285750">
              <a:lnSpc>
                <a:spcPct val="150000"/>
              </a:lnSpc>
              <a:spcAft>
                <a:spcPts val="0"/>
              </a:spcAft>
              <a:buFont typeface="Arial" panose="020B0604020202020204" pitchFamily="34" charset="0"/>
              <a:buChar char="•"/>
            </a:pPr>
            <a:r>
              <a:rPr lang="fr-FR" sz="1300" b="0">
                <a:solidFill>
                  <a:srgbClr val="2E3B82"/>
                </a:solidFill>
              </a:rPr>
              <a:t>Préconisations et conseils des optimisations et évolutions </a:t>
            </a:r>
          </a:p>
          <a:p>
            <a:pPr marL="285750" lvl="0" indent="-285750">
              <a:lnSpc>
                <a:spcPct val="150000"/>
              </a:lnSpc>
              <a:spcAft>
                <a:spcPts val="0"/>
              </a:spcAft>
              <a:buFont typeface="Arial" panose="020B0604020202020204" pitchFamily="34" charset="0"/>
              <a:buChar char="•"/>
            </a:pPr>
            <a:r>
              <a:rPr lang="fr-FR" sz="1300" b="0">
                <a:solidFill>
                  <a:srgbClr val="2E3B82"/>
                </a:solidFill>
              </a:rPr>
              <a:t>Planification de workshops, ateliers de conseil, POC </a:t>
            </a:r>
          </a:p>
          <a:p>
            <a:pPr marL="285750" lvl="0" indent="-285750">
              <a:lnSpc>
                <a:spcPct val="150000"/>
              </a:lnSpc>
              <a:spcAft>
                <a:spcPts val="0"/>
              </a:spcAft>
              <a:buFont typeface="Arial" panose="020B0604020202020204" pitchFamily="34" charset="0"/>
              <a:buChar char="•"/>
            </a:pPr>
            <a:r>
              <a:rPr lang="fr-FR" sz="1300" b="0">
                <a:solidFill>
                  <a:srgbClr val="2E3B82"/>
                </a:solidFill>
              </a:rPr>
              <a:t>Suivi des projets</a:t>
            </a:r>
          </a:p>
        </p:txBody>
      </p:sp>
      <p:sp>
        <p:nvSpPr>
          <p:cNvPr id="16" name="ZoneTexte 15">
            <a:extLst>
              <a:ext uri="{FF2B5EF4-FFF2-40B4-BE49-F238E27FC236}">
                <a16:creationId xmlns:a16="http://schemas.microsoft.com/office/drawing/2014/main" id="{6DB1F650-978B-A059-3668-1CF3F2C63472}"/>
              </a:ext>
            </a:extLst>
          </p:cNvPr>
          <p:cNvSpPr txBox="1"/>
          <p:nvPr/>
        </p:nvSpPr>
        <p:spPr>
          <a:xfrm rot="21302966">
            <a:off x="4486075" y="455699"/>
            <a:ext cx="2257426" cy="369332"/>
          </a:xfrm>
          <a:prstGeom prst="rect">
            <a:avLst/>
          </a:prstGeom>
          <a:solidFill>
            <a:schemeClr val="accent3"/>
          </a:solidFill>
        </p:spPr>
        <p:txBody>
          <a:bodyPr wrap="square">
            <a:spAutoFit/>
          </a:bodyPr>
          <a:lstStyle/>
          <a:p>
            <a:r>
              <a:rPr lang="fr-FR" sz="1800">
                <a:solidFill>
                  <a:schemeClr val="bg1"/>
                </a:solidFill>
                <a:latin typeface="Lato Black" panose="020F0502020204030203" pitchFamily="34" charset="0"/>
                <a:ea typeface="Lato Black" panose="020F0502020204030203" pitchFamily="34" charset="0"/>
                <a:cs typeface="Lato Black" panose="020F0502020204030203" pitchFamily="34" charset="0"/>
              </a:rPr>
              <a:t>Principes du contrat</a:t>
            </a:r>
          </a:p>
        </p:txBody>
      </p:sp>
      <p:sp>
        <p:nvSpPr>
          <p:cNvPr id="17" name="ZoneTexte 16">
            <a:extLst>
              <a:ext uri="{FF2B5EF4-FFF2-40B4-BE49-F238E27FC236}">
                <a16:creationId xmlns:a16="http://schemas.microsoft.com/office/drawing/2014/main" id="{7F2B0A67-7095-5F6E-687A-57B47304435C}"/>
              </a:ext>
            </a:extLst>
          </p:cNvPr>
          <p:cNvSpPr txBox="1"/>
          <p:nvPr/>
        </p:nvSpPr>
        <p:spPr>
          <a:xfrm rot="21302966">
            <a:off x="4486073" y="3779577"/>
            <a:ext cx="2257426" cy="369332"/>
          </a:xfrm>
          <a:prstGeom prst="rect">
            <a:avLst/>
          </a:prstGeom>
          <a:solidFill>
            <a:schemeClr val="accent3"/>
          </a:solidFill>
        </p:spPr>
        <p:txBody>
          <a:bodyPr wrap="square">
            <a:spAutoFit/>
          </a:bodyPr>
          <a:lstStyle/>
          <a:p>
            <a:r>
              <a:rPr lang="fr-FR" sz="1800">
                <a:solidFill>
                  <a:schemeClr val="bg1"/>
                </a:solidFill>
                <a:latin typeface="Lato Black" panose="020F0502020204030203" pitchFamily="34" charset="0"/>
                <a:ea typeface="Lato Black" panose="020F0502020204030203" pitchFamily="34" charset="0"/>
                <a:cs typeface="Lato Black" panose="020F0502020204030203" pitchFamily="34" charset="0"/>
              </a:rPr>
              <a:t>Principes du contrat</a:t>
            </a:r>
          </a:p>
        </p:txBody>
      </p:sp>
      <p:grpSp>
        <p:nvGrpSpPr>
          <p:cNvPr id="18" name="Groupe 17">
            <a:extLst>
              <a:ext uri="{FF2B5EF4-FFF2-40B4-BE49-F238E27FC236}">
                <a16:creationId xmlns:a16="http://schemas.microsoft.com/office/drawing/2014/main" id="{EAF3BD68-5F60-3BF8-1A09-66CCFD59E19D}"/>
              </a:ext>
            </a:extLst>
          </p:cNvPr>
          <p:cNvGrpSpPr/>
          <p:nvPr/>
        </p:nvGrpSpPr>
        <p:grpSpPr>
          <a:xfrm>
            <a:off x="11018100" y="203430"/>
            <a:ext cx="900000" cy="900000"/>
            <a:chOff x="4334928" y="762168"/>
            <a:chExt cx="900000" cy="900000"/>
          </a:xfrm>
        </p:grpSpPr>
        <p:sp>
          <p:nvSpPr>
            <p:cNvPr id="19" name="Ellipse 18">
              <a:extLst>
                <a:ext uri="{FF2B5EF4-FFF2-40B4-BE49-F238E27FC236}">
                  <a16:creationId xmlns:a16="http://schemas.microsoft.com/office/drawing/2014/main" id="{654258C3-0A18-71B6-07E1-8D8C6F924C3D}"/>
                </a:ext>
              </a:extLst>
            </p:cNvPr>
            <p:cNvSpPr>
              <a:spLocks noChangeAspect="1"/>
            </p:cNvSpPr>
            <p:nvPr/>
          </p:nvSpPr>
          <p:spPr>
            <a:xfrm>
              <a:off x="4334928" y="762168"/>
              <a:ext cx="900000" cy="900000"/>
            </a:xfrm>
            <a:prstGeom prst="ellipse">
              <a:avLst/>
            </a:prstGeom>
            <a:solidFill>
              <a:schemeClr val="accent1"/>
            </a:solidFill>
            <a:ln w="19050">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180000" rtlCol="0" anchor="ctr" anchorCtr="0"/>
            <a:lstStyle/>
            <a:p>
              <a:pPr lvl="0" algn="ctr">
                <a:spcAft>
                  <a:spcPts val="400"/>
                </a:spcAft>
                <a:defRPr/>
              </a:pPr>
              <a:endParaRPr lang="fr-FR" sz="3600">
                <a:solidFill>
                  <a:schemeClr val="bg1"/>
                </a:solidFill>
                <a:latin typeface="Continuum Light" pitchFamily="2" charset="0"/>
              </a:endParaRPr>
            </a:p>
          </p:txBody>
        </p:sp>
        <p:pic>
          <p:nvPicPr>
            <p:cNvPr id="20" name="Graphique 19">
              <a:extLst>
                <a:ext uri="{FF2B5EF4-FFF2-40B4-BE49-F238E27FC236}">
                  <a16:creationId xmlns:a16="http://schemas.microsoft.com/office/drawing/2014/main" id="{53071CAA-FAA4-A89B-E8D9-EFE1456906C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567105" y="994345"/>
              <a:ext cx="435646" cy="435646"/>
            </a:xfrm>
            <a:prstGeom prst="rect">
              <a:avLst/>
            </a:prstGeom>
          </p:spPr>
        </p:pic>
      </p:grpSp>
      <p:sp>
        <p:nvSpPr>
          <p:cNvPr id="5" name="Espace réservé du texte 4">
            <a:extLst>
              <a:ext uri="{FF2B5EF4-FFF2-40B4-BE49-F238E27FC236}">
                <a16:creationId xmlns:a16="http://schemas.microsoft.com/office/drawing/2014/main" id="{2DE67C77-6E90-B5F0-CE93-8FAA12A2B3AF}"/>
              </a:ext>
            </a:extLst>
          </p:cNvPr>
          <p:cNvSpPr>
            <a:spLocks noGrp="1"/>
          </p:cNvSpPr>
          <p:nvPr>
            <p:ph type="body" sz="quarter" idx="17"/>
          </p:nvPr>
        </p:nvSpPr>
        <p:spPr/>
        <p:txBody>
          <a:bodyPr/>
          <a:lstStyle/>
          <a:p>
            <a:endParaRPr lang="fr-FR"/>
          </a:p>
        </p:txBody>
      </p:sp>
    </p:spTree>
    <p:extLst>
      <p:ext uri="{BB962C8B-B14F-4D97-AF65-F5344CB8AC3E}">
        <p14:creationId xmlns:p14="http://schemas.microsoft.com/office/powerpoint/2010/main" val="10147350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DE8EC7D9-456A-F232-F46F-9BD0F354AD50}"/>
              </a:ext>
            </a:extLst>
          </p:cNvPr>
          <p:cNvSpPr>
            <a:spLocks noGrp="1"/>
          </p:cNvSpPr>
          <p:nvPr>
            <p:ph type="title"/>
          </p:nvPr>
        </p:nvSpPr>
        <p:spPr/>
        <p:txBody>
          <a:bodyPr/>
          <a:lstStyle/>
          <a:p>
            <a:r>
              <a:rPr lang="fr-FR">
                <a:latin typeface="Gotham Black" pitchFamily="50" charset="0"/>
              </a:rPr>
              <a:t>Option - CSIRT sur demande</a:t>
            </a:r>
          </a:p>
        </p:txBody>
      </p:sp>
      <p:sp>
        <p:nvSpPr>
          <p:cNvPr id="4" name="Espace réservé du texte 3">
            <a:extLst>
              <a:ext uri="{FF2B5EF4-FFF2-40B4-BE49-F238E27FC236}">
                <a16:creationId xmlns:a16="http://schemas.microsoft.com/office/drawing/2014/main" id="{C74F4420-9CB6-8979-9005-AE6DA97D684A}"/>
              </a:ext>
            </a:extLst>
          </p:cNvPr>
          <p:cNvSpPr>
            <a:spLocks noGrp="1"/>
          </p:cNvSpPr>
          <p:nvPr>
            <p:ph type="body" sz="quarter" idx="17"/>
          </p:nvPr>
        </p:nvSpPr>
        <p:spPr/>
        <p:txBody>
          <a:bodyPr/>
          <a:lstStyle/>
          <a:p>
            <a:endParaRPr lang="fr-FR"/>
          </a:p>
        </p:txBody>
      </p:sp>
      <p:sp>
        <p:nvSpPr>
          <p:cNvPr id="5" name="Espace réservé du texte 4">
            <a:extLst>
              <a:ext uri="{FF2B5EF4-FFF2-40B4-BE49-F238E27FC236}">
                <a16:creationId xmlns:a16="http://schemas.microsoft.com/office/drawing/2014/main" id="{85FA9C13-A92D-6DC9-1D71-2370BF2E602E}"/>
              </a:ext>
            </a:extLst>
          </p:cNvPr>
          <p:cNvSpPr>
            <a:spLocks noGrp="1"/>
          </p:cNvSpPr>
          <p:nvPr>
            <p:ph type="body" sz="quarter" idx="18"/>
          </p:nvPr>
        </p:nvSpPr>
        <p:spPr>
          <a:xfrm>
            <a:off x="407987" y="1605304"/>
            <a:ext cx="5999298" cy="4216539"/>
          </a:xfrm>
        </p:spPr>
        <p:txBody>
          <a:bodyPr/>
          <a:lstStyle/>
          <a:p>
            <a:r>
              <a:rPr lang="fr-FR">
                <a:latin typeface="+mn-lt"/>
              </a:rPr>
              <a:t>Forfait de réponse sur Incident majeur – gestion de crise</a:t>
            </a:r>
          </a:p>
          <a:p>
            <a:endParaRPr lang="fr-FR">
              <a:latin typeface="+mn-lt"/>
            </a:endParaRPr>
          </a:p>
          <a:p>
            <a:r>
              <a:rPr lang="fr-FR">
                <a:latin typeface="+mn-lt"/>
              </a:rPr>
              <a:t>Intervention à distance. Sur site possible selon les besoins avec frais de déplacement en supplément</a:t>
            </a:r>
          </a:p>
          <a:p>
            <a:r>
              <a:rPr lang="fr-FR">
                <a:latin typeface="+mn-lt"/>
              </a:rPr>
              <a:t>Inclus jusqu’à 35 heures-hommes (HO et HNO) d’intervention</a:t>
            </a:r>
          </a:p>
          <a:p>
            <a:endParaRPr lang="fr-FR">
              <a:latin typeface="+mn-lt"/>
            </a:endParaRPr>
          </a:p>
          <a:p>
            <a:r>
              <a:rPr lang="fr-FR">
                <a:latin typeface="+mn-lt"/>
              </a:rPr>
              <a:t>Profils mis à disposition : </a:t>
            </a:r>
          </a:p>
          <a:p>
            <a:pPr marL="285750" indent="-285750">
              <a:buFont typeface="Arial" panose="020B0604020202020204" pitchFamily="34" charset="0"/>
              <a:buChar char="•"/>
            </a:pPr>
            <a:r>
              <a:rPr lang="fr-FR">
                <a:latin typeface="+mn-lt"/>
              </a:rPr>
              <a:t>Un gestionnaire de crise (obligatoire)</a:t>
            </a:r>
          </a:p>
          <a:p>
            <a:pPr marL="285750" indent="-285750">
              <a:buFont typeface="Arial" panose="020B0604020202020204" pitchFamily="34" charset="0"/>
              <a:buChar char="•"/>
            </a:pPr>
            <a:r>
              <a:rPr lang="fr-FR">
                <a:latin typeface="+mn-lt"/>
              </a:rPr>
              <a:t>Un expert forensique (obligatoire), plusieurs selon la situation</a:t>
            </a:r>
          </a:p>
          <a:p>
            <a:pPr marL="285750" indent="-285750">
              <a:buFont typeface="Arial" panose="020B0604020202020204" pitchFamily="34" charset="0"/>
              <a:buChar char="•"/>
            </a:pPr>
            <a:r>
              <a:rPr lang="fr-FR">
                <a:latin typeface="+mn-lt"/>
              </a:rPr>
              <a:t>Un expert en reconstruction / durcissement / remédiation (selon la situation)</a:t>
            </a:r>
          </a:p>
          <a:p>
            <a:endParaRPr lang="fr-FR">
              <a:latin typeface="+mn-lt"/>
            </a:endParaRPr>
          </a:p>
          <a:p>
            <a:r>
              <a:rPr lang="fr-FR">
                <a:latin typeface="+mn-lt"/>
              </a:rPr>
              <a:t>Rédaction d’un rapport forensique préliminaire avec les éléments découverts durant l’investigation</a:t>
            </a:r>
          </a:p>
        </p:txBody>
      </p:sp>
      <p:pic>
        <p:nvPicPr>
          <p:cNvPr id="6" name="Image 5">
            <a:extLst>
              <a:ext uri="{FF2B5EF4-FFF2-40B4-BE49-F238E27FC236}">
                <a16:creationId xmlns:a16="http://schemas.microsoft.com/office/drawing/2014/main" id="{2586019D-2DC4-CCD2-4880-C9A42D0111A7}"/>
              </a:ext>
            </a:extLst>
          </p:cNvPr>
          <p:cNvPicPr>
            <a:picLocks noChangeAspect="1"/>
          </p:cNvPicPr>
          <p:nvPr/>
        </p:nvPicPr>
        <p:blipFill>
          <a:blip r:embed="rId2"/>
          <a:stretch>
            <a:fillRect/>
          </a:stretch>
        </p:blipFill>
        <p:spPr>
          <a:xfrm>
            <a:off x="7312971" y="3122021"/>
            <a:ext cx="4619626" cy="1969654"/>
          </a:xfrm>
          <a:prstGeom prst="rect">
            <a:avLst/>
          </a:prstGeom>
        </p:spPr>
      </p:pic>
      <p:pic>
        <p:nvPicPr>
          <p:cNvPr id="10" name="Image 9" descr="Une image contenant Police, Graphique, logo, texte&#10;&#10;Description générée automatiquement">
            <a:extLst>
              <a:ext uri="{FF2B5EF4-FFF2-40B4-BE49-F238E27FC236}">
                <a16:creationId xmlns:a16="http://schemas.microsoft.com/office/drawing/2014/main" id="{94C23643-E3E0-7EFE-9FB8-3496AC53746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312971" y="1678330"/>
            <a:ext cx="4619625" cy="990600"/>
          </a:xfrm>
          <a:prstGeom prst="rect">
            <a:avLst/>
          </a:prstGeom>
        </p:spPr>
      </p:pic>
      <p:sp>
        <p:nvSpPr>
          <p:cNvPr id="7" name="Rectangle : coins arrondis 6">
            <a:extLst>
              <a:ext uri="{FF2B5EF4-FFF2-40B4-BE49-F238E27FC236}">
                <a16:creationId xmlns:a16="http://schemas.microsoft.com/office/drawing/2014/main" id="{4C904B6A-F9A4-145C-03E1-24232E9F1FF7}"/>
              </a:ext>
            </a:extLst>
          </p:cNvPr>
          <p:cNvSpPr/>
          <p:nvPr/>
        </p:nvSpPr>
        <p:spPr>
          <a:xfrm>
            <a:off x="7312971" y="5544766"/>
            <a:ext cx="4619626" cy="10246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a:t>Prix de l’option : 9.900 € HT, </a:t>
            </a:r>
          </a:p>
          <a:p>
            <a:r>
              <a:rPr lang="fr-FR" sz="1200"/>
              <a:t>Facturée au premier jour ouvré suivant le déclenchement</a:t>
            </a:r>
          </a:p>
          <a:p>
            <a:r>
              <a:rPr lang="fr-FR" sz="1200"/>
              <a:t>Des journées additionnelles d’expertise forensique (7 heures ouvrées) peuvent être commandées en supplément : 1.500 € HT</a:t>
            </a:r>
          </a:p>
        </p:txBody>
      </p:sp>
    </p:spTree>
    <p:extLst>
      <p:ext uri="{BB962C8B-B14F-4D97-AF65-F5344CB8AC3E}">
        <p14:creationId xmlns:p14="http://schemas.microsoft.com/office/powerpoint/2010/main" val="17709390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 coins arrondis 10">
            <a:extLst>
              <a:ext uri="{FF2B5EF4-FFF2-40B4-BE49-F238E27FC236}">
                <a16:creationId xmlns:a16="http://schemas.microsoft.com/office/drawing/2014/main" id="{2B3EAD01-A78E-B10A-2F0F-1FFC1CFF9C02}"/>
              </a:ext>
            </a:extLst>
          </p:cNvPr>
          <p:cNvSpPr/>
          <p:nvPr/>
        </p:nvSpPr>
        <p:spPr>
          <a:xfrm>
            <a:off x="4494626" y="2077278"/>
            <a:ext cx="2191340" cy="409986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re 1">
            <a:extLst>
              <a:ext uri="{FF2B5EF4-FFF2-40B4-BE49-F238E27FC236}">
                <a16:creationId xmlns:a16="http://schemas.microsoft.com/office/drawing/2014/main" id="{DE8EC7D9-456A-F232-F46F-9BD0F354AD50}"/>
              </a:ext>
            </a:extLst>
          </p:cNvPr>
          <p:cNvSpPr>
            <a:spLocks noGrp="1"/>
          </p:cNvSpPr>
          <p:nvPr>
            <p:ph type="title"/>
          </p:nvPr>
        </p:nvSpPr>
        <p:spPr/>
        <p:txBody>
          <a:bodyPr/>
          <a:lstStyle/>
          <a:p>
            <a:r>
              <a:rPr lang="fr-FR">
                <a:latin typeface="Gotham Black" pitchFamily="50" charset="0"/>
              </a:rPr>
              <a:t>Option - Sauvegarde des données</a:t>
            </a:r>
          </a:p>
        </p:txBody>
      </p:sp>
      <p:sp>
        <p:nvSpPr>
          <p:cNvPr id="7" name="Rectangle : coins arrondis 6">
            <a:extLst>
              <a:ext uri="{FF2B5EF4-FFF2-40B4-BE49-F238E27FC236}">
                <a16:creationId xmlns:a16="http://schemas.microsoft.com/office/drawing/2014/main" id="{EC1A0E14-7F60-191C-63D4-80BABE7F299D}"/>
              </a:ext>
            </a:extLst>
          </p:cNvPr>
          <p:cNvSpPr/>
          <p:nvPr/>
        </p:nvSpPr>
        <p:spPr>
          <a:xfrm>
            <a:off x="815541" y="2077278"/>
            <a:ext cx="2191340" cy="409986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9" name="Connecteur droit 8">
            <a:extLst>
              <a:ext uri="{FF2B5EF4-FFF2-40B4-BE49-F238E27FC236}">
                <a16:creationId xmlns:a16="http://schemas.microsoft.com/office/drawing/2014/main" id="{6ED949EE-731B-F763-2C2B-AD75EDE4CB3A}"/>
              </a:ext>
            </a:extLst>
          </p:cNvPr>
          <p:cNvCxnSpPr>
            <a:cxnSpLocks/>
          </p:cNvCxnSpPr>
          <p:nvPr/>
        </p:nvCxnSpPr>
        <p:spPr>
          <a:xfrm>
            <a:off x="1515514" y="3102182"/>
            <a:ext cx="791392"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10" name="ZoneTexte 9">
            <a:extLst>
              <a:ext uri="{FF2B5EF4-FFF2-40B4-BE49-F238E27FC236}">
                <a16:creationId xmlns:a16="http://schemas.microsoft.com/office/drawing/2014/main" id="{7B4F69E4-8A79-5D6C-BC71-CEED5EAEB4F3}"/>
              </a:ext>
            </a:extLst>
          </p:cNvPr>
          <p:cNvSpPr txBox="1"/>
          <p:nvPr/>
        </p:nvSpPr>
        <p:spPr>
          <a:xfrm>
            <a:off x="923694" y="3406642"/>
            <a:ext cx="1975033" cy="984885"/>
          </a:xfrm>
          <a:prstGeom prst="rect">
            <a:avLst/>
          </a:prstGeom>
          <a:noFill/>
        </p:spPr>
        <p:txBody>
          <a:bodyPr wrap="square" lIns="0" tIns="0" rIns="0" bIns="0" rtlCol="0">
            <a:spAutoFit/>
          </a:bodyPr>
          <a:lstStyle/>
          <a:p>
            <a:pPr algn="ctr">
              <a:spcAft>
                <a:spcPts val="1200"/>
              </a:spcAft>
            </a:pPr>
            <a:r>
              <a:rPr lang="fr-FR" b="1">
                <a:solidFill>
                  <a:schemeClr val="bg1"/>
                </a:solidFill>
                <a:latin typeface="Lato" panose="020F0502020204030203" pitchFamily="34" charset="0"/>
              </a:rPr>
              <a:t>Fournitures</a:t>
            </a:r>
            <a:br>
              <a:rPr lang="fr-FR" b="1">
                <a:solidFill>
                  <a:schemeClr val="bg1"/>
                </a:solidFill>
                <a:latin typeface="Lato" panose="020F0502020204030203" pitchFamily="34" charset="0"/>
              </a:rPr>
            </a:br>
            <a:r>
              <a:rPr lang="fr-FR" b="1">
                <a:solidFill>
                  <a:schemeClr val="bg1"/>
                </a:solidFill>
                <a:latin typeface="Lato" panose="020F0502020204030203" pitchFamily="34" charset="0"/>
              </a:rPr>
              <a:t>de licences</a:t>
            </a:r>
          </a:p>
          <a:p>
            <a:pPr algn="ctr">
              <a:spcAft>
                <a:spcPts val="1200"/>
              </a:spcAft>
            </a:pPr>
            <a:endParaRPr lang="fr-FR" b="1">
              <a:solidFill>
                <a:schemeClr val="bg1"/>
              </a:solidFill>
              <a:latin typeface="Lato" panose="020F0502020204030203" pitchFamily="34" charset="0"/>
            </a:endParaRPr>
          </a:p>
        </p:txBody>
      </p:sp>
      <p:cxnSp>
        <p:nvCxnSpPr>
          <p:cNvPr id="31" name="Connecteur droit 30">
            <a:extLst>
              <a:ext uri="{FF2B5EF4-FFF2-40B4-BE49-F238E27FC236}">
                <a16:creationId xmlns:a16="http://schemas.microsoft.com/office/drawing/2014/main" id="{244E8D4C-7E6E-0297-F11A-6F676BEC8367}"/>
              </a:ext>
            </a:extLst>
          </p:cNvPr>
          <p:cNvCxnSpPr>
            <a:cxnSpLocks/>
          </p:cNvCxnSpPr>
          <p:nvPr/>
        </p:nvCxnSpPr>
        <p:spPr>
          <a:xfrm>
            <a:off x="5197183" y="3102182"/>
            <a:ext cx="791392"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14" name="ZoneTexte 13">
            <a:extLst>
              <a:ext uri="{FF2B5EF4-FFF2-40B4-BE49-F238E27FC236}">
                <a16:creationId xmlns:a16="http://schemas.microsoft.com/office/drawing/2014/main" id="{72602278-88D6-4DD6-5F65-D8C397ABF2F9}"/>
              </a:ext>
            </a:extLst>
          </p:cNvPr>
          <p:cNvSpPr txBox="1"/>
          <p:nvPr/>
        </p:nvSpPr>
        <p:spPr>
          <a:xfrm>
            <a:off x="4602778" y="3429000"/>
            <a:ext cx="1975033" cy="1661993"/>
          </a:xfrm>
          <a:prstGeom prst="rect">
            <a:avLst/>
          </a:prstGeom>
          <a:noFill/>
        </p:spPr>
        <p:txBody>
          <a:bodyPr wrap="square" lIns="0" tIns="0" rIns="0" bIns="0" rtlCol="0">
            <a:spAutoFit/>
          </a:bodyPr>
          <a:lstStyle/>
          <a:p>
            <a:pPr algn="ctr"/>
            <a:r>
              <a:rPr lang="fr-FR" b="1">
                <a:solidFill>
                  <a:schemeClr val="accent1"/>
                </a:solidFill>
                <a:latin typeface="Lato" panose="020F0502020204030203" pitchFamily="34" charset="0"/>
              </a:rPr>
              <a:t>Déploiement et configuration de la solution de sauvegarde des données de Microsoft 365</a:t>
            </a:r>
          </a:p>
        </p:txBody>
      </p:sp>
      <p:sp>
        <p:nvSpPr>
          <p:cNvPr id="15" name="Rectangle : coins arrondis 14">
            <a:extLst>
              <a:ext uri="{FF2B5EF4-FFF2-40B4-BE49-F238E27FC236}">
                <a16:creationId xmlns:a16="http://schemas.microsoft.com/office/drawing/2014/main" id="{CC71110B-8216-E7FD-84AF-29C0AFE6B816}"/>
              </a:ext>
            </a:extLst>
          </p:cNvPr>
          <p:cNvSpPr/>
          <p:nvPr/>
        </p:nvSpPr>
        <p:spPr>
          <a:xfrm>
            <a:off x="6914446" y="2077278"/>
            <a:ext cx="2191340" cy="409986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6" name="Groupe 15">
            <a:extLst>
              <a:ext uri="{FF2B5EF4-FFF2-40B4-BE49-F238E27FC236}">
                <a16:creationId xmlns:a16="http://schemas.microsoft.com/office/drawing/2014/main" id="{A1DD786B-C760-0FF2-E21E-F95F6BB7D302}"/>
              </a:ext>
            </a:extLst>
          </p:cNvPr>
          <p:cNvGrpSpPr/>
          <p:nvPr/>
        </p:nvGrpSpPr>
        <p:grpSpPr>
          <a:xfrm>
            <a:off x="7063762" y="3102182"/>
            <a:ext cx="1975033" cy="2226823"/>
            <a:chOff x="580154" y="3511866"/>
            <a:chExt cx="1975033" cy="2226823"/>
          </a:xfrm>
        </p:grpSpPr>
        <p:cxnSp>
          <p:nvCxnSpPr>
            <p:cNvPr id="17" name="Connecteur droit 16">
              <a:extLst>
                <a:ext uri="{FF2B5EF4-FFF2-40B4-BE49-F238E27FC236}">
                  <a16:creationId xmlns:a16="http://schemas.microsoft.com/office/drawing/2014/main" id="{113D3B6C-48B2-FD18-D361-C5A39C4D24EA}"/>
                </a:ext>
              </a:extLst>
            </p:cNvPr>
            <p:cNvCxnSpPr>
              <a:cxnSpLocks/>
            </p:cNvCxnSpPr>
            <p:nvPr/>
          </p:nvCxnSpPr>
          <p:spPr>
            <a:xfrm>
              <a:off x="1171974" y="3511866"/>
              <a:ext cx="791392"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18" name="ZoneTexte 17">
              <a:extLst>
                <a:ext uri="{FF2B5EF4-FFF2-40B4-BE49-F238E27FC236}">
                  <a16:creationId xmlns:a16="http://schemas.microsoft.com/office/drawing/2014/main" id="{1DAA7B90-8A2C-538E-E313-B4CC68BCFA03}"/>
                </a:ext>
              </a:extLst>
            </p:cNvPr>
            <p:cNvSpPr txBox="1"/>
            <p:nvPr/>
          </p:nvSpPr>
          <p:spPr>
            <a:xfrm>
              <a:off x="580154" y="3799697"/>
              <a:ext cx="1975033" cy="1938992"/>
            </a:xfrm>
            <a:prstGeom prst="rect">
              <a:avLst/>
            </a:prstGeom>
            <a:noFill/>
          </p:spPr>
          <p:txBody>
            <a:bodyPr wrap="square" lIns="0" tIns="0" rIns="0" bIns="0" rtlCol="0">
              <a:spAutoFit/>
            </a:bodyPr>
            <a:lstStyle/>
            <a:p>
              <a:pPr algn="ctr"/>
              <a:r>
                <a:rPr lang="fr-FR" b="1">
                  <a:solidFill>
                    <a:schemeClr val="accent1"/>
                  </a:solidFill>
                  <a:latin typeface="Lato" panose="020F0502020204030203" pitchFamily="34" charset="0"/>
                </a:rPr>
                <a:t>En semaine : Surveillance journalière de la bonne exécution des jobs de sauvegarde</a:t>
              </a:r>
            </a:p>
            <a:p>
              <a:pPr algn="ctr">
                <a:spcAft>
                  <a:spcPts val="1200"/>
                </a:spcAft>
              </a:pPr>
              <a:endParaRPr lang="fr-FR" b="1">
                <a:solidFill>
                  <a:schemeClr val="bg1"/>
                </a:solidFill>
                <a:latin typeface="Lato" panose="020F0502020204030203" pitchFamily="34" charset="0"/>
              </a:endParaRPr>
            </a:p>
          </p:txBody>
        </p:sp>
      </p:grpSp>
      <p:sp>
        <p:nvSpPr>
          <p:cNvPr id="19" name="Rectangle : coins arrondis 18">
            <a:extLst>
              <a:ext uri="{FF2B5EF4-FFF2-40B4-BE49-F238E27FC236}">
                <a16:creationId xmlns:a16="http://schemas.microsoft.com/office/drawing/2014/main" id="{4114FA9F-3751-E936-2065-104998DBDBE3}"/>
              </a:ext>
            </a:extLst>
          </p:cNvPr>
          <p:cNvSpPr/>
          <p:nvPr/>
        </p:nvSpPr>
        <p:spPr>
          <a:xfrm>
            <a:off x="9349636" y="2077278"/>
            <a:ext cx="2191340" cy="4099860"/>
          </a:xfrm>
          <a:prstGeom prst="roundRect">
            <a:avLst/>
          </a:prstGeom>
          <a:solidFill>
            <a:schemeClr val="accent5"/>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0" name="Groupe 19">
            <a:extLst>
              <a:ext uri="{FF2B5EF4-FFF2-40B4-BE49-F238E27FC236}">
                <a16:creationId xmlns:a16="http://schemas.microsoft.com/office/drawing/2014/main" id="{12AEE987-3F26-720B-F140-627B11ED5B11}"/>
              </a:ext>
            </a:extLst>
          </p:cNvPr>
          <p:cNvGrpSpPr/>
          <p:nvPr/>
        </p:nvGrpSpPr>
        <p:grpSpPr>
          <a:xfrm>
            <a:off x="9498952" y="3093417"/>
            <a:ext cx="1975033" cy="2990881"/>
            <a:chOff x="580154" y="3503101"/>
            <a:chExt cx="1975033" cy="2990881"/>
          </a:xfrm>
        </p:grpSpPr>
        <p:cxnSp>
          <p:nvCxnSpPr>
            <p:cNvPr id="21" name="Connecteur droit 20">
              <a:extLst>
                <a:ext uri="{FF2B5EF4-FFF2-40B4-BE49-F238E27FC236}">
                  <a16:creationId xmlns:a16="http://schemas.microsoft.com/office/drawing/2014/main" id="{1EDF4999-3D45-B098-6722-69D129C8FC1C}"/>
                </a:ext>
              </a:extLst>
            </p:cNvPr>
            <p:cNvCxnSpPr>
              <a:cxnSpLocks/>
            </p:cNvCxnSpPr>
            <p:nvPr/>
          </p:nvCxnSpPr>
          <p:spPr>
            <a:xfrm>
              <a:off x="1130812" y="3503101"/>
              <a:ext cx="791392"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22" name="ZoneTexte 21">
              <a:extLst>
                <a:ext uri="{FF2B5EF4-FFF2-40B4-BE49-F238E27FC236}">
                  <a16:creationId xmlns:a16="http://schemas.microsoft.com/office/drawing/2014/main" id="{8C24AD7D-3331-4F34-C7AF-E25E16928E40}"/>
                </a:ext>
              </a:extLst>
            </p:cNvPr>
            <p:cNvSpPr txBox="1"/>
            <p:nvPr/>
          </p:nvSpPr>
          <p:spPr>
            <a:xfrm>
              <a:off x="580154" y="3816326"/>
              <a:ext cx="1975033" cy="2677656"/>
            </a:xfrm>
            <a:prstGeom prst="rect">
              <a:avLst/>
            </a:prstGeom>
            <a:noFill/>
          </p:spPr>
          <p:txBody>
            <a:bodyPr wrap="square" lIns="0" tIns="0" rIns="0" bIns="0" rtlCol="0">
              <a:spAutoFit/>
            </a:bodyPr>
            <a:lstStyle/>
            <a:p>
              <a:pPr algn="ctr">
                <a:spcAft>
                  <a:spcPts val="1200"/>
                </a:spcAft>
              </a:pPr>
              <a:r>
                <a:rPr lang="fr-FR" b="1">
                  <a:solidFill>
                    <a:schemeClr val="accent1"/>
                  </a:solidFill>
                  <a:latin typeface="Lato" panose="020F0502020204030203" pitchFamily="34" charset="0"/>
                </a:rPr>
                <a:t>Tests semestriels de restauration d’items </a:t>
              </a:r>
            </a:p>
            <a:p>
              <a:pPr algn="ctr">
                <a:spcAft>
                  <a:spcPts val="1200"/>
                </a:spcAft>
              </a:pPr>
              <a:r>
                <a:rPr lang="fr-FR" b="1">
                  <a:solidFill>
                    <a:schemeClr val="accent1"/>
                  </a:solidFill>
                  <a:latin typeface="Lato" panose="020F0502020204030203" pitchFamily="34" charset="0"/>
                </a:rPr>
                <a:t>(Mails, Fichiers, Items OneDrive, Equipe Teams)</a:t>
              </a:r>
            </a:p>
            <a:p>
              <a:pPr algn="ctr">
                <a:spcAft>
                  <a:spcPts val="1200"/>
                </a:spcAft>
              </a:pPr>
              <a:endParaRPr lang="fr-FR" b="1">
                <a:solidFill>
                  <a:schemeClr val="accent1"/>
                </a:solidFill>
                <a:latin typeface="Lato" panose="020F0502020204030203" pitchFamily="34" charset="0"/>
              </a:endParaRPr>
            </a:p>
            <a:p>
              <a:pPr algn="ctr">
                <a:spcAft>
                  <a:spcPts val="1200"/>
                </a:spcAft>
              </a:pPr>
              <a:endParaRPr lang="fr-FR" b="1">
                <a:solidFill>
                  <a:schemeClr val="bg1"/>
                </a:solidFill>
                <a:latin typeface="Lato" panose="020F0502020204030203" pitchFamily="34" charset="0"/>
              </a:endParaRPr>
            </a:p>
          </p:txBody>
        </p:sp>
      </p:grpSp>
      <p:sp>
        <p:nvSpPr>
          <p:cNvPr id="32" name="Ellipse 31">
            <a:extLst>
              <a:ext uri="{FF2B5EF4-FFF2-40B4-BE49-F238E27FC236}">
                <a16:creationId xmlns:a16="http://schemas.microsoft.com/office/drawing/2014/main" id="{B46610EF-E4BE-57AB-010F-09857459DBE0}"/>
              </a:ext>
            </a:extLst>
          </p:cNvPr>
          <p:cNvSpPr/>
          <p:nvPr/>
        </p:nvSpPr>
        <p:spPr>
          <a:xfrm>
            <a:off x="1371210" y="1605530"/>
            <a:ext cx="1080000" cy="1080000"/>
          </a:xfrm>
          <a:prstGeom prst="ellipse">
            <a:avLst/>
          </a:prstGeom>
          <a:solidFill>
            <a:schemeClr val="accent2"/>
          </a:solidFill>
          <a:ln w="28575">
            <a:solidFill>
              <a:srgbClr val="202E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 name="Ellipse 32">
            <a:extLst>
              <a:ext uri="{FF2B5EF4-FFF2-40B4-BE49-F238E27FC236}">
                <a16:creationId xmlns:a16="http://schemas.microsoft.com/office/drawing/2014/main" id="{E1DCF148-1BE1-9D04-FBE3-2D45CA41D409}"/>
              </a:ext>
            </a:extLst>
          </p:cNvPr>
          <p:cNvSpPr/>
          <p:nvPr/>
        </p:nvSpPr>
        <p:spPr>
          <a:xfrm>
            <a:off x="5050295" y="1605530"/>
            <a:ext cx="1080000" cy="1080000"/>
          </a:xfrm>
          <a:prstGeom prst="ellipse">
            <a:avLst/>
          </a:prstGeom>
          <a:solidFill>
            <a:schemeClr val="accent3"/>
          </a:solidFill>
          <a:ln w="28575">
            <a:solidFill>
              <a:srgbClr val="202E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 name="Ellipse 33">
            <a:extLst>
              <a:ext uri="{FF2B5EF4-FFF2-40B4-BE49-F238E27FC236}">
                <a16:creationId xmlns:a16="http://schemas.microsoft.com/office/drawing/2014/main" id="{45E7629E-DA6B-24DE-45ED-9EBA43FD7CF2}"/>
              </a:ext>
            </a:extLst>
          </p:cNvPr>
          <p:cNvSpPr/>
          <p:nvPr/>
        </p:nvSpPr>
        <p:spPr>
          <a:xfrm>
            <a:off x="7470117" y="1605530"/>
            <a:ext cx="1080000" cy="1080000"/>
          </a:xfrm>
          <a:prstGeom prst="ellipse">
            <a:avLst/>
          </a:prstGeom>
          <a:solidFill>
            <a:schemeClr val="accent4"/>
          </a:solidFill>
          <a:ln w="28575">
            <a:solidFill>
              <a:srgbClr val="202E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 name="Ellipse 34">
            <a:extLst>
              <a:ext uri="{FF2B5EF4-FFF2-40B4-BE49-F238E27FC236}">
                <a16:creationId xmlns:a16="http://schemas.microsoft.com/office/drawing/2014/main" id="{4ADC9AF8-4DDC-413D-1291-526A5A2989B5}"/>
              </a:ext>
            </a:extLst>
          </p:cNvPr>
          <p:cNvSpPr/>
          <p:nvPr/>
        </p:nvSpPr>
        <p:spPr>
          <a:xfrm>
            <a:off x="9949717" y="1605530"/>
            <a:ext cx="1080000" cy="1080000"/>
          </a:xfrm>
          <a:prstGeom prst="ellipse">
            <a:avLst/>
          </a:prstGeom>
          <a:solidFill>
            <a:schemeClr val="accent5"/>
          </a:solidFill>
          <a:ln w="28575">
            <a:solidFill>
              <a:srgbClr val="202E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Ellipse 3">
            <a:extLst>
              <a:ext uri="{FF2B5EF4-FFF2-40B4-BE49-F238E27FC236}">
                <a16:creationId xmlns:a16="http://schemas.microsoft.com/office/drawing/2014/main" id="{E2D3E5F3-2A24-0BC7-C66A-4BF6B4244B8D}"/>
              </a:ext>
            </a:extLst>
          </p:cNvPr>
          <p:cNvSpPr/>
          <p:nvPr/>
        </p:nvSpPr>
        <p:spPr>
          <a:xfrm>
            <a:off x="3223185" y="3587208"/>
            <a:ext cx="1080000" cy="1080000"/>
          </a:xfrm>
          <a:prstGeom prst="ellipse">
            <a:avLst/>
          </a:prstGeom>
          <a:solidFill>
            <a:schemeClr val="bg1"/>
          </a:solidFill>
          <a:ln w="28575">
            <a:solidFill>
              <a:srgbClr val="202E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3600">
                <a:solidFill>
                  <a:schemeClr val="accent1"/>
                </a:solidFill>
                <a:latin typeface="Gotham" panose="02000504050000020004" pitchFamily="2" charset="0"/>
              </a:rPr>
              <a:t>+</a:t>
            </a:r>
          </a:p>
        </p:txBody>
      </p:sp>
      <p:pic>
        <p:nvPicPr>
          <p:cNvPr id="8" name="Graphique 7" descr="Flèche en cercle avec un remplissage uni">
            <a:extLst>
              <a:ext uri="{FF2B5EF4-FFF2-40B4-BE49-F238E27FC236}">
                <a16:creationId xmlns:a16="http://schemas.microsoft.com/office/drawing/2014/main" id="{11734507-CD5F-DB00-0009-70D1BE5124A0}"/>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126468" y="1782167"/>
            <a:ext cx="720000" cy="720000"/>
          </a:xfrm>
          <a:prstGeom prst="rect">
            <a:avLst/>
          </a:prstGeom>
        </p:spPr>
      </p:pic>
      <p:pic>
        <p:nvPicPr>
          <p:cNvPr id="13" name="Graphique 12" descr="Loupe avec un remplissage uni">
            <a:extLst>
              <a:ext uri="{FF2B5EF4-FFF2-40B4-BE49-F238E27FC236}">
                <a16:creationId xmlns:a16="http://schemas.microsoft.com/office/drawing/2014/main" id="{FBCB682B-1D81-4F30-2299-FB42124C83E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50116" y="1782167"/>
            <a:ext cx="720000" cy="720000"/>
          </a:xfrm>
          <a:prstGeom prst="rect">
            <a:avLst/>
          </a:prstGeom>
        </p:spPr>
      </p:pic>
      <p:pic>
        <p:nvPicPr>
          <p:cNvPr id="24" name="Graphique 23" descr="Disque avec un remplissage uni">
            <a:extLst>
              <a:ext uri="{FF2B5EF4-FFF2-40B4-BE49-F238E27FC236}">
                <a16:creationId xmlns:a16="http://schemas.microsoft.com/office/drawing/2014/main" id="{BA5E9A78-A9F1-3137-8638-3E473BD61E9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233561" y="1782167"/>
            <a:ext cx="720000" cy="720000"/>
          </a:xfrm>
          <a:prstGeom prst="rect">
            <a:avLst/>
          </a:prstGeom>
        </p:spPr>
      </p:pic>
      <p:pic>
        <p:nvPicPr>
          <p:cNvPr id="26" name="Graphique 25" descr="Double geste d’appui avec un remplissage uni">
            <a:extLst>
              <a:ext uri="{FF2B5EF4-FFF2-40B4-BE49-F238E27FC236}">
                <a16:creationId xmlns:a16="http://schemas.microsoft.com/office/drawing/2014/main" id="{951108EE-B4B1-12E4-C3DB-79DA3416EA5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551210" y="1775837"/>
            <a:ext cx="720000" cy="720000"/>
          </a:xfrm>
          <a:prstGeom prst="rect">
            <a:avLst/>
          </a:prstGeom>
        </p:spPr>
      </p:pic>
    </p:spTree>
    <p:extLst>
      <p:ext uri="{BB962C8B-B14F-4D97-AF65-F5344CB8AC3E}">
        <p14:creationId xmlns:p14="http://schemas.microsoft.com/office/powerpoint/2010/main" val="3502436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8D77FE58-A9D0-83DB-9A47-CFF455D51903}"/>
              </a:ext>
            </a:extLst>
          </p:cNvPr>
          <p:cNvSpPr>
            <a:spLocks noGrp="1"/>
          </p:cNvSpPr>
          <p:nvPr>
            <p:ph type="body" sz="quarter" idx="10"/>
          </p:nvPr>
        </p:nvSpPr>
        <p:spPr/>
        <p:txBody>
          <a:bodyPr/>
          <a:lstStyle/>
          <a:p>
            <a:endParaRPr lang="fr-FR"/>
          </a:p>
        </p:txBody>
      </p:sp>
      <p:sp>
        <p:nvSpPr>
          <p:cNvPr id="3" name="Espace réservé du texte 2">
            <a:extLst>
              <a:ext uri="{FF2B5EF4-FFF2-40B4-BE49-F238E27FC236}">
                <a16:creationId xmlns:a16="http://schemas.microsoft.com/office/drawing/2014/main" id="{A5926656-9A98-1B93-19FB-2C7974A4EC83}"/>
              </a:ext>
            </a:extLst>
          </p:cNvPr>
          <p:cNvSpPr>
            <a:spLocks noGrp="1"/>
          </p:cNvSpPr>
          <p:nvPr>
            <p:ph type="body" sz="quarter" idx="11"/>
          </p:nvPr>
        </p:nvSpPr>
        <p:spPr/>
        <p:txBody>
          <a:bodyPr/>
          <a:lstStyle/>
          <a:p>
            <a:endParaRPr lang="fr-FR"/>
          </a:p>
        </p:txBody>
      </p:sp>
      <p:sp>
        <p:nvSpPr>
          <p:cNvPr id="4" name="Espace réservé du texte 3">
            <a:extLst>
              <a:ext uri="{FF2B5EF4-FFF2-40B4-BE49-F238E27FC236}">
                <a16:creationId xmlns:a16="http://schemas.microsoft.com/office/drawing/2014/main" id="{EC5C57DA-EE4D-8155-8410-D158CAF67E7F}"/>
              </a:ext>
            </a:extLst>
          </p:cNvPr>
          <p:cNvSpPr>
            <a:spLocks noGrp="1"/>
          </p:cNvSpPr>
          <p:nvPr>
            <p:ph type="body" sz="quarter" idx="12"/>
          </p:nvPr>
        </p:nvSpPr>
        <p:spPr/>
        <p:txBody>
          <a:bodyPr/>
          <a:lstStyle/>
          <a:p>
            <a:endParaRPr lang="fr-FR"/>
          </a:p>
        </p:txBody>
      </p:sp>
    </p:spTree>
    <p:extLst>
      <p:ext uri="{BB962C8B-B14F-4D97-AF65-F5344CB8AC3E}">
        <p14:creationId xmlns:p14="http://schemas.microsoft.com/office/powerpoint/2010/main" val="207792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9AB8E30-F2F2-785C-48A6-54C3CBDFC25A}"/>
              </a:ext>
            </a:extLst>
          </p:cNvPr>
          <p:cNvSpPr>
            <a:spLocks noGrp="1"/>
          </p:cNvSpPr>
          <p:nvPr>
            <p:ph type="title"/>
          </p:nvPr>
        </p:nvSpPr>
        <p:spPr/>
        <p:txBody>
          <a:bodyPr/>
          <a:lstStyle/>
          <a:p>
            <a:r>
              <a:rPr lang="fr-FR"/>
              <a:t>Les conséquences d’une attaque</a:t>
            </a:r>
          </a:p>
        </p:txBody>
      </p:sp>
      <p:sp>
        <p:nvSpPr>
          <p:cNvPr id="11" name="Espace réservé du texte 10">
            <a:extLst>
              <a:ext uri="{FF2B5EF4-FFF2-40B4-BE49-F238E27FC236}">
                <a16:creationId xmlns:a16="http://schemas.microsoft.com/office/drawing/2014/main" id="{651083C5-CE3C-55E6-861C-BB3B1D9E59C8}"/>
              </a:ext>
            </a:extLst>
          </p:cNvPr>
          <p:cNvSpPr>
            <a:spLocks noGrp="1"/>
          </p:cNvSpPr>
          <p:nvPr>
            <p:ph type="body" sz="quarter" idx="17"/>
          </p:nvPr>
        </p:nvSpPr>
        <p:spPr/>
        <p:txBody>
          <a:bodyPr/>
          <a:lstStyle/>
          <a:p>
            <a:endParaRPr lang="fr-FR"/>
          </a:p>
        </p:txBody>
      </p:sp>
      <p:sp>
        <p:nvSpPr>
          <p:cNvPr id="12" name="Espace réservé du texte 11">
            <a:extLst>
              <a:ext uri="{FF2B5EF4-FFF2-40B4-BE49-F238E27FC236}">
                <a16:creationId xmlns:a16="http://schemas.microsoft.com/office/drawing/2014/main" id="{E22CDE7B-27B9-A25C-254B-D12D6BE391DB}"/>
              </a:ext>
            </a:extLst>
          </p:cNvPr>
          <p:cNvSpPr>
            <a:spLocks noGrp="1"/>
          </p:cNvSpPr>
          <p:nvPr>
            <p:ph type="body" sz="quarter" idx="18"/>
          </p:nvPr>
        </p:nvSpPr>
        <p:spPr>
          <a:xfrm>
            <a:off x="419710" y="5896501"/>
            <a:ext cx="11354400" cy="775567"/>
          </a:xfrm>
        </p:spPr>
        <p:txBody>
          <a:bodyPr/>
          <a:lstStyle/>
          <a:p>
            <a:pPr algn="ctr"/>
            <a:r>
              <a:rPr lang="fr-FR" sz="3600"/>
              <a:t>Et cela peut aller jusqu’à la cessation d’activité</a:t>
            </a:r>
          </a:p>
        </p:txBody>
      </p:sp>
      <p:sp>
        <p:nvSpPr>
          <p:cNvPr id="5" name="Rectangle : coins arrondis 4">
            <a:extLst>
              <a:ext uri="{FF2B5EF4-FFF2-40B4-BE49-F238E27FC236}">
                <a16:creationId xmlns:a16="http://schemas.microsoft.com/office/drawing/2014/main" id="{078D58FD-DEF8-EA76-C18A-F1FE024DC793}"/>
              </a:ext>
            </a:extLst>
          </p:cNvPr>
          <p:cNvSpPr/>
          <p:nvPr/>
        </p:nvSpPr>
        <p:spPr>
          <a:xfrm>
            <a:off x="1815829" y="4291183"/>
            <a:ext cx="2127115" cy="1199745"/>
          </a:xfrm>
          <a:prstGeom prst="roundRect">
            <a:avLst/>
          </a:prstGeom>
          <a:solidFill>
            <a:srgbClr val="F290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t>Perte financière</a:t>
            </a:r>
          </a:p>
        </p:txBody>
      </p:sp>
      <p:sp>
        <p:nvSpPr>
          <p:cNvPr id="6" name="Rectangle : coins arrondis 5">
            <a:extLst>
              <a:ext uri="{FF2B5EF4-FFF2-40B4-BE49-F238E27FC236}">
                <a16:creationId xmlns:a16="http://schemas.microsoft.com/office/drawing/2014/main" id="{87A6F4ED-D834-E6ED-F575-CD4B424C13CA}"/>
              </a:ext>
            </a:extLst>
          </p:cNvPr>
          <p:cNvSpPr/>
          <p:nvPr/>
        </p:nvSpPr>
        <p:spPr>
          <a:xfrm>
            <a:off x="4828161" y="4291181"/>
            <a:ext cx="2127115" cy="1199745"/>
          </a:xfrm>
          <a:prstGeom prst="roundRect">
            <a:avLst/>
          </a:prstGeom>
          <a:solidFill>
            <a:srgbClr val="263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t>Dégradation de la réputation de l’entreprise</a:t>
            </a:r>
          </a:p>
        </p:txBody>
      </p:sp>
      <p:sp>
        <p:nvSpPr>
          <p:cNvPr id="7" name="Rectangle : coins arrondis 6">
            <a:extLst>
              <a:ext uri="{FF2B5EF4-FFF2-40B4-BE49-F238E27FC236}">
                <a16:creationId xmlns:a16="http://schemas.microsoft.com/office/drawing/2014/main" id="{14A80560-88F6-EC67-3EC0-0534DC616E6E}"/>
              </a:ext>
            </a:extLst>
          </p:cNvPr>
          <p:cNvSpPr/>
          <p:nvPr/>
        </p:nvSpPr>
        <p:spPr>
          <a:xfrm>
            <a:off x="7840493" y="4291182"/>
            <a:ext cx="2127115" cy="1199745"/>
          </a:xfrm>
          <a:prstGeom prst="roundRect">
            <a:avLst/>
          </a:prstGeom>
          <a:solidFill>
            <a:srgbClr val="038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t>Problèmes légaux</a:t>
            </a:r>
          </a:p>
        </p:txBody>
      </p:sp>
      <p:sp>
        <p:nvSpPr>
          <p:cNvPr id="3" name="Rectangle : coins arrondis 2">
            <a:extLst>
              <a:ext uri="{FF2B5EF4-FFF2-40B4-BE49-F238E27FC236}">
                <a16:creationId xmlns:a16="http://schemas.microsoft.com/office/drawing/2014/main" id="{512D317A-0735-CCF6-6EEC-EDCA92A83B83}"/>
              </a:ext>
            </a:extLst>
          </p:cNvPr>
          <p:cNvSpPr/>
          <p:nvPr/>
        </p:nvSpPr>
        <p:spPr>
          <a:xfrm>
            <a:off x="1815829" y="2467895"/>
            <a:ext cx="2127115" cy="1199745"/>
          </a:xfrm>
          <a:prstGeom prst="roundRect">
            <a:avLst/>
          </a:prstGeom>
          <a:solidFill>
            <a:srgbClr val="038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t>Pertes de données sensibles et indispensables</a:t>
            </a:r>
          </a:p>
        </p:txBody>
      </p:sp>
      <p:sp>
        <p:nvSpPr>
          <p:cNvPr id="4" name="Rectangle : coins arrondis 3">
            <a:extLst>
              <a:ext uri="{FF2B5EF4-FFF2-40B4-BE49-F238E27FC236}">
                <a16:creationId xmlns:a16="http://schemas.microsoft.com/office/drawing/2014/main" id="{62896495-62A5-8D0D-7925-4E878266B994}"/>
              </a:ext>
            </a:extLst>
          </p:cNvPr>
          <p:cNvSpPr/>
          <p:nvPr/>
        </p:nvSpPr>
        <p:spPr>
          <a:xfrm>
            <a:off x="4828161" y="2466917"/>
            <a:ext cx="2127115" cy="1199745"/>
          </a:xfrm>
          <a:prstGeom prst="roundRect">
            <a:avLst/>
          </a:prstGeom>
          <a:solidFill>
            <a:srgbClr val="F290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t>Vol de données et risque d’</a:t>
            </a:r>
            <a:r>
              <a:rPr lang="fr-FR" err="1"/>
              <a:t>espionage</a:t>
            </a:r>
            <a:r>
              <a:rPr lang="fr-FR"/>
              <a:t> industriel</a:t>
            </a:r>
          </a:p>
        </p:txBody>
      </p:sp>
      <p:sp>
        <p:nvSpPr>
          <p:cNvPr id="8" name="Rectangle : coins arrondis 7">
            <a:extLst>
              <a:ext uri="{FF2B5EF4-FFF2-40B4-BE49-F238E27FC236}">
                <a16:creationId xmlns:a16="http://schemas.microsoft.com/office/drawing/2014/main" id="{A4EAA27C-421B-A07E-F6D1-44B50A26D764}"/>
              </a:ext>
            </a:extLst>
          </p:cNvPr>
          <p:cNvSpPr/>
          <p:nvPr/>
        </p:nvSpPr>
        <p:spPr>
          <a:xfrm>
            <a:off x="7840493" y="2466916"/>
            <a:ext cx="2127115" cy="1199745"/>
          </a:xfrm>
          <a:prstGeom prst="roundRect">
            <a:avLst/>
          </a:prstGeom>
          <a:solidFill>
            <a:srgbClr val="263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t>Coûts imprévus pour la remédiation</a:t>
            </a:r>
          </a:p>
        </p:txBody>
      </p:sp>
    </p:spTree>
    <p:extLst>
      <p:ext uri="{BB962C8B-B14F-4D97-AF65-F5344CB8AC3E}">
        <p14:creationId xmlns:p14="http://schemas.microsoft.com/office/powerpoint/2010/main" val="34298244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EAB9DD69-3D89-CF44-2199-5FC752AB478A}"/>
              </a:ext>
            </a:extLst>
          </p:cNvPr>
          <p:cNvSpPr>
            <a:spLocks noGrp="1"/>
          </p:cNvSpPr>
          <p:nvPr>
            <p:ph type="title"/>
          </p:nvPr>
        </p:nvSpPr>
        <p:spPr/>
        <p:txBody>
          <a:bodyPr/>
          <a:lstStyle/>
          <a:p>
            <a:r>
              <a:rPr lang="fr-FR"/>
              <a:t>En matière de Cyber Sécurité, la posture est essentielle</a:t>
            </a:r>
          </a:p>
        </p:txBody>
      </p:sp>
      <p:sp>
        <p:nvSpPr>
          <p:cNvPr id="3" name="Espace réservé du texte 2">
            <a:extLst>
              <a:ext uri="{FF2B5EF4-FFF2-40B4-BE49-F238E27FC236}">
                <a16:creationId xmlns:a16="http://schemas.microsoft.com/office/drawing/2014/main" id="{1EB27A2D-19CD-8F15-18C4-64D684EE786C}"/>
              </a:ext>
            </a:extLst>
          </p:cNvPr>
          <p:cNvSpPr>
            <a:spLocks noGrp="1"/>
          </p:cNvSpPr>
          <p:nvPr>
            <p:ph type="body" sz="quarter" idx="12"/>
          </p:nvPr>
        </p:nvSpPr>
        <p:spPr/>
        <p:txBody>
          <a:bodyPr/>
          <a:lstStyle/>
          <a:p>
            <a:r>
              <a:rPr lang="fr-FR" sz="1200"/>
              <a:t>Analyse des attaques par ransomware. Sources : Microsoft Digital </a:t>
            </a:r>
            <a:r>
              <a:rPr lang="fr-FR" sz="1200" err="1"/>
              <a:t>Defense</a:t>
            </a:r>
            <a:r>
              <a:rPr lang="fr-FR" sz="1200"/>
              <a:t> </a:t>
            </a:r>
          </a:p>
          <a:p>
            <a:r>
              <a:rPr lang="fr-FR" sz="1200"/>
              <a:t>Report 2022</a:t>
            </a:r>
          </a:p>
          <a:p>
            <a:endParaRPr lang="fr-FR" sz="1400"/>
          </a:p>
          <a:p>
            <a:r>
              <a:rPr lang="fr-FR" sz="1000" b="0">
                <a:hlinkClick r:id="rId3">
                  <a:extLst>
                    <a:ext uri="{A12FA001-AC4F-418D-AE19-62706E023703}">
                      <ahyp:hlinkClr xmlns:ahyp="http://schemas.microsoft.com/office/drawing/2018/hyperlinkcolor" val="tx"/>
                    </a:ext>
                  </a:extLst>
                </a:hlinkClick>
              </a:rPr>
              <a:t>https://query.prod.cms.rt.microsoft.com/cms/api/am/binary/RE5bUvv?culture=en-us&amp;country=us</a:t>
            </a:r>
            <a:r>
              <a:rPr lang="fr-FR" sz="1000" b="0"/>
              <a:t> </a:t>
            </a:r>
          </a:p>
        </p:txBody>
      </p:sp>
      <p:sp>
        <p:nvSpPr>
          <p:cNvPr id="4" name="Espace réservé du texte 3">
            <a:extLst>
              <a:ext uri="{FF2B5EF4-FFF2-40B4-BE49-F238E27FC236}">
                <a16:creationId xmlns:a16="http://schemas.microsoft.com/office/drawing/2014/main" id="{2351FEEA-BD6C-6BBD-2AC9-2A5B05941A76}"/>
              </a:ext>
            </a:extLst>
          </p:cNvPr>
          <p:cNvSpPr>
            <a:spLocks noGrp="1"/>
          </p:cNvSpPr>
          <p:nvPr>
            <p:ph type="body" sz="quarter" idx="17"/>
          </p:nvPr>
        </p:nvSpPr>
        <p:spPr/>
        <p:txBody>
          <a:bodyPr/>
          <a:lstStyle/>
          <a:p>
            <a:endParaRPr lang="fr-FR"/>
          </a:p>
        </p:txBody>
      </p:sp>
      <p:sp>
        <p:nvSpPr>
          <p:cNvPr id="5" name="Espace réservé du texte 4">
            <a:extLst>
              <a:ext uri="{FF2B5EF4-FFF2-40B4-BE49-F238E27FC236}">
                <a16:creationId xmlns:a16="http://schemas.microsoft.com/office/drawing/2014/main" id="{AE04BD95-42A3-5396-6239-60E954E8FB04}"/>
              </a:ext>
            </a:extLst>
          </p:cNvPr>
          <p:cNvSpPr>
            <a:spLocks noGrp="1"/>
          </p:cNvSpPr>
          <p:nvPr>
            <p:ph type="body" sz="quarter" idx="18"/>
          </p:nvPr>
        </p:nvSpPr>
        <p:spPr/>
        <p:txBody>
          <a:bodyPr lIns="180000" tIns="180000" rIns="144000" bIns="180000"/>
          <a:lstStyle/>
          <a:p>
            <a:r>
              <a:rPr lang="fr-FR" sz="4400" b="1"/>
              <a:t>88 %</a:t>
            </a:r>
            <a:r>
              <a:rPr lang="fr-FR"/>
              <a:t> des clients concernés n’ont pas utilisé les bonnes pratiques de sécurité AD et Azure AD. </a:t>
            </a:r>
          </a:p>
        </p:txBody>
      </p:sp>
      <p:sp>
        <p:nvSpPr>
          <p:cNvPr id="6" name="Espace réservé du texte 5">
            <a:extLst>
              <a:ext uri="{FF2B5EF4-FFF2-40B4-BE49-F238E27FC236}">
                <a16:creationId xmlns:a16="http://schemas.microsoft.com/office/drawing/2014/main" id="{3FE73C7D-4B25-4871-CF6B-D980B3FE1822}"/>
              </a:ext>
            </a:extLst>
          </p:cNvPr>
          <p:cNvSpPr>
            <a:spLocks noGrp="1"/>
          </p:cNvSpPr>
          <p:nvPr>
            <p:ph type="body" sz="quarter" idx="19"/>
          </p:nvPr>
        </p:nvSpPr>
        <p:spPr>
          <a:solidFill>
            <a:schemeClr val="accent1"/>
          </a:solidFill>
        </p:spPr>
        <p:txBody>
          <a:bodyPr vert="horz" lIns="180000" tIns="180000" rIns="144000" bIns="180000" rtlCol="0" anchor="ctr">
            <a:noAutofit/>
          </a:bodyPr>
          <a:lstStyle/>
          <a:p>
            <a:r>
              <a:rPr lang="fr-FR"/>
              <a:t>L’absence d’un plan d’intervention efficace était un domaine critique observé dans </a:t>
            </a:r>
            <a:r>
              <a:rPr lang="fr-FR" sz="4400" b="1"/>
              <a:t>76 %</a:t>
            </a:r>
            <a:r>
              <a:rPr lang="fr-FR"/>
              <a:t> des organisations touchées, </a:t>
            </a:r>
          </a:p>
        </p:txBody>
      </p:sp>
      <p:sp>
        <p:nvSpPr>
          <p:cNvPr id="7" name="Espace réservé du texte 6">
            <a:extLst>
              <a:ext uri="{FF2B5EF4-FFF2-40B4-BE49-F238E27FC236}">
                <a16:creationId xmlns:a16="http://schemas.microsoft.com/office/drawing/2014/main" id="{96A41CC6-8EE1-3308-6E92-3482E94C759D}"/>
              </a:ext>
            </a:extLst>
          </p:cNvPr>
          <p:cNvSpPr>
            <a:spLocks noGrp="1"/>
          </p:cNvSpPr>
          <p:nvPr>
            <p:ph type="body" sz="quarter" idx="20"/>
          </p:nvPr>
        </p:nvSpPr>
        <p:spPr>
          <a:solidFill>
            <a:srgbClr val="038DCC"/>
          </a:solidFill>
        </p:spPr>
        <p:txBody>
          <a:bodyPr vert="horz" lIns="180000" tIns="180000" rIns="144000" bIns="180000" rtlCol="0" anchor="ctr">
            <a:noAutofit/>
          </a:bodyPr>
          <a:lstStyle/>
          <a:p>
            <a:r>
              <a:rPr lang="fr-FR" sz="4400" b="1"/>
              <a:t>44 % </a:t>
            </a:r>
            <a:r>
              <a:rPr lang="fr-FR"/>
              <a:t>des entreprises ne disposaient pas de sauvegardes immuables pour les systèmes touchés. </a:t>
            </a:r>
          </a:p>
        </p:txBody>
      </p:sp>
      <p:sp>
        <p:nvSpPr>
          <p:cNvPr id="8" name="Espace réservé du texte 7">
            <a:extLst>
              <a:ext uri="{FF2B5EF4-FFF2-40B4-BE49-F238E27FC236}">
                <a16:creationId xmlns:a16="http://schemas.microsoft.com/office/drawing/2014/main" id="{211A5EE8-EC55-3A13-EFFD-6CE5A792A003}"/>
              </a:ext>
            </a:extLst>
          </p:cNvPr>
          <p:cNvSpPr>
            <a:spLocks noGrp="1"/>
          </p:cNvSpPr>
          <p:nvPr>
            <p:ph type="body" sz="quarter" idx="21"/>
          </p:nvPr>
        </p:nvSpPr>
        <p:spPr>
          <a:solidFill>
            <a:srgbClr val="F29003"/>
          </a:solidFill>
        </p:spPr>
        <p:txBody>
          <a:bodyPr vert="horz" lIns="180000" tIns="180000" rIns="144000" bIns="180000" rtlCol="0" anchor="ctr">
            <a:noAutofit/>
          </a:bodyPr>
          <a:lstStyle/>
          <a:p>
            <a:r>
              <a:rPr lang="fr-FR" sz="4400" b="1"/>
              <a:t>68 %</a:t>
            </a:r>
            <a:r>
              <a:rPr lang="fr-FR"/>
              <a:t> des organisations touchées ne disposaient pas d’un processus efficace de gestion des vulnérabilités et des correctifs, </a:t>
            </a:r>
          </a:p>
        </p:txBody>
      </p:sp>
      <p:sp>
        <p:nvSpPr>
          <p:cNvPr id="9" name="Espace réservé du texte 8">
            <a:extLst>
              <a:ext uri="{FF2B5EF4-FFF2-40B4-BE49-F238E27FC236}">
                <a16:creationId xmlns:a16="http://schemas.microsoft.com/office/drawing/2014/main" id="{5A715541-DAEE-AD75-E75B-686F58A3B3B5}"/>
              </a:ext>
            </a:extLst>
          </p:cNvPr>
          <p:cNvSpPr>
            <a:spLocks noGrp="1"/>
          </p:cNvSpPr>
          <p:nvPr>
            <p:ph type="body" sz="quarter" idx="22"/>
          </p:nvPr>
        </p:nvSpPr>
        <p:spPr>
          <a:solidFill>
            <a:srgbClr val="038DCC"/>
          </a:solidFill>
        </p:spPr>
        <p:txBody>
          <a:bodyPr vert="horz" lIns="180000" tIns="180000" rIns="144000" bIns="180000" rtlCol="0" anchor="ctr">
            <a:noAutofit/>
          </a:bodyPr>
          <a:lstStyle/>
          <a:p>
            <a:r>
              <a:rPr lang="fr-FR"/>
              <a:t>Dans </a:t>
            </a:r>
            <a:r>
              <a:rPr lang="fr-FR" sz="4400" b="1"/>
              <a:t>88 %</a:t>
            </a:r>
            <a:r>
              <a:rPr lang="fr-FR"/>
              <a:t> des cas, l’authentification </a:t>
            </a:r>
            <a:r>
              <a:rPr lang="fr-FR" err="1"/>
              <a:t>multifacteur</a:t>
            </a:r>
            <a:r>
              <a:rPr lang="fr-FR"/>
              <a:t> n’a pas été mise en œuvre pour les comptes sensibles et à privilèges élevés, </a:t>
            </a:r>
          </a:p>
        </p:txBody>
      </p:sp>
      <p:sp>
        <p:nvSpPr>
          <p:cNvPr id="10" name="Espace réservé du texte 9">
            <a:extLst>
              <a:ext uri="{FF2B5EF4-FFF2-40B4-BE49-F238E27FC236}">
                <a16:creationId xmlns:a16="http://schemas.microsoft.com/office/drawing/2014/main" id="{D835976C-64D7-1B10-4201-AC6D617EEC5E}"/>
              </a:ext>
            </a:extLst>
          </p:cNvPr>
          <p:cNvSpPr>
            <a:spLocks noGrp="1"/>
          </p:cNvSpPr>
          <p:nvPr>
            <p:ph type="body" sz="quarter" idx="23"/>
          </p:nvPr>
        </p:nvSpPr>
        <p:spPr>
          <a:solidFill>
            <a:srgbClr val="F29003"/>
          </a:solidFill>
        </p:spPr>
        <p:txBody>
          <a:bodyPr vert="horz" lIns="180000" tIns="180000" rIns="144000" bIns="180000" rtlCol="0" anchor="ctr">
            <a:noAutofit/>
          </a:bodyPr>
          <a:lstStyle/>
          <a:p>
            <a:r>
              <a:rPr lang="fr-FR" sz="4400" b="1"/>
              <a:t>92 %</a:t>
            </a:r>
            <a:r>
              <a:rPr lang="fr-FR"/>
              <a:t> des organisations touchées n’ont pas mis en œuvre de contrôles efficaces de prévention des pertes de données pour atténuer ces risques, </a:t>
            </a:r>
          </a:p>
        </p:txBody>
      </p:sp>
    </p:spTree>
    <p:extLst>
      <p:ext uri="{BB962C8B-B14F-4D97-AF65-F5344CB8AC3E}">
        <p14:creationId xmlns:p14="http://schemas.microsoft.com/office/powerpoint/2010/main" val="3457504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2D73063F-1EED-FE63-AD92-DB0D35703431}"/>
              </a:ext>
            </a:extLst>
          </p:cNvPr>
          <p:cNvSpPr>
            <a:spLocks noGrp="1"/>
          </p:cNvSpPr>
          <p:nvPr>
            <p:ph type="title"/>
          </p:nvPr>
        </p:nvSpPr>
        <p:spPr>
          <a:xfrm>
            <a:off x="419710" y="611198"/>
            <a:ext cx="11354400" cy="697074"/>
          </a:xfrm>
        </p:spPr>
        <p:txBody>
          <a:bodyPr/>
          <a:lstStyle/>
          <a:p>
            <a:r>
              <a:rPr lang="fr-FR"/>
              <a:t>Une posture doit être complète</a:t>
            </a:r>
          </a:p>
        </p:txBody>
      </p:sp>
      <p:sp>
        <p:nvSpPr>
          <p:cNvPr id="5" name="Google Shape;857;p19">
            <a:extLst>
              <a:ext uri="{FF2B5EF4-FFF2-40B4-BE49-F238E27FC236}">
                <a16:creationId xmlns:a16="http://schemas.microsoft.com/office/drawing/2014/main" id="{5FFF0151-481B-67D4-2C5B-088C29C4A091}"/>
              </a:ext>
            </a:extLst>
          </p:cNvPr>
          <p:cNvSpPr txBox="1">
            <a:spLocks/>
          </p:cNvSpPr>
          <p:nvPr/>
        </p:nvSpPr>
        <p:spPr>
          <a:xfrm>
            <a:off x="1300357" y="2372742"/>
            <a:ext cx="2968033" cy="1183167"/>
          </a:xfrm>
          <a:prstGeom prst="rect">
            <a:avLst/>
          </a:prstGeom>
        </p:spPr>
        <p:txBody>
          <a:bodyPr spcFirstLastPara="1" vert="horz" wrap="square" lIns="0" tIns="0" rIns="0" bIns="0" rtlCol="0" anchor="t" anchorCtr="0">
            <a:no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400" b="1" kern="1200">
                <a:solidFill>
                  <a:schemeClr val="accent2"/>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200" kern="1200">
                <a:solidFill>
                  <a:schemeClr val="accent1"/>
                </a:solidFill>
                <a:latin typeface="+mj-lt"/>
                <a:ea typeface="+mn-ea"/>
                <a:cs typeface="+mn-cs"/>
              </a:defRPr>
            </a:lvl3pPr>
            <a:lvl4pPr marL="180000" indent="-180000" algn="l" defTabSz="914400" rtl="0" eaLnBrk="1" latinLnBrk="0" hangingPunct="1">
              <a:lnSpc>
                <a:spcPct val="100000"/>
              </a:lnSpc>
              <a:spcBef>
                <a:spcPts val="0"/>
              </a:spcBef>
              <a:spcAft>
                <a:spcPts val="600"/>
              </a:spcAft>
              <a:buFont typeface="Lato Light" panose="020F0302020204030203" charset="0"/>
              <a:buChar char="+"/>
              <a:defRPr sz="1200" kern="1200">
                <a:solidFill>
                  <a:schemeClr val="accent1"/>
                </a:solidFill>
                <a:latin typeface="+mj-lt"/>
                <a:ea typeface="+mn-ea"/>
                <a:cs typeface="+mn-cs"/>
              </a:defRPr>
            </a:lvl4pPr>
            <a:lvl5pPr marL="360000" indent="-180000" algn="l" defTabSz="914400" rtl="0" eaLnBrk="1" latinLnBrk="0" hangingPunct="1">
              <a:lnSpc>
                <a:spcPct val="100000"/>
              </a:lnSpc>
              <a:spcBef>
                <a:spcPts val="0"/>
              </a:spcBef>
              <a:spcAft>
                <a:spcPts val="600"/>
              </a:spcAft>
              <a:buFont typeface="Lato Light" panose="020F0302020204030203" charset="0"/>
              <a:buChar char="–"/>
              <a:defRPr sz="1050" kern="1200">
                <a:solidFill>
                  <a:schemeClr val="accent1"/>
                </a:solidFill>
                <a:latin typeface="+mj-lt"/>
                <a:ea typeface="+mn-ea"/>
                <a:cs typeface="+mn-cs"/>
              </a:defRPr>
            </a:lvl5pPr>
            <a:lvl6pPr marL="0" indent="0" algn="l" defTabSz="914400" rtl="0" eaLnBrk="1" latinLnBrk="0" hangingPunct="1">
              <a:lnSpc>
                <a:spcPct val="100000"/>
              </a:lnSpc>
              <a:spcBef>
                <a:spcPts val="0"/>
              </a:spcBef>
              <a:spcAft>
                <a:spcPts val="600"/>
              </a:spcAft>
              <a:buFontTx/>
              <a:buNone/>
              <a:defRPr sz="1100" kern="1200">
                <a:solidFill>
                  <a:schemeClr val="accent1"/>
                </a:solidFill>
                <a:latin typeface="+mj-lt"/>
                <a:ea typeface="+mn-ea"/>
                <a:cs typeface="+mn-cs"/>
              </a:defRPr>
            </a:lvl6pPr>
            <a:lvl7pPr marL="0" indent="0" algn="l" defTabSz="914400" rtl="0" eaLnBrk="1" latinLnBrk="0" hangingPunct="1">
              <a:lnSpc>
                <a:spcPct val="100000"/>
              </a:lnSpc>
              <a:spcBef>
                <a:spcPts val="0"/>
              </a:spcBef>
              <a:spcAft>
                <a:spcPts val="600"/>
              </a:spcAft>
              <a:buFontTx/>
              <a:buNone/>
              <a:defRPr sz="1000" i="1" kern="1200">
                <a:solidFill>
                  <a:schemeClr val="accent1"/>
                </a:solidFill>
                <a:latin typeface="+mj-lt"/>
                <a:ea typeface="+mn-ea"/>
                <a:cs typeface="+mn-cs"/>
              </a:defRPr>
            </a:lvl7pPr>
            <a:lvl8pPr marL="0" indent="0" algn="l" defTabSz="914400" rtl="0" eaLnBrk="1" latinLnBrk="0" hangingPunct="1">
              <a:lnSpc>
                <a:spcPct val="100000"/>
              </a:lnSpc>
              <a:spcBef>
                <a:spcPts val="0"/>
              </a:spcBef>
              <a:spcAft>
                <a:spcPts val="600"/>
              </a:spcAft>
              <a:buFontTx/>
              <a:buNone/>
              <a:defRPr sz="900" i="1" kern="1200">
                <a:solidFill>
                  <a:schemeClr val="accent1"/>
                </a:solidFill>
                <a:latin typeface="+mj-lt"/>
                <a:ea typeface="+mn-ea"/>
                <a:cs typeface="+mn-cs"/>
              </a:defRPr>
            </a:lvl8pPr>
            <a:lvl9pPr marL="0" indent="0" algn="l" defTabSz="914400" rtl="0" eaLnBrk="1" latinLnBrk="0" hangingPunct="1">
              <a:lnSpc>
                <a:spcPct val="100000"/>
              </a:lnSpc>
              <a:spcBef>
                <a:spcPts val="0"/>
              </a:spcBef>
              <a:spcAft>
                <a:spcPts val="600"/>
              </a:spcAft>
              <a:buFontTx/>
              <a:buNone/>
              <a:defRPr sz="900" i="0" kern="1200">
                <a:solidFill>
                  <a:schemeClr val="accent1"/>
                </a:solidFill>
                <a:latin typeface="+mj-lt"/>
                <a:ea typeface="+mn-ea"/>
                <a:cs typeface="+mn-cs"/>
              </a:defRPr>
            </a:lvl9pPr>
          </a:lstStyle>
          <a:p>
            <a:pPr algn="r"/>
            <a:r>
              <a:rPr lang="fr-FR" sz="1800">
                <a:solidFill>
                  <a:schemeClr val="bg2">
                    <a:lumMod val="90000"/>
                  </a:schemeClr>
                </a:solidFill>
              </a:rPr>
              <a:t>Protection des appareils numériques de l’entreprise (ordinateurs, mobiles)</a:t>
            </a:r>
          </a:p>
        </p:txBody>
      </p:sp>
      <p:grpSp>
        <p:nvGrpSpPr>
          <p:cNvPr id="6" name="Google Shape;5030;p50">
            <a:extLst>
              <a:ext uri="{FF2B5EF4-FFF2-40B4-BE49-F238E27FC236}">
                <a16:creationId xmlns:a16="http://schemas.microsoft.com/office/drawing/2014/main" id="{52FB739F-F917-D314-D430-ABEECDB476E7}"/>
              </a:ext>
            </a:extLst>
          </p:cNvPr>
          <p:cNvGrpSpPr/>
          <p:nvPr/>
        </p:nvGrpSpPr>
        <p:grpSpPr>
          <a:xfrm>
            <a:off x="4268390" y="2375254"/>
            <a:ext cx="3527249" cy="3525604"/>
            <a:chOff x="7804870" y="2682313"/>
            <a:chExt cx="720118" cy="719782"/>
          </a:xfrm>
        </p:grpSpPr>
        <p:sp>
          <p:nvSpPr>
            <p:cNvPr id="7" name="Google Shape;5031;p50">
              <a:extLst>
                <a:ext uri="{FF2B5EF4-FFF2-40B4-BE49-F238E27FC236}">
                  <a16:creationId xmlns:a16="http://schemas.microsoft.com/office/drawing/2014/main" id="{0AE36A18-4987-520B-594C-88AF2862C3E0}"/>
                </a:ext>
              </a:extLst>
            </p:cNvPr>
            <p:cNvSpPr/>
            <p:nvPr/>
          </p:nvSpPr>
          <p:spPr>
            <a:xfrm>
              <a:off x="7804870" y="2922841"/>
              <a:ext cx="256443" cy="407568"/>
            </a:xfrm>
            <a:custGeom>
              <a:avLst/>
              <a:gdLst/>
              <a:ahLst/>
              <a:cxnLst/>
              <a:rect l="l" t="t" r="r" b="b"/>
              <a:pathLst>
                <a:path w="376" h="598" extrusionOk="0">
                  <a:moveTo>
                    <a:pt x="242" y="519"/>
                  </a:moveTo>
                  <a:cubicBezTo>
                    <a:pt x="234" y="513"/>
                    <a:pt x="229" y="503"/>
                    <a:pt x="228" y="493"/>
                  </a:cubicBezTo>
                  <a:cubicBezTo>
                    <a:pt x="227" y="477"/>
                    <a:pt x="233" y="460"/>
                    <a:pt x="244" y="445"/>
                  </a:cubicBezTo>
                  <a:cubicBezTo>
                    <a:pt x="255" y="430"/>
                    <a:pt x="269" y="420"/>
                    <a:pt x="284" y="416"/>
                  </a:cubicBezTo>
                  <a:cubicBezTo>
                    <a:pt x="294" y="413"/>
                    <a:pt x="305" y="415"/>
                    <a:pt x="313" y="421"/>
                  </a:cubicBezTo>
                  <a:cubicBezTo>
                    <a:pt x="316" y="424"/>
                    <a:pt x="319" y="427"/>
                    <a:pt x="321" y="430"/>
                  </a:cubicBezTo>
                  <a:cubicBezTo>
                    <a:pt x="326" y="437"/>
                    <a:pt x="335" y="437"/>
                    <a:pt x="340" y="430"/>
                  </a:cubicBezTo>
                  <a:cubicBezTo>
                    <a:pt x="372" y="386"/>
                    <a:pt x="372" y="386"/>
                    <a:pt x="372" y="386"/>
                  </a:cubicBezTo>
                  <a:cubicBezTo>
                    <a:pt x="376" y="381"/>
                    <a:pt x="375" y="374"/>
                    <a:pt x="370" y="371"/>
                  </a:cubicBezTo>
                  <a:cubicBezTo>
                    <a:pt x="313" y="325"/>
                    <a:pt x="276" y="254"/>
                    <a:pt x="276" y="175"/>
                  </a:cubicBezTo>
                  <a:cubicBezTo>
                    <a:pt x="276" y="157"/>
                    <a:pt x="278" y="140"/>
                    <a:pt x="281" y="124"/>
                  </a:cubicBezTo>
                  <a:cubicBezTo>
                    <a:pt x="283" y="118"/>
                    <a:pt x="279" y="112"/>
                    <a:pt x="274" y="111"/>
                  </a:cubicBezTo>
                  <a:cubicBezTo>
                    <a:pt x="177" y="79"/>
                    <a:pt x="177" y="79"/>
                    <a:pt x="177" y="79"/>
                  </a:cubicBezTo>
                  <a:cubicBezTo>
                    <a:pt x="175" y="77"/>
                    <a:pt x="173" y="74"/>
                    <a:pt x="174" y="71"/>
                  </a:cubicBezTo>
                  <a:cubicBezTo>
                    <a:pt x="176" y="64"/>
                    <a:pt x="178" y="58"/>
                    <a:pt x="185" y="56"/>
                  </a:cubicBezTo>
                  <a:cubicBezTo>
                    <a:pt x="189" y="55"/>
                    <a:pt x="193" y="55"/>
                    <a:pt x="197" y="54"/>
                  </a:cubicBezTo>
                  <a:cubicBezTo>
                    <a:pt x="209" y="50"/>
                    <a:pt x="215" y="38"/>
                    <a:pt x="208" y="27"/>
                  </a:cubicBezTo>
                  <a:cubicBezTo>
                    <a:pt x="201" y="16"/>
                    <a:pt x="189" y="9"/>
                    <a:pt x="177" y="5"/>
                  </a:cubicBezTo>
                  <a:cubicBezTo>
                    <a:pt x="165" y="1"/>
                    <a:pt x="151" y="0"/>
                    <a:pt x="139" y="5"/>
                  </a:cubicBezTo>
                  <a:cubicBezTo>
                    <a:pt x="127" y="9"/>
                    <a:pt x="124" y="23"/>
                    <a:pt x="132" y="32"/>
                  </a:cubicBezTo>
                  <a:cubicBezTo>
                    <a:pt x="135" y="36"/>
                    <a:pt x="138" y="38"/>
                    <a:pt x="140" y="42"/>
                  </a:cubicBezTo>
                  <a:cubicBezTo>
                    <a:pt x="145" y="48"/>
                    <a:pt x="143" y="54"/>
                    <a:pt x="141" y="60"/>
                  </a:cubicBezTo>
                  <a:cubicBezTo>
                    <a:pt x="140" y="63"/>
                    <a:pt x="136" y="65"/>
                    <a:pt x="133" y="65"/>
                  </a:cubicBezTo>
                  <a:cubicBezTo>
                    <a:pt x="32" y="32"/>
                    <a:pt x="32" y="32"/>
                    <a:pt x="32" y="32"/>
                  </a:cubicBezTo>
                  <a:cubicBezTo>
                    <a:pt x="26" y="30"/>
                    <a:pt x="19" y="34"/>
                    <a:pt x="17" y="40"/>
                  </a:cubicBezTo>
                  <a:cubicBezTo>
                    <a:pt x="6" y="83"/>
                    <a:pt x="0" y="128"/>
                    <a:pt x="0" y="175"/>
                  </a:cubicBezTo>
                  <a:cubicBezTo>
                    <a:pt x="0" y="345"/>
                    <a:pt x="81" y="497"/>
                    <a:pt x="207" y="594"/>
                  </a:cubicBezTo>
                  <a:cubicBezTo>
                    <a:pt x="212" y="598"/>
                    <a:pt x="219" y="597"/>
                    <a:pt x="223" y="591"/>
                  </a:cubicBezTo>
                  <a:cubicBezTo>
                    <a:pt x="259" y="542"/>
                    <a:pt x="259" y="542"/>
                    <a:pt x="259" y="542"/>
                  </a:cubicBezTo>
                  <a:cubicBezTo>
                    <a:pt x="264" y="535"/>
                    <a:pt x="260" y="526"/>
                    <a:pt x="253" y="524"/>
                  </a:cubicBezTo>
                  <a:cubicBezTo>
                    <a:pt x="249" y="523"/>
                    <a:pt x="245" y="521"/>
                    <a:pt x="242" y="519"/>
                  </a:cubicBezTo>
                  <a:close/>
                </a:path>
              </a:pathLst>
            </a:custGeom>
            <a:solidFill>
              <a:schemeClr val="accent5"/>
            </a:solidFill>
            <a:ln>
              <a:noFill/>
            </a:ln>
          </p:spPr>
          <p:txBody>
            <a:bodyPr spcFirstLastPara="1" wrap="square" lIns="91433" tIns="45700" rIns="91433" bIns="45700" anchor="t" anchorCtr="0">
              <a:noAutofit/>
            </a:bodyPr>
            <a:lstStyle/>
            <a:p>
              <a:pPr>
                <a:buClr>
                  <a:schemeClr val="dk1"/>
                </a:buClr>
                <a:buSzPts val="1400"/>
              </a:pPr>
              <a:endParaRPr sz="1867">
                <a:solidFill>
                  <a:schemeClr val="dk1"/>
                </a:solidFill>
                <a:latin typeface="Calibri"/>
                <a:ea typeface="Calibri"/>
                <a:cs typeface="Calibri"/>
                <a:sym typeface="Calibri"/>
              </a:endParaRPr>
            </a:p>
          </p:txBody>
        </p:sp>
        <p:sp>
          <p:nvSpPr>
            <p:cNvPr id="8" name="Google Shape;5032;p50">
              <a:extLst>
                <a:ext uri="{FF2B5EF4-FFF2-40B4-BE49-F238E27FC236}">
                  <a16:creationId xmlns:a16="http://schemas.microsoft.com/office/drawing/2014/main" id="{B41B2B37-F9B7-E386-59CF-F085BAC15447}"/>
                </a:ext>
              </a:extLst>
            </p:cNvPr>
            <p:cNvSpPr/>
            <p:nvPr/>
          </p:nvSpPr>
          <p:spPr>
            <a:xfrm>
              <a:off x="7823833" y="2682313"/>
              <a:ext cx="377215" cy="304549"/>
            </a:xfrm>
            <a:custGeom>
              <a:avLst/>
              <a:gdLst/>
              <a:ahLst/>
              <a:cxnLst/>
              <a:rect l="l" t="t" r="r" b="b"/>
              <a:pathLst>
                <a:path w="553" h="447" extrusionOk="0">
                  <a:moveTo>
                    <a:pt x="84" y="362"/>
                  </a:moveTo>
                  <a:cubicBezTo>
                    <a:pt x="87" y="352"/>
                    <a:pt x="95" y="344"/>
                    <a:pt x="105" y="340"/>
                  </a:cubicBezTo>
                  <a:cubicBezTo>
                    <a:pt x="119" y="335"/>
                    <a:pt x="137" y="335"/>
                    <a:pt x="154" y="341"/>
                  </a:cubicBezTo>
                  <a:cubicBezTo>
                    <a:pt x="172" y="346"/>
                    <a:pt x="187" y="357"/>
                    <a:pt x="195" y="370"/>
                  </a:cubicBezTo>
                  <a:cubicBezTo>
                    <a:pt x="201" y="379"/>
                    <a:pt x="202" y="390"/>
                    <a:pt x="199" y="399"/>
                  </a:cubicBezTo>
                  <a:cubicBezTo>
                    <a:pt x="198" y="403"/>
                    <a:pt x="196" y="407"/>
                    <a:pt x="193" y="410"/>
                  </a:cubicBezTo>
                  <a:cubicBezTo>
                    <a:pt x="188" y="416"/>
                    <a:pt x="191" y="425"/>
                    <a:pt x="199" y="428"/>
                  </a:cubicBezTo>
                  <a:cubicBezTo>
                    <a:pt x="250" y="445"/>
                    <a:pt x="250" y="445"/>
                    <a:pt x="250" y="445"/>
                  </a:cubicBezTo>
                  <a:cubicBezTo>
                    <a:pt x="256" y="447"/>
                    <a:pt x="263" y="444"/>
                    <a:pt x="265" y="438"/>
                  </a:cubicBezTo>
                  <a:cubicBezTo>
                    <a:pt x="298" y="352"/>
                    <a:pt x="377" y="288"/>
                    <a:pt x="472" y="277"/>
                  </a:cubicBezTo>
                  <a:cubicBezTo>
                    <a:pt x="478" y="277"/>
                    <a:pt x="482" y="272"/>
                    <a:pt x="482" y="266"/>
                  </a:cubicBezTo>
                  <a:cubicBezTo>
                    <a:pt x="482" y="165"/>
                    <a:pt x="482" y="165"/>
                    <a:pt x="482" y="165"/>
                  </a:cubicBezTo>
                  <a:cubicBezTo>
                    <a:pt x="483" y="162"/>
                    <a:pt x="486" y="159"/>
                    <a:pt x="489" y="159"/>
                  </a:cubicBezTo>
                  <a:cubicBezTo>
                    <a:pt x="496" y="158"/>
                    <a:pt x="502" y="159"/>
                    <a:pt x="507" y="165"/>
                  </a:cubicBezTo>
                  <a:cubicBezTo>
                    <a:pt x="509" y="168"/>
                    <a:pt x="511" y="172"/>
                    <a:pt x="513" y="176"/>
                  </a:cubicBezTo>
                  <a:cubicBezTo>
                    <a:pt x="520" y="186"/>
                    <a:pt x="533" y="187"/>
                    <a:pt x="541" y="178"/>
                  </a:cubicBezTo>
                  <a:cubicBezTo>
                    <a:pt x="549" y="168"/>
                    <a:pt x="553" y="154"/>
                    <a:pt x="552" y="141"/>
                  </a:cubicBezTo>
                  <a:cubicBezTo>
                    <a:pt x="553" y="128"/>
                    <a:pt x="549" y="115"/>
                    <a:pt x="541" y="105"/>
                  </a:cubicBezTo>
                  <a:cubicBezTo>
                    <a:pt x="533" y="95"/>
                    <a:pt x="520" y="96"/>
                    <a:pt x="513" y="107"/>
                  </a:cubicBezTo>
                  <a:cubicBezTo>
                    <a:pt x="511" y="111"/>
                    <a:pt x="509" y="114"/>
                    <a:pt x="507" y="118"/>
                  </a:cubicBezTo>
                  <a:cubicBezTo>
                    <a:pt x="502" y="124"/>
                    <a:pt x="496" y="124"/>
                    <a:pt x="489" y="124"/>
                  </a:cubicBezTo>
                  <a:cubicBezTo>
                    <a:pt x="486" y="124"/>
                    <a:pt x="483" y="121"/>
                    <a:pt x="482" y="118"/>
                  </a:cubicBezTo>
                  <a:cubicBezTo>
                    <a:pt x="482" y="12"/>
                    <a:pt x="482" y="12"/>
                    <a:pt x="482" y="12"/>
                  </a:cubicBezTo>
                  <a:cubicBezTo>
                    <a:pt x="482" y="5"/>
                    <a:pt x="477" y="0"/>
                    <a:pt x="470" y="0"/>
                  </a:cubicBezTo>
                  <a:cubicBezTo>
                    <a:pt x="253" y="12"/>
                    <a:pt x="71" y="155"/>
                    <a:pt x="2" y="352"/>
                  </a:cubicBezTo>
                  <a:cubicBezTo>
                    <a:pt x="0" y="358"/>
                    <a:pt x="3" y="364"/>
                    <a:pt x="9" y="366"/>
                  </a:cubicBezTo>
                  <a:cubicBezTo>
                    <a:pt x="68" y="385"/>
                    <a:pt x="68" y="385"/>
                    <a:pt x="68" y="385"/>
                  </a:cubicBezTo>
                  <a:cubicBezTo>
                    <a:pt x="75" y="388"/>
                    <a:pt x="83" y="382"/>
                    <a:pt x="82" y="374"/>
                  </a:cubicBezTo>
                  <a:cubicBezTo>
                    <a:pt x="82" y="370"/>
                    <a:pt x="83" y="366"/>
                    <a:pt x="84" y="362"/>
                  </a:cubicBezTo>
                  <a:close/>
                </a:path>
              </a:pathLst>
            </a:custGeom>
            <a:solidFill>
              <a:schemeClr val="accent1"/>
            </a:solidFill>
            <a:ln>
              <a:noFill/>
            </a:ln>
          </p:spPr>
          <p:txBody>
            <a:bodyPr spcFirstLastPara="1" wrap="square" lIns="91433" tIns="45700" rIns="91433" bIns="45700" anchor="t" anchorCtr="0">
              <a:noAutofit/>
            </a:bodyPr>
            <a:lstStyle/>
            <a:p>
              <a:pPr>
                <a:buClr>
                  <a:schemeClr val="dk1"/>
                </a:buClr>
                <a:buSzPts val="1400"/>
              </a:pPr>
              <a:endParaRPr sz="1867">
                <a:solidFill>
                  <a:schemeClr val="dk1"/>
                </a:solidFill>
                <a:latin typeface="Calibri"/>
                <a:ea typeface="Calibri"/>
                <a:cs typeface="Calibri"/>
                <a:sym typeface="Calibri"/>
              </a:endParaRPr>
            </a:p>
          </p:txBody>
        </p:sp>
        <p:sp>
          <p:nvSpPr>
            <p:cNvPr id="9" name="Google Shape;5033;p50">
              <a:extLst>
                <a:ext uri="{FF2B5EF4-FFF2-40B4-BE49-F238E27FC236}">
                  <a16:creationId xmlns:a16="http://schemas.microsoft.com/office/drawing/2014/main" id="{CD1343DA-3663-1619-6429-E24C944F888F}"/>
                </a:ext>
              </a:extLst>
            </p:cNvPr>
            <p:cNvSpPr/>
            <p:nvPr/>
          </p:nvSpPr>
          <p:spPr>
            <a:xfrm>
              <a:off x="8277575" y="2932985"/>
              <a:ext cx="247414" cy="390661"/>
            </a:xfrm>
            <a:custGeom>
              <a:avLst/>
              <a:gdLst/>
              <a:ahLst/>
              <a:cxnLst/>
              <a:rect l="l" t="t" r="r" b="b"/>
              <a:pathLst>
                <a:path w="363" h="573" extrusionOk="0">
                  <a:moveTo>
                    <a:pt x="268" y="20"/>
                  </a:moveTo>
                  <a:cubicBezTo>
                    <a:pt x="261" y="23"/>
                    <a:pt x="258" y="32"/>
                    <a:pt x="263" y="38"/>
                  </a:cubicBezTo>
                  <a:cubicBezTo>
                    <a:pt x="266" y="42"/>
                    <a:pt x="268" y="45"/>
                    <a:pt x="269" y="49"/>
                  </a:cubicBezTo>
                  <a:cubicBezTo>
                    <a:pt x="272" y="59"/>
                    <a:pt x="270" y="70"/>
                    <a:pt x="265" y="79"/>
                  </a:cubicBezTo>
                  <a:cubicBezTo>
                    <a:pt x="256" y="92"/>
                    <a:pt x="242" y="102"/>
                    <a:pt x="224" y="107"/>
                  </a:cubicBezTo>
                  <a:cubicBezTo>
                    <a:pt x="207" y="113"/>
                    <a:pt x="189" y="114"/>
                    <a:pt x="174" y="108"/>
                  </a:cubicBezTo>
                  <a:cubicBezTo>
                    <a:pt x="165" y="104"/>
                    <a:pt x="157" y="96"/>
                    <a:pt x="154" y="86"/>
                  </a:cubicBezTo>
                  <a:cubicBezTo>
                    <a:pt x="153" y="83"/>
                    <a:pt x="152" y="79"/>
                    <a:pt x="152" y="75"/>
                  </a:cubicBezTo>
                  <a:cubicBezTo>
                    <a:pt x="152" y="67"/>
                    <a:pt x="145" y="60"/>
                    <a:pt x="137" y="63"/>
                  </a:cubicBezTo>
                  <a:cubicBezTo>
                    <a:pt x="85" y="80"/>
                    <a:pt x="85" y="80"/>
                    <a:pt x="85" y="80"/>
                  </a:cubicBezTo>
                  <a:cubicBezTo>
                    <a:pt x="80" y="82"/>
                    <a:pt x="76" y="88"/>
                    <a:pt x="78" y="94"/>
                  </a:cubicBezTo>
                  <a:cubicBezTo>
                    <a:pt x="84" y="115"/>
                    <a:pt x="87" y="137"/>
                    <a:pt x="87" y="160"/>
                  </a:cubicBezTo>
                  <a:cubicBezTo>
                    <a:pt x="87" y="233"/>
                    <a:pt x="55" y="299"/>
                    <a:pt x="5" y="345"/>
                  </a:cubicBezTo>
                  <a:cubicBezTo>
                    <a:pt x="0" y="349"/>
                    <a:pt x="0" y="356"/>
                    <a:pt x="3" y="361"/>
                  </a:cubicBezTo>
                  <a:cubicBezTo>
                    <a:pt x="63" y="443"/>
                    <a:pt x="63" y="443"/>
                    <a:pt x="63" y="443"/>
                  </a:cubicBezTo>
                  <a:cubicBezTo>
                    <a:pt x="63" y="446"/>
                    <a:pt x="63" y="449"/>
                    <a:pt x="61" y="452"/>
                  </a:cubicBezTo>
                  <a:cubicBezTo>
                    <a:pt x="55" y="456"/>
                    <a:pt x="50" y="459"/>
                    <a:pt x="43" y="457"/>
                  </a:cubicBezTo>
                  <a:cubicBezTo>
                    <a:pt x="39" y="456"/>
                    <a:pt x="35" y="453"/>
                    <a:pt x="32" y="452"/>
                  </a:cubicBezTo>
                  <a:cubicBezTo>
                    <a:pt x="20" y="447"/>
                    <a:pt x="8" y="454"/>
                    <a:pt x="7" y="467"/>
                  </a:cubicBezTo>
                  <a:cubicBezTo>
                    <a:pt x="6" y="479"/>
                    <a:pt x="12" y="493"/>
                    <a:pt x="20" y="503"/>
                  </a:cubicBezTo>
                  <a:cubicBezTo>
                    <a:pt x="27" y="513"/>
                    <a:pt x="38" y="523"/>
                    <a:pt x="50" y="526"/>
                  </a:cubicBezTo>
                  <a:cubicBezTo>
                    <a:pt x="62" y="529"/>
                    <a:pt x="73" y="520"/>
                    <a:pt x="72" y="507"/>
                  </a:cubicBezTo>
                  <a:cubicBezTo>
                    <a:pt x="72" y="503"/>
                    <a:pt x="71" y="499"/>
                    <a:pt x="70" y="495"/>
                  </a:cubicBezTo>
                  <a:cubicBezTo>
                    <a:pt x="70" y="487"/>
                    <a:pt x="75" y="484"/>
                    <a:pt x="81" y="480"/>
                  </a:cubicBezTo>
                  <a:cubicBezTo>
                    <a:pt x="84" y="478"/>
                    <a:pt x="88" y="479"/>
                    <a:pt x="90" y="481"/>
                  </a:cubicBezTo>
                  <a:cubicBezTo>
                    <a:pt x="153" y="566"/>
                    <a:pt x="153" y="566"/>
                    <a:pt x="153" y="566"/>
                  </a:cubicBezTo>
                  <a:cubicBezTo>
                    <a:pt x="156" y="572"/>
                    <a:pt x="164" y="573"/>
                    <a:pt x="169" y="569"/>
                  </a:cubicBezTo>
                  <a:cubicBezTo>
                    <a:pt x="287" y="472"/>
                    <a:pt x="363" y="324"/>
                    <a:pt x="363" y="160"/>
                  </a:cubicBezTo>
                  <a:cubicBezTo>
                    <a:pt x="363" y="107"/>
                    <a:pt x="355" y="57"/>
                    <a:pt x="341" y="9"/>
                  </a:cubicBezTo>
                  <a:cubicBezTo>
                    <a:pt x="339" y="3"/>
                    <a:pt x="333" y="0"/>
                    <a:pt x="327" y="1"/>
                  </a:cubicBezTo>
                  <a:lnTo>
                    <a:pt x="268" y="20"/>
                  </a:lnTo>
                  <a:close/>
                </a:path>
              </a:pathLst>
            </a:custGeom>
            <a:solidFill>
              <a:schemeClr val="accent3"/>
            </a:solidFill>
            <a:ln>
              <a:noFill/>
            </a:ln>
          </p:spPr>
          <p:txBody>
            <a:bodyPr spcFirstLastPara="1" wrap="square" lIns="91433" tIns="45700" rIns="91433" bIns="45700" anchor="t" anchorCtr="0">
              <a:noAutofit/>
            </a:bodyPr>
            <a:lstStyle/>
            <a:p>
              <a:pPr>
                <a:buClr>
                  <a:schemeClr val="dk1"/>
                </a:buClr>
                <a:buSzPts val="1400"/>
              </a:pPr>
              <a:endParaRPr sz="1867">
                <a:solidFill>
                  <a:schemeClr val="dk1"/>
                </a:solidFill>
                <a:latin typeface="Calibri"/>
                <a:ea typeface="Calibri"/>
                <a:cs typeface="Calibri"/>
                <a:sym typeface="Calibri"/>
              </a:endParaRPr>
            </a:p>
          </p:txBody>
        </p:sp>
        <p:sp>
          <p:nvSpPr>
            <p:cNvPr id="10" name="Google Shape;5034;p50">
              <a:extLst>
                <a:ext uri="{FF2B5EF4-FFF2-40B4-BE49-F238E27FC236}">
                  <a16:creationId xmlns:a16="http://schemas.microsoft.com/office/drawing/2014/main" id="{6D1BCD84-DCC9-9813-28D3-404CE69CCAAF}"/>
                </a:ext>
              </a:extLst>
            </p:cNvPr>
            <p:cNvSpPr/>
            <p:nvPr/>
          </p:nvSpPr>
          <p:spPr>
            <a:xfrm>
              <a:off x="8166284" y="2682313"/>
              <a:ext cx="336357" cy="315595"/>
            </a:xfrm>
            <a:custGeom>
              <a:avLst/>
              <a:gdLst/>
              <a:ahLst/>
              <a:cxnLst/>
              <a:rect l="l" t="t" r="r" b="b"/>
              <a:pathLst>
                <a:path w="493" h="463" extrusionOk="0">
                  <a:moveTo>
                    <a:pt x="27" y="81"/>
                  </a:moveTo>
                  <a:cubicBezTo>
                    <a:pt x="37" y="81"/>
                    <a:pt x="47" y="86"/>
                    <a:pt x="54" y="94"/>
                  </a:cubicBezTo>
                  <a:cubicBezTo>
                    <a:pt x="64" y="106"/>
                    <a:pt x="69" y="123"/>
                    <a:pt x="69" y="141"/>
                  </a:cubicBezTo>
                  <a:cubicBezTo>
                    <a:pt x="69" y="160"/>
                    <a:pt x="64" y="177"/>
                    <a:pt x="54" y="189"/>
                  </a:cubicBezTo>
                  <a:cubicBezTo>
                    <a:pt x="47" y="197"/>
                    <a:pt x="37" y="202"/>
                    <a:pt x="27" y="202"/>
                  </a:cubicBezTo>
                  <a:cubicBezTo>
                    <a:pt x="23" y="202"/>
                    <a:pt x="19" y="201"/>
                    <a:pt x="15" y="200"/>
                  </a:cubicBezTo>
                  <a:cubicBezTo>
                    <a:pt x="8" y="197"/>
                    <a:pt x="0" y="202"/>
                    <a:pt x="0" y="210"/>
                  </a:cubicBezTo>
                  <a:cubicBezTo>
                    <a:pt x="0" y="265"/>
                    <a:pt x="0" y="265"/>
                    <a:pt x="0" y="265"/>
                  </a:cubicBezTo>
                  <a:cubicBezTo>
                    <a:pt x="0" y="271"/>
                    <a:pt x="5" y="276"/>
                    <a:pt x="11" y="276"/>
                  </a:cubicBezTo>
                  <a:cubicBezTo>
                    <a:pt x="107" y="281"/>
                    <a:pt x="189" y="340"/>
                    <a:pt x="227" y="423"/>
                  </a:cubicBezTo>
                  <a:cubicBezTo>
                    <a:pt x="230" y="429"/>
                    <a:pt x="236" y="432"/>
                    <a:pt x="241" y="430"/>
                  </a:cubicBezTo>
                  <a:cubicBezTo>
                    <a:pt x="338" y="398"/>
                    <a:pt x="338" y="398"/>
                    <a:pt x="338" y="398"/>
                  </a:cubicBezTo>
                  <a:cubicBezTo>
                    <a:pt x="341" y="399"/>
                    <a:pt x="344" y="400"/>
                    <a:pt x="346" y="403"/>
                  </a:cubicBezTo>
                  <a:cubicBezTo>
                    <a:pt x="348" y="410"/>
                    <a:pt x="350" y="416"/>
                    <a:pt x="345" y="422"/>
                  </a:cubicBezTo>
                  <a:cubicBezTo>
                    <a:pt x="343" y="425"/>
                    <a:pt x="339" y="428"/>
                    <a:pt x="337" y="431"/>
                  </a:cubicBezTo>
                  <a:cubicBezTo>
                    <a:pt x="329" y="441"/>
                    <a:pt x="332" y="454"/>
                    <a:pt x="344" y="459"/>
                  </a:cubicBezTo>
                  <a:cubicBezTo>
                    <a:pt x="355" y="463"/>
                    <a:pt x="369" y="462"/>
                    <a:pt x="382" y="458"/>
                  </a:cubicBezTo>
                  <a:cubicBezTo>
                    <a:pt x="394" y="454"/>
                    <a:pt x="406" y="447"/>
                    <a:pt x="413" y="436"/>
                  </a:cubicBezTo>
                  <a:cubicBezTo>
                    <a:pt x="420" y="426"/>
                    <a:pt x="414" y="413"/>
                    <a:pt x="402" y="410"/>
                  </a:cubicBezTo>
                  <a:cubicBezTo>
                    <a:pt x="398" y="409"/>
                    <a:pt x="394" y="408"/>
                    <a:pt x="390" y="407"/>
                  </a:cubicBezTo>
                  <a:cubicBezTo>
                    <a:pt x="383" y="405"/>
                    <a:pt x="380" y="399"/>
                    <a:pt x="379" y="393"/>
                  </a:cubicBezTo>
                  <a:cubicBezTo>
                    <a:pt x="378" y="389"/>
                    <a:pt x="380" y="386"/>
                    <a:pt x="382" y="384"/>
                  </a:cubicBezTo>
                  <a:cubicBezTo>
                    <a:pt x="483" y="351"/>
                    <a:pt x="483" y="351"/>
                    <a:pt x="483" y="351"/>
                  </a:cubicBezTo>
                  <a:cubicBezTo>
                    <a:pt x="489" y="349"/>
                    <a:pt x="493" y="342"/>
                    <a:pt x="490" y="336"/>
                  </a:cubicBezTo>
                  <a:cubicBezTo>
                    <a:pt x="415" y="143"/>
                    <a:pt x="230" y="5"/>
                    <a:pt x="11" y="0"/>
                  </a:cubicBezTo>
                  <a:cubicBezTo>
                    <a:pt x="5" y="0"/>
                    <a:pt x="0" y="5"/>
                    <a:pt x="0" y="11"/>
                  </a:cubicBezTo>
                  <a:cubicBezTo>
                    <a:pt x="0" y="72"/>
                    <a:pt x="0" y="72"/>
                    <a:pt x="0" y="72"/>
                  </a:cubicBezTo>
                  <a:cubicBezTo>
                    <a:pt x="0" y="80"/>
                    <a:pt x="8" y="86"/>
                    <a:pt x="15" y="83"/>
                  </a:cubicBezTo>
                  <a:cubicBezTo>
                    <a:pt x="19" y="82"/>
                    <a:pt x="23" y="81"/>
                    <a:pt x="27" y="81"/>
                  </a:cubicBezTo>
                  <a:close/>
                </a:path>
              </a:pathLst>
            </a:custGeom>
            <a:solidFill>
              <a:schemeClr val="accent2"/>
            </a:solidFill>
            <a:ln>
              <a:noFill/>
            </a:ln>
          </p:spPr>
          <p:txBody>
            <a:bodyPr spcFirstLastPara="1" wrap="square" lIns="91433" tIns="45700" rIns="91433" bIns="45700" anchor="t" anchorCtr="0">
              <a:noAutofit/>
            </a:bodyPr>
            <a:lstStyle/>
            <a:p>
              <a:pPr>
                <a:buClr>
                  <a:schemeClr val="dk1"/>
                </a:buClr>
                <a:buSzPts val="1400"/>
              </a:pPr>
              <a:endParaRPr sz="1867">
                <a:solidFill>
                  <a:schemeClr val="dk1"/>
                </a:solidFill>
                <a:latin typeface="Calibri"/>
                <a:ea typeface="Calibri"/>
                <a:cs typeface="Calibri"/>
                <a:sym typeface="Calibri"/>
              </a:endParaRPr>
            </a:p>
          </p:txBody>
        </p:sp>
        <p:sp>
          <p:nvSpPr>
            <p:cNvPr id="11" name="Google Shape;5035;p50">
              <a:extLst>
                <a:ext uri="{FF2B5EF4-FFF2-40B4-BE49-F238E27FC236}">
                  <a16:creationId xmlns:a16="http://schemas.microsoft.com/office/drawing/2014/main" id="{C73728B5-5B88-0F2A-FE57-E21EE84BC1FE}"/>
                </a:ext>
              </a:extLst>
            </p:cNvPr>
            <p:cNvSpPr/>
            <p:nvPr/>
          </p:nvSpPr>
          <p:spPr>
            <a:xfrm>
              <a:off x="7965147" y="3183207"/>
              <a:ext cx="408594" cy="218887"/>
            </a:xfrm>
            <a:custGeom>
              <a:avLst/>
              <a:gdLst/>
              <a:ahLst/>
              <a:cxnLst/>
              <a:rect l="l" t="t" r="r" b="b"/>
              <a:pathLst>
                <a:path w="599" h="321" extrusionOk="0">
                  <a:moveTo>
                    <a:pt x="532" y="171"/>
                  </a:moveTo>
                  <a:cubicBezTo>
                    <a:pt x="524" y="177"/>
                    <a:pt x="513" y="179"/>
                    <a:pt x="503" y="176"/>
                  </a:cubicBezTo>
                  <a:cubicBezTo>
                    <a:pt x="488" y="172"/>
                    <a:pt x="474" y="162"/>
                    <a:pt x="463" y="147"/>
                  </a:cubicBezTo>
                  <a:cubicBezTo>
                    <a:pt x="452" y="132"/>
                    <a:pt x="446" y="115"/>
                    <a:pt x="447" y="99"/>
                  </a:cubicBezTo>
                  <a:cubicBezTo>
                    <a:pt x="448" y="89"/>
                    <a:pt x="453" y="79"/>
                    <a:pt x="461" y="73"/>
                  </a:cubicBezTo>
                  <a:cubicBezTo>
                    <a:pt x="464" y="71"/>
                    <a:pt x="468" y="69"/>
                    <a:pt x="472" y="68"/>
                  </a:cubicBezTo>
                  <a:cubicBezTo>
                    <a:pt x="479" y="66"/>
                    <a:pt x="483" y="57"/>
                    <a:pt x="478" y="50"/>
                  </a:cubicBezTo>
                  <a:cubicBezTo>
                    <a:pt x="446" y="6"/>
                    <a:pt x="446" y="6"/>
                    <a:pt x="446" y="6"/>
                  </a:cubicBezTo>
                  <a:cubicBezTo>
                    <a:pt x="442" y="1"/>
                    <a:pt x="436" y="0"/>
                    <a:pt x="431" y="3"/>
                  </a:cubicBezTo>
                  <a:cubicBezTo>
                    <a:pt x="391" y="29"/>
                    <a:pt x="344" y="44"/>
                    <a:pt x="293" y="44"/>
                  </a:cubicBezTo>
                  <a:cubicBezTo>
                    <a:pt x="248" y="44"/>
                    <a:pt x="205" y="32"/>
                    <a:pt x="168" y="11"/>
                  </a:cubicBezTo>
                  <a:cubicBezTo>
                    <a:pt x="163" y="8"/>
                    <a:pt x="157" y="10"/>
                    <a:pt x="154" y="15"/>
                  </a:cubicBezTo>
                  <a:cubicBezTo>
                    <a:pt x="94" y="97"/>
                    <a:pt x="94" y="97"/>
                    <a:pt x="94" y="97"/>
                  </a:cubicBezTo>
                  <a:cubicBezTo>
                    <a:pt x="91" y="98"/>
                    <a:pt x="88" y="99"/>
                    <a:pt x="85" y="97"/>
                  </a:cubicBezTo>
                  <a:cubicBezTo>
                    <a:pt x="79" y="93"/>
                    <a:pt x="74" y="90"/>
                    <a:pt x="74" y="82"/>
                  </a:cubicBezTo>
                  <a:cubicBezTo>
                    <a:pt x="74" y="78"/>
                    <a:pt x="75" y="74"/>
                    <a:pt x="76" y="70"/>
                  </a:cubicBezTo>
                  <a:cubicBezTo>
                    <a:pt x="77" y="57"/>
                    <a:pt x="66" y="48"/>
                    <a:pt x="54" y="51"/>
                  </a:cubicBezTo>
                  <a:cubicBezTo>
                    <a:pt x="42" y="54"/>
                    <a:pt x="31" y="64"/>
                    <a:pt x="24" y="74"/>
                  </a:cubicBezTo>
                  <a:cubicBezTo>
                    <a:pt x="16" y="85"/>
                    <a:pt x="10" y="98"/>
                    <a:pt x="11" y="110"/>
                  </a:cubicBezTo>
                  <a:cubicBezTo>
                    <a:pt x="12" y="123"/>
                    <a:pt x="24" y="130"/>
                    <a:pt x="35" y="125"/>
                  </a:cubicBezTo>
                  <a:cubicBezTo>
                    <a:pt x="39" y="124"/>
                    <a:pt x="43" y="121"/>
                    <a:pt x="47" y="120"/>
                  </a:cubicBezTo>
                  <a:cubicBezTo>
                    <a:pt x="54" y="118"/>
                    <a:pt x="59" y="121"/>
                    <a:pt x="64" y="125"/>
                  </a:cubicBezTo>
                  <a:cubicBezTo>
                    <a:pt x="67" y="128"/>
                    <a:pt x="67" y="131"/>
                    <a:pt x="67" y="135"/>
                  </a:cubicBezTo>
                  <a:cubicBezTo>
                    <a:pt x="4" y="220"/>
                    <a:pt x="4" y="220"/>
                    <a:pt x="4" y="220"/>
                  </a:cubicBezTo>
                  <a:cubicBezTo>
                    <a:pt x="0" y="226"/>
                    <a:pt x="2" y="233"/>
                    <a:pt x="7" y="237"/>
                  </a:cubicBezTo>
                  <a:cubicBezTo>
                    <a:pt x="90" y="290"/>
                    <a:pt x="188" y="321"/>
                    <a:pt x="293" y="321"/>
                  </a:cubicBezTo>
                  <a:cubicBezTo>
                    <a:pt x="404" y="321"/>
                    <a:pt x="507" y="286"/>
                    <a:pt x="593" y="227"/>
                  </a:cubicBezTo>
                  <a:cubicBezTo>
                    <a:pt x="598" y="224"/>
                    <a:pt x="599" y="216"/>
                    <a:pt x="595" y="211"/>
                  </a:cubicBezTo>
                  <a:cubicBezTo>
                    <a:pt x="559" y="162"/>
                    <a:pt x="559" y="162"/>
                    <a:pt x="559" y="162"/>
                  </a:cubicBezTo>
                  <a:cubicBezTo>
                    <a:pt x="555" y="155"/>
                    <a:pt x="545" y="156"/>
                    <a:pt x="541" y="162"/>
                  </a:cubicBezTo>
                  <a:cubicBezTo>
                    <a:pt x="538" y="166"/>
                    <a:pt x="535" y="169"/>
                    <a:pt x="532" y="171"/>
                  </a:cubicBezTo>
                  <a:close/>
                </a:path>
              </a:pathLst>
            </a:custGeom>
            <a:solidFill>
              <a:schemeClr val="accent4"/>
            </a:solidFill>
            <a:ln>
              <a:noFill/>
            </a:ln>
          </p:spPr>
          <p:txBody>
            <a:bodyPr spcFirstLastPara="1" wrap="square" lIns="91433" tIns="45700" rIns="91433" bIns="45700" anchor="t" anchorCtr="0">
              <a:noAutofit/>
            </a:bodyPr>
            <a:lstStyle/>
            <a:p>
              <a:pPr>
                <a:buClr>
                  <a:schemeClr val="dk1"/>
                </a:buClr>
                <a:buSzPts val="1400"/>
              </a:pPr>
              <a:endParaRPr sz="1867">
                <a:solidFill>
                  <a:schemeClr val="dk1"/>
                </a:solidFill>
                <a:latin typeface="Calibri"/>
                <a:ea typeface="Calibri"/>
                <a:cs typeface="Calibri"/>
                <a:sym typeface="Calibri"/>
              </a:endParaRPr>
            </a:p>
          </p:txBody>
        </p:sp>
      </p:grpSp>
      <p:sp>
        <p:nvSpPr>
          <p:cNvPr id="12" name="Google Shape;857;p19">
            <a:extLst>
              <a:ext uri="{FF2B5EF4-FFF2-40B4-BE49-F238E27FC236}">
                <a16:creationId xmlns:a16="http://schemas.microsoft.com/office/drawing/2014/main" id="{E715FC38-D664-9AA6-F778-0F63F02F06D8}"/>
              </a:ext>
            </a:extLst>
          </p:cNvPr>
          <p:cNvSpPr txBox="1">
            <a:spLocks/>
          </p:cNvSpPr>
          <p:nvPr/>
        </p:nvSpPr>
        <p:spPr>
          <a:xfrm>
            <a:off x="3116415" y="1732812"/>
            <a:ext cx="1937036" cy="552027"/>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1pPr>
            <a:lvl2pPr marL="914400" marR="0" lvl="1"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2pPr>
            <a:lvl3pPr marL="1371600" marR="0" lvl="2"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3pPr>
            <a:lvl4pPr marL="1828800" marR="0" lvl="3"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4pPr>
            <a:lvl5pPr marL="2286000" marR="0" lvl="4"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5pPr>
            <a:lvl6pPr marL="2743200" marR="0" lvl="5"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6pPr>
            <a:lvl7pPr marL="3200400" marR="0" lvl="6"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7pPr>
            <a:lvl8pPr marL="3657600" marR="0" lvl="7"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8pPr>
            <a:lvl9pPr marL="4114800" marR="0" lvl="8"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9pPr>
          </a:lstStyle>
          <a:p>
            <a:pPr marL="0" indent="0" algn="ctr">
              <a:buNone/>
            </a:pPr>
            <a:r>
              <a:rPr lang="fr-FR" sz="2400" b="1">
                <a:solidFill>
                  <a:srgbClr val="2D418D"/>
                </a:solidFill>
                <a:latin typeface="Gotham" panose="02000504050000020004" pitchFamily="2" charset="0"/>
              </a:rPr>
              <a:t>Protection</a:t>
            </a:r>
          </a:p>
        </p:txBody>
      </p:sp>
      <p:sp>
        <p:nvSpPr>
          <p:cNvPr id="13" name="Google Shape;857;p19">
            <a:extLst>
              <a:ext uri="{FF2B5EF4-FFF2-40B4-BE49-F238E27FC236}">
                <a16:creationId xmlns:a16="http://schemas.microsoft.com/office/drawing/2014/main" id="{6C0F4557-EAB8-5D96-E5E0-9A64A688B7B1}"/>
              </a:ext>
            </a:extLst>
          </p:cNvPr>
          <p:cNvSpPr txBox="1">
            <a:spLocks/>
          </p:cNvSpPr>
          <p:nvPr/>
        </p:nvSpPr>
        <p:spPr>
          <a:xfrm>
            <a:off x="1817190" y="3965814"/>
            <a:ext cx="1937036" cy="552027"/>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1pPr>
            <a:lvl2pPr marL="914400" marR="0" lvl="1"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2pPr>
            <a:lvl3pPr marL="1371600" marR="0" lvl="2"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3pPr>
            <a:lvl4pPr marL="1828800" marR="0" lvl="3"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4pPr>
            <a:lvl5pPr marL="2286000" marR="0" lvl="4"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5pPr>
            <a:lvl6pPr marL="2743200" marR="0" lvl="5"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6pPr>
            <a:lvl7pPr marL="3200400" marR="0" lvl="6"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7pPr>
            <a:lvl8pPr marL="3657600" marR="0" lvl="7"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8pPr>
            <a:lvl9pPr marL="4114800" marR="0" lvl="8"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9pPr>
          </a:lstStyle>
          <a:p>
            <a:pPr marL="0" indent="0" algn="ctr">
              <a:buNone/>
            </a:pPr>
            <a:r>
              <a:rPr lang="fr-FR" sz="2400" b="1">
                <a:solidFill>
                  <a:srgbClr val="FABA5E"/>
                </a:solidFill>
                <a:latin typeface="Gotham" panose="02000504050000020004" pitchFamily="2" charset="0"/>
              </a:rPr>
              <a:t>Sécurisation</a:t>
            </a:r>
          </a:p>
        </p:txBody>
      </p:sp>
      <p:sp>
        <p:nvSpPr>
          <p:cNvPr id="14" name="Google Shape;857;p19">
            <a:extLst>
              <a:ext uri="{FF2B5EF4-FFF2-40B4-BE49-F238E27FC236}">
                <a16:creationId xmlns:a16="http://schemas.microsoft.com/office/drawing/2014/main" id="{A26FA122-DE53-83E1-39EF-4B3590A1CC61}"/>
              </a:ext>
            </a:extLst>
          </p:cNvPr>
          <p:cNvSpPr txBox="1">
            <a:spLocks/>
          </p:cNvSpPr>
          <p:nvPr/>
        </p:nvSpPr>
        <p:spPr>
          <a:xfrm>
            <a:off x="4890499" y="5919746"/>
            <a:ext cx="2290297" cy="552027"/>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1pPr>
            <a:lvl2pPr marL="914400" marR="0" lvl="1"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2pPr>
            <a:lvl3pPr marL="1371600" marR="0" lvl="2"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3pPr>
            <a:lvl4pPr marL="1828800" marR="0" lvl="3"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4pPr>
            <a:lvl5pPr marL="2286000" marR="0" lvl="4"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5pPr>
            <a:lvl6pPr marL="2743200" marR="0" lvl="5"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6pPr>
            <a:lvl7pPr marL="3200400" marR="0" lvl="6"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7pPr>
            <a:lvl8pPr marL="3657600" marR="0" lvl="7"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8pPr>
            <a:lvl9pPr marL="4114800" marR="0" lvl="8"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9pPr>
          </a:lstStyle>
          <a:p>
            <a:pPr marL="0" indent="0" algn="ctr">
              <a:buNone/>
            </a:pPr>
            <a:r>
              <a:rPr lang="fr-FR" sz="2400" b="1">
                <a:solidFill>
                  <a:srgbClr val="6DB6DB"/>
                </a:solidFill>
                <a:latin typeface="Gotham" panose="02000504050000020004" pitchFamily="2" charset="0"/>
              </a:rPr>
              <a:t>Sensibilisation</a:t>
            </a:r>
          </a:p>
        </p:txBody>
      </p:sp>
      <p:sp>
        <p:nvSpPr>
          <p:cNvPr id="15" name="Google Shape;857;p19">
            <a:extLst>
              <a:ext uri="{FF2B5EF4-FFF2-40B4-BE49-F238E27FC236}">
                <a16:creationId xmlns:a16="http://schemas.microsoft.com/office/drawing/2014/main" id="{B882291D-978D-F592-D42B-4C427F390DC9}"/>
              </a:ext>
            </a:extLst>
          </p:cNvPr>
          <p:cNvSpPr txBox="1">
            <a:spLocks/>
          </p:cNvSpPr>
          <p:nvPr/>
        </p:nvSpPr>
        <p:spPr>
          <a:xfrm>
            <a:off x="6161456" y="1384108"/>
            <a:ext cx="4537925" cy="552027"/>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1pPr>
            <a:lvl2pPr marL="914400" marR="0" lvl="1"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2pPr>
            <a:lvl3pPr marL="1371600" marR="0" lvl="2"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3pPr>
            <a:lvl4pPr marL="1828800" marR="0" lvl="3"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4pPr>
            <a:lvl5pPr marL="2286000" marR="0" lvl="4"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5pPr>
            <a:lvl6pPr marL="2743200" marR="0" lvl="5"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6pPr>
            <a:lvl7pPr marL="3200400" marR="0" lvl="6"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7pPr>
            <a:lvl8pPr marL="3657600" marR="0" lvl="7"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8pPr>
            <a:lvl9pPr marL="4114800" marR="0" lvl="8"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9pPr>
          </a:lstStyle>
          <a:p>
            <a:pPr marL="0" indent="0">
              <a:buNone/>
            </a:pPr>
            <a:r>
              <a:rPr lang="fr-FR" sz="2400" b="1">
                <a:solidFill>
                  <a:srgbClr val="038DCC"/>
                </a:solidFill>
                <a:latin typeface="Gotham" panose="02000504050000020004" pitchFamily="2" charset="0"/>
              </a:rPr>
              <a:t>Conformité et niveau d’exposition</a:t>
            </a:r>
          </a:p>
        </p:txBody>
      </p:sp>
      <p:sp>
        <p:nvSpPr>
          <p:cNvPr id="16" name="Google Shape;857;p19">
            <a:extLst>
              <a:ext uri="{FF2B5EF4-FFF2-40B4-BE49-F238E27FC236}">
                <a16:creationId xmlns:a16="http://schemas.microsoft.com/office/drawing/2014/main" id="{4DA1C17B-C155-43DD-93D6-FD8041A60EBC}"/>
              </a:ext>
            </a:extLst>
          </p:cNvPr>
          <p:cNvSpPr txBox="1">
            <a:spLocks/>
          </p:cNvSpPr>
          <p:nvPr/>
        </p:nvSpPr>
        <p:spPr>
          <a:xfrm>
            <a:off x="8074819" y="4229369"/>
            <a:ext cx="2123859" cy="552027"/>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1pPr>
            <a:lvl2pPr marL="914400" marR="0" lvl="1"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2pPr>
            <a:lvl3pPr marL="1371600" marR="0" lvl="2"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3pPr>
            <a:lvl4pPr marL="1828800" marR="0" lvl="3"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4pPr>
            <a:lvl5pPr marL="2286000" marR="0" lvl="4"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5pPr>
            <a:lvl6pPr marL="2743200" marR="0" lvl="5"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6pPr>
            <a:lvl7pPr marL="3200400" marR="0" lvl="6"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7pPr>
            <a:lvl8pPr marL="3657600" marR="0" lvl="7"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8pPr>
            <a:lvl9pPr marL="4114800" marR="0" lvl="8"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9pPr>
          </a:lstStyle>
          <a:p>
            <a:pPr marL="0" indent="0" algn="ctr">
              <a:buNone/>
            </a:pPr>
            <a:r>
              <a:rPr lang="fr-FR" sz="2400" b="1">
                <a:solidFill>
                  <a:srgbClr val="F29003"/>
                </a:solidFill>
                <a:latin typeface="Gotham" panose="02000504050000020004" pitchFamily="2" charset="0"/>
              </a:rPr>
              <a:t>Surveillance</a:t>
            </a:r>
          </a:p>
        </p:txBody>
      </p:sp>
      <p:sp>
        <p:nvSpPr>
          <p:cNvPr id="17" name="Google Shape;857;p19">
            <a:extLst>
              <a:ext uri="{FF2B5EF4-FFF2-40B4-BE49-F238E27FC236}">
                <a16:creationId xmlns:a16="http://schemas.microsoft.com/office/drawing/2014/main" id="{A57D8DC8-B168-11EC-713F-749FFB98E48F}"/>
              </a:ext>
            </a:extLst>
          </p:cNvPr>
          <p:cNvSpPr txBox="1">
            <a:spLocks/>
          </p:cNvSpPr>
          <p:nvPr/>
        </p:nvSpPr>
        <p:spPr>
          <a:xfrm>
            <a:off x="786193" y="4444600"/>
            <a:ext cx="2968033" cy="730464"/>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1pPr>
            <a:lvl2pPr marL="914400" marR="0" lvl="1"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2pPr>
            <a:lvl3pPr marL="1371600" marR="0" lvl="2"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3pPr>
            <a:lvl4pPr marL="1828800" marR="0" lvl="3"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4pPr>
            <a:lvl5pPr marL="2286000" marR="0" lvl="4"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5pPr>
            <a:lvl6pPr marL="2743200" marR="0" lvl="5"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6pPr>
            <a:lvl7pPr marL="3200400" marR="0" lvl="6"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7pPr>
            <a:lvl8pPr marL="3657600" marR="0" lvl="7"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8pPr>
            <a:lvl9pPr marL="4114800" marR="0" lvl="8"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9pPr>
          </a:lstStyle>
          <a:p>
            <a:pPr marL="0" indent="0" algn="r">
              <a:buNone/>
            </a:pPr>
            <a:r>
              <a:rPr lang="fr-FR" b="1">
                <a:solidFill>
                  <a:schemeClr val="bg2">
                    <a:lumMod val="90000"/>
                  </a:schemeClr>
                </a:solidFill>
                <a:latin typeface="Lato" panose="020B0604020202020204" charset="0"/>
                <a:ea typeface="+mn-ea"/>
                <a:cs typeface="+mn-cs"/>
              </a:rPr>
              <a:t>Sécurisation des accès pour éviter les intrusions</a:t>
            </a:r>
          </a:p>
        </p:txBody>
      </p:sp>
      <p:sp>
        <p:nvSpPr>
          <p:cNvPr id="18" name="Google Shape;857;p19">
            <a:extLst>
              <a:ext uri="{FF2B5EF4-FFF2-40B4-BE49-F238E27FC236}">
                <a16:creationId xmlns:a16="http://schemas.microsoft.com/office/drawing/2014/main" id="{9804C789-A6B4-10EE-EFB3-E69F3194A2C8}"/>
              </a:ext>
            </a:extLst>
          </p:cNvPr>
          <p:cNvSpPr txBox="1">
            <a:spLocks/>
          </p:cNvSpPr>
          <p:nvPr/>
        </p:nvSpPr>
        <p:spPr>
          <a:xfrm>
            <a:off x="2870644" y="6362583"/>
            <a:ext cx="6450712" cy="730464"/>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1pPr>
            <a:lvl2pPr marL="914400" marR="0" lvl="1"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2pPr>
            <a:lvl3pPr marL="1371600" marR="0" lvl="2"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3pPr>
            <a:lvl4pPr marL="1828800" marR="0" lvl="3"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4pPr>
            <a:lvl5pPr marL="2286000" marR="0" lvl="4"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5pPr>
            <a:lvl6pPr marL="2743200" marR="0" lvl="5"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6pPr>
            <a:lvl7pPr marL="3200400" marR="0" lvl="6"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7pPr>
            <a:lvl8pPr marL="3657600" marR="0" lvl="7"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8pPr>
            <a:lvl9pPr marL="4114800" marR="0" lvl="8"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9pPr>
          </a:lstStyle>
          <a:p>
            <a:pPr marL="0" indent="0" algn="ctr">
              <a:buNone/>
            </a:pPr>
            <a:r>
              <a:rPr lang="fr-FR" b="1">
                <a:solidFill>
                  <a:schemeClr val="bg2">
                    <a:lumMod val="90000"/>
                  </a:schemeClr>
                </a:solidFill>
                <a:latin typeface="Lato" panose="020B0604020202020204" charset="0"/>
                <a:ea typeface="+mn-ea"/>
                <a:cs typeface="+mn-cs"/>
              </a:rPr>
              <a:t>Formation des utilisateurs à la prévention des risques</a:t>
            </a:r>
          </a:p>
        </p:txBody>
      </p:sp>
      <p:sp>
        <p:nvSpPr>
          <p:cNvPr id="19" name="Google Shape;857;p19">
            <a:extLst>
              <a:ext uri="{FF2B5EF4-FFF2-40B4-BE49-F238E27FC236}">
                <a16:creationId xmlns:a16="http://schemas.microsoft.com/office/drawing/2014/main" id="{03A8526F-8AD1-6842-AA40-F91731C2C718}"/>
              </a:ext>
            </a:extLst>
          </p:cNvPr>
          <p:cNvSpPr txBox="1">
            <a:spLocks/>
          </p:cNvSpPr>
          <p:nvPr/>
        </p:nvSpPr>
        <p:spPr>
          <a:xfrm>
            <a:off x="8177622" y="4709748"/>
            <a:ext cx="2968033" cy="730464"/>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1pPr>
            <a:lvl2pPr marL="914400" marR="0" lvl="1"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2pPr>
            <a:lvl3pPr marL="1371600" marR="0" lvl="2"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3pPr>
            <a:lvl4pPr marL="1828800" marR="0" lvl="3"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4pPr>
            <a:lvl5pPr marL="2286000" marR="0" lvl="4"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5pPr>
            <a:lvl6pPr marL="2743200" marR="0" lvl="5"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6pPr>
            <a:lvl7pPr marL="3200400" marR="0" lvl="6"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7pPr>
            <a:lvl8pPr marL="3657600" marR="0" lvl="7"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8pPr>
            <a:lvl9pPr marL="4114800" marR="0" lvl="8"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9pPr>
          </a:lstStyle>
          <a:p>
            <a:pPr marL="0" indent="0">
              <a:buNone/>
            </a:pPr>
            <a:r>
              <a:rPr lang="fr-FR" b="1">
                <a:solidFill>
                  <a:schemeClr val="bg2">
                    <a:lumMod val="90000"/>
                  </a:schemeClr>
                </a:solidFill>
                <a:latin typeface="Lato" panose="020B0604020202020204" charset="0"/>
                <a:ea typeface="+mn-ea"/>
                <a:cs typeface="+mn-cs"/>
              </a:rPr>
              <a:t>Surveillance permanente des tentatives d’intrusion</a:t>
            </a:r>
          </a:p>
        </p:txBody>
      </p:sp>
      <p:sp>
        <p:nvSpPr>
          <p:cNvPr id="20" name="Google Shape;857;p19">
            <a:extLst>
              <a:ext uri="{FF2B5EF4-FFF2-40B4-BE49-F238E27FC236}">
                <a16:creationId xmlns:a16="http://schemas.microsoft.com/office/drawing/2014/main" id="{982DFB2C-45FC-390A-CA76-18BCE221317A}"/>
              </a:ext>
            </a:extLst>
          </p:cNvPr>
          <p:cNvSpPr txBox="1">
            <a:spLocks/>
          </p:cNvSpPr>
          <p:nvPr/>
        </p:nvSpPr>
        <p:spPr>
          <a:xfrm>
            <a:off x="8177622" y="1831731"/>
            <a:ext cx="4042113" cy="730464"/>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1pPr>
            <a:lvl2pPr marL="914400" marR="0" lvl="1"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2pPr>
            <a:lvl3pPr marL="1371600" marR="0" lvl="2"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3pPr>
            <a:lvl4pPr marL="1828800" marR="0" lvl="3"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4pPr>
            <a:lvl5pPr marL="2286000" marR="0" lvl="4"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5pPr>
            <a:lvl6pPr marL="2743200" marR="0" lvl="5"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6pPr>
            <a:lvl7pPr marL="3200400" marR="0" lvl="6"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7pPr>
            <a:lvl8pPr marL="3657600" marR="0" lvl="7"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8pPr>
            <a:lvl9pPr marL="4114800" marR="0" lvl="8"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9pPr>
          </a:lstStyle>
          <a:p>
            <a:pPr marL="0" indent="0">
              <a:buNone/>
            </a:pPr>
            <a:r>
              <a:rPr lang="fr-FR" b="1">
                <a:solidFill>
                  <a:schemeClr val="bg2">
                    <a:lumMod val="90000"/>
                  </a:schemeClr>
                </a:solidFill>
                <a:latin typeface="Lato" panose="020B0604020202020204" charset="0"/>
                <a:ea typeface="+mn-ea"/>
                <a:cs typeface="+mn-cs"/>
              </a:rPr>
              <a:t>Conformité aux réglementations actuelles et à venir</a:t>
            </a:r>
          </a:p>
          <a:p>
            <a:pPr marL="0" indent="0">
              <a:buNone/>
            </a:pPr>
            <a:r>
              <a:rPr lang="fr-FR" b="1">
                <a:solidFill>
                  <a:schemeClr val="bg2">
                    <a:lumMod val="90000"/>
                  </a:schemeClr>
                </a:solidFill>
                <a:latin typeface="Lato" panose="020B0604020202020204" charset="0"/>
                <a:ea typeface="+mn-ea"/>
                <a:cs typeface="+mn-cs"/>
              </a:rPr>
              <a:t>Audit de la posture, définition et suivi de la feuille de route</a:t>
            </a:r>
          </a:p>
          <a:p>
            <a:pPr marL="0" indent="0">
              <a:buNone/>
            </a:pPr>
            <a:r>
              <a:rPr lang="fr-FR" b="1">
                <a:solidFill>
                  <a:schemeClr val="bg2">
                    <a:lumMod val="90000"/>
                  </a:schemeClr>
                </a:solidFill>
                <a:latin typeface="Lato" panose="020B0604020202020204" charset="0"/>
                <a:ea typeface="+mn-ea"/>
                <a:cs typeface="+mn-cs"/>
              </a:rPr>
              <a:t>Analyse de la surface d’exposition externe</a:t>
            </a:r>
          </a:p>
        </p:txBody>
      </p:sp>
    </p:spTree>
    <p:extLst>
      <p:ext uri="{BB962C8B-B14F-4D97-AF65-F5344CB8AC3E}">
        <p14:creationId xmlns:p14="http://schemas.microsoft.com/office/powerpoint/2010/main" val="17065843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129B5C79-8216-61D9-124A-0ABA1C127DAB}"/>
              </a:ext>
            </a:extLst>
          </p:cNvPr>
          <p:cNvSpPr>
            <a:spLocks noGrp="1"/>
          </p:cNvSpPr>
          <p:nvPr>
            <p:ph type="title"/>
          </p:nvPr>
        </p:nvSpPr>
        <p:spPr/>
        <p:txBody>
          <a:bodyPr/>
          <a:lstStyle/>
          <a:p>
            <a:r>
              <a:rPr lang="fr-FR"/>
              <a:t>Trois axes essentiels</a:t>
            </a:r>
          </a:p>
        </p:txBody>
      </p:sp>
      <p:grpSp>
        <p:nvGrpSpPr>
          <p:cNvPr id="10" name="Groupe 9">
            <a:extLst>
              <a:ext uri="{FF2B5EF4-FFF2-40B4-BE49-F238E27FC236}">
                <a16:creationId xmlns:a16="http://schemas.microsoft.com/office/drawing/2014/main" id="{234AF499-1390-5C91-6E71-9B6B25DB1872}"/>
              </a:ext>
            </a:extLst>
          </p:cNvPr>
          <p:cNvGrpSpPr/>
          <p:nvPr/>
        </p:nvGrpSpPr>
        <p:grpSpPr>
          <a:xfrm>
            <a:off x="5364139" y="2697140"/>
            <a:ext cx="1463721" cy="731860"/>
            <a:chOff x="1515291" y="751"/>
            <a:chExt cx="1463721" cy="731860"/>
          </a:xfrm>
        </p:grpSpPr>
        <p:sp>
          <p:nvSpPr>
            <p:cNvPr id="17" name="Rectangle : coins arrondis 16">
              <a:extLst>
                <a:ext uri="{FF2B5EF4-FFF2-40B4-BE49-F238E27FC236}">
                  <a16:creationId xmlns:a16="http://schemas.microsoft.com/office/drawing/2014/main" id="{722EC398-5AD6-C751-8B6F-73F0748F692F}"/>
                </a:ext>
              </a:extLst>
            </p:cNvPr>
            <p:cNvSpPr/>
            <p:nvPr/>
          </p:nvSpPr>
          <p:spPr>
            <a:xfrm>
              <a:off x="1515291" y="751"/>
              <a:ext cx="1463721" cy="731860"/>
            </a:xfrm>
            <a:prstGeom prst="roundRect">
              <a:avLst>
                <a:gd name="adj" fmla="val 10000"/>
              </a:avLst>
            </a:pr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a:lstStyle/>
            <a:p>
              <a:endParaRPr lang="fr-FR"/>
            </a:p>
          </p:txBody>
        </p:sp>
        <p:sp>
          <p:nvSpPr>
            <p:cNvPr id="18" name="Rectangle : coins arrondis 4">
              <a:extLst>
                <a:ext uri="{FF2B5EF4-FFF2-40B4-BE49-F238E27FC236}">
                  <a16:creationId xmlns:a16="http://schemas.microsoft.com/office/drawing/2014/main" id="{389999DE-8F5C-3BF2-9958-4024F343E685}"/>
                </a:ext>
              </a:extLst>
            </p:cNvPr>
            <p:cNvSpPr txBox="1"/>
            <p:nvPr/>
          </p:nvSpPr>
          <p:spPr>
            <a:xfrm>
              <a:off x="1536726" y="22186"/>
              <a:ext cx="1420851" cy="688990"/>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fr-FR" sz="1700" kern="1200"/>
                <a:t>Identités</a:t>
              </a:r>
            </a:p>
          </p:txBody>
        </p:sp>
      </p:grpSp>
      <p:grpSp>
        <p:nvGrpSpPr>
          <p:cNvPr id="11" name="Groupe 10">
            <a:extLst>
              <a:ext uri="{FF2B5EF4-FFF2-40B4-BE49-F238E27FC236}">
                <a16:creationId xmlns:a16="http://schemas.microsoft.com/office/drawing/2014/main" id="{A277BC7E-DA7F-84AF-9753-6755C39D6721}"/>
              </a:ext>
            </a:extLst>
          </p:cNvPr>
          <p:cNvGrpSpPr/>
          <p:nvPr/>
        </p:nvGrpSpPr>
        <p:grpSpPr>
          <a:xfrm>
            <a:off x="6572504" y="4088025"/>
            <a:ext cx="1463721" cy="731860"/>
            <a:chOff x="2723656" y="2093699"/>
            <a:chExt cx="1463721" cy="731860"/>
          </a:xfrm>
        </p:grpSpPr>
        <p:sp>
          <p:nvSpPr>
            <p:cNvPr id="15" name="Rectangle : coins arrondis 14">
              <a:extLst>
                <a:ext uri="{FF2B5EF4-FFF2-40B4-BE49-F238E27FC236}">
                  <a16:creationId xmlns:a16="http://schemas.microsoft.com/office/drawing/2014/main" id="{86224118-6AD0-9897-B2C9-FFA365F4D2E6}"/>
                </a:ext>
              </a:extLst>
            </p:cNvPr>
            <p:cNvSpPr/>
            <p:nvPr/>
          </p:nvSpPr>
          <p:spPr>
            <a:xfrm>
              <a:off x="2723656" y="2093699"/>
              <a:ext cx="1463721" cy="731860"/>
            </a:xfrm>
            <a:prstGeom prst="roundRect">
              <a:avLst>
                <a:gd name="adj" fmla="val 10000"/>
              </a:avLst>
            </a:prstGeom>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a:lstStyle/>
            <a:p>
              <a:endParaRPr lang="fr-FR"/>
            </a:p>
          </p:txBody>
        </p:sp>
        <p:sp>
          <p:nvSpPr>
            <p:cNvPr id="16" name="Rectangle : coins arrondis 6">
              <a:extLst>
                <a:ext uri="{FF2B5EF4-FFF2-40B4-BE49-F238E27FC236}">
                  <a16:creationId xmlns:a16="http://schemas.microsoft.com/office/drawing/2014/main" id="{8434D4B8-AED2-B43B-C80D-25507D09EC60}"/>
                </a:ext>
              </a:extLst>
            </p:cNvPr>
            <p:cNvSpPr txBox="1"/>
            <p:nvPr/>
          </p:nvSpPr>
          <p:spPr>
            <a:xfrm>
              <a:off x="2745091" y="2115134"/>
              <a:ext cx="1420851" cy="688990"/>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fr-FR" sz="1700" kern="1200"/>
                <a:t>Postes et périphériques</a:t>
              </a:r>
            </a:p>
          </p:txBody>
        </p:sp>
      </p:grpSp>
      <p:grpSp>
        <p:nvGrpSpPr>
          <p:cNvPr id="12" name="Groupe 11">
            <a:extLst>
              <a:ext uri="{FF2B5EF4-FFF2-40B4-BE49-F238E27FC236}">
                <a16:creationId xmlns:a16="http://schemas.microsoft.com/office/drawing/2014/main" id="{55A333D7-8515-131C-4AE9-8C4A59C6FD97}"/>
              </a:ext>
            </a:extLst>
          </p:cNvPr>
          <p:cNvGrpSpPr/>
          <p:nvPr/>
        </p:nvGrpSpPr>
        <p:grpSpPr>
          <a:xfrm>
            <a:off x="4155775" y="4088025"/>
            <a:ext cx="1463721" cy="731860"/>
            <a:chOff x="306927" y="2093699"/>
            <a:chExt cx="1463721" cy="731860"/>
          </a:xfrm>
        </p:grpSpPr>
        <p:sp>
          <p:nvSpPr>
            <p:cNvPr id="13" name="Rectangle : coins arrondis 12">
              <a:extLst>
                <a:ext uri="{FF2B5EF4-FFF2-40B4-BE49-F238E27FC236}">
                  <a16:creationId xmlns:a16="http://schemas.microsoft.com/office/drawing/2014/main" id="{058F6B1A-2814-5D39-8BE0-B6557A4918A1}"/>
                </a:ext>
              </a:extLst>
            </p:cNvPr>
            <p:cNvSpPr/>
            <p:nvPr/>
          </p:nvSpPr>
          <p:spPr>
            <a:xfrm>
              <a:off x="306927" y="2093699"/>
              <a:ext cx="1463721" cy="731860"/>
            </a:xfrm>
            <a:prstGeom prst="roundRect">
              <a:avLst>
                <a:gd name="adj" fmla="val 10000"/>
              </a:avLst>
            </a:prstGeom>
            <a:solidFill>
              <a:schemeClr val="accent1"/>
            </a:solidFill>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txBody>
            <a:bodyPr/>
            <a:lstStyle/>
            <a:p>
              <a:endParaRPr lang="fr-FR"/>
            </a:p>
          </p:txBody>
        </p:sp>
        <p:sp>
          <p:nvSpPr>
            <p:cNvPr id="14" name="Rectangle : coins arrondis 8">
              <a:extLst>
                <a:ext uri="{FF2B5EF4-FFF2-40B4-BE49-F238E27FC236}">
                  <a16:creationId xmlns:a16="http://schemas.microsoft.com/office/drawing/2014/main" id="{74966768-0236-F6A9-3028-93642DF2A34D}"/>
                </a:ext>
              </a:extLst>
            </p:cNvPr>
            <p:cNvSpPr txBox="1"/>
            <p:nvPr/>
          </p:nvSpPr>
          <p:spPr>
            <a:xfrm>
              <a:off x="328362" y="2115134"/>
              <a:ext cx="1420851" cy="688990"/>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fr-FR" sz="1700" kern="1200"/>
                <a:t>Utilisateurs</a:t>
              </a:r>
            </a:p>
          </p:txBody>
        </p:sp>
      </p:grpSp>
      <p:sp>
        <p:nvSpPr>
          <p:cNvPr id="19" name="Google Shape;857;p19">
            <a:extLst>
              <a:ext uri="{FF2B5EF4-FFF2-40B4-BE49-F238E27FC236}">
                <a16:creationId xmlns:a16="http://schemas.microsoft.com/office/drawing/2014/main" id="{6A3092B4-9215-0E50-40F1-CE5170B298C5}"/>
              </a:ext>
            </a:extLst>
          </p:cNvPr>
          <p:cNvSpPr txBox="1">
            <a:spLocks/>
          </p:cNvSpPr>
          <p:nvPr/>
        </p:nvSpPr>
        <p:spPr>
          <a:xfrm>
            <a:off x="4470398" y="2250548"/>
            <a:ext cx="3251202" cy="476915"/>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1pPr>
            <a:lvl2pPr marL="914400" marR="0" lvl="1"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2pPr>
            <a:lvl3pPr marL="1371600" marR="0" lvl="2"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3pPr>
            <a:lvl4pPr marL="1828800" marR="0" lvl="3"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4pPr>
            <a:lvl5pPr marL="2286000" marR="0" lvl="4"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5pPr>
            <a:lvl6pPr marL="2743200" marR="0" lvl="5"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6pPr>
            <a:lvl7pPr marL="3200400" marR="0" lvl="6"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7pPr>
            <a:lvl8pPr marL="3657600" marR="0" lvl="7"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8pPr>
            <a:lvl9pPr marL="4114800" marR="0" lvl="8"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9pPr>
          </a:lstStyle>
          <a:p>
            <a:pPr marL="0" indent="0">
              <a:buNone/>
            </a:pPr>
            <a:r>
              <a:rPr lang="fr-FR" sz="1400" b="1">
                <a:solidFill>
                  <a:srgbClr val="038DCC"/>
                </a:solidFill>
                <a:latin typeface="Lato" panose="020B0604020202020204" charset="0"/>
                <a:ea typeface="+mn-ea"/>
                <a:cs typeface="+mn-cs"/>
              </a:rPr>
              <a:t>Tous les accès reposent sur les identités</a:t>
            </a:r>
          </a:p>
        </p:txBody>
      </p:sp>
      <p:sp>
        <p:nvSpPr>
          <p:cNvPr id="20" name="Google Shape;857;p19">
            <a:extLst>
              <a:ext uri="{FF2B5EF4-FFF2-40B4-BE49-F238E27FC236}">
                <a16:creationId xmlns:a16="http://schemas.microsoft.com/office/drawing/2014/main" id="{CD910B18-142F-AEF7-26F4-F7152A63AA9E}"/>
              </a:ext>
            </a:extLst>
          </p:cNvPr>
          <p:cNvSpPr txBox="1">
            <a:spLocks/>
          </p:cNvSpPr>
          <p:nvPr/>
        </p:nvSpPr>
        <p:spPr>
          <a:xfrm>
            <a:off x="8301749" y="4005438"/>
            <a:ext cx="3015362" cy="1122374"/>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1pPr>
            <a:lvl2pPr marL="914400" marR="0" lvl="1"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2pPr>
            <a:lvl3pPr marL="1371600" marR="0" lvl="2"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3pPr>
            <a:lvl4pPr marL="1828800" marR="0" lvl="3"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4pPr>
            <a:lvl5pPr marL="2286000" marR="0" lvl="4"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5pPr>
            <a:lvl6pPr marL="2743200" marR="0" lvl="5"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6pPr>
            <a:lvl7pPr marL="3200400" marR="0" lvl="6"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7pPr>
            <a:lvl8pPr marL="3657600" marR="0" lvl="7"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8pPr>
            <a:lvl9pPr marL="4114800" marR="0" lvl="8"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9pPr>
          </a:lstStyle>
          <a:p>
            <a:pPr marL="0" indent="0">
              <a:buNone/>
            </a:pPr>
            <a:r>
              <a:rPr lang="fr-FR" sz="1400" b="1">
                <a:solidFill>
                  <a:schemeClr val="accent3"/>
                </a:solidFill>
                <a:latin typeface="Lato" panose="020B0604020202020204" charset="0"/>
                <a:ea typeface="+mn-ea"/>
                <a:cs typeface="+mn-cs"/>
              </a:rPr>
              <a:t>Dans une très grande majorité de cas d’attaque , les premières actions cibles les postes</a:t>
            </a:r>
          </a:p>
        </p:txBody>
      </p:sp>
      <p:sp>
        <p:nvSpPr>
          <p:cNvPr id="21" name="Google Shape;857;p19">
            <a:extLst>
              <a:ext uri="{FF2B5EF4-FFF2-40B4-BE49-F238E27FC236}">
                <a16:creationId xmlns:a16="http://schemas.microsoft.com/office/drawing/2014/main" id="{8F6F4F0C-5894-7B7C-4429-20CC51E8E88B}"/>
              </a:ext>
            </a:extLst>
          </p:cNvPr>
          <p:cNvSpPr txBox="1">
            <a:spLocks/>
          </p:cNvSpPr>
          <p:nvPr/>
        </p:nvSpPr>
        <p:spPr>
          <a:xfrm>
            <a:off x="484720" y="4005438"/>
            <a:ext cx="3405533" cy="1122374"/>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1pPr>
            <a:lvl2pPr marL="914400" marR="0" lvl="1"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2pPr>
            <a:lvl3pPr marL="1371600" marR="0" lvl="2" indent="-342900" algn="l" rtl="0">
              <a:lnSpc>
                <a:spcPct val="110000"/>
              </a:lnSpc>
              <a:spcBef>
                <a:spcPts val="600"/>
              </a:spcBef>
              <a:spcAft>
                <a:spcPts val="0"/>
              </a:spcAft>
              <a:buClr>
                <a:schemeClr val="accent1"/>
              </a:buClr>
              <a:buSzPts val="1800"/>
              <a:buFont typeface="Barlow Light"/>
              <a:buChar char="▹"/>
              <a:defRPr sz="1800" b="0" i="0" u="none" strike="noStrike" cap="none">
                <a:solidFill>
                  <a:schemeClr val="dk1"/>
                </a:solidFill>
                <a:latin typeface="Barlow Light"/>
                <a:ea typeface="Barlow Light"/>
                <a:cs typeface="Barlow Light"/>
                <a:sym typeface="Barlow Light"/>
              </a:defRPr>
            </a:lvl3pPr>
            <a:lvl4pPr marL="1828800" marR="0" lvl="3"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4pPr>
            <a:lvl5pPr marL="2286000" marR="0" lvl="4"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5pPr>
            <a:lvl6pPr marL="2743200" marR="0" lvl="5"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6pPr>
            <a:lvl7pPr marL="3200400" marR="0" lvl="6"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7pPr>
            <a:lvl8pPr marL="3657600" marR="0" lvl="7"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8pPr>
            <a:lvl9pPr marL="4114800" marR="0" lvl="8" indent="-342900" algn="l" rtl="0">
              <a:lnSpc>
                <a:spcPct val="110000"/>
              </a:lnSpc>
              <a:spcBef>
                <a:spcPts val="600"/>
              </a:spcBef>
              <a:spcAft>
                <a:spcPts val="0"/>
              </a:spcAft>
              <a:buClr>
                <a:schemeClr val="dk1"/>
              </a:buClr>
              <a:buSzPts val="1800"/>
              <a:buFont typeface="Barlow Light"/>
              <a:buChar char="▹"/>
              <a:defRPr sz="1800" b="0" i="0" u="none" strike="noStrike" cap="none">
                <a:solidFill>
                  <a:schemeClr val="dk1"/>
                </a:solidFill>
                <a:latin typeface="Barlow Light"/>
                <a:ea typeface="Barlow Light"/>
                <a:cs typeface="Barlow Light"/>
                <a:sym typeface="Barlow Light"/>
              </a:defRPr>
            </a:lvl9pPr>
          </a:lstStyle>
          <a:p>
            <a:pPr marL="0" indent="0" algn="r">
              <a:buNone/>
            </a:pPr>
            <a:r>
              <a:rPr lang="fr-FR" sz="1400" b="1">
                <a:solidFill>
                  <a:srgbClr val="2D418D"/>
                </a:solidFill>
                <a:latin typeface="Lato" panose="020B0604020202020204" charset="0"/>
                <a:ea typeface="+mn-ea"/>
                <a:cs typeface="+mn-cs"/>
              </a:rPr>
              <a:t>Le maillon faible. Quels que soient les solutions techniques déployées, elles se seront efficace que si les utilisateurs sont sensibilisés</a:t>
            </a:r>
          </a:p>
        </p:txBody>
      </p:sp>
      <p:sp>
        <p:nvSpPr>
          <p:cNvPr id="22" name="Rectangle : coins arrondis 21">
            <a:extLst>
              <a:ext uri="{FF2B5EF4-FFF2-40B4-BE49-F238E27FC236}">
                <a16:creationId xmlns:a16="http://schemas.microsoft.com/office/drawing/2014/main" id="{32C7F3FE-C5D1-02DE-6DCC-8BACF9A4D219}"/>
              </a:ext>
            </a:extLst>
          </p:cNvPr>
          <p:cNvSpPr/>
          <p:nvPr/>
        </p:nvSpPr>
        <p:spPr>
          <a:xfrm>
            <a:off x="1421304" y="5755087"/>
            <a:ext cx="9349392" cy="846386"/>
          </a:xfrm>
          <a:prstGeom prst="roundRect">
            <a:avLst/>
          </a:prstGeom>
          <a:ln w="19050"/>
        </p:spPr>
        <p:style>
          <a:lnRef idx="2">
            <a:schemeClr val="accent3"/>
          </a:lnRef>
          <a:fillRef idx="1">
            <a:schemeClr val="lt1"/>
          </a:fillRef>
          <a:effectRef idx="0">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600" b="1">
                <a:solidFill>
                  <a:srgbClr val="2D418D"/>
                </a:solidFill>
                <a:latin typeface="Lato" panose="020B0604020202020204" charset="0"/>
                <a:sym typeface="Barlow Light"/>
              </a:rPr>
              <a:t>Tout dispositif visant à améliorer sa posture de sécurité et protéger son système d’information doit</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600" b="1">
                <a:solidFill>
                  <a:srgbClr val="2D418D"/>
                </a:solidFill>
                <a:latin typeface="Lato" panose="020B0604020202020204" charset="0"/>
                <a:sym typeface="Barlow Light"/>
              </a:rPr>
              <a:t> à minima prendre en compte ces trois composantes</a:t>
            </a:r>
          </a:p>
        </p:txBody>
      </p:sp>
      <p:pic>
        <p:nvPicPr>
          <p:cNvPr id="24" name="Graphique 23" descr="Cercles avec flèches avec un remplissage uni">
            <a:extLst>
              <a:ext uri="{FF2B5EF4-FFF2-40B4-BE49-F238E27FC236}">
                <a16:creationId xmlns:a16="http://schemas.microsoft.com/office/drawing/2014/main" id="{F64BB325-3743-2743-319A-3671CD55F6D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638800" y="3401704"/>
            <a:ext cx="914400" cy="914400"/>
          </a:xfrm>
          <a:prstGeom prst="rect">
            <a:avLst/>
          </a:prstGeom>
        </p:spPr>
      </p:pic>
    </p:spTree>
    <p:extLst>
      <p:ext uri="{BB962C8B-B14F-4D97-AF65-F5344CB8AC3E}">
        <p14:creationId xmlns:p14="http://schemas.microsoft.com/office/powerpoint/2010/main" val="1418447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 coins arrondis 31">
            <a:extLst>
              <a:ext uri="{FF2B5EF4-FFF2-40B4-BE49-F238E27FC236}">
                <a16:creationId xmlns:a16="http://schemas.microsoft.com/office/drawing/2014/main" id="{4DF5175E-2236-8534-83CD-6140D7972681}"/>
              </a:ext>
            </a:extLst>
          </p:cNvPr>
          <p:cNvSpPr/>
          <p:nvPr/>
        </p:nvSpPr>
        <p:spPr>
          <a:xfrm>
            <a:off x="1104900" y="3471099"/>
            <a:ext cx="8585752" cy="2180483"/>
          </a:xfrm>
          <a:prstGeom prst="round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1" name="Rectangle : coins arrondis 30">
            <a:extLst>
              <a:ext uri="{FF2B5EF4-FFF2-40B4-BE49-F238E27FC236}">
                <a16:creationId xmlns:a16="http://schemas.microsoft.com/office/drawing/2014/main" id="{0CADB621-8D10-38B3-4720-684E24D71124}"/>
              </a:ext>
            </a:extLst>
          </p:cNvPr>
          <p:cNvSpPr/>
          <p:nvPr/>
        </p:nvSpPr>
        <p:spPr>
          <a:xfrm>
            <a:off x="1104900" y="1175852"/>
            <a:ext cx="8585752" cy="2180483"/>
          </a:xfrm>
          <a:prstGeom prst="round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 name="Rectangle : coins arrondis 36">
            <a:extLst>
              <a:ext uri="{FF2B5EF4-FFF2-40B4-BE49-F238E27FC236}">
                <a16:creationId xmlns:a16="http://schemas.microsoft.com/office/drawing/2014/main" id="{3EC7C67A-6580-AB5C-25D7-B0538E769C09}"/>
              </a:ext>
            </a:extLst>
          </p:cNvPr>
          <p:cNvSpPr/>
          <p:nvPr/>
        </p:nvSpPr>
        <p:spPr>
          <a:xfrm>
            <a:off x="1104900" y="5781675"/>
            <a:ext cx="10723023" cy="846386"/>
          </a:xfrm>
          <a:prstGeom prst="roundRect">
            <a:avLst/>
          </a:prstGeom>
          <a:ln w="19050"/>
        </p:spPr>
        <p:style>
          <a:lnRef idx="2">
            <a:schemeClr val="accent3"/>
          </a:lnRef>
          <a:fillRef idx="1">
            <a:schemeClr val="lt1"/>
          </a:fillRef>
          <a:effectRef idx="0">
            <a:schemeClr val="accent3"/>
          </a:effectRef>
          <a:fontRef idx="minor">
            <a:schemeClr val="dk1"/>
          </a:fontRef>
        </p:style>
        <p:txBody>
          <a:bodyPr rtlCol="0" anchor="ctr"/>
          <a:lstStyle/>
          <a:p>
            <a:pPr algn="ctr"/>
            <a:endParaRPr lang="fr-FR"/>
          </a:p>
        </p:txBody>
      </p:sp>
      <p:sp>
        <p:nvSpPr>
          <p:cNvPr id="24" name="Rectangle : coins arrondis 23">
            <a:extLst>
              <a:ext uri="{FF2B5EF4-FFF2-40B4-BE49-F238E27FC236}">
                <a16:creationId xmlns:a16="http://schemas.microsoft.com/office/drawing/2014/main" id="{A5E323EB-4A94-98BC-B5BA-1804A259BB5E}"/>
              </a:ext>
            </a:extLst>
          </p:cNvPr>
          <p:cNvSpPr/>
          <p:nvPr/>
        </p:nvSpPr>
        <p:spPr>
          <a:xfrm>
            <a:off x="5696242" y="3725497"/>
            <a:ext cx="3600000" cy="1686086"/>
          </a:xfrm>
          <a:prstGeom prst="roundRect">
            <a:avLst>
              <a:gd name="adj" fmla="val 7191"/>
            </a:avLst>
          </a:prstGeom>
          <a:solidFill>
            <a:schemeClr val="accent5"/>
          </a:solidFill>
          <a:ln>
            <a:noFill/>
          </a:ln>
          <a:effectLst>
            <a:softEdge rad="0"/>
          </a:effectLst>
        </p:spPr>
        <p:style>
          <a:lnRef idx="0">
            <a:scrgbClr r="0" g="0" b="0"/>
          </a:lnRef>
          <a:fillRef idx="0">
            <a:scrgbClr r="0" g="0" b="0"/>
          </a:fillRef>
          <a:effectRef idx="0">
            <a:scrgbClr r="0" g="0" b="0"/>
          </a:effectRef>
          <a:fontRef idx="minor">
            <a:schemeClr val="lt1"/>
          </a:fontRef>
        </p:style>
        <p:txBody>
          <a:bodyPr rtlCol="0" anchor="ctr"/>
          <a:lstStyle/>
          <a:p>
            <a:pPr algn="ctr"/>
            <a:endParaRPr lang="fr-FR"/>
          </a:p>
        </p:txBody>
      </p:sp>
      <p:sp>
        <p:nvSpPr>
          <p:cNvPr id="20" name="Rectangle : coins arrondis 19">
            <a:extLst>
              <a:ext uri="{FF2B5EF4-FFF2-40B4-BE49-F238E27FC236}">
                <a16:creationId xmlns:a16="http://schemas.microsoft.com/office/drawing/2014/main" id="{FC8B35B6-A78E-5EA0-91AA-B7431ED57642}"/>
              </a:ext>
            </a:extLst>
          </p:cNvPr>
          <p:cNvSpPr/>
          <p:nvPr/>
        </p:nvSpPr>
        <p:spPr>
          <a:xfrm>
            <a:off x="9929273" y="1175852"/>
            <a:ext cx="1898650" cy="4475730"/>
          </a:xfrm>
          <a:prstGeom prst="roundRect">
            <a:avLst>
              <a:gd name="adj" fmla="val 5630"/>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fr-FR"/>
          </a:p>
        </p:txBody>
      </p:sp>
      <p:sp>
        <p:nvSpPr>
          <p:cNvPr id="19" name="Rectangle 18">
            <a:extLst>
              <a:ext uri="{FF2B5EF4-FFF2-40B4-BE49-F238E27FC236}">
                <a16:creationId xmlns:a16="http://schemas.microsoft.com/office/drawing/2014/main" id="{D3D8BF44-0FCF-352C-8EFC-35AD6E565E87}"/>
              </a:ext>
            </a:extLst>
          </p:cNvPr>
          <p:cNvSpPr/>
          <p:nvPr/>
        </p:nvSpPr>
        <p:spPr>
          <a:xfrm rot="21431419">
            <a:off x="266727" y="342004"/>
            <a:ext cx="2407715" cy="59107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re 1">
            <a:extLst>
              <a:ext uri="{FF2B5EF4-FFF2-40B4-BE49-F238E27FC236}">
                <a16:creationId xmlns:a16="http://schemas.microsoft.com/office/drawing/2014/main" id="{4E911F40-FCD6-5CF1-2109-1BD5787184D8}"/>
              </a:ext>
            </a:extLst>
          </p:cNvPr>
          <p:cNvSpPr>
            <a:spLocks noGrp="1"/>
          </p:cNvSpPr>
          <p:nvPr>
            <p:ph type="title"/>
          </p:nvPr>
        </p:nvSpPr>
        <p:spPr>
          <a:xfrm>
            <a:off x="407988" y="323053"/>
            <a:ext cx="4652149" cy="492443"/>
          </a:xfrm>
        </p:spPr>
        <p:txBody>
          <a:bodyPr/>
          <a:lstStyle/>
          <a:p>
            <a:r>
              <a:rPr lang="fr-FR" b="1">
                <a:latin typeface="Gotham Black" pitchFamily="50" charset="0"/>
              </a:rPr>
              <a:t>4 niveaux</a:t>
            </a:r>
          </a:p>
        </p:txBody>
      </p:sp>
      <p:sp>
        <p:nvSpPr>
          <p:cNvPr id="5" name="Espace réservé du texte 2">
            <a:extLst>
              <a:ext uri="{FF2B5EF4-FFF2-40B4-BE49-F238E27FC236}">
                <a16:creationId xmlns:a16="http://schemas.microsoft.com/office/drawing/2014/main" id="{0A488756-69B6-5267-53C2-84AB10EEC77C}"/>
              </a:ext>
            </a:extLst>
          </p:cNvPr>
          <p:cNvSpPr txBox="1">
            <a:spLocks/>
          </p:cNvSpPr>
          <p:nvPr/>
        </p:nvSpPr>
        <p:spPr>
          <a:xfrm>
            <a:off x="4092911" y="271891"/>
            <a:ext cx="5425220" cy="923330"/>
          </a:xfrm>
          <a:prstGeom prst="rect">
            <a:avLst/>
          </a:prstGeom>
        </p:spPr>
        <p:txBody>
          <a:bodyPr vert="horz" wrap="square" lIns="0" tIns="0" rIns="0" bIns="0" rtlCol="0" anchor="t"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9pPr>
          </a:lstStyle>
          <a:p>
            <a:r>
              <a:rPr lang="fr-FR" sz="1800">
                <a:latin typeface="Gotham Black" panose="02000603040000020004" pitchFamily="2" charset="0"/>
              </a:rPr>
              <a:t>Objectif</a:t>
            </a:r>
            <a:endParaRPr lang="fr-FR" sz="1800" i="1">
              <a:latin typeface="Calibri" panose="020F0502020204030204" pitchFamily="34" charset="0"/>
            </a:endParaRPr>
          </a:p>
          <a:p>
            <a:r>
              <a:rPr lang="fr-FR" b="0">
                <a:latin typeface="+mj-lt"/>
              </a:rPr>
              <a:t>Elever et maintenir la posture de sécurité des clients SMB. </a:t>
            </a:r>
          </a:p>
          <a:p>
            <a:endParaRPr lang="fr-FR" b="0">
              <a:latin typeface="+mj-lt"/>
            </a:endParaRPr>
          </a:p>
        </p:txBody>
      </p:sp>
      <p:sp>
        <p:nvSpPr>
          <p:cNvPr id="6" name="Espace réservé du texte 2">
            <a:extLst>
              <a:ext uri="{FF2B5EF4-FFF2-40B4-BE49-F238E27FC236}">
                <a16:creationId xmlns:a16="http://schemas.microsoft.com/office/drawing/2014/main" id="{CBCF4D5D-4B5D-ACE5-17A3-5D8965F4BFEF}"/>
              </a:ext>
            </a:extLst>
          </p:cNvPr>
          <p:cNvSpPr txBox="1">
            <a:spLocks/>
          </p:cNvSpPr>
          <p:nvPr/>
        </p:nvSpPr>
        <p:spPr>
          <a:xfrm>
            <a:off x="10092646" y="1155974"/>
            <a:ext cx="1898650" cy="3939540"/>
          </a:xfrm>
          <a:prstGeom prst="rect">
            <a:avLst/>
          </a:prstGeom>
        </p:spPr>
        <p:txBody>
          <a:bodyPr vert="horz" wrap="square" lIns="0" tIns="0" rIns="0" bIns="0" rtlCol="0" anchor="t"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9pPr>
          </a:lstStyle>
          <a:p>
            <a:endParaRPr lang="fr-FR" sz="1800">
              <a:solidFill>
                <a:schemeClr val="bg1"/>
              </a:solidFill>
              <a:latin typeface="Gotham Black" panose="02000603040000020004" pitchFamily="2" charset="0"/>
            </a:endParaRPr>
          </a:p>
          <a:p>
            <a:r>
              <a:rPr lang="fr-FR" sz="1800">
                <a:solidFill>
                  <a:schemeClr val="bg1"/>
                </a:solidFill>
                <a:latin typeface="Gotham Black" panose="02000603040000020004" pitchFamily="2" charset="0"/>
              </a:rPr>
              <a:t>Contenu</a:t>
            </a:r>
            <a:endParaRPr lang="fr-FR" sz="1800">
              <a:solidFill>
                <a:schemeClr val="bg1"/>
              </a:solidFill>
              <a:latin typeface="Lato" panose="020F0502020204030203" pitchFamily="34" charset="0"/>
            </a:endParaRPr>
          </a:p>
          <a:p>
            <a:endParaRPr lang="fr-FR" sz="1800">
              <a:solidFill>
                <a:schemeClr val="bg1"/>
              </a:solidFill>
              <a:latin typeface="Lato" panose="020F0502020204030203" pitchFamily="34" charset="0"/>
            </a:endParaRPr>
          </a:p>
          <a:p>
            <a:endParaRPr lang="fr-FR" sz="1800">
              <a:solidFill>
                <a:schemeClr val="bg1"/>
              </a:solidFill>
              <a:latin typeface="Lato" panose="020F0502020204030203" pitchFamily="34" charset="0"/>
            </a:endParaRPr>
          </a:p>
          <a:p>
            <a:r>
              <a:rPr lang="fr-FR" sz="1800">
                <a:solidFill>
                  <a:schemeClr val="bg1"/>
                </a:solidFill>
                <a:latin typeface="Lato" panose="020F0502020204030203" pitchFamily="34" charset="0"/>
              </a:rPr>
              <a:t>Vente de </a:t>
            </a:r>
            <a:br>
              <a:rPr lang="fr-FR" sz="1800">
                <a:solidFill>
                  <a:schemeClr val="bg1"/>
                </a:solidFill>
                <a:latin typeface="Lato" panose="020F0502020204030203" pitchFamily="34" charset="0"/>
              </a:rPr>
            </a:br>
            <a:r>
              <a:rPr lang="fr-FR" sz="1800">
                <a:solidFill>
                  <a:schemeClr val="bg1"/>
                </a:solidFill>
                <a:latin typeface="Lato" panose="020F0502020204030203" pitchFamily="34" charset="0"/>
              </a:rPr>
              <a:t>licences</a:t>
            </a:r>
            <a:br>
              <a:rPr lang="fr-FR" sz="1800">
                <a:solidFill>
                  <a:schemeClr val="bg1"/>
                </a:solidFill>
                <a:latin typeface="Lato" panose="020F0502020204030203" pitchFamily="34" charset="0"/>
              </a:rPr>
            </a:br>
            <a:r>
              <a:rPr lang="fr-FR" sz="1800">
                <a:solidFill>
                  <a:schemeClr val="bg1"/>
                </a:solidFill>
                <a:latin typeface="Lato" panose="020F0502020204030203" pitchFamily="34" charset="0"/>
              </a:rPr>
              <a:t>en CSP</a:t>
            </a:r>
            <a:endParaRPr lang="fr-FR">
              <a:solidFill>
                <a:schemeClr val="bg1"/>
              </a:solidFill>
            </a:endParaRPr>
          </a:p>
          <a:p>
            <a:endParaRPr lang="fr-FR" sz="1800">
              <a:solidFill>
                <a:schemeClr val="bg1"/>
              </a:solidFill>
              <a:latin typeface="Lato" panose="020F0502020204030203" pitchFamily="34" charset="0"/>
            </a:endParaRPr>
          </a:p>
          <a:p>
            <a:r>
              <a:rPr lang="fr-FR" sz="1800">
                <a:solidFill>
                  <a:schemeClr val="bg1"/>
                </a:solidFill>
                <a:latin typeface="Lato" panose="020F0502020204030203" pitchFamily="34" charset="0"/>
              </a:rPr>
              <a:t>Setup &amp; configuration</a:t>
            </a:r>
          </a:p>
          <a:p>
            <a:endParaRPr lang="fr-FR" sz="1800">
              <a:solidFill>
                <a:schemeClr val="bg1"/>
              </a:solidFill>
              <a:latin typeface="Lato" panose="020F0502020204030203" pitchFamily="34" charset="0"/>
            </a:endParaRPr>
          </a:p>
          <a:p>
            <a:r>
              <a:rPr lang="fr-FR" sz="1800">
                <a:solidFill>
                  <a:schemeClr val="bg1"/>
                </a:solidFill>
                <a:latin typeface="Lato" panose="020F0502020204030203" pitchFamily="34" charset="0"/>
              </a:rPr>
              <a:t>Remédiation</a:t>
            </a:r>
          </a:p>
        </p:txBody>
      </p:sp>
      <p:sp>
        <p:nvSpPr>
          <p:cNvPr id="8" name="Espace réservé du texte 2">
            <a:extLst>
              <a:ext uri="{FF2B5EF4-FFF2-40B4-BE49-F238E27FC236}">
                <a16:creationId xmlns:a16="http://schemas.microsoft.com/office/drawing/2014/main" id="{383FE45B-D8C6-5C31-4954-AE596C522AD1}"/>
              </a:ext>
            </a:extLst>
          </p:cNvPr>
          <p:cNvSpPr txBox="1">
            <a:spLocks/>
          </p:cNvSpPr>
          <p:nvPr/>
        </p:nvSpPr>
        <p:spPr>
          <a:xfrm>
            <a:off x="1283518" y="6050576"/>
            <a:ext cx="2117687" cy="276999"/>
          </a:xfrm>
          <a:prstGeom prst="rect">
            <a:avLst/>
          </a:prstGeom>
        </p:spPr>
        <p:txBody>
          <a:bodyPr vert="horz" wrap="square" lIns="0" tIns="0" rIns="0" bIns="0" rtlCol="0" anchor="t"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9pPr>
          </a:lstStyle>
          <a:p>
            <a:r>
              <a:rPr lang="fr-FR" sz="1800">
                <a:latin typeface="Gotham Black" panose="02000603040000020004" pitchFamily="2" charset="0"/>
              </a:rPr>
              <a:t>Partenaires</a:t>
            </a:r>
          </a:p>
        </p:txBody>
      </p:sp>
      <p:cxnSp>
        <p:nvCxnSpPr>
          <p:cNvPr id="12" name="Connecteur droit 11">
            <a:extLst>
              <a:ext uri="{FF2B5EF4-FFF2-40B4-BE49-F238E27FC236}">
                <a16:creationId xmlns:a16="http://schemas.microsoft.com/office/drawing/2014/main" id="{25ADBB59-5230-1DD5-7631-0B45DFF8D0D5}"/>
              </a:ext>
            </a:extLst>
          </p:cNvPr>
          <p:cNvCxnSpPr>
            <a:cxnSpLocks/>
          </p:cNvCxnSpPr>
          <p:nvPr/>
        </p:nvCxnSpPr>
        <p:spPr>
          <a:xfrm>
            <a:off x="3690916" y="230184"/>
            <a:ext cx="0" cy="69693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15" name="Espace réservé du texte 2">
            <a:extLst>
              <a:ext uri="{FF2B5EF4-FFF2-40B4-BE49-F238E27FC236}">
                <a16:creationId xmlns:a16="http://schemas.microsoft.com/office/drawing/2014/main" id="{A97D27E9-6540-C070-3DC4-F68B9F5C803B}"/>
              </a:ext>
            </a:extLst>
          </p:cNvPr>
          <p:cNvSpPr txBox="1">
            <a:spLocks/>
          </p:cNvSpPr>
          <p:nvPr/>
        </p:nvSpPr>
        <p:spPr>
          <a:xfrm>
            <a:off x="5696242" y="3780947"/>
            <a:ext cx="3599999" cy="1338828"/>
          </a:xfrm>
          <a:prstGeom prst="rect">
            <a:avLst/>
          </a:prstGeom>
        </p:spPr>
        <p:txBody>
          <a:bodyPr vert="horz" wrap="square" lIns="0" tIns="0" rIns="0" bIns="0" rtlCol="0" anchor="t"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9pPr>
          </a:lstStyle>
          <a:p>
            <a:pPr algn="ctr"/>
            <a:r>
              <a:rPr lang="fr-FR" sz="1800">
                <a:solidFill>
                  <a:schemeClr val="bg1"/>
                </a:solidFill>
                <a:latin typeface="Gotham Black" panose="02000603040000020004" pitchFamily="2" charset="0"/>
              </a:rPr>
              <a:t>Platinium</a:t>
            </a:r>
          </a:p>
          <a:p>
            <a:pPr algn="ctr"/>
            <a:endParaRPr lang="fr-FR" sz="1800" i="1">
              <a:solidFill>
                <a:schemeClr val="bg1"/>
              </a:solidFill>
              <a:latin typeface="Gotham Black" panose="02000603040000020004" pitchFamily="2" charset="0"/>
            </a:endParaRPr>
          </a:p>
          <a:p>
            <a:pPr algn="ctr"/>
            <a:r>
              <a:rPr lang="fr-FR" sz="1800" b="0">
                <a:solidFill>
                  <a:schemeClr val="bg1"/>
                </a:solidFill>
                <a:latin typeface="Gotham" panose="02000504050000020004" pitchFamily="2" charset="0"/>
                <a:ea typeface="Calibri"/>
              </a:rPr>
              <a:t>M365 Business Premium</a:t>
            </a:r>
          </a:p>
          <a:p>
            <a:pPr algn="ctr"/>
            <a:r>
              <a:rPr lang="fr-FR" sz="1800" b="0">
                <a:solidFill>
                  <a:schemeClr val="bg1"/>
                </a:solidFill>
                <a:latin typeface="Gotham" panose="02000504050000020004" pitchFamily="2" charset="0"/>
                <a:ea typeface="Calibri"/>
              </a:rPr>
              <a:t>Monitoring 24/7</a:t>
            </a:r>
          </a:p>
        </p:txBody>
      </p:sp>
      <p:sp>
        <p:nvSpPr>
          <p:cNvPr id="26" name="Rectangle 25">
            <a:extLst>
              <a:ext uri="{FF2B5EF4-FFF2-40B4-BE49-F238E27FC236}">
                <a16:creationId xmlns:a16="http://schemas.microsoft.com/office/drawing/2014/main" id="{490499E4-F112-E28D-25C1-1BDC5079FDB5}"/>
              </a:ext>
            </a:extLst>
          </p:cNvPr>
          <p:cNvSpPr/>
          <p:nvPr/>
        </p:nvSpPr>
        <p:spPr>
          <a:xfrm rot="21431419">
            <a:off x="7018139" y="4111355"/>
            <a:ext cx="956202" cy="475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 name="Rectangle 27">
            <a:extLst>
              <a:ext uri="{FF2B5EF4-FFF2-40B4-BE49-F238E27FC236}">
                <a16:creationId xmlns:a16="http://schemas.microsoft.com/office/drawing/2014/main" id="{D97D87E2-5C66-CC8E-60DC-754174EDC61B}"/>
              </a:ext>
            </a:extLst>
          </p:cNvPr>
          <p:cNvSpPr/>
          <p:nvPr/>
        </p:nvSpPr>
        <p:spPr>
          <a:xfrm rot="21431419">
            <a:off x="10139446" y="1824345"/>
            <a:ext cx="956202" cy="4751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Rectangle : coins arrondis 9">
            <a:extLst>
              <a:ext uri="{FF2B5EF4-FFF2-40B4-BE49-F238E27FC236}">
                <a16:creationId xmlns:a16="http://schemas.microsoft.com/office/drawing/2014/main" id="{AC2DD0DF-B54A-29CA-8901-691525E69E39}"/>
              </a:ext>
            </a:extLst>
          </p:cNvPr>
          <p:cNvSpPr/>
          <p:nvPr/>
        </p:nvSpPr>
        <p:spPr>
          <a:xfrm>
            <a:off x="1667372" y="3725497"/>
            <a:ext cx="3600000" cy="1686086"/>
          </a:xfrm>
          <a:prstGeom prst="roundRect">
            <a:avLst>
              <a:gd name="adj" fmla="val 7191"/>
            </a:avLst>
          </a:prstGeom>
          <a:solidFill>
            <a:schemeClr val="accent3"/>
          </a:solidFill>
          <a:ln>
            <a:noFill/>
          </a:ln>
          <a:effectLst>
            <a:softEdge rad="0"/>
          </a:effectLst>
        </p:spPr>
        <p:style>
          <a:lnRef idx="0">
            <a:scrgbClr r="0" g="0" b="0"/>
          </a:lnRef>
          <a:fillRef idx="0">
            <a:scrgbClr r="0" g="0" b="0"/>
          </a:fillRef>
          <a:effectRef idx="0">
            <a:scrgbClr r="0" g="0" b="0"/>
          </a:effectRef>
          <a:fontRef idx="minor">
            <a:schemeClr val="lt1"/>
          </a:fontRef>
        </p:style>
        <p:txBody>
          <a:bodyPr rtlCol="0" anchor="ctr"/>
          <a:lstStyle/>
          <a:p>
            <a:pPr algn="ctr"/>
            <a:endParaRPr lang="fr-FR"/>
          </a:p>
        </p:txBody>
      </p:sp>
      <p:sp>
        <p:nvSpPr>
          <p:cNvPr id="14" name="Espace réservé du texte 2">
            <a:extLst>
              <a:ext uri="{FF2B5EF4-FFF2-40B4-BE49-F238E27FC236}">
                <a16:creationId xmlns:a16="http://schemas.microsoft.com/office/drawing/2014/main" id="{3368051A-567D-C3CC-4639-73FFB1F4412B}"/>
              </a:ext>
            </a:extLst>
          </p:cNvPr>
          <p:cNvSpPr txBox="1">
            <a:spLocks/>
          </p:cNvSpPr>
          <p:nvPr/>
        </p:nvSpPr>
        <p:spPr>
          <a:xfrm>
            <a:off x="1667372" y="3780947"/>
            <a:ext cx="3599999" cy="1338828"/>
          </a:xfrm>
          <a:prstGeom prst="rect">
            <a:avLst/>
          </a:prstGeom>
        </p:spPr>
        <p:txBody>
          <a:bodyPr vert="horz" wrap="square" lIns="0" tIns="0" rIns="0" bIns="0" rtlCol="0" anchor="t"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9pPr>
          </a:lstStyle>
          <a:p>
            <a:pPr algn="ctr"/>
            <a:r>
              <a:rPr lang="fr-FR" sz="1800">
                <a:solidFill>
                  <a:schemeClr val="bg1"/>
                </a:solidFill>
                <a:latin typeface="Gotham Black" panose="02000603040000020004" pitchFamily="2" charset="0"/>
              </a:rPr>
              <a:t>Gold</a:t>
            </a:r>
          </a:p>
          <a:p>
            <a:pPr algn="ctr"/>
            <a:endParaRPr lang="fr-FR" sz="1800" i="1">
              <a:solidFill>
                <a:schemeClr val="bg1"/>
              </a:solidFill>
              <a:latin typeface="Gotham Black" panose="02000603040000020004" pitchFamily="2" charset="0"/>
            </a:endParaRPr>
          </a:p>
          <a:p>
            <a:pPr algn="ctr"/>
            <a:r>
              <a:rPr lang="fr-FR" sz="1800" b="0">
                <a:solidFill>
                  <a:schemeClr val="bg1"/>
                </a:solidFill>
                <a:latin typeface="Gotham" panose="02000504050000020004" pitchFamily="2" charset="0"/>
                <a:ea typeface="Calibri"/>
              </a:rPr>
              <a:t>M365 Business Premium</a:t>
            </a:r>
          </a:p>
          <a:p>
            <a:pPr algn="ctr"/>
            <a:r>
              <a:rPr lang="fr-FR" sz="1800" b="0">
                <a:solidFill>
                  <a:schemeClr val="bg1"/>
                </a:solidFill>
                <a:latin typeface="Gotham" panose="02000504050000020004" pitchFamily="2" charset="0"/>
                <a:ea typeface="Calibri"/>
              </a:rPr>
              <a:t>Monitoring 8/5</a:t>
            </a:r>
          </a:p>
        </p:txBody>
      </p:sp>
      <p:sp>
        <p:nvSpPr>
          <p:cNvPr id="16" name="Rectangle 15">
            <a:extLst>
              <a:ext uri="{FF2B5EF4-FFF2-40B4-BE49-F238E27FC236}">
                <a16:creationId xmlns:a16="http://schemas.microsoft.com/office/drawing/2014/main" id="{C58BDD07-DE37-3FF8-9700-480C4B62FEEF}"/>
              </a:ext>
            </a:extLst>
          </p:cNvPr>
          <p:cNvSpPr/>
          <p:nvPr/>
        </p:nvSpPr>
        <p:spPr>
          <a:xfrm rot="21431419">
            <a:off x="2989269" y="4111355"/>
            <a:ext cx="956202" cy="475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Rectangle : coins arrondis 16">
            <a:extLst>
              <a:ext uri="{FF2B5EF4-FFF2-40B4-BE49-F238E27FC236}">
                <a16:creationId xmlns:a16="http://schemas.microsoft.com/office/drawing/2014/main" id="{7004A26A-5819-AF31-4E40-D42902C5BA9E}"/>
              </a:ext>
            </a:extLst>
          </p:cNvPr>
          <p:cNvSpPr/>
          <p:nvPr/>
        </p:nvSpPr>
        <p:spPr>
          <a:xfrm>
            <a:off x="5696242" y="1425554"/>
            <a:ext cx="3600000" cy="1686086"/>
          </a:xfrm>
          <a:prstGeom prst="roundRect">
            <a:avLst>
              <a:gd name="adj" fmla="val 7191"/>
            </a:avLst>
          </a:prstGeom>
          <a:solidFill>
            <a:schemeClr val="accent2"/>
          </a:solidFill>
          <a:ln>
            <a:noFill/>
          </a:ln>
          <a:effectLst>
            <a:softEdge rad="0"/>
          </a:effectLst>
        </p:spPr>
        <p:style>
          <a:lnRef idx="0">
            <a:scrgbClr r="0" g="0" b="0"/>
          </a:lnRef>
          <a:fillRef idx="0">
            <a:scrgbClr r="0" g="0" b="0"/>
          </a:fillRef>
          <a:effectRef idx="0">
            <a:scrgbClr r="0" g="0" b="0"/>
          </a:effectRef>
          <a:fontRef idx="minor">
            <a:schemeClr val="lt1"/>
          </a:fontRef>
        </p:style>
        <p:txBody>
          <a:bodyPr rtlCol="0" anchor="ctr"/>
          <a:lstStyle/>
          <a:p>
            <a:pPr algn="ctr"/>
            <a:endParaRPr lang="fr-FR"/>
          </a:p>
        </p:txBody>
      </p:sp>
      <p:sp>
        <p:nvSpPr>
          <p:cNvPr id="18" name="Espace réservé du texte 2">
            <a:extLst>
              <a:ext uri="{FF2B5EF4-FFF2-40B4-BE49-F238E27FC236}">
                <a16:creationId xmlns:a16="http://schemas.microsoft.com/office/drawing/2014/main" id="{77B23F36-7F05-629B-41B8-84081B140AAA}"/>
              </a:ext>
            </a:extLst>
          </p:cNvPr>
          <p:cNvSpPr txBox="1">
            <a:spLocks/>
          </p:cNvSpPr>
          <p:nvPr/>
        </p:nvSpPr>
        <p:spPr>
          <a:xfrm>
            <a:off x="5696242" y="1481004"/>
            <a:ext cx="3599999" cy="1338828"/>
          </a:xfrm>
          <a:prstGeom prst="rect">
            <a:avLst/>
          </a:prstGeom>
        </p:spPr>
        <p:txBody>
          <a:bodyPr vert="horz" wrap="square" lIns="0" tIns="0" rIns="0" bIns="0" rtlCol="0" anchor="t"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9pPr>
          </a:lstStyle>
          <a:p>
            <a:pPr algn="ctr"/>
            <a:r>
              <a:rPr lang="fr-FR" sz="1800">
                <a:solidFill>
                  <a:schemeClr val="bg1"/>
                </a:solidFill>
                <a:latin typeface="Gotham Black" panose="02000603040000020004" pitchFamily="2" charset="0"/>
              </a:rPr>
              <a:t>Silver</a:t>
            </a:r>
          </a:p>
          <a:p>
            <a:pPr algn="ctr"/>
            <a:endParaRPr lang="fr-FR" sz="1800" i="1">
              <a:solidFill>
                <a:schemeClr val="bg1"/>
              </a:solidFill>
              <a:latin typeface="Gotham Black" panose="02000603040000020004" pitchFamily="2" charset="0"/>
            </a:endParaRPr>
          </a:p>
          <a:p>
            <a:pPr algn="ctr"/>
            <a:r>
              <a:rPr lang="fr-FR" sz="1800" b="0">
                <a:solidFill>
                  <a:schemeClr val="bg1"/>
                </a:solidFill>
                <a:latin typeface="Gotham" panose="02000504050000020004" pitchFamily="2" charset="0"/>
                <a:ea typeface="Calibri"/>
              </a:rPr>
              <a:t>M365</a:t>
            </a:r>
          </a:p>
          <a:p>
            <a:pPr algn="ctr"/>
            <a:r>
              <a:rPr lang="fr-FR" sz="1800" b="0">
                <a:solidFill>
                  <a:schemeClr val="bg1"/>
                </a:solidFill>
                <a:latin typeface="Gotham" panose="02000504050000020004" pitchFamily="2" charset="0"/>
                <a:ea typeface="Calibri"/>
              </a:rPr>
              <a:t>Business Premium</a:t>
            </a:r>
          </a:p>
        </p:txBody>
      </p:sp>
      <p:sp>
        <p:nvSpPr>
          <p:cNvPr id="21" name="Rectangle 20">
            <a:extLst>
              <a:ext uri="{FF2B5EF4-FFF2-40B4-BE49-F238E27FC236}">
                <a16:creationId xmlns:a16="http://schemas.microsoft.com/office/drawing/2014/main" id="{D9944915-4679-1638-F2C5-A387F45C2CB8}"/>
              </a:ext>
            </a:extLst>
          </p:cNvPr>
          <p:cNvSpPr/>
          <p:nvPr/>
        </p:nvSpPr>
        <p:spPr>
          <a:xfrm rot="21431419">
            <a:off x="7018139" y="1811412"/>
            <a:ext cx="956202" cy="4751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Rectangle : coins arrondis 21">
            <a:extLst>
              <a:ext uri="{FF2B5EF4-FFF2-40B4-BE49-F238E27FC236}">
                <a16:creationId xmlns:a16="http://schemas.microsoft.com/office/drawing/2014/main" id="{DA9A3DBB-7866-18EE-0363-0B46B5C66F6D}"/>
              </a:ext>
            </a:extLst>
          </p:cNvPr>
          <p:cNvSpPr/>
          <p:nvPr/>
        </p:nvSpPr>
        <p:spPr>
          <a:xfrm>
            <a:off x="1667372" y="1425554"/>
            <a:ext cx="3600000" cy="1686086"/>
          </a:xfrm>
          <a:prstGeom prst="roundRect">
            <a:avLst>
              <a:gd name="adj" fmla="val 7191"/>
            </a:avLst>
          </a:prstGeom>
          <a:solidFill>
            <a:schemeClr val="accent1"/>
          </a:solidFill>
          <a:ln>
            <a:noFill/>
          </a:ln>
          <a:effectLst>
            <a:softEdge rad="0"/>
          </a:effectLst>
        </p:spPr>
        <p:style>
          <a:lnRef idx="0">
            <a:scrgbClr r="0" g="0" b="0"/>
          </a:lnRef>
          <a:fillRef idx="0">
            <a:scrgbClr r="0" g="0" b="0"/>
          </a:fillRef>
          <a:effectRef idx="0">
            <a:scrgbClr r="0" g="0" b="0"/>
          </a:effectRef>
          <a:fontRef idx="minor">
            <a:schemeClr val="lt1"/>
          </a:fontRef>
        </p:style>
        <p:txBody>
          <a:bodyPr rtlCol="0" anchor="ctr"/>
          <a:lstStyle/>
          <a:p>
            <a:pPr algn="ctr"/>
            <a:endParaRPr lang="fr-FR"/>
          </a:p>
        </p:txBody>
      </p:sp>
      <p:sp>
        <p:nvSpPr>
          <p:cNvPr id="25" name="Espace réservé du texte 2">
            <a:extLst>
              <a:ext uri="{FF2B5EF4-FFF2-40B4-BE49-F238E27FC236}">
                <a16:creationId xmlns:a16="http://schemas.microsoft.com/office/drawing/2014/main" id="{2304B004-CAC4-FCFE-6F48-CF1727608621}"/>
              </a:ext>
            </a:extLst>
          </p:cNvPr>
          <p:cNvSpPr txBox="1">
            <a:spLocks/>
          </p:cNvSpPr>
          <p:nvPr/>
        </p:nvSpPr>
        <p:spPr>
          <a:xfrm>
            <a:off x="1667372" y="1481004"/>
            <a:ext cx="3599999" cy="1338828"/>
          </a:xfrm>
          <a:prstGeom prst="rect">
            <a:avLst/>
          </a:prstGeom>
        </p:spPr>
        <p:txBody>
          <a:bodyPr vert="horz" wrap="square" lIns="0" tIns="0" rIns="0" bIns="0" rtlCol="0" anchor="t"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9pPr>
          </a:lstStyle>
          <a:p>
            <a:pPr algn="ctr"/>
            <a:r>
              <a:rPr lang="fr-FR" sz="1800">
                <a:solidFill>
                  <a:schemeClr val="bg1"/>
                </a:solidFill>
                <a:latin typeface="Gotham Black" panose="02000603040000020004" pitchFamily="2" charset="0"/>
              </a:rPr>
              <a:t>Bronze</a:t>
            </a:r>
          </a:p>
          <a:p>
            <a:pPr algn="ctr"/>
            <a:endParaRPr lang="fr-FR" sz="1800" i="1">
              <a:solidFill>
                <a:schemeClr val="bg1"/>
              </a:solidFill>
              <a:latin typeface="Gotham Black" panose="02000603040000020004" pitchFamily="2" charset="0"/>
            </a:endParaRPr>
          </a:p>
          <a:p>
            <a:pPr algn="ctr"/>
            <a:r>
              <a:rPr lang="fr-FR" sz="1800" b="0">
                <a:solidFill>
                  <a:schemeClr val="bg1"/>
                </a:solidFill>
                <a:latin typeface="Gotham" panose="02000504050000020004" pitchFamily="2" charset="0"/>
                <a:ea typeface="Calibri"/>
              </a:rPr>
              <a:t>M365 Business Standard</a:t>
            </a:r>
          </a:p>
          <a:p>
            <a:pPr algn="ctr"/>
            <a:r>
              <a:rPr lang="fr-FR" sz="1800" b="0">
                <a:solidFill>
                  <a:schemeClr val="bg1"/>
                </a:solidFill>
                <a:latin typeface="Gotham" panose="02000504050000020004" pitchFamily="2" charset="0"/>
                <a:ea typeface="Calibri"/>
              </a:rPr>
              <a:t>+ Defender for Business</a:t>
            </a:r>
          </a:p>
        </p:txBody>
      </p:sp>
      <p:sp>
        <p:nvSpPr>
          <p:cNvPr id="29" name="Rectangle 28">
            <a:extLst>
              <a:ext uri="{FF2B5EF4-FFF2-40B4-BE49-F238E27FC236}">
                <a16:creationId xmlns:a16="http://schemas.microsoft.com/office/drawing/2014/main" id="{446A397C-B85E-8222-5A7B-BB45B42D1131}"/>
              </a:ext>
            </a:extLst>
          </p:cNvPr>
          <p:cNvSpPr/>
          <p:nvPr/>
        </p:nvSpPr>
        <p:spPr>
          <a:xfrm rot="21431419">
            <a:off x="2989269" y="1811412"/>
            <a:ext cx="956202" cy="4751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 name="Rectangle : coins arrondis 32">
            <a:extLst>
              <a:ext uri="{FF2B5EF4-FFF2-40B4-BE49-F238E27FC236}">
                <a16:creationId xmlns:a16="http://schemas.microsoft.com/office/drawing/2014/main" id="{34F9F357-8D48-7753-CE8F-4CAFEB33B130}"/>
              </a:ext>
            </a:extLst>
          </p:cNvPr>
          <p:cNvSpPr/>
          <p:nvPr/>
        </p:nvSpPr>
        <p:spPr>
          <a:xfrm>
            <a:off x="247747" y="1798434"/>
            <a:ext cx="1224000" cy="935318"/>
          </a:xfrm>
          <a:prstGeom prst="roundRect">
            <a:avLst/>
          </a:prstGeom>
          <a:solidFill>
            <a:srgbClr val="C3ECFE"/>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solidFill>
                  <a:schemeClr val="accent1"/>
                </a:solidFill>
                <a:latin typeface="Gotham Black" pitchFamily="50" charset="0"/>
              </a:rPr>
              <a:t>Mode réactif</a:t>
            </a:r>
          </a:p>
        </p:txBody>
      </p:sp>
      <p:sp>
        <p:nvSpPr>
          <p:cNvPr id="34" name="Rectangle : coins arrondis 33">
            <a:extLst>
              <a:ext uri="{FF2B5EF4-FFF2-40B4-BE49-F238E27FC236}">
                <a16:creationId xmlns:a16="http://schemas.microsoft.com/office/drawing/2014/main" id="{FFBBC382-AEEE-2897-5E0A-698F0D831C5B}"/>
              </a:ext>
            </a:extLst>
          </p:cNvPr>
          <p:cNvSpPr/>
          <p:nvPr/>
        </p:nvSpPr>
        <p:spPr>
          <a:xfrm>
            <a:off x="254279" y="4184457"/>
            <a:ext cx="1224000" cy="935318"/>
          </a:xfrm>
          <a:prstGeom prst="roundRect">
            <a:avLst/>
          </a:prstGeom>
          <a:solidFill>
            <a:srgbClr val="FEF1DF"/>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solidFill>
                  <a:schemeClr val="accent1"/>
                </a:solidFill>
                <a:latin typeface="Gotham Black" pitchFamily="50" charset="0"/>
              </a:rPr>
              <a:t>Mode proactif</a:t>
            </a:r>
          </a:p>
        </p:txBody>
      </p:sp>
      <p:pic>
        <p:nvPicPr>
          <p:cNvPr id="1026" name="Picture 2" descr="Mantra - CBC">
            <a:extLst>
              <a:ext uri="{FF2B5EF4-FFF2-40B4-BE49-F238E27FC236}">
                <a16:creationId xmlns:a16="http://schemas.microsoft.com/office/drawing/2014/main" id="{1C2AEB0A-BC74-50D1-3E34-384E71E4AF0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35999" b="36843"/>
          <a:stretch/>
        </p:blipFill>
        <p:spPr bwMode="auto">
          <a:xfrm>
            <a:off x="3386241" y="5850332"/>
            <a:ext cx="1988365" cy="54000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Accueil - Devensys Cybersecurity">
            <a:extLst>
              <a:ext uri="{FF2B5EF4-FFF2-40B4-BE49-F238E27FC236}">
                <a16:creationId xmlns:a16="http://schemas.microsoft.com/office/drawing/2014/main" id="{84ECEF5C-20EC-02CD-7C6B-7BCA8BC0ACB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96241" y="5905980"/>
            <a:ext cx="2014614" cy="43200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VISIATIV - La French Fab">
            <a:extLst>
              <a:ext uri="{FF2B5EF4-FFF2-40B4-BE49-F238E27FC236}">
                <a16:creationId xmlns:a16="http://schemas.microsoft.com/office/drawing/2014/main" id="{91D4EA3C-C767-016B-629C-2AD1FC6F874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94632" y="5935539"/>
            <a:ext cx="2085067" cy="360000"/>
          </a:xfrm>
          <a:prstGeom prst="rect">
            <a:avLst/>
          </a:prstGeom>
          <a:noFill/>
          <a:extLst>
            <a:ext uri="{909E8E84-426E-40DD-AFC4-6F175D3DCCD1}">
              <a14:hiddenFill xmlns:a14="http://schemas.microsoft.com/office/drawing/2010/main">
                <a:solidFill>
                  <a:srgbClr val="FFFFFF"/>
                </a:solidFill>
              </a14:hiddenFill>
            </a:ext>
          </a:extLst>
        </p:spPr>
      </p:pic>
      <p:sp>
        <p:nvSpPr>
          <p:cNvPr id="35" name="Espace réservé du texte 2">
            <a:extLst>
              <a:ext uri="{FF2B5EF4-FFF2-40B4-BE49-F238E27FC236}">
                <a16:creationId xmlns:a16="http://schemas.microsoft.com/office/drawing/2014/main" id="{438721D3-E804-918C-4F82-FB9261585814}"/>
              </a:ext>
            </a:extLst>
          </p:cNvPr>
          <p:cNvSpPr txBox="1">
            <a:spLocks/>
          </p:cNvSpPr>
          <p:nvPr/>
        </p:nvSpPr>
        <p:spPr>
          <a:xfrm>
            <a:off x="2856447" y="6334557"/>
            <a:ext cx="3097092" cy="246221"/>
          </a:xfrm>
          <a:prstGeom prst="rect">
            <a:avLst/>
          </a:prstGeom>
        </p:spPr>
        <p:txBody>
          <a:bodyPr vert="horz" wrap="square" lIns="0" tIns="0" rIns="0" bIns="0" rtlCol="0" anchor="t"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9pPr>
          </a:lstStyle>
          <a:p>
            <a:r>
              <a:rPr lang="fr-FR" b="0">
                <a:latin typeface="+mj-lt"/>
              </a:rPr>
              <a:t>Sensibilisation à la cybersécurité</a:t>
            </a:r>
          </a:p>
        </p:txBody>
      </p:sp>
      <p:sp>
        <p:nvSpPr>
          <p:cNvPr id="36" name="Espace réservé du texte 2">
            <a:extLst>
              <a:ext uri="{FF2B5EF4-FFF2-40B4-BE49-F238E27FC236}">
                <a16:creationId xmlns:a16="http://schemas.microsoft.com/office/drawing/2014/main" id="{24788030-9FA5-BCCD-17D5-D1F674E56283}"/>
              </a:ext>
            </a:extLst>
          </p:cNvPr>
          <p:cNvSpPr txBox="1">
            <a:spLocks/>
          </p:cNvSpPr>
          <p:nvPr/>
        </p:nvSpPr>
        <p:spPr>
          <a:xfrm>
            <a:off x="6305625" y="6318010"/>
            <a:ext cx="1665556" cy="246221"/>
          </a:xfrm>
          <a:prstGeom prst="rect">
            <a:avLst/>
          </a:prstGeom>
        </p:spPr>
        <p:txBody>
          <a:bodyPr vert="horz" wrap="square" lIns="0" tIns="0" rIns="0" bIns="0" rtlCol="0" anchor="t"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9pPr>
          </a:lstStyle>
          <a:p>
            <a:r>
              <a:rPr lang="fr-FR" b="0">
                <a:latin typeface="+mj-lt"/>
              </a:rPr>
              <a:t>Pour le </a:t>
            </a:r>
            <a:r>
              <a:rPr lang="fr-FR" b="0" err="1">
                <a:latin typeface="+mj-lt"/>
              </a:rPr>
              <a:t>CyberPilot</a:t>
            </a:r>
            <a:endParaRPr lang="fr-FR" b="0">
              <a:latin typeface="+mj-lt"/>
            </a:endParaRPr>
          </a:p>
        </p:txBody>
      </p:sp>
      <p:sp>
        <p:nvSpPr>
          <p:cNvPr id="39" name="Espace réservé du texte 2">
            <a:extLst>
              <a:ext uri="{FF2B5EF4-FFF2-40B4-BE49-F238E27FC236}">
                <a16:creationId xmlns:a16="http://schemas.microsoft.com/office/drawing/2014/main" id="{97F6E456-4C02-6F69-D58A-EE7C609E4114}"/>
              </a:ext>
            </a:extLst>
          </p:cNvPr>
          <p:cNvSpPr txBox="1">
            <a:spLocks/>
          </p:cNvSpPr>
          <p:nvPr/>
        </p:nvSpPr>
        <p:spPr>
          <a:xfrm>
            <a:off x="9647338" y="6318010"/>
            <a:ext cx="1265826" cy="246221"/>
          </a:xfrm>
          <a:prstGeom prst="rect">
            <a:avLst/>
          </a:prstGeom>
        </p:spPr>
        <p:txBody>
          <a:bodyPr vert="horz" wrap="square" lIns="0" tIns="0" rIns="0" bIns="0" rtlCol="0" anchor="t"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9pPr>
          </a:lstStyle>
          <a:p>
            <a:r>
              <a:rPr lang="fr-FR" b="0">
                <a:latin typeface="+mj-lt"/>
              </a:rPr>
              <a:t>Pour le CSIRT</a:t>
            </a:r>
          </a:p>
        </p:txBody>
      </p:sp>
      <p:sp>
        <p:nvSpPr>
          <p:cNvPr id="40" name="Rectangle 39">
            <a:extLst>
              <a:ext uri="{FF2B5EF4-FFF2-40B4-BE49-F238E27FC236}">
                <a16:creationId xmlns:a16="http://schemas.microsoft.com/office/drawing/2014/main" id="{412B9407-ED37-F3EF-F89F-706EE55ABB37}"/>
              </a:ext>
            </a:extLst>
          </p:cNvPr>
          <p:cNvSpPr/>
          <p:nvPr/>
        </p:nvSpPr>
        <p:spPr>
          <a:xfrm>
            <a:off x="254279" y="1311805"/>
            <a:ext cx="850620" cy="16919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Rectangle : coins arrondis 2">
            <a:extLst>
              <a:ext uri="{FF2B5EF4-FFF2-40B4-BE49-F238E27FC236}">
                <a16:creationId xmlns:a16="http://schemas.microsoft.com/office/drawing/2014/main" id="{855E338D-0E66-B370-7C33-6B9D3FFDF78A}"/>
              </a:ext>
            </a:extLst>
          </p:cNvPr>
          <p:cNvSpPr/>
          <p:nvPr/>
        </p:nvSpPr>
        <p:spPr>
          <a:xfrm>
            <a:off x="11813557" y="153423"/>
            <a:ext cx="196381" cy="15956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2189397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 name="Rectangle : coins arrondis 242">
            <a:extLst>
              <a:ext uri="{FF2B5EF4-FFF2-40B4-BE49-F238E27FC236}">
                <a16:creationId xmlns:a16="http://schemas.microsoft.com/office/drawing/2014/main" id="{27824FEA-43F8-1503-3E0D-6E4D03EDDFBD}"/>
              </a:ext>
            </a:extLst>
          </p:cNvPr>
          <p:cNvSpPr/>
          <p:nvPr/>
        </p:nvSpPr>
        <p:spPr>
          <a:xfrm>
            <a:off x="7640044" y="665103"/>
            <a:ext cx="2077700" cy="5291841"/>
          </a:xfrm>
          <a:prstGeom prst="roundRect">
            <a:avLst/>
          </a:prstGeom>
          <a:solidFill>
            <a:srgbClr val="2D41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
        <p:nvSpPr>
          <p:cNvPr id="87" name="Rectangle : coins arrondis 86">
            <a:extLst>
              <a:ext uri="{FF2B5EF4-FFF2-40B4-BE49-F238E27FC236}">
                <a16:creationId xmlns:a16="http://schemas.microsoft.com/office/drawing/2014/main" id="{43620255-D707-4E06-1B4C-AEE9D1730235}"/>
              </a:ext>
            </a:extLst>
          </p:cNvPr>
          <p:cNvSpPr/>
          <p:nvPr/>
        </p:nvSpPr>
        <p:spPr>
          <a:xfrm>
            <a:off x="5403068" y="665103"/>
            <a:ext cx="2077700" cy="5291841"/>
          </a:xfrm>
          <a:prstGeom prst="roundRect">
            <a:avLst/>
          </a:prstGeom>
          <a:solidFill>
            <a:srgbClr val="2D41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
        <p:nvSpPr>
          <p:cNvPr id="89" name="Rectangle : coins arrondis 88">
            <a:extLst>
              <a:ext uri="{FF2B5EF4-FFF2-40B4-BE49-F238E27FC236}">
                <a16:creationId xmlns:a16="http://schemas.microsoft.com/office/drawing/2014/main" id="{067105E9-3E00-DC20-0558-28C0B1868CA9}"/>
              </a:ext>
            </a:extLst>
          </p:cNvPr>
          <p:cNvSpPr/>
          <p:nvPr/>
        </p:nvSpPr>
        <p:spPr>
          <a:xfrm>
            <a:off x="5617343" y="217931"/>
            <a:ext cx="1649150" cy="450485"/>
          </a:xfrm>
          <a:prstGeom prst="roundRect">
            <a:avLst>
              <a:gd name="adj" fmla="val 50000"/>
            </a:avLst>
          </a:prstGeom>
          <a:solidFill>
            <a:srgbClr val="038DCC"/>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t>Silver</a:t>
            </a:r>
          </a:p>
        </p:txBody>
      </p:sp>
      <p:sp>
        <p:nvSpPr>
          <p:cNvPr id="90" name="Rectangle : coins arrondis 89">
            <a:extLst>
              <a:ext uri="{FF2B5EF4-FFF2-40B4-BE49-F238E27FC236}">
                <a16:creationId xmlns:a16="http://schemas.microsoft.com/office/drawing/2014/main" id="{83BCB3DD-A8CD-E93B-258E-2113492620C5}"/>
              </a:ext>
            </a:extLst>
          </p:cNvPr>
          <p:cNvSpPr/>
          <p:nvPr/>
        </p:nvSpPr>
        <p:spPr>
          <a:xfrm>
            <a:off x="3166092" y="665103"/>
            <a:ext cx="2077700" cy="5291841"/>
          </a:xfrm>
          <a:prstGeom prst="roundRect">
            <a:avLst/>
          </a:prstGeom>
          <a:solidFill>
            <a:srgbClr val="2D41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
        <p:nvSpPr>
          <p:cNvPr id="92" name="Rectangle : coins arrondis 91">
            <a:extLst>
              <a:ext uri="{FF2B5EF4-FFF2-40B4-BE49-F238E27FC236}">
                <a16:creationId xmlns:a16="http://schemas.microsoft.com/office/drawing/2014/main" id="{C6BCC942-3BFA-22C2-2E08-426FF8E8F76B}"/>
              </a:ext>
            </a:extLst>
          </p:cNvPr>
          <p:cNvSpPr/>
          <p:nvPr/>
        </p:nvSpPr>
        <p:spPr>
          <a:xfrm>
            <a:off x="3380367" y="217931"/>
            <a:ext cx="1649150" cy="450485"/>
          </a:xfrm>
          <a:prstGeom prst="roundRect">
            <a:avLst>
              <a:gd name="adj" fmla="val 50000"/>
            </a:avLst>
          </a:prstGeom>
          <a:solidFill>
            <a:srgbClr val="2D418D"/>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t>Bronze</a:t>
            </a:r>
          </a:p>
        </p:txBody>
      </p:sp>
      <p:sp>
        <p:nvSpPr>
          <p:cNvPr id="97" name="Rectangle : coins arrondis 96">
            <a:extLst>
              <a:ext uri="{FF2B5EF4-FFF2-40B4-BE49-F238E27FC236}">
                <a16:creationId xmlns:a16="http://schemas.microsoft.com/office/drawing/2014/main" id="{E9F108BA-F973-154B-5027-F9893EF57F6B}"/>
              </a:ext>
            </a:extLst>
          </p:cNvPr>
          <p:cNvSpPr/>
          <p:nvPr/>
        </p:nvSpPr>
        <p:spPr>
          <a:xfrm>
            <a:off x="624156" y="217930"/>
            <a:ext cx="2276475" cy="450485"/>
          </a:xfrm>
          <a:prstGeom prst="roundRect">
            <a:avLst>
              <a:gd name="adj" fmla="val 50000"/>
            </a:avLst>
          </a:prstGeom>
          <a:solidFill>
            <a:srgbClr val="2D418D"/>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t>Listing</a:t>
            </a:r>
          </a:p>
        </p:txBody>
      </p:sp>
      <p:sp>
        <p:nvSpPr>
          <p:cNvPr id="131" name="Rectangle : coins arrondis 130">
            <a:extLst>
              <a:ext uri="{FF2B5EF4-FFF2-40B4-BE49-F238E27FC236}">
                <a16:creationId xmlns:a16="http://schemas.microsoft.com/office/drawing/2014/main" id="{25424F90-A7AC-4122-A3EE-73FF5CD65D69}"/>
              </a:ext>
            </a:extLst>
          </p:cNvPr>
          <p:cNvSpPr/>
          <p:nvPr/>
        </p:nvSpPr>
        <p:spPr>
          <a:xfrm>
            <a:off x="493333" y="665103"/>
            <a:ext cx="2538122" cy="5291841"/>
          </a:xfrm>
          <a:prstGeom prst="roundRect">
            <a:avLst/>
          </a:prstGeom>
          <a:solidFill>
            <a:srgbClr val="2D41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cxnSp>
        <p:nvCxnSpPr>
          <p:cNvPr id="132" name="Connecteur droit 131">
            <a:extLst>
              <a:ext uri="{FF2B5EF4-FFF2-40B4-BE49-F238E27FC236}">
                <a16:creationId xmlns:a16="http://schemas.microsoft.com/office/drawing/2014/main" id="{F5189395-2371-843F-DC0C-4A6884FC65BE}"/>
              </a:ext>
            </a:extLst>
          </p:cNvPr>
          <p:cNvCxnSpPr>
            <a:cxnSpLocks/>
          </p:cNvCxnSpPr>
          <p:nvPr/>
        </p:nvCxnSpPr>
        <p:spPr>
          <a:xfrm>
            <a:off x="682487" y="1455367"/>
            <a:ext cx="2014605"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134" name="ZoneTexte 133">
            <a:extLst>
              <a:ext uri="{FF2B5EF4-FFF2-40B4-BE49-F238E27FC236}">
                <a16:creationId xmlns:a16="http://schemas.microsoft.com/office/drawing/2014/main" id="{2C01668A-168F-A029-C33C-26965D77EA7E}"/>
              </a:ext>
            </a:extLst>
          </p:cNvPr>
          <p:cNvSpPr txBox="1"/>
          <p:nvPr/>
        </p:nvSpPr>
        <p:spPr>
          <a:xfrm>
            <a:off x="430796" y="1211934"/>
            <a:ext cx="2538121" cy="169277"/>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Licences Microsoft incluses</a:t>
            </a:r>
          </a:p>
        </p:txBody>
      </p:sp>
      <p:cxnSp>
        <p:nvCxnSpPr>
          <p:cNvPr id="135" name="Connecteur droit 134">
            <a:extLst>
              <a:ext uri="{FF2B5EF4-FFF2-40B4-BE49-F238E27FC236}">
                <a16:creationId xmlns:a16="http://schemas.microsoft.com/office/drawing/2014/main" id="{21C960A6-EA28-4B09-EF27-CC0431F88AC2}"/>
              </a:ext>
            </a:extLst>
          </p:cNvPr>
          <p:cNvCxnSpPr>
            <a:cxnSpLocks/>
          </p:cNvCxnSpPr>
          <p:nvPr/>
        </p:nvCxnSpPr>
        <p:spPr>
          <a:xfrm>
            <a:off x="682487" y="1845656"/>
            <a:ext cx="2014605"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136" name="ZoneTexte 135">
            <a:extLst>
              <a:ext uri="{FF2B5EF4-FFF2-40B4-BE49-F238E27FC236}">
                <a16:creationId xmlns:a16="http://schemas.microsoft.com/office/drawing/2014/main" id="{76F189E9-757D-A898-5305-4F6108560666}"/>
              </a:ext>
            </a:extLst>
          </p:cNvPr>
          <p:cNvSpPr txBox="1"/>
          <p:nvPr/>
        </p:nvSpPr>
        <p:spPr>
          <a:xfrm>
            <a:off x="491940" y="1575026"/>
            <a:ext cx="2538121" cy="169277"/>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Monitoring alertes/incidents M365</a:t>
            </a:r>
          </a:p>
        </p:txBody>
      </p:sp>
      <p:cxnSp>
        <p:nvCxnSpPr>
          <p:cNvPr id="137" name="Connecteur droit 136">
            <a:extLst>
              <a:ext uri="{FF2B5EF4-FFF2-40B4-BE49-F238E27FC236}">
                <a16:creationId xmlns:a16="http://schemas.microsoft.com/office/drawing/2014/main" id="{32B01F34-FBB9-963F-1A3A-9EEB0D02F177}"/>
              </a:ext>
            </a:extLst>
          </p:cNvPr>
          <p:cNvCxnSpPr>
            <a:cxnSpLocks/>
          </p:cNvCxnSpPr>
          <p:nvPr/>
        </p:nvCxnSpPr>
        <p:spPr>
          <a:xfrm>
            <a:off x="682487" y="2235945"/>
            <a:ext cx="2014605"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138" name="ZoneTexte 137">
            <a:extLst>
              <a:ext uri="{FF2B5EF4-FFF2-40B4-BE49-F238E27FC236}">
                <a16:creationId xmlns:a16="http://schemas.microsoft.com/office/drawing/2014/main" id="{DDC9EC1B-E98F-281D-C449-51CDF3970E52}"/>
              </a:ext>
            </a:extLst>
          </p:cNvPr>
          <p:cNvSpPr txBox="1"/>
          <p:nvPr/>
        </p:nvSpPr>
        <p:spPr>
          <a:xfrm>
            <a:off x="491940" y="1974840"/>
            <a:ext cx="2538121" cy="169277"/>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Audit/Assessment annuel</a:t>
            </a:r>
          </a:p>
        </p:txBody>
      </p:sp>
      <p:cxnSp>
        <p:nvCxnSpPr>
          <p:cNvPr id="139" name="Connecteur droit 138">
            <a:extLst>
              <a:ext uri="{FF2B5EF4-FFF2-40B4-BE49-F238E27FC236}">
                <a16:creationId xmlns:a16="http://schemas.microsoft.com/office/drawing/2014/main" id="{AE81923A-01E6-E823-11E5-3AB42B49D486}"/>
              </a:ext>
            </a:extLst>
          </p:cNvPr>
          <p:cNvCxnSpPr>
            <a:cxnSpLocks/>
          </p:cNvCxnSpPr>
          <p:nvPr/>
        </p:nvCxnSpPr>
        <p:spPr>
          <a:xfrm>
            <a:off x="682487" y="2626234"/>
            <a:ext cx="2014605"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140" name="ZoneTexte 139">
            <a:extLst>
              <a:ext uri="{FF2B5EF4-FFF2-40B4-BE49-F238E27FC236}">
                <a16:creationId xmlns:a16="http://schemas.microsoft.com/office/drawing/2014/main" id="{B1C6D967-E6FC-44A6-9EC1-8F8825132E68}"/>
              </a:ext>
            </a:extLst>
          </p:cNvPr>
          <p:cNvSpPr txBox="1"/>
          <p:nvPr/>
        </p:nvSpPr>
        <p:spPr>
          <a:xfrm>
            <a:off x="481780" y="2269879"/>
            <a:ext cx="2538121" cy="338554"/>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Protection des ordinateurs </a:t>
            </a:r>
          </a:p>
          <a:p>
            <a:pPr algn="ctr"/>
            <a:r>
              <a:rPr lang="fr-FR" sz="1100">
                <a:solidFill>
                  <a:schemeClr val="bg1"/>
                </a:solidFill>
                <a:latin typeface="Gotham" panose="02000504050000020004" pitchFamily="2" charset="0"/>
              </a:rPr>
              <a:t>et mobiles</a:t>
            </a:r>
          </a:p>
        </p:txBody>
      </p:sp>
      <p:cxnSp>
        <p:nvCxnSpPr>
          <p:cNvPr id="141" name="Connecteur droit 140">
            <a:extLst>
              <a:ext uri="{FF2B5EF4-FFF2-40B4-BE49-F238E27FC236}">
                <a16:creationId xmlns:a16="http://schemas.microsoft.com/office/drawing/2014/main" id="{5C423B65-226A-B1F4-D12D-A08A770C38A0}"/>
              </a:ext>
            </a:extLst>
          </p:cNvPr>
          <p:cNvCxnSpPr>
            <a:cxnSpLocks/>
          </p:cNvCxnSpPr>
          <p:nvPr/>
        </p:nvCxnSpPr>
        <p:spPr>
          <a:xfrm>
            <a:off x="682487" y="3016523"/>
            <a:ext cx="2014605"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142" name="ZoneTexte 141">
            <a:extLst>
              <a:ext uri="{FF2B5EF4-FFF2-40B4-BE49-F238E27FC236}">
                <a16:creationId xmlns:a16="http://schemas.microsoft.com/office/drawing/2014/main" id="{7918923A-AE50-1A65-0D6C-41AC1323A383}"/>
              </a:ext>
            </a:extLst>
          </p:cNvPr>
          <p:cNvSpPr txBox="1"/>
          <p:nvPr/>
        </p:nvSpPr>
        <p:spPr>
          <a:xfrm>
            <a:off x="481780" y="2660168"/>
            <a:ext cx="2538121" cy="338554"/>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Sécurisation des identités </a:t>
            </a:r>
          </a:p>
          <a:p>
            <a:pPr algn="ctr"/>
            <a:r>
              <a:rPr lang="fr-FR" sz="1100">
                <a:solidFill>
                  <a:schemeClr val="bg1"/>
                </a:solidFill>
                <a:latin typeface="Gotham" panose="02000504050000020004" pitchFamily="2" charset="0"/>
              </a:rPr>
              <a:t>et des accès</a:t>
            </a:r>
          </a:p>
        </p:txBody>
      </p:sp>
      <p:cxnSp>
        <p:nvCxnSpPr>
          <p:cNvPr id="143" name="Connecteur droit 142">
            <a:extLst>
              <a:ext uri="{FF2B5EF4-FFF2-40B4-BE49-F238E27FC236}">
                <a16:creationId xmlns:a16="http://schemas.microsoft.com/office/drawing/2014/main" id="{64C75E1A-9C62-ED0C-6391-B2C888283422}"/>
              </a:ext>
            </a:extLst>
          </p:cNvPr>
          <p:cNvCxnSpPr>
            <a:cxnSpLocks/>
          </p:cNvCxnSpPr>
          <p:nvPr/>
        </p:nvCxnSpPr>
        <p:spPr>
          <a:xfrm>
            <a:off x="682487" y="3406812"/>
            <a:ext cx="2014605"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144" name="ZoneTexte 143">
            <a:extLst>
              <a:ext uri="{FF2B5EF4-FFF2-40B4-BE49-F238E27FC236}">
                <a16:creationId xmlns:a16="http://schemas.microsoft.com/office/drawing/2014/main" id="{985E69AD-B976-80CA-D1CD-E59D25206E1A}"/>
              </a:ext>
            </a:extLst>
          </p:cNvPr>
          <p:cNvSpPr txBox="1"/>
          <p:nvPr/>
        </p:nvSpPr>
        <p:spPr>
          <a:xfrm>
            <a:off x="410660" y="3126657"/>
            <a:ext cx="2538121" cy="169277"/>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Sensibilisation des utilisateurs</a:t>
            </a:r>
          </a:p>
        </p:txBody>
      </p:sp>
      <p:cxnSp>
        <p:nvCxnSpPr>
          <p:cNvPr id="145" name="Connecteur droit 144">
            <a:extLst>
              <a:ext uri="{FF2B5EF4-FFF2-40B4-BE49-F238E27FC236}">
                <a16:creationId xmlns:a16="http://schemas.microsoft.com/office/drawing/2014/main" id="{FFE4C062-0BBD-A333-0DC7-966A389C824C}"/>
              </a:ext>
            </a:extLst>
          </p:cNvPr>
          <p:cNvCxnSpPr>
            <a:cxnSpLocks/>
          </p:cNvCxnSpPr>
          <p:nvPr/>
        </p:nvCxnSpPr>
        <p:spPr>
          <a:xfrm>
            <a:off x="682487" y="3797101"/>
            <a:ext cx="2014605"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146" name="ZoneTexte 145">
            <a:extLst>
              <a:ext uri="{FF2B5EF4-FFF2-40B4-BE49-F238E27FC236}">
                <a16:creationId xmlns:a16="http://schemas.microsoft.com/office/drawing/2014/main" id="{484EEDD9-F294-29F8-F292-0AE5DA62CE8F}"/>
              </a:ext>
            </a:extLst>
          </p:cNvPr>
          <p:cNvSpPr txBox="1"/>
          <p:nvPr/>
        </p:nvSpPr>
        <p:spPr>
          <a:xfrm>
            <a:off x="410660" y="3431221"/>
            <a:ext cx="2538121" cy="338554"/>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E-learning sensibilisation </a:t>
            </a:r>
          </a:p>
          <a:p>
            <a:pPr algn="ctr"/>
            <a:r>
              <a:rPr lang="fr-FR" sz="1100">
                <a:solidFill>
                  <a:schemeClr val="bg1"/>
                </a:solidFill>
                <a:latin typeface="Gotham" panose="02000504050000020004" pitchFamily="2" charset="0"/>
              </a:rPr>
              <a:t>+ campagne phishing</a:t>
            </a:r>
          </a:p>
        </p:txBody>
      </p:sp>
      <p:sp>
        <p:nvSpPr>
          <p:cNvPr id="147" name="ZoneTexte 146">
            <a:extLst>
              <a:ext uri="{FF2B5EF4-FFF2-40B4-BE49-F238E27FC236}">
                <a16:creationId xmlns:a16="http://schemas.microsoft.com/office/drawing/2014/main" id="{EBA3A4A4-43F3-3CC4-3C4C-15E783D9E18E}"/>
              </a:ext>
            </a:extLst>
          </p:cNvPr>
          <p:cNvSpPr txBox="1"/>
          <p:nvPr/>
        </p:nvSpPr>
        <p:spPr>
          <a:xfrm>
            <a:off x="410660" y="3811985"/>
            <a:ext cx="2538121" cy="338554"/>
          </a:xfrm>
          <a:prstGeom prst="rect">
            <a:avLst/>
          </a:prstGeom>
          <a:noFill/>
        </p:spPr>
        <p:txBody>
          <a:bodyPr wrap="square" lIns="0" tIns="0" rIns="0" bIns="0" rtlCol="0">
            <a:spAutoFit/>
          </a:bodyPr>
          <a:lstStyle/>
          <a:p>
            <a:pPr lvl="0" algn="ctr"/>
            <a:r>
              <a:rPr lang="fr-FR" sz="1100">
                <a:solidFill>
                  <a:schemeClr val="bg1"/>
                </a:solidFill>
                <a:latin typeface="Gotham" panose="02000504050000020004" pitchFamily="2" charset="0"/>
              </a:rPr>
              <a:t>Gouvernance et protection des données</a:t>
            </a:r>
          </a:p>
        </p:txBody>
      </p:sp>
      <p:cxnSp>
        <p:nvCxnSpPr>
          <p:cNvPr id="148" name="Connecteur droit 147">
            <a:extLst>
              <a:ext uri="{FF2B5EF4-FFF2-40B4-BE49-F238E27FC236}">
                <a16:creationId xmlns:a16="http://schemas.microsoft.com/office/drawing/2014/main" id="{D43F72D2-BDDD-06E0-2532-14BB6EA4060A}"/>
              </a:ext>
            </a:extLst>
          </p:cNvPr>
          <p:cNvCxnSpPr>
            <a:cxnSpLocks/>
          </p:cNvCxnSpPr>
          <p:nvPr/>
        </p:nvCxnSpPr>
        <p:spPr>
          <a:xfrm>
            <a:off x="692555" y="4187390"/>
            <a:ext cx="2014605"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149" name="Connecteur droit 148">
            <a:extLst>
              <a:ext uri="{FF2B5EF4-FFF2-40B4-BE49-F238E27FC236}">
                <a16:creationId xmlns:a16="http://schemas.microsoft.com/office/drawing/2014/main" id="{E787744B-E55F-6BE4-9266-6AA1461FE3AE}"/>
              </a:ext>
            </a:extLst>
          </p:cNvPr>
          <p:cNvCxnSpPr>
            <a:cxnSpLocks/>
          </p:cNvCxnSpPr>
          <p:nvPr/>
        </p:nvCxnSpPr>
        <p:spPr>
          <a:xfrm>
            <a:off x="692555" y="4577679"/>
            <a:ext cx="2014605"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150" name="ZoneTexte 149">
            <a:extLst>
              <a:ext uri="{FF2B5EF4-FFF2-40B4-BE49-F238E27FC236}">
                <a16:creationId xmlns:a16="http://schemas.microsoft.com/office/drawing/2014/main" id="{D4C973D1-87B1-A635-65D7-608D3AA95A9B}"/>
              </a:ext>
            </a:extLst>
          </p:cNvPr>
          <p:cNvSpPr txBox="1"/>
          <p:nvPr/>
        </p:nvSpPr>
        <p:spPr>
          <a:xfrm>
            <a:off x="414691" y="4576457"/>
            <a:ext cx="2538121" cy="338554"/>
          </a:xfrm>
          <a:prstGeom prst="rect">
            <a:avLst/>
          </a:prstGeom>
          <a:noFill/>
        </p:spPr>
        <p:txBody>
          <a:bodyPr wrap="square" lIns="0" tIns="0" rIns="0" bIns="0" rtlCol="0">
            <a:spAutoFit/>
          </a:bodyPr>
          <a:lstStyle/>
          <a:p>
            <a:pPr marR="0" indent="0" algn="ctr" fontAlgn="auto">
              <a:lnSpc>
                <a:spcPct val="100000"/>
              </a:lnSpc>
              <a:spcBef>
                <a:spcPts val="0"/>
              </a:spcBef>
              <a:spcAft>
                <a:spcPts val="0"/>
              </a:spcAft>
              <a:buClrTx/>
              <a:buSzTx/>
              <a:buFontTx/>
              <a:buNone/>
              <a:tabLst/>
              <a:defRPr/>
            </a:pPr>
            <a:r>
              <a:rPr lang="fr-FR" sz="1100">
                <a:solidFill>
                  <a:schemeClr val="bg1"/>
                </a:solidFill>
                <a:latin typeface="Gotham" panose="02000504050000020004" pitchFamily="2" charset="0"/>
              </a:rPr>
              <a:t>Posture et conformité, Analyse exposition externe, Daily Report</a:t>
            </a:r>
          </a:p>
        </p:txBody>
      </p:sp>
      <p:cxnSp>
        <p:nvCxnSpPr>
          <p:cNvPr id="151" name="Connecteur droit 150">
            <a:extLst>
              <a:ext uri="{FF2B5EF4-FFF2-40B4-BE49-F238E27FC236}">
                <a16:creationId xmlns:a16="http://schemas.microsoft.com/office/drawing/2014/main" id="{158DC94D-CA41-A06F-4959-53FF32A0C679}"/>
              </a:ext>
            </a:extLst>
          </p:cNvPr>
          <p:cNvCxnSpPr>
            <a:cxnSpLocks/>
          </p:cNvCxnSpPr>
          <p:nvPr/>
        </p:nvCxnSpPr>
        <p:spPr>
          <a:xfrm>
            <a:off x="692555" y="4967968"/>
            <a:ext cx="2014605"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158" name="ZoneTexte 157">
            <a:extLst>
              <a:ext uri="{FF2B5EF4-FFF2-40B4-BE49-F238E27FC236}">
                <a16:creationId xmlns:a16="http://schemas.microsoft.com/office/drawing/2014/main" id="{34B9B863-1C21-997C-F4FA-FEBD666E864E}"/>
              </a:ext>
            </a:extLst>
          </p:cNvPr>
          <p:cNvSpPr txBox="1"/>
          <p:nvPr/>
        </p:nvSpPr>
        <p:spPr>
          <a:xfrm>
            <a:off x="486277" y="5859384"/>
            <a:ext cx="2538121" cy="246221"/>
          </a:xfrm>
          <a:prstGeom prst="rect">
            <a:avLst/>
          </a:prstGeom>
          <a:noFill/>
        </p:spPr>
        <p:txBody>
          <a:bodyPr wrap="square" lIns="0" tIns="0" rIns="0" bIns="0" rtlCol="0">
            <a:spAutoFit/>
          </a:bodyPr>
          <a:lstStyle/>
          <a:p>
            <a:pPr algn="ctr"/>
            <a:endParaRPr lang="fr-FR" sz="1600">
              <a:solidFill>
                <a:schemeClr val="bg1"/>
              </a:solidFill>
            </a:endParaRPr>
          </a:p>
        </p:txBody>
      </p:sp>
      <p:cxnSp>
        <p:nvCxnSpPr>
          <p:cNvPr id="165" name="Connecteur droit 164">
            <a:extLst>
              <a:ext uri="{FF2B5EF4-FFF2-40B4-BE49-F238E27FC236}">
                <a16:creationId xmlns:a16="http://schemas.microsoft.com/office/drawing/2014/main" id="{5FF60AEA-FFD3-B611-C498-F46D235FCA6A}"/>
              </a:ext>
            </a:extLst>
          </p:cNvPr>
          <p:cNvCxnSpPr>
            <a:cxnSpLocks/>
          </p:cNvCxnSpPr>
          <p:nvPr/>
        </p:nvCxnSpPr>
        <p:spPr>
          <a:xfrm>
            <a:off x="3277864" y="1455367"/>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11" name="Connecteur droit 210">
            <a:extLst>
              <a:ext uri="{FF2B5EF4-FFF2-40B4-BE49-F238E27FC236}">
                <a16:creationId xmlns:a16="http://schemas.microsoft.com/office/drawing/2014/main" id="{D6DA30EF-8A8A-7E59-5B23-562856F0BD77}"/>
              </a:ext>
            </a:extLst>
          </p:cNvPr>
          <p:cNvCxnSpPr>
            <a:cxnSpLocks/>
          </p:cNvCxnSpPr>
          <p:nvPr/>
        </p:nvCxnSpPr>
        <p:spPr>
          <a:xfrm>
            <a:off x="3277864" y="1861245"/>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12" name="Connecteur droit 211">
            <a:extLst>
              <a:ext uri="{FF2B5EF4-FFF2-40B4-BE49-F238E27FC236}">
                <a16:creationId xmlns:a16="http://schemas.microsoft.com/office/drawing/2014/main" id="{B546BDC3-A2CB-DE32-7D9B-DE25DE6F205A}"/>
              </a:ext>
            </a:extLst>
          </p:cNvPr>
          <p:cNvCxnSpPr>
            <a:cxnSpLocks/>
          </p:cNvCxnSpPr>
          <p:nvPr/>
        </p:nvCxnSpPr>
        <p:spPr>
          <a:xfrm>
            <a:off x="3277864" y="2228787"/>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13" name="Connecteur droit 212">
            <a:extLst>
              <a:ext uri="{FF2B5EF4-FFF2-40B4-BE49-F238E27FC236}">
                <a16:creationId xmlns:a16="http://schemas.microsoft.com/office/drawing/2014/main" id="{B36DF128-A148-B573-887B-446999D7A83E}"/>
              </a:ext>
            </a:extLst>
          </p:cNvPr>
          <p:cNvCxnSpPr>
            <a:cxnSpLocks/>
          </p:cNvCxnSpPr>
          <p:nvPr/>
        </p:nvCxnSpPr>
        <p:spPr>
          <a:xfrm>
            <a:off x="3277864" y="2626234"/>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14" name="Connecteur droit 213">
            <a:extLst>
              <a:ext uri="{FF2B5EF4-FFF2-40B4-BE49-F238E27FC236}">
                <a16:creationId xmlns:a16="http://schemas.microsoft.com/office/drawing/2014/main" id="{EEE244C7-1E4F-B2EC-AEA8-C417AF1F4DF7}"/>
              </a:ext>
            </a:extLst>
          </p:cNvPr>
          <p:cNvCxnSpPr>
            <a:cxnSpLocks/>
          </p:cNvCxnSpPr>
          <p:nvPr/>
        </p:nvCxnSpPr>
        <p:spPr>
          <a:xfrm>
            <a:off x="3277864" y="3016523"/>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15" name="Connecteur droit 214">
            <a:extLst>
              <a:ext uri="{FF2B5EF4-FFF2-40B4-BE49-F238E27FC236}">
                <a16:creationId xmlns:a16="http://schemas.microsoft.com/office/drawing/2014/main" id="{59E17298-BBC7-5D62-B60B-95E34B5DFD7E}"/>
              </a:ext>
            </a:extLst>
          </p:cNvPr>
          <p:cNvCxnSpPr>
            <a:cxnSpLocks/>
          </p:cNvCxnSpPr>
          <p:nvPr/>
        </p:nvCxnSpPr>
        <p:spPr>
          <a:xfrm>
            <a:off x="3277864" y="3392882"/>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16" name="Connecteur droit 215">
            <a:extLst>
              <a:ext uri="{FF2B5EF4-FFF2-40B4-BE49-F238E27FC236}">
                <a16:creationId xmlns:a16="http://schemas.microsoft.com/office/drawing/2014/main" id="{AE3ED14E-7F08-7390-924D-805808D6DD29}"/>
              </a:ext>
            </a:extLst>
          </p:cNvPr>
          <p:cNvCxnSpPr>
            <a:cxnSpLocks/>
          </p:cNvCxnSpPr>
          <p:nvPr/>
        </p:nvCxnSpPr>
        <p:spPr>
          <a:xfrm>
            <a:off x="3277864" y="3789304"/>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17" name="Connecteur droit 216">
            <a:extLst>
              <a:ext uri="{FF2B5EF4-FFF2-40B4-BE49-F238E27FC236}">
                <a16:creationId xmlns:a16="http://schemas.microsoft.com/office/drawing/2014/main" id="{A28F5DB0-18FC-E173-15D4-25996401230A}"/>
              </a:ext>
            </a:extLst>
          </p:cNvPr>
          <p:cNvCxnSpPr>
            <a:cxnSpLocks/>
          </p:cNvCxnSpPr>
          <p:nvPr/>
        </p:nvCxnSpPr>
        <p:spPr>
          <a:xfrm>
            <a:off x="3277864" y="4166440"/>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18" name="Connecteur droit 217">
            <a:extLst>
              <a:ext uri="{FF2B5EF4-FFF2-40B4-BE49-F238E27FC236}">
                <a16:creationId xmlns:a16="http://schemas.microsoft.com/office/drawing/2014/main" id="{3DCC9933-D8B1-0442-26C8-006561913F52}"/>
              </a:ext>
            </a:extLst>
          </p:cNvPr>
          <p:cNvCxnSpPr>
            <a:cxnSpLocks/>
          </p:cNvCxnSpPr>
          <p:nvPr/>
        </p:nvCxnSpPr>
        <p:spPr>
          <a:xfrm>
            <a:off x="3277864" y="4552865"/>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19" name="Connecteur droit 218">
            <a:extLst>
              <a:ext uri="{FF2B5EF4-FFF2-40B4-BE49-F238E27FC236}">
                <a16:creationId xmlns:a16="http://schemas.microsoft.com/office/drawing/2014/main" id="{5224F495-05E0-0BC6-CB8B-957691B48D5E}"/>
              </a:ext>
            </a:extLst>
          </p:cNvPr>
          <p:cNvCxnSpPr>
            <a:cxnSpLocks/>
          </p:cNvCxnSpPr>
          <p:nvPr/>
        </p:nvCxnSpPr>
        <p:spPr>
          <a:xfrm>
            <a:off x="3277864" y="4967968"/>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21" name="Connecteur droit 220">
            <a:extLst>
              <a:ext uri="{FF2B5EF4-FFF2-40B4-BE49-F238E27FC236}">
                <a16:creationId xmlns:a16="http://schemas.microsoft.com/office/drawing/2014/main" id="{5BAE9331-6F96-2535-01F4-78FCEA010E0C}"/>
              </a:ext>
            </a:extLst>
          </p:cNvPr>
          <p:cNvCxnSpPr>
            <a:cxnSpLocks/>
          </p:cNvCxnSpPr>
          <p:nvPr/>
        </p:nvCxnSpPr>
        <p:spPr>
          <a:xfrm>
            <a:off x="5514237" y="1455367"/>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22" name="Connecteur droit 221">
            <a:extLst>
              <a:ext uri="{FF2B5EF4-FFF2-40B4-BE49-F238E27FC236}">
                <a16:creationId xmlns:a16="http://schemas.microsoft.com/office/drawing/2014/main" id="{CB01D34D-3252-6F28-C254-80CC1DFA6C8B}"/>
              </a:ext>
            </a:extLst>
          </p:cNvPr>
          <p:cNvCxnSpPr>
            <a:cxnSpLocks/>
          </p:cNvCxnSpPr>
          <p:nvPr/>
        </p:nvCxnSpPr>
        <p:spPr>
          <a:xfrm>
            <a:off x="5514237" y="1861245"/>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23" name="Connecteur droit 222">
            <a:extLst>
              <a:ext uri="{FF2B5EF4-FFF2-40B4-BE49-F238E27FC236}">
                <a16:creationId xmlns:a16="http://schemas.microsoft.com/office/drawing/2014/main" id="{CD1E1289-909B-8E03-929A-EDFA960B93A2}"/>
              </a:ext>
            </a:extLst>
          </p:cNvPr>
          <p:cNvCxnSpPr>
            <a:cxnSpLocks/>
          </p:cNvCxnSpPr>
          <p:nvPr/>
        </p:nvCxnSpPr>
        <p:spPr>
          <a:xfrm>
            <a:off x="5514237" y="2228787"/>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24" name="Connecteur droit 223">
            <a:extLst>
              <a:ext uri="{FF2B5EF4-FFF2-40B4-BE49-F238E27FC236}">
                <a16:creationId xmlns:a16="http://schemas.microsoft.com/office/drawing/2014/main" id="{9BF5747C-11A5-88AA-B319-5555BBB9B670}"/>
              </a:ext>
            </a:extLst>
          </p:cNvPr>
          <p:cNvCxnSpPr>
            <a:cxnSpLocks/>
          </p:cNvCxnSpPr>
          <p:nvPr/>
        </p:nvCxnSpPr>
        <p:spPr>
          <a:xfrm>
            <a:off x="5514237" y="2626234"/>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25" name="Connecteur droit 224">
            <a:extLst>
              <a:ext uri="{FF2B5EF4-FFF2-40B4-BE49-F238E27FC236}">
                <a16:creationId xmlns:a16="http://schemas.microsoft.com/office/drawing/2014/main" id="{E9DEF58A-4888-5BD2-92D7-5C617BFDDE7D}"/>
              </a:ext>
            </a:extLst>
          </p:cNvPr>
          <p:cNvCxnSpPr>
            <a:cxnSpLocks/>
          </p:cNvCxnSpPr>
          <p:nvPr/>
        </p:nvCxnSpPr>
        <p:spPr>
          <a:xfrm>
            <a:off x="5514237" y="3016523"/>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26" name="Connecteur droit 225">
            <a:extLst>
              <a:ext uri="{FF2B5EF4-FFF2-40B4-BE49-F238E27FC236}">
                <a16:creationId xmlns:a16="http://schemas.microsoft.com/office/drawing/2014/main" id="{1D965162-9499-77DE-CC26-370EFD2DF77D}"/>
              </a:ext>
            </a:extLst>
          </p:cNvPr>
          <p:cNvCxnSpPr>
            <a:cxnSpLocks/>
          </p:cNvCxnSpPr>
          <p:nvPr/>
        </p:nvCxnSpPr>
        <p:spPr>
          <a:xfrm>
            <a:off x="5514237" y="3392882"/>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27" name="Connecteur droit 226">
            <a:extLst>
              <a:ext uri="{FF2B5EF4-FFF2-40B4-BE49-F238E27FC236}">
                <a16:creationId xmlns:a16="http://schemas.microsoft.com/office/drawing/2014/main" id="{B445EF65-2075-54FC-E6E0-CB28AD846308}"/>
              </a:ext>
            </a:extLst>
          </p:cNvPr>
          <p:cNvCxnSpPr>
            <a:cxnSpLocks/>
          </p:cNvCxnSpPr>
          <p:nvPr/>
        </p:nvCxnSpPr>
        <p:spPr>
          <a:xfrm>
            <a:off x="5514237" y="3789304"/>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28" name="Connecteur droit 227">
            <a:extLst>
              <a:ext uri="{FF2B5EF4-FFF2-40B4-BE49-F238E27FC236}">
                <a16:creationId xmlns:a16="http://schemas.microsoft.com/office/drawing/2014/main" id="{94240C17-382B-AF0D-3B69-FA2A142535FD}"/>
              </a:ext>
            </a:extLst>
          </p:cNvPr>
          <p:cNvCxnSpPr>
            <a:cxnSpLocks/>
          </p:cNvCxnSpPr>
          <p:nvPr/>
        </p:nvCxnSpPr>
        <p:spPr>
          <a:xfrm>
            <a:off x="5514237" y="4166440"/>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29" name="Connecteur droit 228">
            <a:extLst>
              <a:ext uri="{FF2B5EF4-FFF2-40B4-BE49-F238E27FC236}">
                <a16:creationId xmlns:a16="http://schemas.microsoft.com/office/drawing/2014/main" id="{37DF875A-B535-814F-A227-4D05233DABEE}"/>
              </a:ext>
            </a:extLst>
          </p:cNvPr>
          <p:cNvCxnSpPr>
            <a:cxnSpLocks/>
          </p:cNvCxnSpPr>
          <p:nvPr/>
        </p:nvCxnSpPr>
        <p:spPr>
          <a:xfrm>
            <a:off x="5514237" y="4552865"/>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30" name="Connecteur droit 229">
            <a:extLst>
              <a:ext uri="{FF2B5EF4-FFF2-40B4-BE49-F238E27FC236}">
                <a16:creationId xmlns:a16="http://schemas.microsoft.com/office/drawing/2014/main" id="{AFAF2A1D-6FB9-1BD8-2A87-FDB024595DD7}"/>
              </a:ext>
            </a:extLst>
          </p:cNvPr>
          <p:cNvCxnSpPr>
            <a:cxnSpLocks/>
          </p:cNvCxnSpPr>
          <p:nvPr/>
        </p:nvCxnSpPr>
        <p:spPr>
          <a:xfrm>
            <a:off x="5514237" y="4967968"/>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241" name="Rectangle : coins arrondis 240">
            <a:extLst>
              <a:ext uri="{FF2B5EF4-FFF2-40B4-BE49-F238E27FC236}">
                <a16:creationId xmlns:a16="http://schemas.microsoft.com/office/drawing/2014/main" id="{D11D6F5E-D247-81E9-DB6F-A90849CF4669}"/>
              </a:ext>
            </a:extLst>
          </p:cNvPr>
          <p:cNvSpPr/>
          <p:nvPr/>
        </p:nvSpPr>
        <p:spPr>
          <a:xfrm>
            <a:off x="9877020" y="665103"/>
            <a:ext cx="2077700" cy="5340106"/>
          </a:xfrm>
          <a:prstGeom prst="roundRect">
            <a:avLst/>
          </a:prstGeom>
          <a:solidFill>
            <a:srgbClr val="2D41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
        <p:nvSpPr>
          <p:cNvPr id="242" name="Rectangle : coins arrondis 241">
            <a:extLst>
              <a:ext uri="{FF2B5EF4-FFF2-40B4-BE49-F238E27FC236}">
                <a16:creationId xmlns:a16="http://schemas.microsoft.com/office/drawing/2014/main" id="{CFBEEB68-D39A-703D-2A0B-5448D48C2F08}"/>
              </a:ext>
            </a:extLst>
          </p:cNvPr>
          <p:cNvSpPr/>
          <p:nvPr/>
        </p:nvSpPr>
        <p:spPr>
          <a:xfrm>
            <a:off x="10091295" y="217931"/>
            <a:ext cx="1649150" cy="450485"/>
          </a:xfrm>
          <a:prstGeom prst="roundRect">
            <a:avLst>
              <a:gd name="adj" fmla="val 50000"/>
            </a:avLst>
          </a:prstGeom>
          <a:solidFill>
            <a:srgbClr val="D8D8D8"/>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solidFill>
                  <a:schemeClr val="accent1"/>
                </a:solidFill>
              </a:rPr>
              <a:t>Platinium</a:t>
            </a:r>
          </a:p>
        </p:txBody>
      </p:sp>
      <p:sp>
        <p:nvSpPr>
          <p:cNvPr id="244" name="Rectangle : coins arrondis 243">
            <a:extLst>
              <a:ext uri="{FF2B5EF4-FFF2-40B4-BE49-F238E27FC236}">
                <a16:creationId xmlns:a16="http://schemas.microsoft.com/office/drawing/2014/main" id="{E7F017C1-7F2D-3DD8-7078-CED8BCA8267B}"/>
              </a:ext>
            </a:extLst>
          </p:cNvPr>
          <p:cNvSpPr/>
          <p:nvPr/>
        </p:nvSpPr>
        <p:spPr>
          <a:xfrm>
            <a:off x="7854319" y="217931"/>
            <a:ext cx="1649150" cy="450485"/>
          </a:xfrm>
          <a:prstGeom prst="roundRect">
            <a:avLst>
              <a:gd name="adj" fmla="val 50000"/>
            </a:avLst>
          </a:prstGeom>
          <a:solidFill>
            <a:schemeClr val="accent3"/>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solidFill>
                  <a:schemeClr val="accent1"/>
                </a:solidFill>
              </a:rPr>
              <a:t>Gold</a:t>
            </a:r>
          </a:p>
        </p:txBody>
      </p:sp>
      <p:cxnSp>
        <p:nvCxnSpPr>
          <p:cNvPr id="245" name="Connecteur droit 244">
            <a:extLst>
              <a:ext uri="{FF2B5EF4-FFF2-40B4-BE49-F238E27FC236}">
                <a16:creationId xmlns:a16="http://schemas.microsoft.com/office/drawing/2014/main" id="{101A1B73-4E2E-3890-5F20-5B574A3D8311}"/>
              </a:ext>
            </a:extLst>
          </p:cNvPr>
          <p:cNvCxnSpPr>
            <a:cxnSpLocks/>
          </p:cNvCxnSpPr>
          <p:nvPr/>
        </p:nvCxnSpPr>
        <p:spPr>
          <a:xfrm>
            <a:off x="7751816" y="1455367"/>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46" name="Connecteur droit 245">
            <a:extLst>
              <a:ext uri="{FF2B5EF4-FFF2-40B4-BE49-F238E27FC236}">
                <a16:creationId xmlns:a16="http://schemas.microsoft.com/office/drawing/2014/main" id="{BA26068E-9B85-E49E-020C-1A6F0D2D2DA0}"/>
              </a:ext>
            </a:extLst>
          </p:cNvPr>
          <p:cNvCxnSpPr>
            <a:cxnSpLocks/>
          </p:cNvCxnSpPr>
          <p:nvPr/>
        </p:nvCxnSpPr>
        <p:spPr>
          <a:xfrm>
            <a:off x="7751816" y="1861245"/>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47" name="Connecteur droit 246">
            <a:extLst>
              <a:ext uri="{FF2B5EF4-FFF2-40B4-BE49-F238E27FC236}">
                <a16:creationId xmlns:a16="http://schemas.microsoft.com/office/drawing/2014/main" id="{82423FBD-E29D-B299-240B-4EFC450E62BC}"/>
              </a:ext>
            </a:extLst>
          </p:cNvPr>
          <p:cNvCxnSpPr>
            <a:cxnSpLocks/>
          </p:cNvCxnSpPr>
          <p:nvPr/>
        </p:nvCxnSpPr>
        <p:spPr>
          <a:xfrm>
            <a:off x="7751816" y="2228787"/>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48" name="Connecteur droit 247">
            <a:extLst>
              <a:ext uri="{FF2B5EF4-FFF2-40B4-BE49-F238E27FC236}">
                <a16:creationId xmlns:a16="http://schemas.microsoft.com/office/drawing/2014/main" id="{B24C7393-2FBD-2B70-0D29-BB4D0E04B0EF}"/>
              </a:ext>
            </a:extLst>
          </p:cNvPr>
          <p:cNvCxnSpPr>
            <a:cxnSpLocks/>
          </p:cNvCxnSpPr>
          <p:nvPr/>
        </p:nvCxnSpPr>
        <p:spPr>
          <a:xfrm>
            <a:off x="7751816" y="2626234"/>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49" name="Connecteur droit 248">
            <a:extLst>
              <a:ext uri="{FF2B5EF4-FFF2-40B4-BE49-F238E27FC236}">
                <a16:creationId xmlns:a16="http://schemas.microsoft.com/office/drawing/2014/main" id="{F7471DE9-8A87-9E5D-1758-F295ED565FE7}"/>
              </a:ext>
            </a:extLst>
          </p:cNvPr>
          <p:cNvCxnSpPr>
            <a:cxnSpLocks/>
          </p:cNvCxnSpPr>
          <p:nvPr/>
        </p:nvCxnSpPr>
        <p:spPr>
          <a:xfrm>
            <a:off x="7751816" y="3016523"/>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50" name="Connecteur droit 249">
            <a:extLst>
              <a:ext uri="{FF2B5EF4-FFF2-40B4-BE49-F238E27FC236}">
                <a16:creationId xmlns:a16="http://schemas.microsoft.com/office/drawing/2014/main" id="{703F8368-84A1-3D21-5B9E-25E556F5CA4F}"/>
              </a:ext>
            </a:extLst>
          </p:cNvPr>
          <p:cNvCxnSpPr>
            <a:cxnSpLocks/>
          </p:cNvCxnSpPr>
          <p:nvPr/>
        </p:nvCxnSpPr>
        <p:spPr>
          <a:xfrm>
            <a:off x="7751816" y="3392882"/>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51" name="Connecteur droit 250">
            <a:extLst>
              <a:ext uri="{FF2B5EF4-FFF2-40B4-BE49-F238E27FC236}">
                <a16:creationId xmlns:a16="http://schemas.microsoft.com/office/drawing/2014/main" id="{D72D94E6-ECCC-DF06-8ED7-0F3B17403CE8}"/>
              </a:ext>
            </a:extLst>
          </p:cNvPr>
          <p:cNvCxnSpPr>
            <a:cxnSpLocks/>
          </p:cNvCxnSpPr>
          <p:nvPr/>
        </p:nvCxnSpPr>
        <p:spPr>
          <a:xfrm>
            <a:off x="7751816" y="3789304"/>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52" name="Connecteur droit 251">
            <a:extLst>
              <a:ext uri="{FF2B5EF4-FFF2-40B4-BE49-F238E27FC236}">
                <a16:creationId xmlns:a16="http://schemas.microsoft.com/office/drawing/2014/main" id="{F232741A-BE6A-DA5D-C344-BAF24D44F4AB}"/>
              </a:ext>
            </a:extLst>
          </p:cNvPr>
          <p:cNvCxnSpPr>
            <a:cxnSpLocks/>
          </p:cNvCxnSpPr>
          <p:nvPr/>
        </p:nvCxnSpPr>
        <p:spPr>
          <a:xfrm>
            <a:off x="7751816" y="4166440"/>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53" name="Connecteur droit 252">
            <a:extLst>
              <a:ext uri="{FF2B5EF4-FFF2-40B4-BE49-F238E27FC236}">
                <a16:creationId xmlns:a16="http://schemas.microsoft.com/office/drawing/2014/main" id="{49CC691B-6C70-6C89-52E7-C36DBAFF791B}"/>
              </a:ext>
            </a:extLst>
          </p:cNvPr>
          <p:cNvCxnSpPr>
            <a:cxnSpLocks/>
          </p:cNvCxnSpPr>
          <p:nvPr/>
        </p:nvCxnSpPr>
        <p:spPr>
          <a:xfrm>
            <a:off x="7751816" y="4552865"/>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54" name="Connecteur droit 253">
            <a:extLst>
              <a:ext uri="{FF2B5EF4-FFF2-40B4-BE49-F238E27FC236}">
                <a16:creationId xmlns:a16="http://schemas.microsoft.com/office/drawing/2014/main" id="{6397DBD3-50B7-9E7F-3135-74F1066AB489}"/>
              </a:ext>
            </a:extLst>
          </p:cNvPr>
          <p:cNvCxnSpPr>
            <a:cxnSpLocks/>
          </p:cNvCxnSpPr>
          <p:nvPr/>
        </p:nvCxnSpPr>
        <p:spPr>
          <a:xfrm>
            <a:off x="7751816" y="4967968"/>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55" name="Connecteur droit 254">
            <a:extLst>
              <a:ext uri="{FF2B5EF4-FFF2-40B4-BE49-F238E27FC236}">
                <a16:creationId xmlns:a16="http://schemas.microsoft.com/office/drawing/2014/main" id="{3CD5B579-705F-242C-FE42-222D6A2919E9}"/>
              </a:ext>
            </a:extLst>
          </p:cNvPr>
          <p:cNvCxnSpPr>
            <a:cxnSpLocks/>
          </p:cNvCxnSpPr>
          <p:nvPr/>
        </p:nvCxnSpPr>
        <p:spPr>
          <a:xfrm>
            <a:off x="9988189" y="1455367"/>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56" name="Connecteur droit 255">
            <a:extLst>
              <a:ext uri="{FF2B5EF4-FFF2-40B4-BE49-F238E27FC236}">
                <a16:creationId xmlns:a16="http://schemas.microsoft.com/office/drawing/2014/main" id="{87DBC44E-978B-A572-ADFF-FE054DF4B2E3}"/>
              </a:ext>
            </a:extLst>
          </p:cNvPr>
          <p:cNvCxnSpPr>
            <a:cxnSpLocks/>
          </p:cNvCxnSpPr>
          <p:nvPr/>
        </p:nvCxnSpPr>
        <p:spPr>
          <a:xfrm>
            <a:off x="9988189" y="1861245"/>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57" name="Connecteur droit 256">
            <a:extLst>
              <a:ext uri="{FF2B5EF4-FFF2-40B4-BE49-F238E27FC236}">
                <a16:creationId xmlns:a16="http://schemas.microsoft.com/office/drawing/2014/main" id="{A6D25681-F39E-E12A-35E4-7449C6A2C915}"/>
              </a:ext>
            </a:extLst>
          </p:cNvPr>
          <p:cNvCxnSpPr>
            <a:cxnSpLocks/>
          </p:cNvCxnSpPr>
          <p:nvPr/>
        </p:nvCxnSpPr>
        <p:spPr>
          <a:xfrm>
            <a:off x="9988189" y="2228787"/>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58" name="Connecteur droit 257">
            <a:extLst>
              <a:ext uri="{FF2B5EF4-FFF2-40B4-BE49-F238E27FC236}">
                <a16:creationId xmlns:a16="http://schemas.microsoft.com/office/drawing/2014/main" id="{65BFDB49-E309-23FA-CD0A-7F15ECB82A25}"/>
              </a:ext>
            </a:extLst>
          </p:cNvPr>
          <p:cNvCxnSpPr>
            <a:cxnSpLocks/>
          </p:cNvCxnSpPr>
          <p:nvPr/>
        </p:nvCxnSpPr>
        <p:spPr>
          <a:xfrm>
            <a:off x="9988189" y="2626234"/>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59" name="Connecteur droit 258">
            <a:extLst>
              <a:ext uri="{FF2B5EF4-FFF2-40B4-BE49-F238E27FC236}">
                <a16:creationId xmlns:a16="http://schemas.microsoft.com/office/drawing/2014/main" id="{E9C9C6B5-B59F-7508-8DF3-7C5192123B26}"/>
              </a:ext>
            </a:extLst>
          </p:cNvPr>
          <p:cNvCxnSpPr>
            <a:cxnSpLocks/>
          </p:cNvCxnSpPr>
          <p:nvPr/>
        </p:nvCxnSpPr>
        <p:spPr>
          <a:xfrm>
            <a:off x="9988189" y="3016523"/>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60" name="Connecteur droit 259">
            <a:extLst>
              <a:ext uri="{FF2B5EF4-FFF2-40B4-BE49-F238E27FC236}">
                <a16:creationId xmlns:a16="http://schemas.microsoft.com/office/drawing/2014/main" id="{69557291-AB72-9F26-54C6-E32CA5A96A31}"/>
              </a:ext>
            </a:extLst>
          </p:cNvPr>
          <p:cNvCxnSpPr>
            <a:cxnSpLocks/>
          </p:cNvCxnSpPr>
          <p:nvPr/>
        </p:nvCxnSpPr>
        <p:spPr>
          <a:xfrm>
            <a:off x="9988189" y="3392882"/>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61" name="Connecteur droit 260">
            <a:extLst>
              <a:ext uri="{FF2B5EF4-FFF2-40B4-BE49-F238E27FC236}">
                <a16:creationId xmlns:a16="http://schemas.microsoft.com/office/drawing/2014/main" id="{EE2A15C7-B418-CA77-7C8C-08AB1D9B142E}"/>
              </a:ext>
            </a:extLst>
          </p:cNvPr>
          <p:cNvCxnSpPr>
            <a:cxnSpLocks/>
          </p:cNvCxnSpPr>
          <p:nvPr/>
        </p:nvCxnSpPr>
        <p:spPr>
          <a:xfrm>
            <a:off x="9988189" y="3789304"/>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62" name="Connecteur droit 261">
            <a:extLst>
              <a:ext uri="{FF2B5EF4-FFF2-40B4-BE49-F238E27FC236}">
                <a16:creationId xmlns:a16="http://schemas.microsoft.com/office/drawing/2014/main" id="{2F7EAB56-0DFC-D0BE-4AF6-F91B2CB33763}"/>
              </a:ext>
            </a:extLst>
          </p:cNvPr>
          <p:cNvCxnSpPr>
            <a:cxnSpLocks/>
          </p:cNvCxnSpPr>
          <p:nvPr/>
        </p:nvCxnSpPr>
        <p:spPr>
          <a:xfrm>
            <a:off x="9988189" y="4166440"/>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63" name="Connecteur droit 262">
            <a:extLst>
              <a:ext uri="{FF2B5EF4-FFF2-40B4-BE49-F238E27FC236}">
                <a16:creationId xmlns:a16="http://schemas.microsoft.com/office/drawing/2014/main" id="{59D55635-FE5B-A9A9-A440-27D9F7459BF3}"/>
              </a:ext>
            </a:extLst>
          </p:cNvPr>
          <p:cNvCxnSpPr>
            <a:cxnSpLocks/>
          </p:cNvCxnSpPr>
          <p:nvPr/>
        </p:nvCxnSpPr>
        <p:spPr>
          <a:xfrm>
            <a:off x="9988189" y="4552865"/>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64" name="Connecteur droit 263">
            <a:extLst>
              <a:ext uri="{FF2B5EF4-FFF2-40B4-BE49-F238E27FC236}">
                <a16:creationId xmlns:a16="http://schemas.microsoft.com/office/drawing/2014/main" id="{6AB89BAC-27DF-FEB4-38C5-8A42D84098C3}"/>
              </a:ext>
            </a:extLst>
          </p:cNvPr>
          <p:cNvCxnSpPr>
            <a:cxnSpLocks/>
          </p:cNvCxnSpPr>
          <p:nvPr/>
        </p:nvCxnSpPr>
        <p:spPr>
          <a:xfrm>
            <a:off x="9988189" y="4967968"/>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265" name="ZoneTexte 264">
            <a:extLst>
              <a:ext uri="{FF2B5EF4-FFF2-40B4-BE49-F238E27FC236}">
                <a16:creationId xmlns:a16="http://schemas.microsoft.com/office/drawing/2014/main" id="{04288585-E398-91BC-7127-314A2A029876}"/>
              </a:ext>
            </a:extLst>
          </p:cNvPr>
          <p:cNvSpPr txBox="1"/>
          <p:nvPr/>
        </p:nvSpPr>
        <p:spPr>
          <a:xfrm>
            <a:off x="3120679" y="1081034"/>
            <a:ext cx="2067632" cy="338554"/>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M365 Business Standard</a:t>
            </a:r>
          </a:p>
          <a:p>
            <a:pPr algn="ctr"/>
            <a:r>
              <a:rPr lang="fr-FR" sz="1100">
                <a:solidFill>
                  <a:schemeClr val="bg1"/>
                </a:solidFill>
                <a:latin typeface="Gotham" panose="02000504050000020004" pitchFamily="2" charset="0"/>
              </a:rPr>
              <a:t>Defender for Business</a:t>
            </a:r>
          </a:p>
        </p:txBody>
      </p:sp>
      <p:sp>
        <p:nvSpPr>
          <p:cNvPr id="267" name="ZoneTexte 266">
            <a:extLst>
              <a:ext uri="{FF2B5EF4-FFF2-40B4-BE49-F238E27FC236}">
                <a16:creationId xmlns:a16="http://schemas.microsoft.com/office/drawing/2014/main" id="{C1BE3114-F105-B795-EA30-F8AA486DC6E2}"/>
              </a:ext>
            </a:extLst>
          </p:cNvPr>
          <p:cNvSpPr txBox="1"/>
          <p:nvPr/>
        </p:nvSpPr>
        <p:spPr>
          <a:xfrm>
            <a:off x="3120679" y="1573795"/>
            <a:ext cx="2067632" cy="169277"/>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8/5</a:t>
            </a:r>
          </a:p>
        </p:txBody>
      </p:sp>
      <p:sp>
        <p:nvSpPr>
          <p:cNvPr id="268" name="ZoneTexte 267">
            <a:extLst>
              <a:ext uri="{FF2B5EF4-FFF2-40B4-BE49-F238E27FC236}">
                <a16:creationId xmlns:a16="http://schemas.microsoft.com/office/drawing/2014/main" id="{B0525993-9B62-DA9D-F0BD-DA8ED12561E2}"/>
              </a:ext>
            </a:extLst>
          </p:cNvPr>
          <p:cNvSpPr txBox="1"/>
          <p:nvPr/>
        </p:nvSpPr>
        <p:spPr>
          <a:xfrm>
            <a:off x="5364940" y="1573795"/>
            <a:ext cx="2067632" cy="169277"/>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8/5</a:t>
            </a:r>
          </a:p>
        </p:txBody>
      </p:sp>
      <p:sp>
        <p:nvSpPr>
          <p:cNvPr id="269" name="ZoneTexte 268">
            <a:extLst>
              <a:ext uri="{FF2B5EF4-FFF2-40B4-BE49-F238E27FC236}">
                <a16:creationId xmlns:a16="http://schemas.microsoft.com/office/drawing/2014/main" id="{4E14CC82-3BD7-0188-2DF9-342FB982B4D8}"/>
              </a:ext>
            </a:extLst>
          </p:cNvPr>
          <p:cNvSpPr txBox="1"/>
          <p:nvPr/>
        </p:nvSpPr>
        <p:spPr>
          <a:xfrm>
            <a:off x="7584563" y="1573795"/>
            <a:ext cx="2067632" cy="169277"/>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8/5</a:t>
            </a:r>
          </a:p>
        </p:txBody>
      </p:sp>
      <p:sp>
        <p:nvSpPr>
          <p:cNvPr id="270" name="ZoneTexte 269">
            <a:extLst>
              <a:ext uri="{FF2B5EF4-FFF2-40B4-BE49-F238E27FC236}">
                <a16:creationId xmlns:a16="http://schemas.microsoft.com/office/drawing/2014/main" id="{9FB1C2A7-CEA3-B248-B031-E6643ECF239D}"/>
              </a:ext>
            </a:extLst>
          </p:cNvPr>
          <p:cNvSpPr txBox="1"/>
          <p:nvPr/>
        </p:nvSpPr>
        <p:spPr>
          <a:xfrm>
            <a:off x="9811471" y="1573795"/>
            <a:ext cx="2067632" cy="169277"/>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24/7</a:t>
            </a:r>
          </a:p>
        </p:txBody>
      </p:sp>
      <p:sp>
        <p:nvSpPr>
          <p:cNvPr id="271" name="ZoneTexte 270">
            <a:extLst>
              <a:ext uri="{FF2B5EF4-FFF2-40B4-BE49-F238E27FC236}">
                <a16:creationId xmlns:a16="http://schemas.microsoft.com/office/drawing/2014/main" id="{2E7860B1-FA25-DBC4-7D49-3D1818CA08E4}"/>
              </a:ext>
            </a:extLst>
          </p:cNvPr>
          <p:cNvSpPr txBox="1"/>
          <p:nvPr/>
        </p:nvSpPr>
        <p:spPr>
          <a:xfrm>
            <a:off x="5340073" y="1093252"/>
            <a:ext cx="2067632" cy="169277"/>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M365 Business Premium</a:t>
            </a:r>
          </a:p>
        </p:txBody>
      </p:sp>
      <p:sp>
        <p:nvSpPr>
          <p:cNvPr id="274" name="ZoneTexte 273">
            <a:extLst>
              <a:ext uri="{FF2B5EF4-FFF2-40B4-BE49-F238E27FC236}">
                <a16:creationId xmlns:a16="http://schemas.microsoft.com/office/drawing/2014/main" id="{968ADA86-18E7-DDAD-B07D-B277E45F4EFA}"/>
              </a:ext>
            </a:extLst>
          </p:cNvPr>
          <p:cNvSpPr txBox="1"/>
          <p:nvPr/>
        </p:nvSpPr>
        <p:spPr>
          <a:xfrm>
            <a:off x="7629587" y="1083674"/>
            <a:ext cx="2067632" cy="338554"/>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M365 Business Premium</a:t>
            </a:r>
            <a:br>
              <a:rPr lang="fr-FR" sz="1100">
                <a:solidFill>
                  <a:schemeClr val="bg1"/>
                </a:solidFill>
                <a:latin typeface="Gotham" panose="02000504050000020004" pitchFamily="2" charset="0"/>
              </a:rPr>
            </a:br>
            <a:endParaRPr lang="fr-FR" sz="1100">
              <a:solidFill>
                <a:schemeClr val="bg1"/>
              </a:solidFill>
              <a:latin typeface="Gotham" panose="02000504050000020004" pitchFamily="2" charset="0"/>
            </a:endParaRPr>
          </a:p>
        </p:txBody>
      </p:sp>
      <p:sp>
        <p:nvSpPr>
          <p:cNvPr id="275" name="ZoneTexte 274">
            <a:extLst>
              <a:ext uri="{FF2B5EF4-FFF2-40B4-BE49-F238E27FC236}">
                <a16:creationId xmlns:a16="http://schemas.microsoft.com/office/drawing/2014/main" id="{971E1319-2FE5-8927-47CE-AFA4A87E7674}"/>
              </a:ext>
            </a:extLst>
          </p:cNvPr>
          <p:cNvSpPr txBox="1"/>
          <p:nvPr/>
        </p:nvSpPr>
        <p:spPr>
          <a:xfrm>
            <a:off x="9841675" y="1072679"/>
            <a:ext cx="2067632" cy="338554"/>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M365 Business Premium</a:t>
            </a:r>
            <a:br>
              <a:rPr lang="fr-FR" sz="1100">
                <a:solidFill>
                  <a:schemeClr val="bg1"/>
                </a:solidFill>
                <a:latin typeface="Gotham" panose="02000504050000020004" pitchFamily="2" charset="0"/>
              </a:rPr>
            </a:br>
            <a:endParaRPr lang="fr-FR" sz="1100">
              <a:solidFill>
                <a:schemeClr val="bg1"/>
              </a:solidFill>
              <a:latin typeface="Gotham" panose="02000504050000020004" pitchFamily="2" charset="0"/>
            </a:endParaRPr>
          </a:p>
        </p:txBody>
      </p:sp>
      <p:pic>
        <p:nvPicPr>
          <p:cNvPr id="277" name="Graphique 276" descr="Coche avec un remplissage uni">
            <a:extLst>
              <a:ext uri="{FF2B5EF4-FFF2-40B4-BE49-F238E27FC236}">
                <a16:creationId xmlns:a16="http://schemas.microsoft.com/office/drawing/2014/main" id="{03B859D8-27DF-92D8-7292-A9F6721B825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981780" y="1831341"/>
            <a:ext cx="360000" cy="360000"/>
          </a:xfrm>
          <a:prstGeom prst="rect">
            <a:avLst/>
          </a:prstGeom>
        </p:spPr>
      </p:pic>
      <p:pic>
        <p:nvPicPr>
          <p:cNvPr id="278" name="Graphique 277" descr="Coche avec un remplissage uni">
            <a:extLst>
              <a:ext uri="{FF2B5EF4-FFF2-40B4-BE49-F238E27FC236}">
                <a16:creationId xmlns:a16="http://schemas.microsoft.com/office/drawing/2014/main" id="{F518C69C-F4F7-7142-59EA-4A55702D859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981780" y="2269481"/>
            <a:ext cx="360000" cy="360000"/>
          </a:xfrm>
          <a:prstGeom prst="rect">
            <a:avLst/>
          </a:prstGeom>
        </p:spPr>
      </p:pic>
      <p:pic>
        <p:nvPicPr>
          <p:cNvPr id="283" name="Graphique 282" descr="Coche avec un remplissage uni">
            <a:extLst>
              <a:ext uri="{FF2B5EF4-FFF2-40B4-BE49-F238E27FC236}">
                <a16:creationId xmlns:a16="http://schemas.microsoft.com/office/drawing/2014/main" id="{8CBF9C39-43F8-EE9E-CA52-BA8EF9A7F8A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981780" y="3014202"/>
            <a:ext cx="360000" cy="360000"/>
          </a:xfrm>
          <a:prstGeom prst="rect">
            <a:avLst/>
          </a:prstGeom>
        </p:spPr>
      </p:pic>
      <p:pic>
        <p:nvPicPr>
          <p:cNvPr id="284" name="Graphique 283" descr="Coche avec un remplissage uni">
            <a:extLst>
              <a:ext uri="{FF2B5EF4-FFF2-40B4-BE49-F238E27FC236}">
                <a16:creationId xmlns:a16="http://schemas.microsoft.com/office/drawing/2014/main" id="{088DBCAE-7FB0-2C06-FBAD-5C2BAC43A72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981780" y="2653042"/>
            <a:ext cx="360000" cy="360000"/>
          </a:xfrm>
          <a:prstGeom prst="rect">
            <a:avLst/>
          </a:prstGeom>
        </p:spPr>
      </p:pic>
      <p:pic>
        <p:nvPicPr>
          <p:cNvPr id="286" name="Graphique 285" descr="Coche avec un remplissage uni">
            <a:extLst>
              <a:ext uri="{FF2B5EF4-FFF2-40B4-BE49-F238E27FC236}">
                <a16:creationId xmlns:a16="http://schemas.microsoft.com/office/drawing/2014/main" id="{E40EBB2D-C9BF-2FF8-D298-D1F3162F463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224018" y="1831341"/>
            <a:ext cx="360000" cy="360000"/>
          </a:xfrm>
          <a:prstGeom prst="rect">
            <a:avLst/>
          </a:prstGeom>
        </p:spPr>
      </p:pic>
      <p:pic>
        <p:nvPicPr>
          <p:cNvPr id="287" name="Graphique 286" descr="Coche avec un remplissage uni">
            <a:extLst>
              <a:ext uri="{FF2B5EF4-FFF2-40B4-BE49-F238E27FC236}">
                <a16:creationId xmlns:a16="http://schemas.microsoft.com/office/drawing/2014/main" id="{1A20BE50-1B0E-25F8-803B-A91898F008A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224018" y="2269481"/>
            <a:ext cx="360000" cy="360000"/>
          </a:xfrm>
          <a:prstGeom prst="rect">
            <a:avLst/>
          </a:prstGeom>
        </p:spPr>
      </p:pic>
      <p:pic>
        <p:nvPicPr>
          <p:cNvPr id="288" name="Graphique 287" descr="Coche avec un remplissage uni">
            <a:extLst>
              <a:ext uri="{FF2B5EF4-FFF2-40B4-BE49-F238E27FC236}">
                <a16:creationId xmlns:a16="http://schemas.microsoft.com/office/drawing/2014/main" id="{25A4B744-2750-3988-F9A0-537FA5B3D73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224018" y="3014202"/>
            <a:ext cx="360000" cy="360000"/>
          </a:xfrm>
          <a:prstGeom prst="rect">
            <a:avLst/>
          </a:prstGeom>
        </p:spPr>
      </p:pic>
      <p:pic>
        <p:nvPicPr>
          <p:cNvPr id="289" name="Graphique 288" descr="Coche avec un remplissage uni">
            <a:extLst>
              <a:ext uri="{FF2B5EF4-FFF2-40B4-BE49-F238E27FC236}">
                <a16:creationId xmlns:a16="http://schemas.microsoft.com/office/drawing/2014/main" id="{1CA2825E-C96E-2A15-7A53-DD30AB02B22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224018" y="2653042"/>
            <a:ext cx="360000" cy="360000"/>
          </a:xfrm>
          <a:prstGeom prst="rect">
            <a:avLst/>
          </a:prstGeom>
        </p:spPr>
      </p:pic>
      <p:pic>
        <p:nvPicPr>
          <p:cNvPr id="290" name="Graphique 289" descr="Coche avec un remplissage uni">
            <a:extLst>
              <a:ext uri="{FF2B5EF4-FFF2-40B4-BE49-F238E27FC236}">
                <a16:creationId xmlns:a16="http://schemas.microsoft.com/office/drawing/2014/main" id="{112F28BC-E44E-6F9E-DA6B-664D2CBB0D3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451025" y="1831341"/>
            <a:ext cx="360000" cy="360000"/>
          </a:xfrm>
          <a:prstGeom prst="rect">
            <a:avLst/>
          </a:prstGeom>
        </p:spPr>
      </p:pic>
      <p:pic>
        <p:nvPicPr>
          <p:cNvPr id="291" name="Graphique 290" descr="Coche avec un remplissage uni">
            <a:extLst>
              <a:ext uri="{FF2B5EF4-FFF2-40B4-BE49-F238E27FC236}">
                <a16:creationId xmlns:a16="http://schemas.microsoft.com/office/drawing/2014/main" id="{E965C37A-2AAB-701A-A03E-80FBE6EA101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451025" y="2269481"/>
            <a:ext cx="360000" cy="360000"/>
          </a:xfrm>
          <a:prstGeom prst="rect">
            <a:avLst/>
          </a:prstGeom>
        </p:spPr>
      </p:pic>
      <p:pic>
        <p:nvPicPr>
          <p:cNvPr id="292" name="Graphique 291" descr="Coche avec un remplissage uni">
            <a:extLst>
              <a:ext uri="{FF2B5EF4-FFF2-40B4-BE49-F238E27FC236}">
                <a16:creationId xmlns:a16="http://schemas.microsoft.com/office/drawing/2014/main" id="{295CDAC2-FF93-D8D7-4B37-29059D943E0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451025" y="3014202"/>
            <a:ext cx="360000" cy="360000"/>
          </a:xfrm>
          <a:prstGeom prst="rect">
            <a:avLst/>
          </a:prstGeom>
        </p:spPr>
      </p:pic>
      <p:pic>
        <p:nvPicPr>
          <p:cNvPr id="293" name="Graphique 292" descr="Coche avec un remplissage uni">
            <a:extLst>
              <a:ext uri="{FF2B5EF4-FFF2-40B4-BE49-F238E27FC236}">
                <a16:creationId xmlns:a16="http://schemas.microsoft.com/office/drawing/2014/main" id="{9F54FAF8-0077-E1E0-DEF9-58427487059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451025" y="2653042"/>
            <a:ext cx="360000" cy="360000"/>
          </a:xfrm>
          <a:prstGeom prst="rect">
            <a:avLst/>
          </a:prstGeom>
        </p:spPr>
      </p:pic>
      <p:pic>
        <p:nvPicPr>
          <p:cNvPr id="295" name="Graphique 294" descr="Coche avec un remplissage uni">
            <a:extLst>
              <a:ext uri="{FF2B5EF4-FFF2-40B4-BE49-F238E27FC236}">
                <a16:creationId xmlns:a16="http://schemas.microsoft.com/office/drawing/2014/main" id="{9FC4EEBA-2921-B6C9-5C13-DEC261E2E17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667865" y="1831341"/>
            <a:ext cx="360000" cy="360000"/>
          </a:xfrm>
          <a:prstGeom prst="rect">
            <a:avLst/>
          </a:prstGeom>
        </p:spPr>
      </p:pic>
      <p:pic>
        <p:nvPicPr>
          <p:cNvPr id="296" name="Graphique 295" descr="Coche avec un remplissage uni">
            <a:extLst>
              <a:ext uri="{FF2B5EF4-FFF2-40B4-BE49-F238E27FC236}">
                <a16:creationId xmlns:a16="http://schemas.microsoft.com/office/drawing/2014/main" id="{AB3030D9-B4B0-7F63-92EC-732B0A2EA2C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667865" y="2269481"/>
            <a:ext cx="360000" cy="360000"/>
          </a:xfrm>
          <a:prstGeom prst="rect">
            <a:avLst/>
          </a:prstGeom>
        </p:spPr>
      </p:pic>
      <p:pic>
        <p:nvPicPr>
          <p:cNvPr id="297" name="Graphique 296" descr="Coche avec un remplissage uni">
            <a:extLst>
              <a:ext uri="{FF2B5EF4-FFF2-40B4-BE49-F238E27FC236}">
                <a16:creationId xmlns:a16="http://schemas.microsoft.com/office/drawing/2014/main" id="{32321D5D-67D8-D07F-F2E4-E69B31C0CAA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667865" y="3014202"/>
            <a:ext cx="360000" cy="360000"/>
          </a:xfrm>
          <a:prstGeom prst="rect">
            <a:avLst/>
          </a:prstGeom>
        </p:spPr>
      </p:pic>
      <p:pic>
        <p:nvPicPr>
          <p:cNvPr id="298" name="Graphique 297" descr="Coche avec un remplissage uni">
            <a:extLst>
              <a:ext uri="{FF2B5EF4-FFF2-40B4-BE49-F238E27FC236}">
                <a16:creationId xmlns:a16="http://schemas.microsoft.com/office/drawing/2014/main" id="{00061F85-EC76-D4A0-9BAE-31F4F336F7B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667865" y="2653042"/>
            <a:ext cx="360000" cy="360000"/>
          </a:xfrm>
          <a:prstGeom prst="rect">
            <a:avLst/>
          </a:prstGeom>
        </p:spPr>
      </p:pic>
      <p:pic>
        <p:nvPicPr>
          <p:cNvPr id="299" name="Graphique 298" descr="Coche avec un remplissage uni">
            <a:extLst>
              <a:ext uri="{FF2B5EF4-FFF2-40B4-BE49-F238E27FC236}">
                <a16:creationId xmlns:a16="http://schemas.microsoft.com/office/drawing/2014/main" id="{B67F26BC-CCED-8133-D349-ACBB7E00243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451025" y="3414367"/>
            <a:ext cx="360000" cy="360000"/>
          </a:xfrm>
          <a:prstGeom prst="rect">
            <a:avLst/>
          </a:prstGeom>
        </p:spPr>
      </p:pic>
      <p:pic>
        <p:nvPicPr>
          <p:cNvPr id="300" name="Graphique 299" descr="Coche avec un remplissage uni">
            <a:extLst>
              <a:ext uri="{FF2B5EF4-FFF2-40B4-BE49-F238E27FC236}">
                <a16:creationId xmlns:a16="http://schemas.microsoft.com/office/drawing/2014/main" id="{564CE28F-59DA-A46E-02A2-D737C768FEE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444988" y="4533271"/>
            <a:ext cx="360000" cy="360000"/>
          </a:xfrm>
          <a:prstGeom prst="rect">
            <a:avLst/>
          </a:prstGeom>
        </p:spPr>
      </p:pic>
      <p:pic>
        <p:nvPicPr>
          <p:cNvPr id="301" name="Graphique 300" descr="Coche avec un remplissage uni">
            <a:extLst>
              <a:ext uri="{FF2B5EF4-FFF2-40B4-BE49-F238E27FC236}">
                <a16:creationId xmlns:a16="http://schemas.microsoft.com/office/drawing/2014/main" id="{5E3DBFB7-3AA6-E2B5-D7ED-23205A61562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451025" y="3797928"/>
            <a:ext cx="360000" cy="360000"/>
          </a:xfrm>
          <a:prstGeom prst="rect">
            <a:avLst/>
          </a:prstGeom>
        </p:spPr>
      </p:pic>
      <p:pic>
        <p:nvPicPr>
          <p:cNvPr id="303" name="Graphique 302" descr="Coche avec un remplissage uni">
            <a:extLst>
              <a:ext uri="{FF2B5EF4-FFF2-40B4-BE49-F238E27FC236}">
                <a16:creationId xmlns:a16="http://schemas.microsoft.com/office/drawing/2014/main" id="{A5DB490E-3F73-EE30-A131-0D1A6C08303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657797" y="3414367"/>
            <a:ext cx="360000" cy="360000"/>
          </a:xfrm>
          <a:prstGeom prst="rect">
            <a:avLst/>
          </a:prstGeom>
        </p:spPr>
      </p:pic>
      <p:pic>
        <p:nvPicPr>
          <p:cNvPr id="304" name="Graphique 303" descr="Coche avec un remplissage uni">
            <a:extLst>
              <a:ext uri="{FF2B5EF4-FFF2-40B4-BE49-F238E27FC236}">
                <a16:creationId xmlns:a16="http://schemas.microsoft.com/office/drawing/2014/main" id="{0FDA1B40-274E-3D9B-1E80-373D29BC2FD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651760" y="4533271"/>
            <a:ext cx="360000" cy="360000"/>
          </a:xfrm>
          <a:prstGeom prst="rect">
            <a:avLst/>
          </a:prstGeom>
        </p:spPr>
      </p:pic>
      <p:pic>
        <p:nvPicPr>
          <p:cNvPr id="305" name="Graphique 304" descr="Coche avec un remplissage uni">
            <a:extLst>
              <a:ext uri="{FF2B5EF4-FFF2-40B4-BE49-F238E27FC236}">
                <a16:creationId xmlns:a16="http://schemas.microsoft.com/office/drawing/2014/main" id="{1C90997E-D83F-7246-C7B0-30E5B46AC64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657797" y="3797928"/>
            <a:ext cx="360000" cy="360000"/>
          </a:xfrm>
          <a:prstGeom prst="rect">
            <a:avLst/>
          </a:prstGeom>
        </p:spPr>
      </p:pic>
      <p:sp>
        <p:nvSpPr>
          <p:cNvPr id="323" name="ZoneTexte 322">
            <a:extLst>
              <a:ext uri="{FF2B5EF4-FFF2-40B4-BE49-F238E27FC236}">
                <a16:creationId xmlns:a16="http://schemas.microsoft.com/office/drawing/2014/main" id="{66E6A41C-17BA-136F-707C-A96C0F631112}"/>
              </a:ext>
            </a:extLst>
          </p:cNvPr>
          <p:cNvSpPr txBox="1"/>
          <p:nvPr/>
        </p:nvSpPr>
        <p:spPr>
          <a:xfrm>
            <a:off x="5340073" y="3517667"/>
            <a:ext cx="2067632" cy="169277"/>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Option (5€)</a:t>
            </a:r>
          </a:p>
        </p:txBody>
      </p:sp>
      <p:sp>
        <p:nvSpPr>
          <p:cNvPr id="325" name="ZoneTexte 324">
            <a:extLst>
              <a:ext uri="{FF2B5EF4-FFF2-40B4-BE49-F238E27FC236}">
                <a16:creationId xmlns:a16="http://schemas.microsoft.com/office/drawing/2014/main" id="{032C5F8B-8803-EFD3-9A50-5DDBFE1D1E1F}"/>
              </a:ext>
            </a:extLst>
          </p:cNvPr>
          <p:cNvSpPr txBox="1"/>
          <p:nvPr/>
        </p:nvSpPr>
        <p:spPr>
          <a:xfrm>
            <a:off x="3138619" y="3517667"/>
            <a:ext cx="2067632" cy="169277"/>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Option (5€)</a:t>
            </a:r>
          </a:p>
        </p:txBody>
      </p:sp>
      <p:sp>
        <p:nvSpPr>
          <p:cNvPr id="343" name="ZoneTexte 342">
            <a:extLst>
              <a:ext uri="{FF2B5EF4-FFF2-40B4-BE49-F238E27FC236}">
                <a16:creationId xmlns:a16="http://schemas.microsoft.com/office/drawing/2014/main" id="{359546AD-21DD-5401-AE71-99F2C059341E}"/>
              </a:ext>
            </a:extLst>
          </p:cNvPr>
          <p:cNvSpPr txBox="1"/>
          <p:nvPr/>
        </p:nvSpPr>
        <p:spPr>
          <a:xfrm>
            <a:off x="5340073" y="3889356"/>
            <a:ext cx="2067632" cy="169277"/>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Option (2€)</a:t>
            </a:r>
          </a:p>
        </p:txBody>
      </p:sp>
      <p:sp>
        <p:nvSpPr>
          <p:cNvPr id="344" name="ZoneTexte 343">
            <a:extLst>
              <a:ext uri="{FF2B5EF4-FFF2-40B4-BE49-F238E27FC236}">
                <a16:creationId xmlns:a16="http://schemas.microsoft.com/office/drawing/2014/main" id="{16CB0846-11AB-321D-099D-30BC161B08C5}"/>
              </a:ext>
            </a:extLst>
          </p:cNvPr>
          <p:cNvSpPr txBox="1"/>
          <p:nvPr/>
        </p:nvSpPr>
        <p:spPr>
          <a:xfrm>
            <a:off x="5334036" y="4644095"/>
            <a:ext cx="2067632" cy="169277"/>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Option (5€)</a:t>
            </a:r>
          </a:p>
        </p:txBody>
      </p:sp>
      <p:sp>
        <p:nvSpPr>
          <p:cNvPr id="353" name="Rectangle : coins arrondis 352">
            <a:extLst>
              <a:ext uri="{FF2B5EF4-FFF2-40B4-BE49-F238E27FC236}">
                <a16:creationId xmlns:a16="http://schemas.microsoft.com/office/drawing/2014/main" id="{7D4C0EDD-B722-F9B3-966E-A77216EB1E05}"/>
              </a:ext>
            </a:extLst>
          </p:cNvPr>
          <p:cNvSpPr/>
          <p:nvPr/>
        </p:nvSpPr>
        <p:spPr>
          <a:xfrm>
            <a:off x="3390435" y="5911702"/>
            <a:ext cx="1649150" cy="450485"/>
          </a:xfrm>
          <a:prstGeom prst="roundRect">
            <a:avLst>
              <a:gd name="adj" fmla="val 50000"/>
            </a:avLst>
          </a:prstGeom>
          <a:solidFill>
            <a:srgbClr val="2D418D"/>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t>19,90€*</a:t>
            </a:r>
          </a:p>
        </p:txBody>
      </p:sp>
      <p:sp>
        <p:nvSpPr>
          <p:cNvPr id="355" name="Rectangle : coins arrondis 354">
            <a:extLst>
              <a:ext uri="{FF2B5EF4-FFF2-40B4-BE49-F238E27FC236}">
                <a16:creationId xmlns:a16="http://schemas.microsoft.com/office/drawing/2014/main" id="{9049F9FA-2533-32EC-E9DF-7DD48B70D946}"/>
              </a:ext>
            </a:extLst>
          </p:cNvPr>
          <p:cNvSpPr/>
          <p:nvPr/>
        </p:nvSpPr>
        <p:spPr>
          <a:xfrm>
            <a:off x="5627411" y="5911702"/>
            <a:ext cx="1649150" cy="450485"/>
          </a:xfrm>
          <a:prstGeom prst="roundRect">
            <a:avLst>
              <a:gd name="adj" fmla="val 50000"/>
            </a:avLst>
          </a:prstGeom>
          <a:solidFill>
            <a:srgbClr val="038DCC"/>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t>29,90€**</a:t>
            </a:r>
          </a:p>
        </p:txBody>
      </p:sp>
      <p:sp>
        <p:nvSpPr>
          <p:cNvPr id="357" name="Rectangle : coins arrondis 356">
            <a:extLst>
              <a:ext uri="{FF2B5EF4-FFF2-40B4-BE49-F238E27FC236}">
                <a16:creationId xmlns:a16="http://schemas.microsoft.com/office/drawing/2014/main" id="{12E8807D-E398-34F1-F714-58D7201A1B40}"/>
              </a:ext>
            </a:extLst>
          </p:cNvPr>
          <p:cNvSpPr/>
          <p:nvPr/>
        </p:nvSpPr>
        <p:spPr>
          <a:xfrm>
            <a:off x="7864387" y="5911702"/>
            <a:ext cx="1649150" cy="450485"/>
          </a:xfrm>
          <a:prstGeom prst="roundRect">
            <a:avLst>
              <a:gd name="adj" fmla="val 50000"/>
            </a:avLst>
          </a:prstGeom>
          <a:solidFill>
            <a:schemeClr val="accent3"/>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solidFill>
                  <a:schemeClr val="accent1"/>
                </a:solidFill>
              </a:rPr>
              <a:t>39,90€**</a:t>
            </a:r>
          </a:p>
        </p:txBody>
      </p:sp>
      <p:sp>
        <p:nvSpPr>
          <p:cNvPr id="359" name="Rectangle : coins arrondis 358">
            <a:extLst>
              <a:ext uri="{FF2B5EF4-FFF2-40B4-BE49-F238E27FC236}">
                <a16:creationId xmlns:a16="http://schemas.microsoft.com/office/drawing/2014/main" id="{4093DC57-23AB-28F9-2FD2-3101603ED406}"/>
              </a:ext>
            </a:extLst>
          </p:cNvPr>
          <p:cNvSpPr/>
          <p:nvPr/>
        </p:nvSpPr>
        <p:spPr>
          <a:xfrm>
            <a:off x="10101363" y="5911702"/>
            <a:ext cx="1649150" cy="450485"/>
          </a:xfrm>
          <a:prstGeom prst="roundRect">
            <a:avLst>
              <a:gd name="adj" fmla="val 50000"/>
            </a:avLst>
          </a:prstGeom>
          <a:solidFill>
            <a:srgbClr val="D8D8D8"/>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solidFill>
                  <a:schemeClr val="accent1"/>
                </a:solidFill>
              </a:rPr>
              <a:t>49,90€**</a:t>
            </a:r>
          </a:p>
        </p:txBody>
      </p:sp>
      <p:sp>
        <p:nvSpPr>
          <p:cNvPr id="361" name="ZoneTexte 360">
            <a:extLst>
              <a:ext uri="{FF2B5EF4-FFF2-40B4-BE49-F238E27FC236}">
                <a16:creationId xmlns:a16="http://schemas.microsoft.com/office/drawing/2014/main" id="{E6B5BA9D-9E81-E05F-7777-AE96F58873CE}"/>
              </a:ext>
            </a:extLst>
          </p:cNvPr>
          <p:cNvSpPr txBox="1"/>
          <p:nvPr/>
        </p:nvSpPr>
        <p:spPr>
          <a:xfrm>
            <a:off x="1398549" y="6470793"/>
            <a:ext cx="8098138" cy="338554"/>
          </a:xfrm>
          <a:prstGeom prst="rect">
            <a:avLst/>
          </a:prstGeom>
          <a:noFill/>
        </p:spPr>
        <p:txBody>
          <a:bodyPr wrap="square" lIns="0" tIns="0" rIns="0" bIns="0" rtlCol="0">
            <a:spAutoFit/>
          </a:bodyPr>
          <a:lstStyle/>
          <a:p>
            <a:r>
              <a:rPr lang="fr-FR" sz="1100">
                <a:solidFill>
                  <a:schemeClr val="accent3"/>
                </a:solidFill>
                <a:latin typeface="Gotham" panose="02000504050000020004" pitchFamily="2" charset="0"/>
              </a:rPr>
              <a:t>(*) Prix HT par utilisateur et par mois, Engagement annuel, offre accessible à partir de 50 licences</a:t>
            </a:r>
          </a:p>
          <a:p>
            <a:r>
              <a:rPr lang="fr-FR" sz="1100">
                <a:solidFill>
                  <a:schemeClr val="accent3"/>
                </a:solidFill>
                <a:latin typeface="Gotham" panose="02000504050000020004" pitchFamily="2" charset="0"/>
              </a:rPr>
              <a:t>(**) Prix HT par utilisateur et par mois, Engagement annuel, offre accessible à partir de 100 licences</a:t>
            </a:r>
            <a:endParaRPr lang="fr-FR" sz="1100">
              <a:solidFill>
                <a:schemeClr val="bg1"/>
              </a:solidFill>
              <a:latin typeface="Gotham" panose="02000504050000020004" pitchFamily="2" charset="0"/>
            </a:endParaRPr>
          </a:p>
        </p:txBody>
      </p:sp>
      <p:cxnSp>
        <p:nvCxnSpPr>
          <p:cNvPr id="14" name="Connecteur droit 13">
            <a:extLst>
              <a:ext uri="{FF2B5EF4-FFF2-40B4-BE49-F238E27FC236}">
                <a16:creationId xmlns:a16="http://schemas.microsoft.com/office/drawing/2014/main" id="{D7B6BC41-64C4-91A8-409E-3A0E45EBA637}"/>
              </a:ext>
            </a:extLst>
          </p:cNvPr>
          <p:cNvCxnSpPr>
            <a:cxnSpLocks/>
          </p:cNvCxnSpPr>
          <p:nvPr/>
        </p:nvCxnSpPr>
        <p:spPr>
          <a:xfrm>
            <a:off x="692555" y="5523221"/>
            <a:ext cx="2136562"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15" name="ZoneTexte 14">
            <a:extLst>
              <a:ext uri="{FF2B5EF4-FFF2-40B4-BE49-F238E27FC236}">
                <a16:creationId xmlns:a16="http://schemas.microsoft.com/office/drawing/2014/main" id="{7F886744-595D-0B38-75BC-01839A68F978}"/>
              </a:ext>
            </a:extLst>
          </p:cNvPr>
          <p:cNvSpPr txBox="1"/>
          <p:nvPr/>
        </p:nvSpPr>
        <p:spPr>
          <a:xfrm>
            <a:off x="413946" y="5072201"/>
            <a:ext cx="2538121" cy="338554"/>
          </a:xfrm>
          <a:prstGeom prst="rect">
            <a:avLst/>
          </a:prstGeom>
          <a:noFill/>
        </p:spPr>
        <p:txBody>
          <a:bodyPr wrap="square" lIns="0" tIns="0" rIns="0" bIns="0" rtlCol="0">
            <a:spAutoFit/>
          </a:bodyPr>
          <a:lstStyle/>
          <a:p>
            <a:pPr algn="ctr">
              <a:defRPr/>
            </a:pPr>
            <a:r>
              <a:rPr lang="fr-FR" sz="1100">
                <a:solidFill>
                  <a:schemeClr val="bg1"/>
                </a:solidFill>
                <a:latin typeface="Gotham" panose="02000504050000020004" pitchFamily="2" charset="0"/>
              </a:rPr>
              <a:t>Sauvegarde des données : setup, monitoring et tests restauration</a:t>
            </a:r>
          </a:p>
        </p:txBody>
      </p:sp>
      <p:cxnSp>
        <p:nvCxnSpPr>
          <p:cNvPr id="16" name="Connecteur droit 15">
            <a:extLst>
              <a:ext uri="{FF2B5EF4-FFF2-40B4-BE49-F238E27FC236}">
                <a16:creationId xmlns:a16="http://schemas.microsoft.com/office/drawing/2014/main" id="{E42014DB-7D4C-1033-B900-3A54455569BD}"/>
              </a:ext>
            </a:extLst>
          </p:cNvPr>
          <p:cNvCxnSpPr>
            <a:cxnSpLocks/>
          </p:cNvCxnSpPr>
          <p:nvPr/>
        </p:nvCxnSpPr>
        <p:spPr>
          <a:xfrm>
            <a:off x="3271082" y="4975353"/>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17" name="Connecteur droit 16">
            <a:extLst>
              <a:ext uri="{FF2B5EF4-FFF2-40B4-BE49-F238E27FC236}">
                <a16:creationId xmlns:a16="http://schemas.microsoft.com/office/drawing/2014/main" id="{09B95E81-3DFE-4147-8CC9-B46D219E675B}"/>
              </a:ext>
            </a:extLst>
          </p:cNvPr>
          <p:cNvCxnSpPr>
            <a:cxnSpLocks/>
          </p:cNvCxnSpPr>
          <p:nvPr/>
        </p:nvCxnSpPr>
        <p:spPr>
          <a:xfrm>
            <a:off x="3329115" y="5519331"/>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18" name="Connecteur droit 17">
            <a:extLst>
              <a:ext uri="{FF2B5EF4-FFF2-40B4-BE49-F238E27FC236}">
                <a16:creationId xmlns:a16="http://schemas.microsoft.com/office/drawing/2014/main" id="{932B590F-7536-4585-25A0-B98CCBFABD0C}"/>
              </a:ext>
            </a:extLst>
          </p:cNvPr>
          <p:cNvCxnSpPr>
            <a:cxnSpLocks/>
          </p:cNvCxnSpPr>
          <p:nvPr/>
        </p:nvCxnSpPr>
        <p:spPr>
          <a:xfrm>
            <a:off x="5507455" y="4975353"/>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19" name="Connecteur droit 18">
            <a:extLst>
              <a:ext uri="{FF2B5EF4-FFF2-40B4-BE49-F238E27FC236}">
                <a16:creationId xmlns:a16="http://schemas.microsoft.com/office/drawing/2014/main" id="{9B772A03-C947-6A4D-C782-AEFF889855D5}"/>
              </a:ext>
            </a:extLst>
          </p:cNvPr>
          <p:cNvCxnSpPr>
            <a:cxnSpLocks/>
          </p:cNvCxnSpPr>
          <p:nvPr/>
        </p:nvCxnSpPr>
        <p:spPr>
          <a:xfrm>
            <a:off x="5507455" y="5519331"/>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0" name="Connecteur droit 19">
            <a:extLst>
              <a:ext uri="{FF2B5EF4-FFF2-40B4-BE49-F238E27FC236}">
                <a16:creationId xmlns:a16="http://schemas.microsoft.com/office/drawing/2014/main" id="{0614F16D-7B79-C504-35BF-20566943A174}"/>
              </a:ext>
            </a:extLst>
          </p:cNvPr>
          <p:cNvCxnSpPr>
            <a:cxnSpLocks/>
          </p:cNvCxnSpPr>
          <p:nvPr/>
        </p:nvCxnSpPr>
        <p:spPr>
          <a:xfrm>
            <a:off x="7745034" y="4975353"/>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1" name="Connecteur droit 20">
            <a:extLst>
              <a:ext uri="{FF2B5EF4-FFF2-40B4-BE49-F238E27FC236}">
                <a16:creationId xmlns:a16="http://schemas.microsoft.com/office/drawing/2014/main" id="{1494E171-8D4F-5AC6-7664-C5C3700112A9}"/>
              </a:ext>
            </a:extLst>
          </p:cNvPr>
          <p:cNvCxnSpPr>
            <a:cxnSpLocks/>
          </p:cNvCxnSpPr>
          <p:nvPr/>
        </p:nvCxnSpPr>
        <p:spPr>
          <a:xfrm>
            <a:off x="7745034" y="5509304"/>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2" name="Connecteur droit 21">
            <a:extLst>
              <a:ext uri="{FF2B5EF4-FFF2-40B4-BE49-F238E27FC236}">
                <a16:creationId xmlns:a16="http://schemas.microsoft.com/office/drawing/2014/main" id="{AF30D407-49A1-341B-B033-FB307493C416}"/>
              </a:ext>
            </a:extLst>
          </p:cNvPr>
          <p:cNvCxnSpPr>
            <a:cxnSpLocks/>
          </p:cNvCxnSpPr>
          <p:nvPr/>
        </p:nvCxnSpPr>
        <p:spPr>
          <a:xfrm>
            <a:off x="9981407" y="4975353"/>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cxnSp>
        <p:nvCxnSpPr>
          <p:cNvPr id="23" name="Connecteur droit 22">
            <a:extLst>
              <a:ext uri="{FF2B5EF4-FFF2-40B4-BE49-F238E27FC236}">
                <a16:creationId xmlns:a16="http://schemas.microsoft.com/office/drawing/2014/main" id="{7FB4520C-32F6-6F6B-F5D8-03943E88661E}"/>
              </a:ext>
            </a:extLst>
          </p:cNvPr>
          <p:cNvCxnSpPr>
            <a:cxnSpLocks/>
          </p:cNvCxnSpPr>
          <p:nvPr/>
        </p:nvCxnSpPr>
        <p:spPr>
          <a:xfrm>
            <a:off x="9981407" y="5505414"/>
            <a:ext cx="1751653" cy="0"/>
          </a:xfrm>
          <a:prstGeom prst="line">
            <a:avLst/>
          </a:prstGeom>
          <a:ln w="19050" cap="rnd">
            <a:solidFill>
              <a:schemeClr val="bg1">
                <a:alpha val="20000"/>
              </a:schemeClr>
            </a:solidFill>
            <a:round/>
          </a:ln>
        </p:spPr>
        <p:style>
          <a:lnRef idx="1">
            <a:schemeClr val="accent1"/>
          </a:lnRef>
          <a:fillRef idx="0">
            <a:schemeClr val="accent1"/>
          </a:fillRef>
          <a:effectRef idx="0">
            <a:schemeClr val="accent1"/>
          </a:effectRef>
          <a:fontRef idx="minor">
            <a:schemeClr val="tx1"/>
          </a:fontRef>
        </p:style>
      </p:cxnSp>
      <p:sp>
        <p:nvSpPr>
          <p:cNvPr id="24" name="ZoneTexte 23">
            <a:extLst>
              <a:ext uri="{FF2B5EF4-FFF2-40B4-BE49-F238E27FC236}">
                <a16:creationId xmlns:a16="http://schemas.microsoft.com/office/drawing/2014/main" id="{E0629B3B-4AD5-B43A-F3D9-5F4AAC29A4D9}"/>
              </a:ext>
            </a:extLst>
          </p:cNvPr>
          <p:cNvSpPr txBox="1"/>
          <p:nvPr/>
        </p:nvSpPr>
        <p:spPr>
          <a:xfrm>
            <a:off x="3131837" y="5083161"/>
            <a:ext cx="2067632" cy="169277"/>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Option (3,5€)</a:t>
            </a:r>
          </a:p>
        </p:txBody>
      </p:sp>
      <p:sp>
        <p:nvSpPr>
          <p:cNvPr id="26" name="ZoneTexte 25">
            <a:extLst>
              <a:ext uri="{FF2B5EF4-FFF2-40B4-BE49-F238E27FC236}">
                <a16:creationId xmlns:a16="http://schemas.microsoft.com/office/drawing/2014/main" id="{90045A29-3933-4CA4-676A-D678D52F45C6}"/>
              </a:ext>
            </a:extLst>
          </p:cNvPr>
          <p:cNvSpPr txBox="1"/>
          <p:nvPr/>
        </p:nvSpPr>
        <p:spPr>
          <a:xfrm>
            <a:off x="5322865" y="5083161"/>
            <a:ext cx="2067632" cy="169277"/>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Option (3,5€)</a:t>
            </a:r>
          </a:p>
        </p:txBody>
      </p:sp>
      <p:sp>
        <p:nvSpPr>
          <p:cNvPr id="28" name="ZoneTexte 27">
            <a:extLst>
              <a:ext uri="{FF2B5EF4-FFF2-40B4-BE49-F238E27FC236}">
                <a16:creationId xmlns:a16="http://schemas.microsoft.com/office/drawing/2014/main" id="{EB7F29EA-E03F-440A-4B33-6D074B43DC0F}"/>
              </a:ext>
            </a:extLst>
          </p:cNvPr>
          <p:cNvSpPr txBox="1"/>
          <p:nvPr/>
        </p:nvSpPr>
        <p:spPr>
          <a:xfrm>
            <a:off x="7588865" y="5083161"/>
            <a:ext cx="2067632" cy="169277"/>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Option (3,5€)</a:t>
            </a:r>
          </a:p>
        </p:txBody>
      </p:sp>
      <p:sp>
        <p:nvSpPr>
          <p:cNvPr id="30" name="ZoneTexte 29">
            <a:extLst>
              <a:ext uri="{FF2B5EF4-FFF2-40B4-BE49-F238E27FC236}">
                <a16:creationId xmlns:a16="http://schemas.microsoft.com/office/drawing/2014/main" id="{E283AE96-242F-FD15-7175-3FF1CC8B0ACE}"/>
              </a:ext>
            </a:extLst>
          </p:cNvPr>
          <p:cNvSpPr txBox="1"/>
          <p:nvPr/>
        </p:nvSpPr>
        <p:spPr>
          <a:xfrm>
            <a:off x="9824825" y="5083161"/>
            <a:ext cx="2067632" cy="169277"/>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Option (3,5€)</a:t>
            </a:r>
          </a:p>
        </p:txBody>
      </p:sp>
      <p:sp>
        <p:nvSpPr>
          <p:cNvPr id="32" name="ZoneTexte 31">
            <a:extLst>
              <a:ext uri="{FF2B5EF4-FFF2-40B4-BE49-F238E27FC236}">
                <a16:creationId xmlns:a16="http://schemas.microsoft.com/office/drawing/2014/main" id="{D182C4FA-12A8-38F6-99E3-8A3C2DC1A482}"/>
              </a:ext>
            </a:extLst>
          </p:cNvPr>
          <p:cNvSpPr txBox="1"/>
          <p:nvPr/>
        </p:nvSpPr>
        <p:spPr>
          <a:xfrm>
            <a:off x="404623" y="4191874"/>
            <a:ext cx="2538121" cy="338554"/>
          </a:xfrm>
          <a:prstGeom prst="rect">
            <a:avLst/>
          </a:prstGeom>
          <a:noFill/>
        </p:spPr>
        <p:txBody>
          <a:bodyPr wrap="square" lIns="0" tIns="0" rIns="0" bIns="0" rtlCol="0">
            <a:spAutoFit/>
          </a:bodyPr>
          <a:lstStyle/>
          <a:p>
            <a:pPr lvl="0" algn="ctr"/>
            <a:r>
              <a:rPr lang="fr-FR" sz="1100">
                <a:solidFill>
                  <a:schemeClr val="bg1"/>
                </a:solidFill>
                <a:latin typeface="Gotham" panose="02000504050000020004" pitchFamily="2" charset="0"/>
              </a:rPr>
              <a:t>Gestion des mises à jour et réduction surface d’attaque</a:t>
            </a:r>
          </a:p>
        </p:txBody>
      </p:sp>
      <p:pic>
        <p:nvPicPr>
          <p:cNvPr id="33" name="Graphique 32" descr="Coche avec un remplissage uni">
            <a:extLst>
              <a:ext uri="{FF2B5EF4-FFF2-40B4-BE49-F238E27FC236}">
                <a16:creationId xmlns:a16="http://schemas.microsoft.com/office/drawing/2014/main" id="{0FFE5390-F605-BAF9-29C1-7DF8AAE345D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444988" y="4177817"/>
            <a:ext cx="360000" cy="360000"/>
          </a:xfrm>
          <a:prstGeom prst="rect">
            <a:avLst/>
          </a:prstGeom>
        </p:spPr>
      </p:pic>
      <p:pic>
        <p:nvPicPr>
          <p:cNvPr id="34" name="Graphique 33" descr="Coche avec un remplissage uni">
            <a:extLst>
              <a:ext uri="{FF2B5EF4-FFF2-40B4-BE49-F238E27FC236}">
                <a16:creationId xmlns:a16="http://schemas.microsoft.com/office/drawing/2014/main" id="{279798B4-E90B-7BFB-15EA-3C645FC913C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651760" y="4177817"/>
            <a:ext cx="360000" cy="360000"/>
          </a:xfrm>
          <a:prstGeom prst="rect">
            <a:avLst/>
          </a:prstGeom>
        </p:spPr>
      </p:pic>
      <p:sp>
        <p:nvSpPr>
          <p:cNvPr id="35" name="ZoneTexte 34">
            <a:extLst>
              <a:ext uri="{FF2B5EF4-FFF2-40B4-BE49-F238E27FC236}">
                <a16:creationId xmlns:a16="http://schemas.microsoft.com/office/drawing/2014/main" id="{D8593CB7-2E3A-9CAD-7E18-D48F8BBFB847}"/>
              </a:ext>
            </a:extLst>
          </p:cNvPr>
          <p:cNvSpPr txBox="1"/>
          <p:nvPr/>
        </p:nvSpPr>
        <p:spPr>
          <a:xfrm>
            <a:off x="5334036" y="4269245"/>
            <a:ext cx="2067632" cy="169277"/>
          </a:xfrm>
          <a:prstGeom prst="rect">
            <a:avLst/>
          </a:prstGeom>
          <a:noFill/>
        </p:spPr>
        <p:txBody>
          <a:bodyPr wrap="square" lIns="0" tIns="0" rIns="0" bIns="0" rtlCol="0">
            <a:spAutoFit/>
          </a:bodyPr>
          <a:lstStyle/>
          <a:p>
            <a:pPr algn="ctr"/>
            <a:r>
              <a:rPr lang="fr-FR" sz="1100">
                <a:solidFill>
                  <a:schemeClr val="bg1"/>
                </a:solidFill>
                <a:latin typeface="Gotham" panose="02000504050000020004" pitchFamily="2" charset="0"/>
              </a:rPr>
              <a:t>Option (2€)</a:t>
            </a:r>
          </a:p>
        </p:txBody>
      </p:sp>
      <p:sp>
        <p:nvSpPr>
          <p:cNvPr id="2" name="Rectangle : coins arrondis 1">
            <a:extLst>
              <a:ext uri="{FF2B5EF4-FFF2-40B4-BE49-F238E27FC236}">
                <a16:creationId xmlns:a16="http://schemas.microsoft.com/office/drawing/2014/main" id="{2D693893-3F10-9542-B869-E036D4E64699}"/>
              </a:ext>
            </a:extLst>
          </p:cNvPr>
          <p:cNvSpPr/>
          <p:nvPr/>
        </p:nvSpPr>
        <p:spPr>
          <a:xfrm>
            <a:off x="11813557" y="153423"/>
            <a:ext cx="196381" cy="15956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2164513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NUM" val="4"/>
</p:tagLst>
</file>

<file path=ppt/tags/tag2.xml><?xml version="1.0" encoding="utf-8"?>
<p:tagLst xmlns:a="http://schemas.openxmlformats.org/drawingml/2006/main" xmlns:r="http://schemas.openxmlformats.org/officeDocument/2006/relationships" xmlns:p="http://schemas.openxmlformats.org/presentationml/2006/main">
  <p:tag name="NUM" val="5"/>
</p:tagLst>
</file>

<file path=ppt/tags/tag3.xml><?xml version="1.0" encoding="utf-8"?>
<p:tagLst xmlns:a="http://schemas.openxmlformats.org/drawingml/2006/main" xmlns:r="http://schemas.openxmlformats.org/officeDocument/2006/relationships" xmlns:p="http://schemas.openxmlformats.org/presentationml/2006/main">
  <p:tag name="NUM" val="5"/>
</p:tagLst>
</file>

<file path=ppt/theme/theme1.xml><?xml version="1.0" encoding="utf-8"?>
<a:theme xmlns:a="http://schemas.openxmlformats.org/drawingml/2006/main" name="Thème-BSE-2023">
  <a:themeElements>
    <a:clrScheme name="BLUE SOFT">
      <a:dk1>
        <a:sysClr val="windowText" lastClr="000000"/>
      </a:dk1>
      <a:lt1>
        <a:sysClr val="window" lastClr="FFFFFF"/>
      </a:lt1>
      <a:dk2>
        <a:srgbClr val="4F4E4F"/>
      </a:dk2>
      <a:lt2>
        <a:srgbClr val="D8D8D8"/>
      </a:lt2>
      <a:accent1>
        <a:srgbClr val="2D418D"/>
      </a:accent1>
      <a:accent2>
        <a:srgbClr val="038DCC"/>
      </a:accent2>
      <a:accent3>
        <a:srgbClr val="F29003"/>
      </a:accent3>
      <a:accent4>
        <a:srgbClr val="6DB6DB"/>
      </a:accent4>
      <a:accent5>
        <a:srgbClr val="FABA5E"/>
      </a:accent5>
      <a:accent6>
        <a:srgbClr val="00B0F0"/>
      </a:accent6>
      <a:hlink>
        <a:srgbClr val="000000"/>
      </a:hlink>
      <a:folHlink>
        <a:srgbClr val="000000"/>
      </a:folHlink>
    </a:clrScheme>
    <a:fontScheme name="Lato Light">
      <a:majorFont>
        <a:latin typeface="Lato Light"/>
        <a:ea typeface=""/>
        <a:cs typeface="Lato Light"/>
      </a:majorFont>
      <a:minorFont>
        <a:latin typeface="Lato Light"/>
        <a:ea typeface=""/>
        <a:cs typeface="Lato Light"/>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cap="rnd">
          <a:solidFill>
            <a:schemeClr val="tx1"/>
          </a:solidFill>
          <a:round/>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0" rIns="0" bIns="0" rtlCol="0">
        <a:spAutoFit/>
      </a:bodyPr>
      <a:lstStyle>
        <a:defPPr algn="l">
          <a:defRPr sz="1600" dirty="0" err="1" smtClean="0"/>
        </a:defPPr>
      </a:lstStyle>
    </a:txDef>
  </a:objectDefaults>
  <a:extraClrSchemeLst/>
  <a:extLst>
    <a:ext uri="{05A4C25C-085E-4340-85A3-A5531E510DB2}">
      <thm15:themeFamily xmlns:thm15="http://schemas.microsoft.com/office/thememl/2012/main" name="Thème-BSE-2023" id="{E395DB9C-A5B9-4866-B983-113F13B3B54B}" vid="{1265CED9-2494-4AED-925D-2DE4C21DF31D}"/>
    </a:ext>
  </a:ext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E0B87F656C9909458C883CC6F33F508A" ma:contentTypeVersion="11" ma:contentTypeDescription="Crée un document." ma:contentTypeScope="" ma:versionID="ad0ed9b5c2eee736c3d57854adac449e">
  <xsd:schema xmlns:xsd="http://www.w3.org/2001/XMLSchema" xmlns:xs="http://www.w3.org/2001/XMLSchema" xmlns:p="http://schemas.microsoft.com/office/2006/metadata/properties" xmlns:ns2="9d290cbd-73e1-4801-994c-00543d02c2e5" xmlns:ns3="b58f9e0b-72f3-4815-a39f-be1e5f1f2f2f" targetNamespace="http://schemas.microsoft.com/office/2006/metadata/properties" ma:root="true" ma:fieldsID="01c98cfad6f8a3c6bfe563678b29a84b" ns2:_="" ns3:_="">
    <xsd:import namespace="9d290cbd-73e1-4801-994c-00543d02c2e5"/>
    <xsd:import namespace="b58f9e0b-72f3-4815-a39f-be1e5f1f2f2f"/>
    <xsd:element name="properties">
      <xsd:complexType>
        <xsd:sequence>
          <xsd:element name="documentManagement">
            <xsd:complexType>
              <xsd:all>
                <xsd:element ref="ns2:MediaServiceMetadata" minOccurs="0"/>
                <xsd:element ref="ns2:MediaServiceFastMetadata" minOccurs="0"/>
                <xsd:element ref="ns2:MediaServiceSearchProperties" minOccurs="0"/>
                <xsd:element ref="ns2:MediaServiceObjectDetectorVersions" minOccurs="0"/>
                <xsd:element ref="ns2:lcf76f155ced4ddcb4097134ff3c332f" minOccurs="0"/>
                <xsd:element ref="ns3:TaxCatchAll" minOccurs="0"/>
                <xsd:element ref="ns2:MediaServiceDateTaken" minOccurs="0"/>
                <xsd:element ref="ns2:MediaServiceOCR" minOccurs="0"/>
                <xsd:element ref="ns2:MediaServiceGenerationTime" minOccurs="0"/>
                <xsd:element ref="ns2:MediaServiceEventHashCod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d290cbd-73e1-4801-994c-00543d02c2e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MediaServiceObjectDetectorVersions" ma:index="11" nillable="true" ma:displayName="MediaServiceObjectDetectorVersions" ma:hidden="true" ma:indexed="true" ma:internalName="MediaServiceObjectDetectorVersions" ma:readOnly="true">
      <xsd:simpleType>
        <xsd:restriction base="dms:Text"/>
      </xsd:simpleType>
    </xsd:element>
    <xsd:element name="lcf76f155ced4ddcb4097134ff3c332f" ma:index="13" nillable="true" ma:taxonomy="true" ma:internalName="lcf76f155ced4ddcb4097134ff3c332f" ma:taxonomyFieldName="MediaServiceImageTags" ma:displayName="Balises d’images" ma:readOnly="false" ma:fieldId="{5cf76f15-5ced-4ddc-b409-7134ff3c332f}" ma:taxonomyMulti="true" ma:sspId="7781f6f1-ca72-4782-a195-a178e5772c72" ma:termSetId="09814cd3-568e-fe90-9814-8d621ff8fb84" ma:anchorId="fba54fb3-c3e1-fe81-a776-ca4b69148c4d" ma:open="true" ma:isKeyword="false">
      <xsd:complexType>
        <xsd:sequence>
          <xsd:element ref="pc:Terms" minOccurs="0" maxOccurs="1"/>
        </xsd:sequence>
      </xsd:complexType>
    </xsd:element>
    <xsd:element name="MediaServiceDateTaken" ma:index="15" nillable="true" ma:displayName="MediaServiceDateTaken" ma:hidden="true" ma:indexed="true" ma:internalName="MediaServiceDateTaken"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b58f9e0b-72f3-4815-a39f-be1e5f1f2f2f" elementFormDefault="qualified">
    <xsd:import namespace="http://schemas.microsoft.com/office/2006/documentManagement/types"/>
    <xsd:import namespace="http://schemas.microsoft.com/office/infopath/2007/PartnerControls"/>
    <xsd:element name="TaxCatchAll" ma:index="14" nillable="true" ma:displayName="Taxonomy Catch All Column" ma:hidden="true" ma:list="{fcbc5614-3d2f-4e46-8f1b-15fc502adff2}" ma:internalName="TaxCatchAll" ma:showField="CatchAllData" ma:web="b58f9e0b-72f3-4815-a39f-be1e5f1f2f2f">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ype de contenu"/>
        <xsd:element ref="dc:title" minOccurs="0" maxOccurs="1" ma:index="4" ma:displayName="Titr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9d290cbd-73e1-4801-994c-00543d02c2e5">
      <Terms xmlns="http://schemas.microsoft.com/office/infopath/2007/PartnerControls"/>
    </lcf76f155ced4ddcb4097134ff3c332f>
    <TaxCatchAll xmlns="b58f9e0b-72f3-4815-a39f-be1e5f1f2f2f"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0913EDC3-6453-40B5-8F5B-2258C7F373DC}">
  <ds:schemaRefs>
    <ds:schemaRef ds:uri="9d290cbd-73e1-4801-994c-00543d02c2e5"/>
    <ds:schemaRef ds:uri="b58f9e0b-72f3-4815-a39f-be1e5f1f2f2f"/>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A8791EDA-4B39-4467-A2C2-F817534F43D9}">
  <ds:schemaRefs>
    <ds:schemaRef ds:uri="http://schemas.microsoft.com/office/2006/documentManagement/types"/>
    <ds:schemaRef ds:uri="9d290cbd-73e1-4801-994c-00543d02c2e5"/>
    <ds:schemaRef ds:uri="http://schemas.microsoft.com/office/2006/metadata/properties"/>
    <ds:schemaRef ds:uri="http://purl.org/dc/elements/1.1/"/>
    <ds:schemaRef ds:uri="http://purl.org/dc/dcmitype/"/>
    <ds:schemaRef ds:uri="http://schemas.microsoft.com/office/infopath/2007/PartnerControls"/>
    <ds:schemaRef ds:uri="http://www.w3.org/XML/1998/namespace"/>
    <ds:schemaRef ds:uri="http://schemas.openxmlformats.org/package/2006/metadata/core-properties"/>
    <ds:schemaRef ds:uri="b58f9e0b-72f3-4815-a39f-be1e5f1f2f2f"/>
    <ds:schemaRef ds:uri="http://purl.org/dc/terms/"/>
  </ds:schemaRefs>
</ds:datastoreItem>
</file>

<file path=customXml/itemProps3.xml><?xml version="1.0" encoding="utf-8"?>
<ds:datastoreItem xmlns:ds="http://schemas.openxmlformats.org/officeDocument/2006/customXml" ds:itemID="{370B21EC-D7DE-4991-8222-12B46CD463CD}">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0</TotalTime>
  <Words>2832</Words>
  <Application>Microsoft Office PowerPoint</Application>
  <PresentationFormat>Grand écran</PresentationFormat>
  <Paragraphs>440</Paragraphs>
  <Slides>34</Slides>
  <Notes>3</Notes>
  <HiddenSlides>0</HiddenSlides>
  <MMClips>0</MMClips>
  <ScaleCrop>false</ScaleCrop>
  <HeadingPairs>
    <vt:vector size="6" baseType="variant">
      <vt:variant>
        <vt:lpstr>Polices utilisées</vt:lpstr>
      </vt:variant>
      <vt:variant>
        <vt:i4>11</vt:i4>
      </vt:variant>
      <vt:variant>
        <vt:lpstr>Thème</vt:lpstr>
      </vt:variant>
      <vt:variant>
        <vt:i4>1</vt:i4>
      </vt:variant>
      <vt:variant>
        <vt:lpstr>Titres des diapositives</vt:lpstr>
      </vt:variant>
      <vt:variant>
        <vt:i4>34</vt:i4>
      </vt:variant>
    </vt:vector>
  </HeadingPairs>
  <TitlesOfParts>
    <vt:vector size="46" baseType="lpstr">
      <vt:lpstr>Arial</vt:lpstr>
      <vt:lpstr>Barlow</vt:lpstr>
      <vt:lpstr>Calibri</vt:lpstr>
      <vt:lpstr>Continuum</vt:lpstr>
      <vt:lpstr>Continuum Light</vt:lpstr>
      <vt:lpstr>Gotham</vt:lpstr>
      <vt:lpstr>Gotham </vt:lpstr>
      <vt:lpstr>Gotham Black</vt:lpstr>
      <vt:lpstr>Lato</vt:lpstr>
      <vt:lpstr>Lato Black</vt:lpstr>
      <vt:lpstr>Lato Light</vt:lpstr>
      <vt:lpstr>Thème-BSE-2023</vt:lpstr>
      <vt:lpstr>Offres Cyber sécurité SMB</vt:lpstr>
      <vt:lpstr>Constats et périmètre des offres</vt:lpstr>
      <vt:lpstr>Pourquoi améliorer et maintenir sa posture en Cyber Sécurité?</vt:lpstr>
      <vt:lpstr>Les conséquences d’une attaque</vt:lpstr>
      <vt:lpstr>En matière de Cyber Sécurité, la posture est essentielle</vt:lpstr>
      <vt:lpstr>Une posture doit être complète</vt:lpstr>
      <vt:lpstr>Trois axes essentiels</vt:lpstr>
      <vt:lpstr>4 niveaux</vt:lpstr>
      <vt:lpstr>Présentation PowerPoint</vt:lpstr>
      <vt:lpstr>Et des options pour améliorer et piloter votre posture</vt:lpstr>
      <vt:lpstr>Présentation PowerPoint</vt:lpstr>
      <vt:lpstr>Quelle offre est la plus adaptée à votre contexte ?</vt:lpstr>
      <vt:lpstr>Offre détaillée</vt:lpstr>
      <vt:lpstr>Notre accompagnement</vt:lpstr>
      <vt:lpstr>Audit préliminaire</vt:lpstr>
      <vt:lpstr>Posture et Conformité</vt:lpstr>
      <vt:lpstr>Analyse de la surface d’exposition externe</vt:lpstr>
      <vt:lpstr>Mise en œuvre des lignes de bases</vt:lpstr>
      <vt:lpstr>Surveillance des alertes et incidents</vt:lpstr>
      <vt:lpstr>Daily Report</vt:lpstr>
      <vt:lpstr>Sensibilisation à la cybersécurité </vt:lpstr>
      <vt:lpstr>E-learning sensibilisation</vt:lpstr>
      <vt:lpstr>Campagne de test de phishing</vt:lpstr>
      <vt:lpstr>Pilotage du contrat via SDM</vt:lpstr>
      <vt:lpstr>Les options</vt:lpstr>
      <vt:lpstr>Option – RSSI as a Service</vt:lpstr>
      <vt:lpstr> En complément : Périmètre des missions du RSSI en temps partagé</vt:lpstr>
      <vt:lpstr>Un accompagnement pour NIS2 et DORA</vt:lpstr>
      <vt:lpstr>Option journées d’expertise</vt:lpstr>
      <vt:lpstr>Contrat conseil et support : Description</vt:lpstr>
      <vt:lpstr>Contrat conseil et support : Principe de fonctionnement</vt:lpstr>
      <vt:lpstr>Option - CSIRT sur demande</vt:lpstr>
      <vt:lpstr>Option - Sauvegarde des données</vt:lpstr>
      <vt:lpstr>Présentation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Blue Soft Empower</dc:title>
  <dc:creator>Juliette LAMY</dc:creator>
  <cp:lastModifiedBy>Romaric MAHUT</cp:lastModifiedBy>
  <cp:revision>3</cp:revision>
  <dcterms:created xsi:type="dcterms:W3CDTF">2024-02-14T08:27:37Z</dcterms:created>
  <dcterms:modified xsi:type="dcterms:W3CDTF">2025-01-08T15:55:27Z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ediaServiceImageTags">
    <vt:lpwstr/>
  </property>
  <property fmtid="{D5CDD505-2E9C-101B-9397-08002B2CF9AE}" pid="3" name="ContentTypeId">
    <vt:lpwstr>0x010100E0B87F656C9909458C883CC6F33F508A</vt:lpwstr>
  </property>
  <property fmtid="{D5CDD505-2E9C-101B-9397-08002B2CF9AE}" pid="4" name="intranet_bu">
    <vt:lpwstr>7;#Empower|9f4f36bc-d804-4ec8-8cb8-c4755fd276bb</vt:lpwstr>
  </property>
  <property fmtid="{D5CDD505-2E9C-101B-9397-08002B2CF9AE}" pid="5" name="ma_besace_categorie">
    <vt:lpwstr>25;#Modèles de document|af85eaf1-31b3-4797-92db-0800888e6afc</vt:lpwstr>
  </property>
</Properties>
</file>