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8" d="100"/>
          <a:sy n="98" d="100"/>
        </p:scale>
        <p:origin x="110" y="21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9659B-E47F-471F-B562-283232723A2D}" type="datetimeFigureOut">
              <a:rPr lang="en-US" smtClean="0"/>
              <a:t>10/24/2023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180C8-A0AD-491A-B007-C32D79EF06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557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9659B-E47F-471F-B562-283232723A2D}" type="datetimeFigureOut">
              <a:rPr lang="en-US" smtClean="0"/>
              <a:t>10/24/2023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180C8-A0AD-491A-B007-C32D79EF06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638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9659B-E47F-471F-B562-283232723A2D}" type="datetimeFigureOut">
              <a:rPr lang="en-US" smtClean="0"/>
              <a:t>10/24/2023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180C8-A0AD-491A-B007-C32D79EF06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999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9659B-E47F-471F-B562-283232723A2D}" type="datetimeFigureOut">
              <a:rPr lang="en-US" smtClean="0"/>
              <a:t>10/24/2023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180C8-A0AD-491A-B007-C32D79EF06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195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9659B-E47F-471F-B562-283232723A2D}" type="datetimeFigureOut">
              <a:rPr lang="en-US" smtClean="0"/>
              <a:t>10/24/2023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180C8-A0AD-491A-B007-C32D79EF06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976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9659B-E47F-471F-B562-283232723A2D}" type="datetimeFigureOut">
              <a:rPr lang="en-US" smtClean="0"/>
              <a:t>10/24/2023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180C8-A0AD-491A-B007-C32D79EF06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292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9659B-E47F-471F-B562-283232723A2D}" type="datetimeFigureOut">
              <a:rPr lang="en-US" smtClean="0"/>
              <a:t>10/24/2023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180C8-A0AD-491A-B007-C32D79EF06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810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9659B-E47F-471F-B562-283232723A2D}" type="datetimeFigureOut">
              <a:rPr lang="en-US" smtClean="0"/>
              <a:t>10/24/2023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180C8-A0AD-491A-B007-C32D79EF06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89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9659B-E47F-471F-B562-283232723A2D}" type="datetimeFigureOut">
              <a:rPr lang="en-US" smtClean="0"/>
              <a:t>10/24/2023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180C8-A0AD-491A-B007-C32D79EF06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340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9659B-E47F-471F-B562-283232723A2D}" type="datetimeFigureOut">
              <a:rPr lang="en-US" smtClean="0"/>
              <a:t>10/24/2023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180C8-A0AD-491A-B007-C32D79EF06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752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9659B-E47F-471F-B562-283232723A2D}" type="datetimeFigureOut">
              <a:rPr lang="en-US" smtClean="0"/>
              <a:t>10/24/2023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180C8-A0AD-491A-B007-C32D79EF06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363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9659B-E47F-471F-B562-283232723A2D}" type="datetimeFigureOut">
              <a:rPr lang="en-US" smtClean="0"/>
              <a:t>10/24/2023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180C8-A0AD-491A-B007-C32D79EF06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256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ES" sz="4000" b="1" dirty="0"/>
              <a:t>INVESTIGACIÓN FINANCIERA Y DE BLANQUEO DE CAPITALES EN RELACIÓN CON LA RECUPERACIÓN DE ACTIVOS</a:t>
            </a:r>
            <a:endParaRPr lang="en-US" sz="4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/>
              <a:t>Presentado por </a:t>
            </a:r>
          </a:p>
          <a:p>
            <a:r>
              <a:rPr lang="es-ES" dirty="0"/>
              <a:t>Participante en el curso</a:t>
            </a:r>
          </a:p>
          <a:p>
            <a:r>
              <a:rPr lang="en-US" dirty="0" err="1"/>
              <a:t>Kadene</a:t>
            </a:r>
            <a:r>
              <a:rPr lang="en-US" dirty="0"/>
              <a:t> McKenzie – Police Sergeant</a:t>
            </a:r>
          </a:p>
          <a:p>
            <a:r>
              <a:rPr lang="en-US" dirty="0"/>
              <a:t>Jamaica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47696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984" y="0"/>
            <a:ext cx="9439031" cy="957837"/>
          </a:xfrm>
        </p:spPr>
        <p:txBody>
          <a:bodyPr>
            <a:normAutofit/>
          </a:bodyPr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lang="es-ES" sz="31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¿QUÉ ES UNA INVESTIGACIÓN FINANCIERA?</a:t>
            </a:r>
            <a:endParaRPr lang="en-US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23120"/>
            <a:ext cx="10515600" cy="5145831"/>
          </a:xfrm>
        </p:spPr>
        <p:txBody>
          <a:bodyPr>
            <a:normAutofit/>
          </a:bodyPr>
          <a:lstStyle/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s-E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Una investigación financiera es cualquier investigación sobre las actividades financieras de una persona o empresa(s). La investigación consiste en localizar el origen, el movimiento, el modo de transporte y el uso del dinero. (Manual de formación de investigadores FITAP)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38200" y="2301300"/>
            <a:ext cx="10192966" cy="45965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1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lang="es-ES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CINCO TIPOS DE INVESTIGACIONES FINANCIERAS</a:t>
            </a:r>
            <a:endParaRPr lang="en-US" sz="2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E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Estos tipos fueron identificados por el Manual de Formación de Investigadores FITAP: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a) </a:t>
            </a:r>
            <a:r>
              <a:rPr lang="es-E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investigación de decomiso realizada junto con una investigación penal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  b) un decomiso de efectivo acompañado de una investigación financiera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  c) una investigación de decomiso posterior a una condena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  d) una investigación financiera que es una fase de una investigación de decomiso civil.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  e) investigaciones que apoyan o forman una investigación penal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718294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ES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LAS HERRAMIENTAS UTILIZADAS EN JAMAICA PARA LA INVESTIGACIÓN FINANCIERA Y DEL BLANQUEO DE CAPITALES</a:t>
            </a:r>
            <a:br>
              <a:rPr lang="es-ES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91594"/>
            <a:ext cx="10515600" cy="1673158"/>
          </a:xfrm>
        </p:spPr>
        <p:txBody>
          <a:bodyPr numCol="2"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ES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Orden de presentación e inspección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ES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Orden de revelación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ES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Orden de información al cliente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ES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Orden de supervisión de cuentas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ES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Órdenes de retención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ES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Órdenes de embargo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8535696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01003"/>
            <a:ext cx="10515600" cy="588186"/>
          </a:xfrm>
        </p:spPr>
        <p:txBody>
          <a:bodyPr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3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ALGUNAS LEYES DE JAMAICA CONTRA EL BLANQUEO DE DINERO</a:t>
            </a:r>
            <a:endParaRPr lang="en-US" sz="3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89189"/>
            <a:ext cx="10515600" cy="2431914"/>
          </a:xfrm>
        </p:spPr>
        <p:txBody>
          <a:bodyPr>
            <a:normAutofit fontScale="25000" lnSpcReduction="20000"/>
          </a:bodyPr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s-ES" sz="9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Ley de la División de Investigaciones Financieras (FIDA)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s-ES" sz="9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Ley de asistencia mutua en materia penal (MACMA)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s-ES" sz="9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Ley de confiscación de bienes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s-ES" sz="9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Ley de Prevención de la Corrupción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s-ES" sz="9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Ley de Prevención del Terrorismo (TPA)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US" sz="9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RECUPERACIÓN DE ACTIVOS</a:t>
            </a: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ES" sz="9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recuperación de activos tiene un mayor efecto sobre los delincuentes que el hecho de que pasen tiempo en prisión. La LPL se diseñó para negar a los delincuentes la oportunidad de gastar los beneficios de su conducta ilegal o de pasar un tiempo en prisión y luego volver a disfrutar de los beneficios de su delito. Existen decomisos civiles y penales. El decomiso civil puede ser en efectivo o mediante una orden civil de recuperación.</a:t>
            </a: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ES" sz="9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Decomiso penal. Existen dos tipos de recuperaciones de activos posteriores a la condena: las órdenes de decomiso y las órdenes de sanción pecuniaria. Las inicia la ARA o el DPP y se juzgan en el Tribunal Superior.</a:t>
            </a: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s-ES" sz="9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</a:t>
            </a:r>
            <a:r>
              <a:rPr lang="en-US" sz="9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                                                              					</a:t>
            </a:r>
          </a:p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38532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387</Words>
  <Application>Microsoft Office PowerPoint</Application>
  <PresentationFormat>Widescreen</PresentationFormat>
  <Paragraphs>34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INVESTIGACIÓN FINANCIERA Y DE BLANQUEO DE CAPITALES EN RELACIÓN CON LA RECUPERACIÓN DE ACTIVOS</vt:lpstr>
      <vt:lpstr>        ¿QUÉ ES UNA INVESTIGACIÓN FINANCIERA?</vt:lpstr>
      <vt:lpstr>LAS HERRAMIENTAS UTILIZADAS EN JAMAICA PARA LA INVESTIGACIÓN FINANCIERA Y DEL BLANQUEO DE CAPITALES </vt:lpstr>
      <vt:lpstr> ALGUNAS LEYES DE JAMAICA CONTRA EL BLANQUEO DE DINERO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FINANCIAL AND MONEY LAUNDERING INVESTIGATION IN RELATION TO ASSET RECOVERY</dc:title>
  <dc:creator>Kadene McKenzie</dc:creator>
  <cp:lastModifiedBy>Ignacio Martin Irigaray</cp:lastModifiedBy>
  <cp:revision>9</cp:revision>
  <dcterms:created xsi:type="dcterms:W3CDTF">2023-10-23T17:48:59Z</dcterms:created>
  <dcterms:modified xsi:type="dcterms:W3CDTF">2023-10-24T20:57:07Z</dcterms:modified>
</cp:coreProperties>
</file>