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82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1299" y="5455068"/>
            <a:ext cx="4422140" cy="134874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8019" y="5775108"/>
            <a:ext cx="3726179" cy="80264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90940" y="5607469"/>
            <a:ext cx="3047650" cy="11441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73552" y="2624328"/>
            <a:ext cx="6664959" cy="1249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659" y="5437504"/>
            <a:ext cx="3650553" cy="104775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90940" y="5437504"/>
            <a:ext cx="3008070" cy="11292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0219" y="562483"/>
            <a:ext cx="11211560" cy="953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8844" y="2284272"/>
            <a:ext cx="10248265" cy="3862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445385" marR="5080" indent="-2433320">
              <a:lnSpc>
                <a:spcPct val="100800"/>
              </a:lnSpc>
              <a:spcBef>
                <a:spcPts val="60"/>
              </a:spcBef>
            </a:pPr>
            <a:r>
              <a:rPr sz="4000" b="0" spc="385" dirty="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r>
              <a:rPr sz="4000" b="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0" u="sng" spc="390" dirty="0">
                <a:solidFill>
                  <a:srgbClr val="FFFFFF"/>
                </a:solidFill>
                <a:uFill>
                  <a:solidFill>
                    <a:srgbClr val="DEC8A1"/>
                  </a:solidFill>
                </a:uFill>
                <a:latin typeface="Calibri"/>
                <a:cs typeface="Calibri"/>
              </a:rPr>
              <a:t>Intelligence</a:t>
            </a:r>
            <a:r>
              <a:rPr sz="4000" b="0" u="sng" spc="235" dirty="0">
                <a:solidFill>
                  <a:srgbClr val="FFFFFF"/>
                </a:solidFill>
                <a:uFill>
                  <a:solidFill>
                    <a:srgbClr val="DEC8A1"/>
                  </a:solidFill>
                </a:uFill>
                <a:latin typeface="Calibri"/>
                <a:cs typeface="Calibri"/>
              </a:rPr>
              <a:t> </a:t>
            </a:r>
            <a:r>
              <a:rPr sz="4000" b="0" u="sng" spc="409" dirty="0">
                <a:solidFill>
                  <a:srgbClr val="FFFFFF"/>
                </a:solidFill>
                <a:uFill>
                  <a:solidFill>
                    <a:srgbClr val="DEC8A1"/>
                  </a:solidFill>
                </a:uFill>
                <a:latin typeface="Calibri"/>
                <a:cs typeface="Calibri"/>
              </a:rPr>
              <a:t>Unit</a:t>
            </a:r>
            <a:r>
              <a:rPr sz="4000" b="0" spc="40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0" spc="365" dirty="0">
                <a:solidFill>
                  <a:srgbClr val="FFFFFF"/>
                </a:solidFill>
                <a:latin typeface="Calibri"/>
                <a:cs typeface="Calibri"/>
              </a:rPr>
              <a:t>Mexico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52343" y="4307547"/>
            <a:ext cx="1733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80" dirty="0">
                <a:solidFill>
                  <a:srgbClr val="D3C19C"/>
                </a:solidFill>
                <a:latin typeface="Calibri"/>
                <a:cs typeface="Calibri"/>
              </a:rPr>
              <a:t>October</a:t>
            </a:r>
            <a:r>
              <a:rPr sz="2000" b="1" spc="125" dirty="0">
                <a:solidFill>
                  <a:srgbClr val="D3C19C"/>
                </a:solidFill>
                <a:latin typeface="Calibri"/>
                <a:cs typeface="Calibri"/>
              </a:rPr>
              <a:t> </a:t>
            </a:r>
            <a:r>
              <a:rPr sz="2000" b="1" spc="165" dirty="0">
                <a:solidFill>
                  <a:srgbClr val="D3C19C"/>
                </a:solidFill>
                <a:latin typeface="Calibri"/>
                <a:cs typeface="Calibri"/>
              </a:rPr>
              <a:t>2023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6337" y="80390"/>
            <a:ext cx="5287010" cy="868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795"/>
              </a:lnSpc>
              <a:spcBef>
                <a:spcPts val="100"/>
              </a:spcBef>
            </a:pPr>
            <a:r>
              <a:rPr spc="505" dirty="0">
                <a:solidFill>
                  <a:srgbClr val="A31F44"/>
                </a:solidFill>
              </a:rPr>
              <a:t>VULNERABLE</a:t>
            </a:r>
            <a:r>
              <a:rPr spc="215" dirty="0">
                <a:solidFill>
                  <a:srgbClr val="A31F44"/>
                </a:solidFill>
              </a:rPr>
              <a:t> </a:t>
            </a:r>
            <a:r>
              <a:rPr spc="345" dirty="0">
                <a:solidFill>
                  <a:srgbClr val="A31F44"/>
                </a:solidFill>
              </a:rPr>
              <a:t>ACTIVITIES</a:t>
            </a:r>
          </a:p>
          <a:p>
            <a:pPr algn="ctr">
              <a:lnSpc>
                <a:spcPts val="2835"/>
              </a:lnSpc>
            </a:pPr>
            <a:r>
              <a:rPr sz="2400" spc="275" dirty="0">
                <a:solidFill>
                  <a:srgbClr val="A31F44"/>
                </a:solidFill>
              </a:rPr>
              <a:t>IDENTIFICATION</a:t>
            </a:r>
            <a:r>
              <a:rPr sz="2400" spc="145" dirty="0">
                <a:solidFill>
                  <a:srgbClr val="A31F44"/>
                </a:solidFill>
              </a:rPr>
              <a:t> </a:t>
            </a:r>
            <a:r>
              <a:rPr sz="2400" spc="305" dirty="0">
                <a:solidFill>
                  <a:srgbClr val="A31F44"/>
                </a:solidFill>
              </a:rPr>
              <a:t>THRESHOLDS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657398"/>
              </p:ext>
            </p:extLst>
          </p:nvPr>
        </p:nvGraphicFramePr>
        <p:xfrm>
          <a:off x="996315" y="948434"/>
          <a:ext cx="10199370" cy="5186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3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6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278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400" spc="105" dirty="0">
                          <a:latin typeface="Calibri"/>
                          <a:cs typeface="Calibri"/>
                        </a:rPr>
                        <a:t>Activity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43585">
                        <a:lnSpc>
                          <a:spcPct val="100000"/>
                        </a:lnSpc>
                      </a:pPr>
                      <a:r>
                        <a:rPr sz="1400" spc="120" dirty="0">
                          <a:latin typeface="Calibri"/>
                          <a:cs typeface="Calibri"/>
                        </a:rPr>
                        <a:t>Identification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Threshold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115">
                        <a:lnSpc>
                          <a:spcPct val="100000"/>
                        </a:lnSpc>
                      </a:pPr>
                      <a:r>
                        <a:rPr sz="1400" spc="150" dirty="0">
                          <a:latin typeface="Calibri"/>
                          <a:cs typeface="Calibri"/>
                        </a:rPr>
                        <a:t>Warning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threshold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2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625"/>
                        </a:lnSpc>
                      </a:pPr>
                      <a:r>
                        <a:rPr sz="1400" spc="65" dirty="0">
                          <a:latin typeface="Calibri"/>
                          <a:cs typeface="Calibri"/>
                        </a:rPr>
                        <a:t>UMA*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UMA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59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73990">
                        <a:lnSpc>
                          <a:spcPts val="165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M.N.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625"/>
                        </a:lnSpc>
                      </a:pPr>
                      <a:r>
                        <a:rPr sz="1400" spc="65" dirty="0">
                          <a:latin typeface="Calibri"/>
                          <a:cs typeface="Calibri"/>
                        </a:rPr>
                        <a:t>UMA*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UMA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ts val="159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9865">
                        <a:lnSpc>
                          <a:spcPts val="162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76860">
                        <a:lnSpc>
                          <a:spcPts val="164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M.N.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1783080" marR="241300" indent="-1525270">
                        <a:lnSpc>
                          <a:spcPts val="1789"/>
                        </a:lnSpc>
                        <a:spcBef>
                          <a:spcPts val="30"/>
                        </a:spcBef>
                      </a:pPr>
                      <a:r>
                        <a:rPr sz="1400" spc="114" dirty="0">
                          <a:latin typeface="Calibri"/>
                          <a:cs typeface="Calibri"/>
                        </a:rPr>
                        <a:t>Auction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marketing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works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art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2,410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spc="70" dirty="0">
                          <a:latin typeface="Calibri"/>
                          <a:cs typeface="Calibri"/>
                        </a:rPr>
                        <a:t>$250,013.40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4,815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spc="70" dirty="0">
                          <a:latin typeface="Calibri"/>
                          <a:cs typeface="Calibri"/>
                        </a:rPr>
                        <a:t>$499,508.10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944">
                <a:tc>
                  <a:txBody>
                    <a:bodyPr/>
                    <a:lstStyle/>
                    <a:p>
                      <a:pPr marL="896619" marR="106045" indent="-769620">
                        <a:lnSpc>
                          <a:spcPct val="106800"/>
                        </a:lnSpc>
                        <a:spcBef>
                          <a:spcPts val="960"/>
                        </a:spcBef>
                      </a:pPr>
                      <a:r>
                        <a:rPr sz="1400" spc="100" dirty="0">
                          <a:latin typeface="Calibri"/>
                          <a:cs typeface="Calibri"/>
                        </a:rPr>
                        <a:t>Distribution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marketing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types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vehicles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(land,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sea,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air).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3,210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0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400" spc="70" dirty="0">
                          <a:latin typeface="Calibri"/>
                          <a:cs typeface="Calibri"/>
                        </a:rPr>
                        <a:t>$333,005.40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0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400" spc="100" dirty="0">
                          <a:latin typeface="Calibri"/>
                          <a:cs typeface="Calibri"/>
                        </a:rPr>
                        <a:t>6,420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0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400" spc="70" dirty="0">
                          <a:latin typeface="Calibri"/>
                          <a:cs typeface="Calibri"/>
                        </a:rPr>
                        <a:t>$666,010.80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0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645">
                <a:tc>
                  <a:txBody>
                    <a:bodyPr/>
                    <a:lstStyle/>
                    <a:p>
                      <a:pPr marL="1403985" marR="524510" indent="-1252855">
                        <a:lnSpc>
                          <a:spcPct val="106800"/>
                        </a:lnSpc>
                        <a:spcBef>
                          <a:spcPts val="905"/>
                        </a:spcBef>
                      </a:pPr>
                      <a:r>
                        <a:rPr sz="1400" spc="125" dirty="0">
                          <a:latin typeface="Calibri"/>
                          <a:cs typeface="Calibri"/>
                        </a:rPr>
                        <a:t>Armoring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services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(vehicles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real 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estate)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2,410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400" spc="70" dirty="0">
                          <a:latin typeface="Calibri"/>
                          <a:cs typeface="Calibri"/>
                        </a:rPr>
                        <a:t>$250,013.40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4,815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</a:pPr>
                      <a:r>
                        <a:rPr sz="1400" spc="70" dirty="0">
                          <a:latin typeface="Calibri"/>
                          <a:cs typeface="Calibri"/>
                        </a:rPr>
                        <a:t>$499,508.10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1499870" marR="419734" indent="-1064895">
                        <a:lnSpc>
                          <a:spcPct val="101699"/>
                        </a:lnSpc>
                        <a:spcBef>
                          <a:spcPts val="940"/>
                        </a:spcBef>
                      </a:pPr>
                      <a:r>
                        <a:rPr sz="1400" spc="105" dirty="0">
                          <a:latin typeface="Calibri"/>
                          <a:cs typeface="Calibri"/>
                        </a:rPr>
                        <a:t>Transfer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custody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0" dirty="0">
                          <a:latin typeface="Calibri"/>
                          <a:cs typeface="Calibri"/>
                        </a:rPr>
                        <a:t>money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lang="es-AR" sz="1400" spc="90" dirty="0" err="1">
                          <a:latin typeface="Calibri"/>
                          <a:cs typeface="Calibri"/>
                        </a:rPr>
                        <a:t>Assets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3,210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spc="70" dirty="0">
                          <a:latin typeface="Calibri"/>
                          <a:cs typeface="Calibri"/>
                        </a:rPr>
                        <a:t>$333,005.40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1428750" marR="159385" indent="-1252220">
                        <a:lnSpc>
                          <a:spcPts val="1770"/>
                        </a:lnSpc>
                        <a:spcBef>
                          <a:spcPts val="55"/>
                        </a:spcBef>
                      </a:pPr>
                      <a:r>
                        <a:rPr sz="1400" spc="110" dirty="0">
                          <a:latin typeface="Calibri"/>
                          <a:cs typeface="Calibri"/>
                        </a:rPr>
                        <a:t>Personal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s-AR" sz="1400" spc="9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95" dirty="0" err="1">
                          <a:latin typeface="Calibri"/>
                          <a:cs typeface="Calibri"/>
                        </a:rPr>
                        <a:t>ight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s-AR" sz="1400" spc="110" dirty="0" err="1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s-AR" sz="1400" spc="12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real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estate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1,605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$166,502.70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3,210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spc="70" dirty="0">
                          <a:latin typeface="Calibri"/>
                          <a:cs typeface="Calibri"/>
                        </a:rPr>
                        <a:t>$333,005.40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859155" marR="757555" indent="-81280">
                        <a:lnSpc>
                          <a:spcPct val="107100"/>
                        </a:lnSpc>
                        <a:spcBef>
                          <a:spcPts val="905"/>
                        </a:spcBef>
                      </a:pPr>
                      <a:r>
                        <a:rPr sz="1400" spc="110" dirty="0">
                          <a:latin typeface="Calibri"/>
                          <a:cs typeface="Calibri"/>
                        </a:rPr>
                        <a:t>Receipt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donations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non-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profit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organizations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1,605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$166,502.70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3,210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400" spc="70" dirty="0">
                          <a:latin typeface="Calibri"/>
                          <a:cs typeface="Calibri"/>
                        </a:rPr>
                        <a:t>$333,005.40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C1A0D2-4A55-91D3-564B-A87CAF2CE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403116"/>
              </p:ext>
            </p:extLst>
          </p:nvPr>
        </p:nvGraphicFramePr>
        <p:xfrm>
          <a:off x="996315" y="6123391"/>
          <a:ext cx="10199370" cy="429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3490">
                  <a:extLst>
                    <a:ext uri="{9D8B030D-6E8A-4147-A177-3AD203B41FA5}">
                      <a16:colId xmlns:a16="http://schemas.microsoft.com/office/drawing/2014/main" val="2348717629"/>
                    </a:ext>
                  </a:extLst>
                </a:gridCol>
                <a:gridCol w="1843405">
                  <a:extLst>
                    <a:ext uri="{9D8B030D-6E8A-4147-A177-3AD203B41FA5}">
                      <a16:colId xmlns:a16="http://schemas.microsoft.com/office/drawing/2014/main" val="2871960543"/>
                    </a:ext>
                  </a:extLst>
                </a:gridCol>
                <a:gridCol w="1814195">
                  <a:extLst>
                    <a:ext uri="{9D8B030D-6E8A-4147-A177-3AD203B41FA5}">
                      <a16:colId xmlns:a16="http://schemas.microsoft.com/office/drawing/2014/main" val="3767019587"/>
                    </a:ext>
                  </a:extLst>
                </a:gridCol>
                <a:gridCol w="1291590">
                  <a:extLst>
                    <a:ext uri="{9D8B030D-6E8A-4147-A177-3AD203B41FA5}">
                      <a16:colId xmlns:a16="http://schemas.microsoft.com/office/drawing/2014/main" val="1183458096"/>
                    </a:ext>
                  </a:extLst>
                </a:gridCol>
                <a:gridCol w="1456690">
                  <a:extLst>
                    <a:ext uri="{9D8B030D-6E8A-4147-A177-3AD203B41FA5}">
                      <a16:colId xmlns:a16="http://schemas.microsoft.com/office/drawing/2014/main" val="2841738853"/>
                    </a:ext>
                  </a:extLst>
                </a:gridCol>
              </a:tblGrid>
              <a:tr h="429810">
                <a:tc>
                  <a:txBody>
                    <a:bodyPr/>
                    <a:lstStyle/>
                    <a:p>
                      <a:pPr marL="859155" marR="757555" indent="-81280">
                        <a:lnSpc>
                          <a:spcPct val="107100"/>
                        </a:lnSpc>
                        <a:spcBef>
                          <a:spcPts val="905"/>
                        </a:spcBef>
                      </a:pPr>
                      <a:r>
                        <a:rPr lang="es-AR" sz="1400" spc="110" dirty="0">
                          <a:latin typeface="Calibri"/>
                          <a:cs typeface="Calibri"/>
                        </a:rPr>
                        <a:t>Virtual </a:t>
                      </a:r>
                      <a:r>
                        <a:rPr lang="es-AR" sz="1400" spc="110" dirty="0" err="1">
                          <a:latin typeface="Calibri"/>
                          <a:cs typeface="Calibri"/>
                        </a:rPr>
                        <a:t>Assets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GB" sz="1400" spc="140" dirty="0">
                          <a:latin typeface="+mn-lt"/>
                          <a:cs typeface="Calibri"/>
                        </a:rPr>
                        <a:t>Always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GB" sz="1400" spc="140" dirty="0">
                          <a:latin typeface="+mn-lt"/>
                          <a:cs typeface="Calibri"/>
                        </a:rPr>
                        <a:t>Always</a:t>
                      </a:r>
                      <a:endParaRPr lang="en-GB" sz="1400" dirty="0">
                        <a:latin typeface="+mn-lt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lang="es-AR" sz="1400" spc="-10" dirty="0">
                          <a:latin typeface="Calibri"/>
                          <a:cs typeface="Calibri"/>
                        </a:rPr>
                        <a:t>645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400" spc="7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lang="es-AR" sz="1400" spc="70" dirty="0">
                          <a:latin typeface="Calibri"/>
                          <a:cs typeface="Calibri"/>
                        </a:rPr>
                        <a:t>66,912.30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4514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562483"/>
            <a:ext cx="11211560" cy="668131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2360"/>
              </a:lnSpc>
              <a:spcBef>
                <a:spcPts val="409"/>
              </a:spcBef>
            </a:pPr>
            <a:r>
              <a:rPr lang="es-AR" sz="2200" spc="245" dirty="0"/>
              <a:t>P</a:t>
            </a:r>
            <a:r>
              <a:rPr sz="2200" spc="225" dirty="0" err="1"/>
              <a:t>rofessional</a:t>
            </a:r>
            <a:r>
              <a:rPr sz="2200" spc="135" dirty="0"/>
              <a:t> </a:t>
            </a:r>
            <a:r>
              <a:rPr sz="2200" spc="215" dirty="0"/>
              <a:t>services</a:t>
            </a:r>
            <a:r>
              <a:rPr sz="2200" spc="135" dirty="0"/>
              <a:t> </a:t>
            </a:r>
            <a:r>
              <a:rPr sz="2200" spc="295" dirty="0"/>
              <a:t>on</a:t>
            </a:r>
            <a:r>
              <a:rPr sz="2200" spc="135" dirty="0"/>
              <a:t> </a:t>
            </a:r>
            <a:r>
              <a:rPr sz="2200" spc="280" dirty="0"/>
              <a:t>an</a:t>
            </a:r>
            <a:r>
              <a:rPr sz="2200" spc="130" dirty="0"/>
              <a:t> </a:t>
            </a:r>
            <a:r>
              <a:rPr sz="2200" spc="265" dirty="0"/>
              <a:t>independent</a:t>
            </a:r>
            <a:r>
              <a:rPr sz="2200" spc="130" dirty="0"/>
              <a:t> </a:t>
            </a:r>
            <a:r>
              <a:rPr sz="2200" spc="210" dirty="0"/>
              <a:t>basis,</a:t>
            </a:r>
            <a:r>
              <a:rPr sz="2200" spc="130" dirty="0"/>
              <a:t> </a:t>
            </a:r>
            <a:r>
              <a:rPr sz="2200" spc="254" dirty="0"/>
              <a:t>without</a:t>
            </a:r>
            <a:r>
              <a:rPr sz="2200" spc="135" dirty="0"/>
              <a:t> </a:t>
            </a:r>
            <a:r>
              <a:rPr sz="2200" spc="254" dirty="0"/>
              <a:t>an </a:t>
            </a:r>
            <a:r>
              <a:rPr lang="es-AR" sz="2200" spc="254" dirty="0"/>
              <a:t>formal </a:t>
            </a:r>
            <a:r>
              <a:rPr sz="2200" spc="285" dirty="0"/>
              <a:t>employment</a:t>
            </a:r>
            <a:r>
              <a:rPr sz="2200" spc="120" dirty="0"/>
              <a:t> </a:t>
            </a:r>
            <a:r>
              <a:rPr sz="2200" spc="204" dirty="0"/>
              <a:t>relationship</a:t>
            </a:r>
            <a:r>
              <a:rPr lang="es-AR" sz="2200" spc="204" dirty="0"/>
              <a:t>;</a:t>
            </a:r>
            <a:endParaRPr sz="22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452487"/>
              </p:ext>
            </p:extLst>
          </p:nvPr>
        </p:nvGraphicFramePr>
        <p:xfrm>
          <a:off x="768984" y="1749971"/>
          <a:ext cx="10572750" cy="4808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46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9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105" dirty="0">
                          <a:latin typeface="Calibri"/>
                          <a:cs typeface="Calibri"/>
                        </a:rPr>
                        <a:t>Activity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269875" indent="45085">
                        <a:lnSpc>
                          <a:spcPts val="1650"/>
                        </a:lnSpc>
                        <a:spcBef>
                          <a:spcPts val="65"/>
                        </a:spcBef>
                      </a:pPr>
                      <a:r>
                        <a:rPr sz="1400" spc="114" dirty="0">
                          <a:latin typeface="Calibri"/>
                          <a:cs typeface="Calibri"/>
                        </a:rPr>
                        <a:t>Threshold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Identification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>
                  <a:txBody>
                    <a:bodyPr/>
                    <a:lstStyle/>
                    <a:p>
                      <a:pPr marL="67627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150" dirty="0">
                          <a:latin typeface="Calibri"/>
                          <a:cs typeface="Calibri"/>
                        </a:rPr>
                        <a:t>Warning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threshold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53975" marR="227329">
                        <a:lnSpc>
                          <a:spcPct val="101699"/>
                        </a:lnSpc>
                        <a:spcBef>
                          <a:spcPts val="685"/>
                        </a:spcBef>
                      </a:pPr>
                      <a:r>
                        <a:rPr sz="1400" spc="145" dirty="0">
                          <a:latin typeface="Calibri"/>
                          <a:cs typeface="Calibri"/>
                        </a:rPr>
                        <a:t>Purchase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6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5" dirty="0">
                          <a:latin typeface="Calibri"/>
                          <a:cs typeface="Calibri"/>
                        </a:rPr>
                        <a:t>sale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real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estate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5" dirty="0">
                          <a:latin typeface="Calibri"/>
                          <a:cs typeface="Calibri"/>
                        </a:rPr>
                        <a:t>assignment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rights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975" marR="33020" indent="635" algn="ctr">
                        <a:lnSpc>
                          <a:spcPct val="106800"/>
                        </a:lnSpc>
                      </a:pPr>
                      <a:r>
                        <a:rPr sz="1400" spc="180" dirty="0">
                          <a:latin typeface="Calibri"/>
                          <a:cs typeface="Calibri"/>
                        </a:rPr>
                        <a:t>When,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90" dirty="0">
                          <a:latin typeface="Calibri"/>
                          <a:cs typeface="Calibri"/>
                        </a:rPr>
                        <a:t>name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6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0" dirty="0">
                          <a:latin typeface="Calibri"/>
                          <a:cs typeface="Calibri"/>
                        </a:rPr>
                        <a:t>on 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behalf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6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client,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6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financial 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transaction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carried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0" dirty="0">
                          <a:latin typeface="Calibri"/>
                          <a:cs typeface="Calibri"/>
                        </a:rPr>
                        <a:t>out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that 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related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150" dirty="0">
                          <a:latin typeface="Calibri"/>
                          <a:cs typeface="Calibri"/>
                        </a:rPr>
                        <a:t>aforementioned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53975" marR="477520">
                        <a:lnSpc>
                          <a:spcPct val="106800"/>
                        </a:lnSpc>
                        <a:spcBef>
                          <a:spcPts val="1295"/>
                        </a:spcBef>
                      </a:pPr>
                      <a:r>
                        <a:rPr lang="es-AR" sz="1400" spc="14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140" dirty="0" err="1">
                          <a:latin typeface="Calibri"/>
                          <a:cs typeface="Calibri"/>
                        </a:rPr>
                        <a:t>anagement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resources,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securities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any 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assets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its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clients.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400" spc="145" dirty="0">
                          <a:latin typeface="Calibri"/>
                          <a:cs typeface="Calibri"/>
                        </a:rPr>
                        <a:t>Management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bank,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savings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securities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accounts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440">
                <a:tc>
                  <a:txBody>
                    <a:bodyPr/>
                    <a:lstStyle/>
                    <a:p>
                      <a:pPr marL="53975" marR="164465">
                        <a:lnSpc>
                          <a:spcPct val="106800"/>
                        </a:lnSpc>
                        <a:spcBef>
                          <a:spcPts val="1050"/>
                        </a:spcBef>
                      </a:pPr>
                      <a:r>
                        <a:rPr sz="1400" spc="135" dirty="0">
                          <a:latin typeface="Calibri"/>
                          <a:cs typeface="Calibri"/>
                        </a:rPr>
                        <a:t>Organization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capital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contributions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5" dirty="0">
                          <a:latin typeface="Calibri"/>
                          <a:cs typeface="Calibri"/>
                        </a:rPr>
                        <a:t>any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type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145" dirty="0">
                          <a:latin typeface="Calibri"/>
                          <a:cs typeface="Calibri"/>
                        </a:rPr>
                        <a:t>resources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incorporation,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5" dirty="0">
                          <a:latin typeface="Calibri"/>
                          <a:cs typeface="Calibri"/>
                        </a:rPr>
                        <a:t>operation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6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s-AR" sz="1400" spc="135" dirty="0" err="1">
                          <a:latin typeface="Calibri"/>
                          <a:cs typeface="Calibri"/>
                        </a:rPr>
                        <a:t>management</a:t>
                      </a:r>
                      <a:r>
                        <a:rPr lang="es-AR" sz="14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160" dirty="0">
                          <a:latin typeface="Calibri"/>
                          <a:cs typeface="Calibri"/>
                        </a:rPr>
                        <a:t>commercial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5" dirty="0">
                          <a:latin typeface="Calibri"/>
                          <a:cs typeface="Calibri"/>
                        </a:rPr>
                        <a:t>companies.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53975" marR="15240">
                        <a:lnSpc>
                          <a:spcPct val="106800"/>
                        </a:lnSpc>
                      </a:pPr>
                      <a:r>
                        <a:rPr sz="1400" spc="105" dirty="0">
                          <a:latin typeface="Calibri"/>
                          <a:cs typeface="Calibri"/>
                        </a:rPr>
                        <a:t>Incorporation,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s-AR" sz="1400" spc="100" dirty="0" err="1">
                          <a:latin typeface="Calibri"/>
                          <a:cs typeface="Calibri"/>
                        </a:rPr>
                        <a:t>split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merger,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operation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administration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legal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entities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corporate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vehicles,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trusts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purchase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sale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entities.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573252"/>
            <a:ext cx="10191115" cy="44884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sz="2800" spc="295" dirty="0"/>
              <a:t>P</a:t>
            </a:r>
            <a:r>
              <a:rPr lang="es-AR" sz="2800" spc="295" dirty="0" err="1"/>
              <a:t>ublic</a:t>
            </a:r>
            <a:r>
              <a:rPr lang="es-AR" sz="2800" spc="295" dirty="0"/>
              <a:t> Notaries performances </a:t>
            </a:r>
            <a:r>
              <a:rPr lang="es-AR" sz="2800" spc="315" dirty="0" err="1"/>
              <a:t>regarding</a:t>
            </a:r>
            <a:r>
              <a:rPr sz="2800" spc="285" dirty="0"/>
              <a:t> </a:t>
            </a:r>
            <a:r>
              <a:rPr sz="2800" spc="225" dirty="0"/>
              <a:t>to:</a:t>
            </a:r>
            <a:endParaRPr sz="28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74344" y="1545920"/>
          <a:ext cx="10201273" cy="4533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4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105" dirty="0">
                          <a:latin typeface="Calibri"/>
                          <a:cs typeface="Calibri"/>
                        </a:rPr>
                        <a:t>Activity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120" dirty="0">
                          <a:latin typeface="Calibri"/>
                          <a:cs typeface="Calibri"/>
                        </a:rPr>
                        <a:t>Identification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Threshold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6578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150" dirty="0">
                          <a:latin typeface="Calibri"/>
                          <a:cs typeface="Calibri"/>
                        </a:rPr>
                        <a:t>Warning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threshold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525"/>
                        </a:lnSpc>
                      </a:pPr>
                      <a:r>
                        <a:rPr sz="1400" spc="65" dirty="0">
                          <a:latin typeface="Calibri"/>
                          <a:cs typeface="Calibri"/>
                        </a:rPr>
                        <a:t>UMA*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UMA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43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7790">
                        <a:lnSpc>
                          <a:spcPts val="149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5420">
                        <a:lnSpc>
                          <a:spcPts val="155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M.N.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525"/>
                        </a:lnSpc>
                      </a:pPr>
                      <a:r>
                        <a:rPr sz="1400" spc="65" dirty="0">
                          <a:latin typeface="Calibri"/>
                          <a:cs typeface="Calibri"/>
                        </a:rPr>
                        <a:t>UMA*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UMA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ts val="143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2405">
                        <a:lnSpc>
                          <a:spcPts val="149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79400">
                        <a:lnSpc>
                          <a:spcPts val="155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M.N.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730">
                <a:tc>
                  <a:txBody>
                    <a:bodyPr/>
                    <a:lstStyle/>
                    <a:p>
                      <a:pPr marL="101600" marR="1130935">
                        <a:lnSpc>
                          <a:spcPct val="107100"/>
                        </a:lnSpc>
                        <a:spcBef>
                          <a:spcPts val="575"/>
                        </a:spcBef>
                      </a:pPr>
                      <a:r>
                        <a:rPr sz="1400" spc="105" dirty="0">
                          <a:latin typeface="Calibri"/>
                          <a:cs typeface="Calibri"/>
                        </a:rPr>
                        <a:t>Transfer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constitution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rights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5" dirty="0">
                          <a:latin typeface="Calibri"/>
                          <a:cs typeface="Calibri"/>
                        </a:rPr>
                        <a:t>rem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over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real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estate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2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2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400" spc="70" dirty="0">
                          <a:latin typeface="Calibri"/>
                          <a:cs typeface="Calibri"/>
                        </a:rPr>
                        <a:t>16,000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2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400" spc="65" dirty="0">
                          <a:latin typeface="Calibri"/>
                          <a:cs typeface="Calibri"/>
                        </a:rPr>
                        <a:t>$1,659,840.00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2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215265">
                        <a:lnSpc>
                          <a:spcPct val="106800"/>
                        </a:lnSpc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Granting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irrevocable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60" dirty="0">
                          <a:latin typeface="Calibri"/>
                          <a:cs typeface="Calibri"/>
                        </a:rPr>
                        <a:t>powers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attorney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acts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administration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65" dirty="0">
                          <a:latin typeface="Calibri"/>
                          <a:cs typeface="Calibri"/>
                        </a:rPr>
                        <a:t>domain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5" dirty="0">
                          <a:latin typeface="Calibri"/>
                          <a:cs typeface="Calibri"/>
                        </a:rPr>
                        <a:t>granted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5" dirty="0">
                          <a:latin typeface="Calibri"/>
                          <a:cs typeface="Calibri"/>
                        </a:rPr>
                        <a:t>irrevocably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095">
                <a:tc>
                  <a:txBody>
                    <a:bodyPr/>
                    <a:lstStyle/>
                    <a:p>
                      <a:pPr marL="101600" marR="90805">
                        <a:lnSpc>
                          <a:spcPct val="106800"/>
                        </a:lnSpc>
                        <a:spcBef>
                          <a:spcPts val="585"/>
                        </a:spcBef>
                      </a:pPr>
                      <a:r>
                        <a:rPr sz="1400" spc="135" dirty="0">
                          <a:latin typeface="Calibri"/>
                          <a:cs typeface="Calibri"/>
                        </a:rPr>
                        <a:t>Incorporation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legal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entities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6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their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modification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assets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6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liabilities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400" spc="70" dirty="0">
                          <a:latin typeface="Calibri"/>
                          <a:cs typeface="Calibri"/>
                        </a:rPr>
                        <a:t>8,025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$832,513.50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095">
                <a:tc>
                  <a:txBody>
                    <a:bodyPr/>
                    <a:lstStyle/>
                    <a:p>
                      <a:pPr marL="101600" marR="561975">
                        <a:lnSpc>
                          <a:spcPct val="107400"/>
                        </a:lnSpc>
                        <a:spcBef>
                          <a:spcPts val="575"/>
                        </a:spcBef>
                      </a:pPr>
                      <a:r>
                        <a:rPr sz="1400" spc="110" dirty="0">
                          <a:latin typeface="Calibri"/>
                          <a:cs typeface="Calibri"/>
                        </a:rPr>
                        <a:t>Incorporation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modification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transferable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trusts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ownership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security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interest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real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estate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400" spc="70" dirty="0">
                          <a:latin typeface="Calibri"/>
                          <a:cs typeface="Calibri"/>
                        </a:rPr>
                        <a:t>8,025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$832,513.50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095">
                <a:tc>
                  <a:txBody>
                    <a:bodyPr/>
                    <a:lstStyle/>
                    <a:p>
                      <a:pPr marL="101600" marR="704215">
                        <a:lnSpc>
                          <a:spcPct val="106800"/>
                        </a:lnSpc>
                        <a:spcBef>
                          <a:spcPts val="585"/>
                        </a:spcBef>
                      </a:pPr>
                      <a:r>
                        <a:rPr sz="1400" spc="114" dirty="0">
                          <a:latin typeface="Calibri"/>
                          <a:cs typeface="Calibri"/>
                        </a:rPr>
                        <a:t>Granting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loan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credit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agreements,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secured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400" spc="145" dirty="0">
                          <a:latin typeface="Calibri"/>
                          <a:cs typeface="Calibri"/>
                        </a:rPr>
                        <a:t>unsecured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562483"/>
            <a:ext cx="11211560" cy="516167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>
              <a:lnSpc>
                <a:spcPts val="3470"/>
              </a:lnSpc>
              <a:spcBef>
                <a:spcPts val="525"/>
              </a:spcBef>
            </a:pPr>
            <a:r>
              <a:rPr lang="es-AR" spc="330" dirty="0" err="1"/>
              <a:t>Public</a:t>
            </a:r>
            <a:r>
              <a:rPr lang="es-AR" spc="330" dirty="0"/>
              <a:t> </a:t>
            </a:r>
            <a:r>
              <a:rPr lang="es-AR" spc="330" dirty="0" err="1"/>
              <a:t>Brokers</a:t>
            </a:r>
            <a:r>
              <a:rPr lang="es-AR" spc="330" dirty="0"/>
              <a:t> performances </a:t>
            </a:r>
            <a:r>
              <a:rPr lang="es-AR" spc="330" dirty="0" err="1"/>
              <a:t>regarding</a:t>
            </a:r>
            <a:r>
              <a:rPr lang="es-AR" spc="330" dirty="0"/>
              <a:t> </a:t>
            </a:r>
            <a:r>
              <a:rPr spc="270" dirty="0"/>
              <a:t>to: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56944" y="2284272"/>
          <a:ext cx="10159365" cy="3862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79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1660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400" spc="105" dirty="0">
                          <a:latin typeface="Calibri"/>
                          <a:cs typeface="Calibri"/>
                        </a:rPr>
                        <a:t>Activity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400" spc="120" dirty="0">
                          <a:latin typeface="Calibri"/>
                          <a:cs typeface="Calibri"/>
                        </a:rPr>
                        <a:t>Identification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Threshold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6134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400" spc="150" dirty="0">
                          <a:latin typeface="Calibri"/>
                          <a:cs typeface="Calibri"/>
                        </a:rPr>
                        <a:t>Warning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threshold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525"/>
                        </a:lnSpc>
                      </a:pPr>
                      <a:r>
                        <a:rPr sz="1400" spc="65" dirty="0">
                          <a:latin typeface="Calibri"/>
                          <a:cs typeface="Calibri"/>
                        </a:rPr>
                        <a:t>UMA*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UMA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43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5885">
                        <a:lnSpc>
                          <a:spcPts val="149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3515">
                        <a:lnSpc>
                          <a:spcPts val="155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M.N.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25"/>
                        </a:lnSpc>
                      </a:pPr>
                      <a:r>
                        <a:rPr sz="1400" spc="65" dirty="0">
                          <a:latin typeface="Calibri"/>
                          <a:cs typeface="Calibri"/>
                        </a:rPr>
                        <a:t>UMA*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UMA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43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5885">
                        <a:lnSpc>
                          <a:spcPts val="149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3515">
                        <a:lnSpc>
                          <a:spcPts val="155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M.N.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spc="110" dirty="0">
                          <a:latin typeface="Calibri"/>
                          <a:cs typeface="Calibri"/>
                        </a:rPr>
                        <a:t>Property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appraisals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spc="70" dirty="0">
                          <a:latin typeface="Calibri"/>
                          <a:cs typeface="Calibri"/>
                        </a:rPr>
                        <a:t>8,025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$832,513.50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spc="70" dirty="0">
                          <a:latin typeface="Calibri"/>
                          <a:cs typeface="Calibri"/>
                        </a:rPr>
                        <a:t>8,025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$832,513.50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92075">
                        <a:lnSpc>
                          <a:spcPct val="106800"/>
                        </a:lnSpc>
                      </a:pPr>
                      <a:r>
                        <a:rPr sz="1400" spc="110" dirty="0">
                          <a:latin typeface="Calibri"/>
                          <a:cs typeface="Calibri"/>
                        </a:rPr>
                        <a:t>Incorporation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5" dirty="0">
                          <a:latin typeface="Calibri"/>
                          <a:cs typeface="Calibri"/>
                        </a:rPr>
                        <a:t>commercial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entities, 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their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modification 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assets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6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liabilities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095">
                <a:tc>
                  <a:txBody>
                    <a:bodyPr/>
                    <a:lstStyle/>
                    <a:p>
                      <a:pPr marL="101600" marR="503555">
                        <a:lnSpc>
                          <a:spcPct val="106800"/>
                        </a:lnSpc>
                        <a:spcBef>
                          <a:spcPts val="585"/>
                        </a:spcBef>
                      </a:pPr>
                      <a:r>
                        <a:rPr sz="1400" spc="130" dirty="0">
                          <a:latin typeface="Calibri"/>
                          <a:cs typeface="Calibri"/>
                        </a:rPr>
                        <a:t>Incorporation,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modification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5" dirty="0">
                          <a:latin typeface="Calibri"/>
                          <a:cs typeface="Calibri"/>
                        </a:rPr>
                        <a:t>assignment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trust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rights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095">
                <a:tc>
                  <a:txBody>
                    <a:bodyPr/>
                    <a:lstStyle/>
                    <a:p>
                      <a:pPr marL="101600" marR="147320">
                        <a:lnSpc>
                          <a:spcPct val="106800"/>
                        </a:lnSpc>
                        <a:spcBef>
                          <a:spcPts val="585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Granting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mercantile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loan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5" dirty="0">
                          <a:latin typeface="Calibri"/>
                          <a:cs typeface="Calibri"/>
                        </a:rPr>
                        <a:t>agreements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mercantile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loans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562483"/>
            <a:ext cx="106419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AR" spc="330" dirty="0"/>
              <a:t>F</a:t>
            </a:r>
            <a:r>
              <a:rPr spc="325" dirty="0" err="1"/>
              <a:t>oreign</a:t>
            </a:r>
            <a:r>
              <a:rPr spc="200" dirty="0"/>
              <a:t> </a:t>
            </a:r>
            <a:r>
              <a:rPr lang="es-AR" spc="350" dirty="0"/>
              <a:t>T</a:t>
            </a:r>
            <a:r>
              <a:rPr spc="350" dirty="0" err="1"/>
              <a:t>rade</a:t>
            </a:r>
            <a:r>
              <a:rPr spc="190" dirty="0"/>
              <a:t> </a:t>
            </a:r>
            <a:r>
              <a:rPr lang="es-AR" spc="325" dirty="0"/>
              <a:t>S</a:t>
            </a:r>
            <a:r>
              <a:rPr spc="325" dirty="0" err="1"/>
              <a:t>ervices</a:t>
            </a:r>
            <a:r>
              <a:rPr spc="200" dirty="0"/>
              <a:t> </a:t>
            </a:r>
            <a:r>
              <a:rPr spc="360" dirty="0"/>
              <a:t>with</a:t>
            </a:r>
            <a:r>
              <a:rPr spc="200" dirty="0"/>
              <a:t> </a:t>
            </a:r>
            <a:r>
              <a:rPr spc="335" dirty="0"/>
              <a:t>respect</a:t>
            </a:r>
            <a:r>
              <a:rPr spc="190" dirty="0"/>
              <a:t> </a:t>
            </a:r>
            <a:r>
              <a:rPr spc="270" dirty="0"/>
              <a:t>to: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33094" y="1192060"/>
          <a:ext cx="10200637" cy="4811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5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149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105" dirty="0">
                          <a:latin typeface="Calibri"/>
                          <a:cs typeface="Calibri"/>
                        </a:rPr>
                        <a:t>Activity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120" dirty="0">
                          <a:latin typeface="Calibri"/>
                          <a:cs typeface="Calibri"/>
                        </a:rPr>
                        <a:t>Identification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Threshold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6578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150" dirty="0">
                          <a:latin typeface="Calibri"/>
                          <a:cs typeface="Calibri"/>
                        </a:rPr>
                        <a:t>Warning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threshold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525"/>
                        </a:lnSpc>
                      </a:pPr>
                      <a:r>
                        <a:rPr sz="1400" spc="65" dirty="0">
                          <a:latin typeface="Calibri"/>
                          <a:cs typeface="Calibri"/>
                        </a:rPr>
                        <a:t>UMA*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UMA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43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7790">
                        <a:lnSpc>
                          <a:spcPts val="149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5420">
                        <a:lnSpc>
                          <a:spcPts val="155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M.N.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525"/>
                        </a:lnSpc>
                      </a:pPr>
                      <a:r>
                        <a:rPr sz="1400" spc="65" dirty="0">
                          <a:latin typeface="Calibri"/>
                          <a:cs typeface="Calibri"/>
                        </a:rPr>
                        <a:t>UMA*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UMA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43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8425">
                        <a:lnSpc>
                          <a:spcPts val="149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5420">
                        <a:lnSpc>
                          <a:spcPts val="155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M.N.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400" spc="114" dirty="0">
                          <a:latin typeface="Calibri"/>
                          <a:cs typeface="Calibri"/>
                        </a:rPr>
                        <a:t>Land,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air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sea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vehicles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400" spc="125" dirty="0">
                          <a:latin typeface="Calibri"/>
                          <a:cs typeface="Calibri"/>
                        </a:rPr>
                        <a:t>Gambling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raffle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machines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095">
                <a:tc>
                  <a:txBody>
                    <a:bodyPr/>
                    <a:lstStyle/>
                    <a:p>
                      <a:pPr marL="101600" marR="416559">
                        <a:lnSpc>
                          <a:spcPct val="106800"/>
                        </a:lnSpc>
                        <a:spcBef>
                          <a:spcPts val="585"/>
                        </a:spcBef>
                      </a:pPr>
                      <a:r>
                        <a:rPr sz="1400" spc="130" dirty="0">
                          <a:latin typeface="Calibri"/>
                          <a:cs typeface="Calibri"/>
                        </a:rPr>
                        <a:t>Equipment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materials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production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170" dirty="0">
                          <a:latin typeface="Calibri"/>
                          <a:cs typeface="Calibri"/>
                        </a:rPr>
                        <a:t>payment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cards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2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2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2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2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16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400" spc="105" dirty="0">
                          <a:latin typeface="Calibri"/>
                          <a:cs typeface="Calibri"/>
                        </a:rPr>
                        <a:t>Jewelry,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watches,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precious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metals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stones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400" spc="90" dirty="0">
                          <a:latin typeface="Calibri"/>
                          <a:cs typeface="Calibri"/>
                        </a:rPr>
                        <a:t>485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spc="35" dirty="0">
                          <a:latin typeface="Calibri"/>
                          <a:cs typeface="Calibri"/>
                        </a:rPr>
                        <a:t>$50,313.90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15925" marR="205740" indent="-186690">
                        <a:lnSpc>
                          <a:spcPct val="106800"/>
                        </a:lnSpc>
                        <a:spcBef>
                          <a:spcPts val="10"/>
                        </a:spcBef>
                      </a:pPr>
                      <a:r>
                        <a:rPr sz="1400" spc="85" dirty="0">
                          <a:latin typeface="Calibri"/>
                          <a:cs typeface="Calibri"/>
                        </a:rPr>
                        <a:t>individual 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value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400" spc="90" dirty="0">
                          <a:latin typeface="Calibri"/>
                          <a:cs typeface="Calibri"/>
                        </a:rPr>
                        <a:t>485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spc="35" dirty="0">
                          <a:latin typeface="Calibri"/>
                          <a:cs typeface="Calibri"/>
                        </a:rPr>
                        <a:t>$50,313.90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15925" marR="205740" indent="-186690">
                        <a:lnSpc>
                          <a:spcPct val="106800"/>
                        </a:lnSpc>
                        <a:spcBef>
                          <a:spcPts val="10"/>
                        </a:spcBef>
                      </a:pPr>
                      <a:r>
                        <a:rPr sz="1400" spc="85" dirty="0">
                          <a:latin typeface="Calibri"/>
                          <a:cs typeface="Calibri"/>
                        </a:rPr>
                        <a:t>individual 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value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spc="170" dirty="0">
                          <a:latin typeface="Calibri"/>
                          <a:cs typeface="Calibri"/>
                        </a:rPr>
                        <a:t>Works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art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4,815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spc="70" dirty="0">
                          <a:latin typeface="Calibri"/>
                          <a:cs typeface="Calibri"/>
                        </a:rPr>
                        <a:t>$499,508.10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4,815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spc="70" dirty="0">
                          <a:latin typeface="Calibri"/>
                          <a:cs typeface="Calibri"/>
                        </a:rPr>
                        <a:t>$499,508.10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spc="80" dirty="0">
                          <a:latin typeface="Calibri"/>
                          <a:cs typeface="Calibri"/>
                        </a:rPr>
                        <a:t>Ballistic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resistant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materials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2925" y="2620517"/>
            <a:ext cx="2673350" cy="2592070"/>
            <a:chOff x="1312925" y="2620517"/>
            <a:chExt cx="2673350" cy="2592070"/>
          </a:xfrm>
        </p:grpSpPr>
        <p:sp>
          <p:nvSpPr>
            <p:cNvPr id="3" name="object 3"/>
            <p:cNvSpPr/>
            <p:nvPr/>
          </p:nvSpPr>
          <p:spPr>
            <a:xfrm>
              <a:off x="1312925" y="2620517"/>
              <a:ext cx="2673350" cy="2592070"/>
            </a:xfrm>
            <a:custGeom>
              <a:avLst/>
              <a:gdLst/>
              <a:ahLst/>
              <a:cxnLst/>
              <a:rect l="l" t="t" r="r" b="b"/>
              <a:pathLst>
                <a:path w="2673350" h="2592070">
                  <a:moveTo>
                    <a:pt x="2165858" y="2591689"/>
                  </a:moveTo>
                  <a:lnTo>
                    <a:pt x="0" y="2058289"/>
                  </a:lnTo>
                  <a:lnTo>
                    <a:pt x="506984" y="0"/>
                  </a:lnTo>
                  <a:lnTo>
                    <a:pt x="2672841" y="533527"/>
                  </a:lnTo>
                  <a:lnTo>
                    <a:pt x="2165858" y="2591689"/>
                  </a:lnTo>
                  <a:close/>
                </a:path>
              </a:pathLst>
            </a:custGeom>
            <a:solidFill>
              <a:srgbClr val="BA91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4159" y="2860039"/>
              <a:ext cx="2230120" cy="2118360"/>
            </a:xfrm>
            <a:custGeom>
              <a:avLst/>
              <a:gdLst/>
              <a:ahLst/>
              <a:cxnLst/>
              <a:rect l="l" t="t" r="r" b="b"/>
              <a:pathLst>
                <a:path w="2230120" h="2118360">
                  <a:moveTo>
                    <a:pt x="2230119" y="0"/>
                  </a:moveTo>
                  <a:lnTo>
                    <a:pt x="0" y="0"/>
                  </a:lnTo>
                  <a:lnTo>
                    <a:pt x="0" y="2118360"/>
                  </a:lnTo>
                  <a:lnTo>
                    <a:pt x="2230119" y="2118360"/>
                  </a:lnTo>
                  <a:lnTo>
                    <a:pt x="223011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36800" y="3467099"/>
              <a:ext cx="640080" cy="492759"/>
            </a:xfrm>
            <a:custGeom>
              <a:avLst/>
              <a:gdLst/>
              <a:ahLst/>
              <a:cxnLst/>
              <a:rect l="l" t="t" r="r" b="b"/>
              <a:pathLst>
                <a:path w="640080" h="492760">
                  <a:moveTo>
                    <a:pt x="523748" y="173863"/>
                  </a:moveTo>
                  <a:lnTo>
                    <a:pt x="519163" y="151320"/>
                  </a:lnTo>
                  <a:lnTo>
                    <a:pt x="514832" y="144907"/>
                  </a:lnTo>
                  <a:lnTo>
                    <a:pt x="506691" y="132905"/>
                  </a:lnTo>
                  <a:lnTo>
                    <a:pt x="494652" y="124853"/>
                  </a:lnTo>
                  <a:lnTo>
                    <a:pt x="494652" y="182892"/>
                  </a:lnTo>
                  <a:lnTo>
                    <a:pt x="494652" y="425831"/>
                  </a:lnTo>
                  <a:lnTo>
                    <a:pt x="484365" y="415594"/>
                  </a:lnTo>
                  <a:lnTo>
                    <a:pt x="484365" y="456692"/>
                  </a:lnTo>
                  <a:lnTo>
                    <a:pt x="479298" y="461010"/>
                  </a:lnTo>
                  <a:lnTo>
                    <a:pt x="472808" y="463816"/>
                  </a:lnTo>
                  <a:lnTo>
                    <a:pt x="50914" y="463816"/>
                  </a:lnTo>
                  <a:lnTo>
                    <a:pt x="44450" y="461010"/>
                  </a:lnTo>
                  <a:lnTo>
                    <a:pt x="39243" y="456692"/>
                  </a:lnTo>
                  <a:lnTo>
                    <a:pt x="70218" y="425831"/>
                  </a:lnTo>
                  <a:lnTo>
                    <a:pt x="171564" y="324866"/>
                  </a:lnTo>
                  <a:lnTo>
                    <a:pt x="221602" y="374650"/>
                  </a:lnTo>
                  <a:lnTo>
                    <a:pt x="230505" y="381914"/>
                  </a:lnTo>
                  <a:lnTo>
                    <a:pt x="240411" y="387121"/>
                  </a:lnTo>
                  <a:lnTo>
                    <a:pt x="250964" y="390245"/>
                  </a:lnTo>
                  <a:lnTo>
                    <a:pt x="261874" y="391299"/>
                  </a:lnTo>
                  <a:lnTo>
                    <a:pt x="272770" y="390245"/>
                  </a:lnTo>
                  <a:lnTo>
                    <a:pt x="314477" y="362343"/>
                  </a:lnTo>
                  <a:lnTo>
                    <a:pt x="352044" y="324866"/>
                  </a:lnTo>
                  <a:lnTo>
                    <a:pt x="484365" y="456692"/>
                  </a:lnTo>
                  <a:lnTo>
                    <a:pt x="484365" y="415594"/>
                  </a:lnTo>
                  <a:lnTo>
                    <a:pt x="393268" y="324866"/>
                  </a:lnTo>
                  <a:lnTo>
                    <a:pt x="372618" y="304304"/>
                  </a:lnTo>
                  <a:lnTo>
                    <a:pt x="494652" y="182892"/>
                  </a:lnTo>
                  <a:lnTo>
                    <a:pt x="494652" y="124853"/>
                  </a:lnTo>
                  <a:lnTo>
                    <a:pt x="488162" y="120510"/>
                  </a:lnTo>
                  <a:lnTo>
                    <a:pt x="484365" y="119748"/>
                  </a:lnTo>
                  <a:lnTo>
                    <a:pt x="484365" y="152031"/>
                  </a:lnTo>
                  <a:lnTo>
                    <a:pt x="281546" y="354076"/>
                  </a:lnTo>
                  <a:lnTo>
                    <a:pt x="276339" y="359422"/>
                  </a:lnTo>
                  <a:lnTo>
                    <a:pt x="269367" y="362343"/>
                  </a:lnTo>
                  <a:lnTo>
                    <a:pt x="254381" y="362343"/>
                  </a:lnTo>
                  <a:lnTo>
                    <a:pt x="247383" y="359422"/>
                  </a:lnTo>
                  <a:lnTo>
                    <a:pt x="212737" y="324866"/>
                  </a:lnTo>
                  <a:lnTo>
                    <a:pt x="150990" y="263359"/>
                  </a:lnTo>
                  <a:lnTo>
                    <a:pt x="150990" y="304304"/>
                  </a:lnTo>
                  <a:lnTo>
                    <a:pt x="29070" y="425831"/>
                  </a:lnTo>
                  <a:lnTo>
                    <a:pt x="29070" y="182892"/>
                  </a:lnTo>
                  <a:lnTo>
                    <a:pt x="150990" y="304304"/>
                  </a:lnTo>
                  <a:lnTo>
                    <a:pt x="150990" y="263359"/>
                  </a:lnTo>
                  <a:lnTo>
                    <a:pt x="70218" y="182892"/>
                  </a:lnTo>
                  <a:lnTo>
                    <a:pt x="39243" y="152031"/>
                  </a:lnTo>
                  <a:lnTo>
                    <a:pt x="44450" y="147701"/>
                  </a:lnTo>
                  <a:lnTo>
                    <a:pt x="50914" y="144907"/>
                  </a:lnTo>
                  <a:lnTo>
                    <a:pt x="472808" y="144907"/>
                  </a:lnTo>
                  <a:lnTo>
                    <a:pt x="479298" y="147701"/>
                  </a:lnTo>
                  <a:lnTo>
                    <a:pt x="484365" y="152031"/>
                  </a:lnTo>
                  <a:lnTo>
                    <a:pt x="484365" y="119748"/>
                  </a:lnTo>
                  <a:lnTo>
                    <a:pt x="465455" y="115951"/>
                  </a:lnTo>
                  <a:lnTo>
                    <a:pt x="58153" y="115951"/>
                  </a:lnTo>
                  <a:lnTo>
                    <a:pt x="35521" y="120510"/>
                  </a:lnTo>
                  <a:lnTo>
                    <a:pt x="17030" y="132905"/>
                  </a:lnTo>
                  <a:lnTo>
                    <a:pt x="4559" y="151320"/>
                  </a:lnTo>
                  <a:lnTo>
                    <a:pt x="0" y="173863"/>
                  </a:lnTo>
                  <a:lnTo>
                    <a:pt x="0" y="434860"/>
                  </a:lnTo>
                  <a:lnTo>
                    <a:pt x="4559" y="457403"/>
                  </a:lnTo>
                  <a:lnTo>
                    <a:pt x="17030" y="475805"/>
                  </a:lnTo>
                  <a:lnTo>
                    <a:pt x="35521" y="488213"/>
                  </a:lnTo>
                  <a:lnTo>
                    <a:pt x="58153" y="492760"/>
                  </a:lnTo>
                  <a:lnTo>
                    <a:pt x="465455" y="492760"/>
                  </a:lnTo>
                  <a:lnTo>
                    <a:pt x="506691" y="475805"/>
                  </a:lnTo>
                  <a:lnTo>
                    <a:pt x="523748" y="434860"/>
                  </a:lnTo>
                  <a:lnTo>
                    <a:pt x="523748" y="425831"/>
                  </a:lnTo>
                  <a:lnTo>
                    <a:pt x="523748" y="182892"/>
                  </a:lnTo>
                  <a:lnTo>
                    <a:pt x="523748" y="173863"/>
                  </a:lnTo>
                  <a:close/>
                </a:path>
                <a:path w="640080" h="492760">
                  <a:moveTo>
                    <a:pt x="640080" y="57912"/>
                  </a:moveTo>
                  <a:lnTo>
                    <a:pt x="623036" y="16954"/>
                  </a:lnTo>
                  <a:lnTo>
                    <a:pt x="581901" y="0"/>
                  </a:lnTo>
                  <a:lnTo>
                    <a:pt x="174625" y="0"/>
                  </a:lnTo>
                  <a:lnTo>
                    <a:pt x="151904" y="4559"/>
                  </a:lnTo>
                  <a:lnTo>
                    <a:pt x="133375" y="16954"/>
                  </a:lnTo>
                  <a:lnTo>
                    <a:pt x="120891" y="35369"/>
                  </a:lnTo>
                  <a:lnTo>
                    <a:pt x="116319" y="57912"/>
                  </a:lnTo>
                  <a:lnTo>
                    <a:pt x="116319" y="80518"/>
                  </a:lnTo>
                  <a:lnTo>
                    <a:pt x="122936" y="86995"/>
                  </a:lnTo>
                  <a:lnTo>
                    <a:pt x="138925" y="86995"/>
                  </a:lnTo>
                  <a:lnTo>
                    <a:pt x="145402" y="80518"/>
                  </a:lnTo>
                  <a:lnTo>
                    <a:pt x="145402" y="57912"/>
                  </a:lnTo>
                  <a:lnTo>
                    <a:pt x="147701" y="46697"/>
                  </a:lnTo>
                  <a:lnTo>
                    <a:pt x="153962" y="37490"/>
                  </a:lnTo>
                  <a:lnTo>
                    <a:pt x="163245" y="31254"/>
                  </a:lnTo>
                  <a:lnTo>
                    <a:pt x="174625" y="28956"/>
                  </a:lnTo>
                  <a:lnTo>
                    <a:pt x="581901" y="28956"/>
                  </a:lnTo>
                  <a:lnTo>
                    <a:pt x="593204" y="31254"/>
                  </a:lnTo>
                  <a:lnTo>
                    <a:pt x="602449" y="37490"/>
                  </a:lnTo>
                  <a:lnTo>
                    <a:pt x="608698" y="46697"/>
                  </a:lnTo>
                  <a:lnTo>
                    <a:pt x="610997" y="57912"/>
                  </a:lnTo>
                  <a:lnTo>
                    <a:pt x="610997" y="318909"/>
                  </a:lnTo>
                  <a:lnTo>
                    <a:pt x="608698" y="330174"/>
                  </a:lnTo>
                  <a:lnTo>
                    <a:pt x="602449" y="339382"/>
                  </a:lnTo>
                  <a:lnTo>
                    <a:pt x="593204" y="345579"/>
                  </a:lnTo>
                  <a:lnTo>
                    <a:pt x="581901" y="347853"/>
                  </a:lnTo>
                  <a:lnTo>
                    <a:pt x="559295" y="347853"/>
                  </a:lnTo>
                  <a:lnTo>
                    <a:pt x="552818" y="354330"/>
                  </a:lnTo>
                  <a:lnTo>
                    <a:pt x="552818" y="370332"/>
                  </a:lnTo>
                  <a:lnTo>
                    <a:pt x="559295" y="376809"/>
                  </a:lnTo>
                  <a:lnTo>
                    <a:pt x="581901" y="376809"/>
                  </a:lnTo>
                  <a:lnTo>
                    <a:pt x="604545" y="372262"/>
                  </a:lnTo>
                  <a:lnTo>
                    <a:pt x="623036" y="359854"/>
                  </a:lnTo>
                  <a:lnTo>
                    <a:pt x="635508" y="341452"/>
                  </a:lnTo>
                  <a:lnTo>
                    <a:pt x="640080" y="318909"/>
                  </a:lnTo>
                  <a:lnTo>
                    <a:pt x="640080" y="57912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34159" y="2860039"/>
            <a:ext cx="2230120" cy="211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10"/>
              </a:spcBef>
            </a:pPr>
            <a:endParaRPr sz="1600">
              <a:latin typeface="Times New Roman"/>
              <a:cs typeface="Times New Roman"/>
            </a:endParaRPr>
          </a:p>
          <a:p>
            <a:pPr marL="471170">
              <a:lnSpc>
                <a:spcPct val="100000"/>
              </a:lnSpc>
              <a:spcBef>
                <a:spcPts val="5"/>
              </a:spcBef>
            </a:pPr>
            <a:r>
              <a:rPr sz="1600" spc="235" dirty="0">
                <a:solidFill>
                  <a:srgbClr val="181818"/>
                </a:solidFill>
                <a:latin typeface="Calibri"/>
                <a:cs typeface="Calibri"/>
              </a:rPr>
              <a:t>COMPLAINTS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27219" y="2620517"/>
            <a:ext cx="2673350" cy="2592070"/>
            <a:chOff x="4927219" y="2620517"/>
            <a:chExt cx="2673350" cy="2592070"/>
          </a:xfrm>
        </p:grpSpPr>
        <p:sp>
          <p:nvSpPr>
            <p:cNvPr id="8" name="object 8"/>
            <p:cNvSpPr/>
            <p:nvPr/>
          </p:nvSpPr>
          <p:spPr>
            <a:xfrm>
              <a:off x="4927219" y="2620517"/>
              <a:ext cx="2673350" cy="2592070"/>
            </a:xfrm>
            <a:custGeom>
              <a:avLst/>
              <a:gdLst/>
              <a:ahLst/>
              <a:cxnLst/>
              <a:rect l="l" t="t" r="r" b="b"/>
              <a:pathLst>
                <a:path w="2673350" h="2592070">
                  <a:moveTo>
                    <a:pt x="2165856" y="2591689"/>
                  </a:moveTo>
                  <a:lnTo>
                    <a:pt x="0" y="2058289"/>
                  </a:lnTo>
                  <a:lnTo>
                    <a:pt x="506983" y="0"/>
                  </a:lnTo>
                  <a:lnTo>
                    <a:pt x="2672841" y="533527"/>
                  </a:lnTo>
                  <a:lnTo>
                    <a:pt x="2165856" y="2591689"/>
                  </a:lnTo>
                  <a:close/>
                </a:path>
              </a:pathLst>
            </a:custGeom>
            <a:solidFill>
              <a:srgbClr val="841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35880" y="2857498"/>
              <a:ext cx="2232660" cy="2118360"/>
            </a:xfrm>
            <a:custGeom>
              <a:avLst/>
              <a:gdLst/>
              <a:ahLst/>
              <a:cxnLst/>
              <a:rect l="l" t="t" r="r" b="b"/>
              <a:pathLst>
                <a:path w="2232659" h="2118360">
                  <a:moveTo>
                    <a:pt x="2232660" y="0"/>
                  </a:moveTo>
                  <a:lnTo>
                    <a:pt x="0" y="0"/>
                  </a:lnTo>
                  <a:lnTo>
                    <a:pt x="0" y="2118360"/>
                  </a:lnTo>
                  <a:lnTo>
                    <a:pt x="2232660" y="2118360"/>
                  </a:lnTo>
                  <a:lnTo>
                    <a:pt x="22326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43587" y="3395979"/>
              <a:ext cx="640080" cy="640080"/>
            </a:xfrm>
            <a:custGeom>
              <a:avLst/>
              <a:gdLst/>
              <a:ahLst/>
              <a:cxnLst/>
              <a:rect l="l" t="t" r="r" b="b"/>
              <a:pathLst>
                <a:path w="640079" h="640079">
                  <a:moveTo>
                    <a:pt x="640080" y="58166"/>
                  </a:moveTo>
                  <a:lnTo>
                    <a:pt x="635520" y="35534"/>
                  </a:lnTo>
                  <a:lnTo>
                    <a:pt x="631177" y="29083"/>
                  </a:lnTo>
                  <a:lnTo>
                    <a:pt x="623049" y="17043"/>
                  </a:lnTo>
                  <a:lnTo>
                    <a:pt x="610997" y="8915"/>
                  </a:lnTo>
                  <a:lnTo>
                    <a:pt x="610997" y="58166"/>
                  </a:lnTo>
                  <a:lnTo>
                    <a:pt x="610997" y="436372"/>
                  </a:lnTo>
                  <a:lnTo>
                    <a:pt x="610997" y="465455"/>
                  </a:lnTo>
                  <a:lnTo>
                    <a:pt x="610997" y="494665"/>
                  </a:lnTo>
                  <a:lnTo>
                    <a:pt x="608711" y="505968"/>
                  </a:lnTo>
                  <a:lnTo>
                    <a:pt x="602462" y="515213"/>
                  </a:lnTo>
                  <a:lnTo>
                    <a:pt x="593217" y="521462"/>
                  </a:lnTo>
                  <a:lnTo>
                    <a:pt x="581914" y="523748"/>
                  </a:lnTo>
                  <a:lnTo>
                    <a:pt x="349123" y="523748"/>
                  </a:lnTo>
                  <a:lnTo>
                    <a:pt x="349123" y="552831"/>
                  </a:lnTo>
                  <a:lnTo>
                    <a:pt x="349123" y="610997"/>
                  </a:lnTo>
                  <a:lnTo>
                    <a:pt x="290957" y="610997"/>
                  </a:lnTo>
                  <a:lnTo>
                    <a:pt x="290957" y="552831"/>
                  </a:lnTo>
                  <a:lnTo>
                    <a:pt x="349123" y="552831"/>
                  </a:lnTo>
                  <a:lnTo>
                    <a:pt x="349123" y="523748"/>
                  </a:lnTo>
                  <a:lnTo>
                    <a:pt x="58166" y="523748"/>
                  </a:lnTo>
                  <a:lnTo>
                    <a:pt x="46875" y="521462"/>
                  </a:lnTo>
                  <a:lnTo>
                    <a:pt x="37630" y="515213"/>
                  </a:lnTo>
                  <a:lnTo>
                    <a:pt x="31381" y="505968"/>
                  </a:lnTo>
                  <a:lnTo>
                    <a:pt x="29083" y="494665"/>
                  </a:lnTo>
                  <a:lnTo>
                    <a:pt x="29083" y="465455"/>
                  </a:lnTo>
                  <a:lnTo>
                    <a:pt x="610997" y="465455"/>
                  </a:lnTo>
                  <a:lnTo>
                    <a:pt x="610997" y="436372"/>
                  </a:lnTo>
                  <a:lnTo>
                    <a:pt x="29083" y="436372"/>
                  </a:lnTo>
                  <a:lnTo>
                    <a:pt x="29083" y="58166"/>
                  </a:lnTo>
                  <a:lnTo>
                    <a:pt x="31381" y="46875"/>
                  </a:lnTo>
                  <a:lnTo>
                    <a:pt x="37630" y="37630"/>
                  </a:lnTo>
                  <a:lnTo>
                    <a:pt x="46875" y="31381"/>
                  </a:lnTo>
                  <a:lnTo>
                    <a:pt x="58166" y="29083"/>
                  </a:lnTo>
                  <a:lnTo>
                    <a:pt x="581914" y="29083"/>
                  </a:lnTo>
                  <a:lnTo>
                    <a:pt x="593217" y="31381"/>
                  </a:lnTo>
                  <a:lnTo>
                    <a:pt x="602462" y="37630"/>
                  </a:lnTo>
                  <a:lnTo>
                    <a:pt x="608711" y="46875"/>
                  </a:lnTo>
                  <a:lnTo>
                    <a:pt x="610997" y="58166"/>
                  </a:lnTo>
                  <a:lnTo>
                    <a:pt x="610997" y="8915"/>
                  </a:lnTo>
                  <a:lnTo>
                    <a:pt x="604558" y="4572"/>
                  </a:lnTo>
                  <a:lnTo>
                    <a:pt x="581914" y="0"/>
                  </a:lnTo>
                  <a:lnTo>
                    <a:pt x="58166" y="0"/>
                  </a:lnTo>
                  <a:lnTo>
                    <a:pt x="35521" y="4572"/>
                  </a:lnTo>
                  <a:lnTo>
                    <a:pt x="17043" y="17043"/>
                  </a:lnTo>
                  <a:lnTo>
                    <a:pt x="4572" y="35534"/>
                  </a:lnTo>
                  <a:lnTo>
                    <a:pt x="0" y="58166"/>
                  </a:lnTo>
                  <a:lnTo>
                    <a:pt x="0" y="494665"/>
                  </a:lnTo>
                  <a:lnTo>
                    <a:pt x="4572" y="517258"/>
                  </a:lnTo>
                  <a:lnTo>
                    <a:pt x="17043" y="535749"/>
                  </a:lnTo>
                  <a:lnTo>
                    <a:pt x="35521" y="548246"/>
                  </a:lnTo>
                  <a:lnTo>
                    <a:pt x="58166" y="552831"/>
                  </a:lnTo>
                  <a:lnTo>
                    <a:pt x="261874" y="552831"/>
                  </a:lnTo>
                  <a:lnTo>
                    <a:pt x="261874" y="610997"/>
                  </a:lnTo>
                  <a:lnTo>
                    <a:pt x="210185" y="610997"/>
                  </a:lnTo>
                  <a:lnTo>
                    <a:pt x="203708" y="617474"/>
                  </a:lnTo>
                  <a:lnTo>
                    <a:pt x="203708" y="633603"/>
                  </a:lnTo>
                  <a:lnTo>
                    <a:pt x="210185" y="640080"/>
                  </a:lnTo>
                  <a:lnTo>
                    <a:pt x="429895" y="640080"/>
                  </a:lnTo>
                  <a:lnTo>
                    <a:pt x="436372" y="633603"/>
                  </a:lnTo>
                  <a:lnTo>
                    <a:pt x="436372" y="617474"/>
                  </a:lnTo>
                  <a:lnTo>
                    <a:pt x="429895" y="610997"/>
                  </a:lnTo>
                  <a:lnTo>
                    <a:pt x="378206" y="610997"/>
                  </a:lnTo>
                  <a:lnTo>
                    <a:pt x="378206" y="552831"/>
                  </a:lnTo>
                  <a:lnTo>
                    <a:pt x="581914" y="552831"/>
                  </a:lnTo>
                  <a:lnTo>
                    <a:pt x="604558" y="548246"/>
                  </a:lnTo>
                  <a:lnTo>
                    <a:pt x="623049" y="535749"/>
                  </a:lnTo>
                  <a:lnTo>
                    <a:pt x="631139" y="523748"/>
                  </a:lnTo>
                  <a:lnTo>
                    <a:pt x="635520" y="517258"/>
                  </a:lnTo>
                  <a:lnTo>
                    <a:pt x="640080" y="494665"/>
                  </a:lnTo>
                  <a:lnTo>
                    <a:pt x="640080" y="465455"/>
                  </a:lnTo>
                  <a:lnTo>
                    <a:pt x="640080" y="436372"/>
                  </a:lnTo>
                  <a:lnTo>
                    <a:pt x="640080" y="58166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135879" y="2857499"/>
            <a:ext cx="2232660" cy="211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25"/>
              </a:spcBef>
            </a:pPr>
            <a:endParaRPr sz="1600">
              <a:latin typeface="Times New Roman"/>
              <a:cs typeface="Times New Roman"/>
            </a:endParaRPr>
          </a:p>
          <a:p>
            <a:pPr marL="25400" algn="ctr">
              <a:lnSpc>
                <a:spcPct val="100000"/>
              </a:lnSpc>
              <a:spcBef>
                <a:spcPts val="5"/>
              </a:spcBef>
            </a:pPr>
            <a:r>
              <a:rPr sz="1600" spc="265" dirty="0">
                <a:solidFill>
                  <a:srgbClr val="181818"/>
                </a:solidFill>
                <a:latin typeface="Calibri"/>
                <a:cs typeface="Calibri"/>
              </a:rPr>
              <a:t>LPB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527668" y="2620517"/>
            <a:ext cx="2673350" cy="2592070"/>
            <a:chOff x="8527668" y="2620517"/>
            <a:chExt cx="2673350" cy="2592070"/>
          </a:xfrm>
        </p:grpSpPr>
        <p:sp>
          <p:nvSpPr>
            <p:cNvPr id="13" name="object 13"/>
            <p:cNvSpPr/>
            <p:nvPr/>
          </p:nvSpPr>
          <p:spPr>
            <a:xfrm>
              <a:off x="8527668" y="2620517"/>
              <a:ext cx="2673350" cy="2592070"/>
            </a:xfrm>
            <a:custGeom>
              <a:avLst/>
              <a:gdLst/>
              <a:ahLst/>
              <a:cxnLst/>
              <a:rect l="l" t="t" r="r" b="b"/>
              <a:pathLst>
                <a:path w="2673350" h="2592070">
                  <a:moveTo>
                    <a:pt x="2165856" y="2591689"/>
                  </a:moveTo>
                  <a:lnTo>
                    <a:pt x="0" y="2058289"/>
                  </a:lnTo>
                  <a:lnTo>
                    <a:pt x="506983" y="0"/>
                  </a:lnTo>
                  <a:lnTo>
                    <a:pt x="2672841" y="533527"/>
                  </a:lnTo>
                  <a:lnTo>
                    <a:pt x="2165856" y="2591689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47758" y="2857498"/>
              <a:ext cx="2232660" cy="2118360"/>
            </a:xfrm>
            <a:custGeom>
              <a:avLst/>
              <a:gdLst/>
              <a:ahLst/>
              <a:cxnLst/>
              <a:rect l="l" t="t" r="r" b="b"/>
              <a:pathLst>
                <a:path w="2232659" h="2118360">
                  <a:moveTo>
                    <a:pt x="2232659" y="0"/>
                  </a:moveTo>
                  <a:lnTo>
                    <a:pt x="0" y="0"/>
                  </a:lnTo>
                  <a:lnTo>
                    <a:pt x="0" y="2118360"/>
                  </a:lnTo>
                  <a:lnTo>
                    <a:pt x="2232659" y="2118360"/>
                  </a:lnTo>
                  <a:lnTo>
                    <a:pt x="223265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2964" y="3474845"/>
              <a:ext cx="97408" cy="10680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491979" y="3452113"/>
              <a:ext cx="391160" cy="510540"/>
            </a:xfrm>
            <a:custGeom>
              <a:avLst/>
              <a:gdLst/>
              <a:ahLst/>
              <a:cxnLst/>
              <a:rect l="l" t="t" r="r" b="b"/>
              <a:pathLst>
                <a:path w="391159" h="510539">
                  <a:moveTo>
                    <a:pt x="360679" y="450215"/>
                  </a:moveTo>
                  <a:lnTo>
                    <a:pt x="360679" y="450215"/>
                  </a:lnTo>
                  <a:lnTo>
                    <a:pt x="330580" y="480313"/>
                  </a:lnTo>
                  <a:lnTo>
                    <a:pt x="60071" y="480313"/>
                  </a:lnTo>
                  <a:lnTo>
                    <a:pt x="60071" y="480313"/>
                  </a:lnTo>
                  <a:lnTo>
                    <a:pt x="30099" y="450215"/>
                  </a:lnTo>
                  <a:lnTo>
                    <a:pt x="30099" y="60071"/>
                  </a:lnTo>
                  <a:lnTo>
                    <a:pt x="30099" y="60071"/>
                  </a:lnTo>
                  <a:lnTo>
                    <a:pt x="32460" y="48349"/>
                  </a:lnTo>
                  <a:lnTo>
                    <a:pt x="38892" y="38782"/>
                  </a:lnTo>
                  <a:lnTo>
                    <a:pt x="48422" y="32334"/>
                  </a:lnTo>
                  <a:lnTo>
                    <a:pt x="60071" y="29972"/>
                  </a:lnTo>
                  <a:lnTo>
                    <a:pt x="240411" y="29972"/>
                  </a:lnTo>
                  <a:lnTo>
                    <a:pt x="240411" y="29972"/>
                  </a:lnTo>
                  <a:lnTo>
                    <a:pt x="240411" y="120014"/>
                  </a:lnTo>
                  <a:lnTo>
                    <a:pt x="242774" y="131735"/>
                  </a:lnTo>
                  <a:lnTo>
                    <a:pt x="249221" y="141303"/>
                  </a:lnTo>
                  <a:lnTo>
                    <a:pt x="258788" y="147750"/>
                  </a:lnTo>
                  <a:lnTo>
                    <a:pt x="270510" y="150113"/>
                  </a:lnTo>
                  <a:lnTo>
                    <a:pt x="360679" y="150113"/>
                  </a:lnTo>
                  <a:lnTo>
                    <a:pt x="360679" y="197003"/>
                  </a:lnTo>
                  <a:lnTo>
                    <a:pt x="360679" y="300163"/>
                  </a:lnTo>
                  <a:lnTo>
                    <a:pt x="360679" y="403324"/>
                  </a:lnTo>
                  <a:lnTo>
                    <a:pt x="360679" y="450215"/>
                  </a:lnTo>
                  <a:close/>
                </a:path>
                <a:path w="391159" h="510539">
                  <a:moveTo>
                    <a:pt x="60071" y="0"/>
                  </a:moveTo>
                  <a:lnTo>
                    <a:pt x="60071" y="0"/>
                  </a:lnTo>
                  <a:lnTo>
                    <a:pt x="0" y="60071"/>
                  </a:lnTo>
                  <a:lnTo>
                    <a:pt x="0" y="450215"/>
                  </a:lnTo>
                  <a:lnTo>
                    <a:pt x="0" y="450215"/>
                  </a:lnTo>
                  <a:lnTo>
                    <a:pt x="4724" y="473584"/>
                  </a:lnTo>
                  <a:lnTo>
                    <a:pt x="17604" y="492680"/>
                  </a:lnTo>
                  <a:lnTo>
                    <a:pt x="36700" y="505561"/>
                  </a:lnTo>
                  <a:lnTo>
                    <a:pt x="60071" y="510286"/>
                  </a:lnTo>
                  <a:lnTo>
                    <a:pt x="330580" y="510286"/>
                  </a:lnTo>
                  <a:lnTo>
                    <a:pt x="330580" y="510286"/>
                  </a:lnTo>
                  <a:lnTo>
                    <a:pt x="354024" y="505561"/>
                  </a:lnTo>
                  <a:lnTo>
                    <a:pt x="373156" y="492680"/>
                  </a:lnTo>
                  <a:lnTo>
                    <a:pt x="386052" y="473584"/>
                  </a:lnTo>
                  <a:lnTo>
                    <a:pt x="390778" y="450215"/>
                  </a:lnTo>
                  <a:lnTo>
                    <a:pt x="390778" y="120014"/>
                  </a:lnTo>
                  <a:lnTo>
                    <a:pt x="285495" y="0"/>
                  </a:lnTo>
                  <a:lnTo>
                    <a:pt x="250272" y="0"/>
                  </a:lnTo>
                  <a:lnTo>
                    <a:pt x="172782" y="0"/>
                  </a:lnTo>
                  <a:lnTo>
                    <a:pt x="95293" y="0"/>
                  </a:lnTo>
                  <a:lnTo>
                    <a:pt x="60071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3204" y="3324858"/>
              <a:ext cx="97409" cy="10667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582148" y="3301998"/>
              <a:ext cx="450850" cy="570865"/>
            </a:xfrm>
            <a:custGeom>
              <a:avLst/>
              <a:gdLst/>
              <a:ahLst/>
              <a:cxnLst/>
              <a:rect l="l" t="t" r="r" b="b"/>
              <a:pathLst>
                <a:path w="450850" h="570864">
                  <a:moveTo>
                    <a:pt x="345694" y="0"/>
                  </a:moveTo>
                  <a:lnTo>
                    <a:pt x="120269" y="0"/>
                  </a:lnTo>
                  <a:lnTo>
                    <a:pt x="120269" y="0"/>
                  </a:lnTo>
                  <a:lnTo>
                    <a:pt x="60071" y="60071"/>
                  </a:lnTo>
                  <a:lnTo>
                    <a:pt x="60071" y="105028"/>
                  </a:lnTo>
                  <a:lnTo>
                    <a:pt x="60071" y="113411"/>
                  </a:lnTo>
                  <a:lnTo>
                    <a:pt x="60071" y="113411"/>
                  </a:lnTo>
                  <a:lnTo>
                    <a:pt x="66801" y="120014"/>
                  </a:lnTo>
                  <a:lnTo>
                    <a:pt x="75183" y="120014"/>
                  </a:lnTo>
                  <a:lnTo>
                    <a:pt x="83439" y="120014"/>
                  </a:lnTo>
                  <a:lnTo>
                    <a:pt x="90169" y="113411"/>
                  </a:lnTo>
                  <a:lnTo>
                    <a:pt x="90169" y="60071"/>
                  </a:lnTo>
                  <a:lnTo>
                    <a:pt x="92533" y="48349"/>
                  </a:lnTo>
                  <a:lnTo>
                    <a:pt x="98979" y="38782"/>
                  </a:lnTo>
                  <a:lnTo>
                    <a:pt x="108546" y="32334"/>
                  </a:lnTo>
                  <a:lnTo>
                    <a:pt x="120269" y="29972"/>
                  </a:lnTo>
                  <a:lnTo>
                    <a:pt x="300608" y="29972"/>
                  </a:lnTo>
                  <a:lnTo>
                    <a:pt x="300608" y="120014"/>
                  </a:lnTo>
                  <a:lnTo>
                    <a:pt x="302970" y="131735"/>
                  </a:lnTo>
                  <a:lnTo>
                    <a:pt x="309403" y="141303"/>
                  </a:lnTo>
                  <a:lnTo>
                    <a:pt x="318932" y="147750"/>
                  </a:lnTo>
                  <a:lnTo>
                    <a:pt x="330580" y="150113"/>
                  </a:lnTo>
                  <a:lnTo>
                    <a:pt x="420749" y="150113"/>
                  </a:lnTo>
                  <a:lnTo>
                    <a:pt x="420749" y="450213"/>
                  </a:lnTo>
                  <a:lnTo>
                    <a:pt x="330580" y="487044"/>
                  </a:lnTo>
                  <a:lnTo>
                    <a:pt x="330580" y="495300"/>
                  </a:lnTo>
                  <a:lnTo>
                    <a:pt x="330580" y="503555"/>
                  </a:lnTo>
                  <a:lnTo>
                    <a:pt x="337311" y="510286"/>
                  </a:lnTo>
                  <a:lnTo>
                    <a:pt x="345694" y="510286"/>
                  </a:lnTo>
                  <a:lnTo>
                    <a:pt x="390778" y="510286"/>
                  </a:lnTo>
                  <a:lnTo>
                    <a:pt x="390778" y="510286"/>
                  </a:lnTo>
                  <a:lnTo>
                    <a:pt x="414148" y="505579"/>
                  </a:lnTo>
                  <a:lnTo>
                    <a:pt x="433244" y="492728"/>
                  </a:lnTo>
                  <a:lnTo>
                    <a:pt x="446124" y="473637"/>
                  </a:lnTo>
                  <a:lnTo>
                    <a:pt x="450850" y="450213"/>
                  </a:lnTo>
                  <a:lnTo>
                    <a:pt x="450850" y="120014"/>
                  </a:lnTo>
                  <a:lnTo>
                    <a:pt x="450850" y="120014"/>
                  </a:lnTo>
                  <a:lnTo>
                    <a:pt x="345694" y="0"/>
                  </a:lnTo>
                  <a:close/>
                </a:path>
                <a:path w="450850" h="570864">
                  <a:moveTo>
                    <a:pt x="0" y="375285"/>
                  </a:moveTo>
                  <a:lnTo>
                    <a:pt x="0" y="383539"/>
                  </a:lnTo>
                  <a:lnTo>
                    <a:pt x="6730" y="390270"/>
                  </a:lnTo>
                  <a:lnTo>
                    <a:pt x="14985" y="390270"/>
                  </a:lnTo>
                  <a:lnTo>
                    <a:pt x="195325" y="390270"/>
                  </a:lnTo>
                  <a:lnTo>
                    <a:pt x="203706" y="390270"/>
                  </a:lnTo>
                  <a:lnTo>
                    <a:pt x="210438" y="383539"/>
                  </a:lnTo>
                  <a:lnTo>
                    <a:pt x="210438" y="375285"/>
                  </a:lnTo>
                  <a:lnTo>
                    <a:pt x="210438" y="366901"/>
                  </a:lnTo>
                  <a:lnTo>
                    <a:pt x="203706" y="360172"/>
                  </a:lnTo>
                  <a:lnTo>
                    <a:pt x="195325" y="360172"/>
                  </a:lnTo>
                  <a:lnTo>
                    <a:pt x="14985" y="360172"/>
                  </a:lnTo>
                  <a:lnTo>
                    <a:pt x="6730" y="360172"/>
                  </a:lnTo>
                  <a:lnTo>
                    <a:pt x="0" y="366901"/>
                  </a:lnTo>
                  <a:lnTo>
                    <a:pt x="0" y="375285"/>
                  </a:lnTo>
                </a:path>
                <a:path w="450850" h="570864">
                  <a:moveTo>
                    <a:pt x="14985" y="300226"/>
                  </a:moveTo>
                  <a:lnTo>
                    <a:pt x="75183" y="300226"/>
                  </a:lnTo>
                  <a:lnTo>
                    <a:pt x="83439" y="300226"/>
                  </a:lnTo>
                  <a:lnTo>
                    <a:pt x="90169" y="293497"/>
                  </a:lnTo>
                  <a:lnTo>
                    <a:pt x="90169" y="285113"/>
                  </a:lnTo>
                  <a:lnTo>
                    <a:pt x="90169" y="276860"/>
                  </a:lnTo>
                  <a:lnTo>
                    <a:pt x="83439" y="270128"/>
                  </a:lnTo>
                  <a:lnTo>
                    <a:pt x="75183" y="270128"/>
                  </a:lnTo>
                  <a:lnTo>
                    <a:pt x="14985" y="270128"/>
                  </a:lnTo>
                  <a:lnTo>
                    <a:pt x="6730" y="270128"/>
                  </a:lnTo>
                  <a:lnTo>
                    <a:pt x="0" y="276860"/>
                  </a:lnTo>
                  <a:lnTo>
                    <a:pt x="0" y="285113"/>
                  </a:lnTo>
                  <a:lnTo>
                    <a:pt x="0" y="293497"/>
                  </a:lnTo>
                  <a:lnTo>
                    <a:pt x="6730" y="300226"/>
                  </a:lnTo>
                  <a:lnTo>
                    <a:pt x="14985" y="300226"/>
                  </a:lnTo>
                </a:path>
                <a:path w="450850" h="570864">
                  <a:moveTo>
                    <a:pt x="135254" y="540384"/>
                  </a:moveTo>
                  <a:lnTo>
                    <a:pt x="14985" y="540384"/>
                  </a:lnTo>
                  <a:lnTo>
                    <a:pt x="6730" y="540384"/>
                  </a:lnTo>
                  <a:lnTo>
                    <a:pt x="0" y="547116"/>
                  </a:lnTo>
                  <a:lnTo>
                    <a:pt x="0" y="555370"/>
                  </a:lnTo>
                  <a:lnTo>
                    <a:pt x="0" y="563626"/>
                  </a:lnTo>
                  <a:lnTo>
                    <a:pt x="6730" y="570356"/>
                  </a:lnTo>
                  <a:lnTo>
                    <a:pt x="14985" y="570356"/>
                  </a:lnTo>
                  <a:lnTo>
                    <a:pt x="135254" y="570356"/>
                  </a:lnTo>
                  <a:lnTo>
                    <a:pt x="143508" y="570356"/>
                  </a:lnTo>
                  <a:lnTo>
                    <a:pt x="150240" y="563626"/>
                  </a:lnTo>
                  <a:lnTo>
                    <a:pt x="150240" y="555370"/>
                  </a:lnTo>
                  <a:lnTo>
                    <a:pt x="150240" y="547116"/>
                  </a:lnTo>
                  <a:lnTo>
                    <a:pt x="143508" y="540384"/>
                  </a:lnTo>
                  <a:lnTo>
                    <a:pt x="135254" y="540384"/>
                  </a:lnTo>
                </a:path>
                <a:path w="450850" h="570864">
                  <a:moveTo>
                    <a:pt x="195325" y="450213"/>
                  </a:moveTo>
                  <a:lnTo>
                    <a:pt x="14985" y="450213"/>
                  </a:lnTo>
                  <a:lnTo>
                    <a:pt x="6730" y="450213"/>
                  </a:lnTo>
                  <a:lnTo>
                    <a:pt x="0" y="456945"/>
                  </a:lnTo>
                  <a:lnTo>
                    <a:pt x="0" y="465327"/>
                  </a:lnTo>
                  <a:lnTo>
                    <a:pt x="0" y="473581"/>
                  </a:lnTo>
                  <a:lnTo>
                    <a:pt x="6730" y="480313"/>
                  </a:lnTo>
                  <a:lnTo>
                    <a:pt x="14985" y="480313"/>
                  </a:lnTo>
                  <a:lnTo>
                    <a:pt x="195325" y="480313"/>
                  </a:lnTo>
                  <a:lnTo>
                    <a:pt x="203706" y="480313"/>
                  </a:lnTo>
                  <a:lnTo>
                    <a:pt x="210438" y="473581"/>
                  </a:lnTo>
                  <a:lnTo>
                    <a:pt x="210438" y="465327"/>
                  </a:lnTo>
                  <a:lnTo>
                    <a:pt x="210438" y="456945"/>
                  </a:lnTo>
                  <a:lnTo>
                    <a:pt x="203706" y="450213"/>
                  </a:lnTo>
                  <a:lnTo>
                    <a:pt x="195325" y="450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747758" y="2857499"/>
            <a:ext cx="2232660" cy="211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1600">
              <a:latin typeface="Times New Roman"/>
              <a:cs typeface="Times New Roman"/>
            </a:endParaRPr>
          </a:p>
          <a:p>
            <a:pPr marL="464820" marR="324485" indent="-147320">
              <a:lnSpc>
                <a:spcPct val="100000"/>
              </a:lnSpc>
            </a:pPr>
            <a:r>
              <a:rPr sz="1600" spc="225" dirty="0">
                <a:solidFill>
                  <a:srgbClr val="181818"/>
                </a:solidFill>
                <a:latin typeface="Calibri"/>
                <a:cs typeface="Calibri"/>
              </a:rPr>
              <a:t>RESPONSES</a:t>
            </a:r>
            <a:r>
              <a:rPr sz="1600" spc="7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235" dirty="0">
                <a:solidFill>
                  <a:srgbClr val="181818"/>
                </a:solidFill>
                <a:latin typeface="Calibri"/>
                <a:cs typeface="Calibri"/>
              </a:rPr>
              <a:t>TO </a:t>
            </a:r>
            <a:r>
              <a:rPr sz="1600" spc="225" dirty="0">
                <a:solidFill>
                  <a:srgbClr val="181818"/>
                </a:solidFill>
                <a:latin typeface="Calibri"/>
                <a:cs typeface="Calibri"/>
              </a:rPr>
              <a:t>REQUESTS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7654">
              <a:lnSpc>
                <a:spcPct val="100000"/>
              </a:lnSpc>
              <a:spcBef>
                <a:spcPts val="100"/>
              </a:spcBef>
            </a:pPr>
            <a:r>
              <a:rPr sz="3000" b="0" spc="355" dirty="0">
                <a:solidFill>
                  <a:srgbClr val="181818"/>
                </a:solidFill>
                <a:latin typeface="Calibri"/>
                <a:cs typeface="Calibri"/>
              </a:rPr>
              <a:t>DISEMINATION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60470" y="819150"/>
            <a:ext cx="457200" cy="1270"/>
          </a:xfrm>
          <a:custGeom>
            <a:avLst/>
            <a:gdLst/>
            <a:ahLst/>
            <a:cxnLst/>
            <a:rect l="l" t="t" r="r" b="b"/>
            <a:pathLst>
              <a:path w="457200" h="1269">
                <a:moveTo>
                  <a:pt x="0" y="0"/>
                </a:moveTo>
                <a:lnTo>
                  <a:pt x="457200" y="760"/>
                </a:lnTo>
              </a:path>
            </a:pathLst>
          </a:custGeom>
          <a:ln w="12699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33690" y="821689"/>
            <a:ext cx="457200" cy="1270"/>
          </a:xfrm>
          <a:custGeom>
            <a:avLst/>
            <a:gdLst/>
            <a:ahLst/>
            <a:cxnLst/>
            <a:rect l="l" t="t" r="r" b="b"/>
            <a:pathLst>
              <a:path w="457200" h="1269">
                <a:moveTo>
                  <a:pt x="0" y="0"/>
                </a:moveTo>
                <a:lnTo>
                  <a:pt x="457200" y="762"/>
                </a:lnTo>
              </a:path>
            </a:pathLst>
          </a:custGeom>
          <a:ln w="1270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000" y="1642574"/>
            <a:ext cx="11605260" cy="5013960"/>
            <a:chOff x="198120" y="1541780"/>
            <a:chExt cx="11605260" cy="5013960"/>
          </a:xfrm>
        </p:grpSpPr>
        <p:sp>
          <p:nvSpPr>
            <p:cNvPr id="3" name="object 3"/>
            <p:cNvSpPr/>
            <p:nvPr/>
          </p:nvSpPr>
          <p:spPr>
            <a:xfrm>
              <a:off x="198120" y="4909820"/>
              <a:ext cx="2801620" cy="1645920"/>
            </a:xfrm>
            <a:custGeom>
              <a:avLst/>
              <a:gdLst/>
              <a:ahLst/>
              <a:cxnLst/>
              <a:rect l="l" t="t" r="r" b="b"/>
              <a:pathLst>
                <a:path w="2801620" h="1645920">
                  <a:moveTo>
                    <a:pt x="2801620" y="0"/>
                  </a:moveTo>
                  <a:lnTo>
                    <a:pt x="0" y="0"/>
                  </a:lnTo>
                  <a:lnTo>
                    <a:pt x="0" y="1645919"/>
                  </a:lnTo>
                  <a:lnTo>
                    <a:pt x="2801620" y="1645919"/>
                  </a:lnTo>
                  <a:lnTo>
                    <a:pt x="2801620" y="0"/>
                  </a:lnTo>
                  <a:close/>
                </a:path>
              </a:pathLst>
            </a:custGeom>
            <a:solidFill>
              <a:srgbClr val="BA91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37740" y="5798820"/>
              <a:ext cx="769620" cy="756920"/>
            </a:xfrm>
            <a:custGeom>
              <a:avLst/>
              <a:gdLst/>
              <a:ahLst/>
              <a:cxnLst/>
              <a:rect l="l" t="t" r="r" b="b"/>
              <a:pathLst>
                <a:path w="769619" h="756920">
                  <a:moveTo>
                    <a:pt x="769620" y="756919"/>
                  </a:moveTo>
                  <a:lnTo>
                    <a:pt x="0" y="0"/>
                  </a:lnTo>
                  <a:lnTo>
                    <a:pt x="769620" y="0"/>
                  </a:lnTo>
                  <a:lnTo>
                    <a:pt x="769620" y="756919"/>
                  </a:lnTo>
                  <a:close/>
                </a:path>
              </a:pathLst>
            </a:custGeom>
            <a:solidFill>
              <a:srgbClr val="DFC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2780" y="4610100"/>
              <a:ext cx="276860" cy="269240"/>
            </a:xfrm>
            <a:custGeom>
              <a:avLst/>
              <a:gdLst/>
              <a:ahLst/>
              <a:cxnLst/>
              <a:rect l="l" t="t" r="r" b="b"/>
              <a:pathLst>
                <a:path w="276860" h="269239">
                  <a:moveTo>
                    <a:pt x="276858" y="269238"/>
                  </a:moveTo>
                  <a:lnTo>
                    <a:pt x="0" y="269238"/>
                  </a:lnTo>
                  <a:lnTo>
                    <a:pt x="276858" y="0"/>
                  </a:lnTo>
                  <a:lnTo>
                    <a:pt x="276858" y="269238"/>
                  </a:lnTo>
                  <a:close/>
                </a:path>
              </a:pathLst>
            </a:custGeom>
            <a:solidFill>
              <a:srgbClr val="BA91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37740" y="4155440"/>
              <a:ext cx="2801620" cy="1643380"/>
            </a:xfrm>
            <a:custGeom>
              <a:avLst/>
              <a:gdLst/>
              <a:ahLst/>
              <a:cxnLst/>
              <a:rect l="l" t="t" r="r" b="b"/>
              <a:pathLst>
                <a:path w="2801620" h="1643379">
                  <a:moveTo>
                    <a:pt x="2801619" y="0"/>
                  </a:moveTo>
                  <a:lnTo>
                    <a:pt x="0" y="0"/>
                  </a:lnTo>
                  <a:lnTo>
                    <a:pt x="0" y="1643380"/>
                  </a:lnTo>
                  <a:lnTo>
                    <a:pt x="2801619" y="1643380"/>
                  </a:lnTo>
                  <a:lnTo>
                    <a:pt x="2801619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77360" y="5044439"/>
              <a:ext cx="769620" cy="754380"/>
            </a:xfrm>
            <a:custGeom>
              <a:avLst/>
              <a:gdLst/>
              <a:ahLst/>
              <a:cxnLst/>
              <a:rect l="l" t="t" r="r" b="b"/>
              <a:pathLst>
                <a:path w="769620" h="754379">
                  <a:moveTo>
                    <a:pt x="769619" y="754380"/>
                  </a:moveTo>
                  <a:lnTo>
                    <a:pt x="0" y="0"/>
                  </a:lnTo>
                  <a:lnTo>
                    <a:pt x="769619" y="0"/>
                  </a:lnTo>
                  <a:lnTo>
                    <a:pt x="769619" y="754380"/>
                  </a:lnTo>
                  <a:close/>
                </a:path>
              </a:pathLst>
            </a:custGeom>
            <a:solidFill>
              <a:srgbClr val="DFC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4979" y="3401059"/>
              <a:ext cx="2801620" cy="1643380"/>
            </a:xfrm>
            <a:custGeom>
              <a:avLst/>
              <a:gdLst/>
              <a:ahLst/>
              <a:cxnLst/>
              <a:rect l="l" t="t" r="r" b="b"/>
              <a:pathLst>
                <a:path w="2801620" h="1643379">
                  <a:moveTo>
                    <a:pt x="2801620" y="0"/>
                  </a:moveTo>
                  <a:lnTo>
                    <a:pt x="0" y="0"/>
                  </a:lnTo>
                  <a:lnTo>
                    <a:pt x="0" y="1643380"/>
                  </a:lnTo>
                  <a:lnTo>
                    <a:pt x="2801620" y="1643380"/>
                  </a:lnTo>
                  <a:lnTo>
                    <a:pt x="280162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6309360" y="4290059"/>
              <a:ext cx="769620" cy="754380"/>
            </a:xfrm>
            <a:custGeom>
              <a:avLst/>
              <a:gdLst/>
              <a:ahLst/>
              <a:cxnLst/>
              <a:rect l="l" t="t" r="r" b="b"/>
              <a:pathLst>
                <a:path w="769620" h="754379">
                  <a:moveTo>
                    <a:pt x="769619" y="754379"/>
                  </a:moveTo>
                  <a:lnTo>
                    <a:pt x="0" y="0"/>
                  </a:lnTo>
                  <a:lnTo>
                    <a:pt x="769619" y="0"/>
                  </a:lnTo>
                  <a:lnTo>
                    <a:pt x="769619" y="754379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79160" y="3088640"/>
              <a:ext cx="276860" cy="269240"/>
            </a:xfrm>
            <a:custGeom>
              <a:avLst/>
              <a:gdLst/>
              <a:ahLst/>
              <a:cxnLst/>
              <a:rect l="l" t="t" r="r" b="b"/>
              <a:pathLst>
                <a:path w="276860" h="269239">
                  <a:moveTo>
                    <a:pt x="276860" y="269238"/>
                  </a:moveTo>
                  <a:lnTo>
                    <a:pt x="0" y="269238"/>
                  </a:lnTo>
                  <a:lnTo>
                    <a:pt x="276860" y="0"/>
                  </a:lnTo>
                  <a:lnTo>
                    <a:pt x="276860" y="269238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09360" y="2651760"/>
              <a:ext cx="2801620" cy="1643380"/>
            </a:xfrm>
            <a:custGeom>
              <a:avLst/>
              <a:gdLst/>
              <a:ahLst/>
              <a:cxnLst/>
              <a:rect l="l" t="t" r="r" b="b"/>
              <a:pathLst>
                <a:path w="2801620" h="1643379">
                  <a:moveTo>
                    <a:pt x="2801619" y="0"/>
                  </a:moveTo>
                  <a:lnTo>
                    <a:pt x="0" y="0"/>
                  </a:lnTo>
                  <a:lnTo>
                    <a:pt x="0" y="1643380"/>
                  </a:lnTo>
                  <a:lnTo>
                    <a:pt x="2801619" y="1643380"/>
                  </a:lnTo>
                  <a:lnTo>
                    <a:pt x="2801619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43900" y="3528059"/>
              <a:ext cx="767080" cy="754380"/>
            </a:xfrm>
            <a:custGeom>
              <a:avLst/>
              <a:gdLst/>
              <a:ahLst/>
              <a:cxnLst/>
              <a:rect l="l" t="t" r="r" b="b"/>
              <a:pathLst>
                <a:path w="767079" h="754379">
                  <a:moveTo>
                    <a:pt x="767079" y="754379"/>
                  </a:moveTo>
                  <a:lnTo>
                    <a:pt x="0" y="0"/>
                  </a:lnTo>
                  <a:lnTo>
                    <a:pt x="767079" y="0"/>
                  </a:lnTo>
                  <a:lnTo>
                    <a:pt x="767079" y="754379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11160" y="2341880"/>
              <a:ext cx="276860" cy="269240"/>
            </a:xfrm>
            <a:custGeom>
              <a:avLst/>
              <a:gdLst/>
              <a:ahLst/>
              <a:cxnLst/>
              <a:rect l="l" t="t" r="r" b="b"/>
              <a:pathLst>
                <a:path w="276859" h="269239">
                  <a:moveTo>
                    <a:pt x="276860" y="269240"/>
                  </a:moveTo>
                  <a:lnTo>
                    <a:pt x="0" y="269240"/>
                  </a:lnTo>
                  <a:lnTo>
                    <a:pt x="276860" y="0"/>
                  </a:lnTo>
                  <a:lnTo>
                    <a:pt x="276860" y="26924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43900" y="1541780"/>
              <a:ext cx="3459479" cy="2346960"/>
            </a:xfrm>
            <a:custGeom>
              <a:avLst/>
              <a:gdLst/>
              <a:ahLst/>
              <a:cxnLst/>
              <a:rect l="l" t="t" r="r" b="b"/>
              <a:pathLst>
                <a:path w="3459479" h="2346960">
                  <a:moveTo>
                    <a:pt x="2794889" y="2346960"/>
                  </a:moveTo>
                  <a:lnTo>
                    <a:pt x="2794889" y="1988566"/>
                  </a:lnTo>
                  <a:lnTo>
                    <a:pt x="0" y="1988566"/>
                  </a:lnTo>
                  <a:lnTo>
                    <a:pt x="0" y="358394"/>
                  </a:lnTo>
                  <a:lnTo>
                    <a:pt x="2794889" y="358394"/>
                  </a:lnTo>
                  <a:lnTo>
                    <a:pt x="2794889" y="0"/>
                  </a:lnTo>
                  <a:lnTo>
                    <a:pt x="3459479" y="1173480"/>
                  </a:lnTo>
                  <a:lnTo>
                    <a:pt x="2794889" y="2346960"/>
                  </a:lnTo>
                  <a:close/>
                </a:path>
              </a:pathLst>
            </a:custGeom>
            <a:solidFill>
              <a:srgbClr val="212A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839" y="5129530"/>
              <a:ext cx="424179" cy="41275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050540" y="3558539"/>
              <a:ext cx="2440940" cy="1211580"/>
            </a:xfrm>
            <a:custGeom>
              <a:avLst/>
              <a:gdLst/>
              <a:ahLst/>
              <a:cxnLst/>
              <a:rect l="l" t="t" r="r" b="b"/>
              <a:pathLst>
                <a:path w="2440940" h="1211579">
                  <a:moveTo>
                    <a:pt x="46609" y="1093470"/>
                  </a:moveTo>
                  <a:lnTo>
                    <a:pt x="43815" y="1090930"/>
                  </a:lnTo>
                  <a:lnTo>
                    <a:pt x="35814" y="1090930"/>
                  </a:lnTo>
                  <a:lnTo>
                    <a:pt x="33020" y="1093470"/>
                  </a:lnTo>
                  <a:lnTo>
                    <a:pt x="33020" y="1126490"/>
                  </a:lnTo>
                  <a:lnTo>
                    <a:pt x="35814" y="1129030"/>
                  </a:lnTo>
                  <a:lnTo>
                    <a:pt x="43815" y="1129030"/>
                  </a:lnTo>
                  <a:lnTo>
                    <a:pt x="46609" y="1126490"/>
                  </a:lnTo>
                  <a:lnTo>
                    <a:pt x="46609" y="1093470"/>
                  </a:lnTo>
                  <a:close/>
                </a:path>
                <a:path w="2440940" h="1211579">
                  <a:moveTo>
                    <a:pt x="46609" y="1032510"/>
                  </a:moveTo>
                  <a:lnTo>
                    <a:pt x="43815" y="1028700"/>
                  </a:lnTo>
                  <a:lnTo>
                    <a:pt x="35814" y="1028700"/>
                  </a:lnTo>
                  <a:lnTo>
                    <a:pt x="33020" y="1032510"/>
                  </a:lnTo>
                  <a:lnTo>
                    <a:pt x="33020" y="1065530"/>
                  </a:lnTo>
                  <a:lnTo>
                    <a:pt x="35814" y="1068070"/>
                  </a:lnTo>
                  <a:lnTo>
                    <a:pt x="43815" y="1068070"/>
                  </a:lnTo>
                  <a:lnTo>
                    <a:pt x="46609" y="1065530"/>
                  </a:lnTo>
                  <a:lnTo>
                    <a:pt x="46609" y="1032510"/>
                  </a:lnTo>
                  <a:close/>
                </a:path>
                <a:path w="2440940" h="1211579">
                  <a:moveTo>
                    <a:pt x="58420" y="1168400"/>
                  </a:moveTo>
                  <a:lnTo>
                    <a:pt x="55753" y="1165860"/>
                  </a:lnTo>
                  <a:lnTo>
                    <a:pt x="45720" y="1165860"/>
                  </a:lnTo>
                  <a:lnTo>
                    <a:pt x="45720" y="1155700"/>
                  </a:lnTo>
                  <a:lnTo>
                    <a:pt x="43053" y="1153160"/>
                  </a:lnTo>
                  <a:lnTo>
                    <a:pt x="35687" y="1153160"/>
                  </a:lnTo>
                  <a:lnTo>
                    <a:pt x="33020" y="1155700"/>
                  </a:lnTo>
                  <a:lnTo>
                    <a:pt x="33020" y="1174750"/>
                  </a:lnTo>
                  <a:lnTo>
                    <a:pt x="35687" y="1177290"/>
                  </a:lnTo>
                  <a:lnTo>
                    <a:pt x="55753" y="1177290"/>
                  </a:lnTo>
                  <a:lnTo>
                    <a:pt x="58420" y="1174750"/>
                  </a:lnTo>
                  <a:lnTo>
                    <a:pt x="58420" y="1168400"/>
                  </a:lnTo>
                  <a:close/>
                </a:path>
                <a:path w="2440940" h="1211579">
                  <a:moveTo>
                    <a:pt x="58420" y="982980"/>
                  </a:moveTo>
                  <a:lnTo>
                    <a:pt x="55753" y="981710"/>
                  </a:lnTo>
                  <a:lnTo>
                    <a:pt x="35687" y="981710"/>
                  </a:lnTo>
                  <a:lnTo>
                    <a:pt x="33020" y="982980"/>
                  </a:lnTo>
                  <a:lnTo>
                    <a:pt x="33020" y="1002030"/>
                  </a:lnTo>
                  <a:lnTo>
                    <a:pt x="35687" y="1005840"/>
                  </a:lnTo>
                  <a:lnTo>
                    <a:pt x="43053" y="1005840"/>
                  </a:lnTo>
                  <a:lnTo>
                    <a:pt x="45720" y="1002030"/>
                  </a:lnTo>
                  <a:lnTo>
                    <a:pt x="45720" y="993140"/>
                  </a:lnTo>
                  <a:lnTo>
                    <a:pt x="55753" y="993140"/>
                  </a:lnTo>
                  <a:lnTo>
                    <a:pt x="58420" y="990600"/>
                  </a:lnTo>
                  <a:lnTo>
                    <a:pt x="58420" y="982980"/>
                  </a:lnTo>
                  <a:close/>
                </a:path>
                <a:path w="2440940" h="1211579">
                  <a:moveTo>
                    <a:pt x="126873" y="1168400"/>
                  </a:moveTo>
                  <a:lnTo>
                    <a:pt x="123571" y="1164590"/>
                  </a:lnTo>
                  <a:lnTo>
                    <a:pt x="87630" y="1164590"/>
                  </a:lnTo>
                  <a:lnTo>
                    <a:pt x="84963" y="1168400"/>
                  </a:lnTo>
                  <a:lnTo>
                    <a:pt x="84963" y="1174750"/>
                  </a:lnTo>
                  <a:lnTo>
                    <a:pt x="87630" y="1177290"/>
                  </a:lnTo>
                  <a:lnTo>
                    <a:pt x="123571" y="1177290"/>
                  </a:lnTo>
                  <a:lnTo>
                    <a:pt x="126873" y="1174750"/>
                  </a:lnTo>
                  <a:lnTo>
                    <a:pt x="126873" y="1168400"/>
                  </a:lnTo>
                  <a:close/>
                </a:path>
                <a:path w="2440940" h="1211579">
                  <a:moveTo>
                    <a:pt x="126873" y="984250"/>
                  </a:moveTo>
                  <a:lnTo>
                    <a:pt x="123571" y="981710"/>
                  </a:lnTo>
                  <a:lnTo>
                    <a:pt x="87630" y="981710"/>
                  </a:lnTo>
                  <a:lnTo>
                    <a:pt x="84963" y="984250"/>
                  </a:lnTo>
                  <a:lnTo>
                    <a:pt x="84963" y="990600"/>
                  </a:lnTo>
                  <a:lnTo>
                    <a:pt x="87630" y="994410"/>
                  </a:lnTo>
                  <a:lnTo>
                    <a:pt x="123571" y="994410"/>
                  </a:lnTo>
                  <a:lnTo>
                    <a:pt x="126873" y="990600"/>
                  </a:lnTo>
                  <a:lnTo>
                    <a:pt x="126873" y="984250"/>
                  </a:lnTo>
                  <a:close/>
                </a:path>
                <a:path w="2440940" h="1211579">
                  <a:moveTo>
                    <a:pt x="190627" y="1168400"/>
                  </a:moveTo>
                  <a:lnTo>
                    <a:pt x="187325" y="1164590"/>
                  </a:lnTo>
                  <a:lnTo>
                    <a:pt x="151892" y="1164590"/>
                  </a:lnTo>
                  <a:lnTo>
                    <a:pt x="148590" y="1168400"/>
                  </a:lnTo>
                  <a:lnTo>
                    <a:pt x="148590" y="1174750"/>
                  </a:lnTo>
                  <a:lnTo>
                    <a:pt x="151892" y="1177290"/>
                  </a:lnTo>
                  <a:lnTo>
                    <a:pt x="187325" y="1177290"/>
                  </a:lnTo>
                  <a:lnTo>
                    <a:pt x="190627" y="1174750"/>
                  </a:lnTo>
                  <a:lnTo>
                    <a:pt x="190627" y="1168400"/>
                  </a:lnTo>
                  <a:close/>
                </a:path>
                <a:path w="2440940" h="1211579">
                  <a:moveTo>
                    <a:pt x="190627" y="984250"/>
                  </a:moveTo>
                  <a:lnTo>
                    <a:pt x="187325" y="981710"/>
                  </a:lnTo>
                  <a:lnTo>
                    <a:pt x="151892" y="981710"/>
                  </a:lnTo>
                  <a:lnTo>
                    <a:pt x="148590" y="984250"/>
                  </a:lnTo>
                  <a:lnTo>
                    <a:pt x="148590" y="990600"/>
                  </a:lnTo>
                  <a:lnTo>
                    <a:pt x="151892" y="994410"/>
                  </a:lnTo>
                  <a:lnTo>
                    <a:pt x="187325" y="994410"/>
                  </a:lnTo>
                  <a:lnTo>
                    <a:pt x="190627" y="990600"/>
                  </a:lnTo>
                  <a:lnTo>
                    <a:pt x="190627" y="984250"/>
                  </a:lnTo>
                  <a:close/>
                </a:path>
                <a:path w="2440940" h="1211579">
                  <a:moveTo>
                    <a:pt x="256667" y="1168400"/>
                  </a:moveTo>
                  <a:lnTo>
                    <a:pt x="253339" y="1164590"/>
                  </a:lnTo>
                  <a:lnTo>
                    <a:pt x="217932" y="1164590"/>
                  </a:lnTo>
                  <a:lnTo>
                    <a:pt x="214757" y="1168400"/>
                  </a:lnTo>
                  <a:lnTo>
                    <a:pt x="214757" y="1174750"/>
                  </a:lnTo>
                  <a:lnTo>
                    <a:pt x="217932" y="1177290"/>
                  </a:lnTo>
                  <a:lnTo>
                    <a:pt x="253339" y="1177290"/>
                  </a:lnTo>
                  <a:lnTo>
                    <a:pt x="256667" y="1174750"/>
                  </a:lnTo>
                  <a:lnTo>
                    <a:pt x="256667" y="1168400"/>
                  </a:lnTo>
                  <a:close/>
                </a:path>
                <a:path w="2440940" h="1211579">
                  <a:moveTo>
                    <a:pt x="256667" y="984250"/>
                  </a:moveTo>
                  <a:lnTo>
                    <a:pt x="253339" y="981710"/>
                  </a:lnTo>
                  <a:lnTo>
                    <a:pt x="217932" y="981710"/>
                  </a:lnTo>
                  <a:lnTo>
                    <a:pt x="214757" y="984250"/>
                  </a:lnTo>
                  <a:lnTo>
                    <a:pt x="214757" y="990600"/>
                  </a:lnTo>
                  <a:lnTo>
                    <a:pt x="217932" y="994410"/>
                  </a:lnTo>
                  <a:lnTo>
                    <a:pt x="253339" y="994410"/>
                  </a:lnTo>
                  <a:lnTo>
                    <a:pt x="256667" y="990600"/>
                  </a:lnTo>
                  <a:lnTo>
                    <a:pt x="256667" y="984250"/>
                  </a:lnTo>
                  <a:close/>
                </a:path>
                <a:path w="2440940" h="1211579">
                  <a:moveTo>
                    <a:pt x="287274" y="924560"/>
                  </a:moveTo>
                  <a:lnTo>
                    <a:pt x="283845" y="922020"/>
                  </a:lnTo>
                  <a:lnTo>
                    <a:pt x="276479" y="922020"/>
                  </a:lnTo>
                  <a:lnTo>
                    <a:pt x="273685" y="924560"/>
                  </a:lnTo>
                  <a:lnTo>
                    <a:pt x="273685" y="930910"/>
                  </a:lnTo>
                  <a:lnTo>
                    <a:pt x="276479" y="934720"/>
                  </a:lnTo>
                  <a:lnTo>
                    <a:pt x="283845" y="934720"/>
                  </a:lnTo>
                  <a:lnTo>
                    <a:pt x="287274" y="930910"/>
                  </a:lnTo>
                  <a:lnTo>
                    <a:pt x="287274" y="924560"/>
                  </a:lnTo>
                  <a:close/>
                </a:path>
                <a:path w="2440940" h="1211579">
                  <a:moveTo>
                    <a:pt x="287274" y="895350"/>
                  </a:moveTo>
                  <a:lnTo>
                    <a:pt x="283845" y="891540"/>
                  </a:lnTo>
                  <a:lnTo>
                    <a:pt x="276479" y="891540"/>
                  </a:lnTo>
                  <a:lnTo>
                    <a:pt x="273685" y="895350"/>
                  </a:lnTo>
                  <a:lnTo>
                    <a:pt x="273685" y="901700"/>
                  </a:lnTo>
                  <a:lnTo>
                    <a:pt x="276479" y="905510"/>
                  </a:lnTo>
                  <a:lnTo>
                    <a:pt x="283845" y="905510"/>
                  </a:lnTo>
                  <a:lnTo>
                    <a:pt x="287274" y="901700"/>
                  </a:lnTo>
                  <a:lnTo>
                    <a:pt x="287274" y="895350"/>
                  </a:lnTo>
                  <a:close/>
                </a:path>
                <a:path w="2440940" h="1211579">
                  <a:moveTo>
                    <a:pt x="287274" y="868680"/>
                  </a:moveTo>
                  <a:lnTo>
                    <a:pt x="286131" y="867410"/>
                  </a:lnTo>
                  <a:lnTo>
                    <a:pt x="282194" y="863600"/>
                  </a:lnTo>
                  <a:lnTo>
                    <a:pt x="277622" y="863600"/>
                  </a:lnTo>
                  <a:lnTo>
                    <a:pt x="275463" y="866140"/>
                  </a:lnTo>
                  <a:lnTo>
                    <a:pt x="274320" y="867410"/>
                  </a:lnTo>
                  <a:lnTo>
                    <a:pt x="273685" y="868680"/>
                  </a:lnTo>
                  <a:lnTo>
                    <a:pt x="273685" y="872490"/>
                  </a:lnTo>
                  <a:lnTo>
                    <a:pt x="274320" y="873760"/>
                  </a:lnTo>
                  <a:lnTo>
                    <a:pt x="276479" y="876300"/>
                  </a:lnTo>
                  <a:lnTo>
                    <a:pt x="278257" y="877570"/>
                  </a:lnTo>
                  <a:lnTo>
                    <a:pt x="282194" y="877570"/>
                  </a:lnTo>
                  <a:lnTo>
                    <a:pt x="283845" y="876300"/>
                  </a:lnTo>
                  <a:lnTo>
                    <a:pt x="287274" y="872490"/>
                  </a:lnTo>
                  <a:lnTo>
                    <a:pt x="287274" y="868680"/>
                  </a:lnTo>
                  <a:close/>
                </a:path>
                <a:path w="2440940" h="1211579">
                  <a:moveTo>
                    <a:pt x="320421" y="1168400"/>
                  </a:moveTo>
                  <a:lnTo>
                    <a:pt x="317754" y="1164590"/>
                  </a:lnTo>
                  <a:lnTo>
                    <a:pt x="283337" y="1164590"/>
                  </a:lnTo>
                  <a:lnTo>
                    <a:pt x="280797" y="1168400"/>
                  </a:lnTo>
                  <a:lnTo>
                    <a:pt x="280797" y="1174750"/>
                  </a:lnTo>
                  <a:lnTo>
                    <a:pt x="283337" y="1177290"/>
                  </a:lnTo>
                  <a:lnTo>
                    <a:pt x="317754" y="1177290"/>
                  </a:lnTo>
                  <a:lnTo>
                    <a:pt x="320421" y="1174750"/>
                  </a:lnTo>
                  <a:lnTo>
                    <a:pt x="320421" y="1168400"/>
                  </a:lnTo>
                  <a:close/>
                </a:path>
                <a:path w="2440940" h="1211579">
                  <a:moveTo>
                    <a:pt x="320421" y="984250"/>
                  </a:moveTo>
                  <a:lnTo>
                    <a:pt x="317754" y="981710"/>
                  </a:lnTo>
                  <a:lnTo>
                    <a:pt x="283337" y="981710"/>
                  </a:lnTo>
                  <a:lnTo>
                    <a:pt x="280797" y="984250"/>
                  </a:lnTo>
                  <a:lnTo>
                    <a:pt x="280797" y="990600"/>
                  </a:lnTo>
                  <a:lnTo>
                    <a:pt x="283337" y="994410"/>
                  </a:lnTo>
                  <a:lnTo>
                    <a:pt x="317754" y="994410"/>
                  </a:lnTo>
                  <a:lnTo>
                    <a:pt x="320421" y="990600"/>
                  </a:lnTo>
                  <a:lnTo>
                    <a:pt x="320421" y="984250"/>
                  </a:lnTo>
                  <a:close/>
                </a:path>
                <a:path w="2440940" h="1211579">
                  <a:moveTo>
                    <a:pt x="360426" y="1079500"/>
                  </a:moveTo>
                  <a:lnTo>
                    <a:pt x="358165" y="1069340"/>
                  </a:lnTo>
                  <a:lnTo>
                    <a:pt x="352132" y="1060450"/>
                  </a:lnTo>
                  <a:lnTo>
                    <a:pt x="347599" y="1057186"/>
                  </a:lnTo>
                  <a:lnTo>
                    <a:pt x="347599" y="1071880"/>
                  </a:lnTo>
                  <a:lnTo>
                    <a:pt x="347599" y="1087120"/>
                  </a:lnTo>
                  <a:lnTo>
                    <a:pt x="340741" y="1094740"/>
                  </a:lnTo>
                  <a:lnTo>
                    <a:pt x="324104" y="1094740"/>
                  </a:lnTo>
                  <a:lnTo>
                    <a:pt x="317246" y="1087120"/>
                  </a:lnTo>
                  <a:lnTo>
                    <a:pt x="317246" y="1071880"/>
                  </a:lnTo>
                  <a:lnTo>
                    <a:pt x="324104" y="1064260"/>
                  </a:lnTo>
                  <a:lnTo>
                    <a:pt x="340741" y="1064260"/>
                  </a:lnTo>
                  <a:lnTo>
                    <a:pt x="347599" y="1071880"/>
                  </a:lnTo>
                  <a:lnTo>
                    <a:pt x="347599" y="1057186"/>
                  </a:lnTo>
                  <a:lnTo>
                    <a:pt x="343319" y="1054100"/>
                  </a:lnTo>
                  <a:lnTo>
                    <a:pt x="332740" y="1052830"/>
                  </a:lnTo>
                  <a:lnTo>
                    <a:pt x="321754" y="1054100"/>
                  </a:lnTo>
                  <a:lnTo>
                    <a:pt x="312750" y="1060450"/>
                  </a:lnTo>
                  <a:lnTo>
                    <a:pt x="306641" y="1069340"/>
                  </a:lnTo>
                  <a:lnTo>
                    <a:pt x="304419" y="1079500"/>
                  </a:lnTo>
                  <a:lnTo>
                    <a:pt x="306641" y="1089660"/>
                  </a:lnTo>
                  <a:lnTo>
                    <a:pt x="312750" y="1098550"/>
                  </a:lnTo>
                  <a:lnTo>
                    <a:pt x="321754" y="1104900"/>
                  </a:lnTo>
                  <a:lnTo>
                    <a:pt x="332740" y="1106170"/>
                  </a:lnTo>
                  <a:lnTo>
                    <a:pt x="343319" y="1104900"/>
                  </a:lnTo>
                  <a:lnTo>
                    <a:pt x="352132" y="1098550"/>
                  </a:lnTo>
                  <a:lnTo>
                    <a:pt x="354723" y="1094740"/>
                  </a:lnTo>
                  <a:lnTo>
                    <a:pt x="358165" y="1089660"/>
                  </a:lnTo>
                  <a:lnTo>
                    <a:pt x="360426" y="1079500"/>
                  </a:lnTo>
                  <a:close/>
                </a:path>
                <a:path w="2440940" h="1211579">
                  <a:moveTo>
                    <a:pt x="372237" y="1155700"/>
                  </a:moveTo>
                  <a:lnTo>
                    <a:pt x="369062" y="1153160"/>
                  </a:lnTo>
                  <a:lnTo>
                    <a:pt x="362204" y="1153160"/>
                  </a:lnTo>
                  <a:lnTo>
                    <a:pt x="359537" y="1155700"/>
                  </a:lnTo>
                  <a:lnTo>
                    <a:pt x="359537" y="1165860"/>
                  </a:lnTo>
                  <a:lnTo>
                    <a:pt x="349504" y="1165860"/>
                  </a:lnTo>
                  <a:lnTo>
                    <a:pt x="346837" y="1168400"/>
                  </a:lnTo>
                  <a:lnTo>
                    <a:pt x="346837" y="1174750"/>
                  </a:lnTo>
                  <a:lnTo>
                    <a:pt x="349504" y="1177290"/>
                  </a:lnTo>
                  <a:lnTo>
                    <a:pt x="369062" y="1177290"/>
                  </a:lnTo>
                  <a:lnTo>
                    <a:pt x="372237" y="1174750"/>
                  </a:lnTo>
                  <a:lnTo>
                    <a:pt x="372237" y="1155700"/>
                  </a:lnTo>
                  <a:close/>
                </a:path>
                <a:path w="2440940" h="1211579">
                  <a:moveTo>
                    <a:pt x="372237" y="982980"/>
                  </a:moveTo>
                  <a:lnTo>
                    <a:pt x="369062" y="981710"/>
                  </a:lnTo>
                  <a:lnTo>
                    <a:pt x="349504" y="981710"/>
                  </a:lnTo>
                  <a:lnTo>
                    <a:pt x="346837" y="982980"/>
                  </a:lnTo>
                  <a:lnTo>
                    <a:pt x="346837" y="990600"/>
                  </a:lnTo>
                  <a:lnTo>
                    <a:pt x="349504" y="993140"/>
                  </a:lnTo>
                  <a:lnTo>
                    <a:pt x="359537" y="993140"/>
                  </a:lnTo>
                  <a:lnTo>
                    <a:pt x="359537" y="1002030"/>
                  </a:lnTo>
                  <a:lnTo>
                    <a:pt x="362204" y="1005840"/>
                  </a:lnTo>
                  <a:lnTo>
                    <a:pt x="369062" y="1005840"/>
                  </a:lnTo>
                  <a:lnTo>
                    <a:pt x="372237" y="1002030"/>
                  </a:lnTo>
                  <a:lnTo>
                    <a:pt x="372237" y="982980"/>
                  </a:lnTo>
                  <a:close/>
                </a:path>
                <a:path w="2440940" h="1211579">
                  <a:moveTo>
                    <a:pt x="424180" y="1027430"/>
                  </a:moveTo>
                  <a:lnTo>
                    <a:pt x="421005" y="1024890"/>
                  </a:lnTo>
                  <a:lnTo>
                    <a:pt x="410845" y="1024890"/>
                  </a:lnTo>
                  <a:lnTo>
                    <a:pt x="410845" y="1037590"/>
                  </a:lnTo>
                  <a:lnTo>
                    <a:pt x="410845" y="1123950"/>
                  </a:lnTo>
                  <a:lnTo>
                    <a:pt x="332232" y="1123950"/>
                  </a:lnTo>
                  <a:lnTo>
                    <a:pt x="314579" y="1121410"/>
                  </a:lnTo>
                  <a:lnTo>
                    <a:pt x="300304" y="1111250"/>
                  </a:lnTo>
                  <a:lnTo>
                    <a:pt x="290741" y="1097280"/>
                  </a:lnTo>
                  <a:lnTo>
                    <a:pt x="287274" y="1080770"/>
                  </a:lnTo>
                  <a:lnTo>
                    <a:pt x="290741" y="1062990"/>
                  </a:lnTo>
                  <a:lnTo>
                    <a:pt x="300304" y="1049020"/>
                  </a:lnTo>
                  <a:lnTo>
                    <a:pt x="314579" y="1040130"/>
                  </a:lnTo>
                  <a:lnTo>
                    <a:pt x="332232" y="1037590"/>
                  </a:lnTo>
                  <a:lnTo>
                    <a:pt x="410845" y="1037590"/>
                  </a:lnTo>
                  <a:lnTo>
                    <a:pt x="410845" y="1024890"/>
                  </a:lnTo>
                  <a:lnTo>
                    <a:pt x="407035" y="1024890"/>
                  </a:lnTo>
                  <a:lnTo>
                    <a:pt x="407035" y="971550"/>
                  </a:lnTo>
                  <a:lnTo>
                    <a:pt x="405142" y="962660"/>
                  </a:lnTo>
                  <a:lnTo>
                    <a:pt x="400075" y="956310"/>
                  </a:lnTo>
                  <a:lnTo>
                    <a:pt x="394208" y="952322"/>
                  </a:lnTo>
                  <a:lnTo>
                    <a:pt x="394208" y="966470"/>
                  </a:lnTo>
                  <a:lnTo>
                    <a:pt x="394208" y="1024890"/>
                  </a:lnTo>
                  <a:lnTo>
                    <a:pt x="332232" y="1024890"/>
                  </a:lnTo>
                  <a:lnTo>
                    <a:pt x="309626" y="1028700"/>
                  </a:lnTo>
                  <a:lnTo>
                    <a:pt x="291274" y="1041400"/>
                  </a:lnTo>
                  <a:lnTo>
                    <a:pt x="278942" y="1059180"/>
                  </a:lnTo>
                  <a:lnTo>
                    <a:pt x="274447" y="1080770"/>
                  </a:lnTo>
                  <a:lnTo>
                    <a:pt x="278942" y="1102360"/>
                  </a:lnTo>
                  <a:lnTo>
                    <a:pt x="291274" y="1120140"/>
                  </a:lnTo>
                  <a:lnTo>
                    <a:pt x="309626" y="1132840"/>
                  </a:lnTo>
                  <a:lnTo>
                    <a:pt x="332232" y="1136650"/>
                  </a:lnTo>
                  <a:lnTo>
                    <a:pt x="394208" y="1136650"/>
                  </a:lnTo>
                  <a:lnTo>
                    <a:pt x="394208" y="1195070"/>
                  </a:lnTo>
                  <a:lnTo>
                    <a:pt x="388874" y="1198880"/>
                  </a:lnTo>
                  <a:lnTo>
                    <a:pt x="17653" y="1198880"/>
                  </a:lnTo>
                  <a:lnTo>
                    <a:pt x="12827" y="1195070"/>
                  </a:lnTo>
                  <a:lnTo>
                    <a:pt x="12827" y="966470"/>
                  </a:lnTo>
                  <a:lnTo>
                    <a:pt x="17653" y="961390"/>
                  </a:lnTo>
                  <a:lnTo>
                    <a:pt x="388874" y="961390"/>
                  </a:lnTo>
                  <a:lnTo>
                    <a:pt x="394208" y="966470"/>
                  </a:lnTo>
                  <a:lnTo>
                    <a:pt x="394208" y="952322"/>
                  </a:lnTo>
                  <a:lnTo>
                    <a:pt x="392607" y="951230"/>
                  </a:lnTo>
                  <a:lnTo>
                    <a:pt x="383540" y="948690"/>
                  </a:lnTo>
                  <a:lnTo>
                    <a:pt x="372872" y="948690"/>
                  </a:lnTo>
                  <a:lnTo>
                    <a:pt x="372872" y="886460"/>
                  </a:lnTo>
                  <a:lnTo>
                    <a:pt x="369570" y="880110"/>
                  </a:lnTo>
                  <a:lnTo>
                    <a:pt x="363728" y="875030"/>
                  </a:lnTo>
                  <a:lnTo>
                    <a:pt x="360045" y="872642"/>
                  </a:lnTo>
                  <a:lnTo>
                    <a:pt x="360045" y="890270"/>
                  </a:lnTo>
                  <a:lnTo>
                    <a:pt x="360045" y="948690"/>
                  </a:lnTo>
                  <a:lnTo>
                    <a:pt x="332740" y="948690"/>
                  </a:lnTo>
                  <a:lnTo>
                    <a:pt x="332740" y="886460"/>
                  </a:lnTo>
                  <a:lnTo>
                    <a:pt x="346583" y="882650"/>
                  </a:lnTo>
                  <a:lnTo>
                    <a:pt x="353060" y="882650"/>
                  </a:lnTo>
                  <a:lnTo>
                    <a:pt x="358394" y="887730"/>
                  </a:lnTo>
                  <a:lnTo>
                    <a:pt x="360045" y="890270"/>
                  </a:lnTo>
                  <a:lnTo>
                    <a:pt x="360045" y="872642"/>
                  </a:lnTo>
                  <a:lnTo>
                    <a:pt x="357886" y="871220"/>
                  </a:lnTo>
                  <a:lnTo>
                    <a:pt x="350901" y="869950"/>
                  </a:lnTo>
                  <a:lnTo>
                    <a:pt x="343408" y="871220"/>
                  </a:lnTo>
                  <a:lnTo>
                    <a:pt x="332740" y="873760"/>
                  </a:lnTo>
                  <a:lnTo>
                    <a:pt x="332740" y="838200"/>
                  </a:lnTo>
                  <a:lnTo>
                    <a:pt x="330847" y="830580"/>
                  </a:lnTo>
                  <a:lnTo>
                    <a:pt x="325767" y="822960"/>
                  </a:lnTo>
                  <a:lnTo>
                    <a:pt x="319913" y="818997"/>
                  </a:lnTo>
                  <a:lnTo>
                    <a:pt x="319913" y="833120"/>
                  </a:lnTo>
                  <a:lnTo>
                    <a:pt x="319913" y="948690"/>
                  </a:lnTo>
                  <a:lnTo>
                    <a:pt x="242824" y="948690"/>
                  </a:lnTo>
                  <a:lnTo>
                    <a:pt x="242824" y="828040"/>
                  </a:lnTo>
                  <a:lnTo>
                    <a:pt x="315595" y="828040"/>
                  </a:lnTo>
                  <a:lnTo>
                    <a:pt x="319913" y="833120"/>
                  </a:lnTo>
                  <a:lnTo>
                    <a:pt x="319913" y="818997"/>
                  </a:lnTo>
                  <a:lnTo>
                    <a:pt x="318262" y="817880"/>
                  </a:lnTo>
                  <a:lnTo>
                    <a:pt x="309118" y="816610"/>
                  </a:lnTo>
                  <a:lnTo>
                    <a:pt x="229997" y="816610"/>
                  </a:lnTo>
                  <a:lnTo>
                    <a:pt x="229997" y="828040"/>
                  </a:lnTo>
                  <a:lnTo>
                    <a:pt x="229997" y="948690"/>
                  </a:lnTo>
                  <a:lnTo>
                    <a:pt x="200025" y="948690"/>
                  </a:lnTo>
                  <a:lnTo>
                    <a:pt x="200025" y="828040"/>
                  </a:lnTo>
                  <a:lnTo>
                    <a:pt x="229997" y="828040"/>
                  </a:lnTo>
                  <a:lnTo>
                    <a:pt x="229997" y="816610"/>
                  </a:lnTo>
                  <a:lnTo>
                    <a:pt x="187198" y="816610"/>
                  </a:lnTo>
                  <a:lnTo>
                    <a:pt x="187198" y="828040"/>
                  </a:lnTo>
                  <a:lnTo>
                    <a:pt x="187198" y="948690"/>
                  </a:lnTo>
                  <a:lnTo>
                    <a:pt x="144399" y="948690"/>
                  </a:lnTo>
                  <a:lnTo>
                    <a:pt x="144399" y="833120"/>
                  </a:lnTo>
                  <a:lnTo>
                    <a:pt x="149225" y="828040"/>
                  </a:lnTo>
                  <a:lnTo>
                    <a:pt x="187198" y="828040"/>
                  </a:lnTo>
                  <a:lnTo>
                    <a:pt x="187198" y="816610"/>
                  </a:lnTo>
                  <a:lnTo>
                    <a:pt x="155067" y="816610"/>
                  </a:lnTo>
                  <a:lnTo>
                    <a:pt x="145961" y="817880"/>
                  </a:lnTo>
                  <a:lnTo>
                    <a:pt x="138493" y="822960"/>
                  </a:lnTo>
                  <a:lnTo>
                    <a:pt x="133426" y="830580"/>
                  </a:lnTo>
                  <a:lnTo>
                    <a:pt x="131572" y="838200"/>
                  </a:lnTo>
                  <a:lnTo>
                    <a:pt x="131572" y="920750"/>
                  </a:lnTo>
                  <a:lnTo>
                    <a:pt x="131572" y="933450"/>
                  </a:lnTo>
                  <a:lnTo>
                    <a:pt x="131572" y="948690"/>
                  </a:lnTo>
                  <a:lnTo>
                    <a:pt x="60960" y="948690"/>
                  </a:lnTo>
                  <a:lnTo>
                    <a:pt x="131572" y="933450"/>
                  </a:lnTo>
                  <a:lnTo>
                    <a:pt x="131572" y="920750"/>
                  </a:lnTo>
                  <a:lnTo>
                    <a:pt x="21336" y="944880"/>
                  </a:lnTo>
                  <a:lnTo>
                    <a:pt x="0" y="970280"/>
                  </a:lnTo>
                  <a:lnTo>
                    <a:pt x="0" y="1188720"/>
                  </a:lnTo>
                  <a:lnTo>
                    <a:pt x="1778" y="1197610"/>
                  </a:lnTo>
                  <a:lnTo>
                    <a:pt x="6731" y="1205230"/>
                  </a:lnTo>
                  <a:lnTo>
                    <a:pt x="14173" y="1210310"/>
                  </a:lnTo>
                  <a:lnTo>
                    <a:pt x="23495" y="1211580"/>
                  </a:lnTo>
                  <a:lnTo>
                    <a:pt x="383540" y="1211580"/>
                  </a:lnTo>
                  <a:lnTo>
                    <a:pt x="396582" y="1198880"/>
                  </a:lnTo>
                  <a:lnTo>
                    <a:pt x="407035" y="1188720"/>
                  </a:lnTo>
                  <a:lnTo>
                    <a:pt x="407035" y="1136650"/>
                  </a:lnTo>
                  <a:lnTo>
                    <a:pt x="421005" y="1136650"/>
                  </a:lnTo>
                  <a:lnTo>
                    <a:pt x="424180" y="1134110"/>
                  </a:lnTo>
                  <a:lnTo>
                    <a:pt x="424180" y="1123950"/>
                  </a:lnTo>
                  <a:lnTo>
                    <a:pt x="424180" y="1027430"/>
                  </a:lnTo>
                  <a:close/>
                </a:path>
                <a:path w="2440940" h="1211579">
                  <a:moveTo>
                    <a:pt x="2190750" y="378460"/>
                  </a:moveTo>
                  <a:lnTo>
                    <a:pt x="2190242" y="377190"/>
                  </a:lnTo>
                  <a:lnTo>
                    <a:pt x="2188464" y="375920"/>
                  </a:lnTo>
                  <a:lnTo>
                    <a:pt x="2186305" y="373380"/>
                  </a:lnTo>
                  <a:lnTo>
                    <a:pt x="2181733" y="373380"/>
                  </a:lnTo>
                  <a:lnTo>
                    <a:pt x="2179447" y="375920"/>
                  </a:lnTo>
                  <a:lnTo>
                    <a:pt x="2177796" y="377190"/>
                  </a:lnTo>
                  <a:lnTo>
                    <a:pt x="2177161" y="378460"/>
                  </a:lnTo>
                  <a:lnTo>
                    <a:pt x="2177161" y="382270"/>
                  </a:lnTo>
                  <a:lnTo>
                    <a:pt x="2177796" y="383540"/>
                  </a:lnTo>
                  <a:lnTo>
                    <a:pt x="2179447" y="384810"/>
                  </a:lnTo>
                  <a:lnTo>
                    <a:pt x="2180590" y="386080"/>
                  </a:lnTo>
                  <a:lnTo>
                    <a:pt x="2182241" y="387350"/>
                  </a:lnTo>
                  <a:lnTo>
                    <a:pt x="2185670" y="387350"/>
                  </a:lnTo>
                  <a:lnTo>
                    <a:pt x="2187448" y="386080"/>
                  </a:lnTo>
                  <a:lnTo>
                    <a:pt x="2188464" y="384810"/>
                  </a:lnTo>
                  <a:lnTo>
                    <a:pt x="2190242" y="383540"/>
                  </a:lnTo>
                  <a:lnTo>
                    <a:pt x="2190750" y="382270"/>
                  </a:lnTo>
                  <a:lnTo>
                    <a:pt x="2190750" y="378460"/>
                  </a:lnTo>
                  <a:close/>
                </a:path>
                <a:path w="2440940" h="1211579">
                  <a:moveTo>
                    <a:pt x="2252091" y="378460"/>
                  </a:moveTo>
                  <a:lnTo>
                    <a:pt x="2249297" y="375920"/>
                  </a:lnTo>
                  <a:lnTo>
                    <a:pt x="2241931" y="375920"/>
                  </a:lnTo>
                  <a:lnTo>
                    <a:pt x="2238502" y="378460"/>
                  </a:lnTo>
                  <a:lnTo>
                    <a:pt x="2238502" y="386080"/>
                  </a:lnTo>
                  <a:lnTo>
                    <a:pt x="2241931" y="389890"/>
                  </a:lnTo>
                  <a:lnTo>
                    <a:pt x="2249297" y="389890"/>
                  </a:lnTo>
                  <a:lnTo>
                    <a:pt x="2252091" y="386080"/>
                  </a:lnTo>
                  <a:lnTo>
                    <a:pt x="2252091" y="378460"/>
                  </a:lnTo>
                  <a:close/>
                </a:path>
                <a:path w="2440940" h="1211579">
                  <a:moveTo>
                    <a:pt x="2252091" y="29210"/>
                  </a:moveTo>
                  <a:lnTo>
                    <a:pt x="2249297" y="25400"/>
                  </a:lnTo>
                  <a:lnTo>
                    <a:pt x="2241931" y="25400"/>
                  </a:lnTo>
                  <a:lnTo>
                    <a:pt x="2238502" y="29210"/>
                  </a:lnTo>
                  <a:lnTo>
                    <a:pt x="2238502" y="35560"/>
                  </a:lnTo>
                  <a:lnTo>
                    <a:pt x="2241931" y="39370"/>
                  </a:lnTo>
                  <a:lnTo>
                    <a:pt x="2249297" y="39370"/>
                  </a:lnTo>
                  <a:lnTo>
                    <a:pt x="2252091" y="35560"/>
                  </a:lnTo>
                  <a:lnTo>
                    <a:pt x="2252091" y="29210"/>
                  </a:lnTo>
                  <a:close/>
                </a:path>
                <a:path w="2440940" h="1211579">
                  <a:moveTo>
                    <a:pt x="2258187" y="266700"/>
                  </a:moveTo>
                  <a:lnTo>
                    <a:pt x="2254808" y="264045"/>
                  </a:lnTo>
                  <a:lnTo>
                    <a:pt x="2258187" y="268452"/>
                  </a:lnTo>
                  <a:lnTo>
                    <a:pt x="2258187" y="266700"/>
                  </a:lnTo>
                  <a:close/>
                </a:path>
                <a:path w="2440940" h="1211579">
                  <a:moveTo>
                    <a:pt x="2269490" y="283210"/>
                  </a:moveTo>
                  <a:lnTo>
                    <a:pt x="2258187" y="268452"/>
                  </a:lnTo>
                  <a:lnTo>
                    <a:pt x="2258187" y="280670"/>
                  </a:lnTo>
                  <a:lnTo>
                    <a:pt x="2252218" y="287020"/>
                  </a:lnTo>
                  <a:lnTo>
                    <a:pt x="2238756" y="287020"/>
                  </a:lnTo>
                  <a:lnTo>
                    <a:pt x="2233422" y="283210"/>
                  </a:lnTo>
                  <a:lnTo>
                    <a:pt x="2231263" y="278130"/>
                  </a:lnTo>
                  <a:lnTo>
                    <a:pt x="2229612" y="275590"/>
                  </a:lnTo>
                  <a:lnTo>
                    <a:pt x="2225929" y="274320"/>
                  </a:lnTo>
                  <a:lnTo>
                    <a:pt x="2222627" y="275590"/>
                  </a:lnTo>
                  <a:lnTo>
                    <a:pt x="2219452" y="276860"/>
                  </a:lnTo>
                  <a:lnTo>
                    <a:pt x="2217801" y="280670"/>
                  </a:lnTo>
                  <a:lnTo>
                    <a:pt x="2219452" y="283210"/>
                  </a:lnTo>
                  <a:lnTo>
                    <a:pt x="2222627" y="290830"/>
                  </a:lnTo>
                  <a:lnTo>
                    <a:pt x="2229612" y="297180"/>
                  </a:lnTo>
                  <a:lnTo>
                    <a:pt x="2237740" y="298450"/>
                  </a:lnTo>
                  <a:lnTo>
                    <a:pt x="2237740" y="306070"/>
                  </a:lnTo>
                  <a:lnTo>
                    <a:pt x="2240915" y="308610"/>
                  </a:lnTo>
                  <a:lnTo>
                    <a:pt x="2247900" y="308610"/>
                  </a:lnTo>
                  <a:lnTo>
                    <a:pt x="2250567" y="306070"/>
                  </a:lnTo>
                  <a:lnTo>
                    <a:pt x="2250567" y="298450"/>
                  </a:lnTo>
                  <a:lnTo>
                    <a:pt x="2258784" y="294640"/>
                  </a:lnTo>
                  <a:lnTo>
                    <a:pt x="2265261" y="289560"/>
                  </a:lnTo>
                  <a:lnTo>
                    <a:pt x="2266950" y="287020"/>
                  </a:lnTo>
                  <a:lnTo>
                    <a:pt x="2269490" y="283210"/>
                  </a:lnTo>
                  <a:close/>
                </a:path>
                <a:path w="2440940" h="1211579">
                  <a:moveTo>
                    <a:pt x="2271014" y="233680"/>
                  </a:moveTo>
                  <a:lnTo>
                    <a:pt x="2269490" y="229870"/>
                  </a:lnTo>
                  <a:lnTo>
                    <a:pt x="2268385" y="227330"/>
                  </a:lnTo>
                  <a:lnTo>
                    <a:pt x="2266188" y="222250"/>
                  </a:lnTo>
                  <a:lnTo>
                    <a:pt x="2259203" y="217170"/>
                  </a:lnTo>
                  <a:lnTo>
                    <a:pt x="2250567" y="214630"/>
                  </a:lnTo>
                  <a:lnTo>
                    <a:pt x="2250567" y="207010"/>
                  </a:lnTo>
                  <a:lnTo>
                    <a:pt x="2247900" y="204470"/>
                  </a:lnTo>
                  <a:lnTo>
                    <a:pt x="2240915" y="204470"/>
                  </a:lnTo>
                  <a:lnTo>
                    <a:pt x="2237740" y="207010"/>
                  </a:lnTo>
                  <a:lnTo>
                    <a:pt x="2237740" y="214630"/>
                  </a:lnTo>
                  <a:lnTo>
                    <a:pt x="2229548" y="218440"/>
                  </a:lnTo>
                  <a:lnTo>
                    <a:pt x="2223071" y="223520"/>
                  </a:lnTo>
                  <a:lnTo>
                    <a:pt x="2218817" y="231140"/>
                  </a:lnTo>
                  <a:lnTo>
                    <a:pt x="2217293" y="238760"/>
                  </a:lnTo>
                  <a:lnTo>
                    <a:pt x="2218690" y="247650"/>
                  </a:lnTo>
                  <a:lnTo>
                    <a:pt x="2223262" y="255270"/>
                  </a:lnTo>
                  <a:lnTo>
                    <a:pt x="2231580" y="260350"/>
                  </a:lnTo>
                  <a:lnTo>
                    <a:pt x="2244217" y="262890"/>
                  </a:lnTo>
                  <a:lnTo>
                    <a:pt x="2253361" y="262890"/>
                  </a:lnTo>
                  <a:lnTo>
                    <a:pt x="2254808" y="264045"/>
                  </a:lnTo>
                  <a:lnTo>
                    <a:pt x="2244217" y="250190"/>
                  </a:lnTo>
                  <a:lnTo>
                    <a:pt x="2235073" y="250190"/>
                  </a:lnTo>
                  <a:lnTo>
                    <a:pt x="2230247" y="246380"/>
                  </a:lnTo>
                  <a:lnTo>
                    <a:pt x="2230247" y="232410"/>
                  </a:lnTo>
                  <a:lnTo>
                    <a:pt x="2236597" y="227330"/>
                  </a:lnTo>
                  <a:lnTo>
                    <a:pt x="2250059" y="227330"/>
                  </a:lnTo>
                  <a:lnTo>
                    <a:pt x="2255520" y="229870"/>
                  </a:lnTo>
                  <a:lnTo>
                    <a:pt x="2257552" y="234950"/>
                  </a:lnTo>
                  <a:lnTo>
                    <a:pt x="2258695" y="237490"/>
                  </a:lnTo>
                  <a:lnTo>
                    <a:pt x="2262505" y="238760"/>
                  </a:lnTo>
                  <a:lnTo>
                    <a:pt x="2265680" y="237490"/>
                  </a:lnTo>
                  <a:lnTo>
                    <a:pt x="2269490" y="236220"/>
                  </a:lnTo>
                  <a:lnTo>
                    <a:pt x="2271014" y="233680"/>
                  </a:lnTo>
                  <a:close/>
                </a:path>
                <a:path w="2440940" h="1211579">
                  <a:moveTo>
                    <a:pt x="2311146" y="378460"/>
                  </a:moveTo>
                  <a:lnTo>
                    <a:pt x="2310511" y="377190"/>
                  </a:lnTo>
                  <a:lnTo>
                    <a:pt x="2309495" y="375920"/>
                  </a:lnTo>
                  <a:lnTo>
                    <a:pt x="2307209" y="373380"/>
                  </a:lnTo>
                  <a:lnTo>
                    <a:pt x="2302129" y="373380"/>
                  </a:lnTo>
                  <a:lnTo>
                    <a:pt x="2297557" y="378460"/>
                  </a:lnTo>
                  <a:lnTo>
                    <a:pt x="2297557" y="382270"/>
                  </a:lnTo>
                  <a:lnTo>
                    <a:pt x="2300986" y="386080"/>
                  </a:lnTo>
                  <a:lnTo>
                    <a:pt x="2302637" y="387350"/>
                  </a:lnTo>
                  <a:lnTo>
                    <a:pt x="2306066" y="387350"/>
                  </a:lnTo>
                  <a:lnTo>
                    <a:pt x="2308352" y="386080"/>
                  </a:lnTo>
                  <a:lnTo>
                    <a:pt x="2309495" y="384810"/>
                  </a:lnTo>
                  <a:lnTo>
                    <a:pt x="2310511" y="383540"/>
                  </a:lnTo>
                  <a:lnTo>
                    <a:pt x="2311146" y="382270"/>
                  </a:lnTo>
                  <a:lnTo>
                    <a:pt x="2311146" y="378460"/>
                  </a:lnTo>
                  <a:close/>
                </a:path>
                <a:path w="2440940" h="1211579">
                  <a:moveTo>
                    <a:pt x="2320544" y="256540"/>
                  </a:moveTo>
                  <a:lnTo>
                    <a:pt x="2314613" y="228600"/>
                  </a:lnTo>
                  <a:lnTo>
                    <a:pt x="2307717" y="218274"/>
                  </a:lnTo>
                  <a:lnTo>
                    <a:pt x="2307717" y="256540"/>
                  </a:lnTo>
                  <a:lnTo>
                    <a:pt x="2302738" y="279400"/>
                  </a:lnTo>
                  <a:lnTo>
                    <a:pt x="2289264" y="299720"/>
                  </a:lnTo>
                  <a:lnTo>
                    <a:pt x="2269337" y="312420"/>
                  </a:lnTo>
                  <a:lnTo>
                    <a:pt x="2245106" y="317500"/>
                  </a:lnTo>
                  <a:lnTo>
                    <a:pt x="2220912" y="312420"/>
                  </a:lnTo>
                  <a:lnTo>
                    <a:pt x="2201176" y="299720"/>
                  </a:lnTo>
                  <a:lnTo>
                    <a:pt x="2187867" y="279400"/>
                  </a:lnTo>
                  <a:lnTo>
                    <a:pt x="2183003" y="256540"/>
                  </a:lnTo>
                  <a:lnTo>
                    <a:pt x="2187867" y="233680"/>
                  </a:lnTo>
                  <a:lnTo>
                    <a:pt x="2201176" y="214630"/>
                  </a:lnTo>
                  <a:lnTo>
                    <a:pt x="2220912" y="201930"/>
                  </a:lnTo>
                  <a:lnTo>
                    <a:pt x="2245106" y="196850"/>
                  </a:lnTo>
                  <a:lnTo>
                    <a:pt x="2269337" y="201930"/>
                  </a:lnTo>
                  <a:lnTo>
                    <a:pt x="2289264" y="214630"/>
                  </a:lnTo>
                  <a:lnTo>
                    <a:pt x="2302738" y="233680"/>
                  </a:lnTo>
                  <a:lnTo>
                    <a:pt x="2307717" y="256540"/>
                  </a:lnTo>
                  <a:lnTo>
                    <a:pt x="2307717" y="218274"/>
                  </a:lnTo>
                  <a:lnTo>
                    <a:pt x="2298484" y="204470"/>
                  </a:lnTo>
                  <a:lnTo>
                    <a:pt x="2286495" y="196850"/>
                  </a:lnTo>
                  <a:lnTo>
                    <a:pt x="2274506" y="189230"/>
                  </a:lnTo>
                  <a:lnTo>
                    <a:pt x="2245106" y="184150"/>
                  </a:lnTo>
                  <a:lnTo>
                    <a:pt x="2215985" y="189230"/>
                  </a:lnTo>
                  <a:lnTo>
                    <a:pt x="2192147" y="204470"/>
                  </a:lnTo>
                  <a:lnTo>
                    <a:pt x="2176056" y="228600"/>
                  </a:lnTo>
                  <a:lnTo>
                    <a:pt x="2170176" y="256540"/>
                  </a:lnTo>
                  <a:lnTo>
                    <a:pt x="2176056" y="284480"/>
                  </a:lnTo>
                  <a:lnTo>
                    <a:pt x="2192147" y="308610"/>
                  </a:lnTo>
                  <a:lnTo>
                    <a:pt x="2215985" y="323850"/>
                  </a:lnTo>
                  <a:lnTo>
                    <a:pt x="2245106" y="330200"/>
                  </a:lnTo>
                  <a:lnTo>
                    <a:pt x="2274506" y="323850"/>
                  </a:lnTo>
                  <a:lnTo>
                    <a:pt x="2284501" y="317500"/>
                  </a:lnTo>
                  <a:lnTo>
                    <a:pt x="2298484" y="308610"/>
                  </a:lnTo>
                  <a:lnTo>
                    <a:pt x="2314613" y="284480"/>
                  </a:lnTo>
                  <a:lnTo>
                    <a:pt x="2320544" y="256540"/>
                  </a:lnTo>
                  <a:close/>
                </a:path>
                <a:path w="2440940" h="1211579">
                  <a:moveTo>
                    <a:pt x="2440940" y="113030"/>
                  </a:moveTo>
                  <a:lnTo>
                    <a:pt x="2440432" y="111760"/>
                  </a:lnTo>
                  <a:lnTo>
                    <a:pt x="2428113" y="97980"/>
                  </a:lnTo>
                  <a:lnTo>
                    <a:pt x="2428113" y="121920"/>
                  </a:lnTo>
                  <a:lnTo>
                    <a:pt x="2428113" y="123190"/>
                  </a:lnTo>
                  <a:lnTo>
                    <a:pt x="2425192" y="137160"/>
                  </a:lnTo>
                  <a:lnTo>
                    <a:pt x="2417280" y="148590"/>
                  </a:lnTo>
                  <a:lnTo>
                    <a:pt x="2405646" y="156210"/>
                  </a:lnTo>
                  <a:lnTo>
                    <a:pt x="2391537" y="158750"/>
                  </a:lnTo>
                  <a:lnTo>
                    <a:pt x="2382393" y="158750"/>
                  </a:lnTo>
                  <a:lnTo>
                    <a:pt x="2376551" y="157695"/>
                  </a:lnTo>
                  <a:lnTo>
                    <a:pt x="2376551" y="170180"/>
                  </a:lnTo>
                  <a:lnTo>
                    <a:pt x="2376551" y="349250"/>
                  </a:lnTo>
                  <a:lnTo>
                    <a:pt x="2376551" y="361950"/>
                  </a:lnTo>
                  <a:lnTo>
                    <a:pt x="2376551" y="394970"/>
                  </a:lnTo>
                  <a:lnTo>
                    <a:pt x="2371725" y="400050"/>
                  </a:lnTo>
                  <a:lnTo>
                    <a:pt x="2118995" y="400050"/>
                  </a:lnTo>
                  <a:lnTo>
                    <a:pt x="2114169" y="394970"/>
                  </a:lnTo>
                  <a:lnTo>
                    <a:pt x="2114169" y="361950"/>
                  </a:lnTo>
                  <a:lnTo>
                    <a:pt x="2376551" y="361950"/>
                  </a:lnTo>
                  <a:lnTo>
                    <a:pt x="2376551" y="349250"/>
                  </a:lnTo>
                  <a:lnTo>
                    <a:pt x="2114169" y="349250"/>
                  </a:lnTo>
                  <a:lnTo>
                    <a:pt x="2114169" y="170180"/>
                  </a:lnTo>
                  <a:lnTo>
                    <a:pt x="2125383" y="167640"/>
                  </a:lnTo>
                  <a:lnTo>
                    <a:pt x="2135416" y="162560"/>
                  </a:lnTo>
                  <a:lnTo>
                    <a:pt x="2140534" y="158750"/>
                  </a:lnTo>
                  <a:lnTo>
                    <a:pt x="2143937" y="156210"/>
                  </a:lnTo>
                  <a:lnTo>
                    <a:pt x="2150618" y="147320"/>
                  </a:lnTo>
                  <a:lnTo>
                    <a:pt x="2158390" y="157480"/>
                  </a:lnTo>
                  <a:lnTo>
                    <a:pt x="2168487" y="165100"/>
                  </a:lnTo>
                  <a:lnTo>
                    <a:pt x="2180374" y="168910"/>
                  </a:lnTo>
                  <a:lnTo>
                    <a:pt x="2193544" y="171450"/>
                  </a:lnTo>
                  <a:lnTo>
                    <a:pt x="2202180" y="171450"/>
                  </a:lnTo>
                  <a:lnTo>
                    <a:pt x="2245106" y="147320"/>
                  </a:lnTo>
                  <a:lnTo>
                    <a:pt x="2252815" y="157480"/>
                  </a:lnTo>
                  <a:lnTo>
                    <a:pt x="2262886" y="165100"/>
                  </a:lnTo>
                  <a:lnTo>
                    <a:pt x="2274786" y="168910"/>
                  </a:lnTo>
                  <a:lnTo>
                    <a:pt x="2288032" y="171450"/>
                  </a:lnTo>
                  <a:lnTo>
                    <a:pt x="2297176" y="171450"/>
                  </a:lnTo>
                  <a:lnTo>
                    <a:pt x="2319426" y="158750"/>
                  </a:lnTo>
                  <a:lnTo>
                    <a:pt x="2339467" y="147320"/>
                  </a:lnTo>
                  <a:lnTo>
                    <a:pt x="2346198" y="156210"/>
                  </a:lnTo>
                  <a:lnTo>
                    <a:pt x="2354796" y="162560"/>
                  </a:lnTo>
                  <a:lnTo>
                    <a:pt x="2365006" y="167640"/>
                  </a:lnTo>
                  <a:lnTo>
                    <a:pt x="2376551" y="170180"/>
                  </a:lnTo>
                  <a:lnTo>
                    <a:pt x="2376551" y="157695"/>
                  </a:lnTo>
                  <a:lnTo>
                    <a:pt x="2368397" y="156210"/>
                  </a:lnTo>
                  <a:lnTo>
                    <a:pt x="2356993" y="148590"/>
                  </a:lnTo>
                  <a:lnTo>
                    <a:pt x="2356129" y="147320"/>
                  </a:lnTo>
                  <a:lnTo>
                    <a:pt x="2349258" y="137160"/>
                  </a:lnTo>
                  <a:lnTo>
                    <a:pt x="2346452" y="123190"/>
                  </a:lnTo>
                  <a:lnTo>
                    <a:pt x="2346452" y="121920"/>
                  </a:lnTo>
                  <a:lnTo>
                    <a:pt x="2428113" y="121920"/>
                  </a:lnTo>
                  <a:lnTo>
                    <a:pt x="2428113" y="97980"/>
                  </a:lnTo>
                  <a:lnTo>
                    <a:pt x="2420493" y="89446"/>
                  </a:lnTo>
                  <a:lnTo>
                    <a:pt x="2420493" y="109220"/>
                  </a:lnTo>
                  <a:lnTo>
                    <a:pt x="2344420" y="109220"/>
                  </a:lnTo>
                  <a:lnTo>
                    <a:pt x="2333625" y="85674"/>
                  </a:lnTo>
                  <a:lnTo>
                    <a:pt x="2333625" y="121920"/>
                  </a:lnTo>
                  <a:lnTo>
                    <a:pt x="2333625" y="123190"/>
                  </a:lnTo>
                  <a:lnTo>
                    <a:pt x="2330704" y="137160"/>
                  </a:lnTo>
                  <a:lnTo>
                    <a:pt x="2322804" y="148590"/>
                  </a:lnTo>
                  <a:lnTo>
                    <a:pt x="2311209" y="156210"/>
                  </a:lnTo>
                  <a:lnTo>
                    <a:pt x="2297176" y="158750"/>
                  </a:lnTo>
                  <a:lnTo>
                    <a:pt x="2288032" y="158750"/>
                  </a:lnTo>
                  <a:lnTo>
                    <a:pt x="2254478" y="137160"/>
                  </a:lnTo>
                  <a:lnTo>
                    <a:pt x="2251583" y="123190"/>
                  </a:lnTo>
                  <a:lnTo>
                    <a:pt x="2251583" y="121920"/>
                  </a:lnTo>
                  <a:lnTo>
                    <a:pt x="2333625" y="121920"/>
                  </a:lnTo>
                  <a:lnTo>
                    <a:pt x="2333625" y="85674"/>
                  </a:lnTo>
                  <a:lnTo>
                    <a:pt x="2329815" y="77355"/>
                  </a:lnTo>
                  <a:lnTo>
                    <a:pt x="2329815" y="109220"/>
                  </a:lnTo>
                  <a:lnTo>
                    <a:pt x="2251583" y="109220"/>
                  </a:lnTo>
                  <a:lnTo>
                    <a:pt x="2251583" y="63500"/>
                  </a:lnTo>
                  <a:lnTo>
                    <a:pt x="2310003" y="63500"/>
                  </a:lnTo>
                  <a:lnTo>
                    <a:pt x="2329815" y="109220"/>
                  </a:lnTo>
                  <a:lnTo>
                    <a:pt x="2329815" y="77355"/>
                  </a:lnTo>
                  <a:lnTo>
                    <a:pt x="2323465" y="63500"/>
                  </a:lnTo>
                  <a:lnTo>
                    <a:pt x="2379726" y="63500"/>
                  </a:lnTo>
                  <a:lnTo>
                    <a:pt x="2420493" y="109220"/>
                  </a:lnTo>
                  <a:lnTo>
                    <a:pt x="2420493" y="89446"/>
                  </a:lnTo>
                  <a:lnTo>
                    <a:pt x="2397315" y="63500"/>
                  </a:lnTo>
                  <a:lnTo>
                    <a:pt x="2389378" y="54610"/>
                  </a:lnTo>
                  <a:lnTo>
                    <a:pt x="2389378" y="24142"/>
                  </a:lnTo>
                  <a:lnTo>
                    <a:pt x="2387485" y="15240"/>
                  </a:lnTo>
                  <a:lnTo>
                    <a:pt x="2382431" y="7620"/>
                  </a:lnTo>
                  <a:lnTo>
                    <a:pt x="2376551" y="3632"/>
                  </a:lnTo>
                  <a:lnTo>
                    <a:pt x="2376551" y="17792"/>
                  </a:lnTo>
                  <a:lnTo>
                    <a:pt x="2376551" y="50800"/>
                  </a:lnTo>
                  <a:lnTo>
                    <a:pt x="2238629" y="50800"/>
                  </a:lnTo>
                  <a:lnTo>
                    <a:pt x="2238629" y="63500"/>
                  </a:lnTo>
                  <a:lnTo>
                    <a:pt x="2238629" y="109220"/>
                  </a:lnTo>
                  <a:lnTo>
                    <a:pt x="2238629" y="121920"/>
                  </a:lnTo>
                  <a:lnTo>
                    <a:pt x="2238629" y="123190"/>
                  </a:lnTo>
                  <a:lnTo>
                    <a:pt x="2235708" y="137160"/>
                  </a:lnTo>
                  <a:lnTo>
                    <a:pt x="2227834" y="148590"/>
                  </a:lnTo>
                  <a:lnTo>
                    <a:pt x="2216213" y="156210"/>
                  </a:lnTo>
                  <a:lnTo>
                    <a:pt x="2202180" y="158750"/>
                  </a:lnTo>
                  <a:lnTo>
                    <a:pt x="2193544" y="158750"/>
                  </a:lnTo>
                  <a:lnTo>
                    <a:pt x="2159927" y="137160"/>
                  </a:lnTo>
                  <a:lnTo>
                    <a:pt x="2157095" y="123190"/>
                  </a:lnTo>
                  <a:lnTo>
                    <a:pt x="2157095" y="121920"/>
                  </a:lnTo>
                  <a:lnTo>
                    <a:pt x="2238629" y="121920"/>
                  </a:lnTo>
                  <a:lnTo>
                    <a:pt x="2238629" y="109220"/>
                  </a:lnTo>
                  <a:lnTo>
                    <a:pt x="2160270" y="109220"/>
                  </a:lnTo>
                  <a:lnTo>
                    <a:pt x="2180717" y="63500"/>
                  </a:lnTo>
                  <a:lnTo>
                    <a:pt x="2238629" y="63500"/>
                  </a:lnTo>
                  <a:lnTo>
                    <a:pt x="2238629" y="50800"/>
                  </a:lnTo>
                  <a:lnTo>
                    <a:pt x="2166747" y="50800"/>
                  </a:lnTo>
                  <a:lnTo>
                    <a:pt x="2166747" y="63500"/>
                  </a:lnTo>
                  <a:lnTo>
                    <a:pt x="2146300" y="109220"/>
                  </a:lnTo>
                  <a:lnTo>
                    <a:pt x="2144268" y="109220"/>
                  </a:lnTo>
                  <a:lnTo>
                    <a:pt x="2144268" y="121920"/>
                  </a:lnTo>
                  <a:lnTo>
                    <a:pt x="2144268" y="123190"/>
                  </a:lnTo>
                  <a:lnTo>
                    <a:pt x="2141347" y="137160"/>
                  </a:lnTo>
                  <a:lnTo>
                    <a:pt x="2133384" y="148590"/>
                  </a:lnTo>
                  <a:lnTo>
                    <a:pt x="2121585" y="156210"/>
                  </a:lnTo>
                  <a:lnTo>
                    <a:pt x="2107184" y="158750"/>
                  </a:lnTo>
                  <a:lnTo>
                    <a:pt x="2099183" y="158750"/>
                  </a:lnTo>
                  <a:lnTo>
                    <a:pt x="2084832" y="156210"/>
                  </a:lnTo>
                  <a:lnTo>
                    <a:pt x="2073211" y="148590"/>
                  </a:lnTo>
                  <a:lnTo>
                    <a:pt x="2065439" y="137160"/>
                  </a:lnTo>
                  <a:lnTo>
                    <a:pt x="2062607" y="123190"/>
                  </a:lnTo>
                  <a:lnTo>
                    <a:pt x="2062607" y="121920"/>
                  </a:lnTo>
                  <a:lnTo>
                    <a:pt x="2144268" y="121920"/>
                  </a:lnTo>
                  <a:lnTo>
                    <a:pt x="2144268" y="109220"/>
                  </a:lnTo>
                  <a:lnTo>
                    <a:pt x="2070227" y="109220"/>
                  </a:lnTo>
                  <a:lnTo>
                    <a:pt x="2110994" y="63500"/>
                  </a:lnTo>
                  <a:lnTo>
                    <a:pt x="2166747" y="63500"/>
                  </a:lnTo>
                  <a:lnTo>
                    <a:pt x="2166747" y="50800"/>
                  </a:lnTo>
                  <a:lnTo>
                    <a:pt x="2114169" y="50800"/>
                  </a:lnTo>
                  <a:lnTo>
                    <a:pt x="2114169" y="17792"/>
                  </a:lnTo>
                  <a:lnTo>
                    <a:pt x="2118995" y="13970"/>
                  </a:lnTo>
                  <a:lnTo>
                    <a:pt x="2371725" y="13970"/>
                  </a:lnTo>
                  <a:lnTo>
                    <a:pt x="2376551" y="17792"/>
                  </a:lnTo>
                  <a:lnTo>
                    <a:pt x="2376551" y="3632"/>
                  </a:lnTo>
                  <a:lnTo>
                    <a:pt x="2374950" y="2540"/>
                  </a:lnTo>
                  <a:lnTo>
                    <a:pt x="2365883" y="0"/>
                  </a:lnTo>
                  <a:lnTo>
                    <a:pt x="2124837" y="0"/>
                  </a:lnTo>
                  <a:lnTo>
                    <a:pt x="2115731" y="2540"/>
                  </a:lnTo>
                  <a:lnTo>
                    <a:pt x="2108263" y="7620"/>
                  </a:lnTo>
                  <a:lnTo>
                    <a:pt x="2103196" y="15240"/>
                  </a:lnTo>
                  <a:lnTo>
                    <a:pt x="2101342" y="24142"/>
                  </a:lnTo>
                  <a:lnTo>
                    <a:pt x="2101342" y="54610"/>
                  </a:lnTo>
                  <a:lnTo>
                    <a:pt x="2050288" y="111760"/>
                  </a:lnTo>
                  <a:lnTo>
                    <a:pt x="2049780" y="113030"/>
                  </a:lnTo>
                  <a:lnTo>
                    <a:pt x="2049780" y="123190"/>
                  </a:lnTo>
                  <a:lnTo>
                    <a:pt x="2053628" y="142240"/>
                  </a:lnTo>
                  <a:lnTo>
                    <a:pt x="2064181" y="157480"/>
                  </a:lnTo>
                  <a:lnTo>
                    <a:pt x="2079879" y="167640"/>
                  </a:lnTo>
                  <a:lnTo>
                    <a:pt x="2099183" y="171450"/>
                  </a:lnTo>
                  <a:lnTo>
                    <a:pt x="2101342" y="171450"/>
                  </a:lnTo>
                  <a:lnTo>
                    <a:pt x="2101342" y="389890"/>
                  </a:lnTo>
                  <a:lnTo>
                    <a:pt x="2103196" y="397510"/>
                  </a:lnTo>
                  <a:lnTo>
                    <a:pt x="2108263" y="405130"/>
                  </a:lnTo>
                  <a:lnTo>
                    <a:pt x="2115731" y="410210"/>
                  </a:lnTo>
                  <a:lnTo>
                    <a:pt x="2124837" y="411480"/>
                  </a:lnTo>
                  <a:lnTo>
                    <a:pt x="2365883" y="411480"/>
                  </a:lnTo>
                  <a:lnTo>
                    <a:pt x="2374950" y="410210"/>
                  </a:lnTo>
                  <a:lnTo>
                    <a:pt x="2382431" y="405130"/>
                  </a:lnTo>
                  <a:lnTo>
                    <a:pt x="2385796" y="400050"/>
                  </a:lnTo>
                  <a:lnTo>
                    <a:pt x="2387485" y="397510"/>
                  </a:lnTo>
                  <a:lnTo>
                    <a:pt x="2389378" y="389890"/>
                  </a:lnTo>
                  <a:lnTo>
                    <a:pt x="2389378" y="171450"/>
                  </a:lnTo>
                  <a:lnTo>
                    <a:pt x="2391537" y="171450"/>
                  </a:lnTo>
                  <a:lnTo>
                    <a:pt x="2410599" y="167640"/>
                  </a:lnTo>
                  <a:lnTo>
                    <a:pt x="2424366" y="158750"/>
                  </a:lnTo>
                  <a:lnTo>
                    <a:pt x="2426335" y="157480"/>
                  </a:lnTo>
                  <a:lnTo>
                    <a:pt x="2437003" y="142240"/>
                  </a:lnTo>
                  <a:lnTo>
                    <a:pt x="2440940" y="123190"/>
                  </a:lnTo>
                  <a:lnTo>
                    <a:pt x="2440940" y="113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17410" y="2907791"/>
              <a:ext cx="218821" cy="21247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167879" y="2857499"/>
              <a:ext cx="322580" cy="411480"/>
            </a:xfrm>
            <a:custGeom>
              <a:avLst/>
              <a:gdLst/>
              <a:ahLst/>
              <a:cxnLst/>
              <a:rect l="l" t="t" r="r" b="b"/>
              <a:pathLst>
                <a:path w="322579" h="411479">
                  <a:moveTo>
                    <a:pt x="223773" y="376681"/>
                  </a:moveTo>
                  <a:lnTo>
                    <a:pt x="76200" y="376681"/>
                  </a:lnTo>
                  <a:lnTo>
                    <a:pt x="69214" y="369950"/>
                  </a:lnTo>
                  <a:lnTo>
                    <a:pt x="69112" y="318135"/>
                  </a:lnTo>
                  <a:lnTo>
                    <a:pt x="67728" y="304189"/>
                  </a:lnTo>
                  <a:lnTo>
                    <a:pt x="63398" y="290041"/>
                  </a:lnTo>
                  <a:lnTo>
                    <a:pt x="56350" y="277074"/>
                  </a:lnTo>
                  <a:lnTo>
                    <a:pt x="45869" y="264667"/>
                  </a:lnTo>
                  <a:lnTo>
                    <a:pt x="26732" y="241870"/>
                  </a:lnTo>
                  <a:lnTo>
                    <a:pt x="12076" y="215238"/>
                  </a:lnTo>
                  <a:lnTo>
                    <a:pt x="3059" y="186461"/>
                  </a:lnTo>
                  <a:lnTo>
                    <a:pt x="0" y="156210"/>
                  </a:lnTo>
                  <a:lnTo>
                    <a:pt x="8241" y="106908"/>
                  </a:lnTo>
                  <a:lnTo>
                    <a:pt x="31190" y="64033"/>
                  </a:lnTo>
                  <a:lnTo>
                    <a:pt x="66102" y="30187"/>
                  </a:lnTo>
                  <a:lnTo>
                    <a:pt x="110287" y="7987"/>
                  </a:lnTo>
                  <a:lnTo>
                    <a:pt x="161035" y="0"/>
                  </a:lnTo>
                  <a:lnTo>
                    <a:pt x="220928" y="12445"/>
                  </a:lnTo>
                  <a:lnTo>
                    <a:pt x="161035" y="12445"/>
                  </a:lnTo>
                  <a:lnTo>
                    <a:pt x="114262" y="19837"/>
                  </a:lnTo>
                  <a:lnTo>
                    <a:pt x="73582" y="40346"/>
                  </a:lnTo>
                  <a:lnTo>
                    <a:pt x="41464" y="71538"/>
                  </a:lnTo>
                  <a:lnTo>
                    <a:pt x="20396" y="110984"/>
                  </a:lnTo>
                  <a:lnTo>
                    <a:pt x="12826" y="156210"/>
                  </a:lnTo>
                  <a:lnTo>
                    <a:pt x="15620" y="184250"/>
                  </a:lnTo>
                  <a:lnTo>
                    <a:pt x="23876" y="210604"/>
                  </a:lnTo>
                  <a:lnTo>
                    <a:pt x="37362" y="234899"/>
                  </a:lnTo>
                  <a:lnTo>
                    <a:pt x="55879" y="256794"/>
                  </a:lnTo>
                  <a:lnTo>
                    <a:pt x="63664" y="265455"/>
                  </a:lnTo>
                  <a:lnTo>
                    <a:pt x="70242" y="274980"/>
                  </a:lnTo>
                  <a:lnTo>
                    <a:pt x="75500" y="285279"/>
                  </a:lnTo>
                  <a:lnTo>
                    <a:pt x="79375" y="296291"/>
                  </a:lnTo>
                  <a:lnTo>
                    <a:pt x="242061" y="296291"/>
                  </a:lnTo>
                  <a:lnTo>
                    <a:pt x="242061" y="308736"/>
                  </a:lnTo>
                  <a:lnTo>
                    <a:pt x="81533" y="308736"/>
                  </a:lnTo>
                  <a:lnTo>
                    <a:pt x="82169" y="311911"/>
                  </a:lnTo>
                  <a:lnTo>
                    <a:pt x="82169" y="363219"/>
                  </a:lnTo>
                  <a:lnTo>
                    <a:pt x="83184" y="364236"/>
                  </a:lnTo>
                  <a:lnTo>
                    <a:pt x="223773" y="364236"/>
                  </a:lnTo>
                  <a:lnTo>
                    <a:pt x="223773" y="376681"/>
                  </a:lnTo>
                  <a:close/>
                </a:path>
                <a:path w="322579" h="411479">
                  <a:moveTo>
                    <a:pt x="309752" y="156210"/>
                  </a:moveTo>
                  <a:lnTo>
                    <a:pt x="302106" y="110984"/>
                  </a:lnTo>
                  <a:lnTo>
                    <a:pt x="280885" y="71538"/>
                  </a:lnTo>
                  <a:lnTo>
                    <a:pt x="248601" y="40346"/>
                  </a:lnTo>
                  <a:lnTo>
                    <a:pt x="207809" y="19837"/>
                  </a:lnTo>
                  <a:lnTo>
                    <a:pt x="161035" y="12445"/>
                  </a:lnTo>
                  <a:lnTo>
                    <a:pt x="220928" y="12445"/>
                  </a:lnTo>
                  <a:lnTo>
                    <a:pt x="256349" y="30187"/>
                  </a:lnTo>
                  <a:lnTo>
                    <a:pt x="291350" y="64033"/>
                  </a:lnTo>
                  <a:lnTo>
                    <a:pt x="309752" y="98385"/>
                  </a:lnTo>
                  <a:lnTo>
                    <a:pt x="309752" y="156210"/>
                  </a:lnTo>
                  <a:close/>
                </a:path>
                <a:path w="322579" h="411479">
                  <a:moveTo>
                    <a:pt x="224485" y="399033"/>
                  </a:moveTo>
                  <a:lnTo>
                    <a:pt x="194817" y="399033"/>
                  </a:lnTo>
                  <a:lnTo>
                    <a:pt x="204786" y="397293"/>
                  </a:lnTo>
                  <a:lnTo>
                    <a:pt x="213333" y="392530"/>
                  </a:lnTo>
                  <a:lnTo>
                    <a:pt x="219861" y="385431"/>
                  </a:lnTo>
                  <a:lnTo>
                    <a:pt x="223773" y="376681"/>
                  </a:lnTo>
                  <a:lnTo>
                    <a:pt x="223773" y="364236"/>
                  </a:lnTo>
                  <a:lnTo>
                    <a:pt x="240410" y="364236"/>
                  </a:lnTo>
                  <a:lnTo>
                    <a:pt x="241045" y="363219"/>
                  </a:lnTo>
                  <a:lnTo>
                    <a:pt x="241045" y="343027"/>
                  </a:lnTo>
                  <a:lnTo>
                    <a:pt x="106807" y="343027"/>
                  </a:lnTo>
                  <a:lnTo>
                    <a:pt x="103632" y="340360"/>
                  </a:lnTo>
                  <a:lnTo>
                    <a:pt x="103632" y="333121"/>
                  </a:lnTo>
                  <a:lnTo>
                    <a:pt x="106807" y="330580"/>
                  </a:lnTo>
                  <a:lnTo>
                    <a:pt x="241045" y="330580"/>
                  </a:lnTo>
                  <a:lnTo>
                    <a:pt x="241045" y="314960"/>
                  </a:lnTo>
                  <a:lnTo>
                    <a:pt x="242061" y="308736"/>
                  </a:lnTo>
                  <a:lnTo>
                    <a:pt x="242061" y="296291"/>
                  </a:lnTo>
                  <a:lnTo>
                    <a:pt x="244220" y="296291"/>
                  </a:lnTo>
                  <a:lnTo>
                    <a:pt x="247738" y="285279"/>
                  </a:lnTo>
                  <a:lnTo>
                    <a:pt x="252767" y="274662"/>
                  </a:lnTo>
                  <a:lnTo>
                    <a:pt x="259269" y="264806"/>
                  </a:lnTo>
                  <a:lnTo>
                    <a:pt x="267334" y="255777"/>
                  </a:lnTo>
                  <a:lnTo>
                    <a:pt x="285469" y="234123"/>
                  </a:lnTo>
                  <a:lnTo>
                    <a:pt x="298779" y="209905"/>
                  </a:lnTo>
                  <a:lnTo>
                    <a:pt x="306958" y="183742"/>
                  </a:lnTo>
                  <a:lnTo>
                    <a:pt x="309752" y="156210"/>
                  </a:lnTo>
                  <a:lnTo>
                    <a:pt x="309752" y="98385"/>
                  </a:lnTo>
                  <a:lnTo>
                    <a:pt x="314325" y="106908"/>
                  </a:lnTo>
                  <a:lnTo>
                    <a:pt x="322579" y="156210"/>
                  </a:lnTo>
                  <a:lnTo>
                    <a:pt x="319518" y="186371"/>
                  </a:lnTo>
                  <a:lnTo>
                    <a:pt x="310577" y="214921"/>
                  </a:lnTo>
                  <a:lnTo>
                    <a:pt x="296099" y="241222"/>
                  </a:lnTo>
                  <a:lnTo>
                    <a:pt x="276478" y="264667"/>
                  </a:lnTo>
                  <a:lnTo>
                    <a:pt x="255256" y="308736"/>
                  </a:lnTo>
                  <a:lnTo>
                    <a:pt x="254380" y="318135"/>
                  </a:lnTo>
                  <a:lnTo>
                    <a:pt x="254380" y="369950"/>
                  </a:lnTo>
                  <a:lnTo>
                    <a:pt x="247395" y="376681"/>
                  </a:lnTo>
                  <a:lnTo>
                    <a:pt x="236727" y="376681"/>
                  </a:lnTo>
                  <a:lnTo>
                    <a:pt x="231723" y="390485"/>
                  </a:lnTo>
                  <a:lnTo>
                    <a:pt x="224485" y="399033"/>
                  </a:lnTo>
                  <a:close/>
                </a:path>
                <a:path w="322579" h="411479">
                  <a:moveTo>
                    <a:pt x="194817" y="411480"/>
                  </a:moveTo>
                  <a:lnTo>
                    <a:pt x="128777" y="411480"/>
                  </a:lnTo>
                  <a:lnTo>
                    <a:pt x="113855" y="408838"/>
                  </a:lnTo>
                  <a:lnTo>
                    <a:pt x="101219" y="401509"/>
                  </a:lnTo>
                  <a:lnTo>
                    <a:pt x="91909" y="390485"/>
                  </a:lnTo>
                  <a:lnTo>
                    <a:pt x="86995" y="376681"/>
                  </a:lnTo>
                  <a:lnTo>
                    <a:pt x="99821" y="376681"/>
                  </a:lnTo>
                  <a:lnTo>
                    <a:pt x="103720" y="385431"/>
                  </a:lnTo>
                  <a:lnTo>
                    <a:pt x="110247" y="392530"/>
                  </a:lnTo>
                  <a:lnTo>
                    <a:pt x="118795" y="397293"/>
                  </a:lnTo>
                  <a:lnTo>
                    <a:pt x="128777" y="399033"/>
                  </a:lnTo>
                  <a:lnTo>
                    <a:pt x="224485" y="399033"/>
                  </a:lnTo>
                  <a:lnTo>
                    <a:pt x="222388" y="401509"/>
                  </a:lnTo>
                  <a:lnTo>
                    <a:pt x="209739" y="408838"/>
                  </a:lnTo>
                  <a:lnTo>
                    <a:pt x="194817" y="411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9687433" y="2204592"/>
            <a:ext cx="86995" cy="81915"/>
          </a:xfrm>
          <a:custGeom>
            <a:avLst/>
            <a:gdLst/>
            <a:ahLst/>
            <a:cxnLst/>
            <a:rect l="l" t="t" r="r" b="b"/>
            <a:pathLst>
              <a:path w="86995" h="81914">
                <a:moveTo>
                  <a:pt x="13589" y="71501"/>
                </a:moveTo>
                <a:lnTo>
                  <a:pt x="10160" y="68707"/>
                </a:lnTo>
                <a:lnTo>
                  <a:pt x="3416" y="68707"/>
                </a:lnTo>
                <a:lnTo>
                  <a:pt x="0" y="71501"/>
                </a:lnTo>
                <a:lnTo>
                  <a:pt x="0" y="79121"/>
                </a:lnTo>
                <a:lnTo>
                  <a:pt x="3416" y="81915"/>
                </a:lnTo>
                <a:lnTo>
                  <a:pt x="10160" y="81915"/>
                </a:lnTo>
                <a:lnTo>
                  <a:pt x="13589" y="79121"/>
                </a:lnTo>
                <a:lnTo>
                  <a:pt x="13589" y="71501"/>
                </a:lnTo>
                <a:close/>
              </a:path>
              <a:path w="86995" h="81914">
                <a:moveTo>
                  <a:pt x="13589" y="37084"/>
                </a:moveTo>
                <a:lnTo>
                  <a:pt x="10160" y="34417"/>
                </a:lnTo>
                <a:lnTo>
                  <a:pt x="3416" y="34417"/>
                </a:lnTo>
                <a:lnTo>
                  <a:pt x="0" y="37084"/>
                </a:lnTo>
                <a:lnTo>
                  <a:pt x="0" y="44323"/>
                </a:lnTo>
                <a:lnTo>
                  <a:pt x="3416" y="47625"/>
                </a:lnTo>
                <a:lnTo>
                  <a:pt x="10160" y="47625"/>
                </a:lnTo>
                <a:lnTo>
                  <a:pt x="13589" y="44323"/>
                </a:lnTo>
                <a:lnTo>
                  <a:pt x="13589" y="37084"/>
                </a:lnTo>
                <a:close/>
              </a:path>
              <a:path w="86995" h="81914">
                <a:moveTo>
                  <a:pt x="13589" y="2794"/>
                </a:moveTo>
                <a:lnTo>
                  <a:pt x="10160" y="0"/>
                </a:lnTo>
                <a:lnTo>
                  <a:pt x="3416" y="0"/>
                </a:lnTo>
                <a:lnTo>
                  <a:pt x="0" y="2794"/>
                </a:lnTo>
                <a:lnTo>
                  <a:pt x="0" y="9906"/>
                </a:lnTo>
                <a:lnTo>
                  <a:pt x="3416" y="13208"/>
                </a:lnTo>
                <a:lnTo>
                  <a:pt x="10160" y="13208"/>
                </a:lnTo>
                <a:lnTo>
                  <a:pt x="13589" y="9906"/>
                </a:lnTo>
                <a:lnTo>
                  <a:pt x="13589" y="2794"/>
                </a:lnTo>
                <a:close/>
              </a:path>
              <a:path w="86995" h="81914">
                <a:moveTo>
                  <a:pt x="49022" y="71501"/>
                </a:moveTo>
                <a:lnTo>
                  <a:pt x="46101" y="68707"/>
                </a:lnTo>
                <a:lnTo>
                  <a:pt x="38735" y="68707"/>
                </a:lnTo>
                <a:lnTo>
                  <a:pt x="35433" y="71501"/>
                </a:lnTo>
                <a:lnTo>
                  <a:pt x="35433" y="79121"/>
                </a:lnTo>
                <a:lnTo>
                  <a:pt x="38735" y="81915"/>
                </a:lnTo>
                <a:lnTo>
                  <a:pt x="46101" y="81915"/>
                </a:lnTo>
                <a:lnTo>
                  <a:pt x="49022" y="79121"/>
                </a:lnTo>
                <a:lnTo>
                  <a:pt x="49022" y="71501"/>
                </a:lnTo>
                <a:close/>
              </a:path>
              <a:path w="86995" h="81914">
                <a:moveTo>
                  <a:pt x="49022" y="37084"/>
                </a:moveTo>
                <a:lnTo>
                  <a:pt x="46101" y="34417"/>
                </a:lnTo>
                <a:lnTo>
                  <a:pt x="38735" y="34417"/>
                </a:lnTo>
                <a:lnTo>
                  <a:pt x="35433" y="37084"/>
                </a:lnTo>
                <a:lnTo>
                  <a:pt x="35433" y="44323"/>
                </a:lnTo>
                <a:lnTo>
                  <a:pt x="38735" y="47625"/>
                </a:lnTo>
                <a:lnTo>
                  <a:pt x="46101" y="47625"/>
                </a:lnTo>
                <a:lnTo>
                  <a:pt x="49022" y="44323"/>
                </a:lnTo>
                <a:lnTo>
                  <a:pt x="49022" y="37084"/>
                </a:lnTo>
                <a:close/>
              </a:path>
              <a:path w="86995" h="81914">
                <a:moveTo>
                  <a:pt x="49022" y="2794"/>
                </a:moveTo>
                <a:lnTo>
                  <a:pt x="46101" y="0"/>
                </a:lnTo>
                <a:lnTo>
                  <a:pt x="38735" y="0"/>
                </a:lnTo>
                <a:lnTo>
                  <a:pt x="35433" y="2794"/>
                </a:lnTo>
                <a:lnTo>
                  <a:pt x="35433" y="9906"/>
                </a:lnTo>
                <a:lnTo>
                  <a:pt x="38735" y="13208"/>
                </a:lnTo>
                <a:lnTo>
                  <a:pt x="46101" y="13208"/>
                </a:lnTo>
                <a:lnTo>
                  <a:pt x="49022" y="9906"/>
                </a:lnTo>
                <a:lnTo>
                  <a:pt x="49022" y="2794"/>
                </a:lnTo>
                <a:close/>
              </a:path>
              <a:path w="86995" h="81914">
                <a:moveTo>
                  <a:pt x="86728" y="71501"/>
                </a:moveTo>
                <a:lnTo>
                  <a:pt x="83947" y="68707"/>
                </a:lnTo>
                <a:lnTo>
                  <a:pt x="76581" y="68707"/>
                </a:lnTo>
                <a:lnTo>
                  <a:pt x="73152" y="71501"/>
                </a:lnTo>
                <a:lnTo>
                  <a:pt x="73152" y="79121"/>
                </a:lnTo>
                <a:lnTo>
                  <a:pt x="76581" y="81915"/>
                </a:lnTo>
                <a:lnTo>
                  <a:pt x="83947" y="81915"/>
                </a:lnTo>
                <a:lnTo>
                  <a:pt x="86728" y="79121"/>
                </a:lnTo>
                <a:lnTo>
                  <a:pt x="86728" y="71501"/>
                </a:lnTo>
                <a:close/>
              </a:path>
              <a:path w="86995" h="81914">
                <a:moveTo>
                  <a:pt x="86728" y="37084"/>
                </a:moveTo>
                <a:lnTo>
                  <a:pt x="83947" y="34417"/>
                </a:lnTo>
                <a:lnTo>
                  <a:pt x="76581" y="34417"/>
                </a:lnTo>
                <a:lnTo>
                  <a:pt x="73152" y="37084"/>
                </a:lnTo>
                <a:lnTo>
                  <a:pt x="73152" y="44323"/>
                </a:lnTo>
                <a:lnTo>
                  <a:pt x="76581" y="47625"/>
                </a:lnTo>
                <a:lnTo>
                  <a:pt x="83947" y="47625"/>
                </a:lnTo>
                <a:lnTo>
                  <a:pt x="86728" y="44323"/>
                </a:lnTo>
                <a:lnTo>
                  <a:pt x="86728" y="37084"/>
                </a:lnTo>
                <a:close/>
              </a:path>
              <a:path w="86995" h="81914">
                <a:moveTo>
                  <a:pt x="86728" y="2794"/>
                </a:moveTo>
                <a:lnTo>
                  <a:pt x="83947" y="0"/>
                </a:lnTo>
                <a:lnTo>
                  <a:pt x="76581" y="0"/>
                </a:lnTo>
                <a:lnTo>
                  <a:pt x="73152" y="2794"/>
                </a:lnTo>
                <a:lnTo>
                  <a:pt x="73152" y="9906"/>
                </a:lnTo>
                <a:lnTo>
                  <a:pt x="76581" y="13208"/>
                </a:lnTo>
                <a:lnTo>
                  <a:pt x="83947" y="13208"/>
                </a:lnTo>
                <a:lnTo>
                  <a:pt x="86728" y="9906"/>
                </a:lnTo>
                <a:lnTo>
                  <a:pt x="86728" y="2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51987" y="2167889"/>
            <a:ext cx="158115" cy="154940"/>
          </a:xfrm>
          <a:custGeom>
            <a:avLst/>
            <a:gdLst/>
            <a:ahLst/>
            <a:cxnLst/>
            <a:rect l="l" t="t" r="r" b="b"/>
            <a:pathLst>
              <a:path w="158115" h="154939">
                <a:moveTo>
                  <a:pt x="157619" y="3810"/>
                </a:moveTo>
                <a:lnTo>
                  <a:pt x="156438" y="3810"/>
                </a:lnTo>
                <a:lnTo>
                  <a:pt x="156438" y="0"/>
                </a:lnTo>
                <a:lnTo>
                  <a:pt x="144792" y="0"/>
                </a:lnTo>
                <a:lnTo>
                  <a:pt x="144792" y="12700"/>
                </a:lnTo>
                <a:lnTo>
                  <a:pt x="144792" y="142240"/>
                </a:lnTo>
                <a:lnTo>
                  <a:pt x="12839" y="142240"/>
                </a:lnTo>
                <a:lnTo>
                  <a:pt x="12839" y="12700"/>
                </a:lnTo>
                <a:lnTo>
                  <a:pt x="144792" y="12700"/>
                </a:lnTo>
                <a:lnTo>
                  <a:pt x="144792" y="0"/>
                </a:lnTo>
                <a:lnTo>
                  <a:pt x="1181" y="0"/>
                </a:lnTo>
                <a:lnTo>
                  <a:pt x="1181" y="3810"/>
                </a:lnTo>
                <a:lnTo>
                  <a:pt x="0" y="3810"/>
                </a:lnTo>
                <a:lnTo>
                  <a:pt x="0" y="12700"/>
                </a:lnTo>
                <a:lnTo>
                  <a:pt x="0" y="142240"/>
                </a:lnTo>
                <a:lnTo>
                  <a:pt x="0" y="152400"/>
                </a:lnTo>
                <a:lnTo>
                  <a:pt x="1346" y="152400"/>
                </a:lnTo>
                <a:lnTo>
                  <a:pt x="1346" y="154940"/>
                </a:lnTo>
                <a:lnTo>
                  <a:pt x="156286" y="154940"/>
                </a:lnTo>
                <a:lnTo>
                  <a:pt x="156286" y="152400"/>
                </a:lnTo>
                <a:lnTo>
                  <a:pt x="157619" y="152400"/>
                </a:lnTo>
                <a:lnTo>
                  <a:pt x="157619" y="142240"/>
                </a:lnTo>
                <a:lnTo>
                  <a:pt x="157619" y="38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52940" y="2065019"/>
            <a:ext cx="424180" cy="411480"/>
          </a:xfrm>
          <a:custGeom>
            <a:avLst/>
            <a:gdLst/>
            <a:ahLst/>
            <a:cxnLst/>
            <a:rect l="l" t="t" r="r" b="b"/>
            <a:pathLst>
              <a:path w="424179" h="411480">
                <a:moveTo>
                  <a:pt x="336931" y="145923"/>
                </a:moveTo>
                <a:lnTo>
                  <a:pt x="334683" y="135610"/>
                </a:lnTo>
                <a:lnTo>
                  <a:pt x="328561" y="127038"/>
                </a:lnTo>
                <a:lnTo>
                  <a:pt x="324104" y="124129"/>
                </a:lnTo>
                <a:lnTo>
                  <a:pt x="324104" y="138176"/>
                </a:lnTo>
                <a:lnTo>
                  <a:pt x="324104" y="154305"/>
                </a:lnTo>
                <a:lnTo>
                  <a:pt x="317119" y="161036"/>
                </a:lnTo>
                <a:lnTo>
                  <a:pt x="300596" y="161036"/>
                </a:lnTo>
                <a:lnTo>
                  <a:pt x="293624" y="154305"/>
                </a:lnTo>
                <a:lnTo>
                  <a:pt x="293624" y="138176"/>
                </a:lnTo>
                <a:lnTo>
                  <a:pt x="300596" y="131445"/>
                </a:lnTo>
                <a:lnTo>
                  <a:pt x="317119" y="131445"/>
                </a:lnTo>
                <a:lnTo>
                  <a:pt x="324104" y="138176"/>
                </a:lnTo>
                <a:lnTo>
                  <a:pt x="324104" y="124129"/>
                </a:lnTo>
                <a:lnTo>
                  <a:pt x="319570" y="121170"/>
                </a:lnTo>
                <a:lnTo>
                  <a:pt x="308597" y="118999"/>
                </a:lnTo>
                <a:lnTo>
                  <a:pt x="297942" y="121170"/>
                </a:lnTo>
                <a:lnTo>
                  <a:pt x="289064" y="127038"/>
                </a:lnTo>
                <a:lnTo>
                  <a:pt x="283032" y="135610"/>
                </a:lnTo>
                <a:lnTo>
                  <a:pt x="280784" y="145923"/>
                </a:lnTo>
                <a:lnTo>
                  <a:pt x="282384" y="155219"/>
                </a:lnTo>
                <a:lnTo>
                  <a:pt x="286842" y="163106"/>
                </a:lnTo>
                <a:lnTo>
                  <a:pt x="293585" y="169037"/>
                </a:lnTo>
                <a:lnTo>
                  <a:pt x="302120" y="172466"/>
                </a:lnTo>
                <a:lnTo>
                  <a:pt x="302120" y="237236"/>
                </a:lnTo>
                <a:lnTo>
                  <a:pt x="305295" y="239776"/>
                </a:lnTo>
                <a:lnTo>
                  <a:pt x="312293" y="239776"/>
                </a:lnTo>
                <a:lnTo>
                  <a:pt x="314947" y="237236"/>
                </a:lnTo>
                <a:lnTo>
                  <a:pt x="314947" y="172466"/>
                </a:lnTo>
                <a:lnTo>
                  <a:pt x="323583" y="169037"/>
                </a:lnTo>
                <a:lnTo>
                  <a:pt x="330542" y="163106"/>
                </a:lnTo>
                <a:lnTo>
                  <a:pt x="331774" y="161036"/>
                </a:lnTo>
                <a:lnTo>
                  <a:pt x="335229" y="155219"/>
                </a:lnTo>
                <a:lnTo>
                  <a:pt x="336931" y="145923"/>
                </a:lnTo>
                <a:close/>
              </a:path>
              <a:path w="424179" h="411480">
                <a:moveTo>
                  <a:pt x="372237" y="52959"/>
                </a:moveTo>
                <a:lnTo>
                  <a:pt x="369062" y="50292"/>
                </a:lnTo>
                <a:lnTo>
                  <a:pt x="359397" y="50292"/>
                </a:lnTo>
                <a:lnTo>
                  <a:pt x="359397" y="62865"/>
                </a:lnTo>
                <a:lnTo>
                  <a:pt x="359397" y="300609"/>
                </a:lnTo>
                <a:lnTo>
                  <a:pt x="62992" y="300609"/>
                </a:lnTo>
                <a:lnTo>
                  <a:pt x="62992" y="261493"/>
                </a:lnTo>
                <a:lnTo>
                  <a:pt x="59817" y="258826"/>
                </a:lnTo>
                <a:lnTo>
                  <a:pt x="45834" y="258826"/>
                </a:lnTo>
                <a:lnTo>
                  <a:pt x="45834" y="221361"/>
                </a:lnTo>
                <a:lnTo>
                  <a:pt x="59817" y="221361"/>
                </a:lnTo>
                <a:lnTo>
                  <a:pt x="62992" y="218694"/>
                </a:lnTo>
                <a:lnTo>
                  <a:pt x="62992" y="144653"/>
                </a:lnTo>
                <a:lnTo>
                  <a:pt x="59817" y="142113"/>
                </a:lnTo>
                <a:lnTo>
                  <a:pt x="45834" y="142113"/>
                </a:lnTo>
                <a:lnTo>
                  <a:pt x="45834" y="104013"/>
                </a:lnTo>
                <a:lnTo>
                  <a:pt x="59817" y="104013"/>
                </a:lnTo>
                <a:lnTo>
                  <a:pt x="62992" y="101473"/>
                </a:lnTo>
                <a:lnTo>
                  <a:pt x="62992" y="62865"/>
                </a:lnTo>
                <a:lnTo>
                  <a:pt x="359397" y="62865"/>
                </a:lnTo>
                <a:lnTo>
                  <a:pt x="359397" y="50292"/>
                </a:lnTo>
                <a:lnTo>
                  <a:pt x="52832" y="50292"/>
                </a:lnTo>
                <a:lnTo>
                  <a:pt x="50165" y="52959"/>
                </a:lnTo>
                <a:lnTo>
                  <a:pt x="50165" y="91567"/>
                </a:lnTo>
                <a:lnTo>
                  <a:pt x="35687" y="91567"/>
                </a:lnTo>
                <a:lnTo>
                  <a:pt x="33020" y="94615"/>
                </a:lnTo>
                <a:lnTo>
                  <a:pt x="33020" y="151511"/>
                </a:lnTo>
                <a:lnTo>
                  <a:pt x="35687" y="154559"/>
                </a:lnTo>
                <a:lnTo>
                  <a:pt x="50165" y="154559"/>
                </a:lnTo>
                <a:lnTo>
                  <a:pt x="50165" y="208788"/>
                </a:lnTo>
                <a:lnTo>
                  <a:pt x="35687" y="208788"/>
                </a:lnTo>
                <a:lnTo>
                  <a:pt x="33020" y="211455"/>
                </a:lnTo>
                <a:lnTo>
                  <a:pt x="33020" y="268224"/>
                </a:lnTo>
                <a:lnTo>
                  <a:pt x="35687" y="271399"/>
                </a:lnTo>
                <a:lnTo>
                  <a:pt x="50165" y="271399"/>
                </a:lnTo>
                <a:lnTo>
                  <a:pt x="50165" y="310388"/>
                </a:lnTo>
                <a:lnTo>
                  <a:pt x="52832" y="313055"/>
                </a:lnTo>
                <a:lnTo>
                  <a:pt x="369062" y="313055"/>
                </a:lnTo>
                <a:lnTo>
                  <a:pt x="372237" y="310388"/>
                </a:lnTo>
                <a:lnTo>
                  <a:pt x="372237" y="300609"/>
                </a:lnTo>
                <a:lnTo>
                  <a:pt x="372237" y="52959"/>
                </a:lnTo>
                <a:close/>
              </a:path>
              <a:path w="424179" h="411480">
                <a:moveTo>
                  <a:pt x="424180" y="40005"/>
                </a:moveTo>
                <a:lnTo>
                  <a:pt x="420966" y="24333"/>
                </a:lnTo>
                <a:lnTo>
                  <a:pt x="412280" y="11620"/>
                </a:lnTo>
                <a:lnTo>
                  <a:pt x="410845" y="10680"/>
                </a:lnTo>
                <a:lnTo>
                  <a:pt x="410845" y="40005"/>
                </a:lnTo>
                <a:lnTo>
                  <a:pt x="410845" y="399034"/>
                </a:lnTo>
                <a:lnTo>
                  <a:pt x="335915" y="399034"/>
                </a:lnTo>
                <a:lnTo>
                  <a:pt x="316522" y="361696"/>
                </a:lnTo>
                <a:lnTo>
                  <a:pt x="311912" y="352806"/>
                </a:lnTo>
                <a:lnTo>
                  <a:pt x="310769" y="350774"/>
                </a:lnTo>
                <a:lnTo>
                  <a:pt x="308597" y="349250"/>
                </a:lnTo>
                <a:lnTo>
                  <a:pt x="115062" y="349250"/>
                </a:lnTo>
                <a:lnTo>
                  <a:pt x="112903" y="350774"/>
                </a:lnTo>
                <a:lnTo>
                  <a:pt x="111747" y="352806"/>
                </a:lnTo>
                <a:lnTo>
                  <a:pt x="87757" y="399034"/>
                </a:lnTo>
                <a:lnTo>
                  <a:pt x="12827" y="399034"/>
                </a:lnTo>
                <a:lnTo>
                  <a:pt x="12827" y="40005"/>
                </a:lnTo>
                <a:lnTo>
                  <a:pt x="14973" y="29324"/>
                </a:lnTo>
                <a:lnTo>
                  <a:pt x="20916" y="20561"/>
                </a:lnTo>
                <a:lnTo>
                  <a:pt x="29756" y="14630"/>
                </a:lnTo>
                <a:lnTo>
                  <a:pt x="40640" y="12446"/>
                </a:lnTo>
                <a:lnTo>
                  <a:pt x="383540" y="12446"/>
                </a:lnTo>
                <a:lnTo>
                  <a:pt x="394119" y="14630"/>
                </a:lnTo>
                <a:lnTo>
                  <a:pt x="402805" y="20561"/>
                </a:lnTo>
                <a:lnTo>
                  <a:pt x="408673" y="29324"/>
                </a:lnTo>
                <a:lnTo>
                  <a:pt x="410845" y="40005"/>
                </a:lnTo>
                <a:lnTo>
                  <a:pt x="410845" y="10680"/>
                </a:lnTo>
                <a:lnTo>
                  <a:pt x="399351" y="3111"/>
                </a:lnTo>
                <a:lnTo>
                  <a:pt x="383540" y="0"/>
                </a:lnTo>
                <a:lnTo>
                  <a:pt x="40640" y="0"/>
                </a:lnTo>
                <a:lnTo>
                  <a:pt x="24803" y="3111"/>
                </a:lnTo>
                <a:lnTo>
                  <a:pt x="11874" y="11620"/>
                </a:lnTo>
                <a:lnTo>
                  <a:pt x="3187" y="24333"/>
                </a:lnTo>
                <a:lnTo>
                  <a:pt x="0" y="40005"/>
                </a:lnTo>
                <a:lnTo>
                  <a:pt x="0" y="408940"/>
                </a:lnTo>
                <a:lnTo>
                  <a:pt x="2667" y="411480"/>
                </a:lnTo>
                <a:lnTo>
                  <a:pt x="94615" y="411480"/>
                </a:lnTo>
                <a:lnTo>
                  <a:pt x="96774" y="410464"/>
                </a:lnTo>
                <a:lnTo>
                  <a:pt x="97396" y="408305"/>
                </a:lnTo>
                <a:lnTo>
                  <a:pt x="102273" y="399034"/>
                </a:lnTo>
                <a:lnTo>
                  <a:pt x="121920" y="361696"/>
                </a:lnTo>
                <a:lnTo>
                  <a:pt x="302247" y="361696"/>
                </a:lnTo>
                <a:lnTo>
                  <a:pt x="326263" y="408305"/>
                </a:lnTo>
                <a:lnTo>
                  <a:pt x="327406" y="410464"/>
                </a:lnTo>
                <a:lnTo>
                  <a:pt x="329438" y="411480"/>
                </a:lnTo>
                <a:lnTo>
                  <a:pt x="421005" y="411480"/>
                </a:lnTo>
                <a:lnTo>
                  <a:pt x="424180" y="408940"/>
                </a:lnTo>
                <a:lnTo>
                  <a:pt x="424180" y="399034"/>
                </a:lnTo>
                <a:lnTo>
                  <a:pt x="424180" y="40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02500" y="4457700"/>
            <a:ext cx="4803140" cy="2166620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6505159" y="3670763"/>
            <a:ext cx="1594681" cy="551180"/>
          </a:xfrm>
          <a:custGeom>
            <a:avLst/>
            <a:gdLst/>
            <a:ahLst/>
            <a:cxnLst/>
            <a:rect l="l" t="t" r="r" b="b"/>
            <a:pathLst>
              <a:path w="777240" h="551179">
                <a:moveTo>
                  <a:pt x="0" y="0"/>
                </a:moveTo>
                <a:lnTo>
                  <a:pt x="777240" y="0"/>
                </a:lnTo>
                <a:lnTo>
                  <a:pt x="777240" y="550913"/>
                </a:lnTo>
                <a:lnTo>
                  <a:pt x="0" y="550913"/>
                </a:lnTo>
                <a:lnTo>
                  <a:pt x="0" y="0"/>
                </a:lnTo>
                <a:close/>
              </a:path>
            </a:pathLst>
          </a:custGeom>
          <a:solidFill>
            <a:srgbClr val="375622"/>
          </a:solidFill>
        </p:spPr>
        <p:txBody>
          <a:bodyPr wrap="square" lIns="0" tIns="0" rIns="0" bIns="0" rtlCol="0"/>
          <a:lstStyle/>
          <a:p>
            <a:r>
              <a:rPr lang="en-GB" sz="1300" dirty="0">
                <a:solidFill>
                  <a:schemeClr val="bg1"/>
                </a:solidFill>
                <a:latin typeface="+mj-lt"/>
              </a:rPr>
              <a:t>Information requested to the reporting parties</a:t>
            </a:r>
            <a:endParaRPr sz="1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490219" y="548766"/>
            <a:ext cx="53790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25" dirty="0"/>
              <a:t>Intelligence</a:t>
            </a:r>
            <a:r>
              <a:rPr sz="4400" spc="235" dirty="0"/>
              <a:t> </a:t>
            </a:r>
            <a:r>
              <a:rPr sz="4400" spc="470" dirty="0"/>
              <a:t>report</a:t>
            </a:r>
            <a:endParaRPr sz="4400"/>
          </a:p>
        </p:txBody>
      </p:sp>
      <p:sp>
        <p:nvSpPr>
          <p:cNvPr id="30" name="object 30"/>
          <p:cNvSpPr txBox="1"/>
          <p:nvPr/>
        </p:nvSpPr>
        <p:spPr>
          <a:xfrm>
            <a:off x="295179" y="2171651"/>
            <a:ext cx="1772825" cy="2218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marR="10922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GB" sz="1400" spc="100" dirty="0">
                <a:solidFill>
                  <a:srgbClr val="474747"/>
                </a:solidFill>
                <a:latin typeface="Calibri"/>
                <a:cs typeface="Calibri"/>
              </a:rPr>
              <a:t>Operation reports</a:t>
            </a:r>
          </a:p>
          <a:p>
            <a:pPr marL="471170" marR="10922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endParaRPr lang="en-GB" sz="1400" spc="100" dirty="0">
              <a:solidFill>
                <a:srgbClr val="474747"/>
              </a:solidFill>
              <a:latin typeface="Calibri"/>
              <a:cs typeface="Calibri"/>
            </a:endParaRPr>
          </a:p>
          <a:p>
            <a:pPr marL="471170" marR="10922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GB" sz="1400" spc="100" dirty="0">
                <a:solidFill>
                  <a:srgbClr val="474747"/>
                </a:solidFill>
                <a:latin typeface="Calibri"/>
                <a:cs typeface="Calibri"/>
              </a:rPr>
              <a:t>Notices of vulnerable activities </a:t>
            </a:r>
          </a:p>
          <a:p>
            <a:pPr marL="471170" marR="10922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endParaRPr lang="en-GB" sz="1400" spc="100" dirty="0">
              <a:solidFill>
                <a:srgbClr val="474747"/>
              </a:solidFill>
              <a:latin typeface="Calibri"/>
              <a:cs typeface="Calibri"/>
            </a:endParaRPr>
          </a:p>
          <a:p>
            <a:pPr marL="471170" marR="10922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GB" sz="1400" spc="100" dirty="0">
                <a:solidFill>
                  <a:srgbClr val="474747"/>
                </a:solidFill>
                <a:latin typeface="Calibri"/>
                <a:cs typeface="Calibri"/>
              </a:rPr>
              <a:t>Customs and foreign trade </a:t>
            </a:r>
            <a:r>
              <a:rPr lang="es-AR" sz="1400" spc="114" dirty="0" err="1">
                <a:solidFill>
                  <a:srgbClr val="474747"/>
                </a:solidFill>
                <a:latin typeface="Calibri"/>
                <a:cs typeface="Calibri"/>
              </a:rPr>
              <a:t>Statements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7715" y="5662879"/>
            <a:ext cx="1397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12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1242" y="5847663"/>
            <a:ext cx="634365" cy="3930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208915">
              <a:lnSpc>
                <a:spcPct val="101000"/>
              </a:lnSpc>
              <a:spcBef>
                <a:spcPts val="85"/>
              </a:spcBef>
            </a:pPr>
            <a:r>
              <a:rPr sz="1200" spc="85" dirty="0">
                <a:solidFill>
                  <a:srgbClr val="FFFFFF"/>
                </a:solidFill>
                <a:latin typeface="Calibri"/>
                <a:cs typeface="Calibri"/>
              </a:rPr>
              <a:t>on FIU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71394" y="1753768"/>
            <a:ext cx="1748155" cy="1977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83820" indent="-172720">
              <a:lnSpc>
                <a:spcPct val="100000"/>
              </a:lnSpc>
              <a:spcBef>
                <a:spcPts val="100"/>
              </a:spcBef>
              <a:buFont typeface="Segoe UI Symbol"/>
              <a:buChar char="❖"/>
              <a:tabLst>
                <a:tab pos="184785" algn="l"/>
              </a:tabLst>
            </a:pPr>
            <a:r>
              <a:rPr lang="en-GB" sz="1400" spc="114" dirty="0">
                <a:solidFill>
                  <a:srgbClr val="474747"/>
                </a:solidFill>
                <a:latin typeface="Calibri"/>
                <a:cs typeface="Calibri"/>
              </a:rPr>
              <a:t>Annual returns, withholdings and invoicing  </a:t>
            </a:r>
          </a:p>
          <a:p>
            <a:pPr marL="184785" marR="83820" indent="-172720">
              <a:lnSpc>
                <a:spcPct val="100000"/>
              </a:lnSpc>
              <a:spcBef>
                <a:spcPts val="100"/>
              </a:spcBef>
              <a:buFont typeface="Segoe UI Symbol"/>
              <a:buChar char="❖"/>
              <a:tabLst>
                <a:tab pos="184785" algn="l"/>
              </a:tabLst>
            </a:pPr>
            <a:endParaRPr lang="en-GB" sz="1400" spc="114" dirty="0">
              <a:solidFill>
                <a:srgbClr val="474747"/>
              </a:solidFill>
              <a:latin typeface="Calibri"/>
              <a:cs typeface="Calibri"/>
            </a:endParaRPr>
          </a:p>
          <a:p>
            <a:pPr marL="184785" marR="83820" indent="-172720">
              <a:lnSpc>
                <a:spcPct val="100000"/>
              </a:lnSpc>
              <a:spcBef>
                <a:spcPts val="100"/>
              </a:spcBef>
              <a:buFont typeface="Segoe UI Symbol"/>
              <a:buChar char="❖"/>
              <a:tabLst>
                <a:tab pos="184785" algn="l"/>
              </a:tabLst>
            </a:pPr>
            <a:r>
              <a:rPr lang="en-GB" sz="1400" spc="114" dirty="0">
                <a:solidFill>
                  <a:srgbClr val="474747"/>
                </a:solidFill>
                <a:latin typeface="Calibri"/>
                <a:cs typeface="Calibri"/>
              </a:rPr>
              <a:t>Companies in which they are shareholders and/or legal representatives.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87066" y="5318543"/>
            <a:ext cx="175069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90" dirty="0">
                <a:solidFill>
                  <a:srgbClr val="FFFFFF"/>
                </a:solidFill>
                <a:latin typeface="Calibri"/>
                <a:cs typeface="Calibri"/>
              </a:rPr>
              <a:t>Addition</a:t>
            </a:r>
            <a:r>
              <a:rPr lang="es-AR" sz="1200" spc="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9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Calibri"/>
                <a:cs typeface="Calibri"/>
              </a:rPr>
              <a:t>information:</a:t>
            </a:r>
            <a:endParaRPr lang="es-AR" sz="1200" spc="8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AR" sz="1200" spc="85" dirty="0" err="1">
                <a:solidFill>
                  <a:srgbClr val="FFFFFF"/>
                </a:solidFill>
                <a:latin typeface="Calibri"/>
                <a:cs typeface="Calibri"/>
              </a:rPr>
              <a:t>Tax</a:t>
            </a:r>
            <a:r>
              <a:rPr lang="es-AR" sz="1200" spc="85" dirty="0">
                <a:solidFill>
                  <a:srgbClr val="FFFFFF"/>
                </a:solidFill>
                <a:latin typeface="Calibri"/>
                <a:cs typeface="Calibri"/>
              </a:rPr>
              <a:t> - </a:t>
            </a:r>
            <a:r>
              <a:rPr lang="es-AR" sz="1200" spc="85" dirty="0" err="1">
                <a:solidFill>
                  <a:srgbClr val="FFFFFF"/>
                </a:solidFill>
                <a:latin typeface="Calibri"/>
                <a:cs typeface="Calibri"/>
              </a:rPr>
              <a:t>Corporates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33534" y="5757913"/>
            <a:ext cx="8578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137761" y="1231138"/>
            <a:ext cx="2004581" cy="181068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83515" marR="77470" indent="-171450">
              <a:lnSpc>
                <a:spcPct val="101600"/>
              </a:lnSpc>
              <a:spcBef>
                <a:spcPts val="70"/>
              </a:spcBef>
              <a:buFont typeface="Segoe UI Symbol"/>
              <a:buChar char="❖"/>
              <a:tabLst>
                <a:tab pos="184785" algn="l"/>
              </a:tabLst>
            </a:pPr>
            <a:r>
              <a:rPr lang="en-GB" sz="1400" spc="130" dirty="0" err="1">
                <a:solidFill>
                  <a:srgbClr val="474747"/>
                </a:solidFill>
                <a:latin typeface="Calibri"/>
                <a:cs typeface="Calibri"/>
              </a:rPr>
              <a:t>Speis</a:t>
            </a:r>
            <a:r>
              <a:rPr lang="en-GB" sz="1400" spc="130" dirty="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lang="en-GB" sz="1400" spc="130" dirty="0">
                <a:solidFill>
                  <a:schemeClr val="bg1"/>
                </a:solidFill>
                <a:latin typeface="Calibri"/>
                <a:cs typeface="Calibri"/>
              </a:rPr>
              <a:t>Operations</a:t>
            </a:r>
          </a:p>
          <a:p>
            <a:pPr marL="183515" marR="77470" indent="-171450">
              <a:lnSpc>
                <a:spcPct val="101600"/>
              </a:lnSpc>
              <a:spcBef>
                <a:spcPts val="70"/>
              </a:spcBef>
              <a:buFont typeface="Segoe UI Symbol"/>
              <a:buChar char="❖"/>
              <a:tabLst>
                <a:tab pos="184785" algn="l"/>
              </a:tabLst>
            </a:pPr>
            <a:endParaRPr lang="en-GB" sz="1400" spc="130" dirty="0">
              <a:solidFill>
                <a:srgbClr val="474747"/>
              </a:solidFill>
              <a:latin typeface="Calibri"/>
              <a:cs typeface="Calibri"/>
            </a:endParaRPr>
          </a:p>
          <a:p>
            <a:pPr marL="183515" marR="77470" indent="-171450">
              <a:lnSpc>
                <a:spcPct val="101600"/>
              </a:lnSpc>
              <a:spcBef>
                <a:spcPts val="70"/>
              </a:spcBef>
              <a:buFont typeface="Segoe UI Symbol"/>
              <a:buChar char="❖"/>
              <a:tabLst>
                <a:tab pos="184785" algn="l"/>
              </a:tabLst>
            </a:pPr>
            <a:r>
              <a:rPr lang="en-GB" sz="1400" spc="130" dirty="0">
                <a:solidFill>
                  <a:srgbClr val="474747"/>
                </a:solidFill>
                <a:latin typeface="Calibri"/>
                <a:cs typeface="Calibri"/>
              </a:rPr>
              <a:t>UIPE's Information</a:t>
            </a:r>
          </a:p>
          <a:p>
            <a:pPr marL="183515" marR="77470" indent="-171450">
              <a:lnSpc>
                <a:spcPct val="101600"/>
              </a:lnSpc>
              <a:spcBef>
                <a:spcPts val="70"/>
              </a:spcBef>
              <a:buFont typeface="Segoe UI Symbol"/>
              <a:buChar char="❖"/>
              <a:tabLst>
                <a:tab pos="184785" algn="l"/>
              </a:tabLst>
            </a:pPr>
            <a:endParaRPr lang="en-GB" sz="1400" spc="130" dirty="0">
              <a:solidFill>
                <a:srgbClr val="474747"/>
              </a:solidFill>
              <a:latin typeface="Calibri"/>
              <a:cs typeface="Calibri"/>
            </a:endParaRPr>
          </a:p>
          <a:p>
            <a:pPr marL="183515" marR="77470" indent="-171450">
              <a:lnSpc>
                <a:spcPct val="101600"/>
              </a:lnSpc>
              <a:spcBef>
                <a:spcPts val="70"/>
              </a:spcBef>
              <a:buFont typeface="Segoe UI Symbol"/>
              <a:buChar char="❖"/>
              <a:tabLst>
                <a:tab pos="184785" algn="l"/>
              </a:tabLst>
            </a:pPr>
            <a:r>
              <a:rPr lang="en-GB" sz="1400" spc="130" dirty="0">
                <a:solidFill>
                  <a:srgbClr val="474747"/>
                </a:solidFill>
                <a:latin typeface="Calibri"/>
                <a:cs typeface="Calibri"/>
              </a:rPr>
              <a:t>Intelligence Information: National and International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344284" y="1564665"/>
            <a:ext cx="1466850" cy="1100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marR="12065" indent="-172720">
              <a:lnSpc>
                <a:spcPct val="100000"/>
              </a:lnSpc>
              <a:spcBef>
                <a:spcPts val="100"/>
              </a:spcBef>
              <a:buFont typeface="Segoe UI Symbol"/>
              <a:buChar char="❖"/>
              <a:tabLst>
                <a:tab pos="185420" algn="l"/>
              </a:tabLst>
            </a:pPr>
            <a:r>
              <a:rPr sz="1400" spc="140" dirty="0">
                <a:solidFill>
                  <a:srgbClr val="474747"/>
                </a:solidFill>
                <a:latin typeface="Calibri"/>
                <a:cs typeface="Calibri"/>
              </a:rPr>
              <a:t>Account </a:t>
            </a:r>
            <a:r>
              <a:rPr sz="1400" spc="145" dirty="0">
                <a:solidFill>
                  <a:srgbClr val="474747"/>
                </a:solidFill>
                <a:latin typeface="Calibri"/>
                <a:cs typeface="Calibri"/>
              </a:rPr>
              <a:t>Statement</a:t>
            </a:r>
            <a:r>
              <a:rPr sz="1400" spc="80" dirty="0">
                <a:solidFill>
                  <a:srgbClr val="474747"/>
                </a:solidFill>
                <a:latin typeface="Calibri"/>
                <a:cs typeface="Calibri"/>
              </a:rPr>
              <a:t>s</a:t>
            </a:r>
            <a:endParaRPr lang="es-AR" sz="1400" spc="80" dirty="0">
              <a:solidFill>
                <a:srgbClr val="474747"/>
              </a:solidFill>
              <a:latin typeface="Calibri"/>
              <a:cs typeface="Calibri"/>
            </a:endParaRPr>
          </a:p>
          <a:p>
            <a:pPr marL="185420" marR="12065" indent="-172720">
              <a:lnSpc>
                <a:spcPct val="100000"/>
              </a:lnSpc>
              <a:spcBef>
                <a:spcPts val="100"/>
              </a:spcBef>
              <a:buFont typeface="Segoe UI Symbol"/>
              <a:buChar char="❖"/>
              <a:tabLst>
                <a:tab pos="185420" algn="l"/>
              </a:tabLst>
            </a:pPr>
            <a:endParaRPr sz="1400" dirty="0">
              <a:latin typeface="Calibri"/>
              <a:cs typeface="Calibri"/>
            </a:endParaRPr>
          </a:p>
          <a:p>
            <a:pPr marL="183515" marR="5080" indent="-171450">
              <a:lnSpc>
                <a:spcPct val="100699"/>
              </a:lnSpc>
              <a:spcBef>
                <a:spcPts val="5"/>
              </a:spcBef>
              <a:buFont typeface="Segoe UI Symbol"/>
              <a:buChar char="❖"/>
              <a:tabLst>
                <a:tab pos="184785" algn="l"/>
              </a:tabLst>
            </a:pPr>
            <a:r>
              <a:rPr sz="1400" spc="155" dirty="0">
                <a:solidFill>
                  <a:srgbClr val="474747"/>
                </a:solidFill>
                <a:latin typeface="Calibri"/>
                <a:cs typeface="Calibri"/>
              </a:rPr>
              <a:t>Records</a:t>
            </a:r>
            <a:r>
              <a:rPr sz="1400" spc="85" dirty="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sz="1400" spc="105" dirty="0">
                <a:solidFill>
                  <a:srgbClr val="474747"/>
                </a:solidFill>
                <a:latin typeface="Calibri"/>
                <a:cs typeface="Calibri"/>
              </a:rPr>
              <a:t>of 	</a:t>
            </a:r>
            <a:r>
              <a:rPr sz="1400" spc="140" dirty="0">
                <a:solidFill>
                  <a:srgbClr val="474747"/>
                </a:solidFill>
                <a:latin typeface="Calibri"/>
                <a:cs typeface="Calibri"/>
              </a:rPr>
              <a:t>customers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142590" y="2552941"/>
            <a:ext cx="1285240" cy="689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860" marR="274320" algn="ctr">
              <a:lnSpc>
                <a:spcPct val="120800"/>
              </a:lnSpc>
              <a:spcBef>
                <a:spcPts val="100"/>
              </a:spcBef>
            </a:pPr>
            <a:r>
              <a:rPr sz="1200" spc="75" dirty="0">
                <a:solidFill>
                  <a:srgbClr val="FFFFFF"/>
                </a:solidFill>
                <a:latin typeface="Calibri"/>
                <a:cs typeface="Calibri"/>
              </a:rPr>
              <a:t>Indicators </a:t>
            </a:r>
            <a:r>
              <a:rPr sz="1200" spc="6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200" spc="14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939540" y="4043845"/>
            <a:ext cx="276860" cy="269240"/>
          </a:xfrm>
          <a:custGeom>
            <a:avLst/>
            <a:gdLst/>
            <a:ahLst/>
            <a:cxnLst/>
            <a:rect l="l" t="t" r="r" b="b"/>
            <a:pathLst>
              <a:path w="276860" h="269239">
                <a:moveTo>
                  <a:pt x="276860" y="269238"/>
                </a:moveTo>
                <a:lnTo>
                  <a:pt x="0" y="269238"/>
                </a:lnTo>
                <a:lnTo>
                  <a:pt x="276860" y="0"/>
                </a:lnTo>
                <a:lnTo>
                  <a:pt x="276860" y="26923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1EEEBF4-8EC7-2BA3-4400-D1652A5DDCAF}"/>
              </a:ext>
            </a:extLst>
          </p:cNvPr>
          <p:cNvSpPr txBox="1"/>
          <p:nvPr/>
        </p:nvSpPr>
        <p:spPr>
          <a:xfrm>
            <a:off x="4656967" y="4451565"/>
            <a:ext cx="15869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1300" spc="90" dirty="0">
                <a:solidFill>
                  <a:srgbClr val="FFFFFF"/>
                </a:solidFill>
                <a:latin typeface="Calibri"/>
                <a:cs typeface="Calibri"/>
              </a:rPr>
              <a:t>information via collaboration agreement</a:t>
            </a:r>
            <a:endParaRPr lang="en-GB" sz="1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5440" y="1498587"/>
            <a:ext cx="5404485" cy="1564005"/>
            <a:chOff x="345440" y="1498587"/>
            <a:chExt cx="5404485" cy="1564005"/>
          </a:xfrm>
        </p:grpSpPr>
        <p:sp>
          <p:nvSpPr>
            <p:cNvPr id="3" name="object 3"/>
            <p:cNvSpPr/>
            <p:nvPr/>
          </p:nvSpPr>
          <p:spPr>
            <a:xfrm>
              <a:off x="567690" y="1771637"/>
              <a:ext cx="5179060" cy="1287780"/>
            </a:xfrm>
            <a:custGeom>
              <a:avLst/>
              <a:gdLst/>
              <a:ahLst/>
              <a:cxnLst/>
              <a:rect l="l" t="t" r="r" b="b"/>
              <a:pathLst>
                <a:path w="5179060" h="1287780">
                  <a:moveTo>
                    <a:pt x="5179060" y="0"/>
                  </a:moveTo>
                  <a:lnTo>
                    <a:pt x="0" y="0"/>
                  </a:lnTo>
                  <a:lnTo>
                    <a:pt x="0" y="1287779"/>
                  </a:lnTo>
                  <a:lnTo>
                    <a:pt x="5179060" y="1287779"/>
                  </a:lnTo>
                  <a:lnTo>
                    <a:pt x="5179060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7690" y="1771637"/>
              <a:ext cx="5179060" cy="1287780"/>
            </a:xfrm>
            <a:custGeom>
              <a:avLst/>
              <a:gdLst/>
              <a:ahLst/>
              <a:cxnLst/>
              <a:rect l="l" t="t" r="r" b="b"/>
              <a:pathLst>
                <a:path w="5179060" h="1287780">
                  <a:moveTo>
                    <a:pt x="0" y="1287779"/>
                  </a:moveTo>
                  <a:lnTo>
                    <a:pt x="5179060" y="1287779"/>
                  </a:lnTo>
                  <a:lnTo>
                    <a:pt x="5179060" y="0"/>
                  </a:lnTo>
                  <a:lnTo>
                    <a:pt x="0" y="0"/>
                  </a:lnTo>
                  <a:lnTo>
                    <a:pt x="0" y="1287779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1790" y="1504937"/>
              <a:ext cx="1132840" cy="1353820"/>
            </a:xfrm>
            <a:custGeom>
              <a:avLst/>
              <a:gdLst/>
              <a:ahLst/>
              <a:cxnLst/>
              <a:rect l="l" t="t" r="r" b="b"/>
              <a:pathLst>
                <a:path w="1132840" h="1353820">
                  <a:moveTo>
                    <a:pt x="1132840" y="0"/>
                  </a:moveTo>
                  <a:lnTo>
                    <a:pt x="0" y="0"/>
                  </a:lnTo>
                  <a:lnTo>
                    <a:pt x="0" y="1353819"/>
                  </a:lnTo>
                  <a:lnTo>
                    <a:pt x="1132840" y="1353819"/>
                  </a:lnTo>
                  <a:lnTo>
                    <a:pt x="1132840" y="0"/>
                  </a:lnTo>
                  <a:close/>
                </a:path>
              </a:pathLst>
            </a:custGeom>
            <a:solidFill>
              <a:srgbClr val="BA91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1790" y="1504937"/>
              <a:ext cx="1132840" cy="1353820"/>
            </a:xfrm>
            <a:custGeom>
              <a:avLst/>
              <a:gdLst/>
              <a:ahLst/>
              <a:cxnLst/>
              <a:rect l="l" t="t" r="r" b="b"/>
              <a:pathLst>
                <a:path w="1132840" h="1353820">
                  <a:moveTo>
                    <a:pt x="0" y="1353819"/>
                  </a:moveTo>
                  <a:lnTo>
                    <a:pt x="1132840" y="1353819"/>
                  </a:lnTo>
                  <a:lnTo>
                    <a:pt x="1132840" y="0"/>
                  </a:lnTo>
                  <a:lnTo>
                    <a:pt x="0" y="0"/>
                  </a:lnTo>
                  <a:lnTo>
                    <a:pt x="0" y="135381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12140" y="3017506"/>
            <a:ext cx="10682605" cy="2097405"/>
            <a:chOff x="612140" y="3017506"/>
            <a:chExt cx="10682605" cy="2097405"/>
          </a:xfrm>
        </p:grpSpPr>
        <p:sp>
          <p:nvSpPr>
            <p:cNvPr id="8" name="object 8"/>
            <p:cNvSpPr/>
            <p:nvPr/>
          </p:nvSpPr>
          <p:spPr>
            <a:xfrm>
              <a:off x="834390" y="3323576"/>
              <a:ext cx="10457180" cy="1788160"/>
            </a:xfrm>
            <a:custGeom>
              <a:avLst/>
              <a:gdLst/>
              <a:ahLst/>
              <a:cxnLst/>
              <a:rect l="l" t="t" r="r" b="b"/>
              <a:pathLst>
                <a:path w="10457180" h="1788160">
                  <a:moveTo>
                    <a:pt x="10457180" y="0"/>
                  </a:moveTo>
                  <a:lnTo>
                    <a:pt x="0" y="0"/>
                  </a:lnTo>
                  <a:lnTo>
                    <a:pt x="0" y="1788160"/>
                  </a:lnTo>
                  <a:lnTo>
                    <a:pt x="10457180" y="1788160"/>
                  </a:lnTo>
                  <a:lnTo>
                    <a:pt x="10457180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4390" y="3323576"/>
              <a:ext cx="10457180" cy="1788160"/>
            </a:xfrm>
            <a:custGeom>
              <a:avLst/>
              <a:gdLst/>
              <a:ahLst/>
              <a:cxnLst/>
              <a:rect l="l" t="t" r="r" b="b"/>
              <a:pathLst>
                <a:path w="10457180" h="1788160">
                  <a:moveTo>
                    <a:pt x="0" y="1788160"/>
                  </a:moveTo>
                  <a:lnTo>
                    <a:pt x="10457180" y="1788160"/>
                  </a:lnTo>
                  <a:lnTo>
                    <a:pt x="10457180" y="0"/>
                  </a:lnTo>
                  <a:lnTo>
                    <a:pt x="0" y="0"/>
                  </a:lnTo>
                  <a:lnTo>
                    <a:pt x="0" y="1788160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8490" y="3023856"/>
              <a:ext cx="1132840" cy="1242060"/>
            </a:xfrm>
            <a:custGeom>
              <a:avLst/>
              <a:gdLst/>
              <a:ahLst/>
              <a:cxnLst/>
              <a:rect l="l" t="t" r="r" b="b"/>
              <a:pathLst>
                <a:path w="1132839" h="1242060">
                  <a:moveTo>
                    <a:pt x="1132840" y="0"/>
                  </a:moveTo>
                  <a:lnTo>
                    <a:pt x="0" y="0"/>
                  </a:lnTo>
                  <a:lnTo>
                    <a:pt x="0" y="1242058"/>
                  </a:lnTo>
                  <a:lnTo>
                    <a:pt x="1132840" y="1242058"/>
                  </a:lnTo>
                  <a:lnTo>
                    <a:pt x="113284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8490" y="3023856"/>
              <a:ext cx="1132840" cy="1242060"/>
            </a:xfrm>
            <a:custGeom>
              <a:avLst/>
              <a:gdLst/>
              <a:ahLst/>
              <a:cxnLst/>
              <a:rect l="l" t="t" r="r" b="b"/>
              <a:pathLst>
                <a:path w="1132839" h="1242060">
                  <a:moveTo>
                    <a:pt x="0" y="1242058"/>
                  </a:moveTo>
                  <a:lnTo>
                    <a:pt x="1132840" y="1242058"/>
                  </a:lnTo>
                  <a:lnTo>
                    <a:pt x="1132840" y="0"/>
                  </a:lnTo>
                  <a:lnTo>
                    <a:pt x="0" y="0"/>
                  </a:lnTo>
                  <a:lnTo>
                    <a:pt x="0" y="124205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668778" y="5105387"/>
            <a:ext cx="7647305" cy="1444625"/>
            <a:chOff x="1668778" y="5105387"/>
            <a:chExt cx="7647305" cy="1444625"/>
          </a:xfrm>
        </p:grpSpPr>
        <p:sp>
          <p:nvSpPr>
            <p:cNvPr id="13" name="object 13"/>
            <p:cNvSpPr/>
            <p:nvPr/>
          </p:nvSpPr>
          <p:spPr>
            <a:xfrm>
              <a:off x="2183128" y="5248896"/>
              <a:ext cx="7129780" cy="1297940"/>
            </a:xfrm>
            <a:custGeom>
              <a:avLst/>
              <a:gdLst/>
              <a:ahLst/>
              <a:cxnLst/>
              <a:rect l="l" t="t" r="r" b="b"/>
              <a:pathLst>
                <a:path w="7129780" h="1297940">
                  <a:moveTo>
                    <a:pt x="7129780" y="0"/>
                  </a:moveTo>
                  <a:lnTo>
                    <a:pt x="0" y="0"/>
                  </a:lnTo>
                  <a:lnTo>
                    <a:pt x="0" y="1297938"/>
                  </a:lnTo>
                  <a:lnTo>
                    <a:pt x="7129780" y="1297938"/>
                  </a:lnTo>
                  <a:lnTo>
                    <a:pt x="7129780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83128" y="5248896"/>
              <a:ext cx="7129780" cy="1297940"/>
            </a:xfrm>
            <a:custGeom>
              <a:avLst/>
              <a:gdLst/>
              <a:ahLst/>
              <a:cxnLst/>
              <a:rect l="l" t="t" r="r" b="b"/>
              <a:pathLst>
                <a:path w="7129780" h="1297940">
                  <a:moveTo>
                    <a:pt x="0" y="1297938"/>
                  </a:moveTo>
                  <a:lnTo>
                    <a:pt x="7129780" y="1297938"/>
                  </a:lnTo>
                  <a:lnTo>
                    <a:pt x="7129780" y="0"/>
                  </a:lnTo>
                  <a:lnTo>
                    <a:pt x="0" y="0"/>
                  </a:lnTo>
                  <a:lnTo>
                    <a:pt x="0" y="1297938"/>
                  </a:lnTo>
                  <a:close/>
                </a:path>
              </a:pathLst>
            </a:custGeom>
            <a:ln w="634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75128" y="5111737"/>
              <a:ext cx="1132840" cy="1242060"/>
            </a:xfrm>
            <a:custGeom>
              <a:avLst/>
              <a:gdLst/>
              <a:ahLst/>
              <a:cxnLst/>
              <a:rect l="l" t="t" r="r" b="b"/>
              <a:pathLst>
                <a:path w="1132839" h="1242060">
                  <a:moveTo>
                    <a:pt x="1132840" y="0"/>
                  </a:moveTo>
                  <a:lnTo>
                    <a:pt x="0" y="0"/>
                  </a:lnTo>
                  <a:lnTo>
                    <a:pt x="0" y="1242060"/>
                  </a:lnTo>
                  <a:lnTo>
                    <a:pt x="1132840" y="1242060"/>
                  </a:lnTo>
                  <a:lnTo>
                    <a:pt x="1132840" y="0"/>
                  </a:lnTo>
                  <a:close/>
                </a:path>
              </a:pathLst>
            </a:custGeom>
            <a:solidFill>
              <a:srgbClr val="1F37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75128" y="5111737"/>
              <a:ext cx="1132840" cy="1242060"/>
            </a:xfrm>
            <a:custGeom>
              <a:avLst/>
              <a:gdLst/>
              <a:ahLst/>
              <a:cxnLst/>
              <a:rect l="l" t="t" r="r" b="b"/>
              <a:pathLst>
                <a:path w="1132839" h="1242060">
                  <a:moveTo>
                    <a:pt x="0" y="1242060"/>
                  </a:moveTo>
                  <a:lnTo>
                    <a:pt x="1132840" y="1242060"/>
                  </a:lnTo>
                  <a:lnTo>
                    <a:pt x="1132840" y="0"/>
                  </a:lnTo>
                  <a:lnTo>
                    <a:pt x="0" y="0"/>
                  </a:lnTo>
                  <a:lnTo>
                    <a:pt x="0" y="124206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90219" y="562483"/>
            <a:ext cx="112115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35" dirty="0"/>
              <a:t>Criminal</a:t>
            </a:r>
            <a:r>
              <a:rPr spc="195" dirty="0"/>
              <a:t> </a:t>
            </a:r>
            <a:r>
              <a:rPr spc="365" dirty="0"/>
              <a:t>type</a:t>
            </a:r>
            <a:r>
              <a:rPr spc="195" dirty="0"/>
              <a:t> </a:t>
            </a:r>
            <a:r>
              <a:rPr spc="325" dirty="0"/>
              <a:t>of</a:t>
            </a:r>
            <a:r>
              <a:rPr spc="200" dirty="0"/>
              <a:t> </a:t>
            </a:r>
            <a:r>
              <a:rPr spc="465" dirty="0"/>
              <a:t>L</a:t>
            </a:r>
            <a:r>
              <a:rPr lang="es-AR" spc="465" dirty="0"/>
              <a:t>D</a:t>
            </a:r>
            <a:endParaRPr spc="465" dirty="0"/>
          </a:p>
        </p:txBody>
      </p:sp>
      <p:sp>
        <p:nvSpPr>
          <p:cNvPr id="18" name="object 18"/>
          <p:cNvSpPr txBox="1"/>
          <p:nvPr/>
        </p:nvSpPr>
        <p:spPr>
          <a:xfrm>
            <a:off x="1643380" y="2106193"/>
            <a:ext cx="4073525" cy="40259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410"/>
              </a:lnSpc>
              <a:spcBef>
                <a:spcPts val="270"/>
              </a:spcBef>
            </a:pPr>
            <a:r>
              <a:rPr sz="1300" spc="155" dirty="0">
                <a:latin typeface="Calibri"/>
                <a:cs typeface="Calibri"/>
              </a:rPr>
              <a:t>The</a:t>
            </a:r>
            <a:r>
              <a:rPr sz="1300" spc="204" dirty="0">
                <a:latin typeface="Calibri"/>
                <a:cs typeface="Calibri"/>
              </a:rPr>
              <a:t> </a:t>
            </a:r>
            <a:r>
              <a:rPr lang="es-AR" sz="1300" spc="140" dirty="0" err="1">
                <a:latin typeface="Calibri"/>
                <a:cs typeface="Calibri"/>
              </a:rPr>
              <a:t>offense</a:t>
            </a:r>
            <a:r>
              <a:rPr sz="1300" spc="210" dirty="0">
                <a:latin typeface="Calibri"/>
                <a:cs typeface="Calibri"/>
              </a:rPr>
              <a:t> </a:t>
            </a:r>
            <a:r>
              <a:rPr sz="1300" spc="125" dirty="0">
                <a:latin typeface="Calibri"/>
                <a:cs typeface="Calibri"/>
              </a:rPr>
              <a:t>of</a:t>
            </a:r>
            <a:r>
              <a:rPr sz="1300" spc="210" dirty="0">
                <a:latin typeface="Calibri"/>
                <a:cs typeface="Calibri"/>
              </a:rPr>
              <a:t> </a:t>
            </a:r>
            <a:r>
              <a:rPr lang="es-AR" sz="1300" spc="210" dirty="0">
                <a:latin typeface="Calibri"/>
                <a:cs typeface="Calibri"/>
              </a:rPr>
              <a:t>"</a:t>
            </a:r>
            <a:r>
              <a:rPr sz="1300" spc="130" dirty="0">
                <a:latin typeface="Calibri"/>
                <a:cs typeface="Calibri"/>
              </a:rPr>
              <a:t>operations</a:t>
            </a:r>
            <a:r>
              <a:rPr sz="1300" spc="215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with</a:t>
            </a:r>
            <a:r>
              <a:rPr sz="1300" spc="215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resources</a:t>
            </a:r>
            <a:r>
              <a:rPr sz="1300" spc="210" dirty="0">
                <a:latin typeface="Calibri"/>
                <a:cs typeface="Calibri"/>
              </a:rPr>
              <a:t> </a:t>
            </a:r>
            <a:r>
              <a:rPr sz="1300" spc="125" dirty="0">
                <a:latin typeface="Calibri"/>
                <a:cs typeface="Calibri"/>
              </a:rPr>
              <a:t>of</a:t>
            </a:r>
            <a:r>
              <a:rPr sz="1300" spc="210" dirty="0">
                <a:latin typeface="Calibri"/>
                <a:cs typeface="Calibri"/>
              </a:rPr>
              <a:t> </a:t>
            </a:r>
            <a:r>
              <a:rPr sz="1300" spc="70" dirty="0">
                <a:latin typeface="Calibri"/>
                <a:cs typeface="Calibri"/>
              </a:rPr>
              <a:t>illicit </a:t>
            </a:r>
            <a:r>
              <a:rPr sz="1300" spc="110" dirty="0">
                <a:latin typeface="Calibri"/>
                <a:cs typeface="Calibri"/>
              </a:rPr>
              <a:t>origin</a:t>
            </a:r>
            <a:r>
              <a:rPr lang="es-AR" sz="1300" spc="110" dirty="0">
                <a:latin typeface="Calibri"/>
                <a:cs typeface="Calibri"/>
              </a:rPr>
              <a:t>"</a:t>
            </a:r>
            <a:r>
              <a:rPr sz="1300" spc="110" dirty="0">
                <a:latin typeface="Calibri"/>
                <a:cs typeface="Calibri"/>
              </a:rPr>
              <a:t>,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spc="125" dirty="0">
                <a:latin typeface="Calibri"/>
                <a:cs typeface="Calibri"/>
              </a:rPr>
              <a:t>also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spc="165" dirty="0">
                <a:latin typeface="Calibri"/>
                <a:cs typeface="Calibri"/>
              </a:rPr>
              <a:t>known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130" dirty="0">
                <a:latin typeface="Calibri"/>
                <a:cs typeface="Calibri"/>
              </a:rPr>
              <a:t>as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spc="170" dirty="0">
                <a:latin typeface="Calibri"/>
                <a:cs typeface="Calibri"/>
              </a:rPr>
              <a:t>money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spc="114" dirty="0">
                <a:latin typeface="Calibri"/>
                <a:cs typeface="Calibri"/>
              </a:rPr>
              <a:t>laundering.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09445" y="3098634"/>
            <a:ext cx="9355455" cy="28098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300" spc="85" dirty="0">
                <a:latin typeface="Calibri"/>
                <a:cs typeface="Calibri"/>
              </a:rPr>
              <a:t>Behavior:</a:t>
            </a:r>
            <a:endParaRPr sz="1300" dirty="0">
              <a:latin typeface="Calibri"/>
              <a:cs typeface="Calibri"/>
            </a:endParaRPr>
          </a:p>
          <a:p>
            <a:pPr marL="12700" marR="9525" indent="162560" algn="just">
              <a:lnSpc>
                <a:spcPts val="1400"/>
              </a:lnSpc>
              <a:spcBef>
                <a:spcPts val="580"/>
              </a:spcBef>
              <a:buAutoNum type="romanUcPeriod"/>
              <a:tabLst>
                <a:tab pos="175260" algn="l"/>
              </a:tabLst>
            </a:pPr>
            <a:r>
              <a:rPr sz="1300" spc="100" dirty="0">
                <a:latin typeface="Calibri"/>
                <a:cs typeface="Calibri"/>
              </a:rPr>
              <a:t>Acquires,</a:t>
            </a:r>
            <a:r>
              <a:rPr sz="1300" spc="130" dirty="0">
                <a:latin typeface="Calibri"/>
                <a:cs typeface="Calibri"/>
              </a:rPr>
              <a:t>  </a:t>
            </a:r>
            <a:r>
              <a:rPr lang="es-AR" sz="1300" spc="95" dirty="0" err="1">
                <a:latin typeface="Calibri"/>
                <a:cs typeface="Calibri"/>
              </a:rPr>
              <a:t>dispose</a:t>
            </a:r>
            <a:r>
              <a:rPr sz="1300" spc="95" dirty="0">
                <a:latin typeface="Calibri"/>
                <a:cs typeface="Calibri"/>
              </a:rPr>
              <a:t>,</a:t>
            </a:r>
            <a:r>
              <a:rPr sz="1300" spc="130" dirty="0">
                <a:latin typeface="Calibri"/>
                <a:cs typeface="Calibri"/>
              </a:rPr>
              <a:t>  </a:t>
            </a:r>
            <a:r>
              <a:rPr sz="1300" spc="100" dirty="0">
                <a:latin typeface="Calibri"/>
                <a:cs typeface="Calibri"/>
              </a:rPr>
              <a:t>administers,</a:t>
            </a:r>
            <a:r>
              <a:rPr sz="1300" spc="130" dirty="0">
                <a:latin typeface="Calibri"/>
                <a:cs typeface="Calibri"/>
              </a:rPr>
              <a:t>  </a:t>
            </a:r>
            <a:r>
              <a:rPr sz="1300" spc="105" dirty="0">
                <a:latin typeface="Calibri"/>
                <a:cs typeface="Calibri"/>
              </a:rPr>
              <a:t>safeguards,</a:t>
            </a:r>
            <a:r>
              <a:rPr sz="1300" spc="125" dirty="0">
                <a:latin typeface="Calibri"/>
                <a:cs typeface="Calibri"/>
              </a:rPr>
              <a:t>  </a:t>
            </a:r>
            <a:r>
              <a:rPr sz="1300" spc="100" dirty="0">
                <a:latin typeface="Calibri"/>
                <a:cs typeface="Calibri"/>
              </a:rPr>
              <a:t>possesses,</a:t>
            </a:r>
            <a:r>
              <a:rPr sz="1300" spc="130" dirty="0">
                <a:latin typeface="Calibri"/>
                <a:cs typeface="Calibri"/>
              </a:rPr>
              <a:t>  </a:t>
            </a:r>
            <a:r>
              <a:rPr sz="1300" spc="110" dirty="0">
                <a:latin typeface="Calibri"/>
                <a:cs typeface="Calibri"/>
              </a:rPr>
              <a:t>exchanges,</a:t>
            </a:r>
            <a:r>
              <a:rPr sz="1300" spc="125" dirty="0">
                <a:latin typeface="Calibri"/>
                <a:cs typeface="Calibri"/>
              </a:rPr>
              <a:t>  </a:t>
            </a:r>
            <a:r>
              <a:rPr sz="1300" spc="100" dirty="0">
                <a:latin typeface="Calibri"/>
                <a:cs typeface="Calibri"/>
              </a:rPr>
              <a:t>converts,</a:t>
            </a:r>
            <a:r>
              <a:rPr sz="1300" spc="130" dirty="0">
                <a:latin typeface="Calibri"/>
                <a:cs typeface="Calibri"/>
              </a:rPr>
              <a:t>  </a:t>
            </a:r>
            <a:r>
              <a:rPr sz="1300" spc="95" dirty="0">
                <a:latin typeface="Calibri"/>
                <a:cs typeface="Calibri"/>
              </a:rPr>
              <a:t>deposits,</a:t>
            </a:r>
            <a:r>
              <a:rPr sz="1300" spc="130" dirty="0">
                <a:latin typeface="Calibri"/>
                <a:cs typeface="Calibri"/>
              </a:rPr>
              <a:t>  </a:t>
            </a:r>
            <a:r>
              <a:rPr sz="1300" spc="110" dirty="0">
                <a:latin typeface="Calibri"/>
                <a:cs typeface="Calibri"/>
              </a:rPr>
              <a:t>withdraws,</a:t>
            </a:r>
            <a:r>
              <a:rPr sz="1300" spc="130" dirty="0">
                <a:latin typeface="Calibri"/>
                <a:cs typeface="Calibri"/>
              </a:rPr>
              <a:t>  </a:t>
            </a:r>
            <a:r>
              <a:rPr sz="1300" spc="100" dirty="0">
                <a:latin typeface="Calibri"/>
                <a:cs typeface="Calibri"/>
              </a:rPr>
              <a:t>gives</a:t>
            </a:r>
            <a:r>
              <a:rPr sz="1300" spc="130" dirty="0">
                <a:latin typeface="Calibri"/>
                <a:cs typeface="Calibri"/>
              </a:rPr>
              <a:t>  </a:t>
            </a:r>
            <a:r>
              <a:rPr sz="1300" spc="85" dirty="0">
                <a:latin typeface="Calibri"/>
                <a:cs typeface="Calibri"/>
              </a:rPr>
              <a:t>or </a:t>
            </a:r>
            <a:r>
              <a:rPr sz="1300" spc="100" dirty="0">
                <a:latin typeface="Calibri"/>
                <a:cs typeface="Calibri"/>
              </a:rPr>
              <a:t>receives</a:t>
            </a:r>
            <a:r>
              <a:rPr sz="1300" spc="135" dirty="0">
                <a:latin typeface="Calibri"/>
                <a:cs typeface="Calibri"/>
              </a:rPr>
              <a:t> </a:t>
            </a:r>
            <a:r>
              <a:rPr sz="1300" spc="95" dirty="0">
                <a:latin typeface="Calibri"/>
                <a:cs typeface="Calibri"/>
              </a:rPr>
              <a:t>for</a:t>
            </a:r>
            <a:r>
              <a:rPr sz="1300" spc="135" dirty="0">
                <a:latin typeface="Calibri"/>
                <a:cs typeface="Calibri"/>
              </a:rPr>
              <a:t> </a:t>
            </a:r>
            <a:r>
              <a:rPr sz="1300" spc="120" dirty="0">
                <a:latin typeface="Calibri"/>
                <a:cs typeface="Calibri"/>
              </a:rPr>
              <a:t>any</a:t>
            </a:r>
            <a:r>
              <a:rPr sz="1300" spc="140" dirty="0">
                <a:latin typeface="Calibri"/>
                <a:cs typeface="Calibri"/>
              </a:rPr>
              <a:t> </a:t>
            </a:r>
            <a:r>
              <a:rPr sz="1300" spc="105" dirty="0">
                <a:latin typeface="Calibri"/>
                <a:cs typeface="Calibri"/>
              </a:rPr>
              <a:t>reason,</a:t>
            </a:r>
            <a:r>
              <a:rPr sz="1300" spc="135" dirty="0">
                <a:latin typeface="Calibri"/>
                <a:cs typeface="Calibri"/>
              </a:rPr>
              <a:t> </a:t>
            </a:r>
            <a:r>
              <a:rPr sz="1300" spc="90" dirty="0">
                <a:latin typeface="Calibri"/>
                <a:cs typeface="Calibri"/>
              </a:rPr>
              <a:t>invests,</a:t>
            </a:r>
            <a:r>
              <a:rPr sz="1300" spc="135" dirty="0">
                <a:latin typeface="Calibri"/>
                <a:cs typeface="Calibri"/>
              </a:rPr>
              <a:t> </a:t>
            </a:r>
            <a:r>
              <a:rPr lang="en-GB" sz="1300" spc="95" dirty="0">
                <a:latin typeface="Calibri"/>
                <a:cs typeface="Calibri"/>
              </a:rPr>
              <a:t>pass</a:t>
            </a:r>
            <a:r>
              <a:rPr sz="1300" spc="95" dirty="0">
                <a:latin typeface="Calibri"/>
                <a:cs typeface="Calibri"/>
              </a:rPr>
              <a:t>,</a:t>
            </a:r>
            <a:r>
              <a:rPr sz="1300" spc="135" dirty="0">
                <a:latin typeface="Calibri"/>
                <a:cs typeface="Calibri"/>
              </a:rPr>
              <a:t> </a:t>
            </a:r>
            <a:r>
              <a:rPr sz="1300" spc="100" dirty="0">
                <a:latin typeface="Calibri"/>
                <a:cs typeface="Calibri"/>
              </a:rPr>
              <a:t>transports</a:t>
            </a:r>
            <a:r>
              <a:rPr sz="1300" spc="140" dirty="0">
                <a:latin typeface="Calibri"/>
                <a:cs typeface="Calibri"/>
              </a:rPr>
              <a:t> </a:t>
            </a:r>
            <a:r>
              <a:rPr sz="1300" spc="110" dirty="0">
                <a:latin typeface="Calibri"/>
                <a:cs typeface="Calibri"/>
              </a:rPr>
              <a:t>or</a:t>
            </a:r>
            <a:r>
              <a:rPr sz="1300" spc="135" dirty="0">
                <a:latin typeface="Calibri"/>
                <a:cs typeface="Calibri"/>
              </a:rPr>
              <a:t> </a:t>
            </a:r>
            <a:r>
              <a:rPr sz="1300" spc="95" dirty="0">
                <a:latin typeface="Calibri"/>
                <a:cs typeface="Calibri"/>
              </a:rPr>
              <a:t>transfers,</a:t>
            </a:r>
            <a:r>
              <a:rPr sz="1300" spc="135" dirty="0">
                <a:latin typeface="Calibri"/>
                <a:cs typeface="Calibri"/>
              </a:rPr>
              <a:t> </a:t>
            </a:r>
            <a:r>
              <a:rPr sz="1300" spc="100" dirty="0">
                <a:latin typeface="Calibri"/>
                <a:cs typeface="Calibri"/>
              </a:rPr>
              <a:t>within</a:t>
            </a:r>
            <a:r>
              <a:rPr sz="1300" spc="135" dirty="0">
                <a:latin typeface="Calibri"/>
                <a:cs typeface="Calibri"/>
              </a:rPr>
              <a:t> </a:t>
            </a:r>
            <a:r>
              <a:rPr sz="1300" spc="110" dirty="0">
                <a:latin typeface="Calibri"/>
                <a:cs typeface="Calibri"/>
              </a:rPr>
              <a:t>the</a:t>
            </a:r>
            <a:r>
              <a:rPr sz="1300" spc="140" dirty="0">
                <a:latin typeface="Calibri"/>
                <a:cs typeface="Calibri"/>
              </a:rPr>
              <a:t> </a:t>
            </a:r>
            <a:r>
              <a:rPr sz="1300" spc="100" dirty="0">
                <a:latin typeface="Calibri"/>
                <a:cs typeface="Calibri"/>
              </a:rPr>
              <a:t>national</a:t>
            </a:r>
            <a:r>
              <a:rPr sz="1300" spc="135" dirty="0">
                <a:latin typeface="Calibri"/>
                <a:cs typeface="Calibri"/>
              </a:rPr>
              <a:t> </a:t>
            </a:r>
            <a:r>
              <a:rPr sz="1300" spc="85" dirty="0">
                <a:latin typeface="Calibri"/>
                <a:cs typeface="Calibri"/>
              </a:rPr>
              <a:t>territory,</a:t>
            </a:r>
            <a:r>
              <a:rPr sz="1300" spc="140" dirty="0">
                <a:latin typeface="Calibri"/>
                <a:cs typeface="Calibri"/>
              </a:rPr>
              <a:t> </a:t>
            </a:r>
            <a:r>
              <a:rPr sz="1300" spc="120" dirty="0">
                <a:latin typeface="Calibri"/>
                <a:cs typeface="Calibri"/>
              </a:rPr>
              <a:t>from</a:t>
            </a:r>
            <a:r>
              <a:rPr sz="1300" spc="135" dirty="0">
                <a:latin typeface="Calibri"/>
                <a:cs typeface="Calibri"/>
              </a:rPr>
              <a:t> </a:t>
            </a:r>
            <a:r>
              <a:rPr sz="1300" spc="85" dirty="0">
                <a:latin typeface="Calibri"/>
                <a:cs typeface="Calibri"/>
              </a:rPr>
              <a:t>the </a:t>
            </a:r>
            <a:r>
              <a:rPr sz="1300" spc="100" dirty="0">
                <a:latin typeface="Calibri"/>
                <a:cs typeface="Calibri"/>
              </a:rPr>
              <a:t>national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spc="90" dirty="0">
                <a:latin typeface="Calibri"/>
                <a:cs typeface="Calibri"/>
              </a:rPr>
              <a:t>territory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spc="100" dirty="0">
                <a:latin typeface="Calibri"/>
                <a:cs typeface="Calibri"/>
              </a:rPr>
              <a:t>to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114" dirty="0">
                <a:latin typeface="Calibri"/>
                <a:cs typeface="Calibri"/>
              </a:rPr>
              <a:t>a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spc="95" dirty="0">
                <a:latin typeface="Calibri"/>
                <a:cs typeface="Calibri"/>
              </a:rPr>
              <a:t>foreign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spc="105" dirty="0">
                <a:latin typeface="Calibri"/>
                <a:cs typeface="Calibri"/>
              </a:rPr>
              <a:t>country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spc="110" dirty="0">
                <a:latin typeface="Calibri"/>
                <a:cs typeface="Calibri"/>
              </a:rPr>
              <a:t>or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spc="95" dirty="0">
                <a:latin typeface="Calibri"/>
                <a:cs typeface="Calibri"/>
              </a:rPr>
              <a:t>vice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95" dirty="0">
                <a:latin typeface="Calibri"/>
                <a:cs typeface="Calibri"/>
              </a:rPr>
              <a:t>versa,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lang="es-AR" sz="1300" spc="100" dirty="0" err="1">
                <a:latin typeface="Calibri"/>
                <a:cs typeface="Calibri"/>
              </a:rPr>
              <a:t>assets</a:t>
            </a:r>
            <a:r>
              <a:rPr sz="1300" spc="100" dirty="0">
                <a:latin typeface="Calibri"/>
                <a:cs typeface="Calibri"/>
              </a:rPr>
              <a:t>,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90" dirty="0">
                <a:latin typeface="Calibri"/>
                <a:cs typeface="Calibri"/>
              </a:rPr>
              <a:t>rights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spc="110" dirty="0">
                <a:latin typeface="Calibri"/>
                <a:cs typeface="Calibri"/>
              </a:rPr>
              <a:t>or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spc="114" dirty="0">
                <a:latin typeface="Calibri"/>
                <a:cs typeface="Calibri"/>
              </a:rPr>
              <a:t>goods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spc="100" dirty="0">
                <a:latin typeface="Calibri"/>
                <a:cs typeface="Calibri"/>
              </a:rPr>
              <a:t>of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spc="120" dirty="0">
                <a:latin typeface="Calibri"/>
                <a:cs typeface="Calibri"/>
              </a:rPr>
              <a:t>any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100" dirty="0">
                <a:latin typeface="Calibri"/>
                <a:cs typeface="Calibri"/>
              </a:rPr>
              <a:t>nature,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when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spc="70" dirty="0">
                <a:latin typeface="Calibri"/>
                <a:cs typeface="Calibri"/>
              </a:rPr>
              <a:t>it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110" dirty="0">
                <a:latin typeface="Calibri"/>
                <a:cs typeface="Calibri"/>
              </a:rPr>
              <a:t>has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spc="105" dirty="0">
                <a:latin typeface="Calibri"/>
                <a:cs typeface="Calibri"/>
              </a:rPr>
              <a:t>knowledge </a:t>
            </a:r>
            <a:r>
              <a:rPr sz="1300" spc="100" dirty="0">
                <a:latin typeface="Calibri"/>
                <a:cs typeface="Calibri"/>
              </a:rPr>
              <a:t>that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110" dirty="0">
                <a:latin typeface="Calibri"/>
                <a:cs typeface="Calibri"/>
              </a:rPr>
              <a:t>they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come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spc="120" dirty="0">
                <a:latin typeface="Calibri"/>
                <a:cs typeface="Calibri"/>
              </a:rPr>
              <a:t>from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110" dirty="0">
                <a:latin typeface="Calibri"/>
                <a:cs typeface="Calibri"/>
              </a:rPr>
              <a:t>or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105" dirty="0">
                <a:latin typeface="Calibri"/>
                <a:cs typeface="Calibri"/>
              </a:rPr>
              <a:t>represent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spc="110" dirty="0">
                <a:latin typeface="Calibri"/>
                <a:cs typeface="Calibri"/>
              </a:rPr>
              <a:t>the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114" dirty="0">
                <a:latin typeface="Calibri"/>
                <a:cs typeface="Calibri"/>
              </a:rPr>
              <a:t>proceeds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100" dirty="0">
                <a:latin typeface="Calibri"/>
                <a:cs typeface="Calibri"/>
              </a:rPr>
              <a:t>of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spc="120" dirty="0">
                <a:latin typeface="Calibri"/>
                <a:cs typeface="Calibri"/>
              </a:rPr>
              <a:t>an</a:t>
            </a:r>
            <a:r>
              <a:rPr sz="1300" spc="65" dirty="0">
                <a:latin typeface="Calibri"/>
                <a:cs typeface="Calibri"/>
              </a:rPr>
              <a:t> illicit </a:t>
            </a:r>
            <a:r>
              <a:rPr sz="1300" spc="85" dirty="0">
                <a:latin typeface="Calibri"/>
                <a:cs typeface="Calibri"/>
              </a:rPr>
              <a:t>activity,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85" dirty="0">
                <a:latin typeface="Calibri"/>
                <a:cs typeface="Calibri"/>
              </a:rPr>
              <a:t>or</a:t>
            </a:r>
            <a:endParaRPr sz="1300" dirty="0">
              <a:latin typeface="Calibri"/>
              <a:cs typeface="Calibri"/>
            </a:endParaRPr>
          </a:p>
          <a:p>
            <a:pPr marL="12700" marR="5080" indent="182880" algn="just">
              <a:lnSpc>
                <a:spcPts val="1410"/>
              </a:lnSpc>
              <a:spcBef>
                <a:spcPts val="225"/>
              </a:spcBef>
              <a:buAutoNum type="romanUcPeriod"/>
              <a:tabLst>
                <a:tab pos="195580" algn="l"/>
              </a:tabLst>
            </a:pPr>
            <a:r>
              <a:rPr sz="1300" spc="125" dirty="0">
                <a:latin typeface="Calibri"/>
                <a:cs typeface="Calibri"/>
              </a:rPr>
              <a:t>Conceals,</a:t>
            </a:r>
            <a:r>
              <a:rPr sz="1300" spc="330" dirty="0">
                <a:latin typeface="Calibri"/>
                <a:cs typeface="Calibri"/>
              </a:rPr>
              <a:t> </a:t>
            </a:r>
            <a:r>
              <a:rPr lang="es-AR" sz="1300" spc="125" dirty="0" err="1">
                <a:latin typeface="Calibri"/>
                <a:cs typeface="Calibri"/>
              </a:rPr>
              <a:t>hides</a:t>
            </a:r>
            <a:r>
              <a:rPr lang="es-AR" sz="1300" spc="125" dirty="0">
                <a:latin typeface="Calibri"/>
                <a:cs typeface="Calibri"/>
              </a:rPr>
              <a:t> </a:t>
            </a:r>
            <a:r>
              <a:rPr sz="1300" spc="130" dirty="0">
                <a:latin typeface="Calibri"/>
                <a:cs typeface="Calibri"/>
              </a:rPr>
              <a:t>or</a:t>
            </a:r>
            <a:r>
              <a:rPr sz="1300" spc="330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attempts</a:t>
            </a:r>
            <a:r>
              <a:rPr sz="1300" spc="330" dirty="0">
                <a:latin typeface="Calibri"/>
                <a:cs typeface="Calibri"/>
              </a:rPr>
              <a:t> </a:t>
            </a:r>
            <a:r>
              <a:rPr sz="1300" spc="130" dirty="0">
                <a:latin typeface="Calibri"/>
                <a:cs typeface="Calibri"/>
              </a:rPr>
              <a:t>to</a:t>
            </a:r>
            <a:r>
              <a:rPr sz="1300" spc="330" dirty="0">
                <a:latin typeface="Calibri"/>
                <a:cs typeface="Calibri"/>
              </a:rPr>
              <a:t> </a:t>
            </a:r>
            <a:r>
              <a:rPr sz="1300" spc="130" dirty="0">
                <a:latin typeface="Calibri"/>
                <a:cs typeface="Calibri"/>
              </a:rPr>
              <a:t>conceal</a:t>
            </a:r>
            <a:r>
              <a:rPr sz="1300" spc="335" dirty="0">
                <a:latin typeface="Calibri"/>
                <a:cs typeface="Calibri"/>
              </a:rPr>
              <a:t> </a:t>
            </a:r>
            <a:r>
              <a:rPr sz="1300" spc="130" dirty="0">
                <a:latin typeface="Calibri"/>
                <a:cs typeface="Calibri"/>
              </a:rPr>
              <a:t>or</a:t>
            </a:r>
            <a:r>
              <a:rPr sz="1300" spc="330" dirty="0">
                <a:latin typeface="Calibri"/>
                <a:cs typeface="Calibri"/>
              </a:rPr>
              <a:t> </a:t>
            </a:r>
            <a:r>
              <a:rPr sz="1300" spc="114" dirty="0">
                <a:latin typeface="Calibri"/>
                <a:cs typeface="Calibri"/>
              </a:rPr>
              <a:t>disguise</a:t>
            </a:r>
            <a:r>
              <a:rPr sz="1300" spc="330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the</a:t>
            </a:r>
            <a:r>
              <a:rPr sz="1300" spc="330" dirty="0">
                <a:latin typeface="Calibri"/>
                <a:cs typeface="Calibri"/>
              </a:rPr>
              <a:t> </a:t>
            </a:r>
            <a:r>
              <a:rPr sz="1300" spc="120" dirty="0">
                <a:latin typeface="Calibri"/>
                <a:cs typeface="Calibri"/>
              </a:rPr>
              <a:t>nature,</a:t>
            </a:r>
            <a:r>
              <a:rPr sz="1300" spc="330" dirty="0">
                <a:latin typeface="Calibri"/>
                <a:cs typeface="Calibri"/>
              </a:rPr>
              <a:t> </a:t>
            </a:r>
            <a:r>
              <a:rPr sz="1300" spc="105" dirty="0">
                <a:latin typeface="Calibri"/>
                <a:cs typeface="Calibri"/>
              </a:rPr>
              <a:t>origin,</a:t>
            </a:r>
            <a:r>
              <a:rPr sz="1300" spc="335" dirty="0">
                <a:latin typeface="Calibri"/>
                <a:cs typeface="Calibri"/>
              </a:rPr>
              <a:t> </a:t>
            </a:r>
            <a:r>
              <a:rPr sz="1300" spc="110" dirty="0">
                <a:latin typeface="Calibri"/>
                <a:cs typeface="Calibri"/>
              </a:rPr>
              <a:t>location,</a:t>
            </a:r>
            <a:r>
              <a:rPr sz="1300" spc="330" dirty="0">
                <a:latin typeface="Calibri"/>
                <a:cs typeface="Calibri"/>
              </a:rPr>
              <a:t> </a:t>
            </a:r>
            <a:r>
              <a:rPr sz="1300" spc="114" dirty="0">
                <a:latin typeface="Calibri"/>
                <a:cs typeface="Calibri"/>
              </a:rPr>
              <a:t>destination,</a:t>
            </a:r>
            <a:r>
              <a:rPr sz="1300" spc="330" dirty="0">
                <a:latin typeface="Calibri"/>
                <a:cs typeface="Calibri"/>
              </a:rPr>
              <a:t> </a:t>
            </a:r>
            <a:r>
              <a:rPr sz="1300" spc="125" dirty="0">
                <a:latin typeface="Calibri"/>
                <a:cs typeface="Calibri"/>
              </a:rPr>
              <a:t>movement, </a:t>
            </a:r>
            <a:r>
              <a:rPr sz="1300" spc="140" dirty="0">
                <a:latin typeface="Calibri"/>
                <a:cs typeface="Calibri"/>
              </a:rPr>
              <a:t>ownership</a:t>
            </a:r>
            <a:r>
              <a:rPr sz="1300" spc="390" dirty="0">
                <a:latin typeface="Calibri"/>
                <a:cs typeface="Calibri"/>
              </a:rPr>
              <a:t> </a:t>
            </a:r>
            <a:r>
              <a:rPr sz="1300" spc="140" dirty="0">
                <a:latin typeface="Calibri"/>
                <a:cs typeface="Calibri"/>
              </a:rPr>
              <a:t>or</a:t>
            </a:r>
            <a:r>
              <a:rPr sz="1300" spc="415" dirty="0">
                <a:latin typeface="Calibri"/>
                <a:cs typeface="Calibri"/>
              </a:rPr>
              <a:t> </a:t>
            </a:r>
            <a:r>
              <a:rPr sz="1300" spc="95" dirty="0">
                <a:latin typeface="Calibri"/>
                <a:cs typeface="Calibri"/>
              </a:rPr>
              <a:t>title</a:t>
            </a:r>
            <a:r>
              <a:rPr sz="1300" spc="415" dirty="0">
                <a:latin typeface="Calibri"/>
                <a:cs typeface="Calibri"/>
              </a:rPr>
              <a:t> </a:t>
            </a:r>
            <a:r>
              <a:rPr sz="1300" spc="125" dirty="0">
                <a:latin typeface="Calibri"/>
                <a:cs typeface="Calibri"/>
              </a:rPr>
              <a:t>of</a:t>
            </a:r>
            <a:r>
              <a:rPr sz="1300" spc="415" dirty="0">
                <a:latin typeface="Calibri"/>
                <a:cs typeface="Calibri"/>
              </a:rPr>
              <a:t> </a:t>
            </a:r>
            <a:r>
              <a:rPr lang="es-AR" sz="1300" spc="130" dirty="0" err="1">
                <a:latin typeface="Calibri"/>
                <a:cs typeface="Calibri"/>
              </a:rPr>
              <a:t>assets</a:t>
            </a:r>
            <a:r>
              <a:rPr sz="1300" spc="130" dirty="0">
                <a:latin typeface="Calibri"/>
                <a:cs typeface="Calibri"/>
              </a:rPr>
              <a:t>,</a:t>
            </a:r>
            <a:r>
              <a:rPr sz="1300" spc="409" dirty="0">
                <a:latin typeface="Calibri"/>
                <a:cs typeface="Calibri"/>
              </a:rPr>
              <a:t> </a:t>
            </a:r>
            <a:r>
              <a:rPr sz="1300" spc="114" dirty="0">
                <a:latin typeface="Calibri"/>
                <a:cs typeface="Calibri"/>
              </a:rPr>
              <a:t>rights</a:t>
            </a:r>
            <a:r>
              <a:rPr sz="1300" spc="415" dirty="0">
                <a:latin typeface="Calibri"/>
                <a:cs typeface="Calibri"/>
              </a:rPr>
              <a:t> </a:t>
            </a:r>
            <a:r>
              <a:rPr sz="1300" spc="140" dirty="0">
                <a:latin typeface="Calibri"/>
                <a:cs typeface="Calibri"/>
              </a:rPr>
              <a:t>or</a:t>
            </a:r>
            <a:r>
              <a:rPr sz="1300" spc="415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goods,</a:t>
            </a:r>
            <a:r>
              <a:rPr sz="1300" spc="415" dirty="0">
                <a:latin typeface="Calibri"/>
                <a:cs typeface="Calibri"/>
              </a:rPr>
              <a:t> </a:t>
            </a:r>
            <a:r>
              <a:rPr sz="1300" spc="170" dirty="0">
                <a:latin typeface="Calibri"/>
                <a:cs typeface="Calibri"/>
              </a:rPr>
              <a:t>when</a:t>
            </a:r>
            <a:r>
              <a:rPr sz="1300" spc="415" dirty="0">
                <a:latin typeface="Calibri"/>
                <a:cs typeface="Calibri"/>
              </a:rPr>
              <a:t> </a:t>
            </a:r>
            <a:r>
              <a:rPr sz="1300" spc="85" dirty="0">
                <a:latin typeface="Calibri"/>
                <a:cs typeface="Calibri"/>
              </a:rPr>
              <a:t>it</a:t>
            </a:r>
            <a:r>
              <a:rPr sz="1300" spc="415" dirty="0">
                <a:latin typeface="Calibri"/>
                <a:cs typeface="Calibri"/>
              </a:rPr>
              <a:t> </a:t>
            </a:r>
            <a:r>
              <a:rPr sz="1300" spc="95" dirty="0">
                <a:latin typeface="Calibri"/>
                <a:cs typeface="Calibri"/>
              </a:rPr>
              <a:t>is</a:t>
            </a:r>
            <a:r>
              <a:rPr sz="1300" spc="415" dirty="0">
                <a:latin typeface="Calibri"/>
                <a:cs typeface="Calibri"/>
              </a:rPr>
              <a:t> </a:t>
            </a:r>
            <a:r>
              <a:rPr sz="1300" spc="160" dirty="0">
                <a:latin typeface="Calibri"/>
                <a:cs typeface="Calibri"/>
              </a:rPr>
              <a:t>aware</a:t>
            </a:r>
            <a:r>
              <a:rPr sz="1300" spc="415" dirty="0">
                <a:latin typeface="Calibri"/>
                <a:cs typeface="Calibri"/>
              </a:rPr>
              <a:t> </a:t>
            </a:r>
            <a:r>
              <a:rPr sz="1300" spc="130" dirty="0">
                <a:latin typeface="Calibri"/>
                <a:cs typeface="Calibri"/>
              </a:rPr>
              <a:t>that</a:t>
            </a:r>
            <a:r>
              <a:rPr sz="1300" spc="415" dirty="0">
                <a:latin typeface="Calibri"/>
                <a:cs typeface="Calibri"/>
              </a:rPr>
              <a:t> </a:t>
            </a:r>
            <a:r>
              <a:rPr sz="1300" spc="140" dirty="0">
                <a:latin typeface="Calibri"/>
                <a:cs typeface="Calibri"/>
              </a:rPr>
              <a:t>they</a:t>
            </a:r>
            <a:r>
              <a:rPr sz="1300" spc="415" dirty="0">
                <a:latin typeface="Calibri"/>
                <a:cs typeface="Calibri"/>
              </a:rPr>
              <a:t> </a:t>
            </a:r>
            <a:r>
              <a:rPr sz="1300" spc="175" dirty="0">
                <a:latin typeface="Calibri"/>
                <a:cs typeface="Calibri"/>
              </a:rPr>
              <a:t>come</a:t>
            </a:r>
            <a:r>
              <a:rPr sz="1300" spc="409" dirty="0">
                <a:latin typeface="Calibri"/>
                <a:cs typeface="Calibri"/>
              </a:rPr>
              <a:t> </a:t>
            </a:r>
            <a:r>
              <a:rPr sz="1300" spc="150" dirty="0">
                <a:latin typeface="Calibri"/>
                <a:cs typeface="Calibri"/>
              </a:rPr>
              <a:t>from</a:t>
            </a:r>
            <a:r>
              <a:rPr sz="1300" spc="415" dirty="0">
                <a:latin typeface="Calibri"/>
                <a:cs typeface="Calibri"/>
              </a:rPr>
              <a:t> </a:t>
            </a:r>
            <a:r>
              <a:rPr sz="1300" spc="140" dirty="0">
                <a:latin typeface="Calibri"/>
                <a:cs typeface="Calibri"/>
              </a:rPr>
              <a:t>or</a:t>
            </a:r>
            <a:r>
              <a:rPr sz="1300" spc="415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represent</a:t>
            </a:r>
            <a:r>
              <a:rPr sz="1300" spc="415" dirty="0">
                <a:latin typeface="Calibri"/>
                <a:cs typeface="Calibri"/>
              </a:rPr>
              <a:t> </a:t>
            </a:r>
            <a:r>
              <a:rPr sz="1300" spc="80" dirty="0">
                <a:latin typeface="Calibri"/>
                <a:cs typeface="Calibri"/>
              </a:rPr>
              <a:t>the </a:t>
            </a:r>
            <a:r>
              <a:rPr sz="1300" spc="145" dirty="0">
                <a:latin typeface="Calibri"/>
                <a:cs typeface="Calibri"/>
              </a:rPr>
              <a:t>proceeds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125" dirty="0">
                <a:latin typeface="Calibri"/>
                <a:cs typeface="Calibri"/>
              </a:rPr>
              <a:t>of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spc="155" dirty="0">
                <a:latin typeface="Calibri"/>
                <a:cs typeface="Calibri"/>
              </a:rPr>
              <a:t>an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unlawful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spc="95" dirty="0">
                <a:latin typeface="Calibri"/>
                <a:cs typeface="Calibri"/>
              </a:rPr>
              <a:t>activity.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25"/>
              </a:spcBef>
            </a:pPr>
            <a:endParaRPr sz="1300" dirty="0">
              <a:latin typeface="Calibri"/>
              <a:cs typeface="Calibri"/>
            </a:endParaRPr>
          </a:p>
          <a:p>
            <a:pPr marL="1361440" marR="1982470" algn="just">
              <a:lnSpc>
                <a:spcPct val="100000"/>
              </a:lnSpc>
            </a:pPr>
            <a:r>
              <a:rPr sz="1300" spc="114" dirty="0">
                <a:latin typeface="Calibri"/>
                <a:cs typeface="Calibri"/>
              </a:rPr>
              <a:t>In</a:t>
            </a:r>
            <a:r>
              <a:rPr sz="1300" spc="204" dirty="0">
                <a:latin typeface="Calibri"/>
                <a:cs typeface="Calibri"/>
              </a:rPr>
              <a:t> </a:t>
            </a:r>
            <a:r>
              <a:rPr sz="1300" spc="140" dirty="0">
                <a:latin typeface="Calibri"/>
                <a:cs typeface="Calibri"/>
              </a:rPr>
              <a:t>the</a:t>
            </a:r>
            <a:r>
              <a:rPr sz="1300" spc="204" dirty="0">
                <a:latin typeface="Calibri"/>
                <a:cs typeface="Calibri"/>
              </a:rPr>
              <a:t> </a:t>
            </a:r>
            <a:r>
              <a:rPr sz="1300" spc="140" dirty="0">
                <a:latin typeface="Calibri"/>
                <a:cs typeface="Calibri"/>
              </a:rPr>
              <a:t>case</a:t>
            </a:r>
            <a:r>
              <a:rPr sz="1300" spc="200" dirty="0">
                <a:latin typeface="Calibri"/>
                <a:cs typeface="Calibri"/>
              </a:rPr>
              <a:t> </a:t>
            </a:r>
            <a:r>
              <a:rPr sz="1300" spc="125" dirty="0">
                <a:latin typeface="Calibri"/>
                <a:cs typeface="Calibri"/>
              </a:rPr>
              <a:t>of</a:t>
            </a:r>
            <a:r>
              <a:rPr sz="1300" spc="204" dirty="0">
                <a:latin typeface="Calibri"/>
                <a:cs typeface="Calibri"/>
              </a:rPr>
              <a:t> </a:t>
            </a:r>
            <a:r>
              <a:rPr sz="1300" spc="145" dirty="0">
                <a:latin typeface="Calibri"/>
                <a:cs typeface="Calibri"/>
              </a:rPr>
              <a:t>conduct</a:t>
            </a:r>
            <a:r>
              <a:rPr sz="1300" spc="204" dirty="0">
                <a:latin typeface="Calibri"/>
                <a:cs typeface="Calibri"/>
              </a:rPr>
              <a:t> </a:t>
            </a:r>
            <a:r>
              <a:rPr sz="1300" spc="145" dirty="0">
                <a:latin typeface="Calibri"/>
                <a:cs typeface="Calibri"/>
              </a:rPr>
              <a:t>contemplated</a:t>
            </a:r>
            <a:r>
              <a:rPr sz="1300" spc="204" dirty="0">
                <a:latin typeface="Calibri"/>
                <a:cs typeface="Calibri"/>
              </a:rPr>
              <a:t> </a:t>
            </a:r>
            <a:r>
              <a:rPr sz="1300" spc="114" dirty="0">
                <a:latin typeface="Calibri"/>
                <a:cs typeface="Calibri"/>
              </a:rPr>
              <a:t>in</a:t>
            </a:r>
            <a:r>
              <a:rPr sz="1300" spc="204" dirty="0">
                <a:latin typeface="Calibri"/>
                <a:cs typeface="Calibri"/>
              </a:rPr>
              <a:t> </a:t>
            </a:r>
            <a:r>
              <a:rPr sz="1300" spc="110" dirty="0">
                <a:latin typeface="Calibri"/>
                <a:cs typeface="Calibri"/>
              </a:rPr>
              <a:t>this</a:t>
            </a:r>
            <a:r>
              <a:rPr sz="1300" spc="204" dirty="0">
                <a:latin typeface="Calibri"/>
                <a:cs typeface="Calibri"/>
              </a:rPr>
              <a:t> </a:t>
            </a:r>
            <a:r>
              <a:rPr sz="1300" spc="125" dirty="0">
                <a:latin typeface="Calibri"/>
                <a:cs typeface="Calibri"/>
              </a:rPr>
              <a:t>section</a:t>
            </a:r>
            <a:r>
              <a:rPr sz="1300" spc="204" dirty="0">
                <a:latin typeface="Calibri"/>
                <a:cs typeface="Calibri"/>
              </a:rPr>
              <a:t> </a:t>
            </a:r>
            <a:r>
              <a:rPr sz="1300" spc="155" dirty="0">
                <a:latin typeface="Calibri"/>
                <a:cs typeface="Calibri"/>
              </a:rPr>
              <a:t>and</a:t>
            </a:r>
            <a:r>
              <a:rPr sz="1300" spc="204" dirty="0">
                <a:latin typeface="Calibri"/>
                <a:cs typeface="Calibri"/>
              </a:rPr>
              <a:t> </a:t>
            </a:r>
            <a:r>
              <a:rPr sz="1300" spc="130" dirty="0">
                <a:latin typeface="Calibri"/>
                <a:cs typeface="Calibri"/>
              </a:rPr>
              <a:t>using</a:t>
            </a:r>
            <a:r>
              <a:rPr sz="1300" spc="200" dirty="0">
                <a:latin typeface="Calibri"/>
                <a:cs typeface="Calibri"/>
              </a:rPr>
              <a:t> </a:t>
            </a:r>
            <a:r>
              <a:rPr sz="1300" spc="110" dirty="0">
                <a:latin typeface="Calibri"/>
                <a:cs typeface="Calibri"/>
              </a:rPr>
              <a:t>services </a:t>
            </a:r>
            <a:r>
              <a:rPr sz="1300" spc="125" dirty="0">
                <a:latin typeface="Calibri"/>
                <a:cs typeface="Calibri"/>
              </a:rPr>
              <a:t>of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spc="114" dirty="0">
                <a:latin typeface="Calibri"/>
                <a:cs typeface="Calibri"/>
              </a:rPr>
              <a:t>institutions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spc="130" dirty="0">
                <a:latin typeface="Calibri"/>
                <a:cs typeface="Calibri"/>
              </a:rPr>
              <a:t>that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are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spc="130" dirty="0">
                <a:latin typeface="Calibri"/>
                <a:cs typeface="Calibri"/>
              </a:rPr>
              <a:t>part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spc="125" dirty="0">
                <a:latin typeface="Calibri"/>
                <a:cs typeface="Calibri"/>
              </a:rPr>
              <a:t>of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spc="140" dirty="0">
                <a:latin typeface="Calibri"/>
                <a:cs typeface="Calibri"/>
              </a:rPr>
              <a:t>the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spc="120" dirty="0">
                <a:latin typeface="Calibri"/>
                <a:cs typeface="Calibri"/>
              </a:rPr>
              <a:t>Financial</a:t>
            </a:r>
            <a:r>
              <a:rPr sz="1300" spc="100" dirty="0">
                <a:latin typeface="Calibri"/>
                <a:cs typeface="Calibri"/>
              </a:rPr>
              <a:t> </a:t>
            </a:r>
            <a:r>
              <a:rPr sz="1300" spc="140" dirty="0">
                <a:latin typeface="Calibri"/>
                <a:cs typeface="Calibri"/>
              </a:rPr>
              <a:t>System,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spc="114" dirty="0">
                <a:latin typeface="Calibri"/>
                <a:cs typeface="Calibri"/>
              </a:rPr>
              <a:t>in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spc="140" dirty="0">
                <a:latin typeface="Calibri"/>
                <a:cs typeface="Calibri"/>
              </a:rPr>
              <a:t>order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spc="130" dirty="0">
                <a:latin typeface="Calibri"/>
                <a:cs typeface="Calibri"/>
              </a:rPr>
              <a:t>to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proceed </a:t>
            </a:r>
            <a:r>
              <a:rPr sz="1300" spc="114" dirty="0">
                <a:latin typeface="Calibri"/>
                <a:cs typeface="Calibri"/>
              </a:rPr>
              <a:t>criminally,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spc="150" dirty="0">
                <a:latin typeface="Calibri"/>
                <a:cs typeface="Calibri"/>
              </a:rPr>
              <a:t>a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spc="120" dirty="0">
                <a:latin typeface="Calibri"/>
                <a:cs typeface="Calibri"/>
              </a:rPr>
              <a:t>prior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report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spc="150" dirty="0">
                <a:latin typeface="Calibri"/>
                <a:cs typeface="Calibri"/>
              </a:rPr>
              <a:t>from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spc="140" dirty="0">
                <a:latin typeface="Calibri"/>
                <a:cs typeface="Calibri"/>
              </a:rPr>
              <a:t>the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spc="130" dirty="0">
                <a:latin typeface="Calibri"/>
                <a:cs typeface="Calibri"/>
              </a:rPr>
              <a:t>Ministry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spc="125" dirty="0">
                <a:latin typeface="Calibri"/>
                <a:cs typeface="Calibri"/>
              </a:rPr>
              <a:t>of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Finance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spc="155" dirty="0">
                <a:latin typeface="Calibri"/>
                <a:cs typeface="Calibri"/>
              </a:rPr>
              <a:t>and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spc="125" dirty="0">
                <a:latin typeface="Calibri"/>
                <a:cs typeface="Calibri"/>
              </a:rPr>
              <a:t>Public</a:t>
            </a:r>
            <a:r>
              <a:rPr sz="1300" spc="120" dirty="0">
                <a:latin typeface="Calibri"/>
                <a:cs typeface="Calibri"/>
              </a:rPr>
              <a:t> Credit </a:t>
            </a:r>
            <a:r>
              <a:rPr sz="1300" spc="110" dirty="0">
                <a:latin typeface="Calibri"/>
                <a:cs typeface="Calibri"/>
              </a:rPr>
              <a:t>will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spc="160" dirty="0">
                <a:latin typeface="Calibri"/>
                <a:cs typeface="Calibri"/>
              </a:rPr>
              <a:t>be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spc="114" dirty="0">
                <a:latin typeface="Calibri"/>
                <a:cs typeface="Calibri"/>
              </a:rPr>
              <a:t>required.</a:t>
            </a:r>
            <a:endParaRPr sz="13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948679" y="1498587"/>
            <a:ext cx="5404485" cy="1564005"/>
            <a:chOff x="5948679" y="1498587"/>
            <a:chExt cx="5404485" cy="1564005"/>
          </a:xfrm>
        </p:grpSpPr>
        <p:sp>
          <p:nvSpPr>
            <p:cNvPr id="21" name="object 21"/>
            <p:cNvSpPr/>
            <p:nvPr/>
          </p:nvSpPr>
          <p:spPr>
            <a:xfrm>
              <a:off x="6170929" y="1771637"/>
              <a:ext cx="5179060" cy="1287780"/>
            </a:xfrm>
            <a:custGeom>
              <a:avLst/>
              <a:gdLst/>
              <a:ahLst/>
              <a:cxnLst/>
              <a:rect l="l" t="t" r="r" b="b"/>
              <a:pathLst>
                <a:path w="5179059" h="1287780">
                  <a:moveTo>
                    <a:pt x="0" y="1287779"/>
                  </a:moveTo>
                  <a:lnTo>
                    <a:pt x="5179060" y="1287779"/>
                  </a:lnTo>
                  <a:lnTo>
                    <a:pt x="5179060" y="0"/>
                  </a:lnTo>
                  <a:lnTo>
                    <a:pt x="0" y="0"/>
                  </a:lnTo>
                  <a:lnTo>
                    <a:pt x="0" y="1287779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55029" y="1504937"/>
              <a:ext cx="1132840" cy="1353820"/>
            </a:xfrm>
            <a:custGeom>
              <a:avLst/>
              <a:gdLst/>
              <a:ahLst/>
              <a:cxnLst/>
              <a:rect l="l" t="t" r="r" b="b"/>
              <a:pathLst>
                <a:path w="1132840" h="1353820">
                  <a:moveTo>
                    <a:pt x="1132840" y="0"/>
                  </a:moveTo>
                  <a:lnTo>
                    <a:pt x="0" y="0"/>
                  </a:lnTo>
                  <a:lnTo>
                    <a:pt x="0" y="1353819"/>
                  </a:lnTo>
                  <a:lnTo>
                    <a:pt x="1132840" y="1353819"/>
                  </a:lnTo>
                  <a:lnTo>
                    <a:pt x="1132840" y="0"/>
                  </a:lnTo>
                  <a:close/>
                </a:path>
              </a:pathLst>
            </a:custGeom>
            <a:solidFill>
              <a:srgbClr val="841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55029" y="1504937"/>
              <a:ext cx="1132840" cy="1353820"/>
            </a:xfrm>
            <a:custGeom>
              <a:avLst/>
              <a:gdLst/>
              <a:ahLst/>
              <a:cxnLst/>
              <a:rect l="l" t="t" r="r" b="b"/>
              <a:pathLst>
                <a:path w="1132840" h="1353820">
                  <a:moveTo>
                    <a:pt x="0" y="1353819"/>
                  </a:moveTo>
                  <a:lnTo>
                    <a:pt x="1132840" y="1353819"/>
                  </a:lnTo>
                  <a:lnTo>
                    <a:pt x="1132840" y="0"/>
                  </a:lnTo>
                  <a:lnTo>
                    <a:pt x="0" y="0"/>
                  </a:lnTo>
                  <a:lnTo>
                    <a:pt x="0" y="135381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247890" y="1723682"/>
            <a:ext cx="3822700" cy="70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800"/>
              </a:lnSpc>
              <a:spcBef>
                <a:spcPts val="100"/>
              </a:spcBef>
            </a:pPr>
            <a:r>
              <a:rPr sz="1300" spc="114" dirty="0">
                <a:latin typeface="Calibri"/>
                <a:cs typeface="Calibri"/>
              </a:rPr>
              <a:t>Article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400-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114" dirty="0">
                <a:latin typeface="Calibri"/>
                <a:cs typeface="Calibri"/>
              </a:rPr>
              <a:t>Bis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125" dirty="0">
                <a:latin typeface="Calibri"/>
                <a:cs typeface="Calibri"/>
              </a:rPr>
              <a:t>of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140" dirty="0">
                <a:latin typeface="Calibri"/>
                <a:cs typeface="Calibri"/>
              </a:rPr>
              <a:t>the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125" dirty="0">
                <a:latin typeface="Calibri"/>
                <a:cs typeface="Calibri"/>
              </a:rPr>
              <a:t>Federal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Penal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140" dirty="0">
                <a:latin typeface="Calibri"/>
                <a:cs typeface="Calibri"/>
              </a:rPr>
              <a:t>Code </a:t>
            </a:r>
            <a:r>
              <a:rPr sz="1300" spc="70" dirty="0">
                <a:latin typeface="Calibri"/>
                <a:cs typeface="Calibri"/>
              </a:rPr>
              <a:t>Penalty: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90" dirty="0">
                <a:latin typeface="Calibri"/>
                <a:cs typeface="Calibri"/>
              </a:rPr>
              <a:t>5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75" dirty="0">
                <a:latin typeface="Calibri"/>
                <a:cs typeface="Calibri"/>
              </a:rPr>
              <a:t>to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90" dirty="0">
                <a:latin typeface="Calibri"/>
                <a:cs typeface="Calibri"/>
              </a:rPr>
              <a:t>15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75" dirty="0">
                <a:latin typeface="Calibri"/>
                <a:cs typeface="Calibri"/>
              </a:rPr>
              <a:t>years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85" dirty="0">
                <a:latin typeface="Calibri"/>
                <a:cs typeface="Calibri"/>
              </a:rPr>
              <a:t>imprisonment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90" dirty="0">
                <a:latin typeface="Calibri"/>
                <a:cs typeface="Calibri"/>
              </a:rPr>
              <a:t>and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60" dirty="0">
                <a:latin typeface="Calibri"/>
                <a:cs typeface="Calibri"/>
              </a:rPr>
              <a:t>1,000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45" dirty="0">
                <a:latin typeface="Calibri"/>
                <a:cs typeface="Calibri"/>
              </a:rPr>
              <a:t>to</a:t>
            </a:r>
            <a:endParaRPr sz="1300" dirty="0">
              <a:latin typeface="Calibri"/>
              <a:cs typeface="Calibri"/>
            </a:endParaRPr>
          </a:p>
          <a:p>
            <a:pPr marL="12700">
              <a:lnSpc>
                <a:spcPts val="1395"/>
              </a:lnSpc>
            </a:pPr>
            <a:r>
              <a:rPr sz="1300" spc="80" dirty="0">
                <a:latin typeface="Calibri"/>
                <a:cs typeface="Calibri"/>
              </a:rPr>
              <a:t>5,000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80" dirty="0">
                <a:latin typeface="Calibri"/>
                <a:cs typeface="Calibri"/>
              </a:rPr>
              <a:t>days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40" dirty="0">
                <a:latin typeface="Calibri"/>
                <a:cs typeface="Calibri"/>
              </a:rPr>
              <a:t>fine.</a:t>
            </a:r>
            <a:endParaRPr sz="1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1824" y="2755404"/>
            <a:ext cx="302450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405" dirty="0">
                <a:solidFill>
                  <a:srgbClr val="A31F44"/>
                </a:solidFill>
              </a:rPr>
              <a:t>THANK</a:t>
            </a:r>
            <a:r>
              <a:rPr sz="3700" spc="165" dirty="0">
                <a:solidFill>
                  <a:srgbClr val="A31F44"/>
                </a:solidFill>
              </a:rPr>
              <a:t> </a:t>
            </a:r>
            <a:r>
              <a:rPr sz="3700" spc="365" dirty="0">
                <a:solidFill>
                  <a:srgbClr val="A31F44"/>
                </a:solidFill>
              </a:rPr>
              <a:t>YOU!</a:t>
            </a:r>
            <a:endParaRPr sz="37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3659" y="139700"/>
            <a:ext cx="4418000" cy="13441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7877" y="282117"/>
            <a:ext cx="30822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315" dirty="0">
                <a:solidFill>
                  <a:srgbClr val="9D2335"/>
                </a:solidFill>
                <a:latin typeface="Calibri"/>
                <a:cs typeface="Calibri"/>
              </a:rPr>
              <a:t>What</a:t>
            </a:r>
            <a:r>
              <a:rPr sz="3000" b="0" spc="140" dirty="0">
                <a:solidFill>
                  <a:srgbClr val="9D2335"/>
                </a:solidFill>
                <a:latin typeface="Calibri"/>
                <a:cs typeface="Calibri"/>
              </a:rPr>
              <a:t> </a:t>
            </a:r>
            <a:r>
              <a:rPr sz="3000" b="0" spc="170" dirty="0">
                <a:solidFill>
                  <a:srgbClr val="9D2335"/>
                </a:solidFill>
                <a:latin typeface="Calibri"/>
                <a:cs typeface="Calibri"/>
              </a:rPr>
              <a:t>is</a:t>
            </a:r>
            <a:r>
              <a:rPr sz="3000" b="0" spc="140" dirty="0">
                <a:solidFill>
                  <a:srgbClr val="9D2335"/>
                </a:solidFill>
                <a:latin typeface="Calibri"/>
                <a:cs typeface="Calibri"/>
              </a:rPr>
              <a:t> </a:t>
            </a:r>
            <a:r>
              <a:rPr sz="3000" b="0" spc="270" dirty="0">
                <a:solidFill>
                  <a:srgbClr val="9D2335"/>
                </a:solidFill>
                <a:latin typeface="Calibri"/>
                <a:cs typeface="Calibri"/>
              </a:rPr>
              <a:t>the</a:t>
            </a:r>
            <a:r>
              <a:rPr sz="3000" b="0" spc="140" dirty="0">
                <a:solidFill>
                  <a:srgbClr val="9D2335"/>
                </a:solidFill>
                <a:latin typeface="Calibri"/>
                <a:cs typeface="Calibri"/>
              </a:rPr>
              <a:t> </a:t>
            </a:r>
            <a:r>
              <a:rPr sz="3000" b="0" spc="229" dirty="0">
                <a:solidFill>
                  <a:srgbClr val="9D2335"/>
                </a:solidFill>
                <a:latin typeface="Calibri"/>
                <a:cs typeface="Calibri"/>
              </a:rPr>
              <a:t>FIU?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089" y="1749843"/>
            <a:ext cx="624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04" dirty="0">
                <a:solidFill>
                  <a:srgbClr val="44536A"/>
                </a:solidFill>
                <a:latin typeface="Calibri"/>
                <a:cs typeface="Calibri"/>
              </a:rPr>
              <a:t>TERM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4760" y="2399931"/>
            <a:ext cx="2562860" cy="119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00"/>
              </a:lnSpc>
              <a:spcBef>
                <a:spcPts val="100"/>
              </a:spcBef>
            </a:pPr>
            <a:r>
              <a:rPr sz="1300" spc="120" dirty="0">
                <a:latin typeface="Calibri"/>
                <a:cs typeface="Calibri"/>
              </a:rPr>
              <a:t>The</a:t>
            </a:r>
            <a:r>
              <a:rPr sz="1300" spc="280" dirty="0">
                <a:latin typeface="Calibri"/>
                <a:cs typeface="Calibri"/>
              </a:rPr>
              <a:t>  </a:t>
            </a:r>
            <a:r>
              <a:rPr sz="1300" spc="125" dirty="0">
                <a:latin typeface="Calibri"/>
                <a:cs typeface="Calibri"/>
              </a:rPr>
              <a:t>Egmont</a:t>
            </a:r>
            <a:r>
              <a:rPr sz="1300" spc="285" dirty="0">
                <a:latin typeface="Calibri"/>
                <a:cs typeface="Calibri"/>
              </a:rPr>
              <a:t>  </a:t>
            </a:r>
            <a:r>
              <a:rPr sz="1300" spc="120" dirty="0">
                <a:latin typeface="Calibri"/>
                <a:cs typeface="Calibri"/>
              </a:rPr>
              <a:t>Group</a:t>
            </a:r>
            <a:r>
              <a:rPr sz="1300" spc="285" dirty="0">
                <a:latin typeface="Calibri"/>
                <a:cs typeface="Calibri"/>
              </a:rPr>
              <a:t>  </a:t>
            </a:r>
            <a:r>
              <a:rPr sz="1300" spc="105" dirty="0">
                <a:latin typeface="Calibri"/>
                <a:cs typeface="Calibri"/>
              </a:rPr>
              <a:t>adopted </a:t>
            </a:r>
            <a:r>
              <a:rPr sz="1300" spc="110" dirty="0">
                <a:latin typeface="Calibri"/>
                <a:cs typeface="Calibri"/>
              </a:rPr>
              <a:t>the</a:t>
            </a:r>
            <a:r>
              <a:rPr sz="1300" spc="270" dirty="0">
                <a:latin typeface="Calibri"/>
                <a:cs typeface="Calibri"/>
              </a:rPr>
              <a:t>  </a:t>
            </a:r>
            <a:r>
              <a:rPr sz="1300" spc="90" dirty="0">
                <a:latin typeface="Calibri"/>
                <a:cs typeface="Calibri"/>
              </a:rPr>
              <a:t>definition</a:t>
            </a:r>
            <a:r>
              <a:rPr sz="1300" spc="275" dirty="0">
                <a:latin typeface="Calibri"/>
                <a:cs typeface="Calibri"/>
              </a:rPr>
              <a:t>  </a:t>
            </a:r>
            <a:r>
              <a:rPr sz="1300" spc="100" dirty="0">
                <a:latin typeface="Calibri"/>
                <a:cs typeface="Calibri"/>
              </a:rPr>
              <a:t>of</a:t>
            </a:r>
            <a:r>
              <a:rPr sz="1300" spc="280" dirty="0">
                <a:latin typeface="Calibri"/>
                <a:cs typeface="Calibri"/>
              </a:rPr>
              <a:t>  </a:t>
            </a:r>
            <a:r>
              <a:rPr sz="1300" spc="120" dirty="0">
                <a:latin typeface="Calibri"/>
                <a:cs typeface="Calibri"/>
              </a:rPr>
              <a:t>an</a:t>
            </a:r>
            <a:r>
              <a:rPr sz="1300" spc="275" dirty="0">
                <a:latin typeface="Calibri"/>
                <a:cs typeface="Calibri"/>
              </a:rPr>
              <a:t>  </a:t>
            </a:r>
            <a:r>
              <a:rPr sz="1300" spc="110" dirty="0">
                <a:latin typeface="Calibri"/>
                <a:cs typeface="Calibri"/>
              </a:rPr>
              <a:t>FIU</a:t>
            </a:r>
            <a:r>
              <a:rPr sz="1300" spc="270" dirty="0">
                <a:latin typeface="Calibri"/>
                <a:cs typeface="Calibri"/>
              </a:rPr>
              <a:t>  </a:t>
            </a:r>
            <a:r>
              <a:rPr sz="1300" spc="-25" dirty="0">
                <a:latin typeface="Calibri"/>
                <a:cs typeface="Calibri"/>
              </a:rPr>
              <a:t>in </a:t>
            </a:r>
            <a:r>
              <a:rPr sz="1300" spc="130" dirty="0">
                <a:latin typeface="Calibri"/>
                <a:cs typeface="Calibri"/>
              </a:rPr>
              <a:t>November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spc="90" dirty="0">
                <a:latin typeface="Calibri"/>
                <a:cs typeface="Calibri"/>
              </a:rPr>
              <a:t>1996:</a:t>
            </a:r>
            <a:endParaRPr sz="1300">
              <a:latin typeface="Calibri"/>
              <a:cs typeface="Calibri"/>
            </a:endParaRPr>
          </a:p>
          <a:p>
            <a:pPr marL="12700" marR="8255" algn="just">
              <a:lnSpc>
                <a:spcPct val="136100"/>
              </a:lnSpc>
              <a:spcBef>
                <a:spcPts val="234"/>
              </a:spcBef>
            </a:pPr>
            <a:r>
              <a:rPr sz="1100" i="1" spc="130" dirty="0">
                <a:latin typeface="Calibri"/>
                <a:cs typeface="Calibri"/>
              </a:rPr>
              <a:t>"A</a:t>
            </a:r>
            <a:r>
              <a:rPr sz="1100" i="1" spc="434" dirty="0">
                <a:latin typeface="Calibri"/>
                <a:cs typeface="Calibri"/>
              </a:rPr>
              <a:t>   </a:t>
            </a:r>
            <a:r>
              <a:rPr sz="1100" i="1" spc="110" dirty="0">
                <a:latin typeface="Calibri"/>
                <a:cs typeface="Calibri"/>
              </a:rPr>
              <a:t>national</a:t>
            </a:r>
            <a:r>
              <a:rPr sz="1100" i="1" spc="440" dirty="0">
                <a:latin typeface="Calibri"/>
                <a:cs typeface="Calibri"/>
              </a:rPr>
              <a:t>   </a:t>
            </a:r>
            <a:r>
              <a:rPr sz="1100" i="1" spc="110" dirty="0">
                <a:latin typeface="Calibri"/>
                <a:cs typeface="Calibri"/>
              </a:rPr>
              <a:t>central</a:t>
            </a:r>
            <a:r>
              <a:rPr sz="1100" i="1" spc="434" dirty="0">
                <a:latin typeface="Calibri"/>
                <a:cs typeface="Calibri"/>
              </a:rPr>
              <a:t>   </a:t>
            </a:r>
            <a:r>
              <a:rPr sz="1100" i="1" spc="114" dirty="0">
                <a:latin typeface="Calibri"/>
                <a:cs typeface="Calibri"/>
              </a:rPr>
              <a:t>agency </a:t>
            </a:r>
            <a:r>
              <a:rPr sz="1100" i="1" spc="110" dirty="0">
                <a:latin typeface="Calibri"/>
                <a:cs typeface="Calibri"/>
              </a:rPr>
              <a:t>responsible</a:t>
            </a:r>
            <a:r>
              <a:rPr sz="1100" i="1" spc="105" dirty="0">
                <a:latin typeface="Calibri"/>
                <a:cs typeface="Calibri"/>
              </a:rPr>
              <a:t> for</a:t>
            </a:r>
            <a:r>
              <a:rPr sz="1100" i="1" spc="110" dirty="0">
                <a:latin typeface="Calibri"/>
                <a:cs typeface="Calibri"/>
              </a:rPr>
              <a:t> </a:t>
            </a:r>
            <a:r>
              <a:rPr sz="1100" i="1" spc="100" dirty="0">
                <a:latin typeface="Calibri"/>
                <a:cs typeface="Calibri"/>
              </a:rPr>
              <a:t>receiving,</a:t>
            </a:r>
            <a:r>
              <a:rPr sz="1100" i="1" spc="110" dirty="0">
                <a:latin typeface="Calibri"/>
                <a:cs typeface="Calibri"/>
              </a:rPr>
              <a:t> </a:t>
            </a:r>
            <a:r>
              <a:rPr sz="1100" i="1" spc="100" dirty="0">
                <a:latin typeface="Calibri"/>
                <a:cs typeface="Calibri"/>
              </a:rPr>
              <a:t>analyzing,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6749" y="3629114"/>
            <a:ext cx="2578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95" dirty="0">
                <a:latin typeface="Calibri"/>
                <a:cs typeface="Calibri"/>
              </a:rPr>
              <a:t>the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4760" y="3568674"/>
            <a:ext cx="2294890" cy="709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100"/>
              </a:lnSpc>
              <a:spcBef>
                <a:spcPts val="100"/>
              </a:spcBef>
              <a:tabLst>
                <a:tab pos="581660" algn="l"/>
                <a:tab pos="1866264" algn="l"/>
              </a:tabLst>
            </a:pPr>
            <a:r>
              <a:rPr sz="1100" i="1" spc="110" dirty="0">
                <a:latin typeface="Calibri"/>
                <a:cs typeface="Calibri"/>
              </a:rPr>
              <a:t>and</a:t>
            </a:r>
            <a:r>
              <a:rPr sz="1100" i="1" dirty="0">
                <a:latin typeface="Calibri"/>
                <a:cs typeface="Calibri"/>
              </a:rPr>
              <a:t>	</a:t>
            </a:r>
            <a:r>
              <a:rPr sz="1100" i="1" spc="100" dirty="0">
                <a:latin typeface="Calibri"/>
                <a:cs typeface="Calibri"/>
              </a:rPr>
              <a:t>disseminating</a:t>
            </a:r>
            <a:r>
              <a:rPr sz="1100" i="1" dirty="0">
                <a:latin typeface="Calibri"/>
                <a:cs typeface="Calibri"/>
              </a:rPr>
              <a:t>	</a:t>
            </a:r>
            <a:r>
              <a:rPr sz="1100" i="1" spc="90" dirty="0">
                <a:latin typeface="Calibri"/>
                <a:cs typeface="Calibri"/>
              </a:rPr>
              <a:t>to </a:t>
            </a:r>
            <a:r>
              <a:rPr sz="1100" i="1" spc="110" dirty="0">
                <a:latin typeface="Calibri"/>
                <a:cs typeface="Calibri"/>
              </a:rPr>
              <a:t>appropriate</a:t>
            </a:r>
            <a:r>
              <a:rPr sz="1100" i="1" spc="50" dirty="0">
                <a:latin typeface="Calibri"/>
                <a:cs typeface="Calibri"/>
              </a:rPr>
              <a:t> </a:t>
            </a:r>
            <a:r>
              <a:rPr sz="1100" i="1" spc="105" dirty="0">
                <a:latin typeface="Calibri"/>
                <a:cs typeface="Calibri"/>
              </a:rPr>
              <a:t>authorities</a:t>
            </a:r>
            <a:r>
              <a:rPr lang="es-AR" sz="1100" i="1" spc="105" dirty="0">
                <a:latin typeface="Calibri"/>
                <a:cs typeface="Calibri"/>
              </a:rPr>
              <a:t>.</a:t>
            </a:r>
            <a:r>
              <a:rPr sz="1100" i="1" spc="90" dirty="0">
                <a:latin typeface="Calibri"/>
                <a:cs typeface="Calibri"/>
              </a:rPr>
              <a:t> </a:t>
            </a:r>
            <a:r>
              <a:rPr sz="1100" i="1" spc="85" dirty="0">
                <a:latin typeface="Calibri"/>
                <a:cs typeface="Calibri"/>
              </a:rPr>
              <a:t>financial </a:t>
            </a:r>
            <a:r>
              <a:rPr sz="1100" i="1" spc="95" dirty="0">
                <a:latin typeface="Calibri"/>
                <a:cs typeface="Calibri"/>
              </a:rPr>
              <a:t>information: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1780" y="4287202"/>
            <a:ext cx="2276475" cy="9378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6100"/>
              </a:lnSpc>
              <a:spcBef>
                <a:spcPts val="100"/>
              </a:spcBef>
              <a:tabLst>
                <a:tab pos="996315" algn="l"/>
                <a:tab pos="1588135" algn="l"/>
              </a:tabLst>
            </a:pPr>
            <a:r>
              <a:rPr sz="1100" i="1" spc="105" dirty="0">
                <a:latin typeface="Calibri"/>
                <a:cs typeface="Calibri"/>
              </a:rPr>
              <a:t>Related</a:t>
            </a:r>
            <a:r>
              <a:rPr sz="1100" i="1" dirty="0">
                <a:latin typeface="Calibri"/>
                <a:cs typeface="Calibri"/>
              </a:rPr>
              <a:t>	</a:t>
            </a:r>
            <a:r>
              <a:rPr sz="1100" i="1" spc="80" dirty="0">
                <a:latin typeface="Calibri"/>
                <a:cs typeface="Calibri"/>
              </a:rPr>
              <a:t>to</a:t>
            </a:r>
            <a:r>
              <a:rPr sz="1100" i="1" dirty="0">
                <a:latin typeface="Calibri"/>
                <a:cs typeface="Calibri"/>
              </a:rPr>
              <a:t>	</a:t>
            </a:r>
            <a:r>
              <a:rPr sz="1100" i="1" spc="105" dirty="0">
                <a:latin typeface="Calibri"/>
                <a:cs typeface="Calibri"/>
              </a:rPr>
              <a:t>resources </a:t>
            </a:r>
            <a:r>
              <a:rPr sz="1100" i="1" spc="125" dirty="0">
                <a:latin typeface="Calibri"/>
                <a:cs typeface="Calibri"/>
              </a:rPr>
              <a:t>presumably</a:t>
            </a:r>
            <a:r>
              <a:rPr sz="1100" i="1" spc="490" dirty="0">
                <a:latin typeface="Calibri"/>
                <a:cs typeface="Calibri"/>
              </a:rPr>
              <a:t>   </a:t>
            </a:r>
            <a:r>
              <a:rPr sz="1100" i="1" spc="114" dirty="0">
                <a:latin typeface="Calibri"/>
                <a:cs typeface="Calibri"/>
              </a:rPr>
              <a:t>derived</a:t>
            </a:r>
            <a:r>
              <a:rPr sz="1100" i="1" spc="495" dirty="0">
                <a:latin typeface="Calibri"/>
                <a:cs typeface="Calibri"/>
              </a:rPr>
              <a:t>   </a:t>
            </a:r>
            <a:r>
              <a:rPr sz="1100" i="1" spc="105" dirty="0">
                <a:latin typeface="Calibri"/>
                <a:cs typeface="Calibri"/>
              </a:rPr>
              <a:t>from criminal</a:t>
            </a:r>
            <a:r>
              <a:rPr sz="1100" i="1" spc="125" dirty="0">
                <a:latin typeface="Calibri"/>
                <a:cs typeface="Calibri"/>
              </a:rPr>
              <a:t> </a:t>
            </a:r>
            <a:r>
              <a:rPr sz="1100" i="1" spc="95" dirty="0">
                <a:latin typeface="Calibri"/>
                <a:cs typeface="Calibri"/>
              </a:rPr>
              <a:t>activities</a:t>
            </a:r>
            <a:r>
              <a:rPr sz="1100" i="1" spc="130" dirty="0">
                <a:latin typeface="Calibri"/>
                <a:cs typeface="Calibri"/>
              </a:rPr>
              <a:t> </a:t>
            </a:r>
            <a:r>
              <a:rPr sz="1100" i="1" spc="135" dirty="0">
                <a:latin typeface="Calibri"/>
                <a:cs typeface="Calibri"/>
              </a:rPr>
              <a:t>and</a:t>
            </a:r>
            <a:r>
              <a:rPr sz="1100" i="1" spc="130" dirty="0">
                <a:latin typeface="Calibri"/>
                <a:cs typeface="Calibri"/>
              </a:rPr>
              <a:t> </a:t>
            </a:r>
            <a:r>
              <a:rPr sz="1100" i="1" spc="95" dirty="0">
                <a:latin typeface="Calibri"/>
                <a:cs typeface="Calibri"/>
              </a:rPr>
              <a:t>potential terrorist</a:t>
            </a:r>
            <a:r>
              <a:rPr sz="1100" i="1" spc="85" dirty="0">
                <a:latin typeface="Calibri"/>
                <a:cs typeface="Calibri"/>
              </a:rPr>
              <a:t> </a:t>
            </a:r>
            <a:r>
              <a:rPr sz="1100" i="1" spc="105" dirty="0">
                <a:latin typeface="Calibri"/>
                <a:cs typeface="Calibri"/>
              </a:rPr>
              <a:t>financing,</a:t>
            </a:r>
            <a:r>
              <a:rPr sz="1100" i="1" spc="85" dirty="0">
                <a:latin typeface="Calibri"/>
                <a:cs typeface="Calibri"/>
              </a:rPr>
              <a:t> </a:t>
            </a:r>
            <a:r>
              <a:rPr sz="1100" i="1" spc="90" dirty="0">
                <a:latin typeface="Calibri"/>
                <a:cs typeface="Calibri"/>
              </a:rPr>
              <a:t>or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1780" y="5293614"/>
            <a:ext cx="22739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114" dirty="0">
                <a:latin typeface="Calibri"/>
                <a:cs typeface="Calibri"/>
              </a:rPr>
              <a:t>Required</a:t>
            </a:r>
            <a:r>
              <a:rPr sz="1100" i="1" spc="120" dirty="0">
                <a:latin typeface="Calibri"/>
                <a:cs typeface="Calibri"/>
              </a:rPr>
              <a:t> </a:t>
            </a:r>
            <a:r>
              <a:rPr sz="1100" i="1" spc="125" dirty="0">
                <a:latin typeface="Calibri"/>
                <a:cs typeface="Calibri"/>
              </a:rPr>
              <a:t>by </a:t>
            </a:r>
            <a:r>
              <a:rPr sz="1100" i="1" spc="110" dirty="0">
                <a:latin typeface="Calibri"/>
                <a:cs typeface="Calibri"/>
              </a:rPr>
              <a:t>national</a:t>
            </a:r>
            <a:r>
              <a:rPr sz="1100" i="1" spc="120" dirty="0">
                <a:latin typeface="Calibri"/>
                <a:cs typeface="Calibri"/>
              </a:rPr>
              <a:t> </a:t>
            </a:r>
            <a:r>
              <a:rPr sz="1100" i="1" spc="90" dirty="0">
                <a:latin typeface="Calibri"/>
                <a:cs typeface="Calibri"/>
              </a:rPr>
              <a:t>legislation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1780" y="5461253"/>
            <a:ext cx="2277745" cy="709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6100"/>
              </a:lnSpc>
              <a:spcBef>
                <a:spcPts val="100"/>
              </a:spcBef>
            </a:pPr>
            <a:r>
              <a:rPr sz="1100" i="1" spc="114" dirty="0">
                <a:latin typeface="Calibri"/>
                <a:cs typeface="Calibri"/>
              </a:rPr>
              <a:t>or</a:t>
            </a:r>
            <a:r>
              <a:rPr sz="1100" i="1" spc="254" dirty="0">
                <a:latin typeface="Calibri"/>
                <a:cs typeface="Calibri"/>
              </a:rPr>
              <a:t>   </a:t>
            </a:r>
            <a:r>
              <a:rPr sz="1100" i="1" spc="105" dirty="0">
                <a:latin typeface="Calibri"/>
                <a:cs typeface="Calibri"/>
              </a:rPr>
              <a:t>regulations,</a:t>
            </a:r>
            <a:r>
              <a:rPr sz="1100" i="1" spc="254" dirty="0">
                <a:latin typeface="Calibri"/>
                <a:cs typeface="Calibri"/>
              </a:rPr>
              <a:t>   </a:t>
            </a:r>
            <a:r>
              <a:rPr sz="1100" i="1" spc="114" dirty="0">
                <a:latin typeface="Calibri"/>
                <a:cs typeface="Calibri"/>
              </a:rPr>
              <a:t>to</a:t>
            </a:r>
            <a:r>
              <a:rPr sz="1100" i="1" spc="260" dirty="0">
                <a:latin typeface="Calibri"/>
                <a:cs typeface="Calibri"/>
              </a:rPr>
              <a:t>   </a:t>
            </a:r>
            <a:r>
              <a:rPr sz="1100" i="1" spc="120" dirty="0">
                <a:latin typeface="Calibri"/>
                <a:cs typeface="Calibri"/>
              </a:rPr>
              <a:t>combat </a:t>
            </a:r>
            <a:r>
              <a:rPr sz="1100" i="1" spc="145" dirty="0">
                <a:latin typeface="Calibri"/>
                <a:cs typeface="Calibri"/>
              </a:rPr>
              <a:t>money</a:t>
            </a:r>
            <a:r>
              <a:rPr sz="1100" i="1" spc="280" dirty="0">
                <a:latin typeface="Calibri"/>
                <a:cs typeface="Calibri"/>
              </a:rPr>
              <a:t> </a:t>
            </a:r>
            <a:r>
              <a:rPr sz="1100" i="1" spc="114" dirty="0">
                <a:latin typeface="Calibri"/>
                <a:cs typeface="Calibri"/>
              </a:rPr>
              <a:t>laundering</a:t>
            </a:r>
            <a:r>
              <a:rPr sz="1100" i="1" spc="275" dirty="0">
                <a:latin typeface="Calibri"/>
                <a:cs typeface="Calibri"/>
              </a:rPr>
              <a:t> </a:t>
            </a:r>
            <a:r>
              <a:rPr sz="1100" i="1" spc="135" dirty="0">
                <a:latin typeface="Calibri"/>
                <a:cs typeface="Calibri"/>
              </a:rPr>
              <a:t>and</a:t>
            </a:r>
            <a:r>
              <a:rPr sz="1100" i="1" spc="275" dirty="0">
                <a:latin typeface="Calibri"/>
                <a:cs typeface="Calibri"/>
              </a:rPr>
              <a:t> </a:t>
            </a:r>
            <a:r>
              <a:rPr sz="1100" i="1" spc="65" dirty="0">
                <a:latin typeface="Calibri"/>
                <a:cs typeface="Calibri"/>
              </a:rPr>
              <a:t>terrorist </a:t>
            </a:r>
            <a:r>
              <a:rPr sz="1100" i="1" spc="85" dirty="0">
                <a:latin typeface="Calibri"/>
                <a:cs typeface="Calibri"/>
              </a:rPr>
              <a:t>financing...".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51290" y="1585963"/>
            <a:ext cx="2767965" cy="51498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600" spc="220" dirty="0">
                <a:solidFill>
                  <a:srgbClr val="44536A"/>
                </a:solidFill>
                <a:latin typeface="Calibri"/>
                <a:cs typeface="Calibri"/>
              </a:rPr>
              <a:t>RECOMMENDATION</a:t>
            </a:r>
            <a:r>
              <a:rPr sz="1600" spc="9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44536A"/>
                </a:solidFill>
                <a:latin typeface="Calibri"/>
                <a:cs typeface="Calibri"/>
              </a:rPr>
              <a:t>29</a:t>
            </a:r>
            <a:r>
              <a:rPr sz="1600" spc="9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44536A"/>
                </a:solidFill>
                <a:latin typeface="Calibri"/>
                <a:cs typeface="Calibri"/>
              </a:rPr>
              <a:t>OF </a:t>
            </a:r>
            <a:r>
              <a:rPr sz="1600" spc="155" dirty="0">
                <a:solidFill>
                  <a:srgbClr val="44536A"/>
                </a:solidFill>
                <a:latin typeface="Calibri"/>
                <a:cs typeface="Calibri"/>
              </a:rPr>
              <a:t>FATF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60459" y="2353411"/>
            <a:ext cx="31254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50" dirty="0">
                <a:latin typeface="Calibri"/>
                <a:cs typeface="Calibri"/>
              </a:rPr>
              <a:t>A</a:t>
            </a:r>
            <a:r>
              <a:rPr sz="1300" spc="250" dirty="0">
                <a:latin typeface="Calibri"/>
                <a:cs typeface="Calibri"/>
              </a:rPr>
              <a:t> </a:t>
            </a:r>
            <a:r>
              <a:rPr sz="1300" spc="95" dirty="0">
                <a:latin typeface="Calibri"/>
                <a:cs typeface="Calibri"/>
              </a:rPr>
              <a:t>central</a:t>
            </a:r>
            <a:r>
              <a:rPr sz="1300" spc="254" dirty="0">
                <a:latin typeface="Calibri"/>
                <a:cs typeface="Calibri"/>
              </a:rPr>
              <a:t> </a:t>
            </a:r>
            <a:r>
              <a:rPr sz="1300" spc="100" dirty="0">
                <a:latin typeface="Calibri"/>
                <a:cs typeface="Calibri"/>
              </a:rPr>
              <a:t>national</a:t>
            </a:r>
            <a:r>
              <a:rPr sz="1300" spc="254" dirty="0">
                <a:latin typeface="Calibri"/>
                <a:cs typeface="Calibri"/>
              </a:rPr>
              <a:t> </a:t>
            </a:r>
            <a:r>
              <a:rPr sz="1300" spc="114" dirty="0">
                <a:latin typeface="Calibri"/>
                <a:cs typeface="Calibri"/>
              </a:rPr>
              <a:t>agency</a:t>
            </a:r>
            <a:r>
              <a:rPr sz="1300" spc="254" dirty="0">
                <a:latin typeface="Calibri"/>
                <a:cs typeface="Calibri"/>
              </a:rPr>
              <a:t> </a:t>
            </a:r>
            <a:r>
              <a:rPr sz="1300" spc="90" dirty="0">
                <a:latin typeface="Calibri"/>
                <a:cs typeface="Calibri"/>
              </a:rPr>
              <a:t>responsible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60459" y="2551531"/>
            <a:ext cx="3124835" cy="70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00"/>
              </a:lnSpc>
              <a:spcBef>
                <a:spcPts val="100"/>
              </a:spcBef>
            </a:pPr>
            <a:r>
              <a:rPr sz="1300" spc="95" dirty="0">
                <a:latin typeface="Calibri"/>
                <a:cs typeface="Calibri"/>
              </a:rPr>
              <a:t>for</a:t>
            </a:r>
            <a:r>
              <a:rPr sz="1300" spc="395" dirty="0">
                <a:latin typeface="Calibri"/>
                <a:cs typeface="Calibri"/>
              </a:rPr>
              <a:t>    </a:t>
            </a:r>
            <a:r>
              <a:rPr sz="1300" spc="90" dirty="0">
                <a:latin typeface="Calibri"/>
                <a:cs typeface="Calibri"/>
              </a:rPr>
              <a:t>receiving,</a:t>
            </a:r>
            <a:r>
              <a:rPr sz="1300" spc="400" dirty="0">
                <a:latin typeface="Calibri"/>
                <a:cs typeface="Calibri"/>
              </a:rPr>
              <a:t>    </a:t>
            </a:r>
            <a:r>
              <a:rPr sz="1300" spc="100" dirty="0">
                <a:latin typeface="Calibri"/>
                <a:cs typeface="Calibri"/>
              </a:rPr>
              <a:t>analyzing</a:t>
            </a:r>
            <a:r>
              <a:rPr sz="1300" spc="400" dirty="0">
                <a:latin typeface="Calibri"/>
                <a:cs typeface="Calibri"/>
              </a:rPr>
              <a:t>    </a:t>
            </a:r>
            <a:r>
              <a:rPr sz="1300" spc="50" dirty="0">
                <a:latin typeface="Calibri"/>
                <a:cs typeface="Calibri"/>
              </a:rPr>
              <a:t>and </a:t>
            </a:r>
            <a:r>
              <a:rPr sz="1300" spc="105" dirty="0">
                <a:latin typeface="Calibri"/>
                <a:cs typeface="Calibri"/>
              </a:rPr>
              <a:t>disseminating</a:t>
            </a:r>
            <a:r>
              <a:rPr sz="1300" spc="180" dirty="0">
                <a:latin typeface="Calibri"/>
                <a:cs typeface="Calibri"/>
              </a:rPr>
              <a:t> </a:t>
            </a:r>
            <a:r>
              <a:rPr sz="1300" spc="90" dirty="0">
                <a:latin typeface="Calibri"/>
                <a:cs typeface="Calibri"/>
              </a:rPr>
              <a:t>financial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spc="105" dirty="0">
                <a:latin typeface="Calibri"/>
                <a:cs typeface="Calibri"/>
              </a:rPr>
              <a:t>information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spc="75" dirty="0">
                <a:latin typeface="Calibri"/>
                <a:cs typeface="Calibri"/>
              </a:rPr>
              <a:t>to </a:t>
            </a:r>
            <a:r>
              <a:rPr sz="1300" spc="110" dirty="0">
                <a:latin typeface="Calibri"/>
                <a:cs typeface="Calibri"/>
              </a:rPr>
              <a:t>the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120" dirty="0">
                <a:latin typeface="Calibri"/>
                <a:cs typeface="Calibri"/>
              </a:rPr>
              <a:t>competent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80" dirty="0">
                <a:latin typeface="Calibri"/>
                <a:cs typeface="Calibri"/>
              </a:rPr>
              <a:t>authorities.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42705" y="4371098"/>
            <a:ext cx="8597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95" dirty="0">
                <a:solidFill>
                  <a:srgbClr val="44536A"/>
                </a:solidFill>
                <a:latin typeface="Calibri"/>
                <a:cs typeface="Calibri"/>
              </a:rPr>
              <a:t>MEXICO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08719" y="4991570"/>
            <a:ext cx="3074035" cy="713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700"/>
              </a:lnSpc>
              <a:spcBef>
                <a:spcPts val="100"/>
              </a:spcBef>
            </a:pPr>
            <a:r>
              <a:rPr sz="1300" spc="110" dirty="0">
                <a:latin typeface="Calibri"/>
                <a:cs typeface="Calibri"/>
              </a:rPr>
              <a:t>Created</a:t>
            </a:r>
            <a:r>
              <a:rPr sz="1300" spc="445" dirty="0">
                <a:latin typeface="Calibri"/>
                <a:cs typeface="Calibri"/>
              </a:rPr>
              <a:t> </a:t>
            </a:r>
            <a:r>
              <a:rPr sz="1300" spc="120" dirty="0">
                <a:latin typeface="Calibri"/>
                <a:cs typeface="Calibri"/>
              </a:rPr>
              <a:t>by</a:t>
            </a:r>
            <a:r>
              <a:rPr sz="1300" spc="445" dirty="0">
                <a:latin typeface="Calibri"/>
                <a:cs typeface="Calibri"/>
              </a:rPr>
              <a:t> </a:t>
            </a:r>
            <a:r>
              <a:rPr sz="1300" spc="110" dirty="0">
                <a:latin typeface="Calibri"/>
                <a:cs typeface="Calibri"/>
              </a:rPr>
              <a:t>decree</a:t>
            </a:r>
            <a:r>
              <a:rPr sz="1300" spc="445" dirty="0">
                <a:latin typeface="Calibri"/>
                <a:cs typeface="Calibri"/>
              </a:rPr>
              <a:t> </a:t>
            </a:r>
            <a:r>
              <a:rPr sz="1300" spc="105" dirty="0">
                <a:latin typeface="Calibri"/>
                <a:cs typeface="Calibri"/>
              </a:rPr>
              <a:t>published</a:t>
            </a:r>
            <a:r>
              <a:rPr sz="1300" spc="445" dirty="0">
                <a:latin typeface="Calibri"/>
                <a:cs typeface="Calibri"/>
              </a:rPr>
              <a:t> </a:t>
            </a:r>
            <a:r>
              <a:rPr sz="1300" spc="90" dirty="0">
                <a:latin typeface="Calibri"/>
                <a:cs typeface="Calibri"/>
              </a:rPr>
              <a:t>in</a:t>
            </a:r>
            <a:r>
              <a:rPr sz="1300" spc="445" dirty="0">
                <a:latin typeface="Calibri"/>
                <a:cs typeface="Calibri"/>
              </a:rPr>
              <a:t> </a:t>
            </a:r>
            <a:r>
              <a:rPr sz="1300" spc="85" dirty="0">
                <a:latin typeface="Calibri"/>
                <a:cs typeface="Calibri"/>
              </a:rPr>
              <a:t>the Official</a:t>
            </a:r>
            <a:r>
              <a:rPr sz="1300" spc="240" dirty="0">
                <a:latin typeface="Calibri"/>
                <a:cs typeface="Calibri"/>
              </a:rPr>
              <a:t> </a:t>
            </a:r>
            <a:r>
              <a:rPr sz="1300" spc="110" dirty="0">
                <a:latin typeface="Calibri"/>
                <a:cs typeface="Calibri"/>
              </a:rPr>
              <a:t>Gazette</a:t>
            </a:r>
            <a:r>
              <a:rPr sz="1300" spc="240" dirty="0">
                <a:latin typeface="Calibri"/>
                <a:cs typeface="Calibri"/>
              </a:rPr>
              <a:t> </a:t>
            </a:r>
            <a:r>
              <a:rPr sz="1300" spc="100" dirty="0">
                <a:latin typeface="Calibri"/>
                <a:cs typeface="Calibri"/>
              </a:rPr>
              <a:t>of</a:t>
            </a:r>
            <a:r>
              <a:rPr sz="1300" spc="240" dirty="0">
                <a:latin typeface="Calibri"/>
                <a:cs typeface="Calibri"/>
              </a:rPr>
              <a:t> </a:t>
            </a:r>
            <a:r>
              <a:rPr sz="1300" spc="110" dirty="0">
                <a:latin typeface="Calibri"/>
                <a:cs typeface="Calibri"/>
              </a:rPr>
              <a:t>the</a:t>
            </a:r>
            <a:r>
              <a:rPr sz="1300" spc="240" dirty="0">
                <a:latin typeface="Calibri"/>
                <a:cs typeface="Calibri"/>
              </a:rPr>
              <a:t> </a:t>
            </a:r>
            <a:r>
              <a:rPr sz="1300" spc="105" dirty="0">
                <a:latin typeface="Calibri"/>
                <a:cs typeface="Calibri"/>
              </a:rPr>
              <a:t>Federation</a:t>
            </a:r>
            <a:r>
              <a:rPr sz="1300" spc="245" dirty="0">
                <a:latin typeface="Calibri"/>
                <a:cs typeface="Calibri"/>
              </a:rPr>
              <a:t> </a:t>
            </a:r>
            <a:r>
              <a:rPr sz="1300" spc="100" dirty="0">
                <a:latin typeface="Calibri"/>
                <a:cs typeface="Calibri"/>
              </a:rPr>
              <a:t>on </a:t>
            </a:r>
            <a:r>
              <a:rPr sz="1300" spc="145" dirty="0">
                <a:latin typeface="Calibri"/>
                <a:cs typeface="Calibri"/>
              </a:rPr>
              <a:t>May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90" dirty="0">
                <a:latin typeface="Calibri"/>
                <a:cs typeface="Calibri"/>
              </a:rPr>
              <a:t>7,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100" dirty="0">
                <a:latin typeface="Calibri"/>
                <a:cs typeface="Calibri"/>
              </a:rPr>
              <a:t>2004.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298180" y="1594916"/>
            <a:ext cx="563245" cy="563245"/>
            <a:chOff x="8298180" y="1594916"/>
            <a:chExt cx="563245" cy="563245"/>
          </a:xfrm>
        </p:grpSpPr>
        <p:sp>
          <p:nvSpPr>
            <p:cNvPr id="16" name="object 16"/>
            <p:cNvSpPr/>
            <p:nvPr/>
          </p:nvSpPr>
          <p:spPr>
            <a:xfrm>
              <a:off x="8298180" y="1594916"/>
              <a:ext cx="563245" cy="563245"/>
            </a:xfrm>
            <a:custGeom>
              <a:avLst/>
              <a:gdLst/>
              <a:ahLst/>
              <a:cxnLst/>
              <a:rect l="l" t="t" r="r" b="b"/>
              <a:pathLst>
                <a:path w="563245" h="563244">
                  <a:moveTo>
                    <a:pt x="563245" y="0"/>
                  </a:moveTo>
                  <a:lnTo>
                    <a:pt x="0" y="0"/>
                  </a:lnTo>
                  <a:lnTo>
                    <a:pt x="0" y="563244"/>
                  </a:lnTo>
                  <a:lnTo>
                    <a:pt x="563245" y="563244"/>
                  </a:lnTo>
                  <a:lnTo>
                    <a:pt x="563245" y="0"/>
                  </a:lnTo>
                  <a:close/>
                </a:path>
              </a:pathLst>
            </a:custGeom>
            <a:solidFill>
              <a:srgbClr val="A209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7400" y="1724455"/>
              <a:ext cx="302258" cy="248919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8249919" y="4278769"/>
            <a:ext cx="563245" cy="563245"/>
            <a:chOff x="8249919" y="4278769"/>
            <a:chExt cx="563245" cy="563245"/>
          </a:xfrm>
        </p:grpSpPr>
        <p:sp>
          <p:nvSpPr>
            <p:cNvPr id="19" name="object 19"/>
            <p:cNvSpPr/>
            <p:nvPr/>
          </p:nvSpPr>
          <p:spPr>
            <a:xfrm>
              <a:off x="8249919" y="4278769"/>
              <a:ext cx="563245" cy="563245"/>
            </a:xfrm>
            <a:custGeom>
              <a:avLst/>
              <a:gdLst/>
              <a:ahLst/>
              <a:cxnLst/>
              <a:rect l="l" t="t" r="r" b="b"/>
              <a:pathLst>
                <a:path w="563245" h="563245">
                  <a:moveTo>
                    <a:pt x="563245" y="0"/>
                  </a:moveTo>
                  <a:lnTo>
                    <a:pt x="0" y="0"/>
                  </a:lnTo>
                  <a:lnTo>
                    <a:pt x="0" y="563244"/>
                  </a:lnTo>
                  <a:lnTo>
                    <a:pt x="563245" y="563244"/>
                  </a:lnTo>
                  <a:lnTo>
                    <a:pt x="563245" y="0"/>
                  </a:lnTo>
                  <a:close/>
                </a:path>
              </a:pathLst>
            </a:custGeom>
            <a:solidFill>
              <a:srgbClr val="BA91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99767" y="4436249"/>
              <a:ext cx="264160" cy="246379"/>
            </a:xfrm>
            <a:custGeom>
              <a:avLst/>
              <a:gdLst/>
              <a:ahLst/>
              <a:cxnLst/>
              <a:rect l="l" t="t" r="r" b="b"/>
              <a:pathLst>
                <a:path w="264159" h="246379">
                  <a:moveTo>
                    <a:pt x="144145" y="184023"/>
                  </a:moveTo>
                  <a:lnTo>
                    <a:pt x="138684" y="177927"/>
                  </a:lnTo>
                  <a:lnTo>
                    <a:pt x="125476" y="177927"/>
                  </a:lnTo>
                  <a:lnTo>
                    <a:pt x="120015" y="184023"/>
                  </a:lnTo>
                  <a:lnTo>
                    <a:pt x="120015" y="199136"/>
                  </a:lnTo>
                  <a:lnTo>
                    <a:pt x="125476" y="205359"/>
                  </a:lnTo>
                  <a:lnTo>
                    <a:pt x="138684" y="205359"/>
                  </a:lnTo>
                  <a:lnTo>
                    <a:pt x="144145" y="199136"/>
                  </a:lnTo>
                  <a:lnTo>
                    <a:pt x="144145" y="184023"/>
                  </a:lnTo>
                  <a:close/>
                </a:path>
                <a:path w="264159" h="246379">
                  <a:moveTo>
                    <a:pt x="144145" y="74549"/>
                  </a:moveTo>
                  <a:lnTo>
                    <a:pt x="138684" y="68453"/>
                  </a:lnTo>
                  <a:lnTo>
                    <a:pt x="125476" y="68453"/>
                  </a:lnTo>
                  <a:lnTo>
                    <a:pt x="120015" y="74549"/>
                  </a:lnTo>
                  <a:lnTo>
                    <a:pt x="120015" y="82169"/>
                  </a:lnTo>
                  <a:lnTo>
                    <a:pt x="126111" y="157353"/>
                  </a:lnTo>
                  <a:lnTo>
                    <a:pt x="126111" y="161163"/>
                  </a:lnTo>
                  <a:lnTo>
                    <a:pt x="128778" y="164211"/>
                  </a:lnTo>
                  <a:lnTo>
                    <a:pt x="135382" y="164211"/>
                  </a:lnTo>
                  <a:lnTo>
                    <a:pt x="138049" y="161163"/>
                  </a:lnTo>
                  <a:lnTo>
                    <a:pt x="138049" y="157353"/>
                  </a:lnTo>
                  <a:lnTo>
                    <a:pt x="144145" y="82169"/>
                  </a:lnTo>
                  <a:lnTo>
                    <a:pt x="144145" y="74549"/>
                  </a:lnTo>
                  <a:close/>
                </a:path>
                <a:path w="264159" h="246379">
                  <a:moveTo>
                    <a:pt x="264160" y="209423"/>
                  </a:moveTo>
                  <a:lnTo>
                    <a:pt x="261112" y="205613"/>
                  </a:lnTo>
                  <a:lnTo>
                    <a:pt x="252095" y="189636"/>
                  </a:lnTo>
                  <a:lnTo>
                    <a:pt x="252095" y="215900"/>
                  </a:lnTo>
                  <a:lnTo>
                    <a:pt x="252095" y="226568"/>
                  </a:lnTo>
                  <a:lnTo>
                    <a:pt x="246761" y="232664"/>
                  </a:lnTo>
                  <a:lnTo>
                    <a:pt x="17399" y="232664"/>
                  </a:lnTo>
                  <a:lnTo>
                    <a:pt x="12065" y="226568"/>
                  </a:lnTo>
                  <a:lnTo>
                    <a:pt x="121285" y="21336"/>
                  </a:lnTo>
                  <a:lnTo>
                    <a:pt x="121412" y="21082"/>
                  </a:lnTo>
                  <a:lnTo>
                    <a:pt x="121666" y="20701"/>
                  </a:lnTo>
                  <a:lnTo>
                    <a:pt x="121793" y="20320"/>
                  </a:lnTo>
                  <a:lnTo>
                    <a:pt x="125095" y="13716"/>
                  </a:lnTo>
                  <a:lnTo>
                    <a:pt x="138938" y="13716"/>
                  </a:lnTo>
                  <a:lnTo>
                    <a:pt x="141732" y="18923"/>
                  </a:lnTo>
                  <a:lnTo>
                    <a:pt x="142113" y="19558"/>
                  </a:lnTo>
                  <a:lnTo>
                    <a:pt x="142367" y="20447"/>
                  </a:lnTo>
                  <a:lnTo>
                    <a:pt x="142494" y="20574"/>
                  </a:lnTo>
                  <a:lnTo>
                    <a:pt x="142875" y="21336"/>
                  </a:lnTo>
                  <a:lnTo>
                    <a:pt x="250952" y="212979"/>
                  </a:lnTo>
                  <a:lnTo>
                    <a:pt x="251079" y="213233"/>
                  </a:lnTo>
                  <a:lnTo>
                    <a:pt x="251333" y="213487"/>
                  </a:lnTo>
                  <a:lnTo>
                    <a:pt x="251460" y="213741"/>
                  </a:lnTo>
                  <a:lnTo>
                    <a:pt x="251637" y="214376"/>
                  </a:lnTo>
                  <a:lnTo>
                    <a:pt x="252095" y="215900"/>
                  </a:lnTo>
                  <a:lnTo>
                    <a:pt x="252095" y="189636"/>
                  </a:lnTo>
                  <a:lnTo>
                    <a:pt x="153035" y="13970"/>
                  </a:lnTo>
                  <a:lnTo>
                    <a:pt x="152933" y="13716"/>
                  </a:lnTo>
                  <a:lnTo>
                    <a:pt x="147447" y="0"/>
                  </a:lnTo>
                  <a:lnTo>
                    <a:pt x="117602" y="0"/>
                  </a:lnTo>
                  <a:lnTo>
                    <a:pt x="111125" y="13970"/>
                  </a:lnTo>
                  <a:lnTo>
                    <a:pt x="3048" y="205613"/>
                  </a:lnTo>
                  <a:lnTo>
                    <a:pt x="0" y="210058"/>
                  </a:lnTo>
                  <a:lnTo>
                    <a:pt x="0" y="218948"/>
                  </a:lnTo>
                  <a:lnTo>
                    <a:pt x="1905" y="229666"/>
                  </a:lnTo>
                  <a:lnTo>
                    <a:pt x="7048" y="238379"/>
                  </a:lnTo>
                  <a:lnTo>
                    <a:pt x="14681" y="244246"/>
                  </a:lnTo>
                  <a:lnTo>
                    <a:pt x="24003" y="246380"/>
                  </a:lnTo>
                  <a:lnTo>
                    <a:pt x="240157" y="246380"/>
                  </a:lnTo>
                  <a:lnTo>
                    <a:pt x="264160" y="218948"/>
                  </a:lnTo>
                  <a:lnTo>
                    <a:pt x="264160" y="2094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8430247" y="2379573"/>
            <a:ext cx="233679" cy="231140"/>
          </a:xfrm>
          <a:custGeom>
            <a:avLst/>
            <a:gdLst/>
            <a:ahLst/>
            <a:cxnLst/>
            <a:rect l="l" t="t" r="r" b="b"/>
            <a:pathLst>
              <a:path w="233679" h="231139">
                <a:moveTo>
                  <a:pt x="116586" y="115824"/>
                </a:moveTo>
                <a:lnTo>
                  <a:pt x="58547" y="115824"/>
                </a:lnTo>
                <a:lnTo>
                  <a:pt x="58547" y="231140"/>
                </a:lnTo>
                <a:lnTo>
                  <a:pt x="116586" y="231140"/>
                </a:lnTo>
                <a:lnTo>
                  <a:pt x="116586" y="115824"/>
                </a:lnTo>
                <a:close/>
              </a:path>
              <a:path w="233679" h="231139">
                <a:moveTo>
                  <a:pt x="116586" y="57912"/>
                </a:moveTo>
                <a:lnTo>
                  <a:pt x="0" y="57912"/>
                </a:lnTo>
                <a:lnTo>
                  <a:pt x="0" y="115316"/>
                </a:lnTo>
                <a:lnTo>
                  <a:pt x="116586" y="115316"/>
                </a:lnTo>
                <a:lnTo>
                  <a:pt x="116586" y="57912"/>
                </a:lnTo>
                <a:close/>
              </a:path>
              <a:path w="233679" h="231139">
                <a:moveTo>
                  <a:pt x="175133" y="0"/>
                </a:moveTo>
                <a:lnTo>
                  <a:pt x="117094" y="0"/>
                </a:lnTo>
                <a:lnTo>
                  <a:pt x="117094" y="115316"/>
                </a:lnTo>
                <a:lnTo>
                  <a:pt x="175133" y="115316"/>
                </a:lnTo>
                <a:lnTo>
                  <a:pt x="175133" y="0"/>
                </a:lnTo>
                <a:close/>
              </a:path>
              <a:path w="233679" h="231139">
                <a:moveTo>
                  <a:pt x="233680" y="115824"/>
                </a:moveTo>
                <a:lnTo>
                  <a:pt x="117094" y="115824"/>
                </a:lnTo>
                <a:lnTo>
                  <a:pt x="117094" y="173228"/>
                </a:lnTo>
                <a:lnTo>
                  <a:pt x="233680" y="173228"/>
                </a:lnTo>
                <a:lnTo>
                  <a:pt x="233680" y="115824"/>
                </a:lnTo>
                <a:close/>
              </a:path>
            </a:pathLst>
          </a:custGeom>
          <a:solidFill>
            <a:srgbClr val="A209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63280" y="5038229"/>
            <a:ext cx="233679" cy="233679"/>
          </a:xfrm>
          <a:custGeom>
            <a:avLst/>
            <a:gdLst/>
            <a:ahLst/>
            <a:cxnLst/>
            <a:rect l="l" t="t" r="r" b="b"/>
            <a:pathLst>
              <a:path w="233679" h="233679">
                <a:moveTo>
                  <a:pt x="116586" y="117094"/>
                </a:moveTo>
                <a:lnTo>
                  <a:pt x="58547" y="117094"/>
                </a:lnTo>
                <a:lnTo>
                  <a:pt x="58547" y="233680"/>
                </a:lnTo>
                <a:lnTo>
                  <a:pt x="116586" y="233680"/>
                </a:lnTo>
                <a:lnTo>
                  <a:pt x="116586" y="117094"/>
                </a:lnTo>
                <a:close/>
              </a:path>
              <a:path w="233679" h="233679">
                <a:moveTo>
                  <a:pt x="116586" y="58547"/>
                </a:moveTo>
                <a:lnTo>
                  <a:pt x="0" y="58547"/>
                </a:lnTo>
                <a:lnTo>
                  <a:pt x="0" y="116586"/>
                </a:lnTo>
                <a:lnTo>
                  <a:pt x="116586" y="116586"/>
                </a:lnTo>
                <a:lnTo>
                  <a:pt x="116586" y="58547"/>
                </a:lnTo>
                <a:close/>
              </a:path>
              <a:path w="233679" h="233679">
                <a:moveTo>
                  <a:pt x="175133" y="0"/>
                </a:moveTo>
                <a:lnTo>
                  <a:pt x="117094" y="0"/>
                </a:lnTo>
                <a:lnTo>
                  <a:pt x="117094" y="116586"/>
                </a:lnTo>
                <a:lnTo>
                  <a:pt x="175133" y="116586"/>
                </a:lnTo>
                <a:lnTo>
                  <a:pt x="175133" y="0"/>
                </a:lnTo>
                <a:close/>
              </a:path>
              <a:path w="233679" h="233679">
                <a:moveTo>
                  <a:pt x="233680" y="117094"/>
                </a:moveTo>
                <a:lnTo>
                  <a:pt x="117094" y="117094"/>
                </a:lnTo>
                <a:lnTo>
                  <a:pt x="117094" y="175133"/>
                </a:lnTo>
                <a:lnTo>
                  <a:pt x="233680" y="175133"/>
                </a:lnTo>
                <a:lnTo>
                  <a:pt x="233680" y="117094"/>
                </a:lnTo>
                <a:close/>
              </a:path>
            </a:pathLst>
          </a:custGeom>
          <a:solidFill>
            <a:srgbClr val="BA915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939800" y="1595119"/>
            <a:ext cx="563245" cy="563245"/>
            <a:chOff x="939800" y="1595119"/>
            <a:chExt cx="563245" cy="563245"/>
          </a:xfrm>
        </p:grpSpPr>
        <p:sp>
          <p:nvSpPr>
            <p:cNvPr id="24" name="object 24"/>
            <p:cNvSpPr/>
            <p:nvPr/>
          </p:nvSpPr>
          <p:spPr>
            <a:xfrm>
              <a:off x="939800" y="1595119"/>
              <a:ext cx="563245" cy="563245"/>
            </a:xfrm>
            <a:custGeom>
              <a:avLst/>
              <a:gdLst/>
              <a:ahLst/>
              <a:cxnLst/>
              <a:rect l="l" t="t" r="r" b="b"/>
              <a:pathLst>
                <a:path w="563244" h="563244">
                  <a:moveTo>
                    <a:pt x="563244" y="0"/>
                  </a:moveTo>
                  <a:lnTo>
                    <a:pt x="0" y="0"/>
                  </a:lnTo>
                  <a:lnTo>
                    <a:pt x="0" y="563244"/>
                  </a:lnTo>
                  <a:lnTo>
                    <a:pt x="563244" y="563244"/>
                  </a:lnTo>
                  <a:lnTo>
                    <a:pt x="563244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43000" y="1729739"/>
              <a:ext cx="133350" cy="294640"/>
            </a:xfrm>
            <a:custGeom>
              <a:avLst/>
              <a:gdLst/>
              <a:ahLst/>
              <a:cxnLst/>
              <a:rect l="l" t="t" r="r" b="b"/>
              <a:pathLst>
                <a:path w="133350" h="294639">
                  <a:moveTo>
                    <a:pt x="62699" y="294638"/>
                  </a:moveTo>
                  <a:lnTo>
                    <a:pt x="56324" y="294638"/>
                  </a:lnTo>
                  <a:lnTo>
                    <a:pt x="53340" y="291592"/>
                  </a:lnTo>
                  <a:lnTo>
                    <a:pt x="53390" y="287147"/>
                  </a:lnTo>
                  <a:lnTo>
                    <a:pt x="65899" y="174117"/>
                  </a:lnTo>
                  <a:lnTo>
                    <a:pt x="2984" y="174117"/>
                  </a:lnTo>
                  <a:lnTo>
                    <a:pt x="0" y="171069"/>
                  </a:lnTo>
                  <a:lnTo>
                    <a:pt x="0" y="166623"/>
                  </a:lnTo>
                  <a:lnTo>
                    <a:pt x="419" y="165354"/>
                  </a:lnTo>
                  <a:lnTo>
                    <a:pt x="341" y="165225"/>
                  </a:lnTo>
                  <a:lnTo>
                    <a:pt x="54648" y="1905"/>
                  </a:lnTo>
                  <a:lnTo>
                    <a:pt x="57061" y="0"/>
                  </a:lnTo>
                  <a:lnTo>
                    <a:pt x="130428" y="0"/>
                  </a:lnTo>
                  <a:lnTo>
                    <a:pt x="133350" y="3048"/>
                  </a:lnTo>
                  <a:lnTo>
                    <a:pt x="133350" y="7493"/>
                  </a:lnTo>
                  <a:lnTo>
                    <a:pt x="133096" y="8126"/>
                  </a:lnTo>
                  <a:lnTo>
                    <a:pt x="132969" y="8762"/>
                  </a:lnTo>
                  <a:lnTo>
                    <a:pt x="131452" y="13335"/>
                  </a:lnTo>
                  <a:lnTo>
                    <a:pt x="64820" y="13335"/>
                  </a:lnTo>
                  <a:lnTo>
                    <a:pt x="15925" y="160655"/>
                  </a:lnTo>
                  <a:lnTo>
                    <a:pt x="77037" y="160655"/>
                  </a:lnTo>
                  <a:lnTo>
                    <a:pt x="80009" y="163701"/>
                  </a:lnTo>
                  <a:lnTo>
                    <a:pt x="79971" y="168147"/>
                  </a:lnTo>
                  <a:lnTo>
                    <a:pt x="70434" y="254381"/>
                  </a:lnTo>
                  <a:lnTo>
                    <a:pt x="85532" y="254381"/>
                  </a:lnTo>
                  <a:lnTo>
                    <a:pt x="66065" y="290701"/>
                  </a:lnTo>
                  <a:lnTo>
                    <a:pt x="65937" y="290701"/>
                  </a:lnTo>
                  <a:lnTo>
                    <a:pt x="64908" y="292988"/>
                  </a:lnTo>
                  <a:lnTo>
                    <a:pt x="62699" y="2946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3434" y="1743074"/>
              <a:ext cx="89584" cy="241046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1186180" y="5498922"/>
            <a:ext cx="233679" cy="236220"/>
          </a:xfrm>
          <a:custGeom>
            <a:avLst/>
            <a:gdLst/>
            <a:ahLst/>
            <a:cxnLst/>
            <a:rect l="l" t="t" r="r" b="b"/>
            <a:pathLst>
              <a:path w="233680" h="236220">
                <a:moveTo>
                  <a:pt x="116586" y="119672"/>
                </a:moveTo>
                <a:lnTo>
                  <a:pt x="58547" y="119672"/>
                </a:lnTo>
                <a:lnTo>
                  <a:pt x="58547" y="236220"/>
                </a:lnTo>
                <a:lnTo>
                  <a:pt x="116586" y="236220"/>
                </a:lnTo>
                <a:lnTo>
                  <a:pt x="116586" y="119672"/>
                </a:lnTo>
                <a:close/>
              </a:path>
              <a:path w="233680" h="236220">
                <a:moveTo>
                  <a:pt x="116586" y="61087"/>
                </a:moveTo>
                <a:lnTo>
                  <a:pt x="0" y="61087"/>
                </a:lnTo>
                <a:lnTo>
                  <a:pt x="0" y="119100"/>
                </a:lnTo>
                <a:lnTo>
                  <a:pt x="116586" y="119100"/>
                </a:lnTo>
                <a:lnTo>
                  <a:pt x="116586" y="61087"/>
                </a:lnTo>
                <a:close/>
              </a:path>
              <a:path w="233680" h="236220">
                <a:moveTo>
                  <a:pt x="175133" y="0"/>
                </a:moveTo>
                <a:lnTo>
                  <a:pt x="117094" y="0"/>
                </a:lnTo>
                <a:lnTo>
                  <a:pt x="117094" y="116547"/>
                </a:lnTo>
                <a:lnTo>
                  <a:pt x="175133" y="116547"/>
                </a:lnTo>
                <a:lnTo>
                  <a:pt x="175133" y="0"/>
                </a:lnTo>
                <a:close/>
              </a:path>
              <a:path w="233680" h="236220">
                <a:moveTo>
                  <a:pt x="233680" y="119672"/>
                </a:moveTo>
                <a:lnTo>
                  <a:pt x="117094" y="119672"/>
                </a:lnTo>
                <a:lnTo>
                  <a:pt x="117094" y="177660"/>
                </a:lnTo>
                <a:lnTo>
                  <a:pt x="233680" y="177660"/>
                </a:lnTo>
                <a:lnTo>
                  <a:pt x="233680" y="119672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6180" y="4347933"/>
            <a:ext cx="233679" cy="233679"/>
          </a:xfrm>
          <a:custGeom>
            <a:avLst/>
            <a:gdLst/>
            <a:ahLst/>
            <a:cxnLst/>
            <a:rect l="l" t="t" r="r" b="b"/>
            <a:pathLst>
              <a:path w="233680" h="233679">
                <a:moveTo>
                  <a:pt x="116586" y="117094"/>
                </a:moveTo>
                <a:lnTo>
                  <a:pt x="58547" y="117094"/>
                </a:lnTo>
                <a:lnTo>
                  <a:pt x="58547" y="233680"/>
                </a:lnTo>
                <a:lnTo>
                  <a:pt x="116586" y="233680"/>
                </a:lnTo>
                <a:lnTo>
                  <a:pt x="116586" y="117094"/>
                </a:lnTo>
                <a:close/>
              </a:path>
              <a:path w="233680" h="233679">
                <a:moveTo>
                  <a:pt x="116586" y="58547"/>
                </a:moveTo>
                <a:lnTo>
                  <a:pt x="0" y="58547"/>
                </a:lnTo>
                <a:lnTo>
                  <a:pt x="0" y="116586"/>
                </a:lnTo>
                <a:lnTo>
                  <a:pt x="116586" y="116586"/>
                </a:lnTo>
                <a:lnTo>
                  <a:pt x="116586" y="58547"/>
                </a:lnTo>
                <a:close/>
              </a:path>
              <a:path w="233680" h="233679">
                <a:moveTo>
                  <a:pt x="175133" y="0"/>
                </a:moveTo>
                <a:lnTo>
                  <a:pt x="117094" y="0"/>
                </a:lnTo>
                <a:lnTo>
                  <a:pt x="117094" y="116586"/>
                </a:lnTo>
                <a:lnTo>
                  <a:pt x="175133" y="116586"/>
                </a:lnTo>
                <a:lnTo>
                  <a:pt x="175133" y="0"/>
                </a:lnTo>
                <a:close/>
              </a:path>
              <a:path w="233680" h="233679">
                <a:moveTo>
                  <a:pt x="233680" y="117094"/>
                </a:moveTo>
                <a:lnTo>
                  <a:pt x="117094" y="117094"/>
                </a:lnTo>
                <a:lnTo>
                  <a:pt x="117094" y="175133"/>
                </a:lnTo>
                <a:lnTo>
                  <a:pt x="233680" y="175133"/>
                </a:lnTo>
                <a:lnTo>
                  <a:pt x="233680" y="117094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4498340" y="1333500"/>
            <a:ext cx="3174365" cy="4040504"/>
            <a:chOff x="4498340" y="1333500"/>
            <a:chExt cx="3174365" cy="4040504"/>
          </a:xfrm>
        </p:grpSpPr>
        <p:sp>
          <p:nvSpPr>
            <p:cNvPr id="30" name="object 30"/>
            <p:cNvSpPr/>
            <p:nvPr/>
          </p:nvSpPr>
          <p:spPr>
            <a:xfrm>
              <a:off x="4498340" y="3533138"/>
              <a:ext cx="3174365" cy="1840864"/>
            </a:xfrm>
            <a:custGeom>
              <a:avLst/>
              <a:gdLst/>
              <a:ahLst/>
              <a:cxnLst/>
              <a:rect l="l" t="t" r="r" b="b"/>
              <a:pathLst>
                <a:path w="3174365" h="1840864">
                  <a:moveTo>
                    <a:pt x="1587246" y="1840864"/>
                  </a:moveTo>
                  <a:lnTo>
                    <a:pt x="0" y="920115"/>
                  </a:lnTo>
                  <a:lnTo>
                    <a:pt x="1587246" y="0"/>
                  </a:lnTo>
                  <a:lnTo>
                    <a:pt x="3174364" y="920115"/>
                  </a:lnTo>
                  <a:lnTo>
                    <a:pt x="1587246" y="1840864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98340" y="2433319"/>
              <a:ext cx="3174365" cy="1843405"/>
            </a:xfrm>
            <a:custGeom>
              <a:avLst/>
              <a:gdLst/>
              <a:ahLst/>
              <a:cxnLst/>
              <a:rect l="l" t="t" r="r" b="b"/>
              <a:pathLst>
                <a:path w="3174365" h="1843404">
                  <a:moveTo>
                    <a:pt x="1587246" y="1843403"/>
                  </a:moveTo>
                  <a:lnTo>
                    <a:pt x="0" y="922274"/>
                  </a:lnTo>
                  <a:lnTo>
                    <a:pt x="1587246" y="0"/>
                  </a:lnTo>
                  <a:lnTo>
                    <a:pt x="3174364" y="922274"/>
                  </a:lnTo>
                  <a:lnTo>
                    <a:pt x="1587246" y="1843403"/>
                  </a:lnTo>
                  <a:close/>
                </a:path>
              </a:pathLst>
            </a:custGeom>
            <a:solidFill>
              <a:srgbClr val="BA91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98340" y="1333500"/>
              <a:ext cx="3174365" cy="1840864"/>
            </a:xfrm>
            <a:custGeom>
              <a:avLst/>
              <a:gdLst/>
              <a:ahLst/>
              <a:cxnLst/>
              <a:rect l="l" t="t" r="r" b="b"/>
              <a:pathLst>
                <a:path w="3174365" h="1840864">
                  <a:moveTo>
                    <a:pt x="1587246" y="1840863"/>
                  </a:moveTo>
                  <a:lnTo>
                    <a:pt x="0" y="920750"/>
                  </a:lnTo>
                  <a:lnTo>
                    <a:pt x="1587246" y="0"/>
                  </a:lnTo>
                  <a:lnTo>
                    <a:pt x="3174364" y="920750"/>
                  </a:lnTo>
                  <a:lnTo>
                    <a:pt x="1587246" y="1840863"/>
                  </a:lnTo>
                  <a:close/>
                </a:path>
              </a:pathLst>
            </a:custGeom>
            <a:solidFill>
              <a:srgbClr val="9D2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763704" y="1291945"/>
            <a:ext cx="658495" cy="3977004"/>
          </a:xfrm>
          <a:prstGeom prst="rect">
            <a:avLst/>
          </a:prstGeom>
        </p:spPr>
        <p:txBody>
          <a:bodyPr vert="horz" wrap="square" lIns="0" tIns="363855" rIns="0" bIns="0" rtlCol="0">
            <a:spAutoFit/>
          </a:bodyPr>
          <a:lstStyle/>
          <a:p>
            <a:pPr marL="207010" indent="-194945">
              <a:lnSpc>
                <a:spcPct val="100000"/>
              </a:lnSpc>
              <a:spcBef>
                <a:spcPts val="2865"/>
              </a:spcBef>
            </a:pPr>
            <a:r>
              <a:rPr sz="6900" b="1" spc="-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6900">
              <a:latin typeface="Arial"/>
              <a:cs typeface="Arial"/>
            </a:endParaRPr>
          </a:p>
          <a:p>
            <a:pPr marL="101600" marR="93345" indent="105410">
              <a:lnSpc>
                <a:spcPct val="109000"/>
              </a:lnSpc>
              <a:spcBef>
                <a:spcPts val="2014"/>
              </a:spcBef>
            </a:pPr>
            <a:r>
              <a:rPr sz="6900" b="1" spc="-5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6900" b="1" spc="-68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69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940809" y="521969"/>
            <a:ext cx="457200" cy="1270"/>
          </a:xfrm>
          <a:custGeom>
            <a:avLst/>
            <a:gdLst/>
            <a:ahLst/>
            <a:cxnLst/>
            <a:rect l="l" t="t" r="r" b="b"/>
            <a:pathLst>
              <a:path w="457200" h="1270">
                <a:moveTo>
                  <a:pt x="0" y="0"/>
                </a:moveTo>
                <a:lnTo>
                  <a:pt x="457200" y="760"/>
                </a:lnTo>
              </a:path>
            </a:pathLst>
          </a:custGeom>
          <a:ln w="12699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92390" y="521969"/>
            <a:ext cx="457200" cy="1270"/>
          </a:xfrm>
          <a:custGeom>
            <a:avLst/>
            <a:gdLst/>
            <a:ahLst/>
            <a:cxnLst/>
            <a:rect l="l" t="t" r="r" b="b"/>
            <a:pathLst>
              <a:path w="457200" h="1270">
                <a:moveTo>
                  <a:pt x="0" y="0"/>
                </a:moveTo>
                <a:lnTo>
                  <a:pt x="457200" y="760"/>
                </a:lnTo>
              </a:path>
            </a:pathLst>
          </a:custGeom>
          <a:ln w="12699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54282" y="427532"/>
            <a:ext cx="1892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05" dirty="0">
                <a:solidFill>
                  <a:srgbClr val="9D2335"/>
                </a:solidFill>
                <a:latin typeface="Calibri"/>
                <a:cs typeface="Calibri"/>
              </a:rPr>
              <a:t>Functions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8965" y="1027950"/>
            <a:ext cx="11129645" cy="4696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500" spc="180" dirty="0">
                <a:solidFill>
                  <a:srgbClr val="854300"/>
                </a:solidFill>
                <a:latin typeface="Calibri"/>
                <a:cs typeface="Calibri"/>
              </a:rPr>
              <a:t>The</a:t>
            </a:r>
            <a:r>
              <a:rPr sz="1500" spc="70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45" dirty="0">
                <a:solidFill>
                  <a:srgbClr val="854300"/>
                </a:solidFill>
                <a:latin typeface="Calibri"/>
                <a:cs typeface="Calibri"/>
              </a:rPr>
              <a:t>functions</a:t>
            </a:r>
            <a:r>
              <a:rPr sz="1500" spc="70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45" dirty="0">
                <a:solidFill>
                  <a:srgbClr val="854300"/>
                </a:solidFill>
                <a:latin typeface="Calibri"/>
                <a:cs typeface="Calibri"/>
              </a:rPr>
              <a:t>of</a:t>
            </a:r>
            <a:r>
              <a:rPr sz="1500" spc="70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854300"/>
                </a:solidFill>
                <a:latin typeface="Calibri"/>
                <a:cs typeface="Calibri"/>
              </a:rPr>
              <a:t>the</a:t>
            </a:r>
            <a:r>
              <a:rPr sz="1500" spc="70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854300"/>
                </a:solidFill>
                <a:latin typeface="Calibri"/>
                <a:cs typeface="Calibri"/>
              </a:rPr>
              <a:t>Financial</a:t>
            </a:r>
            <a:r>
              <a:rPr sz="1500" spc="75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30" dirty="0">
                <a:solidFill>
                  <a:srgbClr val="854300"/>
                </a:solidFill>
                <a:latin typeface="Calibri"/>
                <a:cs typeface="Calibri"/>
              </a:rPr>
              <a:t>Intelligence</a:t>
            </a:r>
            <a:r>
              <a:rPr sz="1500" spc="70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50" dirty="0">
                <a:solidFill>
                  <a:srgbClr val="854300"/>
                </a:solidFill>
                <a:latin typeface="Calibri"/>
                <a:cs typeface="Calibri"/>
              </a:rPr>
              <a:t>Unit</a:t>
            </a:r>
            <a:r>
              <a:rPr sz="1500" spc="70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25" dirty="0">
                <a:solidFill>
                  <a:srgbClr val="854300"/>
                </a:solidFill>
                <a:latin typeface="Calibri"/>
                <a:cs typeface="Calibri"/>
              </a:rPr>
              <a:t>(FIU),</a:t>
            </a:r>
            <a:r>
              <a:rPr sz="1500" spc="70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854300"/>
                </a:solidFill>
                <a:latin typeface="Calibri"/>
                <a:cs typeface="Calibri"/>
              </a:rPr>
              <a:t>as</a:t>
            </a:r>
            <a:r>
              <a:rPr sz="1500" spc="75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854300"/>
                </a:solidFill>
                <a:latin typeface="Calibri"/>
                <a:cs typeface="Calibri"/>
              </a:rPr>
              <a:t>set</a:t>
            </a:r>
            <a:r>
              <a:rPr sz="1500" spc="70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854300"/>
                </a:solidFill>
                <a:latin typeface="Calibri"/>
                <a:cs typeface="Calibri"/>
              </a:rPr>
              <a:t>forth</a:t>
            </a:r>
            <a:r>
              <a:rPr sz="1500" spc="70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30" dirty="0">
                <a:solidFill>
                  <a:srgbClr val="854300"/>
                </a:solidFill>
                <a:latin typeface="Calibri"/>
                <a:cs typeface="Calibri"/>
              </a:rPr>
              <a:t>in</a:t>
            </a:r>
            <a:r>
              <a:rPr sz="1500" spc="70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25" dirty="0">
                <a:solidFill>
                  <a:srgbClr val="854300"/>
                </a:solidFill>
                <a:latin typeface="Calibri"/>
                <a:cs typeface="Calibri"/>
              </a:rPr>
              <a:t>Article</a:t>
            </a:r>
            <a:r>
              <a:rPr sz="1500" spc="70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854300"/>
                </a:solidFill>
                <a:latin typeface="Calibri"/>
                <a:cs typeface="Calibri"/>
              </a:rPr>
              <a:t>10</a:t>
            </a:r>
            <a:r>
              <a:rPr sz="1500" spc="75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45" dirty="0">
                <a:solidFill>
                  <a:srgbClr val="854300"/>
                </a:solidFill>
                <a:latin typeface="Calibri"/>
                <a:cs typeface="Calibri"/>
              </a:rPr>
              <a:t>of</a:t>
            </a:r>
            <a:r>
              <a:rPr sz="1500" spc="70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854300"/>
                </a:solidFill>
                <a:latin typeface="Calibri"/>
                <a:cs typeface="Calibri"/>
              </a:rPr>
              <a:t>the</a:t>
            </a:r>
            <a:r>
              <a:rPr sz="1500" spc="70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854300"/>
                </a:solidFill>
                <a:latin typeface="Calibri"/>
                <a:cs typeface="Calibri"/>
              </a:rPr>
              <a:t>Internal</a:t>
            </a:r>
            <a:r>
              <a:rPr sz="1500" spc="70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50" dirty="0">
                <a:solidFill>
                  <a:srgbClr val="854300"/>
                </a:solidFill>
                <a:latin typeface="Calibri"/>
                <a:cs typeface="Calibri"/>
              </a:rPr>
              <a:t>Regulations</a:t>
            </a:r>
            <a:r>
              <a:rPr sz="1500" spc="75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45" dirty="0">
                <a:solidFill>
                  <a:srgbClr val="854300"/>
                </a:solidFill>
                <a:latin typeface="Calibri"/>
                <a:cs typeface="Calibri"/>
              </a:rPr>
              <a:t>of</a:t>
            </a:r>
            <a:r>
              <a:rPr sz="1500" spc="70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25" dirty="0">
                <a:solidFill>
                  <a:srgbClr val="854300"/>
                </a:solidFill>
                <a:latin typeface="Calibri"/>
                <a:cs typeface="Calibri"/>
              </a:rPr>
              <a:t>the </a:t>
            </a:r>
            <a:r>
              <a:rPr sz="1500" spc="120" dirty="0">
                <a:solidFill>
                  <a:srgbClr val="854300"/>
                </a:solidFill>
                <a:latin typeface="Calibri"/>
                <a:cs typeface="Calibri"/>
              </a:rPr>
              <a:t>Financial</a:t>
            </a:r>
            <a:r>
              <a:rPr sz="1500" spc="40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20" dirty="0">
                <a:solidFill>
                  <a:srgbClr val="854300"/>
                </a:solidFill>
                <a:latin typeface="Calibri"/>
                <a:cs typeface="Calibri"/>
              </a:rPr>
              <a:t>Intelligence</a:t>
            </a:r>
            <a:r>
              <a:rPr sz="1500" spc="40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854300"/>
                </a:solidFill>
                <a:latin typeface="Calibri"/>
                <a:cs typeface="Calibri"/>
              </a:rPr>
              <a:t>Unit</a:t>
            </a:r>
            <a:r>
              <a:rPr sz="1500" spc="40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25" dirty="0">
                <a:solidFill>
                  <a:srgbClr val="854300"/>
                </a:solidFill>
                <a:latin typeface="Calibri"/>
                <a:cs typeface="Calibri"/>
              </a:rPr>
              <a:t>(FIU),</a:t>
            </a:r>
            <a:r>
              <a:rPr sz="1500" spc="70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854300"/>
                </a:solidFill>
                <a:latin typeface="Calibri"/>
                <a:cs typeface="Calibri"/>
              </a:rPr>
              <a:t>are</a:t>
            </a:r>
            <a:r>
              <a:rPr sz="1500" spc="95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854300"/>
                </a:solidFill>
                <a:latin typeface="Calibri"/>
                <a:cs typeface="Calibri"/>
              </a:rPr>
              <a:t>derived</a:t>
            </a:r>
            <a:r>
              <a:rPr sz="1500" spc="95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854300"/>
                </a:solidFill>
                <a:latin typeface="Calibri"/>
                <a:cs typeface="Calibri"/>
              </a:rPr>
              <a:t>from</a:t>
            </a:r>
            <a:r>
              <a:rPr sz="1500" spc="95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854300"/>
                </a:solidFill>
                <a:latin typeface="Calibri"/>
                <a:cs typeface="Calibri"/>
              </a:rPr>
              <a:t>the</a:t>
            </a:r>
            <a:r>
              <a:rPr sz="1500" spc="95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854300"/>
                </a:solidFill>
                <a:latin typeface="Calibri"/>
                <a:cs typeface="Calibri"/>
              </a:rPr>
              <a:t>FATF</a:t>
            </a:r>
            <a:r>
              <a:rPr sz="1500" spc="75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854300"/>
                </a:solidFill>
                <a:latin typeface="Calibri"/>
                <a:cs typeface="Calibri"/>
              </a:rPr>
              <a:t>Recommendations.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4294" y="2693962"/>
            <a:ext cx="4235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509" dirty="0">
                <a:solidFill>
                  <a:srgbClr val="854300"/>
                </a:solidFill>
                <a:latin typeface="Calibri"/>
                <a:cs typeface="Calibri"/>
              </a:rPr>
              <a:t>A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56294" y="2833662"/>
            <a:ext cx="16129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35" dirty="0">
                <a:solidFill>
                  <a:srgbClr val="854300"/>
                </a:solidFill>
                <a:latin typeface="Calibri"/>
                <a:cs typeface="Calibri"/>
              </a:rPr>
              <a:t>Receive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65819" y="3336709"/>
            <a:ext cx="7423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10" dirty="0">
                <a:solidFill>
                  <a:srgbClr val="854300"/>
                </a:solidFill>
                <a:latin typeface="Calibri"/>
                <a:cs typeface="Calibri"/>
              </a:rPr>
              <a:t>Reports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24819" y="3336709"/>
            <a:ext cx="6877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00" dirty="0">
                <a:solidFill>
                  <a:srgbClr val="854300"/>
                </a:solidFill>
                <a:latin typeface="Calibri"/>
                <a:cs typeface="Calibri"/>
              </a:rPr>
              <a:t>notices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74200" y="3336709"/>
            <a:ext cx="648335" cy="4508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360"/>
              </a:spcBef>
            </a:pPr>
            <a:r>
              <a:rPr sz="1500" spc="105" dirty="0">
                <a:solidFill>
                  <a:srgbClr val="854300"/>
                </a:solidFill>
                <a:latin typeface="Calibri"/>
                <a:cs typeface="Calibri"/>
              </a:rPr>
              <a:t>and/or </a:t>
            </a:r>
            <a:r>
              <a:rPr sz="1500" spc="100" dirty="0">
                <a:solidFill>
                  <a:srgbClr val="854300"/>
                </a:solidFill>
                <a:latin typeface="Calibri"/>
                <a:cs typeface="Calibri"/>
              </a:rPr>
              <a:t>from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65819" y="3757333"/>
            <a:ext cx="207263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25" dirty="0">
                <a:solidFill>
                  <a:srgbClr val="854300"/>
                </a:solidFill>
                <a:latin typeface="Calibri"/>
                <a:cs typeface="Calibri"/>
              </a:rPr>
              <a:t>the</a:t>
            </a:r>
            <a:r>
              <a:rPr sz="1500" spc="90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114" dirty="0">
                <a:solidFill>
                  <a:srgbClr val="854300"/>
                </a:solidFill>
                <a:latin typeface="Calibri"/>
                <a:cs typeface="Calibri"/>
              </a:rPr>
              <a:t>regulated</a:t>
            </a:r>
            <a:r>
              <a:rPr sz="1500" spc="75" dirty="0">
                <a:solidFill>
                  <a:srgbClr val="854300"/>
                </a:solidFill>
                <a:latin typeface="Calibri"/>
                <a:cs typeface="Calibri"/>
              </a:rPr>
              <a:t> </a:t>
            </a:r>
            <a:r>
              <a:rPr sz="1500" spc="90" dirty="0">
                <a:solidFill>
                  <a:srgbClr val="854300"/>
                </a:solidFill>
                <a:latin typeface="Calibri"/>
                <a:cs typeface="Calibri"/>
              </a:rPr>
              <a:t>entities.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85405" y="4289349"/>
            <a:ext cx="3994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95" dirty="0">
                <a:solidFill>
                  <a:srgbClr val="800000"/>
                </a:solidFill>
                <a:latin typeface="Calibri"/>
                <a:cs typeface="Calibri"/>
              </a:rPr>
              <a:t>B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55660" y="4384599"/>
            <a:ext cx="1558290" cy="96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00"/>
              </a:spcBef>
            </a:pPr>
            <a:r>
              <a:rPr sz="3200" spc="260" dirty="0">
                <a:solidFill>
                  <a:srgbClr val="800000"/>
                </a:solidFill>
                <a:latin typeface="Calibri"/>
                <a:cs typeface="Calibri"/>
              </a:rPr>
              <a:t>Analyze</a:t>
            </a:r>
            <a:endParaRPr sz="3200" dirty="0">
              <a:latin typeface="Calibri"/>
              <a:cs typeface="Calibri"/>
            </a:endParaRPr>
          </a:p>
          <a:p>
            <a:pPr marL="22225" marR="616585">
              <a:lnSpc>
                <a:spcPts val="1739"/>
              </a:lnSpc>
              <a:spcBef>
                <a:spcPts val="100"/>
              </a:spcBef>
            </a:pPr>
            <a:r>
              <a:rPr sz="1500" spc="125" dirty="0">
                <a:solidFill>
                  <a:srgbClr val="800000"/>
                </a:solidFill>
                <a:latin typeface="Calibri"/>
                <a:cs typeface="Calibri"/>
              </a:rPr>
              <a:t>Strategic </a:t>
            </a:r>
            <a:r>
              <a:rPr sz="1500" spc="110" dirty="0">
                <a:solidFill>
                  <a:srgbClr val="800000"/>
                </a:solidFill>
                <a:latin typeface="Calibri"/>
                <a:cs typeface="Calibri"/>
              </a:rPr>
              <a:t>Operative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93659" y="5643181"/>
            <a:ext cx="3924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65" dirty="0">
                <a:solidFill>
                  <a:srgbClr val="375622"/>
                </a:solidFill>
                <a:latin typeface="Calibri"/>
                <a:cs typeface="Calibri"/>
              </a:rPr>
              <a:t>C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07094" y="5738431"/>
            <a:ext cx="2569845" cy="752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3200" spc="330" dirty="0">
                <a:solidFill>
                  <a:srgbClr val="375622"/>
                </a:solidFill>
                <a:latin typeface="Calibri"/>
                <a:cs typeface="Calibri"/>
              </a:rPr>
              <a:t>Disseminate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500" spc="130" dirty="0">
                <a:solidFill>
                  <a:srgbClr val="375622"/>
                </a:solidFill>
                <a:latin typeface="Calibri"/>
                <a:cs typeface="Calibri"/>
              </a:rPr>
              <a:t>Intelligence</a:t>
            </a:r>
            <a:r>
              <a:rPr sz="1500" spc="105" dirty="0">
                <a:solidFill>
                  <a:srgbClr val="375622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375622"/>
                </a:solidFill>
                <a:latin typeface="Calibri"/>
                <a:cs typeface="Calibri"/>
              </a:rPr>
              <a:t>reports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42129" y="674369"/>
            <a:ext cx="457200" cy="1270"/>
          </a:xfrm>
          <a:custGeom>
            <a:avLst/>
            <a:gdLst/>
            <a:ahLst/>
            <a:cxnLst/>
            <a:rect l="l" t="t" r="r" b="b"/>
            <a:pathLst>
              <a:path w="457200" h="1270">
                <a:moveTo>
                  <a:pt x="0" y="0"/>
                </a:moveTo>
                <a:lnTo>
                  <a:pt x="457200" y="760"/>
                </a:lnTo>
              </a:path>
            </a:pathLst>
          </a:custGeom>
          <a:ln w="12699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06309" y="679450"/>
            <a:ext cx="457200" cy="1270"/>
          </a:xfrm>
          <a:custGeom>
            <a:avLst/>
            <a:gdLst/>
            <a:ahLst/>
            <a:cxnLst/>
            <a:rect l="l" t="t" r="r" b="b"/>
            <a:pathLst>
              <a:path w="457200" h="1270">
                <a:moveTo>
                  <a:pt x="0" y="0"/>
                </a:moveTo>
                <a:lnTo>
                  <a:pt x="457200" y="760"/>
                </a:lnTo>
              </a:path>
            </a:pathLst>
          </a:custGeom>
          <a:ln w="12699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435100" y="2355710"/>
            <a:ext cx="4536440" cy="4218940"/>
            <a:chOff x="1435100" y="2355710"/>
            <a:chExt cx="4536440" cy="4218940"/>
          </a:xfrm>
        </p:grpSpPr>
        <p:sp>
          <p:nvSpPr>
            <p:cNvPr id="18" name="object 18"/>
            <p:cNvSpPr/>
            <p:nvPr/>
          </p:nvSpPr>
          <p:spPr>
            <a:xfrm>
              <a:off x="1435100" y="3935590"/>
              <a:ext cx="2557780" cy="2555240"/>
            </a:xfrm>
            <a:custGeom>
              <a:avLst/>
              <a:gdLst/>
              <a:ahLst/>
              <a:cxnLst/>
              <a:rect l="l" t="t" r="r" b="b"/>
              <a:pathLst>
                <a:path w="2557779" h="2555240">
                  <a:moveTo>
                    <a:pt x="1278888" y="2555239"/>
                  </a:moveTo>
                  <a:lnTo>
                    <a:pt x="1230939" y="2554358"/>
                  </a:lnTo>
                  <a:lnTo>
                    <a:pt x="1183436" y="2551734"/>
                  </a:lnTo>
                  <a:lnTo>
                    <a:pt x="1136409" y="2547401"/>
                  </a:lnTo>
                  <a:lnTo>
                    <a:pt x="1089890" y="2541387"/>
                  </a:lnTo>
                  <a:lnTo>
                    <a:pt x="1043909" y="2533723"/>
                  </a:lnTo>
                  <a:lnTo>
                    <a:pt x="998497" y="2524442"/>
                  </a:lnTo>
                  <a:lnTo>
                    <a:pt x="953687" y="2513571"/>
                  </a:lnTo>
                  <a:lnTo>
                    <a:pt x="909506" y="2501145"/>
                  </a:lnTo>
                  <a:lnTo>
                    <a:pt x="865988" y="2487195"/>
                  </a:lnTo>
                  <a:lnTo>
                    <a:pt x="823163" y="2471747"/>
                  </a:lnTo>
                  <a:lnTo>
                    <a:pt x="781060" y="2454837"/>
                  </a:lnTo>
                  <a:lnTo>
                    <a:pt x="739715" y="2436495"/>
                  </a:lnTo>
                  <a:lnTo>
                    <a:pt x="699154" y="2416748"/>
                  </a:lnTo>
                  <a:lnTo>
                    <a:pt x="659409" y="2395632"/>
                  </a:lnTo>
                  <a:lnTo>
                    <a:pt x="620512" y="2373175"/>
                  </a:lnTo>
                  <a:lnTo>
                    <a:pt x="582493" y="2349407"/>
                  </a:lnTo>
                  <a:lnTo>
                    <a:pt x="545382" y="2324361"/>
                  </a:lnTo>
                  <a:lnTo>
                    <a:pt x="509214" y="2298068"/>
                  </a:lnTo>
                  <a:lnTo>
                    <a:pt x="474015" y="2270558"/>
                  </a:lnTo>
                  <a:lnTo>
                    <a:pt x="439818" y="2241861"/>
                  </a:lnTo>
                  <a:lnTo>
                    <a:pt x="406654" y="2212009"/>
                  </a:lnTo>
                  <a:lnTo>
                    <a:pt x="374554" y="2181034"/>
                  </a:lnTo>
                  <a:lnTo>
                    <a:pt x="343549" y="2148964"/>
                  </a:lnTo>
                  <a:lnTo>
                    <a:pt x="313669" y="2115833"/>
                  </a:lnTo>
                  <a:lnTo>
                    <a:pt x="284945" y="2081669"/>
                  </a:lnTo>
                  <a:lnTo>
                    <a:pt x="257408" y="2046505"/>
                  </a:lnTo>
                  <a:lnTo>
                    <a:pt x="231090" y="2010371"/>
                  </a:lnTo>
                  <a:lnTo>
                    <a:pt x="206021" y="1973297"/>
                  </a:lnTo>
                  <a:lnTo>
                    <a:pt x="182231" y="1935316"/>
                  </a:lnTo>
                  <a:lnTo>
                    <a:pt x="159753" y="1896458"/>
                  </a:lnTo>
                  <a:lnTo>
                    <a:pt x="138616" y="1856752"/>
                  </a:lnTo>
                  <a:lnTo>
                    <a:pt x="118853" y="1816232"/>
                  </a:lnTo>
                  <a:lnTo>
                    <a:pt x="100492" y="1774928"/>
                  </a:lnTo>
                  <a:lnTo>
                    <a:pt x="83565" y="1732869"/>
                  </a:lnTo>
                  <a:lnTo>
                    <a:pt x="68105" y="1690086"/>
                  </a:lnTo>
                  <a:lnTo>
                    <a:pt x="54141" y="1646614"/>
                  </a:lnTo>
                  <a:lnTo>
                    <a:pt x="41704" y="1602479"/>
                  </a:lnTo>
                  <a:lnTo>
                    <a:pt x="30825" y="1557714"/>
                  </a:lnTo>
                  <a:lnTo>
                    <a:pt x="21534" y="1512350"/>
                  </a:lnTo>
                  <a:lnTo>
                    <a:pt x="13864" y="1466416"/>
                  </a:lnTo>
                  <a:lnTo>
                    <a:pt x="7845" y="1419947"/>
                  </a:lnTo>
                  <a:lnTo>
                    <a:pt x="3506" y="1372969"/>
                  </a:lnTo>
                  <a:lnTo>
                    <a:pt x="882" y="1325517"/>
                  </a:lnTo>
                  <a:lnTo>
                    <a:pt x="0" y="1277619"/>
                  </a:lnTo>
                  <a:lnTo>
                    <a:pt x="882" y="1229722"/>
                  </a:lnTo>
                  <a:lnTo>
                    <a:pt x="3506" y="1182269"/>
                  </a:lnTo>
                  <a:lnTo>
                    <a:pt x="7845" y="1135292"/>
                  </a:lnTo>
                  <a:lnTo>
                    <a:pt x="13864" y="1088822"/>
                  </a:lnTo>
                  <a:lnTo>
                    <a:pt x="21534" y="1042889"/>
                  </a:lnTo>
                  <a:lnTo>
                    <a:pt x="30825" y="997525"/>
                  </a:lnTo>
                  <a:lnTo>
                    <a:pt x="41704" y="952760"/>
                  </a:lnTo>
                  <a:lnTo>
                    <a:pt x="54141" y="908625"/>
                  </a:lnTo>
                  <a:lnTo>
                    <a:pt x="68105" y="865152"/>
                  </a:lnTo>
                  <a:lnTo>
                    <a:pt x="83565" y="822370"/>
                  </a:lnTo>
                  <a:lnTo>
                    <a:pt x="100492" y="780310"/>
                  </a:lnTo>
                  <a:lnTo>
                    <a:pt x="118853" y="739006"/>
                  </a:lnTo>
                  <a:lnTo>
                    <a:pt x="138616" y="698485"/>
                  </a:lnTo>
                  <a:lnTo>
                    <a:pt x="159753" y="658781"/>
                  </a:lnTo>
                  <a:lnTo>
                    <a:pt x="182231" y="619921"/>
                  </a:lnTo>
                  <a:lnTo>
                    <a:pt x="206021" y="581941"/>
                  </a:lnTo>
                  <a:lnTo>
                    <a:pt x="231090" y="544868"/>
                  </a:lnTo>
                  <a:lnTo>
                    <a:pt x="257408" y="508734"/>
                  </a:lnTo>
                  <a:lnTo>
                    <a:pt x="284945" y="473570"/>
                  </a:lnTo>
                  <a:lnTo>
                    <a:pt x="313669" y="439406"/>
                  </a:lnTo>
                  <a:lnTo>
                    <a:pt x="343549" y="406274"/>
                  </a:lnTo>
                  <a:lnTo>
                    <a:pt x="374554" y="374205"/>
                  </a:lnTo>
                  <a:lnTo>
                    <a:pt x="406654" y="343229"/>
                  </a:lnTo>
                  <a:lnTo>
                    <a:pt x="439818" y="313376"/>
                  </a:lnTo>
                  <a:lnTo>
                    <a:pt x="474015" y="284681"/>
                  </a:lnTo>
                  <a:lnTo>
                    <a:pt x="509214" y="257171"/>
                  </a:lnTo>
                  <a:lnTo>
                    <a:pt x="545382" y="230876"/>
                  </a:lnTo>
                  <a:lnTo>
                    <a:pt x="582493" y="205830"/>
                  </a:lnTo>
                  <a:lnTo>
                    <a:pt x="620512" y="182064"/>
                  </a:lnTo>
                  <a:lnTo>
                    <a:pt x="659409" y="159606"/>
                  </a:lnTo>
                  <a:lnTo>
                    <a:pt x="699154" y="138489"/>
                  </a:lnTo>
                  <a:lnTo>
                    <a:pt x="739715" y="118743"/>
                  </a:lnTo>
                  <a:lnTo>
                    <a:pt x="781060" y="100400"/>
                  </a:lnTo>
                  <a:lnTo>
                    <a:pt x="823163" y="83491"/>
                  </a:lnTo>
                  <a:lnTo>
                    <a:pt x="865988" y="68043"/>
                  </a:lnTo>
                  <a:lnTo>
                    <a:pt x="909506" y="54092"/>
                  </a:lnTo>
                  <a:lnTo>
                    <a:pt x="953687" y="41667"/>
                  </a:lnTo>
                  <a:lnTo>
                    <a:pt x="998497" y="30796"/>
                  </a:lnTo>
                  <a:lnTo>
                    <a:pt x="1043909" y="21515"/>
                  </a:lnTo>
                  <a:lnTo>
                    <a:pt x="1089890" y="13852"/>
                  </a:lnTo>
                  <a:lnTo>
                    <a:pt x="1136409" y="7838"/>
                  </a:lnTo>
                  <a:lnTo>
                    <a:pt x="1183436" y="3504"/>
                  </a:lnTo>
                  <a:lnTo>
                    <a:pt x="1230939" y="881"/>
                  </a:lnTo>
                  <a:lnTo>
                    <a:pt x="1278888" y="0"/>
                  </a:lnTo>
                  <a:lnTo>
                    <a:pt x="1326838" y="881"/>
                  </a:lnTo>
                  <a:lnTo>
                    <a:pt x="1374341" y="3504"/>
                  </a:lnTo>
                  <a:lnTo>
                    <a:pt x="1421369" y="7838"/>
                  </a:lnTo>
                  <a:lnTo>
                    <a:pt x="1467888" y="13852"/>
                  </a:lnTo>
                  <a:lnTo>
                    <a:pt x="1513869" y="21515"/>
                  </a:lnTo>
                  <a:lnTo>
                    <a:pt x="1559280" y="30796"/>
                  </a:lnTo>
                  <a:lnTo>
                    <a:pt x="1604092" y="41667"/>
                  </a:lnTo>
                  <a:lnTo>
                    <a:pt x="1648273" y="54092"/>
                  </a:lnTo>
                  <a:lnTo>
                    <a:pt x="1691791" y="68043"/>
                  </a:lnTo>
                  <a:lnTo>
                    <a:pt x="1734616" y="83491"/>
                  </a:lnTo>
                  <a:lnTo>
                    <a:pt x="1776718" y="100400"/>
                  </a:lnTo>
                  <a:lnTo>
                    <a:pt x="1818064" y="118743"/>
                  </a:lnTo>
                  <a:lnTo>
                    <a:pt x="1858625" y="138489"/>
                  </a:lnTo>
                  <a:lnTo>
                    <a:pt x="1898369" y="159606"/>
                  </a:lnTo>
                  <a:lnTo>
                    <a:pt x="1937267" y="182064"/>
                  </a:lnTo>
                  <a:lnTo>
                    <a:pt x="1975286" y="205830"/>
                  </a:lnTo>
                  <a:lnTo>
                    <a:pt x="2012395" y="230876"/>
                  </a:lnTo>
                  <a:lnTo>
                    <a:pt x="2048565" y="257171"/>
                  </a:lnTo>
                  <a:lnTo>
                    <a:pt x="2083764" y="284681"/>
                  </a:lnTo>
                  <a:lnTo>
                    <a:pt x="2117961" y="313376"/>
                  </a:lnTo>
                  <a:lnTo>
                    <a:pt x="2151125" y="343229"/>
                  </a:lnTo>
                  <a:lnTo>
                    <a:pt x="2183225" y="374205"/>
                  </a:lnTo>
                  <a:lnTo>
                    <a:pt x="2214229" y="406274"/>
                  </a:lnTo>
                  <a:lnTo>
                    <a:pt x="2244110" y="439406"/>
                  </a:lnTo>
                  <a:lnTo>
                    <a:pt x="2272833" y="473570"/>
                  </a:lnTo>
                  <a:lnTo>
                    <a:pt x="2300371" y="508734"/>
                  </a:lnTo>
                  <a:lnTo>
                    <a:pt x="2326688" y="544868"/>
                  </a:lnTo>
                  <a:lnTo>
                    <a:pt x="2351758" y="581941"/>
                  </a:lnTo>
                  <a:lnTo>
                    <a:pt x="2375547" y="619921"/>
                  </a:lnTo>
                  <a:lnTo>
                    <a:pt x="2398026" y="658781"/>
                  </a:lnTo>
                  <a:lnTo>
                    <a:pt x="2419162" y="698485"/>
                  </a:lnTo>
                  <a:lnTo>
                    <a:pt x="2438926" y="739006"/>
                  </a:lnTo>
                  <a:lnTo>
                    <a:pt x="2457287" y="780310"/>
                  </a:lnTo>
                  <a:lnTo>
                    <a:pt x="2474213" y="822370"/>
                  </a:lnTo>
                  <a:lnTo>
                    <a:pt x="2489673" y="865152"/>
                  </a:lnTo>
                  <a:lnTo>
                    <a:pt x="2503638" y="908625"/>
                  </a:lnTo>
                  <a:lnTo>
                    <a:pt x="2516075" y="952760"/>
                  </a:lnTo>
                  <a:lnTo>
                    <a:pt x="2526954" y="997525"/>
                  </a:lnTo>
                  <a:lnTo>
                    <a:pt x="2536244" y="1042889"/>
                  </a:lnTo>
                  <a:lnTo>
                    <a:pt x="2543914" y="1088822"/>
                  </a:lnTo>
                  <a:lnTo>
                    <a:pt x="2549934" y="1135292"/>
                  </a:lnTo>
                  <a:lnTo>
                    <a:pt x="2554271" y="1182269"/>
                  </a:lnTo>
                  <a:lnTo>
                    <a:pt x="2556897" y="1229722"/>
                  </a:lnTo>
                  <a:lnTo>
                    <a:pt x="2557778" y="1277619"/>
                  </a:lnTo>
                  <a:lnTo>
                    <a:pt x="2556897" y="1325517"/>
                  </a:lnTo>
                  <a:lnTo>
                    <a:pt x="2554271" y="1372969"/>
                  </a:lnTo>
                  <a:lnTo>
                    <a:pt x="2549934" y="1419947"/>
                  </a:lnTo>
                  <a:lnTo>
                    <a:pt x="2543914" y="1466416"/>
                  </a:lnTo>
                  <a:lnTo>
                    <a:pt x="2536244" y="1512350"/>
                  </a:lnTo>
                  <a:lnTo>
                    <a:pt x="2526954" y="1557714"/>
                  </a:lnTo>
                  <a:lnTo>
                    <a:pt x="2516075" y="1602479"/>
                  </a:lnTo>
                  <a:lnTo>
                    <a:pt x="2503638" y="1646614"/>
                  </a:lnTo>
                  <a:lnTo>
                    <a:pt x="2489673" y="1690086"/>
                  </a:lnTo>
                  <a:lnTo>
                    <a:pt x="2474213" y="1732869"/>
                  </a:lnTo>
                  <a:lnTo>
                    <a:pt x="2457287" y="1774928"/>
                  </a:lnTo>
                  <a:lnTo>
                    <a:pt x="2438926" y="1816232"/>
                  </a:lnTo>
                  <a:lnTo>
                    <a:pt x="2419162" y="1856752"/>
                  </a:lnTo>
                  <a:lnTo>
                    <a:pt x="2398026" y="1896458"/>
                  </a:lnTo>
                  <a:lnTo>
                    <a:pt x="2375547" y="1935316"/>
                  </a:lnTo>
                  <a:lnTo>
                    <a:pt x="2351758" y="1973297"/>
                  </a:lnTo>
                  <a:lnTo>
                    <a:pt x="2326688" y="2010371"/>
                  </a:lnTo>
                  <a:lnTo>
                    <a:pt x="2300371" y="2046505"/>
                  </a:lnTo>
                  <a:lnTo>
                    <a:pt x="2272833" y="2081669"/>
                  </a:lnTo>
                  <a:lnTo>
                    <a:pt x="2244110" y="2115833"/>
                  </a:lnTo>
                  <a:lnTo>
                    <a:pt x="2214229" y="2148964"/>
                  </a:lnTo>
                  <a:lnTo>
                    <a:pt x="2183225" y="2181034"/>
                  </a:lnTo>
                  <a:lnTo>
                    <a:pt x="2151125" y="2212009"/>
                  </a:lnTo>
                  <a:lnTo>
                    <a:pt x="2117961" y="2241861"/>
                  </a:lnTo>
                  <a:lnTo>
                    <a:pt x="2083764" y="2270558"/>
                  </a:lnTo>
                  <a:lnTo>
                    <a:pt x="2048565" y="2298068"/>
                  </a:lnTo>
                  <a:lnTo>
                    <a:pt x="2012395" y="2324361"/>
                  </a:lnTo>
                  <a:lnTo>
                    <a:pt x="1975286" y="2349407"/>
                  </a:lnTo>
                  <a:lnTo>
                    <a:pt x="1937267" y="2373175"/>
                  </a:lnTo>
                  <a:lnTo>
                    <a:pt x="1898369" y="2395632"/>
                  </a:lnTo>
                  <a:lnTo>
                    <a:pt x="1858625" y="2416748"/>
                  </a:lnTo>
                  <a:lnTo>
                    <a:pt x="1818064" y="2436495"/>
                  </a:lnTo>
                  <a:lnTo>
                    <a:pt x="1776718" y="2454837"/>
                  </a:lnTo>
                  <a:lnTo>
                    <a:pt x="1734616" y="2471747"/>
                  </a:lnTo>
                  <a:lnTo>
                    <a:pt x="1691791" y="2487195"/>
                  </a:lnTo>
                  <a:lnTo>
                    <a:pt x="1648273" y="2501145"/>
                  </a:lnTo>
                  <a:lnTo>
                    <a:pt x="1604092" y="2513571"/>
                  </a:lnTo>
                  <a:lnTo>
                    <a:pt x="1559280" y="2524442"/>
                  </a:lnTo>
                  <a:lnTo>
                    <a:pt x="1513869" y="2533723"/>
                  </a:lnTo>
                  <a:lnTo>
                    <a:pt x="1467888" y="2541387"/>
                  </a:lnTo>
                  <a:lnTo>
                    <a:pt x="1421369" y="2547401"/>
                  </a:lnTo>
                  <a:lnTo>
                    <a:pt x="1374341" y="2551734"/>
                  </a:lnTo>
                  <a:lnTo>
                    <a:pt x="1326838" y="2554358"/>
                  </a:lnTo>
                  <a:lnTo>
                    <a:pt x="1278888" y="2555239"/>
                  </a:lnTo>
                  <a:close/>
                </a:path>
              </a:pathLst>
            </a:custGeom>
            <a:solidFill>
              <a:srgbClr val="003300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28238" y="2355710"/>
              <a:ext cx="2555240" cy="2557780"/>
            </a:xfrm>
            <a:custGeom>
              <a:avLst/>
              <a:gdLst/>
              <a:ahLst/>
              <a:cxnLst/>
              <a:rect l="l" t="t" r="r" b="b"/>
              <a:pathLst>
                <a:path w="2555240" h="2557779">
                  <a:moveTo>
                    <a:pt x="1277619" y="2557780"/>
                  </a:moveTo>
                  <a:lnTo>
                    <a:pt x="1229722" y="2556897"/>
                  </a:lnTo>
                  <a:lnTo>
                    <a:pt x="1182269" y="2554271"/>
                  </a:lnTo>
                  <a:lnTo>
                    <a:pt x="1135292" y="2549934"/>
                  </a:lnTo>
                  <a:lnTo>
                    <a:pt x="1088822" y="2543914"/>
                  </a:lnTo>
                  <a:lnTo>
                    <a:pt x="1042889" y="2536244"/>
                  </a:lnTo>
                  <a:lnTo>
                    <a:pt x="997525" y="2526954"/>
                  </a:lnTo>
                  <a:lnTo>
                    <a:pt x="952760" y="2516075"/>
                  </a:lnTo>
                  <a:lnTo>
                    <a:pt x="908625" y="2503638"/>
                  </a:lnTo>
                  <a:lnTo>
                    <a:pt x="865152" y="2489673"/>
                  </a:lnTo>
                  <a:lnTo>
                    <a:pt x="822370" y="2474213"/>
                  </a:lnTo>
                  <a:lnTo>
                    <a:pt x="780310" y="2457287"/>
                  </a:lnTo>
                  <a:lnTo>
                    <a:pt x="739006" y="2438926"/>
                  </a:lnTo>
                  <a:lnTo>
                    <a:pt x="698485" y="2419162"/>
                  </a:lnTo>
                  <a:lnTo>
                    <a:pt x="658781" y="2398026"/>
                  </a:lnTo>
                  <a:lnTo>
                    <a:pt x="619921" y="2375547"/>
                  </a:lnTo>
                  <a:lnTo>
                    <a:pt x="581941" y="2351758"/>
                  </a:lnTo>
                  <a:lnTo>
                    <a:pt x="544868" y="2326688"/>
                  </a:lnTo>
                  <a:lnTo>
                    <a:pt x="508734" y="2300371"/>
                  </a:lnTo>
                  <a:lnTo>
                    <a:pt x="473570" y="2272833"/>
                  </a:lnTo>
                  <a:lnTo>
                    <a:pt x="439406" y="2244110"/>
                  </a:lnTo>
                  <a:lnTo>
                    <a:pt x="406274" y="2214229"/>
                  </a:lnTo>
                  <a:lnTo>
                    <a:pt x="374205" y="2183225"/>
                  </a:lnTo>
                  <a:lnTo>
                    <a:pt x="343229" y="2151125"/>
                  </a:lnTo>
                  <a:lnTo>
                    <a:pt x="313376" y="2117961"/>
                  </a:lnTo>
                  <a:lnTo>
                    <a:pt x="284681" y="2083764"/>
                  </a:lnTo>
                  <a:lnTo>
                    <a:pt x="257171" y="2048565"/>
                  </a:lnTo>
                  <a:lnTo>
                    <a:pt x="230876" y="2012395"/>
                  </a:lnTo>
                  <a:lnTo>
                    <a:pt x="205830" y="1975286"/>
                  </a:lnTo>
                  <a:lnTo>
                    <a:pt x="182064" y="1937267"/>
                  </a:lnTo>
                  <a:lnTo>
                    <a:pt x="159606" y="1898369"/>
                  </a:lnTo>
                  <a:lnTo>
                    <a:pt x="138489" y="1858625"/>
                  </a:lnTo>
                  <a:lnTo>
                    <a:pt x="118743" y="1818064"/>
                  </a:lnTo>
                  <a:lnTo>
                    <a:pt x="100400" y="1776718"/>
                  </a:lnTo>
                  <a:lnTo>
                    <a:pt x="83491" y="1734616"/>
                  </a:lnTo>
                  <a:lnTo>
                    <a:pt x="68043" y="1691791"/>
                  </a:lnTo>
                  <a:lnTo>
                    <a:pt x="54092" y="1648273"/>
                  </a:lnTo>
                  <a:lnTo>
                    <a:pt x="41667" y="1604092"/>
                  </a:lnTo>
                  <a:lnTo>
                    <a:pt x="30796" y="1559280"/>
                  </a:lnTo>
                  <a:lnTo>
                    <a:pt x="21515" y="1513869"/>
                  </a:lnTo>
                  <a:lnTo>
                    <a:pt x="13852" y="1467888"/>
                  </a:lnTo>
                  <a:lnTo>
                    <a:pt x="7838" y="1421369"/>
                  </a:lnTo>
                  <a:lnTo>
                    <a:pt x="3504" y="1374341"/>
                  </a:lnTo>
                  <a:lnTo>
                    <a:pt x="881" y="1326838"/>
                  </a:lnTo>
                  <a:lnTo>
                    <a:pt x="0" y="1278888"/>
                  </a:lnTo>
                  <a:lnTo>
                    <a:pt x="881" y="1230939"/>
                  </a:lnTo>
                  <a:lnTo>
                    <a:pt x="3504" y="1183436"/>
                  </a:lnTo>
                  <a:lnTo>
                    <a:pt x="7838" y="1136409"/>
                  </a:lnTo>
                  <a:lnTo>
                    <a:pt x="13852" y="1089890"/>
                  </a:lnTo>
                  <a:lnTo>
                    <a:pt x="21515" y="1043909"/>
                  </a:lnTo>
                  <a:lnTo>
                    <a:pt x="30796" y="998497"/>
                  </a:lnTo>
                  <a:lnTo>
                    <a:pt x="41667" y="953687"/>
                  </a:lnTo>
                  <a:lnTo>
                    <a:pt x="54092" y="909506"/>
                  </a:lnTo>
                  <a:lnTo>
                    <a:pt x="68043" y="865988"/>
                  </a:lnTo>
                  <a:lnTo>
                    <a:pt x="83491" y="823163"/>
                  </a:lnTo>
                  <a:lnTo>
                    <a:pt x="100400" y="781060"/>
                  </a:lnTo>
                  <a:lnTo>
                    <a:pt x="118743" y="739715"/>
                  </a:lnTo>
                  <a:lnTo>
                    <a:pt x="138489" y="699154"/>
                  </a:lnTo>
                  <a:lnTo>
                    <a:pt x="159606" y="659409"/>
                  </a:lnTo>
                  <a:lnTo>
                    <a:pt x="182064" y="620512"/>
                  </a:lnTo>
                  <a:lnTo>
                    <a:pt x="205830" y="582493"/>
                  </a:lnTo>
                  <a:lnTo>
                    <a:pt x="230876" y="545382"/>
                  </a:lnTo>
                  <a:lnTo>
                    <a:pt x="257171" y="509214"/>
                  </a:lnTo>
                  <a:lnTo>
                    <a:pt x="284681" y="474015"/>
                  </a:lnTo>
                  <a:lnTo>
                    <a:pt x="313376" y="439818"/>
                  </a:lnTo>
                  <a:lnTo>
                    <a:pt x="343229" y="406654"/>
                  </a:lnTo>
                  <a:lnTo>
                    <a:pt x="374205" y="374554"/>
                  </a:lnTo>
                  <a:lnTo>
                    <a:pt x="406274" y="343549"/>
                  </a:lnTo>
                  <a:lnTo>
                    <a:pt x="439406" y="313669"/>
                  </a:lnTo>
                  <a:lnTo>
                    <a:pt x="473570" y="284945"/>
                  </a:lnTo>
                  <a:lnTo>
                    <a:pt x="508734" y="257408"/>
                  </a:lnTo>
                  <a:lnTo>
                    <a:pt x="544868" y="231090"/>
                  </a:lnTo>
                  <a:lnTo>
                    <a:pt x="581941" y="206021"/>
                  </a:lnTo>
                  <a:lnTo>
                    <a:pt x="619921" y="182231"/>
                  </a:lnTo>
                  <a:lnTo>
                    <a:pt x="658781" y="159753"/>
                  </a:lnTo>
                  <a:lnTo>
                    <a:pt x="698485" y="138616"/>
                  </a:lnTo>
                  <a:lnTo>
                    <a:pt x="739006" y="118853"/>
                  </a:lnTo>
                  <a:lnTo>
                    <a:pt x="780310" y="100492"/>
                  </a:lnTo>
                  <a:lnTo>
                    <a:pt x="822370" y="83565"/>
                  </a:lnTo>
                  <a:lnTo>
                    <a:pt x="865152" y="68105"/>
                  </a:lnTo>
                  <a:lnTo>
                    <a:pt x="908625" y="54141"/>
                  </a:lnTo>
                  <a:lnTo>
                    <a:pt x="952760" y="41704"/>
                  </a:lnTo>
                  <a:lnTo>
                    <a:pt x="997525" y="30825"/>
                  </a:lnTo>
                  <a:lnTo>
                    <a:pt x="1042889" y="21534"/>
                  </a:lnTo>
                  <a:lnTo>
                    <a:pt x="1088822" y="13864"/>
                  </a:lnTo>
                  <a:lnTo>
                    <a:pt x="1135292" y="7845"/>
                  </a:lnTo>
                  <a:lnTo>
                    <a:pt x="1182269" y="3506"/>
                  </a:lnTo>
                  <a:lnTo>
                    <a:pt x="1229722" y="882"/>
                  </a:lnTo>
                  <a:lnTo>
                    <a:pt x="1277619" y="0"/>
                  </a:lnTo>
                  <a:lnTo>
                    <a:pt x="1325517" y="882"/>
                  </a:lnTo>
                  <a:lnTo>
                    <a:pt x="1372969" y="3506"/>
                  </a:lnTo>
                  <a:lnTo>
                    <a:pt x="1419947" y="7845"/>
                  </a:lnTo>
                  <a:lnTo>
                    <a:pt x="1466416" y="13864"/>
                  </a:lnTo>
                  <a:lnTo>
                    <a:pt x="1512350" y="21534"/>
                  </a:lnTo>
                  <a:lnTo>
                    <a:pt x="1557714" y="30825"/>
                  </a:lnTo>
                  <a:lnTo>
                    <a:pt x="1602479" y="41704"/>
                  </a:lnTo>
                  <a:lnTo>
                    <a:pt x="1646614" y="54141"/>
                  </a:lnTo>
                  <a:lnTo>
                    <a:pt x="1690086" y="68105"/>
                  </a:lnTo>
                  <a:lnTo>
                    <a:pt x="1732869" y="83565"/>
                  </a:lnTo>
                  <a:lnTo>
                    <a:pt x="1774928" y="100492"/>
                  </a:lnTo>
                  <a:lnTo>
                    <a:pt x="1816232" y="118853"/>
                  </a:lnTo>
                  <a:lnTo>
                    <a:pt x="1856752" y="138616"/>
                  </a:lnTo>
                  <a:lnTo>
                    <a:pt x="1896458" y="159753"/>
                  </a:lnTo>
                  <a:lnTo>
                    <a:pt x="1935316" y="182231"/>
                  </a:lnTo>
                  <a:lnTo>
                    <a:pt x="1973297" y="206021"/>
                  </a:lnTo>
                  <a:lnTo>
                    <a:pt x="2010371" y="231090"/>
                  </a:lnTo>
                  <a:lnTo>
                    <a:pt x="2046505" y="257408"/>
                  </a:lnTo>
                  <a:lnTo>
                    <a:pt x="2081669" y="284945"/>
                  </a:lnTo>
                  <a:lnTo>
                    <a:pt x="2115833" y="313669"/>
                  </a:lnTo>
                  <a:lnTo>
                    <a:pt x="2148964" y="343549"/>
                  </a:lnTo>
                  <a:lnTo>
                    <a:pt x="2181034" y="374554"/>
                  </a:lnTo>
                  <a:lnTo>
                    <a:pt x="2212009" y="406654"/>
                  </a:lnTo>
                  <a:lnTo>
                    <a:pt x="2241861" y="439818"/>
                  </a:lnTo>
                  <a:lnTo>
                    <a:pt x="2270558" y="474015"/>
                  </a:lnTo>
                  <a:lnTo>
                    <a:pt x="2298068" y="509214"/>
                  </a:lnTo>
                  <a:lnTo>
                    <a:pt x="2324361" y="545382"/>
                  </a:lnTo>
                  <a:lnTo>
                    <a:pt x="2349407" y="582493"/>
                  </a:lnTo>
                  <a:lnTo>
                    <a:pt x="2373175" y="620512"/>
                  </a:lnTo>
                  <a:lnTo>
                    <a:pt x="2395632" y="659409"/>
                  </a:lnTo>
                  <a:lnTo>
                    <a:pt x="2416748" y="699154"/>
                  </a:lnTo>
                  <a:lnTo>
                    <a:pt x="2436495" y="739715"/>
                  </a:lnTo>
                  <a:lnTo>
                    <a:pt x="2454837" y="781060"/>
                  </a:lnTo>
                  <a:lnTo>
                    <a:pt x="2471747" y="823163"/>
                  </a:lnTo>
                  <a:lnTo>
                    <a:pt x="2487195" y="865988"/>
                  </a:lnTo>
                  <a:lnTo>
                    <a:pt x="2501145" y="909506"/>
                  </a:lnTo>
                  <a:lnTo>
                    <a:pt x="2513571" y="953687"/>
                  </a:lnTo>
                  <a:lnTo>
                    <a:pt x="2524442" y="998497"/>
                  </a:lnTo>
                  <a:lnTo>
                    <a:pt x="2533723" y="1043909"/>
                  </a:lnTo>
                  <a:lnTo>
                    <a:pt x="2541387" y="1089890"/>
                  </a:lnTo>
                  <a:lnTo>
                    <a:pt x="2547401" y="1136409"/>
                  </a:lnTo>
                  <a:lnTo>
                    <a:pt x="2551734" y="1183436"/>
                  </a:lnTo>
                  <a:lnTo>
                    <a:pt x="2554358" y="1230939"/>
                  </a:lnTo>
                  <a:lnTo>
                    <a:pt x="2555239" y="1278888"/>
                  </a:lnTo>
                  <a:lnTo>
                    <a:pt x="2554358" y="1326838"/>
                  </a:lnTo>
                  <a:lnTo>
                    <a:pt x="2551734" y="1374341"/>
                  </a:lnTo>
                  <a:lnTo>
                    <a:pt x="2547401" y="1421369"/>
                  </a:lnTo>
                  <a:lnTo>
                    <a:pt x="2541387" y="1467888"/>
                  </a:lnTo>
                  <a:lnTo>
                    <a:pt x="2533723" y="1513869"/>
                  </a:lnTo>
                  <a:lnTo>
                    <a:pt x="2524442" y="1559280"/>
                  </a:lnTo>
                  <a:lnTo>
                    <a:pt x="2513571" y="1604092"/>
                  </a:lnTo>
                  <a:lnTo>
                    <a:pt x="2501145" y="1648273"/>
                  </a:lnTo>
                  <a:lnTo>
                    <a:pt x="2487195" y="1691791"/>
                  </a:lnTo>
                  <a:lnTo>
                    <a:pt x="2471747" y="1734616"/>
                  </a:lnTo>
                  <a:lnTo>
                    <a:pt x="2454837" y="1776718"/>
                  </a:lnTo>
                  <a:lnTo>
                    <a:pt x="2436495" y="1818064"/>
                  </a:lnTo>
                  <a:lnTo>
                    <a:pt x="2416748" y="1858625"/>
                  </a:lnTo>
                  <a:lnTo>
                    <a:pt x="2395632" y="1898369"/>
                  </a:lnTo>
                  <a:lnTo>
                    <a:pt x="2373175" y="1937267"/>
                  </a:lnTo>
                  <a:lnTo>
                    <a:pt x="2349407" y="1975286"/>
                  </a:lnTo>
                  <a:lnTo>
                    <a:pt x="2324361" y="2012395"/>
                  </a:lnTo>
                  <a:lnTo>
                    <a:pt x="2298068" y="2048565"/>
                  </a:lnTo>
                  <a:lnTo>
                    <a:pt x="2270558" y="2083764"/>
                  </a:lnTo>
                  <a:lnTo>
                    <a:pt x="2241861" y="2117961"/>
                  </a:lnTo>
                  <a:lnTo>
                    <a:pt x="2212009" y="2151125"/>
                  </a:lnTo>
                  <a:lnTo>
                    <a:pt x="2181034" y="2183225"/>
                  </a:lnTo>
                  <a:lnTo>
                    <a:pt x="2148964" y="2214229"/>
                  </a:lnTo>
                  <a:lnTo>
                    <a:pt x="2115833" y="2244110"/>
                  </a:lnTo>
                  <a:lnTo>
                    <a:pt x="2081669" y="2272833"/>
                  </a:lnTo>
                  <a:lnTo>
                    <a:pt x="2046505" y="2300371"/>
                  </a:lnTo>
                  <a:lnTo>
                    <a:pt x="2010371" y="2326688"/>
                  </a:lnTo>
                  <a:lnTo>
                    <a:pt x="1973297" y="2351758"/>
                  </a:lnTo>
                  <a:lnTo>
                    <a:pt x="1935316" y="2375547"/>
                  </a:lnTo>
                  <a:lnTo>
                    <a:pt x="1896458" y="2398026"/>
                  </a:lnTo>
                  <a:lnTo>
                    <a:pt x="1856752" y="2419162"/>
                  </a:lnTo>
                  <a:lnTo>
                    <a:pt x="1816232" y="2438926"/>
                  </a:lnTo>
                  <a:lnTo>
                    <a:pt x="1774928" y="2457287"/>
                  </a:lnTo>
                  <a:lnTo>
                    <a:pt x="1732869" y="2474213"/>
                  </a:lnTo>
                  <a:lnTo>
                    <a:pt x="1690086" y="2489673"/>
                  </a:lnTo>
                  <a:lnTo>
                    <a:pt x="1646614" y="2503638"/>
                  </a:lnTo>
                  <a:lnTo>
                    <a:pt x="1602479" y="2516075"/>
                  </a:lnTo>
                  <a:lnTo>
                    <a:pt x="1557714" y="2526954"/>
                  </a:lnTo>
                  <a:lnTo>
                    <a:pt x="1512350" y="2536244"/>
                  </a:lnTo>
                  <a:lnTo>
                    <a:pt x="1466416" y="2543914"/>
                  </a:lnTo>
                  <a:lnTo>
                    <a:pt x="1419947" y="2549934"/>
                  </a:lnTo>
                  <a:lnTo>
                    <a:pt x="1372969" y="2554271"/>
                  </a:lnTo>
                  <a:lnTo>
                    <a:pt x="1325517" y="2556897"/>
                  </a:lnTo>
                  <a:lnTo>
                    <a:pt x="1277619" y="2557780"/>
                  </a:lnTo>
                  <a:close/>
                </a:path>
              </a:pathLst>
            </a:custGeom>
            <a:solidFill>
              <a:srgbClr val="BA9156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13760" y="4016870"/>
              <a:ext cx="2557780" cy="2557780"/>
            </a:xfrm>
            <a:custGeom>
              <a:avLst/>
              <a:gdLst/>
              <a:ahLst/>
              <a:cxnLst/>
              <a:rect l="l" t="t" r="r" b="b"/>
              <a:pathLst>
                <a:path w="2557779" h="2557779">
                  <a:moveTo>
                    <a:pt x="1278888" y="2557780"/>
                  </a:moveTo>
                  <a:lnTo>
                    <a:pt x="1230939" y="2556897"/>
                  </a:lnTo>
                  <a:lnTo>
                    <a:pt x="1183436" y="2554271"/>
                  </a:lnTo>
                  <a:lnTo>
                    <a:pt x="1136409" y="2549934"/>
                  </a:lnTo>
                  <a:lnTo>
                    <a:pt x="1089890" y="2543914"/>
                  </a:lnTo>
                  <a:lnTo>
                    <a:pt x="1043909" y="2536244"/>
                  </a:lnTo>
                  <a:lnTo>
                    <a:pt x="998497" y="2526954"/>
                  </a:lnTo>
                  <a:lnTo>
                    <a:pt x="953687" y="2516075"/>
                  </a:lnTo>
                  <a:lnTo>
                    <a:pt x="909506" y="2503638"/>
                  </a:lnTo>
                  <a:lnTo>
                    <a:pt x="865988" y="2489673"/>
                  </a:lnTo>
                  <a:lnTo>
                    <a:pt x="823163" y="2474213"/>
                  </a:lnTo>
                  <a:lnTo>
                    <a:pt x="781060" y="2457287"/>
                  </a:lnTo>
                  <a:lnTo>
                    <a:pt x="739715" y="2438926"/>
                  </a:lnTo>
                  <a:lnTo>
                    <a:pt x="699154" y="2419162"/>
                  </a:lnTo>
                  <a:lnTo>
                    <a:pt x="659409" y="2398026"/>
                  </a:lnTo>
                  <a:lnTo>
                    <a:pt x="620512" y="2375547"/>
                  </a:lnTo>
                  <a:lnTo>
                    <a:pt x="582493" y="2351758"/>
                  </a:lnTo>
                  <a:lnTo>
                    <a:pt x="545382" y="2326688"/>
                  </a:lnTo>
                  <a:lnTo>
                    <a:pt x="509214" y="2300371"/>
                  </a:lnTo>
                  <a:lnTo>
                    <a:pt x="474015" y="2272833"/>
                  </a:lnTo>
                  <a:lnTo>
                    <a:pt x="439818" y="2244110"/>
                  </a:lnTo>
                  <a:lnTo>
                    <a:pt x="406654" y="2214229"/>
                  </a:lnTo>
                  <a:lnTo>
                    <a:pt x="374554" y="2183225"/>
                  </a:lnTo>
                  <a:lnTo>
                    <a:pt x="343549" y="2151125"/>
                  </a:lnTo>
                  <a:lnTo>
                    <a:pt x="313669" y="2117961"/>
                  </a:lnTo>
                  <a:lnTo>
                    <a:pt x="284945" y="2083764"/>
                  </a:lnTo>
                  <a:lnTo>
                    <a:pt x="257408" y="2048565"/>
                  </a:lnTo>
                  <a:lnTo>
                    <a:pt x="231090" y="2012395"/>
                  </a:lnTo>
                  <a:lnTo>
                    <a:pt x="206021" y="1975286"/>
                  </a:lnTo>
                  <a:lnTo>
                    <a:pt x="182231" y="1937267"/>
                  </a:lnTo>
                  <a:lnTo>
                    <a:pt x="159753" y="1898369"/>
                  </a:lnTo>
                  <a:lnTo>
                    <a:pt x="138616" y="1858625"/>
                  </a:lnTo>
                  <a:lnTo>
                    <a:pt x="118853" y="1818064"/>
                  </a:lnTo>
                  <a:lnTo>
                    <a:pt x="100492" y="1776718"/>
                  </a:lnTo>
                  <a:lnTo>
                    <a:pt x="83565" y="1734616"/>
                  </a:lnTo>
                  <a:lnTo>
                    <a:pt x="68105" y="1691791"/>
                  </a:lnTo>
                  <a:lnTo>
                    <a:pt x="54141" y="1648273"/>
                  </a:lnTo>
                  <a:lnTo>
                    <a:pt x="41704" y="1604092"/>
                  </a:lnTo>
                  <a:lnTo>
                    <a:pt x="30825" y="1559280"/>
                  </a:lnTo>
                  <a:lnTo>
                    <a:pt x="21534" y="1513869"/>
                  </a:lnTo>
                  <a:lnTo>
                    <a:pt x="13864" y="1467888"/>
                  </a:lnTo>
                  <a:lnTo>
                    <a:pt x="7845" y="1421369"/>
                  </a:lnTo>
                  <a:lnTo>
                    <a:pt x="3506" y="1374341"/>
                  </a:lnTo>
                  <a:lnTo>
                    <a:pt x="882" y="1326838"/>
                  </a:lnTo>
                  <a:lnTo>
                    <a:pt x="0" y="1278888"/>
                  </a:lnTo>
                  <a:lnTo>
                    <a:pt x="882" y="1230939"/>
                  </a:lnTo>
                  <a:lnTo>
                    <a:pt x="3506" y="1183436"/>
                  </a:lnTo>
                  <a:lnTo>
                    <a:pt x="7845" y="1136409"/>
                  </a:lnTo>
                  <a:lnTo>
                    <a:pt x="13864" y="1089890"/>
                  </a:lnTo>
                  <a:lnTo>
                    <a:pt x="21534" y="1043909"/>
                  </a:lnTo>
                  <a:lnTo>
                    <a:pt x="30825" y="998497"/>
                  </a:lnTo>
                  <a:lnTo>
                    <a:pt x="41704" y="953687"/>
                  </a:lnTo>
                  <a:lnTo>
                    <a:pt x="54141" y="909506"/>
                  </a:lnTo>
                  <a:lnTo>
                    <a:pt x="68105" y="865988"/>
                  </a:lnTo>
                  <a:lnTo>
                    <a:pt x="83565" y="823163"/>
                  </a:lnTo>
                  <a:lnTo>
                    <a:pt x="100492" y="781060"/>
                  </a:lnTo>
                  <a:lnTo>
                    <a:pt x="118853" y="739715"/>
                  </a:lnTo>
                  <a:lnTo>
                    <a:pt x="138616" y="699154"/>
                  </a:lnTo>
                  <a:lnTo>
                    <a:pt x="159753" y="659409"/>
                  </a:lnTo>
                  <a:lnTo>
                    <a:pt x="182231" y="620512"/>
                  </a:lnTo>
                  <a:lnTo>
                    <a:pt x="206021" y="582493"/>
                  </a:lnTo>
                  <a:lnTo>
                    <a:pt x="231090" y="545382"/>
                  </a:lnTo>
                  <a:lnTo>
                    <a:pt x="257408" y="509214"/>
                  </a:lnTo>
                  <a:lnTo>
                    <a:pt x="284945" y="474015"/>
                  </a:lnTo>
                  <a:lnTo>
                    <a:pt x="313669" y="439818"/>
                  </a:lnTo>
                  <a:lnTo>
                    <a:pt x="343549" y="406654"/>
                  </a:lnTo>
                  <a:lnTo>
                    <a:pt x="374554" y="374554"/>
                  </a:lnTo>
                  <a:lnTo>
                    <a:pt x="406654" y="343549"/>
                  </a:lnTo>
                  <a:lnTo>
                    <a:pt x="439818" y="313669"/>
                  </a:lnTo>
                  <a:lnTo>
                    <a:pt x="474015" y="284945"/>
                  </a:lnTo>
                  <a:lnTo>
                    <a:pt x="509214" y="257408"/>
                  </a:lnTo>
                  <a:lnTo>
                    <a:pt x="545382" y="231090"/>
                  </a:lnTo>
                  <a:lnTo>
                    <a:pt x="582493" y="206021"/>
                  </a:lnTo>
                  <a:lnTo>
                    <a:pt x="620512" y="182231"/>
                  </a:lnTo>
                  <a:lnTo>
                    <a:pt x="659409" y="159753"/>
                  </a:lnTo>
                  <a:lnTo>
                    <a:pt x="699154" y="138616"/>
                  </a:lnTo>
                  <a:lnTo>
                    <a:pt x="739715" y="118853"/>
                  </a:lnTo>
                  <a:lnTo>
                    <a:pt x="781060" y="100492"/>
                  </a:lnTo>
                  <a:lnTo>
                    <a:pt x="823163" y="83565"/>
                  </a:lnTo>
                  <a:lnTo>
                    <a:pt x="865988" y="68105"/>
                  </a:lnTo>
                  <a:lnTo>
                    <a:pt x="909506" y="54141"/>
                  </a:lnTo>
                  <a:lnTo>
                    <a:pt x="953687" y="41704"/>
                  </a:lnTo>
                  <a:lnTo>
                    <a:pt x="998497" y="30825"/>
                  </a:lnTo>
                  <a:lnTo>
                    <a:pt x="1043909" y="21534"/>
                  </a:lnTo>
                  <a:lnTo>
                    <a:pt x="1089890" y="13864"/>
                  </a:lnTo>
                  <a:lnTo>
                    <a:pt x="1136409" y="7845"/>
                  </a:lnTo>
                  <a:lnTo>
                    <a:pt x="1183436" y="3506"/>
                  </a:lnTo>
                  <a:lnTo>
                    <a:pt x="1230939" y="882"/>
                  </a:lnTo>
                  <a:lnTo>
                    <a:pt x="1278888" y="0"/>
                  </a:lnTo>
                  <a:lnTo>
                    <a:pt x="1326838" y="882"/>
                  </a:lnTo>
                  <a:lnTo>
                    <a:pt x="1374341" y="3506"/>
                  </a:lnTo>
                  <a:lnTo>
                    <a:pt x="1421369" y="7845"/>
                  </a:lnTo>
                  <a:lnTo>
                    <a:pt x="1467888" y="13864"/>
                  </a:lnTo>
                  <a:lnTo>
                    <a:pt x="1513869" y="21534"/>
                  </a:lnTo>
                  <a:lnTo>
                    <a:pt x="1559280" y="30825"/>
                  </a:lnTo>
                  <a:lnTo>
                    <a:pt x="1604092" y="41704"/>
                  </a:lnTo>
                  <a:lnTo>
                    <a:pt x="1648273" y="54141"/>
                  </a:lnTo>
                  <a:lnTo>
                    <a:pt x="1691791" y="68105"/>
                  </a:lnTo>
                  <a:lnTo>
                    <a:pt x="1734616" y="83565"/>
                  </a:lnTo>
                  <a:lnTo>
                    <a:pt x="1776718" y="100492"/>
                  </a:lnTo>
                  <a:lnTo>
                    <a:pt x="1818064" y="118853"/>
                  </a:lnTo>
                  <a:lnTo>
                    <a:pt x="1858625" y="138616"/>
                  </a:lnTo>
                  <a:lnTo>
                    <a:pt x="1898369" y="159753"/>
                  </a:lnTo>
                  <a:lnTo>
                    <a:pt x="1937267" y="182231"/>
                  </a:lnTo>
                  <a:lnTo>
                    <a:pt x="1975286" y="206021"/>
                  </a:lnTo>
                  <a:lnTo>
                    <a:pt x="2012395" y="231090"/>
                  </a:lnTo>
                  <a:lnTo>
                    <a:pt x="2048565" y="257408"/>
                  </a:lnTo>
                  <a:lnTo>
                    <a:pt x="2083764" y="284945"/>
                  </a:lnTo>
                  <a:lnTo>
                    <a:pt x="2117961" y="313669"/>
                  </a:lnTo>
                  <a:lnTo>
                    <a:pt x="2151125" y="343549"/>
                  </a:lnTo>
                  <a:lnTo>
                    <a:pt x="2183225" y="374554"/>
                  </a:lnTo>
                  <a:lnTo>
                    <a:pt x="2214229" y="406654"/>
                  </a:lnTo>
                  <a:lnTo>
                    <a:pt x="2244110" y="439818"/>
                  </a:lnTo>
                  <a:lnTo>
                    <a:pt x="2272833" y="474015"/>
                  </a:lnTo>
                  <a:lnTo>
                    <a:pt x="2300371" y="509214"/>
                  </a:lnTo>
                  <a:lnTo>
                    <a:pt x="2326688" y="545382"/>
                  </a:lnTo>
                  <a:lnTo>
                    <a:pt x="2351758" y="582493"/>
                  </a:lnTo>
                  <a:lnTo>
                    <a:pt x="2375547" y="620512"/>
                  </a:lnTo>
                  <a:lnTo>
                    <a:pt x="2398026" y="659409"/>
                  </a:lnTo>
                  <a:lnTo>
                    <a:pt x="2419162" y="699154"/>
                  </a:lnTo>
                  <a:lnTo>
                    <a:pt x="2438926" y="739715"/>
                  </a:lnTo>
                  <a:lnTo>
                    <a:pt x="2457287" y="781060"/>
                  </a:lnTo>
                  <a:lnTo>
                    <a:pt x="2474213" y="823163"/>
                  </a:lnTo>
                  <a:lnTo>
                    <a:pt x="2489673" y="865988"/>
                  </a:lnTo>
                  <a:lnTo>
                    <a:pt x="2503638" y="909506"/>
                  </a:lnTo>
                  <a:lnTo>
                    <a:pt x="2516075" y="953687"/>
                  </a:lnTo>
                  <a:lnTo>
                    <a:pt x="2526954" y="998497"/>
                  </a:lnTo>
                  <a:lnTo>
                    <a:pt x="2536244" y="1043909"/>
                  </a:lnTo>
                  <a:lnTo>
                    <a:pt x="2543914" y="1089890"/>
                  </a:lnTo>
                  <a:lnTo>
                    <a:pt x="2549934" y="1136409"/>
                  </a:lnTo>
                  <a:lnTo>
                    <a:pt x="2554271" y="1183436"/>
                  </a:lnTo>
                  <a:lnTo>
                    <a:pt x="2556897" y="1230939"/>
                  </a:lnTo>
                  <a:lnTo>
                    <a:pt x="2557778" y="1278888"/>
                  </a:lnTo>
                  <a:lnTo>
                    <a:pt x="2556897" y="1326838"/>
                  </a:lnTo>
                  <a:lnTo>
                    <a:pt x="2554271" y="1374341"/>
                  </a:lnTo>
                  <a:lnTo>
                    <a:pt x="2549934" y="1421369"/>
                  </a:lnTo>
                  <a:lnTo>
                    <a:pt x="2543914" y="1467888"/>
                  </a:lnTo>
                  <a:lnTo>
                    <a:pt x="2536244" y="1513869"/>
                  </a:lnTo>
                  <a:lnTo>
                    <a:pt x="2526954" y="1559280"/>
                  </a:lnTo>
                  <a:lnTo>
                    <a:pt x="2516075" y="1604092"/>
                  </a:lnTo>
                  <a:lnTo>
                    <a:pt x="2503638" y="1648273"/>
                  </a:lnTo>
                  <a:lnTo>
                    <a:pt x="2489673" y="1691791"/>
                  </a:lnTo>
                  <a:lnTo>
                    <a:pt x="2474213" y="1734616"/>
                  </a:lnTo>
                  <a:lnTo>
                    <a:pt x="2457287" y="1776718"/>
                  </a:lnTo>
                  <a:lnTo>
                    <a:pt x="2438926" y="1818064"/>
                  </a:lnTo>
                  <a:lnTo>
                    <a:pt x="2419162" y="1858625"/>
                  </a:lnTo>
                  <a:lnTo>
                    <a:pt x="2398026" y="1898369"/>
                  </a:lnTo>
                  <a:lnTo>
                    <a:pt x="2375547" y="1937267"/>
                  </a:lnTo>
                  <a:lnTo>
                    <a:pt x="2351758" y="1975286"/>
                  </a:lnTo>
                  <a:lnTo>
                    <a:pt x="2326688" y="2012395"/>
                  </a:lnTo>
                  <a:lnTo>
                    <a:pt x="2300371" y="2048565"/>
                  </a:lnTo>
                  <a:lnTo>
                    <a:pt x="2272833" y="2083764"/>
                  </a:lnTo>
                  <a:lnTo>
                    <a:pt x="2244110" y="2117961"/>
                  </a:lnTo>
                  <a:lnTo>
                    <a:pt x="2214229" y="2151125"/>
                  </a:lnTo>
                  <a:lnTo>
                    <a:pt x="2183225" y="2183225"/>
                  </a:lnTo>
                  <a:lnTo>
                    <a:pt x="2151125" y="2214229"/>
                  </a:lnTo>
                  <a:lnTo>
                    <a:pt x="2117961" y="2244110"/>
                  </a:lnTo>
                  <a:lnTo>
                    <a:pt x="2083764" y="2272833"/>
                  </a:lnTo>
                  <a:lnTo>
                    <a:pt x="2048565" y="2300371"/>
                  </a:lnTo>
                  <a:lnTo>
                    <a:pt x="2012395" y="2326688"/>
                  </a:lnTo>
                  <a:lnTo>
                    <a:pt x="1975286" y="2351758"/>
                  </a:lnTo>
                  <a:lnTo>
                    <a:pt x="1937267" y="2375547"/>
                  </a:lnTo>
                  <a:lnTo>
                    <a:pt x="1898369" y="2398026"/>
                  </a:lnTo>
                  <a:lnTo>
                    <a:pt x="1858625" y="2419162"/>
                  </a:lnTo>
                  <a:lnTo>
                    <a:pt x="1818064" y="2438926"/>
                  </a:lnTo>
                  <a:lnTo>
                    <a:pt x="1776718" y="2457287"/>
                  </a:lnTo>
                  <a:lnTo>
                    <a:pt x="1734616" y="2474213"/>
                  </a:lnTo>
                  <a:lnTo>
                    <a:pt x="1691791" y="2489673"/>
                  </a:lnTo>
                  <a:lnTo>
                    <a:pt x="1648273" y="2503638"/>
                  </a:lnTo>
                  <a:lnTo>
                    <a:pt x="1604092" y="2516075"/>
                  </a:lnTo>
                  <a:lnTo>
                    <a:pt x="1559280" y="2526954"/>
                  </a:lnTo>
                  <a:lnTo>
                    <a:pt x="1513869" y="2536244"/>
                  </a:lnTo>
                  <a:lnTo>
                    <a:pt x="1467888" y="2543914"/>
                  </a:lnTo>
                  <a:lnTo>
                    <a:pt x="1421369" y="2549934"/>
                  </a:lnTo>
                  <a:lnTo>
                    <a:pt x="1374341" y="2554271"/>
                  </a:lnTo>
                  <a:lnTo>
                    <a:pt x="1326838" y="2556897"/>
                  </a:lnTo>
                  <a:lnTo>
                    <a:pt x="1278888" y="2557780"/>
                  </a:lnTo>
                  <a:close/>
                </a:path>
              </a:pathLst>
            </a:custGeom>
            <a:solidFill>
              <a:srgbClr val="800000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512820" y="3191926"/>
            <a:ext cx="4298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56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76805" y="4999697"/>
            <a:ext cx="42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74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00575" y="4960401"/>
            <a:ext cx="4514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90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042" y="1062227"/>
            <a:ext cx="11765915" cy="5412740"/>
            <a:chOff x="226695" y="1055878"/>
            <a:chExt cx="11765915" cy="5412740"/>
          </a:xfrm>
        </p:grpSpPr>
        <p:sp>
          <p:nvSpPr>
            <p:cNvPr id="3" name="object 3"/>
            <p:cNvSpPr/>
            <p:nvPr/>
          </p:nvSpPr>
          <p:spPr>
            <a:xfrm>
              <a:off x="343598" y="1068565"/>
              <a:ext cx="11636375" cy="559435"/>
            </a:xfrm>
            <a:custGeom>
              <a:avLst/>
              <a:gdLst/>
              <a:ahLst/>
              <a:cxnLst/>
              <a:rect l="l" t="t" r="r" b="b"/>
              <a:pathLst>
                <a:path w="11636375" h="559435">
                  <a:moveTo>
                    <a:pt x="2539873" y="0"/>
                  </a:moveTo>
                  <a:lnTo>
                    <a:pt x="0" y="0"/>
                  </a:lnTo>
                  <a:lnTo>
                    <a:pt x="0" y="559193"/>
                  </a:lnTo>
                  <a:lnTo>
                    <a:pt x="2539873" y="559193"/>
                  </a:lnTo>
                  <a:lnTo>
                    <a:pt x="2539873" y="0"/>
                  </a:lnTo>
                  <a:close/>
                </a:path>
                <a:path w="11636375" h="559435">
                  <a:moveTo>
                    <a:pt x="11636045" y="0"/>
                  </a:moveTo>
                  <a:lnTo>
                    <a:pt x="2539923" y="0"/>
                  </a:lnTo>
                  <a:lnTo>
                    <a:pt x="2539923" y="559193"/>
                  </a:lnTo>
                  <a:lnTo>
                    <a:pt x="11636045" y="559193"/>
                  </a:lnTo>
                  <a:lnTo>
                    <a:pt x="11636045" y="0"/>
                  </a:lnTo>
                  <a:close/>
                </a:path>
              </a:pathLst>
            </a:custGeom>
            <a:solidFill>
              <a:srgbClr val="DEC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7261" y="1062228"/>
              <a:ext cx="11649075" cy="572135"/>
            </a:xfrm>
            <a:custGeom>
              <a:avLst/>
              <a:gdLst/>
              <a:ahLst/>
              <a:cxnLst/>
              <a:rect l="l" t="t" r="r" b="b"/>
              <a:pathLst>
                <a:path w="11649075" h="572135">
                  <a:moveTo>
                    <a:pt x="6350" y="0"/>
                  </a:moveTo>
                  <a:lnTo>
                    <a:pt x="6350" y="571880"/>
                  </a:lnTo>
                </a:path>
                <a:path w="11649075" h="572135">
                  <a:moveTo>
                    <a:pt x="11642394" y="0"/>
                  </a:moveTo>
                  <a:lnTo>
                    <a:pt x="11642394" y="571880"/>
                  </a:lnTo>
                </a:path>
                <a:path w="11649075" h="572135">
                  <a:moveTo>
                    <a:pt x="0" y="6350"/>
                  </a:moveTo>
                  <a:lnTo>
                    <a:pt x="11648744" y="6350"/>
                  </a:lnTo>
                </a:path>
                <a:path w="11649075" h="572135">
                  <a:moveTo>
                    <a:pt x="0" y="565530"/>
                  </a:moveTo>
                  <a:lnTo>
                    <a:pt x="11648744" y="56553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09240" y="1605279"/>
              <a:ext cx="7528559" cy="4853940"/>
            </a:xfrm>
            <a:custGeom>
              <a:avLst/>
              <a:gdLst/>
              <a:ahLst/>
              <a:cxnLst/>
              <a:rect l="l" t="t" r="r" b="b"/>
              <a:pathLst>
                <a:path w="7528559" h="4853940">
                  <a:moveTo>
                    <a:pt x="74294" y="0"/>
                  </a:moveTo>
                  <a:lnTo>
                    <a:pt x="0" y="4853520"/>
                  </a:lnTo>
                </a:path>
                <a:path w="7528559" h="4853940">
                  <a:moveTo>
                    <a:pt x="7528559" y="0"/>
                  </a:moveTo>
                  <a:lnTo>
                    <a:pt x="7528559" y="4853520"/>
                  </a:lnTo>
                </a:path>
              </a:pathLst>
            </a:custGeom>
            <a:ln w="19050">
              <a:solidFill>
                <a:srgbClr val="BB935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0" y="4770119"/>
              <a:ext cx="934719" cy="7594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38630" y="3874770"/>
              <a:ext cx="1236980" cy="414020"/>
            </a:xfrm>
            <a:custGeom>
              <a:avLst/>
              <a:gdLst/>
              <a:ahLst/>
              <a:cxnLst/>
              <a:rect l="l" t="t" r="r" b="b"/>
              <a:pathLst>
                <a:path w="1236980" h="414020">
                  <a:moveTo>
                    <a:pt x="1168019" y="414019"/>
                  </a:moveTo>
                  <a:lnTo>
                    <a:pt x="68961" y="414019"/>
                  </a:lnTo>
                  <a:lnTo>
                    <a:pt x="42112" y="408601"/>
                  </a:lnTo>
                  <a:lnTo>
                    <a:pt x="20193" y="393826"/>
                  </a:lnTo>
                  <a:lnTo>
                    <a:pt x="5416" y="371906"/>
                  </a:lnTo>
                  <a:lnTo>
                    <a:pt x="0" y="345058"/>
                  </a:lnTo>
                  <a:lnTo>
                    <a:pt x="0" y="68959"/>
                  </a:lnTo>
                  <a:lnTo>
                    <a:pt x="5416" y="42112"/>
                  </a:lnTo>
                  <a:lnTo>
                    <a:pt x="20193" y="20191"/>
                  </a:lnTo>
                  <a:lnTo>
                    <a:pt x="42112" y="5416"/>
                  </a:lnTo>
                  <a:lnTo>
                    <a:pt x="68961" y="0"/>
                  </a:lnTo>
                  <a:lnTo>
                    <a:pt x="1168019" y="0"/>
                  </a:lnTo>
                  <a:lnTo>
                    <a:pt x="1194866" y="5416"/>
                  </a:lnTo>
                  <a:lnTo>
                    <a:pt x="1216787" y="20191"/>
                  </a:lnTo>
                  <a:lnTo>
                    <a:pt x="1231562" y="42112"/>
                  </a:lnTo>
                  <a:lnTo>
                    <a:pt x="1236980" y="68959"/>
                  </a:lnTo>
                  <a:lnTo>
                    <a:pt x="1236980" y="345058"/>
                  </a:lnTo>
                  <a:lnTo>
                    <a:pt x="1231562" y="371906"/>
                  </a:lnTo>
                  <a:lnTo>
                    <a:pt x="1216787" y="393826"/>
                  </a:lnTo>
                  <a:lnTo>
                    <a:pt x="1194866" y="408601"/>
                  </a:lnTo>
                  <a:lnTo>
                    <a:pt x="1168019" y="41401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38630" y="3874770"/>
              <a:ext cx="1236980" cy="414020"/>
            </a:xfrm>
            <a:custGeom>
              <a:avLst/>
              <a:gdLst/>
              <a:ahLst/>
              <a:cxnLst/>
              <a:rect l="l" t="t" r="r" b="b"/>
              <a:pathLst>
                <a:path w="1236980" h="414020">
                  <a:moveTo>
                    <a:pt x="0" y="68959"/>
                  </a:moveTo>
                  <a:lnTo>
                    <a:pt x="0" y="68959"/>
                  </a:lnTo>
                  <a:lnTo>
                    <a:pt x="5416" y="42112"/>
                  </a:lnTo>
                  <a:lnTo>
                    <a:pt x="20193" y="20191"/>
                  </a:lnTo>
                  <a:lnTo>
                    <a:pt x="42112" y="5416"/>
                  </a:lnTo>
                  <a:lnTo>
                    <a:pt x="68961" y="0"/>
                  </a:lnTo>
                  <a:lnTo>
                    <a:pt x="1168019" y="0"/>
                  </a:lnTo>
                  <a:lnTo>
                    <a:pt x="1168019" y="0"/>
                  </a:lnTo>
                  <a:lnTo>
                    <a:pt x="1194866" y="5416"/>
                  </a:lnTo>
                  <a:lnTo>
                    <a:pt x="1216787" y="20191"/>
                  </a:lnTo>
                  <a:lnTo>
                    <a:pt x="1231562" y="42112"/>
                  </a:lnTo>
                  <a:lnTo>
                    <a:pt x="1236980" y="68959"/>
                  </a:lnTo>
                  <a:lnTo>
                    <a:pt x="1236980" y="345058"/>
                  </a:lnTo>
                  <a:lnTo>
                    <a:pt x="1236980" y="345058"/>
                  </a:lnTo>
                  <a:lnTo>
                    <a:pt x="1168019" y="414019"/>
                  </a:lnTo>
                  <a:lnTo>
                    <a:pt x="68961" y="414019"/>
                  </a:lnTo>
                  <a:lnTo>
                    <a:pt x="68961" y="414019"/>
                  </a:lnTo>
                  <a:lnTo>
                    <a:pt x="0" y="345058"/>
                  </a:lnTo>
                  <a:lnTo>
                    <a:pt x="0" y="68959"/>
                  </a:lnTo>
                  <a:close/>
                </a:path>
              </a:pathLst>
            </a:custGeom>
            <a:ln w="12699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0558" y="2986532"/>
              <a:ext cx="114261" cy="11175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15916" y="2769616"/>
              <a:ext cx="27305" cy="285115"/>
            </a:xfrm>
            <a:custGeom>
              <a:avLst/>
              <a:gdLst/>
              <a:ahLst/>
              <a:cxnLst/>
              <a:rect l="l" t="t" r="r" b="b"/>
              <a:pathLst>
                <a:path w="27305" h="285114">
                  <a:moveTo>
                    <a:pt x="10751" y="284603"/>
                  </a:moveTo>
                  <a:lnTo>
                    <a:pt x="0" y="265335"/>
                  </a:lnTo>
                  <a:lnTo>
                    <a:pt x="5035" y="0"/>
                  </a:lnTo>
                  <a:lnTo>
                    <a:pt x="27260" y="508"/>
                  </a:lnTo>
                  <a:lnTo>
                    <a:pt x="22224" y="265772"/>
                  </a:lnTo>
                  <a:lnTo>
                    <a:pt x="10751" y="284603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5130" y="2297430"/>
              <a:ext cx="1054100" cy="472440"/>
            </a:xfrm>
            <a:custGeom>
              <a:avLst/>
              <a:gdLst/>
              <a:ahLst/>
              <a:cxnLst/>
              <a:rect l="l" t="t" r="r" b="b"/>
              <a:pathLst>
                <a:path w="1054100" h="472439">
                  <a:moveTo>
                    <a:pt x="975360" y="472440"/>
                  </a:moveTo>
                  <a:lnTo>
                    <a:pt x="78740" y="472440"/>
                  </a:lnTo>
                  <a:lnTo>
                    <a:pt x="48090" y="466244"/>
                  </a:lnTo>
                  <a:lnTo>
                    <a:pt x="23062" y="449357"/>
                  </a:lnTo>
                  <a:lnTo>
                    <a:pt x="6188" y="424325"/>
                  </a:lnTo>
                  <a:lnTo>
                    <a:pt x="0" y="393700"/>
                  </a:lnTo>
                  <a:lnTo>
                    <a:pt x="0" y="78740"/>
                  </a:lnTo>
                  <a:lnTo>
                    <a:pt x="6188" y="48113"/>
                  </a:lnTo>
                  <a:lnTo>
                    <a:pt x="23062" y="23082"/>
                  </a:lnTo>
                  <a:lnTo>
                    <a:pt x="48090" y="6195"/>
                  </a:lnTo>
                  <a:lnTo>
                    <a:pt x="78740" y="0"/>
                  </a:lnTo>
                  <a:lnTo>
                    <a:pt x="975360" y="0"/>
                  </a:lnTo>
                  <a:lnTo>
                    <a:pt x="1005985" y="6195"/>
                  </a:lnTo>
                  <a:lnTo>
                    <a:pt x="1031017" y="23082"/>
                  </a:lnTo>
                  <a:lnTo>
                    <a:pt x="1047904" y="48113"/>
                  </a:lnTo>
                  <a:lnTo>
                    <a:pt x="1054100" y="78740"/>
                  </a:lnTo>
                  <a:lnTo>
                    <a:pt x="1054100" y="393700"/>
                  </a:lnTo>
                  <a:lnTo>
                    <a:pt x="1047904" y="424325"/>
                  </a:lnTo>
                  <a:lnTo>
                    <a:pt x="1031017" y="449357"/>
                  </a:lnTo>
                  <a:lnTo>
                    <a:pt x="1005985" y="466244"/>
                  </a:lnTo>
                  <a:lnTo>
                    <a:pt x="975360" y="4724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5130" y="2297430"/>
              <a:ext cx="1054100" cy="472440"/>
            </a:xfrm>
            <a:custGeom>
              <a:avLst/>
              <a:gdLst/>
              <a:ahLst/>
              <a:cxnLst/>
              <a:rect l="l" t="t" r="r" b="b"/>
              <a:pathLst>
                <a:path w="1054100" h="472439">
                  <a:moveTo>
                    <a:pt x="0" y="78740"/>
                  </a:moveTo>
                  <a:lnTo>
                    <a:pt x="0" y="78740"/>
                  </a:lnTo>
                  <a:lnTo>
                    <a:pt x="6188" y="48113"/>
                  </a:lnTo>
                  <a:lnTo>
                    <a:pt x="23062" y="23082"/>
                  </a:lnTo>
                  <a:lnTo>
                    <a:pt x="48090" y="6195"/>
                  </a:lnTo>
                  <a:lnTo>
                    <a:pt x="78740" y="0"/>
                  </a:lnTo>
                  <a:lnTo>
                    <a:pt x="975360" y="0"/>
                  </a:lnTo>
                  <a:lnTo>
                    <a:pt x="975360" y="0"/>
                  </a:lnTo>
                  <a:lnTo>
                    <a:pt x="1005985" y="6195"/>
                  </a:lnTo>
                  <a:lnTo>
                    <a:pt x="1031017" y="23082"/>
                  </a:lnTo>
                  <a:lnTo>
                    <a:pt x="1047904" y="48113"/>
                  </a:lnTo>
                  <a:lnTo>
                    <a:pt x="1054100" y="78740"/>
                  </a:lnTo>
                  <a:lnTo>
                    <a:pt x="1054100" y="393700"/>
                  </a:lnTo>
                  <a:lnTo>
                    <a:pt x="1054100" y="393700"/>
                  </a:lnTo>
                  <a:lnTo>
                    <a:pt x="975360" y="472440"/>
                  </a:lnTo>
                  <a:lnTo>
                    <a:pt x="78740" y="472440"/>
                  </a:lnTo>
                  <a:lnTo>
                    <a:pt x="78740" y="472440"/>
                  </a:lnTo>
                  <a:lnTo>
                    <a:pt x="0" y="393700"/>
                  </a:lnTo>
                  <a:lnTo>
                    <a:pt x="0" y="78740"/>
                  </a:lnTo>
                  <a:close/>
                </a:path>
              </a:pathLst>
            </a:custGeom>
            <a:ln w="1269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0849" y="3097529"/>
              <a:ext cx="952500" cy="502920"/>
            </a:xfrm>
            <a:custGeom>
              <a:avLst/>
              <a:gdLst/>
              <a:ahLst/>
              <a:cxnLst/>
              <a:rect l="l" t="t" r="r" b="b"/>
              <a:pathLst>
                <a:path w="952500" h="502920">
                  <a:moveTo>
                    <a:pt x="868680" y="502920"/>
                  </a:moveTo>
                  <a:lnTo>
                    <a:pt x="83819" y="502920"/>
                  </a:lnTo>
                  <a:lnTo>
                    <a:pt x="51192" y="496341"/>
                  </a:lnTo>
                  <a:lnTo>
                    <a:pt x="24550" y="478392"/>
                  </a:lnTo>
                  <a:lnTo>
                    <a:pt x="6587" y="451752"/>
                  </a:lnTo>
                  <a:lnTo>
                    <a:pt x="0" y="419100"/>
                  </a:lnTo>
                  <a:lnTo>
                    <a:pt x="0" y="83819"/>
                  </a:lnTo>
                  <a:lnTo>
                    <a:pt x="6587" y="51167"/>
                  </a:lnTo>
                  <a:lnTo>
                    <a:pt x="24550" y="24525"/>
                  </a:lnTo>
                  <a:lnTo>
                    <a:pt x="51192" y="6577"/>
                  </a:lnTo>
                  <a:lnTo>
                    <a:pt x="83819" y="0"/>
                  </a:lnTo>
                  <a:lnTo>
                    <a:pt x="868680" y="0"/>
                  </a:lnTo>
                  <a:lnTo>
                    <a:pt x="901331" y="6577"/>
                  </a:lnTo>
                  <a:lnTo>
                    <a:pt x="927973" y="24525"/>
                  </a:lnTo>
                  <a:lnTo>
                    <a:pt x="945921" y="51167"/>
                  </a:lnTo>
                  <a:lnTo>
                    <a:pt x="952500" y="83819"/>
                  </a:lnTo>
                  <a:lnTo>
                    <a:pt x="952500" y="419100"/>
                  </a:lnTo>
                  <a:lnTo>
                    <a:pt x="945921" y="451752"/>
                  </a:lnTo>
                  <a:lnTo>
                    <a:pt x="927973" y="478392"/>
                  </a:lnTo>
                  <a:lnTo>
                    <a:pt x="901331" y="496341"/>
                  </a:lnTo>
                  <a:lnTo>
                    <a:pt x="868680" y="502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0849" y="3097529"/>
              <a:ext cx="952500" cy="502920"/>
            </a:xfrm>
            <a:custGeom>
              <a:avLst/>
              <a:gdLst/>
              <a:ahLst/>
              <a:cxnLst/>
              <a:rect l="l" t="t" r="r" b="b"/>
              <a:pathLst>
                <a:path w="952500" h="502920">
                  <a:moveTo>
                    <a:pt x="0" y="83819"/>
                  </a:moveTo>
                  <a:lnTo>
                    <a:pt x="0" y="83819"/>
                  </a:lnTo>
                  <a:lnTo>
                    <a:pt x="6587" y="51167"/>
                  </a:lnTo>
                  <a:lnTo>
                    <a:pt x="24550" y="24525"/>
                  </a:lnTo>
                  <a:lnTo>
                    <a:pt x="51192" y="6577"/>
                  </a:lnTo>
                  <a:lnTo>
                    <a:pt x="83819" y="0"/>
                  </a:lnTo>
                  <a:lnTo>
                    <a:pt x="868680" y="0"/>
                  </a:lnTo>
                  <a:lnTo>
                    <a:pt x="868680" y="0"/>
                  </a:lnTo>
                  <a:lnTo>
                    <a:pt x="901331" y="6577"/>
                  </a:lnTo>
                  <a:lnTo>
                    <a:pt x="927973" y="24525"/>
                  </a:lnTo>
                  <a:lnTo>
                    <a:pt x="945921" y="51167"/>
                  </a:lnTo>
                  <a:lnTo>
                    <a:pt x="952500" y="83819"/>
                  </a:lnTo>
                  <a:lnTo>
                    <a:pt x="952500" y="419100"/>
                  </a:lnTo>
                  <a:lnTo>
                    <a:pt x="952500" y="419100"/>
                  </a:lnTo>
                  <a:lnTo>
                    <a:pt x="868680" y="502920"/>
                  </a:lnTo>
                  <a:lnTo>
                    <a:pt x="83819" y="502920"/>
                  </a:lnTo>
                  <a:lnTo>
                    <a:pt x="83819" y="502920"/>
                  </a:lnTo>
                  <a:lnTo>
                    <a:pt x="0" y="419100"/>
                  </a:lnTo>
                  <a:lnTo>
                    <a:pt x="0" y="83819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692" y="3837050"/>
              <a:ext cx="114273" cy="11087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14715" y="3600450"/>
              <a:ext cx="22225" cy="303530"/>
            </a:xfrm>
            <a:custGeom>
              <a:avLst/>
              <a:gdLst/>
              <a:ahLst/>
              <a:cxnLst/>
              <a:rect l="l" t="t" r="r" b="b"/>
              <a:pathLst>
                <a:path w="22225" h="303529">
                  <a:moveTo>
                    <a:pt x="11112" y="303326"/>
                  </a:moveTo>
                  <a:lnTo>
                    <a:pt x="0" y="284276"/>
                  </a:lnTo>
                  <a:lnTo>
                    <a:pt x="0" y="0"/>
                  </a:lnTo>
                  <a:lnTo>
                    <a:pt x="22224" y="0"/>
                  </a:lnTo>
                  <a:lnTo>
                    <a:pt x="22224" y="284276"/>
                  </a:lnTo>
                  <a:lnTo>
                    <a:pt x="11112" y="303326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0849" y="3945889"/>
              <a:ext cx="952500" cy="411480"/>
            </a:xfrm>
            <a:custGeom>
              <a:avLst/>
              <a:gdLst/>
              <a:ahLst/>
              <a:cxnLst/>
              <a:rect l="l" t="t" r="r" b="b"/>
              <a:pathLst>
                <a:path w="952500" h="411479">
                  <a:moveTo>
                    <a:pt x="883919" y="411480"/>
                  </a:moveTo>
                  <a:lnTo>
                    <a:pt x="68579" y="411480"/>
                  </a:lnTo>
                  <a:lnTo>
                    <a:pt x="41886" y="406086"/>
                  </a:lnTo>
                  <a:lnTo>
                    <a:pt x="20087" y="391381"/>
                  </a:lnTo>
                  <a:lnTo>
                    <a:pt x="5389" y="369581"/>
                  </a:lnTo>
                  <a:lnTo>
                    <a:pt x="0" y="342900"/>
                  </a:lnTo>
                  <a:lnTo>
                    <a:pt x="0" y="68580"/>
                  </a:lnTo>
                  <a:lnTo>
                    <a:pt x="5389" y="41897"/>
                  </a:lnTo>
                  <a:lnTo>
                    <a:pt x="20087" y="20097"/>
                  </a:lnTo>
                  <a:lnTo>
                    <a:pt x="41886" y="5392"/>
                  </a:lnTo>
                  <a:lnTo>
                    <a:pt x="68579" y="0"/>
                  </a:lnTo>
                  <a:lnTo>
                    <a:pt x="883919" y="0"/>
                  </a:lnTo>
                  <a:lnTo>
                    <a:pt x="910601" y="5392"/>
                  </a:lnTo>
                  <a:lnTo>
                    <a:pt x="932402" y="20097"/>
                  </a:lnTo>
                  <a:lnTo>
                    <a:pt x="947106" y="41897"/>
                  </a:lnTo>
                  <a:lnTo>
                    <a:pt x="952500" y="68580"/>
                  </a:lnTo>
                  <a:lnTo>
                    <a:pt x="952500" y="342900"/>
                  </a:lnTo>
                  <a:lnTo>
                    <a:pt x="947106" y="369581"/>
                  </a:lnTo>
                  <a:lnTo>
                    <a:pt x="932402" y="391381"/>
                  </a:lnTo>
                  <a:lnTo>
                    <a:pt x="910601" y="406086"/>
                  </a:lnTo>
                  <a:lnTo>
                    <a:pt x="883919" y="411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0849" y="3945889"/>
              <a:ext cx="952500" cy="411480"/>
            </a:xfrm>
            <a:custGeom>
              <a:avLst/>
              <a:gdLst/>
              <a:ahLst/>
              <a:cxnLst/>
              <a:rect l="l" t="t" r="r" b="b"/>
              <a:pathLst>
                <a:path w="952500" h="411479">
                  <a:moveTo>
                    <a:pt x="0" y="68580"/>
                  </a:moveTo>
                  <a:lnTo>
                    <a:pt x="0" y="68580"/>
                  </a:lnTo>
                  <a:lnTo>
                    <a:pt x="5389" y="41897"/>
                  </a:lnTo>
                  <a:lnTo>
                    <a:pt x="20087" y="20097"/>
                  </a:lnTo>
                  <a:lnTo>
                    <a:pt x="41886" y="5392"/>
                  </a:lnTo>
                  <a:lnTo>
                    <a:pt x="68579" y="0"/>
                  </a:lnTo>
                  <a:lnTo>
                    <a:pt x="883919" y="0"/>
                  </a:lnTo>
                  <a:lnTo>
                    <a:pt x="883919" y="0"/>
                  </a:lnTo>
                  <a:lnTo>
                    <a:pt x="910601" y="5392"/>
                  </a:lnTo>
                  <a:lnTo>
                    <a:pt x="932402" y="20097"/>
                  </a:lnTo>
                  <a:lnTo>
                    <a:pt x="947106" y="41897"/>
                  </a:lnTo>
                  <a:lnTo>
                    <a:pt x="952500" y="68580"/>
                  </a:lnTo>
                  <a:lnTo>
                    <a:pt x="952500" y="342900"/>
                  </a:lnTo>
                  <a:lnTo>
                    <a:pt x="952500" y="342900"/>
                  </a:lnTo>
                  <a:lnTo>
                    <a:pt x="883919" y="411480"/>
                  </a:lnTo>
                  <a:lnTo>
                    <a:pt x="68579" y="411480"/>
                  </a:lnTo>
                  <a:lnTo>
                    <a:pt x="68579" y="411480"/>
                  </a:lnTo>
                  <a:lnTo>
                    <a:pt x="0" y="342900"/>
                  </a:lnTo>
                  <a:lnTo>
                    <a:pt x="0" y="68580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4983" y="4682489"/>
              <a:ext cx="114273" cy="11150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10519" y="4357243"/>
              <a:ext cx="27940" cy="393065"/>
            </a:xfrm>
            <a:custGeom>
              <a:avLst/>
              <a:gdLst/>
              <a:ahLst/>
              <a:cxnLst/>
              <a:rect l="l" t="t" r="r" b="b"/>
              <a:pathLst>
                <a:path w="27940" h="393064">
                  <a:moveTo>
                    <a:pt x="10854" y="392744"/>
                  </a:moveTo>
                  <a:lnTo>
                    <a:pt x="0" y="373520"/>
                  </a:lnTo>
                  <a:lnTo>
                    <a:pt x="5239" y="0"/>
                  </a:lnTo>
                  <a:lnTo>
                    <a:pt x="27464" y="253"/>
                  </a:lnTo>
                  <a:lnTo>
                    <a:pt x="22223" y="373870"/>
                  </a:lnTo>
                  <a:lnTo>
                    <a:pt x="10854" y="392744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0049" y="4794249"/>
              <a:ext cx="1041400" cy="685800"/>
            </a:xfrm>
            <a:custGeom>
              <a:avLst/>
              <a:gdLst/>
              <a:ahLst/>
              <a:cxnLst/>
              <a:rect l="l" t="t" r="r" b="b"/>
              <a:pathLst>
                <a:path w="1041400" h="685800">
                  <a:moveTo>
                    <a:pt x="927100" y="685800"/>
                  </a:moveTo>
                  <a:lnTo>
                    <a:pt x="114300" y="685800"/>
                  </a:lnTo>
                  <a:lnTo>
                    <a:pt x="69811" y="676816"/>
                  </a:lnTo>
                  <a:lnTo>
                    <a:pt x="33479" y="652319"/>
                  </a:lnTo>
                  <a:lnTo>
                    <a:pt x="8983" y="615987"/>
                  </a:lnTo>
                  <a:lnTo>
                    <a:pt x="0" y="571500"/>
                  </a:lnTo>
                  <a:lnTo>
                    <a:pt x="0" y="114300"/>
                  </a:lnTo>
                  <a:lnTo>
                    <a:pt x="8983" y="69811"/>
                  </a:lnTo>
                  <a:lnTo>
                    <a:pt x="33479" y="33479"/>
                  </a:lnTo>
                  <a:lnTo>
                    <a:pt x="69811" y="8983"/>
                  </a:lnTo>
                  <a:lnTo>
                    <a:pt x="114300" y="0"/>
                  </a:lnTo>
                  <a:lnTo>
                    <a:pt x="927100" y="0"/>
                  </a:lnTo>
                  <a:lnTo>
                    <a:pt x="971587" y="8983"/>
                  </a:lnTo>
                  <a:lnTo>
                    <a:pt x="1007919" y="33479"/>
                  </a:lnTo>
                  <a:lnTo>
                    <a:pt x="1032416" y="69811"/>
                  </a:lnTo>
                  <a:lnTo>
                    <a:pt x="1041400" y="114300"/>
                  </a:lnTo>
                  <a:lnTo>
                    <a:pt x="1041400" y="571500"/>
                  </a:lnTo>
                  <a:lnTo>
                    <a:pt x="1032416" y="615987"/>
                  </a:lnTo>
                  <a:lnTo>
                    <a:pt x="1007919" y="652319"/>
                  </a:lnTo>
                  <a:lnTo>
                    <a:pt x="971587" y="676816"/>
                  </a:lnTo>
                  <a:lnTo>
                    <a:pt x="927100" y="685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0049" y="4794249"/>
              <a:ext cx="1041400" cy="685800"/>
            </a:xfrm>
            <a:custGeom>
              <a:avLst/>
              <a:gdLst/>
              <a:ahLst/>
              <a:cxnLst/>
              <a:rect l="l" t="t" r="r" b="b"/>
              <a:pathLst>
                <a:path w="1041400" h="685800">
                  <a:moveTo>
                    <a:pt x="0" y="114300"/>
                  </a:moveTo>
                  <a:lnTo>
                    <a:pt x="0" y="114300"/>
                  </a:lnTo>
                  <a:lnTo>
                    <a:pt x="8983" y="69811"/>
                  </a:lnTo>
                  <a:lnTo>
                    <a:pt x="33479" y="33479"/>
                  </a:lnTo>
                  <a:lnTo>
                    <a:pt x="69811" y="8983"/>
                  </a:lnTo>
                  <a:lnTo>
                    <a:pt x="114300" y="0"/>
                  </a:lnTo>
                  <a:lnTo>
                    <a:pt x="927100" y="0"/>
                  </a:lnTo>
                  <a:lnTo>
                    <a:pt x="927100" y="0"/>
                  </a:lnTo>
                  <a:lnTo>
                    <a:pt x="971587" y="8983"/>
                  </a:lnTo>
                  <a:lnTo>
                    <a:pt x="1007919" y="33479"/>
                  </a:lnTo>
                  <a:lnTo>
                    <a:pt x="1032416" y="69811"/>
                  </a:lnTo>
                  <a:lnTo>
                    <a:pt x="1041400" y="114300"/>
                  </a:lnTo>
                  <a:lnTo>
                    <a:pt x="1041400" y="571500"/>
                  </a:lnTo>
                  <a:lnTo>
                    <a:pt x="1041400" y="571500"/>
                  </a:lnTo>
                  <a:lnTo>
                    <a:pt x="927100" y="685800"/>
                  </a:lnTo>
                  <a:lnTo>
                    <a:pt x="114300" y="685800"/>
                  </a:lnTo>
                  <a:lnTo>
                    <a:pt x="114300" y="685800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41069" y="2499359"/>
              <a:ext cx="2726055" cy="2705735"/>
            </a:xfrm>
            <a:custGeom>
              <a:avLst/>
              <a:gdLst/>
              <a:ahLst/>
              <a:cxnLst/>
              <a:rect l="l" t="t" r="r" b="b"/>
              <a:pathLst>
                <a:path w="2726054" h="2705735">
                  <a:moveTo>
                    <a:pt x="454025" y="2651633"/>
                  </a:moveTo>
                  <a:lnTo>
                    <a:pt x="433120" y="2638577"/>
                  </a:lnTo>
                  <a:lnTo>
                    <a:pt x="362966" y="2594737"/>
                  </a:lnTo>
                  <a:lnTo>
                    <a:pt x="357759" y="2591562"/>
                  </a:lnTo>
                  <a:lnTo>
                    <a:pt x="350901" y="2593086"/>
                  </a:lnTo>
                  <a:lnTo>
                    <a:pt x="347726" y="2598293"/>
                  </a:lnTo>
                  <a:lnTo>
                    <a:pt x="344424" y="2603500"/>
                  </a:lnTo>
                  <a:lnTo>
                    <a:pt x="346075" y="2610358"/>
                  </a:lnTo>
                  <a:lnTo>
                    <a:pt x="391134" y="2638577"/>
                  </a:lnTo>
                  <a:lnTo>
                    <a:pt x="762" y="2626741"/>
                  </a:lnTo>
                  <a:lnTo>
                    <a:pt x="0" y="2648839"/>
                  </a:lnTo>
                  <a:lnTo>
                    <a:pt x="390499" y="2660802"/>
                  </a:lnTo>
                  <a:lnTo>
                    <a:pt x="343662" y="2686177"/>
                  </a:lnTo>
                  <a:lnTo>
                    <a:pt x="341757" y="2693035"/>
                  </a:lnTo>
                  <a:lnTo>
                    <a:pt x="347599" y="2703703"/>
                  </a:lnTo>
                  <a:lnTo>
                    <a:pt x="354330" y="2705735"/>
                  </a:lnTo>
                  <a:lnTo>
                    <a:pt x="454025" y="2651633"/>
                  </a:lnTo>
                  <a:close/>
                </a:path>
                <a:path w="2726054" h="2705735">
                  <a:moveTo>
                    <a:pt x="975106" y="1886966"/>
                  </a:moveTo>
                  <a:lnTo>
                    <a:pt x="971931" y="1881759"/>
                  </a:lnTo>
                  <a:lnTo>
                    <a:pt x="954684" y="1852612"/>
                  </a:lnTo>
                  <a:lnTo>
                    <a:pt x="930389" y="1811528"/>
                  </a:lnTo>
                  <a:lnTo>
                    <a:pt x="917321" y="1789430"/>
                  </a:lnTo>
                  <a:lnTo>
                    <a:pt x="863854" y="1882394"/>
                  </a:lnTo>
                  <a:lnTo>
                    <a:pt x="860806" y="1887728"/>
                  </a:lnTo>
                  <a:lnTo>
                    <a:pt x="862584" y="1894459"/>
                  </a:lnTo>
                  <a:lnTo>
                    <a:pt x="873252" y="1900555"/>
                  </a:lnTo>
                  <a:lnTo>
                    <a:pt x="880110" y="1898777"/>
                  </a:lnTo>
                  <a:lnTo>
                    <a:pt x="883158" y="1893443"/>
                  </a:lnTo>
                  <a:lnTo>
                    <a:pt x="906614" y="1852612"/>
                  </a:lnTo>
                  <a:lnTo>
                    <a:pt x="906399" y="1811528"/>
                  </a:lnTo>
                  <a:lnTo>
                    <a:pt x="909193" y="2272284"/>
                  </a:lnTo>
                  <a:lnTo>
                    <a:pt x="931418" y="2272157"/>
                  </a:lnTo>
                  <a:lnTo>
                    <a:pt x="928852" y="1852612"/>
                  </a:lnTo>
                  <a:lnTo>
                    <a:pt x="952754" y="1893062"/>
                  </a:lnTo>
                  <a:lnTo>
                    <a:pt x="955929" y="1898269"/>
                  </a:lnTo>
                  <a:lnTo>
                    <a:pt x="962787" y="1900047"/>
                  </a:lnTo>
                  <a:lnTo>
                    <a:pt x="967994" y="1896872"/>
                  </a:lnTo>
                  <a:lnTo>
                    <a:pt x="973328" y="1893824"/>
                  </a:lnTo>
                  <a:lnTo>
                    <a:pt x="975106" y="1886966"/>
                  </a:lnTo>
                  <a:close/>
                </a:path>
                <a:path w="2726054" h="2705735">
                  <a:moveTo>
                    <a:pt x="1540002" y="854710"/>
                  </a:moveTo>
                  <a:lnTo>
                    <a:pt x="1428242" y="873760"/>
                  </a:lnTo>
                  <a:lnTo>
                    <a:pt x="1424178" y="879475"/>
                  </a:lnTo>
                  <a:lnTo>
                    <a:pt x="1426210" y="891667"/>
                  </a:lnTo>
                  <a:lnTo>
                    <a:pt x="1432052" y="895731"/>
                  </a:lnTo>
                  <a:lnTo>
                    <a:pt x="1438021" y="894588"/>
                  </a:lnTo>
                  <a:lnTo>
                    <a:pt x="1484528" y="886650"/>
                  </a:lnTo>
                  <a:lnTo>
                    <a:pt x="910209" y="1367663"/>
                  </a:lnTo>
                  <a:lnTo>
                    <a:pt x="924433" y="1384681"/>
                  </a:lnTo>
                  <a:lnTo>
                    <a:pt x="1498854" y="903592"/>
                  </a:lnTo>
                  <a:lnTo>
                    <a:pt x="1482852" y="948055"/>
                  </a:lnTo>
                  <a:lnTo>
                    <a:pt x="1480693" y="953897"/>
                  </a:lnTo>
                  <a:lnTo>
                    <a:pt x="1483741" y="960247"/>
                  </a:lnTo>
                  <a:lnTo>
                    <a:pt x="1495298" y="964311"/>
                  </a:lnTo>
                  <a:lnTo>
                    <a:pt x="1501648" y="961390"/>
                  </a:lnTo>
                  <a:lnTo>
                    <a:pt x="1503680" y="955548"/>
                  </a:lnTo>
                  <a:lnTo>
                    <a:pt x="1522387" y="903592"/>
                  </a:lnTo>
                  <a:lnTo>
                    <a:pt x="1528495" y="886650"/>
                  </a:lnTo>
                  <a:lnTo>
                    <a:pt x="1540002" y="854710"/>
                  </a:lnTo>
                  <a:close/>
                </a:path>
                <a:path w="2726054" h="2705735">
                  <a:moveTo>
                    <a:pt x="2725801" y="57150"/>
                  </a:moveTo>
                  <a:lnTo>
                    <a:pt x="2633205" y="3048"/>
                  </a:lnTo>
                  <a:lnTo>
                    <a:pt x="2627884" y="0"/>
                  </a:lnTo>
                  <a:lnTo>
                    <a:pt x="2621026" y="1778"/>
                  </a:lnTo>
                  <a:lnTo>
                    <a:pt x="2614930" y="12446"/>
                  </a:lnTo>
                  <a:lnTo>
                    <a:pt x="2616708" y="19177"/>
                  </a:lnTo>
                  <a:lnTo>
                    <a:pt x="2621915" y="22352"/>
                  </a:lnTo>
                  <a:lnTo>
                    <a:pt x="2662605" y="46101"/>
                  </a:lnTo>
                  <a:lnTo>
                    <a:pt x="2026285" y="46101"/>
                  </a:lnTo>
                  <a:lnTo>
                    <a:pt x="2026285" y="534797"/>
                  </a:lnTo>
                  <a:lnTo>
                    <a:pt x="2048510" y="534797"/>
                  </a:lnTo>
                  <a:lnTo>
                    <a:pt x="2048510" y="68326"/>
                  </a:lnTo>
                  <a:lnTo>
                    <a:pt x="2662567" y="68224"/>
                  </a:lnTo>
                  <a:lnTo>
                    <a:pt x="2621915" y="91948"/>
                  </a:lnTo>
                  <a:lnTo>
                    <a:pt x="2616708" y="95123"/>
                  </a:lnTo>
                  <a:lnTo>
                    <a:pt x="2614930" y="101854"/>
                  </a:lnTo>
                  <a:lnTo>
                    <a:pt x="2621026" y="112522"/>
                  </a:lnTo>
                  <a:lnTo>
                    <a:pt x="2627884" y="114300"/>
                  </a:lnTo>
                  <a:lnTo>
                    <a:pt x="2633205" y="111252"/>
                  </a:lnTo>
                  <a:lnTo>
                    <a:pt x="2706865" y="68211"/>
                  </a:lnTo>
                  <a:lnTo>
                    <a:pt x="2725801" y="5715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87570" y="3163570"/>
              <a:ext cx="1109980" cy="510540"/>
            </a:xfrm>
            <a:custGeom>
              <a:avLst/>
              <a:gdLst/>
              <a:ahLst/>
              <a:cxnLst/>
              <a:rect l="l" t="t" r="r" b="b"/>
              <a:pathLst>
                <a:path w="1109979" h="510539">
                  <a:moveTo>
                    <a:pt x="0" y="255269"/>
                  </a:moveTo>
                  <a:lnTo>
                    <a:pt x="0" y="255269"/>
                  </a:lnTo>
                  <a:lnTo>
                    <a:pt x="14660" y="196742"/>
                  </a:lnTo>
                  <a:lnTo>
                    <a:pt x="56419" y="143013"/>
                  </a:lnTo>
                  <a:lnTo>
                    <a:pt x="86420" y="118427"/>
                  </a:lnTo>
                  <a:lnTo>
                    <a:pt x="121943" y="95616"/>
                  </a:lnTo>
                  <a:lnTo>
                    <a:pt x="162574" y="74770"/>
                  </a:lnTo>
                  <a:lnTo>
                    <a:pt x="207897" y="56082"/>
                  </a:lnTo>
                  <a:lnTo>
                    <a:pt x="257493" y="39745"/>
                  </a:lnTo>
                  <a:lnTo>
                    <a:pt x="310946" y="25946"/>
                  </a:lnTo>
                  <a:lnTo>
                    <a:pt x="367839" y="14883"/>
                  </a:lnTo>
                  <a:lnTo>
                    <a:pt x="427754" y="6742"/>
                  </a:lnTo>
                  <a:lnTo>
                    <a:pt x="490277" y="1716"/>
                  </a:lnTo>
                  <a:lnTo>
                    <a:pt x="554988" y="0"/>
                  </a:lnTo>
                  <a:lnTo>
                    <a:pt x="554988" y="0"/>
                  </a:lnTo>
                  <a:lnTo>
                    <a:pt x="619701" y="1716"/>
                  </a:lnTo>
                  <a:lnTo>
                    <a:pt x="682224" y="6742"/>
                  </a:lnTo>
                  <a:lnTo>
                    <a:pt x="742140" y="14883"/>
                  </a:lnTo>
                  <a:lnTo>
                    <a:pt x="799033" y="25946"/>
                  </a:lnTo>
                  <a:lnTo>
                    <a:pt x="852486" y="39745"/>
                  </a:lnTo>
                  <a:lnTo>
                    <a:pt x="902082" y="56082"/>
                  </a:lnTo>
                  <a:lnTo>
                    <a:pt x="947403" y="74770"/>
                  </a:lnTo>
                  <a:lnTo>
                    <a:pt x="988035" y="95616"/>
                  </a:lnTo>
                  <a:lnTo>
                    <a:pt x="1023559" y="118427"/>
                  </a:lnTo>
                  <a:lnTo>
                    <a:pt x="1053559" y="143013"/>
                  </a:lnTo>
                  <a:lnTo>
                    <a:pt x="1095318" y="196742"/>
                  </a:lnTo>
                  <a:lnTo>
                    <a:pt x="1109979" y="255269"/>
                  </a:lnTo>
                  <a:lnTo>
                    <a:pt x="1109979" y="255269"/>
                  </a:lnTo>
                  <a:lnTo>
                    <a:pt x="554988" y="510538"/>
                  </a:lnTo>
                  <a:lnTo>
                    <a:pt x="554988" y="510538"/>
                  </a:lnTo>
                  <a:lnTo>
                    <a:pt x="0" y="255269"/>
                  </a:lnTo>
                  <a:close/>
                </a:path>
              </a:pathLst>
            </a:custGeom>
            <a:ln w="1269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66870" y="2236469"/>
              <a:ext cx="2151380" cy="640080"/>
            </a:xfrm>
            <a:custGeom>
              <a:avLst/>
              <a:gdLst/>
              <a:ahLst/>
              <a:cxnLst/>
              <a:rect l="l" t="t" r="r" b="b"/>
              <a:pathLst>
                <a:path w="2151379" h="640080">
                  <a:moveTo>
                    <a:pt x="0" y="106679"/>
                  </a:moveTo>
                  <a:lnTo>
                    <a:pt x="0" y="106679"/>
                  </a:lnTo>
                  <a:lnTo>
                    <a:pt x="8382" y="65150"/>
                  </a:lnTo>
                  <a:lnTo>
                    <a:pt x="31242" y="31241"/>
                  </a:lnTo>
                  <a:lnTo>
                    <a:pt x="65151" y="8381"/>
                  </a:lnTo>
                  <a:lnTo>
                    <a:pt x="106679" y="0"/>
                  </a:lnTo>
                  <a:lnTo>
                    <a:pt x="2044700" y="0"/>
                  </a:lnTo>
                  <a:lnTo>
                    <a:pt x="2044700" y="0"/>
                  </a:lnTo>
                  <a:lnTo>
                    <a:pt x="2086228" y="8382"/>
                  </a:lnTo>
                  <a:lnTo>
                    <a:pt x="2120138" y="31242"/>
                  </a:lnTo>
                  <a:lnTo>
                    <a:pt x="2142998" y="65151"/>
                  </a:lnTo>
                  <a:lnTo>
                    <a:pt x="2151378" y="106679"/>
                  </a:lnTo>
                  <a:lnTo>
                    <a:pt x="2151378" y="533400"/>
                  </a:lnTo>
                  <a:lnTo>
                    <a:pt x="2151378" y="533400"/>
                  </a:lnTo>
                  <a:lnTo>
                    <a:pt x="2044700" y="640079"/>
                  </a:lnTo>
                  <a:lnTo>
                    <a:pt x="106679" y="640079"/>
                  </a:lnTo>
                  <a:lnTo>
                    <a:pt x="106679" y="640079"/>
                  </a:lnTo>
                  <a:lnTo>
                    <a:pt x="0" y="533400"/>
                  </a:lnTo>
                  <a:lnTo>
                    <a:pt x="0" y="106679"/>
                  </a:lnTo>
                  <a:close/>
                </a:path>
              </a:pathLst>
            </a:custGeom>
            <a:ln w="127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84267" y="2876549"/>
              <a:ext cx="114935" cy="1635125"/>
            </a:xfrm>
            <a:custGeom>
              <a:avLst/>
              <a:gdLst/>
              <a:ahLst/>
              <a:cxnLst/>
              <a:rect l="l" t="t" r="r" b="b"/>
              <a:pathLst>
                <a:path w="114935" h="1635125">
                  <a:moveTo>
                    <a:pt x="114300" y="188849"/>
                  </a:moveTo>
                  <a:lnTo>
                    <a:pt x="112522" y="182118"/>
                  </a:lnTo>
                  <a:lnTo>
                    <a:pt x="101981" y="175895"/>
                  </a:lnTo>
                  <a:lnTo>
                    <a:pt x="95123" y="177673"/>
                  </a:lnTo>
                  <a:lnTo>
                    <a:pt x="92138" y="182880"/>
                  </a:lnTo>
                  <a:lnTo>
                    <a:pt x="68275" y="223596"/>
                  </a:lnTo>
                  <a:lnTo>
                    <a:pt x="68199" y="259080"/>
                  </a:lnTo>
                  <a:lnTo>
                    <a:pt x="68211" y="242658"/>
                  </a:lnTo>
                  <a:lnTo>
                    <a:pt x="68580" y="0"/>
                  </a:lnTo>
                  <a:lnTo>
                    <a:pt x="46355" y="0"/>
                  </a:lnTo>
                  <a:lnTo>
                    <a:pt x="46101" y="175768"/>
                  </a:lnTo>
                  <a:lnTo>
                    <a:pt x="46062" y="223659"/>
                  </a:lnTo>
                  <a:lnTo>
                    <a:pt x="57099" y="242658"/>
                  </a:lnTo>
                  <a:lnTo>
                    <a:pt x="22415" y="183007"/>
                  </a:lnTo>
                  <a:lnTo>
                    <a:pt x="19177" y="177546"/>
                  </a:lnTo>
                  <a:lnTo>
                    <a:pt x="12446" y="175768"/>
                  </a:lnTo>
                  <a:lnTo>
                    <a:pt x="1778" y="181864"/>
                  </a:lnTo>
                  <a:lnTo>
                    <a:pt x="0" y="188722"/>
                  </a:lnTo>
                  <a:lnTo>
                    <a:pt x="3035" y="194056"/>
                  </a:lnTo>
                  <a:lnTo>
                    <a:pt x="57023" y="286766"/>
                  </a:lnTo>
                  <a:lnTo>
                    <a:pt x="73228" y="259080"/>
                  </a:lnTo>
                  <a:lnTo>
                    <a:pt x="111239" y="194183"/>
                  </a:lnTo>
                  <a:lnTo>
                    <a:pt x="114300" y="188849"/>
                  </a:lnTo>
                  <a:close/>
                </a:path>
                <a:path w="114935" h="1635125">
                  <a:moveTo>
                    <a:pt x="114554" y="1537081"/>
                  </a:moveTo>
                  <a:lnTo>
                    <a:pt x="112649" y="1530350"/>
                  </a:lnTo>
                  <a:lnTo>
                    <a:pt x="107442" y="1527175"/>
                  </a:lnTo>
                  <a:lnTo>
                    <a:pt x="102108" y="1524127"/>
                  </a:lnTo>
                  <a:lnTo>
                    <a:pt x="95250" y="1525905"/>
                  </a:lnTo>
                  <a:lnTo>
                    <a:pt x="92202" y="1531239"/>
                  </a:lnTo>
                  <a:lnTo>
                    <a:pt x="68529" y="1571802"/>
                  </a:lnTo>
                  <a:lnTo>
                    <a:pt x="68453" y="1613027"/>
                  </a:lnTo>
                  <a:lnTo>
                    <a:pt x="68427" y="1571980"/>
                  </a:lnTo>
                  <a:lnTo>
                    <a:pt x="68072" y="797560"/>
                  </a:lnTo>
                  <a:lnTo>
                    <a:pt x="45847" y="797560"/>
                  </a:lnTo>
                  <a:lnTo>
                    <a:pt x="46164" y="1524127"/>
                  </a:lnTo>
                  <a:lnTo>
                    <a:pt x="46278" y="1571980"/>
                  </a:lnTo>
                  <a:lnTo>
                    <a:pt x="46189" y="1571802"/>
                  </a:lnTo>
                  <a:lnTo>
                    <a:pt x="22479" y="1531239"/>
                  </a:lnTo>
                  <a:lnTo>
                    <a:pt x="19431" y="1525905"/>
                  </a:lnTo>
                  <a:lnTo>
                    <a:pt x="12573" y="1524127"/>
                  </a:lnTo>
                  <a:lnTo>
                    <a:pt x="7366" y="1527302"/>
                  </a:lnTo>
                  <a:lnTo>
                    <a:pt x="2032" y="1530350"/>
                  </a:lnTo>
                  <a:lnTo>
                    <a:pt x="254" y="1537208"/>
                  </a:lnTo>
                  <a:lnTo>
                    <a:pt x="57404" y="1635125"/>
                  </a:lnTo>
                  <a:lnTo>
                    <a:pt x="70269" y="1613027"/>
                  </a:lnTo>
                  <a:lnTo>
                    <a:pt x="111379" y="1542415"/>
                  </a:lnTo>
                  <a:lnTo>
                    <a:pt x="114554" y="1537081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78593" y="3764914"/>
              <a:ext cx="0" cy="2467610"/>
            </a:xfrm>
            <a:custGeom>
              <a:avLst/>
              <a:gdLst/>
              <a:ahLst/>
              <a:cxnLst/>
              <a:rect l="l" t="t" r="r" b="b"/>
              <a:pathLst>
                <a:path h="2467610">
                  <a:moveTo>
                    <a:pt x="0" y="0"/>
                  </a:moveTo>
                  <a:lnTo>
                    <a:pt x="0" y="2467000"/>
                  </a:lnTo>
                </a:path>
              </a:pathLst>
            </a:custGeom>
            <a:ln w="222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1380" y="3674109"/>
              <a:ext cx="114300" cy="11087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499866" y="6232752"/>
              <a:ext cx="2378075" cy="0"/>
            </a:xfrm>
            <a:custGeom>
              <a:avLst/>
              <a:gdLst/>
              <a:ahLst/>
              <a:cxnLst/>
              <a:rect l="l" t="t" r="r" b="b"/>
              <a:pathLst>
                <a:path w="2378075">
                  <a:moveTo>
                    <a:pt x="0" y="0"/>
                  </a:moveTo>
                  <a:lnTo>
                    <a:pt x="2378075" y="0"/>
                  </a:lnTo>
                </a:path>
              </a:pathLst>
            </a:custGeom>
            <a:ln w="222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97550" y="3360419"/>
              <a:ext cx="621665" cy="2889885"/>
            </a:xfrm>
            <a:custGeom>
              <a:avLst/>
              <a:gdLst/>
              <a:ahLst/>
              <a:cxnLst/>
              <a:rect l="l" t="t" r="r" b="b"/>
              <a:pathLst>
                <a:path w="621664" h="2889885">
                  <a:moveTo>
                    <a:pt x="110871" y="12446"/>
                  </a:moveTo>
                  <a:lnTo>
                    <a:pt x="107810" y="7112"/>
                  </a:lnTo>
                  <a:lnTo>
                    <a:pt x="104635" y="1778"/>
                  </a:lnTo>
                  <a:lnTo>
                    <a:pt x="97917" y="0"/>
                  </a:lnTo>
                  <a:lnTo>
                    <a:pt x="92583" y="3048"/>
                  </a:lnTo>
                  <a:lnTo>
                    <a:pt x="0" y="57150"/>
                  </a:lnTo>
                  <a:lnTo>
                    <a:pt x="92583" y="111252"/>
                  </a:lnTo>
                  <a:lnTo>
                    <a:pt x="97917" y="114300"/>
                  </a:lnTo>
                  <a:lnTo>
                    <a:pt x="104635" y="112522"/>
                  </a:lnTo>
                  <a:lnTo>
                    <a:pt x="107810" y="107188"/>
                  </a:lnTo>
                  <a:lnTo>
                    <a:pt x="110871" y="101854"/>
                  </a:lnTo>
                  <a:lnTo>
                    <a:pt x="109093" y="95123"/>
                  </a:lnTo>
                  <a:lnTo>
                    <a:pt x="103759" y="91948"/>
                  </a:lnTo>
                  <a:lnTo>
                    <a:pt x="63030" y="68199"/>
                  </a:lnTo>
                  <a:lnTo>
                    <a:pt x="64643" y="68199"/>
                  </a:lnTo>
                  <a:lnTo>
                    <a:pt x="64643" y="45974"/>
                  </a:lnTo>
                  <a:lnTo>
                    <a:pt x="63246" y="45974"/>
                  </a:lnTo>
                  <a:lnTo>
                    <a:pt x="103759" y="22352"/>
                  </a:lnTo>
                  <a:lnTo>
                    <a:pt x="109093" y="19177"/>
                  </a:lnTo>
                  <a:lnTo>
                    <a:pt x="110871" y="12446"/>
                  </a:lnTo>
                  <a:close/>
                </a:path>
                <a:path w="621664" h="2889885">
                  <a:moveTo>
                    <a:pt x="153543" y="45974"/>
                  </a:moveTo>
                  <a:lnTo>
                    <a:pt x="86868" y="45974"/>
                  </a:lnTo>
                  <a:lnTo>
                    <a:pt x="86868" y="68199"/>
                  </a:lnTo>
                  <a:lnTo>
                    <a:pt x="153543" y="68199"/>
                  </a:lnTo>
                  <a:lnTo>
                    <a:pt x="153543" y="45974"/>
                  </a:lnTo>
                  <a:close/>
                </a:path>
                <a:path w="621664" h="2889885">
                  <a:moveTo>
                    <a:pt x="169291" y="2861221"/>
                  </a:moveTo>
                  <a:lnTo>
                    <a:pt x="102616" y="2861221"/>
                  </a:lnTo>
                  <a:lnTo>
                    <a:pt x="102616" y="2883446"/>
                  </a:lnTo>
                  <a:lnTo>
                    <a:pt x="169291" y="2883446"/>
                  </a:lnTo>
                  <a:lnTo>
                    <a:pt x="169291" y="2861221"/>
                  </a:lnTo>
                  <a:close/>
                </a:path>
                <a:path w="621664" h="2889885">
                  <a:moveTo>
                    <a:pt x="242443" y="45974"/>
                  </a:moveTo>
                  <a:lnTo>
                    <a:pt x="175768" y="45974"/>
                  </a:lnTo>
                  <a:lnTo>
                    <a:pt x="175768" y="68199"/>
                  </a:lnTo>
                  <a:lnTo>
                    <a:pt x="242443" y="68199"/>
                  </a:lnTo>
                  <a:lnTo>
                    <a:pt x="242443" y="45974"/>
                  </a:lnTo>
                  <a:close/>
                </a:path>
                <a:path w="621664" h="2889885">
                  <a:moveTo>
                    <a:pt x="258191" y="2861221"/>
                  </a:moveTo>
                  <a:lnTo>
                    <a:pt x="191516" y="2861221"/>
                  </a:lnTo>
                  <a:lnTo>
                    <a:pt x="191516" y="2883446"/>
                  </a:lnTo>
                  <a:lnTo>
                    <a:pt x="258191" y="2883446"/>
                  </a:lnTo>
                  <a:lnTo>
                    <a:pt x="258191" y="2861221"/>
                  </a:lnTo>
                  <a:close/>
                </a:path>
                <a:path w="621664" h="2889885">
                  <a:moveTo>
                    <a:pt x="331343" y="45974"/>
                  </a:moveTo>
                  <a:lnTo>
                    <a:pt x="264668" y="45974"/>
                  </a:lnTo>
                  <a:lnTo>
                    <a:pt x="264668" y="68199"/>
                  </a:lnTo>
                  <a:lnTo>
                    <a:pt x="331343" y="68199"/>
                  </a:lnTo>
                  <a:lnTo>
                    <a:pt x="331343" y="45974"/>
                  </a:lnTo>
                  <a:close/>
                </a:path>
                <a:path w="621664" h="2889885">
                  <a:moveTo>
                    <a:pt x="347091" y="2861221"/>
                  </a:moveTo>
                  <a:lnTo>
                    <a:pt x="280416" y="2861221"/>
                  </a:lnTo>
                  <a:lnTo>
                    <a:pt x="280416" y="2883446"/>
                  </a:lnTo>
                  <a:lnTo>
                    <a:pt x="347091" y="2883446"/>
                  </a:lnTo>
                  <a:lnTo>
                    <a:pt x="347091" y="2861221"/>
                  </a:lnTo>
                  <a:close/>
                </a:path>
                <a:path w="621664" h="2889885">
                  <a:moveTo>
                    <a:pt x="420243" y="45974"/>
                  </a:moveTo>
                  <a:lnTo>
                    <a:pt x="353568" y="45974"/>
                  </a:lnTo>
                  <a:lnTo>
                    <a:pt x="353568" y="68199"/>
                  </a:lnTo>
                  <a:lnTo>
                    <a:pt x="420243" y="68199"/>
                  </a:lnTo>
                  <a:lnTo>
                    <a:pt x="420243" y="45974"/>
                  </a:lnTo>
                  <a:close/>
                </a:path>
                <a:path w="621664" h="2889885">
                  <a:moveTo>
                    <a:pt x="435991" y="2861221"/>
                  </a:moveTo>
                  <a:lnTo>
                    <a:pt x="369316" y="2861221"/>
                  </a:lnTo>
                  <a:lnTo>
                    <a:pt x="369316" y="2883446"/>
                  </a:lnTo>
                  <a:lnTo>
                    <a:pt x="435991" y="2883446"/>
                  </a:lnTo>
                  <a:lnTo>
                    <a:pt x="435991" y="2861221"/>
                  </a:lnTo>
                  <a:close/>
                </a:path>
                <a:path w="621664" h="2889885">
                  <a:moveTo>
                    <a:pt x="509143" y="45974"/>
                  </a:moveTo>
                  <a:lnTo>
                    <a:pt x="442468" y="45974"/>
                  </a:lnTo>
                  <a:lnTo>
                    <a:pt x="442468" y="68199"/>
                  </a:lnTo>
                  <a:lnTo>
                    <a:pt x="509143" y="68199"/>
                  </a:lnTo>
                  <a:lnTo>
                    <a:pt x="509143" y="45974"/>
                  </a:lnTo>
                  <a:close/>
                </a:path>
                <a:path w="621664" h="2889885">
                  <a:moveTo>
                    <a:pt x="524891" y="2861221"/>
                  </a:moveTo>
                  <a:lnTo>
                    <a:pt x="458216" y="2861221"/>
                  </a:lnTo>
                  <a:lnTo>
                    <a:pt x="458216" y="2883446"/>
                  </a:lnTo>
                  <a:lnTo>
                    <a:pt x="524891" y="2883446"/>
                  </a:lnTo>
                  <a:lnTo>
                    <a:pt x="524891" y="2861221"/>
                  </a:lnTo>
                  <a:close/>
                </a:path>
                <a:path w="621664" h="2889885">
                  <a:moveTo>
                    <a:pt x="598043" y="45974"/>
                  </a:moveTo>
                  <a:lnTo>
                    <a:pt x="531368" y="45974"/>
                  </a:lnTo>
                  <a:lnTo>
                    <a:pt x="531368" y="68199"/>
                  </a:lnTo>
                  <a:lnTo>
                    <a:pt x="598043" y="68199"/>
                  </a:lnTo>
                  <a:lnTo>
                    <a:pt x="598043" y="45974"/>
                  </a:lnTo>
                  <a:close/>
                </a:path>
                <a:path w="621664" h="2889885">
                  <a:moveTo>
                    <a:pt x="621538" y="2822829"/>
                  </a:moveTo>
                  <a:lnTo>
                    <a:pt x="599313" y="2822829"/>
                  </a:lnTo>
                  <a:lnTo>
                    <a:pt x="599313" y="2861221"/>
                  </a:lnTo>
                  <a:lnTo>
                    <a:pt x="547116" y="2861221"/>
                  </a:lnTo>
                  <a:lnTo>
                    <a:pt x="547116" y="2883446"/>
                  </a:lnTo>
                  <a:lnTo>
                    <a:pt x="599313" y="2883446"/>
                  </a:lnTo>
                  <a:lnTo>
                    <a:pt x="599313" y="2889504"/>
                  </a:lnTo>
                  <a:lnTo>
                    <a:pt x="621538" y="2889504"/>
                  </a:lnTo>
                  <a:lnTo>
                    <a:pt x="621538" y="28228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407975" y="3427348"/>
              <a:ext cx="0" cy="2733675"/>
            </a:xfrm>
            <a:custGeom>
              <a:avLst/>
              <a:gdLst/>
              <a:ahLst/>
              <a:cxnLst/>
              <a:rect l="l" t="t" r="r" b="b"/>
              <a:pathLst>
                <a:path h="2733675">
                  <a:moveTo>
                    <a:pt x="0" y="0"/>
                  </a:moveTo>
                  <a:lnTo>
                    <a:pt x="0" y="2733675"/>
                  </a:lnTo>
                </a:path>
              </a:pathLst>
            </a:custGeom>
            <a:ln w="222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18453" y="6221641"/>
              <a:ext cx="2037714" cy="51435"/>
            </a:xfrm>
            <a:custGeom>
              <a:avLst/>
              <a:gdLst/>
              <a:ahLst/>
              <a:cxnLst/>
              <a:rect l="l" t="t" r="r" b="b"/>
              <a:pathLst>
                <a:path w="2037715" h="51435">
                  <a:moveTo>
                    <a:pt x="66675" y="29006"/>
                  </a:moveTo>
                  <a:lnTo>
                    <a:pt x="0" y="29006"/>
                  </a:lnTo>
                  <a:lnTo>
                    <a:pt x="0" y="51231"/>
                  </a:lnTo>
                  <a:lnTo>
                    <a:pt x="66675" y="51231"/>
                  </a:lnTo>
                  <a:lnTo>
                    <a:pt x="66675" y="29006"/>
                  </a:lnTo>
                  <a:close/>
                </a:path>
                <a:path w="2037715" h="51435">
                  <a:moveTo>
                    <a:pt x="81788" y="0"/>
                  </a:moveTo>
                  <a:lnTo>
                    <a:pt x="15113" y="0"/>
                  </a:lnTo>
                  <a:lnTo>
                    <a:pt x="15113" y="22225"/>
                  </a:lnTo>
                  <a:lnTo>
                    <a:pt x="81788" y="22225"/>
                  </a:lnTo>
                  <a:lnTo>
                    <a:pt x="81788" y="0"/>
                  </a:lnTo>
                  <a:close/>
                </a:path>
                <a:path w="2037715" h="51435">
                  <a:moveTo>
                    <a:pt x="155575" y="29006"/>
                  </a:moveTo>
                  <a:lnTo>
                    <a:pt x="88900" y="29006"/>
                  </a:lnTo>
                  <a:lnTo>
                    <a:pt x="88900" y="51231"/>
                  </a:lnTo>
                  <a:lnTo>
                    <a:pt x="155575" y="51231"/>
                  </a:lnTo>
                  <a:lnTo>
                    <a:pt x="155575" y="29006"/>
                  </a:lnTo>
                  <a:close/>
                </a:path>
                <a:path w="2037715" h="51435">
                  <a:moveTo>
                    <a:pt x="170688" y="0"/>
                  </a:moveTo>
                  <a:lnTo>
                    <a:pt x="104013" y="0"/>
                  </a:lnTo>
                  <a:lnTo>
                    <a:pt x="104013" y="22225"/>
                  </a:lnTo>
                  <a:lnTo>
                    <a:pt x="170688" y="22225"/>
                  </a:lnTo>
                  <a:lnTo>
                    <a:pt x="170688" y="0"/>
                  </a:lnTo>
                  <a:close/>
                </a:path>
                <a:path w="2037715" h="51435">
                  <a:moveTo>
                    <a:pt x="244475" y="29006"/>
                  </a:moveTo>
                  <a:lnTo>
                    <a:pt x="177800" y="29006"/>
                  </a:lnTo>
                  <a:lnTo>
                    <a:pt x="177800" y="51231"/>
                  </a:lnTo>
                  <a:lnTo>
                    <a:pt x="244475" y="51231"/>
                  </a:lnTo>
                  <a:lnTo>
                    <a:pt x="244475" y="29006"/>
                  </a:lnTo>
                  <a:close/>
                </a:path>
                <a:path w="2037715" h="51435">
                  <a:moveTo>
                    <a:pt x="259575" y="0"/>
                  </a:moveTo>
                  <a:lnTo>
                    <a:pt x="192913" y="0"/>
                  </a:lnTo>
                  <a:lnTo>
                    <a:pt x="192913" y="22225"/>
                  </a:lnTo>
                  <a:lnTo>
                    <a:pt x="259575" y="22225"/>
                  </a:lnTo>
                  <a:lnTo>
                    <a:pt x="259575" y="0"/>
                  </a:lnTo>
                  <a:close/>
                </a:path>
                <a:path w="2037715" h="51435">
                  <a:moveTo>
                    <a:pt x="333362" y="29006"/>
                  </a:moveTo>
                  <a:lnTo>
                    <a:pt x="266687" y="29006"/>
                  </a:lnTo>
                  <a:lnTo>
                    <a:pt x="266687" y="51231"/>
                  </a:lnTo>
                  <a:lnTo>
                    <a:pt x="333362" y="51231"/>
                  </a:lnTo>
                  <a:lnTo>
                    <a:pt x="333362" y="29006"/>
                  </a:lnTo>
                  <a:close/>
                </a:path>
                <a:path w="2037715" h="51435">
                  <a:moveTo>
                    <a:pt x="348475" y="0"/>
                  </a:moveTo>
                  <a:lnTo>
                    <a:pt x="281800" y="0"/>
                  </a:lnTo>
                  <a:lnTo>
                    <a:pt x="281800" y="22225"/>
                  </a:lnTo>
                  <a:lnTo>
                    <a:pt x="348475" y="22225"/>
                  </a:lnTo>
                  <a:lnTo>
                    <a:pt x="348475" y="0"/>
                  </a:lnTo>
                  <a:close/>
                </a:path>
                <a:path w="2037715" h="51435">
                  <a:moveTo>
                    <a:pt x="422262" y="29006"/>
                  </a:moveTo>
                  <a:lnTo>
                    <a:pt x="355587" y="29006"/>
                  </a:lnTo>
                  <a:lnTo>
                    <a:pt x="355587" y="51231"/>
                  </a:lnTo>
                  <a:lnTo>
                    <a:pt x="422262" y="51231"/>
                  </a:lnTo>
                  <a:lnTo>
                    <a:pt x="422262" y="29006"/>
                  </a:lnTo>
                  <a:close/>
                </a:path>
                <a:path w="2037715" h="51435">
                  <a:moveTo>
                    <a:pt x="437375" y="0"/>
                  </a:moveTo>
                  <a:lnTo>
                    <a:pt x="370700" y="0"/>
                  </a:lnTo>
                  <a:lnTo>
                    <a:pt x="370700" y="22225"/>
                  </a:lnTo>
                  <a:lnTo>
                    <a:pt x="437375" y="22225"/>
                  </a:lnTo>
                  <a:lnTo>
                    <a:pt x="437375" y="0"/>
                  </a:lnTo>
                  <a:close/>
                </a:path>
                <a:path w="2037715" h="51435">
                  <a:moveTo>
                    <a:pt x="511162" y="29006"/>
                  </a:moveTo>
                  <a:lnTo>
                    <a:pt x="444487" y="29006"/>
                  </a:lnTo>
                  <a:lnTo>
                    <a:pt x="444487" y="51231"/>
                  </a:lnTo>
                  <a:lnTo>
                    <a:pt x="511162" y="51231"/>
                  </a:lnTo>
                  <a:lnTo>
                    <a:pt x="511162" y="29006"/>
                  </a:lnTo>
                  <a:close/>
                </a:path>
                <a:path w="2037715" h="51435">
                  <a:moveTo>
                    <a:pt x="526275" y="0"/>
                  </a:moveTo>
                  <a:lnTo>
                    <a:pt x="459600" y="0"/>
                  </a:lnTo>
                  <a:lnTo>
                    <a:pt x="459600" y="22225"/>
                  </a:lnTo>
                  <a:lnTo>
                    <a:pt x="526275" y="22225"/>
                  </a:lnTo>
                  <a:lnTo>
                    <a:pt x="526275" y="0"/>
                  </a:lnTo>
                  <a:close/>
                </a:path>
                <a:path w="2037715" h="51435">
                  <a:moveTo>
                    <a:pt x="600062" y="29006"/>
                  </a:moveTo>
                  <a:lnTo>
                    <a:pt x="533387" y="29006"/>
                  </a:lnTo>
                  <a:lnTo>
                    <a:pt x="533387" y="51231"/>
                  </a:lnTo>
                  <a:lnTo>
                    <a:pt x="600062" y="51231"/>
                  </a:lnTo>
                  <a:lnTo>
                    <a:pt x="600062" y="29006"/>
                  </a:lnTo>
                  <a:close/>
                </a:path>
                <a:path w="2037715" h="51435">
                  <a:moveTo>
                    <a:pt x="615175" y="0"/>
                  </a:moveTo>
                  <a:lnTo>
                    <a:pt x="548500" y="0"/>
                  </a:lnTo>
                  <a:lnTo>
                    <a:pt x="548500" y="22225"/>
                  </a:lnTo>
                  <a:lnTo>
                    <a:pt x="615175" y="22225"/>
                  </a:lnTo>
                  <a:lnTo>
                    <a:pt x="615175" y="0"/>
                  </a:lnTo>
                  <a:close/>
                </a:path>
                <a:path w="2037715" h="51435">
                  <a:moveTo>
                    <a:pt x="704075" y="0"/>
                  </a:moveTo>
                  <a:lnTo>
                    <a:pt x="637400" y="0"/>
                  </a:lnTo>
                  <a:lnTo>
                    <a:pt x="637400" y="22225"/>
                  </a:lnTo>
                  <a:lnTo>
                    <a:pt x="704075" y="22225"/>
                  </a:lnTo>
                  <a:lnTo>
                    <a:pt x="704075" y="0"/>
                  </a:lnTo>
                  <a:close/>
                </a:path>
                <a:path w="2037715" h="51435">
                  <a:moveTo>
                    <a:pt x="792975" y="0"/>
                  </a:moveTo>
                  <a:lnTo>
                    <a:pt x="726300" y="0"/>
                  </a:lnTo>
                  <a:lnTo>
                    <a:pt x="726300" y="22225"/>
                  </a:lnTo>
                  <a:lnTo>
                    <a:pt x="792975" y="22225"/>
                  </a:lnTo>
                  <a:lnTo>
                    <a:pt x="792975" y="0"/>
                  </a:lnTo>
                  <a:close/>
                </a:path>
                <a:path w="2037715" h="51435">
                  <a:moveTo>
                    <a:pt x="881875" y="0"/>
                  </a:moveTo>
                  <a:lnTo>
                    <a:pt x="815200" y="0"/>
                  </a:lnTo>
                  <a:lnTo>
                    <a:pt x="815200" y="22225"/>
                  </a:lnTo>
                  <a:lnTo>
                    <a:pt x="881875" y="22225"/>
                  </a:lnTo>
                  <a:lnTo>
                    <a:pt x="881875" y="0"/>
                  </a:lnTo>
                  <a:close/>
                </a:path>
                <a:path w="2037715" h="51435">
                  <a:moveTo>
                    <a:pt x="970775" y="0"/>
                  </a:moveTo>
                  <a:lnTo>
                    <a:pt x="904100" y="0"/>
                  </a:lnTo>
                  <a:lnTo>
                    <a:pt x="904100" y="22225"/>
                  </a:lnTo>
                  <a:lnTo>
                    <a:pt x="970775" y="22225"/>
                  </a:lnTo>
                  <a:lnTo>
                    <a:pt x="970775" y="0"/>
                  </a:lnTo>
                  <a:close/>
                </a:path>
                <a:path w="2037715" h="51435">
                  <a:moveTo>
                    <a:pt x="1059675" y="0"/>
                  </a:moveTo>
                  <a:lnTo>
                    <a:pt x="993000" y="0"/>
                  </a:lnTo>
                  <a:lnTo>
                    <a:pt x="993000" y="22225"/>
                  </a:lnTo>
                  <a:lnTo>
                    <a:pt x="1059675" y="22225"/>
                  </a:lnTo>
                  <a:lnTo>
                    <a:pt x="1059675" y="0"/>
                  </a:lnTo>
                  <a:close/>
                </a:path>
                <a:path w="2037715" h="51435">
                  <a:moveTo>
                    <a:pt x="1148575" y="0"/>
                  </a:moveTo>
                  <a:lnTo>
                    <a:pt x="1081900" y="0"/>
                  </a:lnTo>
                  <a:lnTo>
                    <a:pt x="1081900" y="22225"/>
                  </a:lnTo>
                  <a:lnTo>
                    <a:pt x="1148575" y="22225"/>
                  </a:lnTo>
                  <a:lnTo>
                    <a:pt x="1148575" y="0"/>
                  </a:lnTo>
                  <a:close/>
                </a:path>
                <a:path w="2037715" h="51435">
                  <a:moveTo>
                    <a:pt x="1237475" y="0"/>
                  </a:moveTo>
                  <a:lnTo>
                    <a:pt x="1170800" y="0"/>
                  </a:lnTo>
                  <a:lnTo>
                    <a:pt x="1170800" y="22225"/>
                  </a:lnTo>
                  <a:lnTo>
                    <a:pt x="1237475" y="22225"/>
                  </a:lnTo>
                  <a:lnTo>
                    <a:pt x="1237475" y="0"/>
                  </a:lnTo>
                  <a:close/>
                </a:path>
                <a:path w="2037715" h="51435">
                  <a:moveTo>
                    <a:pt x="1326375" y="0"/>
                  </a:moveTo>
                  <a:lnTo>
                    <a:pt x="1259700" y="0"/>
                  </a:lnTo>
                  <a:lnTo>
                    <a:pt x="1259700" y="22225"/>
                  </a:lnTo>
                  <a:lnTo>
                    <a:pt x="1326375" y="22225"/>
                  </a:lnTo>
                  <a:lnTo>
                    <a:pt x="1326375" y="0"/>
                  </a:lnTo>
                  <a:close/>
                </a:path>
                <a:path w="2037715" h="51435">
                  <a:moveTo>
                    <a:pt x="1415275" y="0"/>
                  </a:moveTo>
                  <a:lnTo>
                    <a:pt x="1348600" y="0"/>
                  </a:lnTo>
                  <a:lnTo>
                    <a:pt x="1348600" y="22225"/>
                  </a:lnTo>
                  <a:lnTo>
                    <a:pt x="1415275" y="22225"/>
                  </a:lnTo>
                  <a:lnTo>
                    <a:pt x="1415275" y="0"/>
                  </a:lnTo>
                  <a:close/>
                </a:path>
                <a:path w="2037715" h="51435">
                  <a:moveTo>
                    <a:pt x="1504175" y="0"/>
                  </a:moveTo>
                  <a:lnTo>
                    <a:pt x="1437500" y="0"/>
                  </a:lnTo>
                  <a:lnTo>
                    <a:pt x="1437500" y="22225"/>
                  </a:lnTo>
                  <a:lnTo>
                    <a:pt x="1504175" y="22225"/>
                  </a:lnTo>
                  <a:lnTo>
                    <a:pt x="1504175" y="0"/>
                  </a:lnTo>
                  <a:close/>
                </a:path>
                <a:path w="2037715" h="51435">
                  <a:moveTo>
                    <a:pt x="1593075" y="0"/>
                  </a:moveTo>
                  <a:lnTo>
                    <a:pt x="1526400" y="0"/>
                  </a:lnTo>
                  <a:lnTo>
                    <a:pt x="1526400" y="22225"/>
                  </a:lnTo>
                  <a:lnTo>
                    <a:pt x="1593075" y="22225"/>
                  </a:lnTo>
                  <a:lnTo>
                    <a:pt x="1593075" y="0"/>
                  </a:lnTo>
                  <a:close/>
                </a:path>
                <a:path w="2037715" h="51435">
                  <a:moveTo>
                    <a:pt x="1681975" y="0"/>
                  </a:moveTo>
                  <a:lnTo>
                    <a:pt x="1615300" y="0"/>
                  </a:lnTo>
                  <a:lnTo>
                    <a:pt x="1615300" y="22225"/>
                  </a:lnTo>
                  <a:lnTo>
                    <a:pt x="1681975" y="22225"/>
                  </a:lnTo>
                  <a:lnTo>
                    <a:pt x="1681975" y="0"/>
                  </a:lnTo>
                  <a:close/>
                </a:path>
                <a:path w="2037715" h="51435">
                  <a:moveTo>
                    <a:pt x="1770875" y="0"/>
                  </a:moveTo>
                  <a:lnTo>
                    <a:pt x="1704200" y="0"/>
                  </a:lnTo>
                  <a:lnTo>
                    <a:pt x="1704200" y="22225"/>
                  </a:lnTo>
                  <a:lnTo>
                    <a:pt x="1770875" y="22225"/>
                  </a:lnTo>
                  <a:lnTo>
                    <a:pt x="1770875" y="0"/>
                  </a:lnTo>
                  <a:close/>
                </a:path>
                <a:path w="2037715" h="51435">
                  <a:moveTo>
                    <a:pt x="1859775" y="0"/>
                  </a:moveTo>
                  <a:lnTo>
                    <a:pt x="1793100" y="0"/>
                  </a:lnTo>
                  <a:lnTo>
                    <a:pt x="1793100" y="22225"/>
                  </a:lnTo>
                  <a:lnTo>
                    <a:pt x="1859775" y="22225"/>
                  </a:lnTo>
                  <a:lnTo>
                    <a:pt x="1859775" y="0"/>
                  </a:lnTo>
                  <a:close/>
                </a:path>
                <a:path w="2037715" h="51435">
                  <a:moveTo>
                    <a:pt x="1948675" y="0"/>
                  </a:moveTo>
                  <a:lnTo>
                    <a:pt x="1882000" y="0"/>
                  </a:lnTo>
                  <a:lnTo>
                    <a:pt x="1882000" y="22225"/>
                  </a:lnTo>
                  <a:lnTo>
                    <a:pt x="1948675" y="22225"/>
                  </a:lnTo>
                  <a:lnTo>
                    <a:pt x="1948675" y="0"/>
                  </a:lnTo>
                  <a:close/>
                </a:path>
                <a:path w="2037715" h="51435">
                  <a:moveTo>
                    <a:pt x="2037575" y="0"/>
                  </a:moveTo>
                  <a:lnTo>
                    <a:pt x="1970900" y="0"/>
                  </a:lnTo>
                  <a:lnTo>
                    <a:pt x="1970900" y="22225"/>
                  </a:lnTo>
                  <a:lnTo>
                    <a:pt x="2037575" y="22225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560310" y="2406650"/>
              <a:ext cx="1501140" cy="416559"/>
            </a:xfrm>
            <a:custGeom>
              <a:avLst/>
              <a:gdLst/>
              <a:ahLst/>
              <a:cxnLst/>
              <a:rect l="l" t="t" r="r" b="b"/>
              <a:pathLst>
                <a:path w="1501140" h="416560">
                  <a:moveTo>
                    <a:pt x="1431671" y="416559"/>
                  </a:moveTo>
                  <a:lnTo>
                    <a:pt x="69469" y="416559"/>
                  </a:lnTo>
                  <a:lnTo>
                    <a:pt x="42432" y="411098"/>
                  </a:lnTo>
                  <a:lnTo>
                    <a:pt x="20351" y="396208"/>
                  </a:lnTo>
                  <a:lnTo>
                    <a:pt x="5461" y="374126"/>
                  </a:lnTo>
                  <a:lnTo>
                    <a:pt x="0" y="347090"/>
                  </a:lnTo>
                  <a:lnTo>
                    <a:pt x="0" y="69469"/>
                  </a:lnTo>
                  <a:lnTo>
                    <a:pt x="5461" y="42432"/>
                  </a:lnTo>
                  <a:lnTo>
                    <a:pt x="20351" y="20351"/>
                  </a:lnTo>
                  <a:lnTo>
                    <a:pt x="42432" y="5461"/>
                  </a:lnTo>
                  <a:lnTo>
                    <a:pt x="69469" y="0"/>
                  </a:lnTo>
                  <a:lnTo>
                    <a:pt x="1431671" y="0"/>
                  </a:lnTo>
                  <a:lnTo>
                    <a:pt x="1458706" y="5461"/>
                  </a:lnTo>
                  <a:lnTo>
                    <a:pt x="1480788" y="20351"/>
                  </a:lnTo>
                  <a:lnTo>
                    <a:pt x="1495677" y="42432"/>
                  </a:lnTo>
                  <a:lnTo>
                    <a:pt x="1501140" y="69469"/>
                  </a:lnTo>
                  <a:lnTo>
                    <a:pt x="1501140" y="347090"/>
                  </a:lnTo>
                  <a:lnTo>
                    <a:pt x="1495677" y="374126"/>
                  </a:lnTo>
                  <a:lnTo>
                    <a:pt x="1480788" y="396208"/>
                  </a:lnTo>
                  <a:lnTo>
                    <a:pt x="1458706" y="411098"/>
                  </a:lnTo>
                  <a:lnTo>
                    <a:pt x="1431671" y="4165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560310" y="2406650"/>
              <a:ext cx="1501140" cy="416559"/>
            </a:xfrm>
            <a:custGeom>
              <a:avLst/>
              <a:gdLst/>
              <a:ahLst/>
              <a:cxnLst/>
              <a:rect l="l" t="t" r="r" b="b"/>
              <a:pathLst>
                <a:path w="1501140" h="416560">
                  <a:moveTo>
                    <a:pt x="0" y="69469"/>
                  </a:moveTo>
                  <a:lnTo>
                    <a:pt x="0" y="69469"/>
                  </a:lnTo>
                  <a:lnTo>
                    <a:pt x="5461" y="42432"/>
                  </a:lnTo>
                  <a:lnTo>
                    <a:pt x="20351" y="20351"/>
                  </a:lnTo>
                  <a:lnTo>
                    <a:pt x="42432" y="5461"/>
                  </a:lnTo>
                  <a:lnTo>
                    <a:pt x="69469" y="0"/>
                  </a:lnTo>
                  <a:lnTo>
                    <a:pt x="1431671" y="0"/>
                  </a:lnTo>
                  <a:lnTo>
                    <a:pt x="1431671" y="0"/>
                  </a:lnTo>
                  <a:lnTo>
                    <a:pt x="1458706" y="5461"/>
                  </a:lnTo>
                  <a:lnTo>
                    <a:pt x="1480788" y="20351"/>
                  </a:lnTo>
                  <a:lnTo>
                    <a:pt x="1495677" y="42432"/>
                  </a:lnTo>
                  <a:lnTo>
                    <a:pt x="1501140" y="69469"/>
                  </a:lnTo>
                  <a:lnTo>
                    <a:pt x="1501140" y="347090"/>
                  </a:lnTo>
                  <a:lnTo>
                    <a:pt x="1501140" y="347090"/>
                  </a:lnTo>
                  <a:lnTo>
                    <a:pt x="1431671" y="416559"/>
                  </a:lnTo>
                  <a:lnTo>
                    <a:pt x="69469" y="416559"/>
                  </a:lnTo>
                  <a:lnTo>
                    <a:pt x="69469" y="416559"/>
                  </a:lnTo>
                  <a:lnTo>
                    <a:pt x="0" y="347090"/>
                  </a:lnTo>
                  <a:lnTo>
                    <a:pt x="0" y="69469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60310" y="3696970"/>
              <a:ext cx="1501140" cy="358140"/>
            </a:xfrm>
            <a:custGeom>
              <a:avLst/>
              <a:gdLst/>
              <a:ahLst/>
              <a:cxnLst/>
              <a:rect l="l" t="t" r="r" b="b"/>
              <a:pathLst>
                <a:path w="1501140" h="358139">
                  <a:moveTo>
                    <a:pt x="1441450" y="358139"/>
                  </a:moveTo>
                  <a:lnTo>
                    <a:pt x="59690" y="358139"/>
                  </a:lnTo>
                  <a:lnTo>
                    <a:pt x="36432" y="353455"/>
                  </a:lnTo>
                  <a:lnTo>
                    <a:pt x="17462" y="340677"/>
                  </a:lnTo>
                  <a:lnTo>
                    <a:pt x="4683" y="321705"/>
                  </a:lnTo>
                  <a:lnTo>
                    <a:pt x="0" y="298449"/>
                  </a:lnTo>
                  <a:lnTo>
                    <a:pt x="0" y="59688"/>
                  </a:lnTo>
                  <a:lnTo>
                    <a:pt x="4683" y="36432"/>
                  </a:lnTo>
                  <a:lnTo>
                    <a:pt x="17462" y="17462"/>
                  </a:lnTo>
                  <a:lnTo>
                    <a:pt x="36432" y="4683"/>
                  </a:lnTo>
                  <a:lnTo>
                    <a:pt x="59690" y="0"/>
                  </a:lnTo>
                  <a:lnTo>
                    <a:pt x="1441450" y="0"/>
                  </a:lnTo>
                  <a:lnTo>
                    <a:pt x="1464706" y="4683"/>
                  </a:lnTo>
                  <a:lnTo>
                    <a:pt x="1483676" y="17462"/>
                  </a:lnTo>
                  <a:lnTo>
                    <a:pt x="1496456" y="36432"/>
                  </a:lnTo>
                  <a:lnTo>
                    <a:pt x="1501140" y="59688"/>
                  </a:lnTo>
                  <a:lnTo>
                    <a:pt x="1501140" y="298449"/>
                  </a:lnTo>
                  <a:lnTo>
                    <a:pt x="1496456" y="321705"/>
                  </a:lnTo>
                  <a:lnTo>
                    <a:pt x="1483676" y="340677"/>
                  </a:lnTo>
                  <a:lnTo>
                    <a:pt x="1464706" y="353455"/>
                  </a:lnTo>
                  <a:lnTo>
                    <a:pt x="1441450" y="358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60310" y="3696970"/>
              <a:ext cx="1501140" cy="358140"/>
            </a:xfrm>
            <a:custGeom>
              <a:avLst/>
              <a:gdLst/>
              <a:ahLst/>
              <a:cxnLst/>
              <a:rect l="l" t="t" r="r" b="b"/>
              <a:pathLst>
                <a:path w="1501140" h="358139">
                  <a:moveTo>
                    <a:pt x="0" y="59688"/>
                  </a:moveTo>
                  <a:lnTo>
                    <a:pt x="0" y="59688"/>
                  </a:lnTo>
                  <a:lnTo>
                    <a:pt x="4683" y="36432"/>
                  </a:lnTo>
                  <a:lnTo>
                    <a:pt x="17462" y="17462"/>
                  </a:lnTo>
                  <a:lnTo>
                    <a:pt x="36432" y="4683"/>
                  </a:lnTo>
                  <a:lnTo>
                    <a:pt x="59690" y="0"/>
                  </a:lnTo>
                  <a:lnTo>
                    <a:pt x="1441450" y="0"/>
                  </a:lnTo>
                  <a:lnTo>
                    <a:pt x="1441450" y="0"/>
                  </a:lnTo>
                  <a:lnTo>
                    <a:pt x="1464706" y="4683"/>
                  </a:lnTo>
                  <a:lnTo>
                    <a:pt x="1483676" y="17462"/>
                  </a:lnTo>
                  <a:lnTo>
                    <a:pt x="1496456" y="36432"/>
                  </a:lnTo>
                  <a:lnTo>
                    <a:pt x="1501140" y="59688"/>
                  </a:lnTo>
                  <a:lnTo>
                    <a:pt x="1501140" y="298449"/>
                  </a:lnTo>
                  <a:lnTo>
                    <a:pt x="1501140" y="298449"/>
                  </a:lnTo>
                  <a:lnTo>
                    <a:pt x="1441450" y="358139"/>
                  </a:lnTo>
                  <a:lnTo>
                    <a:pt x="59690" y="358139"/>
                  </a:lnTo>
                  <a:lnTo>
                    <a:pt x="59690" y="358139"/>
                  </a:lnTo>
                  <a:lnTo>
                    <a:pt x="0" y="298449"/>
                  </a:lnTo>
                  <a:lnTo>
                    <a:pt x="0" y="59688"/>
                  </a:lnTo>
                  <a:close/>
                </a:path>
              </a:pathLst>
            </a:custGeom>
            <a:ln w="12699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52460" y="4055110"/>
              <a:ext cx="114300" cy="27609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455660" y="6068060"/>
              <a:ext cx="1239520" cy="325120"/>
            </a:xfrm>
            <a:custGeom>
              <a:avLst/>
              <a:gdLst/>
              <a:ahLst/>
              <a:cxnLst/>
              <a:rect l="l" t="t" r="r" b="b"/>
              <a:pathLst>
                <a:path w="1239520" h="325120">
                  <a:moveTo>
                    <a:pt x="1185291" y="325119"/>
                  </a:moveTo>
                  <a:lnTo>
                    <a:pt x="54228" y="325119"/>
                  </a:lnTo>
                  <a:lnTo>
                    <a:pt x="33110" y="320862"/>
                  </a:lnTo>
                  <a:lnTo>
                    <a:pt x="15875" y="309249"/>
                  </a:lnTo>
                  <a:lnTo>
                    <a:pt x="4257" y="292024"/>
                  </a:lnTo>
                  <a:lnTo>
                    <a:pt x="0" y="270929"/>
                  </a:lnTo>
                  <a:lnTo>
                    <a:pt x="0" y="54190"/>
                  </a:lnTo>
                  <a:lnTo>
                    <a:pt x="4257" y="33095"/>
                  </a:lnTo>
                  <a:lnTo>
                    <a:pt x="15875" y="15870"/>
                  </a:lnTo>
                  <a:lnTo>
                    <a:pt x="33110" y="4256"/>
                  </a:lnTo>
                  <a:lnTo>
                    <a:pt x="54228" y="0"/>
                  </a:lnTo>
                  <a:lnTo>
                    <a:pt x="1185291" y="0"/>
                  </a:lnTo>
                  <a:lnTo>
                    <a:pt x="1206408" y="4256"/>
                  </a:lnTo>
                  <a:lnTo>
                    <a:pt x="1223644" y="15870"/>
                  </a:lnTo>
                  <a:lnTo>
                    <a:pt x="1235261" y="33095"/>
                  </a:lnTo>
                  <a:lnTo>
                    <a:pt x="1239519" y="54190"/>
                  </a:lnTo>
                  <a:lnTo>
                    <a:pt x="1239519" y="270929"/>
                  </a:lnTo>
                  <a:lnTo>
                    <a:pt x="1235261" y="292024"/>
                  </a:lnTo>
                  <a:lnTo>
                    <a:pt x="1223644" y="309249"/>
                  </a:lnTo>
                  <a:lnTo>
                    <a:pt x="1206408" y="320862"/>
                  </a:lnTo>
                  <a:lnTo>
                    <a:pt x="1185291" y="325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55660" y="6068060"/>
              <a:ext cx="1239520" cy="325120"/>
            </a:xfrm>
            <a:custGeom>
              <a:avLst/>
              <a:gdLst/>
              <a:ahLst/>
              <a:cxnLst/>
              <a:rect l="l" t="t" r="r" b="b"/>
              <a:pathLst>
                <a:path w="1239520" h="325120">
                  <a:moveTo>
                    <a:pt x="0" y="54190"/>
                  </a:moveTo>
                  <a:lnTo>
                    <a:pt x="0" y="54190"/>
                  </a:lnTo>
                  <a:lnTo>
                    <a:pt x="4257" y="33095"/>
                  </a:lnTo>
                  <a:lnTo>
                    <a:pt x="15875" y="15870"/>
                  </a:lnTo>
                  <a:lnTo>
                    <a:pt x="33110" y="4256"/>
                  </a:lnTo>
                  <a:lnTo>
                    <a:pt x="54228" y="0"/>
                  </a:lnTo>
                  <a:lnTo>
                    <a:pt x="1185291" y="0"/>
                  </a:lnTo>
                  <a:lnTo>
                    <a:pt x="1185291" y="0"/>
                  </a:lnTo>
                  <a:lnTo>
                    <a:pt x="1206408" y="4256"/>
                  </a:lnTo>
                  <a:lnTo>
                    <a:pt x="1223644" y="15870"/>
                  </a:lnTo>
                  <a:lnTo>
                    <a:pt x="1235261" y="33095"/>
                  </a:lnTo>
                  <a:lnTo>
                    <a:pt x="1239519" y="54190"/>
                  </a:lnTo>
                  <a:lnTo>
                    <a:pt x="1239519" y="270929"/>
                  </a:lnTo>
                  <a:lnTo>
                    <a:pt x="1239519" y="270929"/>
                  </a:lnTo>
                  <a:lnTo>
                    <a:pt x="1185291" y="325119"/>
                  </a:lnTo>
                  <a:lnTo>
                    <a:pt x="54228" y="325119"/>
                  </a:lnTo>
                  <a:lnTo>
                    <a:pt x="54228" y="325119"/>
                  </a:lnTo>
                  <a:lnTo>
                    <a:pt x="0" y="270929"/>
                  </a:lnTo>
                  <a:lnTo>
                    <a:pt x="0" y="54190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15479" y="6101080"/>
              <a:ext cx="1209040" cy="322580"/>
            </a:xfrm>
            <a:custGeom>
              <a:avLst/>
              <a:gdLst/>
              <a:ahLst/>
              <a:cxnLst/>
              <a:rect l="l" t="t" r="r" b="b"/>
              <a:pathLst>
                <a:path w="1209040" h="322579">
                  <a:moveTo>
                    <a:pt x="1155319" y="322579"/>
                  </a:moveTo>
                  <a:lnTo>
                    <a:pt x="53721" y="322579"/>
                  </a:lnTo>
                  <a:lnTo>
                    <a:pt x="32843" y="318355"/>
                  </a:lnTo>
                  <a:lnTo>
                    <a:pt x="15763" y="306835"/>
                  </a:lnTo>
                  <a:lnTo>
                    <a:pt x="4232" y="289746"/>
                  </a:lnTo>
                  <a:lnTo>
                    <a:pt x="0" y="268820"/>
                  </a:lnTo>
                  <a:lnTo>
                    <a:pt x="0" y="53759"/>
                  </a:lnTo>
                  <a:lnTo>
                    <a:pt x="4232" y="32832"/>
                  </a:lnTo>
                  <a:lnTo>
                    <a:pt x="15763" y="15744"/>
                  </a:lnTo>
                  <a:lnTo>
                    <a:pt x="32843" y="4223"/>
                  </a:lnTo>
                  <a:lnTo>
                    <a:pt x="53721" y="0"/>
                  </a:lnTo>
                  <a:lnTo>
                    <a:pt x="1155319" y="0"/>
                  </a:lnTo>
                  <a:lnTo>
                    <a:pt x="1176196" y="4223"/>
                  </a:lnTo>
                  <a:lnTo>
                    <a:pt x="1193276" y="15744"/>
                  </a:lnTo>
                  <a:lnTo>
                    <a:pt x="1204806" y="32832"/>
                  </a:lnTo>
                  <a:lnTo>
                    <a:pt x="1209040" y="53759"/>
                  </a:lnTo>
                  <a:lnTo>
                    <a:pt x="1209040" y="268820"/>
                  </a:lnTo>
                  <a:lnTo>
                    <a:pt x="1204806" y="289746"/>
                  </a:lnTo>
                  <a:lnTo>
                    <a:pt x="1193276" y="306835"/>
                  </a:lnTo>
                  <a:lnTo>
                    <a:pt x="1176196" y="318355"/>
                  </a:lnTo>
                  <a:lnTo>
                    <a:pt x="1155319" y="322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015479" y="6101080"/>
              <a:ext cx="1209040" cy="322580"/>
            </a:xfrm>
            <a:custGeom>
              <a:avLst/>
              <a:gdLst/>
              <a:ahLst/>
              <a:cxnLst/>
              <a:rect l="l" t="t" r="r" b="b"/>
              <a:pathLst>
                <a:path w="1209040" h="322579">
                  <a:moveTo>
                    <a:pt x="0" y="53759"/>
                  </a:moveTo>
                  <a:lnTo>
                    <a:pt x="0" y="53759"/>
                  </a:lnTo>
                  <a:lnTo>
                    <a:pt x="4232" y="32832"/>
                  </a:lnTo>
                  <a:lnTo>
                    <a:pt x="15763" y="15744"/>
                  </a:lnTo>
                  <a:lnTo>
                    <a:pt x="32843" y="4223"/>
                  </a:lnTo>
                  <a:lnTo>
                    <a:pt x="53721" y="0"/>
                  </a:lnTo>
                  <a:lnTo>
                    <a:pt x="1155319" y="0"/>
                  </a:lnTo>
                  <a:lnTo>
                    <a:pt x="1155319" y="0"/>
                  </a:lnTo>
                  <a:lnTo>
                    <a:pt x="1176196" y="4223"/>
                  </a:lnTo>
                  <a:lnTo>
                    <a:pt x="1193276" y="15744"/>
                  </a:lnTo>
                  <a:lnTo>
                    <a:pt x="1204806" y="32832"/>
                  </a:lnTo>
                  <a:lnTo>
                    <a:pt x="1209040" y="53759"/>
                  </a:lnTo>
                  <a:lnTo>
                    <a:pt x="1209040" y="268820"/>
                  </a:lnTo>
                  <a:lnTo>
                    <a:pt x="1209040" y="268820"/>
                  </a:lnTo>
                  <a:lnTo>
                    <a:pt x="1155319" y="322579"/>
                  </a:lnTo>
                  <a:lnTo>
                    <a:pt x="53721" y="322579"/>
                  </a:lnTo>
                  <a:lnTo>
                    <a:pt x="53721" y="322579"/>
                  </a:lnTo>
                  <a:lnTo>
                    <a:pt x="0" y="268820"/>
                  </a:lnTo>
                  <a:lnTo>
                    <a:pt x="0" y="53759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680960" y="5673064"/>
              <a:ext cx="1316355" cy="427355"/>
            </a:xfrm>
            <a:custGeom>
              <a:avLst/>
              <a:gdLst/>
              <a:ahLst/>
              <a:cxnLst/>
              <a:rect l="l" t="t" r="r" b="b"/>
              <a:pathLst>
                <a:path w="1316354" h="427354">
                  <a:moveTo>
                    <a:pt x="114300" y="330809"/>
                  </a:moveTo>
                  <a:lnTo>
                    <a:pt x="112649" y="323964"/>
                  </a:lnTo>
                  <a:lnTo>
                    <a:pt x="102235" y="317500"/>
                  </a:lnTo>
                  <a:lnTo>
                    <a:pt x="95377" y="319125"/>
                  </a:lnTo>
                  <a:lnTo>
                    <a:pt x="92075" y="324345"/>
                  </a:lnTo>
                  <a:lnTo>
                    <a:pt x="67348" y="364350"/>
                  </a:lnTo>
                  <a:lnTo>
                    <a:pt x="67360" y="363842"/>
                  </a:lnTo>
                  <a:lnTo>
                    <a:pt x="76454" y="13004"/>
                  </a:lnTo>
                  <a:lnTo>
                    <a:pt x="54229" y="12433"/>
                  </a:lnTo>
                  <a:lnTo>
                    <a:pt x="45123" y="363842"/>
                  </a:lnTo>
                  <a:lnTo>
                    <a:pt x="22479" y="322541"/>
                  </a:lnTo>
                  <a:lnTo>
                    <a:pt x="19431" y="317169"/>
                  </a:lnTo>
                  <a:lnTo>
                    <a:pt x="12700" y="315201"/>
                  </a:lnTo>
                  <a:lnTo>
                    <a:pt x="2032" y="321106"/>
                  </a:lnTo>
                  <a:lnTo>
                    <a:pt x="0" y="327863"/>
                  </a:lnTo>
                  <a:lnTo>
                    <a:pt x="2921" y="333248"/>
                  </a:lnTo>
                  <a:lnTo>
                    <a:pt x="54610" y="427266"/>
                  </a:lnTo>
                  <a:lnTo>
                    <a:pt x="93484" y="364350"/>
                  </a:lnTo>
                  <a:lnTo>
                    <a:pt x="110998" y="336029"/>
                  </a:lnTo>
                  <a:lnTo>
                    <a:pt x="114300" y="330809"/>
                  </a:lnTo>
                  <a:close/>
                </a:path>
                <a:path w="1316354" h="427354">
                  <a:moveTo>
                    <a:pt x="1315847" y="298907"/>
                  </a:moveTo>
                  <a:lnTo>
                    <a:pt x="1314069" y="292100"/>
                  </a:lnTo>
                  <a:lnTo>
                    <a:pt x="1308862" y="289001"/>
                  </a:lnTo>
                  <a:lnTo>
                    <a:pt x="1303528" y="285889"/>
                  </a:lnTo>
                  <a:lnTo>
                    <a:pt x="1296670" y="287667"/>
                  </a:lnTo>
                  <a:lnTo>
                    <a:pt x="1294231" y="291896"/>
                  </a:lnTo>
                  <a:lnTo>
                    <a:pt x="1269796" y="333616"/>
                  </a:lnTo>
                  <a:lnTo>
                    <a:pt x="1270381" y="38"/>
                  </a:lnTo>
                  <a:lnTo>
                    <a:pt x="1248156" y="0"/>
                  </a:lnTo>
                  <a:lnTo>
                    <a:pt x="1247571" y="333616"/>
                  </a:lnTo>
                  <a:lnTo>
                    <a:pt x="1223467" y="292100"/>
                  </a:lnTo>
                  <a:lnTo>
                    <a:pt x="1220851" y="287528"/>
                  </a:lnTo>
                  <a:lnTo>
                    <a:pt x="1213993" y="285724"/>
                  </a:lnTo>
                  <a:lnTo>
                    <a:pt x="1208786" y="288810"/>
                  </a:lnTo>
                  <a:lnTo>
                    <a:pt x="1203452" y="291896"/>
                  </a:lnTo>
                  <a:lnTo>
                    <a:pt x="1201674" y="298691"/>
                  </a:lnTo>
                  <a:lnTo>
                    <a:pt x="1204709" y="303999"/>
                  </a:lnTo>
                  <a:lnTo>
                    <a:pt x="1258570" y="396760"/>
                  </a:lnTo>
                  <a:lnTo>
                    <a:pt x="1295552" y="333616"/>
                  </a:lnTo>
                  <a:lnTo>
                    <a:pt x="1312786" y="304203"/>
                  </a:lnTo>
                  <a:lnTo>
                    <a:pt x="1315847" y="2989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60310" y="3034029"/>
              <a:ext cx="1501140" cy="416559"/>
            </a:xfrm>
            <a:custGeom>
              <a:avLst/>
              <a:gdLst/>
              <a:ahLst/>
              <a:cxnLst/>
              <a:rect l="l" t="t" r="r" b="b"/>
              <a:pathLst>
                <a:path w="1501140" h="416560">
                  <a:moveTo>
                    <a:pt x="1431671" y="416559"/>
                  </a:moveTo>
                  <a:lnTo>
                    <a:pt x="69469" y="416559"/>
                  </a:lnTo>
                  <a:lnTo>
                    <a:pt x="42432" y="411098"/>
                  </a:lnTo>
                  <a:lnTo>
                    <a:pt x="20351" y="396208"/>
                  </a:lnTo>
                  <a:lnTo>
                    <a:pt x="5461" y="374126"/>
                  </a:lnTo>
                  <a:lnTo>
                    <a:pt x="0" y="347090"/>
                  </a:lnTo>
                  <a:lnTo>
                    <a:pt x="0" y="69469"/>
                  </a:lnTo>
                  <a:lnTo>
                    <a:pt x="5461" y="42432"/>
                  </a:lnTo>
                  <a:lnTo>
                    <a:pt x="20351" y="20351"/>
                  </a:lnTo>
                  <a:lnTo>
                    <a:pt x="42432" y="5461"/>
                  </a:lnTo>
                  <a:lnTo>
                    <a:pt x="69469" y="0"/>
                  </a:lnTo>
                  <a:lnTo>
                    <a:pt x="1431671" y="0"/>
                  </a:lnTo>
                  <a:lnTo>
                    <a:pt x="1458706" y="5461"/>
                  </a:lnTo>
                  <a:lnTo>
                    <a:pt x="1480788" y="20351"/>
                  </a:lnTo>
                  <a:lnTo>
                    <a:pt x="1495677" y="42432"/>
                  </a:lnTo>
                  <a:lnTo>
                    <a:pt x="1501140" y="69469"/>
                  </a:lnTo>
                  <a:lnTo>
                    <a:pt x="1501140" y="347090"/>
                  </a:lnTo>
                  <a:lnTo>
                    <a:pt x="1495677" y="374126"/>
                  </a:lnTo>
                  <a:lnTo>
                    <a:pt x="1480788" y="396208"/>
                  </a:lnTo>
                  <a:lnTo>
                    <a:pt x="1458706" y="411098"/>
                  </a:lnTo>
                  <a:lnTo>
                    <a:pt x="1431671" y="4165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560310" y="3034029"/>
              <a:ext cx="1501140" cy="416559"/>
            </a:xfrm>
            <a:custGeom>
              <a:avLst/>
              <a:gdLst/>
              <a:ahLst/>
              <a:cxnLst/>
              <a:rect l="l" t="t" r="r" b="b"/>
              <a:pathLst>
                <a:path w="1501140" h="416560">
                  <a:moveTo>
                    <a:pt x="0" y="69469"/>
                  </a:moveTo>
                  <a:lnTo>
                    <a:pt x="0" y="69469"/>
                  </a:lnTo>
                  <a:lnTo>
                    <a:pt x="5461" y="42432"/>
                  </a:lnTo>
                  <a:lnTo>
                    <a:pt x="20351" y="20351"/>
                  </a:lnTo>
                  <a:lnTo>
                    <a:pt x="42432" y="5461"/>
                  </a:lnTo>
                  <a:lnTo>
                    <a:pt x="69469" y="0"/>
                  </a:lnTo>
                  <a:lnTo>
                    <a:pt x="1431671" y="0"/>
                  </a:lnTo>
                  <a:lnTo>
                    <a:pt x="1431671" y="0"/>
                  </a:lnTo>
                  <a:lnTo>
                    <a:pt x="1458706" y="5461"/>
                  </a:lnTo>
                  <a:lnTo>
                    <a:pt x="1480788" y="20351"/>
                  </a:lnTo>
                  <a:lnTo>
                    <a:pt x="1495677" y="42432"/>
                  </a:lnTo>
                  <a:lnTo>
                    <a:pt x="1501140" y="69469"/>
                  </a:lnTo>
                  <a:lnTo>
                    <a:pt x="1501140" y="347090"/>
                  </a:lnTo>
                  <a:lnTo>
                    <a:pt x="1501140" y="347090"/>
                  </a:lnTo>
                  <a:lnTo>
                    <a:pt x="1431671" y="416559"/>
                  </a:lnTo>
                  <a:lnTo>
                    <a:pt x="69469" y="416559"/>
                  </a:lnTo>
                  <a:lnTo>
                    <a:pt x="69469" y="416559"/>
                  </a:lnTo>
                  <a:lnTo>
                    <a:pt x="0" y="347090"/>
                  </a:lnTo>
                  <a:lnTo>
                    <a:pt x="0" y="69469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52460" y="3450589"/>
              <a:ext cx="114300" cy="24637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560310" y="4331969"/>
              <a:ext cx="1501140" cy="358140"/>
            </a:xfrm>
            <a:custGeom>
              <a:avLst/>
              <a:gdLst/>
              <a:ahLst/>
              <a:cxnLst/>
              <a:rect l="l" t="t" r="r" b="b"/>
              <a:pathLst>
                <a:path w="1501140" h="358139">
                  <a:moveTo>
                    <a:pt x="1441450" y="358139"/>
                  </a:moveTo>
                  <a:lnTo>
                    <a:pt x="59690" y="358139"/>
                  </a:lnTo>
                  <a:lnTo>
                    <a:pt x="36432" y="353455"/>
                  </a:lnTo>
                  <a:lnTo>
                    <a:pt x="17462" y="340677"/>
                  </a:lnTo>
                  <a:lnTo>
                    <a:pt x="4683" y="321705"/>
                  </a:lnTo>
                  <a:lnTo>
                    <a:pt x="0" y="298449"/>
                  </a:lnTo>
                  <a:lnTo>
                    <a:pt x="0" y="59688"/>
                  </a:lnTo>
                  <a:lnTo>
                    <a:pt x="4683" y="36432"/>
                  </a:lnTo>
                  <a:lnTo>
                    <a:pt x="17462" y="17462"/>
                  </a:lnTo>
                  <a:lnTo>
                    <a:pt x="36432" y="4683"/>
                  </a:lnTo>
                  <a:lnTo>
                    <a:pt x="59690" y="0"/>
                  </a:lnTo>
                  <a:lnTo>
                    <a:pt x="1441450" y="0"/>
                  </a:lnTo>
                  <a:lnTo>
                    <a:pt x="1464706" y="4683"/>
                  </a:lnTo>
                  <a:lnTo>
                    <a:pt x="1483676" y="17462"/>
                  </a:lnTo>
                  <a:lnTo>
                    <a:pt x="1496456" y="36432"/>
                  </a:lnTo>
                  <a:lnTo>
                    <a:pt x="1501140" y="59688"/>
                  </a:lnTo>
                  <a:lnTo>
                    <a:pt x="1501140" y="298449"/>
                  </a:lnTo>
                  <a:lnTo>
                    <a:pt x="1496456" y="321705"/>
                  </a:lnTo>
                  <a:lnTo>
                    <a:pt x="1483676" y="340677"/>
                  </a:lnTo>
                  <a:lnTo>
                    <a:pt x="1464706" y="353455"/>
                  </a:lnTo>
                  <a:lnTo>
                    <a:pt x="1441450" y="358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560310" y="4331969"/>
              <a:ext cx="1501140" cy="358140"/>
            </a:xfrm>
            <a:custGeom>
              <a:avLst/>
              <a:gdLst/>
              <a:ahLst/>
              <a:cxnLst/>
              <a:rect l="l" t="t" r="r" b="b"/>
              <a:pathLst>
                <a:path w="1501140" h="358139">
                  <a:moveTo>
                    <a:pt x="0" y="59688"/>
                  </a:moveTo>
                  <a:lnTo>
                    <a:pt x="0" y="59688"/>
                  </a:lnTo>
                  <a:lnTo>
                    <a:pt x="4683" y="36432"/>
                  </a:lnTo>
                  <a:lnTo>
                    <a:pt x="17462" y="17462"/>
                  </a:lnTo>
                  <a:lnTo>
                    <a:pt x="36432" y="4683"/>
                  </a:lnTo>
                  <a:lnTo>
                    <a:pt x="59690" y="0"/>
                  </a:lnTo>
                  <a:lnTo>
                    <a:pt x="1441450" y="0"/>
                  </a:lnTo>
                  <a:lnTo>
                    <a:pt x="1441450" y="0"/>
                  </a:lnTo>
                  <a:lnTo>
                    <a:pt x="1464706" y="4683"/>
                  </a:lnTo>
                  <a:lnTo>
                    <a:pt x="1483676" y="17462"/>
                  </a:lnTo>
                  <a:lnTo>
                    <a:pt x="1496456" y="36432"/>
                  </a:lnTo>
                  <a:lnTo>
                    <a:pt x="1501140" y="59688"/>
                  </a:lnTo>
                  <a:lnTo>
                    <a:pt x="1501140" y="298449"/>
                  </a:lnTo>
                  <a:lnTo>
                    <a:pt x="1501140" y="298449"/>
                  </a:lnTo>
                  <a:lnTo>
                    <a:pt x="1441450" y="358139"/>
                  </a:lnTo>
                  <a:lnTo>
                    <a:pt x="59690" y="358139"/>
                  </a:lnTo>
                  <a:lnTo>
                    <a:pt x="59690" y="358139"/>
                  </a:lnTo>
                  <a:lnTo>
                    <a:pt x="0" y="298449"/>
                  </a:lnTo>
                  <a:lnTo>
                    <a:pt x="0" y="59688"/>
                  </a:lnTo>
                  <a:close/>
                </a:path>
              </a:pathLst>
            </a:custGeom>
            <a:ln w="12699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52460" y="4690110"/>
              <a:ext cx="114300" cy="26161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52460" y="2823210"/>
              <a:ext cx="114300" cy="21221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244329" y="4392930"/>
              <a:ext cx="919480" cy="284480"/>
            </a:xfrm>
            <a:custGeom>
              <a:avLst/>
              <a:gdLst/>
              <a:ahLst/>
              <a:cxnLst/>
              <a:rect l="l" t="t" r="r" b="b"/>
              <a:pathLst>
                <a:path w="919479" h="284479">
                  <a:moveTo>
                    <a:pt x="0" y="47370"/>
                  </a:moveTo>
                  <a:lnTo>
                    <a:pt x="0" y="47370"/>
                  </a:lnTo>
                  <a:lnTo>
                    <a:pt x="3723" y="28932"/>
                  </a:lnTo>
                  <a:lnTo>
                    <a:pt x="13875" y="13874"/>
                  </a:lnTo>
                  <a:lnTo>
                    <a:pt x="28932" y="3722"/>
                  </a:lnTo>
                  <a:lnTo>
                    <a:pt x="47371" y="0"/>
                  </a:lnTo>
                  <a:lnTo>
                    <a:pt x="872109" y="0"/>
                  </a:lnTo>
                  <a:lnTo>
                    <a:pt x="872109" y="0"/>
                  </a:lnTo>
                  <a:lnTo>
                    <a:pt x="890548" y="3722"/>
                  </a:lnTo>
                  <a:lnTo>
                    <a:pt x="905606" y="13874"/>
                  </a:lnTo>
                  <a:lnTo>
                    <a:pt x="915758" y="28932"/>
                  </a:lnTo>
                  <a:lnTo>
                    <a:pt x="919479" y="47370"/>
                  </a:lnTo>
                  <a:lnTo>
                    <a:pt x="919479" y="237108"/>
                  </a:lnTo>
                  <a:lnTo>
                    <a:pt x="919479" y="237108"/>
                  </a:lnTo>
                  <a:lnTo>
                    <a:pt x="872109" y="284479"/>
                  </a:lnTo>
                  <a:lnTo>
                    <a:pt x="47371" y="284479"/>
                  </a:lnTo>
                  <a:lnTo>
                    <a:pt x="47371" y="284479"/>
                  </a:lnTo>
                  <a:lnTo>
                    <a:pt x="0" y="237108"/>
                  </a:lnTo>
                  <a:lnTo>
                    <a:pt x="0" y="47370"/>
                  </a:lnTo>
                  <a:close/>
                </a:path>
              </a:pathLst>
            </a:custGeom>
            <a:ln w="127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239250" y="4766310"/>
              <a:ext cx="919480" cy="256540"/>
            </a:xfrm>
            <a:custGeom>
              <a:avLst/>
              <a:gdLst/>
              <a:ahLst/>
              <a:cxnLst/>
              <a:rect l="l" t="t" r="r" b="b"/>
              <a:pathLst>
                <a:path w="919479" h="256539">
                  <a:moveTo>
                    <a:pt x="0" y="42797"/>
                  </a:moveTo>
                  <a:lnTo>
                    <a:pt x="0" y="42797"/>
                  </a:lnTo>
                  <a:lnTo>
                    <a:pt x="3365" y="26145"/>
                  </a:lnTo>
                  <a:lnTo>
                    <a:pt x="12541" y="12541"/>
                  </a:lnTo>
                  <a:lnTo>
                    <a:pt x="26145" y="3365"/>
                  </a:lnTo>
                  <a:lnTo>
                    <a:pt x="42799" y="0"/>
                  </a:lnTo>
                  <a:lnTo>
                    <a:pt x="876680" y="0"/>
                  </a:lnTo>
                  <a:lnTo>
                    <a:pt x="876680" y="0"/>
                  </a:lnTo>
                  <a:lnTo>
                    <a:pt x="893332" y="3365"/>
                  </a:lnTo>
                  <a:lnTo>
                    <a:pt x="906938" y="12541"/>
                  </a:lnTo>
                  <a:lnTo>
                    <a:pt x="916114" y="26145"/>
                  </a:lnTo>
                  <a:lnTo>
                    <a:pt x="919479" y="42797"/>
                  </a:lnTo>
                  <a:lnTo>
                    <a:pt x="919479" y="213740"/>
                  </a:lnTo>
                  <a:lnTo>
                    <a:pt x="919479" y="213740"/>
                  </a:lnTo>
                  <a:lnTo>
                    <a:pt x="876680" y="256538"/>
                  </a:lnTo>
                  <a:lnTo>
                    <a:pt x="42799" y="256538"/>
                  </a:lnTo>
                  <a:lnTo>
                    <a:pt x="42799" y="256538"/>
                  </a:lnTo>
                  <a:lnTo>
                    <a:pt x="0" y="213740"/>
                  </a:lnTo>
                  <a:lnTo>
                    <a:pt x="0" y="42797"/>
                  </a:lnTo>
                  <a:close/>
                </a:path>
              </a:pathLst>
            </a:custGeom>
            <a:ln w="12699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158730" y="3808729"/>
              <a:ext cx="393065" cy="1165225"/>
            </a:xfrm>
            <a:custGeom>
              <a:avLst/>
              <a:gdLst/>
              <a:ahLst/>
              <a:cxnLst/>
              <a:rect l="l" t="t" r="r" b="b"/>
              <a:pathLst>
                <a:path w="393065" h="1165225">
                  <a:moveTo>
                    <a:pt x="382397" y="596900"/>
                  </a:moveTo>
                  <a:lnTo>
                    <a:pt x="306197" y="558800"/>
                  </a:lnTo>
                  <a:lnTo>
                    <a:pt x="306197" y="590550"/>
                  </a:lnTo>
                  <a:lnTo>
                    <a:pt x="187452" y="590550"/>
                  </a:lnTo>
                  <a:lnTo>
                    <a:pt x="187452" y="722249"/>
                  </a:lnTo>
                  <a:lnTo>
                    <a:pt x="5080" y="722249"/>
                  </a:lnTo>
                  <a:lnTo>
                    <a:pt x="5080" y="734949"/>
                  </a:lnTo>
                  <a:lnTo>
                    <a:pt x="200152" y="734949"/>
                  </a:lnTo>
                  <a:lnTo>
                    <a:pt x="200152" y="603250"/>
                  </a:lnTo>
                  <a:lnTo>
                    <a:pt x="306197" y="603250"/>
                  </a:lnTo>
                  <a:lnTo>
                    <a:pt x="306197" y="635000"/>
                  </a:lnTo>
                  <a:lnTo>
                    <a:pt x="369697" y="603250"/>
                  </a:lnTo>
                  <a:lnTo>
                    <a:pt x="382397" y="596900"/>
                  </a:lnTo>
                  <a:close/>
                </a:path>
                <a:path w="393065" h="1165225">
                  <a:moveTo>
                    <a:pt x="383032" y="38100"/>
                  </a:moveTo>
                  <a:lnTo>
                    <a:pt x="306832" y="0"/>
                  </a:lnTo>
                  <a:lnTo>
                    <a:pt x="306832" y="31750"/>
                  </a:lnTo>
                  <a:lnTo>
                    <a:pt x="251206" y="31750"/>
                  </a:lnTo>
                  <a:lnTo>
                    <a:pt x="251206" y="372999"/>
                  </a:lnTo>
                  <a:lnTo>
                    <a:pt x="132080" y="372999"/>
                  </a:lnTo>
                  <a:lnTo>
                    <a:pt x="132080" y="385699"/>
                  </a:lnTo>
                  <a:lnTo>
                    <a:pt x="263906" y="385699"/>
                  </a:lnTo>
                  <a:lnTo>
                    <a:pt x="263906" y="44450"/>
                  </a:lnTo>
                  <a:lnTo>
                    <a:pt x="306832" y="44450"/>
                  </a:lnTo>
                  <a:lnTo>
                    <a:pt x="306832" y="76200"/>
                  </a:lnTo>
                  <a:lnTo>
                    <a:pt x="370332" y="44450"/>
                  </a:lnTo>
                  <a:lnTo>
                    <a:pt x="383032" y="38100"/>
                  </a:lnTo>
                  <a:close/>
                </a:path>
                <a:path w="393065" h="1165225">
                  <a:moveTo>
                    <a:pt x="392684" y="1126744"/>
                  </a:moveTo>
                  <a:lnTo>
                    <a:pt x="379984" y="1120394"/>
                  </a:lnTo>
                  <a:lnTo>
                    <a:pt x="316484" y="1088644"/>
                  </a:lnTo>
                  <a:lnTo>
                    <a:pt x="316484" y="1120394"/>
                  </a:lnTo>
                  <a:lnTo>
                    <a:pt x="202692" y="1120394"/>
                  </a:lnTo>
                  <a:lnTo>
                    <a:pt x="202692" y="1080770"/>
                  </a:lnTo>
                  <a:lnTo>
                    <a:pt x="0" y="1080770"/>
                  </a:lnTo>
                  <a:lnTo>
                    <a:pt x="0" y="1093470"/>
                  </a:lnTo>
                  <a:lnTo>
                    <a:pt x="189992" y="1093470"/>
                  </a:lnTo>
                  <a:lnTo>
                    <a:pt x="189992" y="1133094"/>
                  </a:lnTo>
                  <a:lnTo>
                    <a:pt x="316484" y="1133094"/>
                  </a:lnTo>
                  <a:lnTo>
                    <a:pt x="316484" y="1164844"/>
                  </a:lnTo>
                  <a:lnTo>
                    <a:pt x="392684" y="1126744"/>
                  </a:lnTo>
                  <a:close/>
                </a:path>
              </a:pathLst>
            </a:custGeom>
            <a:solidFill>
              <a:srgbClr val="6C14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6220" y="1562100"/>
              <a:ext cx="11745595" cy="4897120"/>
            </a:xfrm>
            <a:custGeom>
              <a:avLst/>
              <a:gdLst/>
              <a:ahLst/>
              <a:cxnLst/>
              <a:rect l="l" t="t" r="r" b="b"/>
              <a:pathLst>
                <a:path w="11745595" h="4897120">
                  <a:moveTo>
                    <a:pt x="0" y="4892724"/>
                  </a:moveTo>
                  <a:lnTo>
                    <a:pt x="11672570" y="4861560"/>
                  </a:lnTo>
                </a:path>
                <a:path w="11745595" h="4897120">
                  <a:moveTo>
                    <a:pt x="114871" y="43179"/>
                  </a:moveTo>
                  <a:lnTo>
                    <a:pt x="40639" y="4896699"/>
                  </a:lnTo>
                </a:path>
                <a:path w="11745595" h="4897120">
                  <a:moveTo>
                    <a:pt x="11745595" y="0"/>
                  </a:moveTo>
                  <a:lnTo>
                    <a:pt x="11671300" y="4853520"/>
                  </a:lnTo>
                </a:path>
              </a:pathLst>
            </a:custGeom>
            <a:ln w="19050">
              <a:solidFill>
                <a:srgbClr val="BB93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69814" y="2603880"/>
              <a:ext cx="2172970" cy="2620645"/>
            </a:xfrm>
            <a:custGeom>
              <a:avLst/>
              <a:gdLst/>
              <a:ahLst/>
              <a:cxnLst/>
              <a:rect l="l" t="t" r="r" b="b"/>
              <a:pathLst>
                <a:path w="2172970" h="2620645">
                  <a:moveTo>
                    <a:pt x="2147405" y="11061"/>
                  </a:moveTo>
                  <a:lnTo>
                    <a:pt x="2128456" y="0"/>
                  </a:lnTo>
                  <a:lnTo>
                    <a:pt x="1479550" y="0"/>
                  </a:lnTo>
                  <a:lnTo>
                    <a:pt x="1479550" y="2597924"/>
                  </a:lnTo>
                  <a:lnTo>
                    <a:pt x="22225" y="2597924"/>
                  </a:lnTo>
                  <a:lnTo>
                    <a:pt x="22225" y="2380500"/>
                  </a:lnTo>
                  <a:lnTo>
                    <a:pt x="0" y="2380500"/>
                  </a:lnTo>
                  <a:lnTo>
                    <a:pt x="0" y="2620149"/>
                  </a:lnTo>
                  <a:lnTo>
                    <a:pt x="1501775" y="2620149"/>
                  </a:lnTo>
                  <a:lnTo>
                    <a:pt x="1501775" y="2609100"/>
                  </a:lnTo>
                  <a:lnTo>
                    <a:pt x="1501775" y="2597924"/>
                  </a:lnTo>
                  <a:lnTo>
                    <a:pt x="1501775" y="22225"/>
                  </a:lnTo>
                  <a:lnTo>
                    <a:pt x="2128240" y="22225"/>
                  </a:lnTo>
                  <a:lnTo>
                    <a:pt x="2147405" y="11061"/>
                  </a:lnTo>
                  <a:close/>
                </a:path>
                <a:path w="2172970" h="2620645">
                  <a:moveTo>
                    <a:pt x="2172385" y="22225"/>
                  </a:moveTo>
                  <a:lnTo>
                    <a:pt x="2169541" y="22225"/>
                  </a:lnTo>
                  <a:lnTo>
                    <a:pt x="2169541" y="20713"/>
                  </a:lnTo>
                  <a:lnTo>
                    <a:pt x="2163953" y="20713"/>
                  </a:lnTo>
                  <a:lnTo>
                    <a:pt x="2147405" y="11061"/>
                  </a:lnTo>
                  <a:lnTo>
                    <a:pt x="2087753" y="45859"/>
                  </a:lnTo>
                  <a:lnTo>
                    <a:pt x="2082406" y="49034"/>
                  </a:lnTo>
                  <a:lnTo>
                    <a:pt x="2080628" y="55765"/>
                  </a:lnTo>
                  <a:lnTo>
                    <a:pt x="2083689" y="61087"/>
                  </a:lnTo>
                  <a:lnTo>
                    <a:pt x="2086864" y="66433"/>
                  </a:lnTo>
                  <a:lnTo>
                    <a:pt x="2093582" y="68211"/>
                  </a:lnTo>
                  <a:lnTo>
                    <a:pt x="2098929" y="65163"/>
                  </a:lnTo>
                  <a:lnTo>
                    <a:pt x="2172385" y="2222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50454" y="2557780"/>
              <a:ext cx="110871" cy="6832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226550" y="5139689"/>
              <a:ext cx="919480" cy="233679"/>
            </a:xfrm>
            <a:custGeom>
              <a:avLst/>
              <a:gdLst/>
              <a:ahLst/>
              <a:cxnLst/>
              <a:rect l="l" t="t" r="r" b="b"/>
              <a:pathLst>
                <a:path w="919479" h="233679">
                  <a:moveTo>
                    <a:pt x="0" y="38988"/>
                  </a:moveTo>
                  <a:lnTo>
                    <a:pt x="0" y="38988"/>
                  </a:lnTo>
                  <a:lnTo>
                    <a:pt x="3055" y="23787"/>
                  </a:lnTo>
                  <a:lnTo>
                    <a:pt x="11397" y="11397"/>
                  </a:lnTo>
                  <a:lnTo>
                    <a:pt x="23787" y="3055"/>
                  </a:lnTo>
                  <a:lnTo>
                    <a:pt x="38988" y="0"/>
                  </a:lnTo>
                  <a:lnTo>
                    <a:pt x="880491" y="0"/>
                  </a:lnTo>
                  <a:lnTo>
                    <a:pt x="880491" y="0"/>
                  </a:lnTo>
                  <a:lnTo>
                    <a:pt x="895690" y="3055"/>
                  </a:lnTo>
                  <a:lnTo>
                    <a:pt x="908081" y="11397"/>
                  </a:lnTo>
                  <a:lnTo>
                    <a:pt x="916424" y="23787"/>
                  </a:lnTo>
                  <a:lnTo>
                    <a:pt x="919479" y="38988"/>
                  </a:lnTo>
                  <a:lnTo>
                    <a:pt x="919479" y="194690"/>
                  </a:lnTo>
                  <a:lnTo>
                    <a:pt x="919479" y="194690"/>
                  </a:lnTo>
                  <a:lnTo>
                    <a:pt x="880491" y="233679"/>
                  </a:lnTo>
                  <a:lnTo>
                    <a:pt x="38988" y="233679"/>
                  </a:lnTo>
                  <a:lnTo>
                    <a:pt x="38988" y="233679"/>
                  </a:lnTo>
                  <a:lnTo>
                    <a:pt x="0" y="194690"/>
                  </a:lnTo>
                  <a:lnTo>
                    <a:pt x="0" y="38988"/>
                  </a:lnTo>
                  <a:close/>
                </a:path>
              </a:pathLst>
            </a:custGeom>
            <a:ln w="127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055735" y="4253445"/>
              <a:ext cx="132080" cy="261620"/>
            </a:xfrm>
            <a:custGeom>
              <a:avLst/>
              <a:gdLst/>
              <a:ahLst/>
              <a:cxnLst/>
              <a:rect l="l" t="t" r="r" b="b"/>
              <a:pathLst>
                <a:path w="132079" h="261620">
                  <a:moveTo>
                    <a:pt x="11430" y="261277"/>
                  </a:moveTo>
                  <a:lnTo>
                    <a:pt x="0" y="255816"/>
                  </a:lnTo>
                  <a:lnTo>
                    <a:pt x="120311" y="0"/>
                  </a:lnTo>
                  <a:lnTo>
                    <a:pt x="131769" y="5401"/>
                  </a:lnTo>
                  <a:lnTo>
                    <a:pt x="11430" y="261277"/>
                  </a:lnTo>
                  <a:close/>
                </a:path>
              </a:pathLst>
            </a:custGeom>
            <a:solidFill>
              <a:srgbClr val="6C14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47302" y="4187189"/>
              <a:ext cx="68961" cy="8521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60561" y="4488942"/>
              <a:ext cx="185673" cy="75563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055227" y="4509642"/>
              <a:ext cx="194310" cy="748665"/>
            </a:xfrm>
            <a:custGeom>
              <a:avLst/>
              <a:gdLst/>
              <a:ahLst/>
              <a:cxnLst/>
              <a:rect l="l" t="t" r="r" b="b"/>
              <a:pathLst>
                <a:path w="194309" h="748664">
                  <a:moveTo>
                    <a:pt x="173736" y="748538"/>
                  </a:moveTo>
                  <a:lnTo>
                    <a:pt x="119888" y="682498"/>
                  </a:lnTo>
                  <a:lnTo>
                    <a:pt x="150876" y="675576"/>
                  </a:lnTo>
                  <a:lnTo>
                    <a:pt x="0" y="4063"/>
                  </a:lnTo>
                  <a:lnTo>
                    <a:pt x="6223" y="2667"/>
                  </a:lnTo>
                  <a:lnTo>
                    <a:pt x="11938" y="0"/>
                  </a:lnTo>
                  <a:lnTo>
                    <a:pt x="39221" y="58394"/>
                  </a:lnTo>
                  <a:lnTo>
                    <a:pt x="25273" y="58394"/>
                  </a:lnTo>
                  <a:lnTo>
                    <a:pt x="163322" y="672795"/>
                  </a:lnTo>
                  <a:lnTo>
                    <a:pt x="192584" y="672795"/>
                  </a:lnTo>
                  <a:lnTo>
                    <a:pt x="173736" y="748538"/>
                  </a:lnTo>
                  <a:close/>
                </a:path>
                <a:path w="194309" h="748664">
                  <a:moveTo>
                    <a:pt x="185420" y="386334"/>
                  </a:moveTo>
                  <a:lnTo>
                    <a:pt x="118618" y="333375"/>
                  </a:lnTo>
                  <a:lnTo>
                    <a:pt x="147396" y="319938"/>
                  </a:lnTo>
                  <a:lnTo>
                    <a:pt x="25273" y="58394"/>
                  </a:lnTo>
                  <a:lnTo>
                    <a:pt x="39221" y="58394"/>
                  </a:lnTo>
                  <a:lnTo>
                    <a:pt x="158914" y="314565"/>
                  </a:lnTo>
                  <a:lnTo>
                    <a:pt x="187345" y="314565"/>
                  </a:lnTo>
                  <a:lnTo>
                    <a:pt x="185420" y="386334"/>
                  </a:lnTo>
                  <a:close/>
                </a:path>
                <a:path w="194309" h="748664">
                  <a:moveTo>
                    <a:pt x="187345" y="314565"/>
                  </a:moveTo>
                  <a:lnTo>
                    <a:pt x="158914" y="314565"/>
                  </a:lnTo>
                  <a:lnTo>
                    <a:pt x="187706" y="301117"/>
                  </a:lnTo>
                  <a:lnTo>
                    <a:pt x="187345" y="314565"/>
                  </a:lnTo>
                  <a:close/>
                </a:path>
                <a:path w="194309" h="748664">
                  <a:moveTo>
                    <a:pt x="192584" y="672795"/>
                  </a:moveTo>
                  <a:lnTo>
                    <a:pt x="163322" y="672795"/>
                  </a:lnTo>
                  <a:lnTo>
                    <a:pt x="194310" y="665861"/>
                  </a:lnTo>
                  <a:lnTo>
                    <a:pt x="192584" y="672795"/>
                  </a:lnTo>
                  <a:close/>
                </a:path>
              </a:pathLst>
            </a:custGeom>
            <a:solidFill>
              <a:srgbClr val="6C14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0539730" y="3693883"/>
            <a:ext cx="1328420" cy="220979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415925">
              <a:lnSpc>
                <a:spcPct val="100000"/>
              </a:lnSpc>
              <a:spcBef>
                <a:spcPts val="670"/>
              </a:spcBef>
            </a:pPr>
            <a:r>
              <a:rPr sz="800" spc="70" dirty="0">
                <a:latin typeface="Calibri"/>
                <a:cs typeface="Calibri"/>
              </a:rPr>
              <a:t>Complaint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213850" y="4044950"/>
            <a:ext cx="1076960" cy="281940"/>
          </a:xfrm>
          <a:prstGeom prst="rect">
            <a:avLst/>
          </a:prstGeom>
          <a:ln w="26479">
            <a:solidFill>
              <a:srgbClr val="585858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434"/>
              </a:spcBef>
            </a:pPr>
            <a:r>
              <a:rPr sz="1050" spc="90" dirty="0">
                <a:latin typeface="Calibri"/>
                <a:cs typeface="Calibri"/>
              </a:rPr>
              <a:t>Diagnosis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5109718" y="427532"/>
            <a:ext cx="19824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315" dirty="0">
                <a:solidFill>
                  <a:srgbClr val="9D2335"/>
                </a:solidFill>
                <a:latin typeface="Calibri"/>
                <a:cs typeface="Calibri"/>
              </a:rPr>
              <a:t>Operation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043305" y="1239964"/>
            <a:ext cx="3141980" cy="216535"/>
          </a:xfrm>
          <a:custGeom>
            <a:avLst/>
            <a:gdLst/>
            <a:ahLst/>
            <a:cxnLst/>
            <a:rect l="l" t="t" r="r" b="b"/>
            <a:pathLst>
              <a:path w="3141979" h="216534">
                <a:moveTo>
                  <a:pt x="3141979" y="216534"/>
                </a:moveTo>
                <a:lnTo>
                  <a:pt x="0" y="216534"/>
                </a:lnTo>
                <a:lnTo>
                  <a:pt x="0" y="0"/>
                </a:lnTo>
                <a:lnTo>
                  <a:pt x="3141979" y="0"/>
                </a:lnTo>
                <a:lnTo>
                  <a:pt x="3141979" y="216534"/>
                </a:lnTo>
                <a:close/>
              </a:path>
            </a:pathLst>
          </a:custGeom>
          <a:solidFill>
            <a:srgbClr val="DEC8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062355" y="1213040"/>
            <a:ext cx="10826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90" dirty="0">
                <a:solidFill>
                  <a:srgbClr val="6C142D"/>
                </a:solidFill>
                <a:latin typeface="Calibri"/>
                <a:cs typeface="Calibri"/>
              </a:rPr>
              <a:t>RECEPTION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163373" y="1213040"/>
            <a:ext cx="9137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80" dirty="0">
                <a:solidFill>
                  <a:srgbClr val="6C142D"/>
                </a:solidFill>
                <a:latin typeface="Calibri"/>
                <a:cs typeface="Calibri"/>
              </a:rPr>
              <a:t>ANALYSIS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462894" y="1213040"/>
            <a:ext cx="13881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55" dirty="0">
                <a:solidFill>
                  <a:srgbClr val="6C142D"/>
                </a:solidFill>
                <a:latin typeface="Calibri"/>
                <a:cs typeface="Calibri"/>
              </a:rPr>
              <a:t>DISEMINATION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93089" y="2363368"/>
            <a:ext cx="778765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" algn="ctr">
              <a:lnSpc>
                <a:spcPct val="100000"/>
              </a:lnSpc>
              <a:spcBef>
                <a:spcPts val="100"/>
              </a:spcBef>
            </a:pPr>
            <a:r>
              <a:rPr lang="es-AR" sz="1000" spc="85" dirty="0" err="1">
                <a:latin typeface="Calibri"/>
                <a:cs typeface="Calibri"/>
              </a:rPr>
              <a:t>Reportin</a:t>
            </a:r>
            <a:endParaRPr lang="es-AR" sz="1000" spc="85" dirty="0">
              <a:latin typeface="Calibri"/>
              <a:cs typeface="Calibri"/>
            </a:endParaRPr>
          </a:p>
          <a:p>
            <a:pPr marL="12700" marR="5080" indent="91440" algn="ctr">
              <a:lnSpc>
                <a:spcPct val="100000"/>
              </a:lnSpc>
              <a:spcBef>
                <a:spcPts val="100"/>
              </a:spcBef>
            </a:pPr>
            <a:r>
              <a:rPr sz="1000" spc="75" dirty="0" err="1">
                <a:latin typeface="Calibri"/>
                <a:cs typeface="Calibri"/>
              </a:rPr>
              <a:t>Enti</a:t>
            </a:r>
            <a:r>
              <a:rPr lang="es-AR" sz="1000" spc="75" dirty="0">
                <a:latin typeface="Calibri"/>
                <a:cs typeface="Calibri"/>
              </a:rPr>
              <a:t>ti</a:t>
            </a:r>
            <a:r>
              <a:rPr sz="1000" spc="75" dirty="0">
                <a:latin typeface="Calibri"/>
                <a:cs typeface="Calibri"/>
              </a:rPr>
              <a:t>es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354245" y="2309393"/>
            <a:ext cx="17754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000" spc="90" dirty="0">
                <a:latin typeface="Calibri"/>
                <a:cs typeface="Calibri"/>
              </a:rPr>
              <a:t>Identification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120" dirty="0">
                <a:latin typeface="Calibri"/>
                <a:cs typeface="Calibri"/>
              </a:rPr>
              <a:t>and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95" dirty="0">
                <a:latin typeface="Calibri"/>
                <a:cs typeface="Calibri"/>
              </a:rPr>
              <a:t>gr</a:t>
            </a:r>
            <a:r>
              <a:rPr lang="es-AR" sz="1000" spc="95" dirty="0">
                <a:latin typeface="Calibri"/>
                <a:cs typeface="Calibri"/>
              </a:rPr>
              <a:t>	</a:t>
            </a:r>
            <a:r>
              <a:rPr sz="1000" spc="95" dirty="0" err="1">
                <a:latin typeface="Calibri"/>
                <a:cs typeface="Calibri"/>
              </a:rPr>
              <a:t>ouping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100" dirty="0">
                <a:latin typeface="Calibri"/>
                <a:cs typeface="Calibri"/>
              </a:rPr>
              <a:t>of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105" dirty="0">
                <a:latin typeface="Calibri"/>
                <a:cs typeface="Calibri"/>
              </a:rPr>
              <a:t>operations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90" dirty="0">
                <a:latin typeface="Calibri"/>
                <a:cs typeface="Calibri"/>
              </a:rPr>
              <a:t>in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120" dirty="0">
                <a:latin typeface="Calibri"/>
                <a:cs typeface="Calibri"/>
              </a:rPr>
              <a:t>a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80" dirty="0">
                <a:latin typeface="Calibri"/>
                <a:cs typeface="Calibri"/>
              </a:rPr>
              <a:t>single </a:t>
            </a:r>
            <a:r>
              <a:rPr sz="1000" spc="85" dirty="0">
                <a:latin typeface="Calibri"/>
                <a:cs typeface="Calibri"/>
              </a:rPr>
              <a:t>subject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691755" y="2526804"/>
            <a:ext cx="944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85" dirty="0">
                <a:latin typeface="Calibri"/>
                <a:cs typeface="Calibri"/>
              </a:rPr>
              <a:t>Target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selection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29793" y="3208680"/>
            <a:ext cx="5930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635" marR="5080" indent="-115570">
              <a:lnSpc>
                <a:spcPct val="100000"/>
              </a:lnSpc>
              <a:spcBef>
                <a:spcPts val="100"/>
              </a:spcBef>
            </a:pPr>
            <a:r>
              <a:rPr sz="800" spc="45" dirty="0">
                <a:latin typeface="Calibri"/>
                <a:cs typeface="Calibri"/>
              </a:rPr>
              <a:t>Supervisory </a:t>
            </a:r>
            <a:r>
              <a:rPr sz="800" spc="65" dirty="0">
                <a:latin typeface="Calibri"/>
                <a:cs typeface="Calibri"/>
              </a:rPr>
              <a:t>Bodies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60450" y="3941254"/>
            <a:ext cx="534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25" dirty="0">
                <a:latin typeface="Calibri"/>
                <a:cs typeface="Calibri"/>
              </a:rPr>
              <a:t>FIU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94436" y="4875352"/>
            <a:ext cx="650875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8419" algn="just">
              <a:lnSpc>
                <a:spcPct val="100000"/>
              </a:lnSpc>
              <a:spcBef>
                <a:spcPts val="100"/>
              </a:spcBef>
            </a:pPr>
            <a:r>
              <a:rPr sz="800" spc="75" dirty="0">
                <a:latin typeface="Calibri"/>
                <a:cs typeface="Calibri"/>
              </a:rPr>
              <a:t>Receipt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of </a:t>
            </a:r>
            <a:r>
              <a:rPr sz="800" spc="65" dirty="0">
                <a:latin typeface="Calibri"/>
                <a:cs typeface="Calibri"/>
              </a:rPr>
              <a:t>Operations </a:t>
            </a:r>
            <a:r>
              <a:rPr sz="800" spc="80" dirty="0">
                <a:latin typeface="Calibri"/>
                <a:cs typeface="Calibri"/>
              </a:rPr>
              <a:t>Reports</a:t>
            </a:r>
            <a:r>
              <a:rPr sz="800" spc="60" dirty="0">
                <a:latin typeface="Calibri"/>
                <a:cs typeface="Calibri"/>
              </a:rPr>
              <a:t> and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55942" y="5239702"/>
            <a:ext cx="3282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65" dirty="0">
                <a:latin typeface="Calibri"/>
                <a:cs typeface="Calibri"/>
              </a:rPr>
              <a:t>Alerts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903044" y="3857802"/>
            <a:ext cx="912494" cy="436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  <a:spcBef>
                <a:spcPts val="100"/>
              </a:spcBef>
            </a:pPr>
            <a:r>
              <a:rPr sz="900" spc="90" dirty="0">
                <a:latin typeface="Calibri"/>
                <a:cs typeface="Calibri"/>
              </a:rPr>
              <a:t>Database </a:t>
            </a:r>
            <a:r>
              <a:rPr sz="900" spc="85" dirty="0">
                <a:latin typeface="Calibri"/>
                <a:cs typeface="Calibri"/>
              </a:rPr>
              <a:t>cleaning</a:t>
            </a:r>
            <a:r>
              <a:rPr sz="900" spc="75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and </a:t>
            </a:r>
            <a:r>
              <a:rPr sz="900" spc="70" dirty="0">
                <a:latin typeface="Calibri"/>
                <a:cs typeface="Calibri"/>
              </a:rPr>
              <a:t>standardization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965643" y="4807762"/>
            <a:ext cx="527368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5080" indent="-50800">
              <a:lnSpc>
                <a:spcPct val="100000"/>
              </a:lnSpc>
              <a:spcBef>
                <a:spcPts val="100"/>
              </a:spcBef>
            </a:pPr>
            <a:r>
              <a:rPr sz="800" spc="75" dirty="0">
                <a:latin typeface="Calibri"/>
                <a:cs typeface="Calibri"/>
              </a:rPr>
              <a:t>Databa</a:t>
            </a:r>
            <a:r>
              <a:rPr sz="800" spc="55" dirty="0">
                <a:latin typeface="Calibri"/>
                <a:cs typeface="Calibri"/>
              </a:rPr>
              <a:t>se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029288" y="3171380"/>
            <a:ext cx="4286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3660">
              <a:lnSpc>
                <a:spcPct val="100000"/>
              </a:lnSpc>
              <a:spcBef>
                <a:spcPts val="100"/>
              </a:spcBef>
            </a:pPr>
            <a:r>
              <a:rPr sz="1000" spc="75" dirty="0">
                <a:latin typeface="Calibri"/>
                <a:cs typeface="Calibri"/>
              </a:rPr>
              <a:t>Risk </a:t>
            </a:r>
            <a:r>
              <a:rPr sz="1000" spc="95" dirty="0">
                <a:latin typeface="Calibri"/>
                <a:cs typeface="Calibri"/>
              </a:rPr>
              <a:t>Model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601210" y="4550410"/>
            <a:ext cx="1557020" cy="431800"/>
          </a:xfrm>
          <a:prstGeom prst="rect">
            <a:avLst/>
          </a:prstGeom>
          <a:solidFill>
            <a:srgbClr val="D9D9D9"/>
          </a:solidFill>
          <a:ln w="12700">
            <a:solidFill>
              <a:srgbClr val="C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93675" algn="ctr">
              <a:lnSpc>
                <a:spcPts val="940"/>
              </a:lnSpc>
            </a:pPr>
            <a:r>
              <a:rPr sz="800" spc="60" dirty="0">
                <a:latin typeface="Calibri"/>
                <a:cs typeface="Calibri"/>
              </a:rPr>
              <a:t>Result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822133" y="3155467"/>
            <a:ext cx="980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90" dirty="0">
                <a:latin typeface="Calibri"/>
                <a:cs typeface="Calibri"/>
              </a:rPr>
              <a:t>Case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assignment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993850" y="3721455"/>
            <a:ext cx="634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" marR="5080" indent="-71120">
              <a:lnSpc>
                <a:spcPct val="100000"/>
              </a:lnSpc>
              <a:spcBef>
                <a:spcPts val="100"/>
              </a:spcBef>
            </a:pPr>
            <a:r>
              <a:rPr sz="900" spc="55" dirty="0">
                <a:latin typeface="Calibri"/>
                <a:cs typeface="Calibri"/>
              </a:rPr>
              <a:t>Operations </a:t>
            </a:r>
            <a:r>
              <a:rPr sz="900" spc="75" dirty="0">
                <a:latin typeface="Calibri"/>
                <a:cs typeface="Calibri"/>
              </a:rPr>
              <a:t>Analysis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967878" y="4356303"/>
            <a:ext cx="685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 marR="5080" indent="-145415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latin typeface="Calibri"/>
                <a:cs typeface="Calibri"/>
              </a:rPr>
              <a:t>Intelligence </a:t>
            </a:r>
            <a:r>
              <a:rPr sz="900" spc="80" dirty="0">
                <a:latin typeface="Calibri"/>
                <a:cs typeface="Calibri"/>
              </a:rPr>
              <a:t>report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9546590" y="4395317"/>
            <a:ext cx="3009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25" dirty="0">
                <a:latin typeface="Calibri"/>
                <a:cs typeface="Calibri"/>
              </a:rPr>
              <a:t>RPN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574529" y="4754270"/>
            <a:ext cx="2444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10" dirty="0">
                <a:latin typeface="Calibri"/>
                <a:cs typeface="Calibri"/>
              </a:rPr>
              <a:t>RPI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286866" y="6122873"/>
            <a:ext cx="825297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5080" indent="-79375">
              <a:lnSpc>
                <a:spcPct val="100000"/>
              </a:lnSpc>
              <a:spcBef>
                <a:spcPts val="100"/>
              </a:spcBef>
            </a:pPr>
            <a:r>
              <a:rPr sz="800" spc="55" dirty="0">
                <a:latin typeface="Calibri"/>
                <a:cs typeface="Calibri"/>
              </a:rPr>
              <a:t>Risk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Model </a:t>
            </a:r>
            <a:r>
              <a:rPr sz="800" spc="55" dirty="0">
                <a:latin typeface="Calibri"/>
                <a:cs typeface="Calibri"/>
              </a:rPr>
              <a:t>Feedback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551545" y="6092393"/>
            <a:ext cx="103011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7620">
              <a:lnSpc>
                <a:spcPct val="100000"/>
              </a:lnSpc>
              <a:spcBef>
                <a:spcPts val="100"/>
              </a:spcBef>
            </a:pPr>
            <a:r>
              <a:rPr sz="800" spc="90" dirty="0">
                <a:latin typeface="Calibri"/>
                <a:cs typeface="Calibri"/>
              </a:rPr>
              <a:t>Management and</a:t>
            </a:r>
            <a:r>
              <a:rPr sz="800" spc="6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case statistics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606800" y="5116398"/>
            <a:ext cx="165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latin typeface="Calibri"/>
                <a:cs typeface="Calibri"/>
              </a:rPr>
              <a:t>NI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884929" y="684530"/>
            <a:ext cx="457200" cy="1270"/>
          </a:xfrm>
          <a:custGeom>
            <a:avLst/>
            <a:gdLst/>
            <a:ahLst/>
            <a:cxnLst/>
            <a:rect l="l" t="t" r="r" b="b"/>
            <a:pathLst>
              <a:path w="457200" h="1270">
                <a:moveTo>
                  <a:pt x="0" y="0"/>
                </a:moveTo>
                <a:lnTo>
                  <a:pt x="457200" y="762"/>
                </a:lnTo>
              </a:path>
            </a:pathLst>
          </a:custGeom>
          <a:ln w="1270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837169" y="679450"/>
            <a:ext cx="457200" cy="1270"/>
          </a:xfrm>
          <a:custGeom>
            <a:avLst/>
            <a:gdLst/>
            <a:ahLst/>
            <a:cxnLst/>
            <a:rect l="l" t="t" r="r" b="b"/>
            <a:pathLst>
              <a:path w="457200" h="1270">
                <a:moveTo>
                  <a:pt x="0" y="0"/>
                </a:moveTo>
                <a:lnTo>
                  <a:pt x="457200" y="760"/>
                </a:lnTo>
              </a:path>
            </a:pathLst>
          </a:custGeom>
          <a:ln w="12699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7565390" y="4980419"/>
            <a:ext cx="1468120" cy="503555"/>
          </a:xfrm>
          <a:prstGeom prst="rect">
            <a:avLst/>
          </a:prstGeom>
          <a:ln w="12700">
            <a:solidFill>
              <a:srgbClr val="6FAC46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25"/>
              </a:spcBef>
            </a:pPr>
            <a:endParaRPr sz="700">
              <a:latin typeface="Times New Roman"/>
              <a:cs typeface="Times New Roman"/>
            </a:endParaRPr>
          </a:p>
          <a:p>
            <a:pPr marL="254000" marR="248920" algn="ctr">
              <a:lnSpc>
                <a:spcPct val="100000"/>
              </a:lnSpc>
            </a:pPr>
            <a:r>
              <a:rPr sz="800" spc="90" dirty="0">
                <a:latin typeface="Calibri"/>
                <a:cs typeface="Calibri"/>
              </a:rPr>
              <a:t>Case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95" dirty="0">
                <a:latin typeface="Calibri"/>
                <a:cs typeface="Calibri"/>
              </a:rPr>
              <a:t>management </a:t>
            </a:r>
            <a:r>
              <a:rPr sz="700" spc="70" dirty="0">
                <a:latin typeface="Calibri"/>
                <a:cs typeface="Calibri"/>
              </a:rPr>
              <a:t>Case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80" dirty="0">
                <a:latin typeface="Calibri"/>
                <a:cs typeface="Calibri"/>
              </a:rPr>
              <a:t>management </a:t>
            </a:r>
            <a:r>
              <a:rPr sz="700" spc="55" dirty="0">
                <a:latin typeface="Calibri"/>
                <a:cs typeface="Calibri"/>
              </a:rPr>
              <a:t>application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0549890" y="4716271"/>
            <a:ext cx="1328420" cy="300990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05410" marR="137160" indent="134620">
              <a:lnSpc>
                <a:spcPct val="100000"/>
              </a:lnSpc>
              <a:spcBef>
                <a:spcPts val="350"/>
              </a:spcBef>
            </a:pPr>
            <a:r>
              <a:rPr sz="800" spc="90" dirty="0">
                <a:latin typeface="Calibri"/>
                <a:cs typeface="Calibri"/>
              </a:rPr>
              <a:t>Response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to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an </a:t>
            </a:r>
            <a:r>
              <a:rPr sz="800" spc="65" dirty="0">
                <a:latin typeface="Calibri"/>
                <a:cs typeface="Calibri"/>
              </a:rPr>
              <a:t>international </a:t>
            </a:r>
            <a:r>
              <a:rPr sz="800" spc="55" dirty="0">
                <a:latin typeface="Calibri"/>
                <a:cs typeface="Calibri"/>
              </a:rPr>
              <a:t>petition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0539730" y="4185411"/>
            <a:ext cx="1328420" cy="302260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225425" marR="248285" indent="15240">
              <a:lnSpc>
                <a:spcPct val="100000"/>
              </a:lnSpc>
              <a:spcBef>
                <a:spcPts val="365"/>
              </a:spcBef>
            </a:pPr>
            <a:r>
              <a:rPr sz="800" spc="90" dirty="0">
                <a:latin typeface="Calibri"/>
                <a:cs typeface="Calibri"/>
              </a:rPr>
              <a:t>Response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to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a </a:t>
            </a:r>
            <a:r>
              <a:rPr sz="800" spc="65" dirty="0">
                <a:latin typeface="Calibri"/>
                <a:cs typeface="Calibri"/>
              </a:rPr>
              <a:t>national</a:t>
            </a:r>
            <a:r>
              <a:rPr sz="800" spc="60" dirty="0">
                <a:latin typeface="Calibri"/>
                <a:cs typeface="Calibri"/>
              </a:rPr>
              <a:t> petition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2974339" y="3027121"/>
            <a:ext cx="1008380" cy="644525"/>
            <a:chOff x="2974339" y="3027121"/>
            <a:chExt cx="1008380" cy="644525"/>
          </a:xfrm>
        </p:grpSpPr>
        <p:sp>
          <p:nvSpPr>
            <p:cNvPr id="93" name="object 93"/>
            <p:cNvSpPr/>
            <p:nvPr/>
          </p:nvSpPr>
          <p:spPr>
            <a:xfrm>
              <a:off x="2980689" y="3033471"/>
              <a:ext cx="995680" cy="631825"/>
            </a:xfrm>
            <a:custGeom>
              <a:avLst/>
              <a:gdLst/>
              <a:ahLst/>
              <a:cxnLst/>
              <a:rect l="l" t="t" r="r" b="b"/>
              <a:pathLst>
                <a:path w="995679" h="631825">
                  <a:moveTo>
                    <a:pt x="0" y="0"/>
                  </a:moveTo>
                  <a:lnTo>
                    <a:pt x="995680" y="0"/>
                  </a:lnTo>
                  <a:lnTo>
                    <a:pt x="995680" y="631215"/>
                  </a:lnTo>
                  <a:lnTo>
                    <a:pt x="0" y="631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980689" y="3033471"/>
              <a:ext cx="995680" cy="631825"/>
            </a:xfrm>
            <a:custGeom>
              <a:avLst/>
              <a:gdLst/>
              <a:ahLst/>
              <a:cxnLst/>
              <a:rect l="l" t="t" r="r" b="b"/>
              <a:pathLst>
                <a:path w="995679" h="631825">
                  <a:moveTo>
                    <a:pt x="0" y="0"/>
                  </a:moveTo>
                  <a:lnTo>
                    <a:pt x="995680" y="0"/>
                  </a:lnTo>
                  <a:lnTo>
                    <a:pt x="995680" y="631215"/>
                  </a:lnTo>
                  <a:lnTo>
                    <a:pt x="0" y="6312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3134982" y="3032328"/>
            <a:ext cx="688340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55"/>
              </a:lnSpc>
              <a:spcBef>
                <a:spcPts val="100"/>
              </a:spcBef>
            </a:pPr>
            <a:r>
              <a:rPr sz="800" spc="100" dirty="0">
                <a:latin typeface="Calibri"/>
                <a:cs typeface="Calibri"/>
              </a:rPr>
              <a:t>REPOSITORY</a:t>
            </a:r>
            <a:endParaRPr sz="800" dirty="0">
              <a:latin typeface="Calibri"/>
              <a:cs typeface="Calibri"/>
            </a:endParaRPr>
          </a:p>
          <a:p>
            <a:pPr marL="121285" marR="113664" algn="ctr">
              <a:lnSpc>
                <a:spcPts val="960"/>
              </a:lnSpc>
              <a:spcBef>
                <a:spcPts val="25"/>
              </a:spcBef>
            </a:pPr>
            <a:r>
              <a:rPr sz="800" spc="55" dirty="0">
                <a:latin typeface="Calibri"/>
                <a:cs typeface="Calibri"/>
              </a:rPr>
              <a:t>Financial </a:t>
            </a:r>
            <a:r>
              <a:rPr sz="800" spc="65" dirty="0">
                <a:latin typeface="Calibri"/>
                <a:cs typeface="Calibri"/>
              </a:rPr>
              <a:t>Notices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233712" y="3395865"/>
            <a:ext cx="490855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 marR="5080" indent="-106680" algn="ctr">
              <a:lnSpc>
                <a:spcPct val="100000"/>
              </a:lnSpc>
              <a:spcBef>
                <a:spcPts val="100"/>
              </a:spcBef>
            </a:pPr>
            <a:r>
              <a:rPr sz="800" spc="60" dirty="0">
                <a:latin typeface="Calibri"/>
                <a:cs typeface="Calibri"/>
              </a:rPr>
              <a:t>Lists</a:t>
            </a:r>
            <a:endParaRPr lang="es-AR" sz="800" spc="30" dirty="0">
              <a:latin typeface="Calibri"/>
              <a:cs typeface="Calibri"/>
            </a:endParaRPr>
          </a:p>
          <a:p>
            <a:pPr marL="118745" marR="5080" indent="-106680" algn="ctr">
              <a:lnSpc>
                <a:spcPct val="100000"/>
              </a:lnSpc>
              <a:spcBef>
                <a:spcPts val="100"/>
              </a:spcBef>
            </a:pPr>
            <a:r>
              <a:rPr sz="800" spc="45" dirty="0">
                <a:latin typeface="Calibri"/>
                <a:cs typeface="Calibri"/>
              </a:rPr>
              <a:t>Links</a:t>
            </a:r>
            <a:endParaRPr sz="800" dirty="0">
              <a:latin typeface="Calibri"/>
              <a:cs typeface="Calibri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2877185" y="1062227"/>
            <a:ext cx="7470775" cy="572135"/>
            <a:chOff x="2877185" y="1062227"/>
            <a:chExt cx="7470775" cy="572135"/>
          </a:xfrm>
        </p:grpSpPr>
        <p:sp>
          <p:nvSpPr>
            <p:cNvPr id="98" name="object 98"/>
            <p:cNvSpPr/>
            <p:nvPr/>
          </p:nvSpPr>
          <p:spPr>
            <a:xfrm>
              <a:off x="2883535" y="1062227"/>
              <a:ext cx="0" cy="572135"/>
            </a:xfrm>
            <a:custGeom>
              <a:avLst/>
              <a:gdLst/>
              <a:ahLst/>
              <a:cxnLst/>
              <a:rect l="l" t="t" r="r" b="b"/>
              <a:pathLst>
                <a:path h="572135">
                  <a:moveTo>
                    <a:pt x="0" y="0"/>
                  </a:moveTo>
                  <a:lnTo>
                    <a:pt x="0" y="57188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341610" y="1062227"/>
              <a:ext cx="0" cy="572135"/>
            </a:xfrm>
            <a:custGeom>
              <a:avLst/>
              <a:gdLst/>
              <a:ahLst/>
              <a:cxnLst/>
              <a:rect l="l" t="t" r="r" b="b"/>
              <a:pathLst>
                <a:path h="572135">
                  <a:moveTo>
                    <a:pt x="0" y="0"/>
                  </a:moveTo>
                  <a:lnTo>
                    <a:pt x="0" y="57188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91279" y="2286000"/>
            <a:ext cx="7947659" cy="1209040"/>
            <a:chOff x="3891279" y="2286000"/>
            <a:chExt cx="7947659" cy="1209040"/>
          </a:xfrm>
        </p:grpSpPr>
        <p:sp>
          <p:nvSpPr>
            <p:cNvPr id="3" name="object 3"/>
            <p:cNvSpPr/>
            <p:nvPr/>
          </p:nvSpPr>
          <p:spPr>
            <a:xfrm>
              <a:off x="4577079" y="2286000"/>
              <a:ext cx="7106284" cy="1209040"/>
            </a:xfrm>
            <a:custGeom>
              <a:avLst/>
              <a:gdLst/>
              <a:ahLst/>
              <a:cxnLst/>
              <a:rect l="l" t="t" r="r" b="b"/>
              <a:pathLst>
                <a:path w="7106284" h="1209039">
                  <a:moveTo>
                    <a:pt x="7106284" y="0"/>
                  </a:moveTo>
                  <a:lnTo>
                    <a:pt x="0" y="0"/>
                  </a:lnTo>
                  <a:lnTo>
                    <a:pt x="0" y="1208786"/>
                  </a:lnTo>
                  <a:lnTo>
                    <a:pt x="7106284" y="1208786"/>
                  </a:lnTo>
                  <a:lnTo>
                    <a:pt x="710628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1279" y="2286000"/>
              <a:ext cx="1158240" cy="120903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683998" y="2286000"/>
              <a:ext cx="154940" cy="1209040"/>
            </a:xfrm>
            <a:custGeom>
              <a:avLst/>
              <a:gdLst/>
              <a:ahLst/>
              <a:cxnLst/>
              <a:rect l="l" t="t" r="r" b="b"/>
              <a:pathLst>
                <a:path w="154940" h="1209039">
                  <a:moveTo>
                    <a:pt x="154684" y="0"/>
                  </a:moveTo>
                  <a:lnTo>
                    <a:pt x="0" y="0"/>
                  </a:lnTo>
                  <a:lnTo>
                    <a:pt x="0" y="1208786"/>
                  </a:lnTo>
                  <a:lnTo>
                    <a:pt x="154684" y="1208786"/>
                  </a:lnTo>
                  <a:lnTo>
                    <a:pt x="154684" y="0"/>
                  </a:lnTo>
                  <a:close/>
                </a:path>
              </a:pathLst>
            </a:custGeom>
            <a:solidFill>
              <a:srgbClr val="9D2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891279" y="3568700"/>
            <a:ext cx="7947659" cy="1211580"/>
            <a:chOff x="3891279" y="3568700"/>
            <a:chExt cx="7947659" cy="1211580"/>
          </a:xfrm>
        </p:grpSpPr>
        <p:sp>
          <p:nvSpPr>
            <p:cNvPr id="7" name="object 7"/>
            <p:cNvSpPr/>
            <p:nvPr/>
          </p:nvSpPr>
          <p:spPr>
            <a:xfrm>
              <a:off x="4577079" y="3568700"/>
              <a:ext cx="7106284" cy="1211580"/>
            </a:xfrm>
            <a:custGeom>
              <a:avLst/>
              <a:gdLst/>
              <a:ahLst/>
              <a:cxnLst/>
              <a:rect l="l" t="t" r="r" b="b"/>
              <a:pathLst>
                <a:path w="7106284" h="1211579">
                  <a:moveTo>
                    <a:pt x="7106284" y="0"/>
                  </a:moveTo>
                  <a:lnTo>
                    <a:pt x="0" y="0"/>
                  </a:lnTo>
                  <a:lnTo>
                    <a:pt x="0" y="1211326"/>
                  </a:lnTo>
                  <a:lnTo>
                    <a:pt x="7106284" y="1211326"/>
                  </a:lnTo>
                  <a:lnTo>
                    <a:pt x="710628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91267" y="3568699"/>
              <a:ext cx="1158240" cy="1212215"/>
            </a:xfrm>
            <a:custGeom>
              <a:avLst/>
              <a:gdLst/>
              <a:ahLst/>
              <a:cxnLst/>
              <a:rect l="l" t="t" r="r" b="b"/>
              <a:pathLst>
                <a:path w="1158239" h="1212214">
                  <a:moveTo>
                    <a:pt x="686943" y="0"/>
                  </a:moveTo>
                  <a:lnTo>
                    <a:pt x="685927" y="0"/>
                  </a:lnTo>
                  <a:lnTo>
                    <a:pt x="634733" y="1663"/>
                  </a:lnTo>
                  <a:lnTo>
                    <a:pt x="584568" y="6578"/>
                  </a:lnTo>
                  <a:lnTo>
                    <a:pt x="535546" y="14605"/>
                  </a:lnTo>
                  <a:lnTo>
                    <a:pt x="487819" y="25654"/>
                  </a:lnTo>
                  <a:lnTo>
                    <a:pt x="441515" y="39585"/>
                  </a:lnTo>
                  <a:lnTo>
                    <a:pt x="396760" y="56299"/>
                  </a:lnTo>
                  <a:lnTo>
                    <a:pt x="353682" y="75666"/>
                  </a:lnTo>
                  <a:lnTo>
                    <a:pt x="312432" y="97586"/>
                  </a:lnTo>
                  <a:lnTo>
                    <a:pt x="273126" y="121920"/>
                  </a:lnTo>
                  <a:lnTo>
                    <a:pt x="235902" y="148564"/>
                  </a:lnTo>
                  <a:lnTo>
                    <a:pt x="200901" y="177406"/>
                  </a:lnTo>
                  <a:lnTo>
                    <a:pt x="168249" y="208318"/>
                  </a:lnTo>
                  <a:lnTo>
                    <a:pt x="138074" y="241198"/>
                  </a:lnTo>
                  <a:lnTo>
                    <a:pt x="110515" y="275907"/>
                  </a:lnTo>
                  <a:lnTo>
                    <a:pt x="85699" y="312331"/>
                  </a:lnTo>
                  <a:lnTo>
                    <a:pt x="63754" y="350380"/>
                  </a:lnTo>
                  <a:lnTo>
                    <a:pt x="44831" y="389902"/>
                  </a:lnTo>
                  <a:lnTo>
                    <a:pt x="29044" y="430809"/>
                  </a:lnTo>
                  <a:lnTo>
                    <a:pt x="16535" y="472960"/>
                  </a:lnTo>
                  <a:lnTo>
                    <a:pt x="7442" y="516255"/>
                  </a:lnTo>
                  <a:lnTo>
                    <a:pt x="1892" y="560578"/>
                  </a:lnTo>
                  <a:lnTo>
                    <a:pt x="0" y="605790"/>
                  </a:lnTo>
                  <a:lnTo>
                    <a:pt x="1892" y="651014"/>
                  </a:lnTo>
                  <a:lnTo>
                    <a:pt x="7442" y="695337"/>
                  </a:lnTo>
                  <a:lnTo>
                    <a:pt x="16535" y="738632"/>
                  </a:lnTo>
                  <a:lnTo>
                    <a:pt x="29044" y="780783"/>
                  </a:lnTo>
                  <a:lnTo>
                    <a:pt x="44831" y="821690"/>
                  </a:lnTo>
                  <a:lnTo>
                    <a:pt x="63754" y="861212"/>
                  </a:lnTo>
                  <a:lnTo>
                    <a:pt x="85699" y="899248"/>
                  </a:lnTo>
                  <a:lnTo>
                    <a:pt x="110515" y="935685"/>
                  </a:lnTo>
                  <a:lnTo>
                    <a:pt x="138074" y="970394"/>
                  </a:lnTo>
                  <a:lnTo>
                    <a:pt x="168249" y="1003274"/>
                  </a:lnTo>
                  <a:lnTo>
                    <a:pt x="200901" y="1034186"/>
                  </a:lnTo>
                  <a:lnTo>
                    <a:pt x="235902" y="1063015"/>
                  </a:lnTo>
                  <a:lnTo>
                    <a:pt x="273126" y="1089672"/>
                  </a:lnTo>
                  <a:lnTo>
                    <a:pt x="312432" y="1114005"/>
                  </a:lnTo>
                  <a:lnTo>
                    <a:pt x="353682" y="1135926"/>
                  </a:lnTo>
                  <a:lnTo>
                    <a:pt x="396760" y="1155293"/>
                  </a:lnTo>
                  <a:lnTo>
                    <a:pt x="441515" y="1172006"/>
                  </a:lnTo>
                  <a:lnTo>
                    <a:pt x="487819" y="1185938"/>
                  </a:lnTo>
                  <a:lnTo>
                    <a:pt x="535546" y="1196987"/>
                  </a:lnTo>
                  <a:lnTo>
                    <a:pt x="584568" y="1205014"/>
                  </a:lnTo>
                  <a:lnTo>
                    <a:pt x="634733" y="1209929"/>
                  </a:lnTo>
                  <a:lnTo>
                    <a:pt x="685927" y="1211592"/>
                  </a:lnTo>
                  <a:lnTo>
                    <a:pt x="686943" y="1211592"/>
                  </a:lnTo>
                  <a:lnTo>
                    <a:pt x="686943" y="1085215"/>
                  </a:lnTo>
                  <a:lnTo>
                    <a:pt x="685927" y="1085215"/>
                  </a:lnTo>
                  <a:lnTo>
                    <a:pt x="636473" y="1083259"/>
                  </a:lnTo>
                  <a:lnTo>
                    <a:pt x="588264" y="1077493"/>
                  </a:lnTo>
                  <a:lnTo>
                    <a:pt x="541489" y="1068082"/>
                  </a:lnTo>
                  <a:lnTo>
                    <a:pt x="496354" y="1055217"/>
                  </a:lnTo>
                  <a:lnTo>
                    <a:pt x="453034" y="1039037"/>
                  </a:lnTo>
                  <a:lnTo>
                    <a:pt x="411734" y="1019746"/>
                  </a:lnTo>
                  <a:lnTo>
                    <a:pt x="372630" y="997483"/>
                  </a:lnTo>
                  <a:lnTo>
                    <a:pt x="335927" y="972426"/>
                  </a:lnTo>
                  <a:lnTo>
                    <a:pt x="301802" y="944753"/>
                  </a:lnTo>
                  <a:lnTo>
                    <a:pt x="270421" y="914577"/>
                  </a:lnTo>
                  <a:lnTo>
                    <a:pt x="242100" y="882230"/>
                  </a:lnTo>
                  <a:lnTo>
                    <a:pt x="216890" y="847725"/>
                  </a:lnTo>
                  <a:lnTo>
                    <a:pt x="195033" y="811263"/>
                  </a:lnTo>
                  <a:lnTo>
                    <a:pt x="176720" y="773036"/>
                  </a:lnTo>
                  <a:lnTo>
                    <a:pt x="162153" y="733209"/>
                  </a:lnTo>
                  <a:lnTo>
                    <a:pt x="151498" y="691946"/>
                  </a:lnTo>
                  <a:lnTo>
                    <a:pt x="144970" y="649414"/>
                  </a:lnTo>
                  <a:lnTo>
                    <a:pt x="142748" y="605790"/>
                  </a:lnTo>
                  <a:lnTo>
                    <a:pt x="144970" y="562178"/>
                  </a:lnTo>
                  <a:lnTo>
                    <a:pt x="151498" y="519633"/>
                  </a:lnTo>
                  <a:lnTo>
                    <a:pt x="162153" y="478370"/>
                  </a:lnTo>
                  <a:lnTo>
                    <a:pt x="176720" y="438518"/>
                  </a:lnTo>
                  <a:lnTo>
                    <a:pt x="195033" y="400278"/>
                  </a:lnTo>
                  <a:lnTo>
                    <a:pt x="216890" y="363804"/>
                  </a:lnTo>
                  <a:lnTo>
                    <a:pt x="242100" y="329272"/>
                  </a:lnTo>
                  <a:lnTo>
                    <a:pt x="270471" y="296849"/>
                  </a:lnTo>
                  <a:lnTo>
                    <a:pt x="301802" y="266700"/>
                  </a:lnTo>
                  <a:lnTo>
                    <a:pt x="335927" y="239014"/>
                  </a:lnTo>
                  <a:lnTo>
                    <a:pt x="372630" y="213944"/>
                  </a:lnTo>
                  <a:lnTo>
                    <a:pt x="411734" y="191668"/>
                  </a:lnTo>
                  <a:lnTo>
                    <a:pt x="453034" y="172339"/>
                  </a:lnTo>
                  <a:lnTo>
                    <a:pt x="496354" y="156159"/>
                  </a:lnTo>
                  <a:lnTo>
                    <a:pt x="541489" y="143268"/>
                  </a:lnTo>
                  <a:lnTo>
                    <a:pt x="588264" y="133858"/>
                  </a:lnTo>
                  <a:lnTo>
                    <a:pt x="636473" y="128079"/>
                  </a:lnTo>
                  <a:lnTo>
                    <a:pt x="685927" y="126123"/>
                  </a:lnTo>
                  <a:lnTo>
                    <a:pt x="686943" y="126123"/>
                  </a:lnTo>
                  <a:lnTo>
                    <a:pt x="686943" y="0"/>
                  </a:lnTo>
                  <a:close/>
                </a:path>
                <a:path w="1158239" h="1212214">
                  <a:moveTo>
                    <a:pt x="1158240" y="604659"/>
                  </a:moveTo>
                  <a:lnTo>
                    <a:pt x="1155471" y="559155"/>
                  </a:lnTo>
                  <a:lnTo>
                    <a:pt x="1147356" y="515061"/>
                  </a:lnTo>
                  <a:lnTo>
                    <a:pt x="1134160" y="472643"/>
                  </a:lnTo>
                  <a:lnTo>
                    <a:pt x="1116203" y="432155"/>
                  </a:lnTo>
                  <a:lnTo>
                    <a:pt x="1093762" y="393852"/>
                  </a:lnTo>
                  <a:lnTo>
                    <a:pt x="1067104" y="357987"/>
                  </a:lnTo>
                  <a:lnTo>
                    <a:pt x="1036548" y="324815"/>
                  </a:lnTo>
                  <a:lnTo>
                    <a:pt x="1002372" y="294589"/>
                  </a:lnTo>
                  <a:lnTo>
                    <a:pt x="964844" y="267563"/>
                  </a:lnTo>
                  <a:lnTo>
                    <a:pt x="924280" y="243992"/>
                  </a:lnTo>
                  <a:lnTo>
                    <a:pt x="880960" y="224142"/>
                  </a:lnTo>
                  <a:lnTo>
                    <a:pt x="835152" y="208254"/>
                  </a:lnTo>
                  <a:lnTo>
                    <a:pt x="787171" y="196583"/>
                  </a:lnTo>
                  <a:lnTo>
                    <a:pt x="737298" y="189395"/>
                  </a:lnTo>
                  <a:lnTo>
                    <a:pt x="685800" y="186956"/>
                  </a:lnTo>
                  <a:lnTo>
                    <a:pt x="634250" y="189395"/>
                  </a:lnTo>
                  <a:lnTo>
                    <a:pt x="584301" y="196583"/>
                  </a:lnTo>
                  <a:lnTo>
                    <a:pt x="536270" y="208254"/>
                  </a:lnTo>
                  <a:lnTo>
                    <a:pt x="490423" y="224142"/>
                  </a:lnTo>
                  <a:lnTo>
                    <a:pt x="447065" y="243992"/>
                  </a:lnTo>
                  <a:lnTo>
                    <a:pt x="406463" y="267563"/>
                  </a:lnTo>
                  <a:lnTo>
                    <a:pt x="368922" y="294589"/>
                  </a:lnTo>
                  <a:lnTo>
                    <a:pt x="334721" y="324815"/>
                  </a:lnTo>
                  <a:lnTo>
                    <a:pt x="304139" y="357987"/>
                  </a:lnTo>
                  <a:lnTo>
                    <a:pt x="277482" y="393852"/>
                  </a:lnTo>
                  <a:lnTo>
                    <a:pt x="255028" y="432155"/>
                  </a:lnTo>
                  <a:lnTo>
                    <a:pt x="237070" y="472643"/>
                  </a:lnTo>
                  <a:lnTo>
                    <a:pt x="223875" y="515061"/>
                  </a:lnTo>
                  <a:lnTo>
                    <a:pt x="215760" y="559155"/>
                  </a:lnTo>
                  <a:lnTo>
                    <a:pt x="212979" y="604659"/>
                  </a:lnTo>
                  <a:lnTo>
                    <a:pt x="215760" y="650151"/>
                  </a:lnTo>
                  <a:lnTo>
                    <a:pt x="223875" y="694232"/>
                  </a:lnTo>
                  <a:lnTo>
                    <a:pt x="237070" y="736625"/>
                  </a:lnTo>
                  <a:lnTo>
                    <a:pt x="255028" y="777100"/>
                  </a:lnTo>
                  <a:lnTo>
                    <a:pt x="277482" y="815378"/>
                  </a:lnTo>
                  <a:lnTo>
                    <a:pt x="304139" y="851230"/>
                  </a:lnTo>
                  <a:lnTo>
                    <a:pt x="334721" y="884377"/>
                  </a:lnTo>
                  <a:lnTo>
                    <a:pt x="368935" y="914577"/>
                  </a:lnTo>
                  <a:lnTo>
                    <a:pt x="406463" y="941578"/>
                  </a:lnTo>
                  <a:lnTo>
                    <a:pt x="447065" y="965123"/>
                  </a:lnTo>
                  <a:lnTo>
                    <a:pt x="490423" y="984961"/>
                  </a:lnTo>
                  <a:lnTo>
                    <a:pt x="536270" y="1000823"/>
                  </a:lnTo>
                  <a:lnTo>
                    <a:pt x="584301" y="1012482"/>
                  </a:lnTo>
                  <a:lnTo>
                    <a:pt x="634250" y="1019657"/>
                  </a:lnTo>
                  <a:lnTo>
                    <a:pt x="685800" y="1022096"/>
                  </a:lnTo>
                  <a:lnTo>
                    <a:pt x="737298" y="1019657"/>
                  </a:lnTo>
                  <a:lnTo>
                    <a:pt x="787171" y="1012482"/>
                  </a:lnTo>
                  <a:lnTo>
                    <a:pt x="835152" y="1000823"/>
                  </a:lnTo>
                  <a:lnTo>
                    <a:pt x="880960" y="984961"/>
                  </a:lnTo>
                  <a:lnTo>
                    <a:pt x="924280" y="965123"/>
                  </a:lnTo>
                  <a:lnTo>
                    <a:pt x="964844" y="941578"/>
                  </a:lnTo>
                  <a:lnTo>
                    <a:pt x="1002296" y="914641"/>
                  </a:lnTo>
                  <a:lnTo>
                    <a:pt x="1036548" y="884377"/>
                  </a:lnTo>
                  <a:lnTo>
                    <a:pt x="1067104" y="851230"/>
                  </a:lnTo>
                  <a:lnTo>
                    <a:pt x="1093762" y="815378"/>
                  </a:lnTo>
                  <a:lnTo>
                    <a:pt x="1116203" y="777100"/>
                  </a:lnTo>
                  <a:lnTo>
                    <a:pt x="1134160" y="736625"/>
                  </a:lnTo>
                  <a:lnTo>
                    <a:pt x="1147356" y="694232"/>
                  </a:lnTo>
                  <a:lnTo>
                    <a:pt x="1155471" y="650151"/>
                  </a:lnTo>
                  <a:lnTo>
                    <a:pt x="1158240" y="604659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91267" y="3568699"/>
              <a:ext cx="1158240" cy="604520"/>
            </a:xfrm>
            <a:custGeom>
              <a:avLst/>
              <a:gdLst/>
              <a:ahLst/>
              <a:cxnLst/>
              <a:rect l="l" t="t" r="r" b="b"/>
              <a:pathLst>
                <a:path w="1158239" h="604520">
                  <a:moveTo>
                    <a:pt x="686943" y="0"/>
                  </a:moveTo>
                  <a:lnTo>
                    <a:pt x="685927" y="0"/>
                  </a:lnTo>
                  <a:lnTo>
                    <a:pt x="634733" y="1663"/>
                  </a:lnTo>
                  <a:lnTo>
                    <a:pt x="584568" y="6565"/>
                  </a:lnTo>
                  <a:lnTo>
                    <a:pt x="535546" y="14579"/>
                  </a:lnTo>
                  <a:lnTo>
                    <a:pt x="487819" y="25603"/>
                  </a:lnTo>
                  <a:lnTo>
                    <a:pt x="441515" y="39509"/>
                  </a:lnTo>
                  <a:lnTo>
                    <a:pt x="396760" y="56184"/>
                  </a:lnTo>
                  <a:lnTo>
                    <a:pt x="353682" y="75526"/>
                  </a:lnTo>
                  <a:lnTo>
                    <a:pt x="312432" y="97396"/>
                  </a:lnTo>
                  <a:lnTo>
                    <a:pt x="273126" y="121678"/>
                  </a:lnTo>
                  <a:lnTo>
                    <a:pt x="235902" y="148285"/>
                  </a:lnTo>
                  <a:lnTo>
                    <a:pt x="200901" y="177063"/>
                  </a:lnTo>
                  <a:lnTo>
                    <a:pt x="168249" y="207911"/>
                  </a:lnTo>
                  <a:lnTo>
                    <a:pt x="138074" y="240715"/>
                  </a:lnTo>
                  <a:lnTo>
                    <a:pt x="110515" y="275348"/>
                  </a:lnTo>
                  <a:lnTo>
                    <a:pt x="85699" y="311708"/>
                  </a:lnTo>
                  <a:lnTo>
                    <a:pt x="63754" y="349669"/>
                  </a:lnTo>
                  <a:lnTo>
                    <a:pt x="44831" y="389115"/>
                  </a:lnTo>
                  <a:lnTo>
                    <a:pt x="29044" y="429920"/>
                  </a:lnTo>
                  <a:lnTo>
                    <a:pt x="16535" y="471995"/>
                  </a:lnTo>
                  <a:lnTo>
                    <a:pt x="7442" y="515188"/>
                  </a:lnTo>
                  <a:lnTo>
                    <a:pt x="1892" y="559409"/>
                  </a:lnTo>
                  <a:lnTo>
                    <a:pt x="0" y="604520"/>
                  </a:lnTo>
                  <a:lnTo>
                    <a:pt x="142748" y="604520"/>
                  </a:lnTo>
                  <a:lnTo>
                    <a:pt x="145300" y="558457"/>
                  </a:lnTo>
                  <a:lnTo>
                    <a:pt x="152654" y="513626"/>
                  </a:lnTo>
                  <a:lnTo>
                    <a:pt x="164579" y="470217"/>
                  </a:lnTo>
                  <a:lnTo>
                    <a:pt x="180860" y="428459"/>
                  </a:lnTo>
                  <a:lnTo>
                    <a:pt x="201269" y="388518"/>
                  </a:lnTo>
                  <a:lnTo>
                    <a:pt x="225577" y="350634"/>
                  </a:lnTo>
                  <a:lnTo>
                    <a:pt x="253568" y="314972"/>
                  </a:lnTo>
                  <a:lnTo>
                    <a:pt x="285000" y="281762"/>
                  </a:lnTo>
                  <a:lnTo>
                    <a:pt x="319671" y="251193"/>
                  </a:lnTo>
                  <a:lnTo>
                    <a:pt x="357327" y="223456"/>
                  </a:lnTo>
                  <a:lnTo>
                    <a:pt x="397764" y="198780"/>
                  </a:lnTo>
                  <a:lnTo>
                    <a:pt x="440740" y="177330"/>
                  </a:lnTo>
                  <a:lnTo>
                    <a:pt x="486041" y="159346"/>
                  </a:lnTo>
                  <a:lnTo>
                    <a:pt x="533438" y="144995"/>
                  </a:lnTo>
                  <a:lnTo>
                    <a:pt x="582701" y="134505"/>
                  </a:lnTo>
                  <a:lnTo>
                    <a:pt x="633603" y="128054"/>
                  </a:lnTo>
                  <a:lnTo>
                    <a:pt x="685927" y="125857"/>
                  </a:lnTo>
                  <a:lnTo>
                    <a:pt x="686943" y="125857"/>
                  </a:lnTo>
                  <a:lnTo>
                    <a:pt x="686943" y="0"/>
                  </a:lnTo>
                  <a:close/>
                </a:path>
                <a:path w="1158239" h="604520">
                  <a:moveTo>
                    <a:pt x="1158240" y="603250"/>
                  </a:moveTo>
                  <a:lnTo>
                    <a:pt x="1155471" y="557872"/>
                  </a:lnTo>
                  <a:lnTo>
                    <a:pt x="1147356" y="513905"/>
                  </a:lnTo>
                  <a:lnTo>
                    <a:pt x="1134160" y="471601"/>
                  </a:lnTo>
                  <a:lnTo>
                    <a:pt x="1116203" y="431215"/>
                  </a:lnTo>
                  <a:lnTo>
                    <a:pt x="1093762" y="393001"/>
                  </a:lnTo>
                  <a:lnTo>
                    <a:pt x="1067104" y="357225"/>
                  </a:lnTo>
                  <a:lnTo>
                    <a:pt x="1036548" y="324129"/>
                  </a:lnTo>
                  <a:lnTo>
                    <a:pt x="1002372" y="293966"/>
                  </a:lnTo>
                  <a:lnTo>
                    <a:pt x="964844" y="267004"/>
                  </a:lnTo>
                  <a:lnTo>
                    <a:pt x="924280" y="243484"/>
                  </a:lnTo>
                  <a:lnTo>
                    <a:pt x="880960" y="223672"/>
                  </a:lnTo>
                  <a:lnTo>
                    <a:pt x="835152" y="207822"/>
                  </a:lnTo>
                  <a:lnTo>
                    <a:pt x="787171" y="196189"/>
                  </a:lnTo>
                  <a:lnTo>
                    <a:pt x="737298" y="189014"/>
                  </a:lnTo>
                  <a:lnTo>
                    <a:pt x="685800" y="186563"/>
                  </a:lnTo>
                  <a:lnTo>
                    <a:pt x="634250" y="189014"/>
                  </a:lnTo>
                  <a:lnTo>
                    <a:pt x="584301" y="196189"/>
                  </a:lnTo>
                  <a:lnTo>
                    <a:pt x="536270" y="207822"/>
                  </a:lnTo>
                  <a:lnTo>
                    <a:pt x="490423" y="223672"/>
                  </a:lnTo>
                  <a:lnTo>
                    <a:pt x="447065" y="243484"/>
                  </a:lnTo>
                  <a:lnTo>
                    <a:pt x="406463" y="267004"/>
                  </a:lnTo>
                  <a:lnTo>
                    <a:pt x="368922" y="293966"/>
                  </a:lnTo>
                  <a:lnTo>
                    <a:pt x="334721" y="324129"/>
                  </a:lnTo>
                  <a:lnTo>
                    <a:pt x="304139" y="357225"/>
                  </a:lnTo>
                  <a:lnTo>
                    <a:pt x="277482" y="393001"/>
                  </a:lnTo>
                  <a:lnTo>
                    <a:pt x="255028" y="431215"/>
                  </a:lnTo>
                  <a:lnTo>
                    <a:pt x="237070" y="471601"/>
                  </a:lnTo>
                  <a:lnTo>
                    <a:pt x="223875" y="513905"/>
                  </a:lnTo>
                  <a:lnTo>
                    <a:pt x="215760" y="557872"/>
                  </a:lnTo>
                  <a:lnTo>
                    <a:pt x="212979" y="603250"/>
                  </a:lnTo>
                  <a:lnTo>
                    <a:pt x="1158240" y="60325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683998" y="3568700"/>
              <a:ext cx="154940" cy="1211580"/>
            </a:xfrm>
            <a:custGeom>
              <a:avLst/>
              <a:gdLst/>
              <a:ahLst/>
              <a:cxnLst/>
              <a:rect l="l" t="t" r="r" b="b"/>
              <a:pathLst>
                <a:path w="154940" h="1211579">
                  <a:moveTo>
                    <a:pt x="154684" y="0"/>
                  </a:moveTo>
                  <a:lnTo>
                    <a:pt x="0" y="0"/>
                  </a:lnTo>
                  <a:lnTo>
                    <a:pt x="0" y="1211326"/>
                  </a:lnTo>
                  <a:lnTo>
                    <a:pt x="154684" y="1211326"/>
                  </a:lnTo>
                  <a:lnTo>
                    <a:pt x="154684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39247" y="4005592"/>
              <a:ext cx="538480" cy="388620"/>
            </a:xfrm>
            <a:custGeom>
              <a:avLst/>
              <a:gdLst/>
              <a:ahLst/>
              <a:cxnLst/>
              <a:rect l="l" t="t" r="r" b="b"/>
              <a:pathLst>
                <a:path w="538479" h="388620">
                  <a:moveTo>
                    <a:pt x="171323" y="134366"/>
                  </a:moveTo>
                  <a:lnTo>
                    <a:pt x="165862" y="129540"/>
                  </a:lnTo>
                  <a:lnTo>
                    <a:pt x="127889" y="129540"/>
                  </a:lnTo>
                  <a:lnTo>
                    <a:pt x="122428" y="134366"/>
                  </a:lnTo>
                  <a:lnTo>
                    <a:pt x="122428" y="146304"/>
                  </a:lnTo>
                  <a:lnTo>
                    <a:pt x="127889" y="151130"/>
                  </a:lnTo>
                  <a:lnTo>
                    <a:pt x="165862" y="151130"/>
                  </a:lnTo>
                  <a:lnTo>
                    <a:pt x="171323" y="146304"/>
                  </a:lnTo>
                  <a:lnTo>
                    <a:pt x="171323" y="134366"/>
                  </a:lnTo>
                  <a:close/>
                </a:path>
                <a:path w="538479" h="388620">
                  <a:moveTo>
                    <a:pt x="220218" y="91186"/>
                  </a:moveTo>
                  <a:lnTo>
                    <a:pt x="214757" y="86360"/>
                  </a:lnTo>
                  <a:lnTo>
                    <a:pt x="127889" y="86360"/>
                  </a:lnTo>
                  <a:lnTo>
                    <a:pt x="122428" y="91186"/>
                  </a:lnTo>
                  <a:lnTo>
                    <a:pt x="122428" y="103124"/>
                  </a:lnTo>
                  <a:lnTo>
                    <a:pt x="127889" y="107950"/>
                  </a:lnTo>
                  <a:lnTo>
                    <a:pt x="214757" y="107950"/>
                  </a:lnTo>
                  <a:lnTo>
                    <a:pt x="220218" y="103124"/>
                  </a:lnTo>
                  <a:lnTo>
                    <a:pt x="220218" y="91186"/>
                  </a:lnTo>
                  <a:close/>
                </a:path>
                <a:path w="538479" h="388620">
                  <a:moveTo>
                    <a:pt x="538480" y="64770"/>
                  </a:moveTo>
                  <a:lnTo>
                    <a:pt x="536562" y="56349"/>
                  </a:lnTo>
                  <a:lnTo>
                    <a:pt x="531329" y="49491"/>
                  </a:lnTo>
                  <a:lnTo>
                    <a:pt x="523532" y="44869"/>
                  </a:lnTo>
                  <a:lnTo>
                    <a:pt x="513969" y="43180"/>
                  </a:lnTo>
                  <a:lnTo>
                    <a:pt x="513969" y="64770"/>
                  </a:lnTo>
                  <a:lnTo>
                    <a:pt x="513969" y="367030"/>
                  </a:lnTo>
                  <a:lnTo>
                    <a:pt x="465074" y="367030"/>
                  </a:lnTo>
                  <a:lnTo>
                    <a:pt x="465074" y="323850"/>
                  </a:lnTo>
                  <a:lnTo>
                    <a:pt x="471805" y="323850"/>
                  </a:lnTo>
                  <a:lnTo>
                    <a:pt x="477266" y="319024"/>
                  </a:lnTo>
                  <a:lnTo>
                    <a:pt x="477266" y="307086"/>
                  </a:lnTo>
                  <a:lnTo>
                    <a:pt x="471805" y="302260"/>
                  </a:lnTo>
                  <a:lnTo>
                    <a:pt x="465074" y="302260"/>
                  </a:lnTo>
                  <a:lnTo>
                    <a:pt x="465074" y="64770"/>
                  </a:lnTo>
                  <a:lnTo>
                    <a:pt x="513969" y="64770"/>
                  </a:lnTo>
                  <a:lnTo>
                    <a:pt x="513969" y="43180"/>
                  </a:lnTo>
                  <a:lnTo>
                    <a:pt x="440563" y="43180"/>
                  </a:lnTo>
                  <a:lnTo>
                    <a:pt x="440563" y="64770"/>
                  </a:lnTo>
                  <a:lnTo>
                    <a:pt x="440563" y="302260"/>
                  </a:lnTo>
                  <a:lnTo>
                    <a:pt x="433832" y="302260"/>
                  </a:lnTo>
                  <a:lnTo>
                    <a:pt x="428371" y="307086"/>
                  </a:lnTo>
                  <a:lnTo>
                    <a:pt x="428371" y="319024"/>
                  </a:lnTo>
                  <a:lnTo>
                    <a:pt x="433832" y="323850"/>
                  </a:lnTo>
                  <a:lnTo>
                    <a:pt x="440563" y="323850"/>
                  </a:lnTo>
                  <a:lnTo>
                    <a:pt x="440563" y="367030"/>
                  </a:lnTo>
                  <a:lnTo>
                    <a:pt x="97917" y="367030"/>
                  </a:lnTo>
                  <a:lnTo>
                    <a:pt x="97917" y="323850"/>
                  </a:lnTo>
                  <a:lnTo>
                    <a:pt x="104648" y="323850"/>
                  </a:lnTo>
                  <a:lnTo>
                    <a:pt x="110109" y="319024"/>
                  </a:lnTo>
                  <a:lnTo>
                    <a:pt x="110109" y="307086"/>
                  </a:lnTo>
                  <a:lnTo>
                    <a:pt x="104648" y="302260"/>
                  </a:lnTo>
                  <a:lnTo>
                    <a:pt x="97917" y="302260"/>
                  </a:lnTo>
                  <a:lnTo>
                    <a:pt x="97917" y="64770"/>
                  </a:lnTo>
                  <a:lnTo>
                    <a:pt x="440563" y="64770"/>
                  </a:lnTo>
                  <a:lnTo>
                    <a:pt x="440563" y="43180"/>
                  </a:lnTo>
                  <a:lnTo>
                    <a:pt x="367157" y="43180"/>
                  </a:lnTo>
                  <a:lnTo>
                    <a:pt x="363308" y="26352"/>
                  </a:lnTo>
                  <a:lnTo>
                    <a:pt x="359664" y="21590"/>
                  </a:lnTo>
                  <a:lnTo>
                    <a:pt x="352806" y="12623"/>
                  </a:lnTo>
                  <a:lnTo>
                    <a:pt x="342646" y="6591"/>
                  </a:lnTo>
                  <a:lnTo>
                    <a:pt x="342646" y="43180"/>
                  </a:lnTo>
                  <a:lnTo>
                    <a:pt x="195834" y="43180"/>
                  </a:lnTo>
                  <a:lnTo>
                    <a:pt x="318262" y="21590"/>
                  </a:lnTo>
                  <a:lnTo>
                    <a:pt x="342646" y="43180"/>
                  </a:lnTo>
                  <a:lnTo>
                    <a:pt x="342646" y="6591"/>
                  </a:lnTo>
                  <a:lnTo>
                    <a:pt x="337261" y="3378"/>
                  </a:lnTo>
                  <a:lnTo>
                    <a:pt x="318262" y="0"/>
                  </a:lnTo>
                  <a:lnTo>
                    <a:pt x="220218" y="0"/>
                  </a:lnTo>
                  <a:lnTo>
                    <a:pt x="201218" y="3378"/>
                  </a:lnTo>
                  <a:lnTo>
                    <a:pt x="185674" y="12623"/>
                  </a:lnTo>
                  <a:lnTo>
                    <a:pt x="175183" y="26352"/>
                  </a:lnTo>
                  <a:lnTo>
                    <a:pt x="171323" y="43180"/>
                  </a:lnTo>
                  <a:lnTo>
                    <a:pt x="73406" y="43180"/>
                  </a:lnTo>
                  <a:lnTo>
                    <a:pt x="73406" y="64770"/>
                  </a:lnTo>
                  <a:lnTo>
                    <a:pt x="73406" y="302260"/>
                  </a:lnTo>
                  <a:lnTo>
                    <a:pt x="66675" y="302260"/>
                  </a:lnTo>
                  <a:lnTo>
                    <a:pt x="61214" y="307086"/>
                  </a:lnTo>
                  <a:lnTo>
                    <a:pt x="61214" y="319024"/>
                  </a:lnTo>
                  <a:lnTo>
                    <a:pt x="66675" y="323850"/>
                  </a:lnTo>
                  <a:lnTo>
                    <a:pt x="73406" y="323850"/>
                  </a:lnTo>
                  <a:lnTo>
                    <a:pt x="73406" y="367030"/>
                  </a:lnTo>
                  <a:lnTo>
                    <a:pt x="24511" y="367030"/>
                  </a:lnTo>
                  <a:lnTo>
                    <a:pt x="24511" y="64770"/>
                  </a:lnTo>
                  <a:lnTo>
                    <a:pt x="73406" y="64770"/>
                  </a:lnTo>
                  <a:lnTo>
                    <a:pt x="73406" y="43180"/>
                  </a:lnTo>
                  <a:lnTo>
                    <a:pt x="24511" y="43180"/>
                  </a:lnTo>
                  <a:lnTo>
                    <a:pt x="14947" y="44869"/>
                  </a:lnTo>
                  <a:lnTo>
                    <a:pt x="7162" y="49491"/>
                  </a:lnTo>
                  <a:lnTo>
                    <a:pt x="1917" y="56349"/>
                  </a:lnTo>
                  <a:lnTo>
                    <a:pt x="0" y="64770"/>
                  </a:lnTo>
                  <a:lnTo>
                    <a:pt x="0" y="367030"/>
                  </a:lnTo>
                  <a:lnTo>
                    <a:pt x="1917" y="375437"/>
                  </a:lnTo>
                  <a:lnTo>
                    <a:pt x="7162" y="382295"/>
                  </a:lnTo>
                  <a:lnTo>
                    <a:pt x="14947" y="386918"/>
                  </a:lnTo>
                  <a:lnTo>
                    <a:pt x="24511" y="388620"/>
                  </a:lnTo>
                  <a:lnTo>
                    <a:pt x="513969" y="388620"/>
                  </a:lnTo>
                  <a:lnTo>
                    <a:pt x="523532" y="386918"/>
                  </a:lnTo>
                  <a:lnTo>
                    <a:pt x="531329" y="382295"/>
                  </a:lnTo>
                  <a:lnTo>
                    <a:pt x="536562" y="375437"/>
                  </a:lnTo>
                  <a:lnTo>
                    <a:pt x="538480" y="367030"/>
                  </a:lnTo>
                  <a:lnTo>
                    <a:pt x="538480" y="64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07634" y="2449423"/>
            <a:ext cx="6383655" cy="213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310"/>
              </a:lnSpc>
              <a:spcBef>
                <a:spcPts val="100"/>
              </a:spcBef>
            </a:pPr>
            <a:r>
              <a:rPr sz="1100" spc="70" dirty="0">
                <a:latin typeface="Calibri"/>
                <a:cs typeface="Calibri"/>
              </a:rPr>
              <a:t>FATF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Recommendation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1.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ts val="1310"/>
              </a:lnSpc>
              <a:spcBef>
                <a:spcPts val="40"/>
              </a:spcBef>
            </a:pPr>
            <a:r>
              <a:rPr sz="1100" spc="105" dirty="0">
                <a:latin typeface="Calibri"/>
                <a:cs typeface="Calibri"/>
              </a:rPr>
              <a:t>Risk</a:t>
            </a:r>
            <a:r>
              <a:rPr sz="1100" spc="385" dirty="0">
                <a:latin typeface="Calibri"/>
                <a:cs typeface="Calibri"/>
              </a:rPr>
              <a:t> </a:t>
            </a:r>
            <a:r>
              <a:rPr sz="1100" spc="125" dirty="0">
                <a:latin typeface="Calibri"/>
                <a:cs typeface="Calibri"/>
              </a:rPr>
              <a:t>assessment</a:t>
            </a:r>
            <a:r>
              <a:rPr sz="1100" spc="375" dirty="0">
                <a:latin typeface="Calibri"/>
                <a:cs typeface="Calibri"/>
              </a:rPr>
              <a:t> </a:t>
            </a:r>
            <a:r>
              <a:rPr sz="1100" spc="135" dirty="0">
                <a:latin typeface="Calibri"/>
                <a:cs typeface="Calibri"/>
              </a:rPr>
              <a:t>and</a:t>
            </a:r>
            <a:r>
              <a:rPr sz="1100" spc="390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application</a:t>
            </a:r>
            <a:r>
              <a:rPr sz="1100" spc="395" dirty="0">
                <a:latin typeface="Calibri"/>
                <a:cs typeface="Calibri"/>
              </a:rPr>
              <a:t> </a:t>
            </a:r>
            <a:r>
              <a:rPr sz="1100" spc="110" dirty="0">
                <a:latin typeface="Calibri"/>
                <a:cs typeface="Calibri"/>
              </a:rPr>
              <a:t>of</a:t>
            </a:r>
            <a:r>
              <a:rPr sz="1100" spc="390" dirty="0">
                <a:latin typeface="Calibri"/>
                <a:cs typeface="Calibri"/>
              </a:rPr>
              <a:t> </a:t>
            </a:r>
            <a:r>
              <a:rPr sz="1100" spc="130" dirty="0">
                <a:latin typeface="Calibri"/>
                <a:cs typeface="Calibri"/>
              </a:rPr>
              <a:t>a</a:t>
            </a:r>
            <a:r>
              <a:rPr sz="1100" spc="385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risk-</a:t>
            </a:r>
            <a:r>
              <a:rPr sz="1100" spc="125" dirty="0">
                <a:latin typeface="Calibri"/>
                <a:cs typeface="Calibri"/>
              </a:rPr>
              <a:t>based</a:t>
            </a:r>
            <a:r>
              <a:rPr sz="1100" spc="395" dirty="0">
                <a:latin typeface="Calibri"/>
                <a:cs typeface="Calibri"/>
              </a:rPr>
              <a:t> </a:t>
            </a:r>
            <a:r>
              <a:rPr sz="1100" spc="120" dirty="0">
                <a:latin typeface="Calibri"/>
                <a:cs typeface="Calibri"/>
              </a:rPr>
              <a:t>approach.</a:t>
            </a:r>
            <a:r>
              <a:rPr sz="1100" spc="390" dirty="0">
                <a:latin typeface="Calibri"/>
                <a:cs typeface="Calibri"/>
              </a:rPr>
              <a:t> </a:t>
            </a:r>
            <a:r>
              <a:rPr sz="1100" spc="114" dirty="0">
                <a:latin typeface="Calibri"/>
                <a:cs typeface="Calibri"/>
              </a:rPr>
              <a:t>Countries</a:t>
            </a:r>
            <a:r>
              <a:rPr sz="1100" spc="390" dirty="0">
                <a:latin typeface="Calibri"/>
                <a:cs typeface="Calibri"/>
              </a:rPr>
              <a:t> </a:t>
            </a:r>
            <a:r>
              <a:rPr sz="1100" spc="120" dirty="0">
                <a:latin typeface="Calibri"/>
                <a:cs typeface="Calibri"/>
              </a:rPr>
              <a:t>should</a:t>
            </a:r>
            <a:r>
              <a:rPr sz="1100" spc="385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identify, </a:t>
            </a:r>
            <a:r>
              <a:rPr sz="1100" spc="110" dirty="0">
                <a:latin typeface="Calibri"/>
                <a:cs typeface="Calibri"/>
              </a:rPr>
              <a:t>assess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135" dirty="0">
                <a:latin typeface="Calibri"/>
                <a:cs typeface="Calibri"/>
              </a:rPr>
              <a:t>and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125" dirty="0">
                <a:latin typeface="Calibri"/>
                <a:cs typeface="Calibri"/>
              </a:rPr>
              <a:t>understand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their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140" dirty="0">
                <a:latin typeface="Calibri"/>
                <a:cs typeface="Calibri"/>
              </a:rPr>
              <a:t>ML/FT</a:t>
            </a:r>
            <a:r>
              <a:rPr sz="1100" spc="90" dirty="0">
                <a:latin typeface="Calibri"/>
                <a:cs typeface="Calibri"/>
              </a:rPr>
              <a:t> risks, </a:t>
            </a:r>
            <a:r>
              <a:rPr sz="1100" spc="135" dirty="0">
                <a:latin typeface="Calibri"/>
                <a:cs typeface="Calibri"/>
              </a:rPr>
              <a:t>and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120" dirty="0">
                <a:latin typeface="Calibri"/>
                <a:cs typeface="Calibri"/>
              </a:rPr>
              <a:t>should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120" dirty="0">
                <a:latin typeface="Calibri"/>
                <a:cs typeface="Calibri"/>
              </a:rPr>
              <a:t>take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action,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including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114" dirty="0">
                <a:latin typeface="Calibri"/>
                <a:cs typeface="Calibri"/>
              </a:rPr>
              <a:t>designating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an </a:t>
            </a:r>
            <a:r>
              <a:rPr sz="1100" spc="110" dirty="0">
                <a:latin typeface="Calibri"/>
                <a:cs typeface="Calibri"/>
              </a:rPr>
              <a:t>authority</a:t>
            </a:r>
            <a:r>
              <a:rPr sz="1100" spc="280" dirty="0">
                <a:latin typeface="Calibri"/>
                <a:cs typeface="Calibri"/>
              </a:rPr>
              <a:t> </a:t>
            </a:r>
            <a:r>
              <a:rPr sz="1100" spc="120" dirty="0">
                <a:latin typeface="Calibri"/>
                <a:cs typeface="Calibri"/>
              </a:rPr>
              <a:t>or</a:t>
            </a:r>
            <a:r>
              <a:rPr sz="1100" spc="280" dirty="0">
                <a:latin typeface="Calibri"/>
                <a:cs typeface="Calibri"/>
              </a:rPr>
              <a:t> </a:t>
            </a:r>
            <a:r>
              <a:rPr sz="1100" spc="135" dirty="0">
                <a:latin typeface="Calibri"/>
                <a:cs typeface="Calibri"/>
              </a:rPr>
              <a:t>mechanisms</a:t>
            </a:r>
            <a:r>
              <a:rPr sz="1100" spc="285" dirty="0">
                <a:latin typeface="Calibri"/>
                <a:cs typeface="Calibri"/>
              </a:rPr>
              <a:t> </a:t>
            </a:r>
            <a:r>
              <a:rPr sz="1100" spc="114" dirty="0">
                <a:latin typeface="Calibri"/>
                <a:cs typeface="Calibri"/>
              </a:rPr>
              <a:t>to</a:t>
            </a:r>
            <a:r>
              <a:rPr sz="1100" spc="280" dirty="0">
                <a:latin typeface="Calibri"/>
                <a:cs typeface="Calibri"/>
              </a:rPr>
              <a:t> </a:t>
            </a:r>
            <a:r>
              <a:rPr sz="1100" spc="114" dirty="0">
                <a:latin typeface="Calibri"/>
                <a:cs typeface="Calibri"/>
              </a:rPr>
              <a:t>coordinate</a:t>
            </a:r>
            <a:r>
              <a:rPr sz="1100" spc="280" dirty="0">
                <a:latin typeface="Calibri"/>
                <a:cs typeface="Calibri"/>
              </a:rPr>
              <a:t> </a:t>
            </a:r>
            <a:r>
              <a:rPr sz="1100" spc="110" dirty="0">
                <a:latin typeface="Calibri"/>
                <a:cs typeface="Calibri"/>
              </a:rPr>
              <a:t>actions</a:t>
            </a:r>
            <a:r>
              <a:rPr sz="1100" spc="285" dirty="0">
                <a:latin typeface="Calibri"/>
                <a:cs typeface="Calibri"/>
              </a:rPr>
              <a:t> </a:t>
            </a:r>
            <a:r>
              <a:rPr sz="1100" spc="114" dirty="0">
                <a:latin typeface="Calibri"/>
                <a:cs typeface="Calibri"/>
              </a:rPr>
              <a:t>to</a:t>
            </a:r>
            <a:r>
              <a:rPr sz="1100" spc="280" dirty="0">
                <a:latin typeface="Calibri"/>
                <a:cs typeface="Calibri"/>
              </a:rPr>
              <a:t> </a:t>
            </a:r>
            <a:r>
              <a:rPr sz="1100" spc="110" dirty="0">
                <a:latin typeface="Calibri"/>
                <a:cs typeface="Calibri"/>
              </a:rPr>
              <a:t>assess</a:t>
            </a:r>
            <a:r>
              <a:rPr sz="1100" spc="280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risks,</a:t>
            </a:r>
            <a:r>
              <a:rPr sz="1100" spc="285" dirty="0">
                <a:latin typeface="Calibri"/>
                <a:cs typeface="Calibri"/>
              </a:rPr>
              <a:t> </a:t>
            </a:r>
            <a:r>
              <a:rPr sz="1100" spc="135" dirty="0">
                <a:latin typeface="Calibri"/>
                <a:cs typeface="Calibri"/>
              </a:rPr>
              <a:t>and</a:t>
            </a:r>
            <a:r>
              <a:rPr sz="1100" spc="280" dirty="0">
                <a:latin typeface="Calibri"/>
                <a:cs typeface="Calibri"/>
              </a:rPr>
              <a:t> </a:t>
            </a:r>
            <a:r>
              <a:rPr sz="1100" spc="114" dirty="0">
                <a:latin typeface="Calibri"/>
                <a:cs typeface="Calibri"/>
              </a:rPr>
              <a:t>apply</a:t>
            </a:r>
            <a:r>
              <a:rPr sz="1100" spc="280" dirty="0">
                <a:latin typeface="Calibri"/>
                <a:cs typeface="Calibri"/>
              </a:rPr>
              <a:t> </a:t>
            </a:r>
            <a:r>
              <a:rPr sz="1100" spc="114" dirty="0">
                <a:latin typeface="Calibri"/>
                <a:cs typeface="Calibri"/>
              </a:rPr>
              <a:t>resources</a:t>
            </a:r>
            <a:r>
              <a:rPr sz="1100" spc="285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to </a:t>
            </a:r>
            <a:r>
              <a:rPr sz="1100" spc="125" dirty="0">
                <a:latin typeface="Calibri"/>
                <a:cs typeface="Calibri"/>
              </a:rPr>
              <a:t>ensure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114" dirty="0">
                <a:latin typeface="Calibri"/>
                <a:cs typeface="Calibri"/>
              </a:rPr>
              <a:t>that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spc="120" dirty="0">
                <a:latin typeface="Calibri"/>
                <a:cs typeface="Calibri"/>
              </a:rPr>
              <a:t>they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spc="114" dirty="0">
                <a:latin typeface="Calibri"/>
                <a:cs typeface="Calibri"/>
              </a:rPr>
              <a:t>are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mitigated.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endParaRPr sz="1100">
              <a:latin typeface="Calibri"/>
              <a:cs typeface="Calibri"/>
            </a:endParaRPr>
          </a:p>
          <a:p>
            <a:pPr marL="80645" algn="just">
              <a:lnSpc>
                <a:spcPts val="1550"/>
              </a:lnSpc>
              <a:spcBef>
                <a:spcPts val="5"/>
              </a:spcBef>
            </a:pPr>
            <a:r>
              <a:rPr sz="1300" spc="95" dirty="0">
                <a:latin typeface="Calibri"/>
                <a:cs typeface="Calibri"/>
              </a:rPr>
              <a:t>Art.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100" dirty="0">
                <a:latin typeface="Calibri"/>
                <a:cs typeface="Calibri"/>
              </a:rPr>
              <a:t>10.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65" dirty="0">
                <a:latin typeface="Calibri"/>
                <a:cs typeface="Calibri"/>
              </a:rPr>
              <a:t>I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90" dirty="0">
                <a:latin typeface="Calibri"/>
                <a:cs typeface="Calibri"/>
              </a:rPr>
              <a:t>a)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100" dirty="0">
                <a:latin typeface="Calibri"/>
                <a:cs typeface="Calibri"/>
              </a:rPr>
              <a:t>of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110" dirty="0">
                <a:latin typeface="Calibri"/>
                <a:cs typeface="Calibri"/>
              </a:rPr>
              <a:t>the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95" dirty="0">
                <a:latin typeface="Calibri"/>
                <a:cs typeface="Calibri"/>
              </a:rPr>
              <a:t>Internal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105" dirty="0">
                <a:latin typeface="Calibri"/>
                <a:cs typeface="Calibri"/>
              </a:rPr>
              <a:t>Regulations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100" dirty="0">
                <a:latin typeface="Calibri"/>
                <a:cs typeface="Calibri"/>
              </a:rPr>
              <a:t>of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95" dirty="0">
                <a:latin typeface="Calibri"/>
                <a:cs typeface="Calibri"/>
              </a:rPr>
              <a:t>SHCP</a:t>
            </a:r>
            <a:endParaRPr sz="1300">
              <a:latin typeface="Calibri"/>
              <a:cs typeface="Calibri"/>
            </a:endParaRPr>
          </a:p>
          <a:p>
            <a:pPr marL="80010" marR="264160" algn="just">
              <a:lnSpc>
                <a:spcPts val="1550"/>
              </a:lnSpc>
              <a:spcBef>
                <a:spcPts val="45"/>
              </a:spcBef>
            </a:pPr>
            <a:r>
              <a:rPr sz="1300" spc="155" dirty="0">
                <a:latin typeface="Calibri"/>
                <a:cs typeface="Calibri"/>
              </a:rPr>
              <a:t>The</a:t>
            </a:r>
            <a:r>
              <a:rPr sz="1300" spc="229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establishment</a:t>
            </a:r>
            <a:r>
              <a:rPr sz="1300" spc="240" dirty="0">
                <a:latin typeface="Calibri"/>
                <a:cs typeface="Calibri"/>
              </a:rPr>
              <a:t> </a:t>
            </a:r>
            <a:r>
              <a:rPr sz="1300" spc="125" dirty="0">
                <a:latin typeface="Calibri"/>
                <a:cs typeface="Calibri"/>
              </a:rPr>
              <a:t>of</a:t>
            </a:r>
            <a:r>
              <a:rPr sz="1300" spc="235" dirty="0">
                <a:latin typeface="Calibri"/>
                <a:cs typeface="Calibri"/>
              </a:rPr>
              <a:t> </a:t>
            </a:r>
            <a:r>
              <a:rPr sz="1300" spc="150" dirty="0">
                <a:latin typeface="Calibri"/>
                <a:cs typeface="Calibri"/>
              </a:rPr>
              <a:t>measures</a:t>
            </a:r>
            <a:r>
              <a:rPr sz="1300" spc="235" dirty="0">
                <a:latin typeface="Calibri"/>
                <a:cs typeface="Calibri"/>
              </a:rPr>
              <a:t> </a:t>
            </a:r>
            <a:r>
              <a:rPr sz="1300" spc="155" dirty="0">
                <a:latin typeface="Calibri"/>
                <a:cs typeface="Calibri"/>
              </a:rPr>
              <a:t>and</a:t>
            </a:r>
            <a:r>
              <a:rPr sz="1300" spc="235" dirty="0">
                <a:latin typeface="Calibri"/>
                <a:cs typeface="Calibri"/>
              </a:rPr>
              <a:t> </a:t>
            </a:r>
            <a:r>
              <a:rPr sz="1300" spc="140" dirty="0">
                <a:latin typeface="Calibri"/>
                <a:cs typeface="Calibri"/>
              </a:rPr>
              <a:t>procedures</a:t>
            </a:r>
            <a:r>
              <a:rPr sz="1300" spc="240" dirty="0">
                <a:latin typeface="Calibri"/>
                <a:cs typeface="Calibri"/>
              </a:rPr>
              <a:t> </a:t>
            </a:r>
            <a:r>
              <a:rPr sz="1300" spc="130" dirty="0">
                <a:latin typeface="Calibri"/>
                <a:cs typeface="Calibri"/>
              </a:rPr>
              <a:t>to</a:t>
            </a:r>
            <a:r>
              <a:rPr sz="1300" spc="235" dirty="0">
                <a:latin typeface="Calibri"/>
                <a:cs typeface="Calibri"/>
              </a:rPr>
              <a:t> </a:t>
            </a:r>
            <a:r>
              <a:rPr sz="1300" spc="140" dirty="0">
                <a:latin typeface="Calibri"/>
                <a:cs typeface="Calibri"/>
              </a:rPr>
              <a:t>prevent</a:t>
            </a:r>
            <a:r>
              <a:rPr sz="1300" spc="235" dirty="0">
                <a:latin typeface="Calibri"/>
                <a:cs typeface="Calibri"/>
              </a:rPr>
              <a:t> </a:t>
            </a:r>
            <a:r>
              <a:rPr sz="1300" spc="155" dirty="0">
                <a:latin typeface="Calibri"/>
                <a:cs typeface="Calibri"/>
              </a:rPr>
              <a:t>and</a:t>
            </a:r>
            <a:r>
              <a:rPr sz="1300" spc="235" dirty="0">
                <a:latin typeface="Calibri"/>
                <a:cs typeface="Calibri"/>
              </a:rPr>
              <a:t> </a:t>
            </a:r>
            <a:r>
              <a:rPr sz="1300" spc="125" dirty="0">
                <a:latin typeface="Calibri"/>
                <a:cs typeface="Calibri"/>
              </a:rPr>
              <a:t>detect </a:t>
            </a:r>
            <a:r>
              <a:rPr sz="1300" spc="114" dirty="0">
                <a:latin typeface="Calibri"/>
                <a:cs typeface="Calibri"/>
              </a:rPr>
              <a:t>acts,</a:t>
            </a:r>
            <a:r>
              <a:rPr sz="1300" spc="270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omissions</a:t>
            </a:r>
            <a:r>
              <a:rPr sz="1300" spc="280" dirty="0">
                <a:latin typeface="Calibri"/>
                <a:cs typeface="Calibri"/>
              </a:rPr>
              <a:t> </a:t>
            </a:r>
            <a:r>
              <a:rPr sz="1300" spc="140" dirty="0">
                <a:latin typeface="Calibri"/>
                <a:cs typeface="Calibri"/>
              </a:rPr>
              <a:t>or</a:t>
            </a:r>
            <a:r>
              <a:rPr sz="1300" spc="280" dirty="0">
                <a:latin typeface="Calibri"/>
                <a:cs typeface="Calibri"/>
              </a:rPr>
              <a:t> </a:t>
            </a:r>
            <a:r>
              <a:rPr sz="1300" spc="130" dirty="0">
                <a:latin typeface="Calibri"/>
                <a:cs typeface="Calibri"/>
              </a:rPr>
              <a:t>operations</a:t>
            </a:r>
            <a:r>
              <a:rPr sz="1300" spc="275" dirty="0">
                <a:latin typeface="Calibri"/>
                <a:cs typeface="Calibri"/>
              </a:rPr>
              <a:t> </a:t>
            </a:r>
            <a:r>
              <a:rPr sz="1300" spc="130" dirty="0">
                <a:latin typeface="Calibri"/>
                <a:cs typeface="Calibri"/>
              </a:rPr>
              <a:t>that</a:t>
            </a:r>
            <a:r>
              <a:rPr sz="1300" spc="280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could</a:t>
            </a:r>
            <a:r>
              <a:rPr sz="1300" spc="280" dirty="0">
                <a:latin typeface="Calibri"/>
                <a:cs typeface="Calibri"/>
              </a:rPr>
              <a:t> </a:t>
            </a:r>
            <a:r>
              <a:rPr sz="1300" spc="120" dirty="0">
                <a:latin typeface="Calibri"/>
                <a:cs typeface="Calibri"/>
              </a:rPr>
              <a:t>favor,</a:t>
            </a:r>
            <a:r>
              <a:rPr sz="1300" spc="275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provide</a:t>
            </a:r>
            <a:r>
              <a:rPr sz="1300" spc="275" dirty="0">
                <a:latin typeface="Calibri"/>
                <a:cs typeface="Calibri"/>
              </a:rPr>
              <a:t> </a:t>
            </a:r>
            <a:r>
              <a:rPr sz="1300" spc="110" dirty="0">
                <a:latin typeface="Calibri"/>
                <a:cs typeface="Calibri"/>
              </a:rPr>
              <a:t>aid,</a:t>
            </a:r>
            <a:r>
              <a:rPr sz="1300" spc="280" dirty="0">
                <a:latin typeface="Calibri"/>
                <a:cs typeface="Calibri"/>
              </a:rPr>
              <a:t> </a:t>
            </a:r>
            <a:r>
              <a:rPr sz="1300" spc="114" dirty="0">
                <a:latin typeface="Calibri"/>
                <a:cs typeface="Calibri"/>
              </a:rPr>
              <a:t>assistance </a:t>
            </a:r>
            <a:r>
              <a:rPr sz="1300" spc="140" dirty="0">
                <a:latin typeface="Calibri"/>
                <a:cs typeface="Calibri"/>
              </a:rPr>
              <a:t>or</a:t>
            </a:r>
            <a:r>
              <a:rPr sz="1300" spc="175" dirty="0">
                <a:latin typeface="Calibri"/>
                <a:cs typeface="Calibri"/>
              </a:rPr>
              <a:t>  </a:t>
            </a:r>
            <a:r>
              <a:rPr sz="1300" spc="135" dirty="0">
                <a:latin typeface="Calibri"/>
                <a:cs typeface="Calibri"/>
              </a:rPr>
              <a:t>cooperation</a:t>
            </a:r>
            <a:r>
              <a:rPr sz="1300" spc="175" dirty="0">
                <a:latin typeface="Calibri"/>
                <a:cs typeface="Calibri"/>
              </a:rPr>
              <a:t>  </a:t>
            </a:r>
            <a:r>
              <a:rPr sz="1300" spc="125" dirty="0">
                <a:latin typeface="Calibri"/>
                <a:cs typeface="Calibri"/>
              </a:rPr>
              <a:t>of</a:t>
            </a:r>
            <a:r>
              <a:rPr sz="1300" spc="180" dirty="0">
                <a:latin typeface="Calibri"/>
                <a:cs typeface="Calibri"/>
              </a:rPr>
              <a:t>  </a:t>
            </a:r>
            <a:r>
              <a:rPr sz="1300" spc="150" dirty="0">
                <a:latin typeface="Calibri"/>
                <a:cs typeface="Calibri"/>
              </a:rPr>
              <a:t>any</a:t>
            </a:r>
            <a:r>
              <a:rPr sz="1300" spc="175" dirty="0">
                <a:latin typeface="Calibri"/>
                <a:cs typeface="Calibri"/>
              </a:rPr>
              <a:t>  </a:t>
            </a:r>
            <a:r>
              <a:rPr sz="1300" spc="130" dirty="0">
                <a:latin typeface="Calibri"/>
                <a:cs typeface="Calibri"/>
              </a:rPr>
              <a:t>kind</a:t>
            </a:r>
            <a:r>
              <a:rPr sz="1300" spc="180" dirty="0">
                <a:latin typeface="Calibri"/>
                <a:cs typeface="Calibri"/>
              </a:rPr>
              <a:t>  </a:t>
            </a:r>
            <a:r>
              <a:rPr sz="1300" spc="120" dirty="0">
                <a:latin typeface="Calibri"/>
                <a:cs typeface="Calibri"/>
              </a:rPr>
              <a:t>for</a:t>
            </a:r>
            <a:r>
              <a:rPr sz="1300" spc="175" dirty="0">
                <a:latin typeface="Calibri"/>
                <a:cs typeface="Calibri"/>
              </a:rPr>
              <a:t>  </a:t>
            </a:r>
            <a:r>
              <a:rPr sz="1300" spc="140" dirty="0">
                <a:latin typeface="Calibri"/>
                <a:cs typeface="Calibri"/>
              </a:rPr>
              <a:t>the</a:t>
            </a:r>
            <a:r>
              <a:rPr sz="1300" spc="180" dirty="0">
                <a:latin typeface="Calibri"/>
                <a:cs typeface="Calibri"/>
              </a:rPr>
              <a:t>  </a:t>
            </a:r>
            <a:r>
              <a:rPr sz="1300" spc="145" dirty="0">
                <a:latin typeface="Calibri"/>
                <a:cs typeface="Calibri"/>
              </a:rPr>
              <a:t>commission</a:t>
            </a:r>
            <a:r>
              <a:rPr sz="1300" spc="175" dirty="0">
                <a:latin typeface="Calibri"/>
                <a:cs typeface="Calibri"/>
              </a:rPr>
              <a:t>  </a:t>
            </a:r>
            <a:r>
              <a:rPr sz="1300" spc="125" dirty="0">
                <a:latin typeface="Calibri"/>
                <a:cs typeface="Calibri"/>
              </a:rPr>
              <a:t>of</a:t>
            </a:r>
            <a:r>
              <a:rPr sz="1300" spc="180" dirty="0">
                <a:latin typeface="Calibri"/>
                <a:cs typeface="Calibri"/>
              </a:rPr>
              <a:t>  </a:t>
            </a:r>
            <a:r>
              <a:rPr sz="1300" spc="140" dirty="0">
                <a:latin typeface="Calibri"/>
                <a:cs typeface="Calibri"/>
              </a:rPr>
              <a:t>the</a:t>
            </a:r>
            <a:r>
              <a:rPr sz="1300" spc="175" dirty="0">
                <a:latin typeface="Calibri"/>
                <a:cs typeface="Calibri"/>
              </a:rPr>
              <a:t>  </a:t>
            </a:r>
            <a:r>
              <a:rPr sz="1300" spc="140" dirty="0">
                <a:latin typeface="Calibri"/>
                <a:cs typeface="Calibri"/>
              </a:rPr>
              <a:t>crimes</a:t>
            </a:r>
            <a:r>
              <a:rPr sz="1300" spc="175" dirty="0">
                <a:latin typeface="Calibri"/>
                <a:cs typeface="Calibri"/>
              </a:rPr>
              <a:t>  </a:t>
            </a:r>
            <a:r>
              <a:rPr sz="1300" spc="50" dirty="0">
                <a:latin typeface="Calibri"/>
                <a:cs typeface="Calibri"/>
              </a:rPr>
              <a:t>of </a:t>
            </a:r>
            <a:r>
              <a:rPr sz="1300" spc="130" dirty="0">
                <a:latin typeface="Calibri"/>
                <a:cs typeface="Calibri"/>
              </a:rPr>
              <a:t>terrorism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spc="155" dirty="0">
                <a:latin typeface="Calibri"/>
                <a:cs typeface="Calibri"/>
              </a:rPr>
              <a:t>and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95" dirty="0">
                <a:latin typeface="Calibri"/>
                <a:cs typeface="Calibri"/>
              </a:rPr>
              <a:t>its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125" dirty="0">
                <a:latin typeface="Calibri"/>
                <a:cs typeface="Calibri"/>
              </a:rPr>
              <a:t>financing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spc="140" dirty="0">
                <a:latin typeface="Calibri"/>
                <a:cs typeface="Calibri"/>
              </a:rPr>
              <a:t>or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130" dirty="0">
                <a:latin typeface="Calibri"/>
                <a:cs typeface="Calibri"/>
              </a:rPr>
              <a:t>operations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with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resources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125" dirty="0">
                <a:latin typeface="Calibri"/>
                <a:cs typeface="Calibri"/>
              </a:rPr>
              <a:t>of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80" dirty="0">
                <a:latin typeface="Calibri"/>
                <a:cs typeface="Calibri"/>
              </a:rPr>
              <a:t>illicit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100" dirty="0">
                <a:latin typeface="Calibri"/>
                <a:cs typeface="Calibri"/>
              </a:rPr>
              <a:t>origin.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891279" y="4853584"/>
            <a:ext cx="7947659" cy="1209040"/>
            <a:chOff x="3891279" y="4853584"/>
            <a:chExt cx="7947659" cy="1209040"/>
          </a:xfrm>
        </p:grpSpPr>
        <p:sp>
          <p:nvSpPr>
            <p:cNvPr id="14" name="object 14"/>
            <p:cNvSpPr/>
            <p:nvPr/>
          </p:nvSpPr>
          <p:spPr>
            <a:xfrm>
              <a:off x="4577079" y="4853584"/>
              <a:ext cx="7106284" cy="1209040"/>
            </a:xfrm>
            <a:custGeom>
              <a:avLst/>
              <a:gdLst/>
              <a:ahLst/>
              <a:cxnLst/>
              <a:rect l="l" t="t" r="r" b="b"/>
              <a:pathLst>
                <a:path w="7106284" h="1209039">
                  <a:moveTo>
                    <a:pt x="7106284" y="0"/>
                  </a:moveTo>
                  <a:lnTo>
                    <a:pt x="0" y="0"/>
                  </a:lnTo>
                  <a:lnTo>
                    <a:pt x="0" y="1208747"/>
                  </a:lnTo>
                  <a:lnTo>
                    <a:pt x="7106284" y="1208747"/>
                  </a:lnTo>
                  <a:lnTo>
                    <a:pt x="710628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91267" y="4853584"/>
              <a:ext cx="1158240" cy="1209675"/>
            </a:xfrm>
            <a:custGeom>
              <a:avLst/>
              <a:gdLst/>
              <a:ahLst/>
              <a:cxnLst/>
              <a:rect l="l" t="t" r="r" b="b"/>
              <a:pathLst>
                <a:path w="1158239" h="1209675">
                  <a:moveTo>
                    <a:pt x="686943" y="0"/>
                  </a:moveTo>
                  <a:lnTo>
                    <a:pt x="685927" y="0"/>
                  </a:lnTo>
                  <a:lnTo>
                    <a:pt x="634733" y="1663"/>
                  </a:lnTo>
                  <a:lnTo>
                    <a:pt x="584568" y="6565"/>
                  </a:lnTo>
                  <a:lnTo>
                    <a:pt x="535546" y="14592"/>
                  </a:lnTo>
                  <a:lnTo>
                    <a:pt x="487819" y="25615"/>
                  </a:lnTo>
                  <a:lnTo>
                    <a:pt x="441515" y="39547"/>
                  </a:lnTo>
                  <a:lnTo>
                    <a:pt x="396760" y="56235"/>
                  </a:lnTo>
                  <a:lnTo>
                    <a:pt x="353682" y="75577"/>
                  </a:lnTo>
                  <a:lnTo>
                    <a:pt x="312432" y="97472"/>
                  </a:lnTo>
                  <a:lnTo>
                    <a:pt x="273126" y="121780"/>
                  </a:lnTo>
                  <a:lnTo>
                    <a:pt x="235902" y="148386"/>
                  </a:lnTo>
                  <a:lnTo>
                    <a:pt x="200901" y="177190"/>
                  </a:lnTo>
                  <a:lnTo>
                    <a:pt x="168249" y="208051"/>
                  </a:lnTo>
                  <a:lnTo>
                    <a:pt x="138074" y="240868"/>
                  </a:lnTo>
                  <a:lnTo>
                    <a:pt x="110515" y="275526"/>
                  </a:lnTo>
                  <a:lnTo>
                    <a:pt x="85699" y="311899"/>
                  </a:lnTo>
                  <a:lnTo>
                    <a:pt x="63754" y="349872"/>
                  </a:lnTo>
                  <a:lnTo>
                    <a:pt x="44831" y="389331"/>
                  </a:lnTo>
                  <a:lnTo>
                    <a:pt x="29044" y="430161"/>
                  </a:lnTo>
                  <a:lnTo>
                    <a:pt x="16535" y="472236"/>
                  </a:lnTo>
                  <a:lnTo>
                    <a:pt x="7442" y="515442"/>
                  </a:lnTo>
                  <a:lnTo>
                    <a:pt x="1892" y="559663"/>
                  </a:lnTo>
                  <a:lnTo>
                    <a:pt x="0" y="604774"/>
                  </a:lnTo>
                  <a:lnTo>
                    <a:pt x="1892" y="649871"/>
                  </a:lnTo>
                  <a:lnTo>
                    <a:pt x="7442" y="694067"/>
                  </a:lnTo>
                  <a:lnTo>
                    <a:pt x="16535" y="737235"/>
                  </a:lnTo>
                  <a:lnTo>
                    <a:pt x="29044" y="779284"/>
                  </a:lnTo>
                  <a:lnTo>
                    <a:pt x="44831" y="820077"/>
                  </a:lnTo>
                  <a:lnTo>
                    <a:pt x="63754" y="859497"/>
                  </a:lnTo>
                  <a:lnTo>
                    <a:pt x="85699" y="897445"/>
                  </a:lnTo>
                  <a:lnTo>
                    <a:pt x="110515" y="933792"/>
                  </a:lnTo>
                  <a:lnTo>
                    <a:pt x="138074" y="968413"/>
                  </a:lnTo>
                  <a:lnTo>
                    <a:pt x="168249" y="1001204"/>
                  </a:lnTo>
                  <a:lnTo>
                    <a:pt x="200901" y="1032040"/>
                  </a:lnTo>
                  <a:lnTo>
                    <a:pt x="235902" y="1060818"/>
                  </a:lnTo>
                  <a:lnTo>
                    <a:pt x="273126" y="1087399"/>
                  </a:lnTo>
                  <a:lnTo>
                    <a:pt x="312432" y="1111681"/>
                  </a:lnTo>
                  <a:lnTo>
                    <a:pt x="353682" y="1133551"/>
                  </a:lnTo>
                  <a:lnTo>
                    <a:pt x="396760" y="1152880"/>
                  </a:lnTo>
                  <a:lnTo>
                    <a:pt x="441515" y="1169555"/>
                  </a:lnTo>
                  <a:lnTo>
                    <a:pt x="487819" y="1183462"/>
                  </a:lnTo>
                  <a:lnTo>
                    <a:pt x="535546" y="1194473"/>
                  </a:lnTo>
                  <a:lnTo>
                    <a:pt x="584568" y="1202499"/>
                  </a:lnTo>
                  <a:lnTo>
                    <a:pt x="634733" y="1207389"/>
                  </a:lnTo>
                  <a:lnTo>
                    <a:pt x="685927" y="1209052"/>
                  </a:lnTo>
                  <a:lnTo>
                    <a:pt x="686943" y="1209052"/>
                  </a:lnTo>
                  <a:lnTo>
                    <a:pt x="686943" y="1083233"/>
                  </a:lnTo>
                  <a:lnTo>
                    <a:pt x="685927" y="1083233"/>
                  </a:lnTo>
                  <a:lnTo>
                    <a:pt x="633603" y="1081049"/>
                  </a:lnTo>
                  <a:lnTo>
                    <a:pt x="582688" y="1074610"/>
                  </a:lnTo>
                  <a:lnTo>
                    <a:pt x="533400" y="1064120"/>
                  </a:lnTo>
                  <a:lnTo>
                    <a:pt x="485990" y="1049794"/>
                  </a:lnTo>
                  <a:lnTo>
                    <a:pt x="440664" y="1031824"/>
                  </a:lnTo>
                  <a:lnTo>
                    <a:pt x="397662" y="1010399"/>
                  </a:lnTo>
                  <a:lnTo>
                    <a:pt x="357212" y="985735"/>
                  </a:lnTo>
                  <a:lnTo>
                    <a:pt x="319532" y="958024"/>
                  </a:lnTo>
                  <a:lnTo>
                    <a:pt x="284861" y="927468"/>
                  </a:lnTo>
                  <a:lnTo>
                    <a:pt x="253403" y="894270"/>
                  </a:lnTo>
                  <a:lnTo>
                    <a:pt x="225412" y="858634"/>
                  </a:lnTo>
                  <a:lnTo>
                    <a:pt x="201104" y="820762"/>
                  </a:lnTo>
                  <a:lnTo>
                    <a:pt x="180708" y="780846"/>
                  </a:lnTo>
                  <a:lnTo>
                    <a:pt x="164439" y="739089"/>
                  </a:lnTo>
                  <a:lnTo>
                    <a:pt x="152539" y="695693"/>
                  </a:lnTo>
                  <a:lnTo>
                    <a:pt x="145237" y="650849"/>
                  </a:lnTo>
                  <a:lnTo>
                    <a:pt x="142748" y="604774"/>
                  </a:lnTo>
                  <a:lnTo>
                    <a:pt x="145237" y="558673"/>
                  </a:lnTo>
                  <a:lnTo>
                    <a:pt x="152539" y="513803"/>
                  </a:lnTo>
                  <a:lnTo>
                    <a:pt x="164439" y="470382"/>
                  </a:lnTo>
                  <a:lnTo>
                    <a:pt x="180708" y="428599"/>
                  </a:lnTo>
                  <a:lnTo>
                    <a:pt x="201104" y="388670"/>
                  </a:lnTo>
                  <a:lnTo>
                    <a:pt x="225412" y="350774"/>
                  </a:lnTo>
                  <a:lnTo>
                    <a:pt x="253403" y="315125"/>
                  </a:lnTo>
                  <a:lnTo>
                    <a:pt x="284861" y="281914"/>
                  </a:lnTo>
                  <a:lnTo>
                    <a:pt x="319532" y="251358"/>
                  </a:lnTo>
                  <a:lnTo>
                    <a:pt x="357212" y="223634"/>
                  </a:lnTo>
                  <a:lnTo>
                    <a:pt x="397662" y="198970"/>
                  </a:lnTo>
                  <a:lnTo>
                    <a:pt x="440664" y="177546"/>
                  </a:lnTo>
                  <a:lnTo>
                    <a:pt x="485990" y="159562"/>
                  </a:lnTo>
                  <a:lnTo>
                    <a:pt x="533400" y="145237"/>
                  </a:lnTo>
                  <a:lnTo>
                    <a:pt x="582688" y="134747"/>
                  </a:lnTo>
                  <a:lnTo>
                    <a:pt x="633603" y="128308"/>
                  </a:lnTo>
                  <a:lnTo>
                    <a:pt x="685927" y="126111"/>
                  </a:lnTo>
                  <a:lnTo>
                    <a:pt x="686943" y="126111"/>
                  </a:lnTo>
                  <a:lnTo>
                    <a:pt x="686943" y="0"/>
                  </a:lnTo>
                  <a:close/>
                </a:path>
                <a:path w="1158239" h="1209675">
                  <a:moveTo>
                    <a:pt x="1158240" y="604520"/>
                  </a:moveTo>
                  <a:lnTo>
                    <a:pt x="1155509" y="559663"/>
                  </a:lnTo>
                  <a:lnTo>
                    <a:pt x="1147356" y="515061"/>
                  </a:lnTo>
                  <a:lnTo>
                    <a:pt x="1134160" y="472719"/>
                  </a:lnTo>
                  <a:lnTo>
                    <a:pt x="1116203" y="432320"/>
                  </a:lnTo>
                  <a:lnTo>
                    <a:pt x="1093762" y="394106"/>
                  </a:lnTo>
                  <a:lnTo>
                    <a:pt x="1067104" y="358330"/>
                  </a:lnTo>
                  <a:lnTo>
                    <a:pt x="1036548" y="325247"/>
                  </a:lnTo>
                  <a:lnTo>
                    <a:pt x="1002372" y="295109"/>
                  </a:lnTo>
                  <a:lnTo>
                    <a:pt x="964844" y="268160"/>
                  </a:lnTo>
                  <a:lnTo>
                    <a:pt x="924280" y="244678"/>
                  </a:lnTo>
                  <a:lnTo>
                    <a:pt x="880960" y="224891"/>
                  </a:lnTo>
                  <a:lnTo>
                    <a:pt x="835152" y="209054"/>
                  </a:lnTo>
                  <a:lnTo>
                    <a:pt x="787171" y="197434"/>
                  </a:lnTo>
                  <a:lnTo>
                    <a:pt x="737298" y="190284"/>
                  </a:lnTo>
                  <a:lnTo>
                    <a:pt x="685800" y="187833"/>
                  </a:lnTo>
                  <a:lnTo>
                    <a:pt x="634250" y="190284"/>
                  </a:lnTo>
                  <a:lnTo>
                    <a:pt x="584301" y="197434"/>
                  </a:lnTo>
                  <a:lnTo>
                    <a:pt x="536270" y="209054"/>
                  </a:lnTo>
                  <a:lnTo>
                    <a:pt x="490423" y="224891"/>
                  </a:lnTo>
                  <a:lnTo>
                    <a:pt x="447065" y="244678"/>
                  </a:lnTo>
                  <a:lnTo>
                    <a:pt x="406463" y="268160"/>
                  </a:lnTo>
                  <a:lnTo>
                    <a:pt x="368922" y="295109"/>
                  </a:lnTo>
                  <a:lnTo>
                    <a:pt x="334721" y="325247"/>
                  </a:lnTo>
                  <a:lnTo>
                    <a:pt x="304139" y="358330"/>
                  </a:lnTo>
                  <a:lnTo>
                    <a:pt x="277482" y="394106"/>
                  </a:lnTo>
                  <a:lnTo>
                    <a:pt x="255028" y="432320"/>
                  </a:lnTo>
                  <a:lnTo>
                    <a:pt x="237070" y="472719"/>
                  </a:lnTo>
                  <a:lnTo>
                    <a:pt x="223875" y="515061"/>
                  </a:lnTo>
                  <a:lnTo>
                    <a:pt x="215836" y="558673"/>
                  </a:lnTo>
                  <a:lnTo>
                    <a:pt x="212979" y="604520"/>
                  </a:lnTo>
                  <a:lnTo>
                    <a:pt x="215760" y="649871"/>
                  </a:lnTo>
                  <a:lnTo>
                    <a:pt x="223875" y="693813"/>
                  </a:lnTo>
                  <a:lnTo>
                    <a:pt x="237070" y="736092"/>
                  </a:lnTo>
                  <a:lnTo>
                    <a:pt x="255028" y="776478"/>
                  </a:lnTo>
                  <a:lnTo>
                    <a:pt x="277482" y="814679"/>
                  </a:lnTo>
                  <a:lnTo>
                    <a:pt x="304139" y="850468"/>
                  </a:lnTo>
                  <a:lnTo>
                    <a:pt x="334721" y="883564"/>
                  </a:lnTo>
                  <a:lnTo>
                    <a:pt x="368922" y="913739"/>
                  </a:lnTo>
                  <a:lnTo>
                    <a:pt x="406463" y="940714"/>
                  </a:lnTo>
                  <a:lnTo>
                    <a:pt x="447065" y="964247"/>
                  </a:lnTo>
                  <a:lnTo>
                    <a:pt x="490423" y="984072"/>
                  </a:lnTo>
                  <a:lnTo>
                    <a:pt x="536270" y="999934"/>
                  </a:lnTo>
                  <a:lnTo>
                    <a:pt x="584301" y="1011580"/>
                  </a:lnTo>
                  <a:lnTo>
                    <a:pt x="634250" y="1018768"/>
                  </a:lnTo>
                  <a:lnTo>
                    <a:pt x="685800" y="1021219"/>
                  </a:lnTo>
                  <a:lnTo>
                    <a:pt x="737298" y="1018768"/>
                  </a:lnTo>
                  <a:lnTo>
                    <a:pt x="787171" y="1011580"/>
                  </a:lnTo>
                  <a:lnTo>
                    <a:pt x="835152" y="999934"/>
                  </a:lnTo>
                  <a:lnTo>
                    <a:pt x="880960" y="984072"/>
                  </a:lnTo>
                  <a:lnTo>
                    <a:pt x="924280" y="964247"/>
                  </a:lnTo>
                  <a:lnTo>
                    <a:pt x="964844" y="940714"/>
                  </a:lnTo>
                  <a:lnTo>
                    <a:pt x="1002372" y="913739"/>
                  </a:lnTo>
                  <a:lnTo>
                    <a:pt x="1036548" y="883564"/>
                  </a:lnTo>
                  <a:lnTo>
                    <a:pt x="1067104" y="850468"/>
                  </a:lnTo>
                  <a:lnTo>
                    <a:pt x="1093762" y="814679"/>
                  </a:lnTo>
                  <a:lnTo>
                    <a:pt x="1116203" y="776478"/>
                  </a:lnTo>
                  <a:lnTo>
                    <a:pt x="1134160" y="736092"/>
                  </a:lnTo>
                  <a:lnTo>
                    <a:pt x="1147356" y="693813"/>
                  </a:lnTo>
                  <a:lnTo>
                    <a:pt x="1155471" y="649871"/>
                  </a:lnTo>
                  <a:lnTo>
                    <a:pt x="1158240" y="60452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91267" y="4853584"/>
              <a:ext cx="1158240" cy="604520"/>
            </a:xfrm>
            <a:custGeom>
              <a:avLst/>
              <a:gdLst/>
              <a:ahLst/>
              <a:cxnLst/>
              <a:rect l="l" t="t" r="r" b="b"/>
              <a:pathLst>
                <a:path w="1158239" h="604520">
                  <a:moveTo>
                    <a:pt x="686943" y="0"/>
                  </a:moveTo>
                  <a:lnTo>
                    <a:pt x="685927" y="0"/>
                  </a:lnTo>
                  <a:lnTo>
                    <a:pt x="634733" y="1663"/>
                  </a:lnTo>
                  <a:lnTo>
                    <a:pt x="584568" y="6565"/>
                  </a:lnTo>
                  <a:lnTo>
                    <a:pt x="535546" y="14579"/>
                  </a:lnTo>
                  <a:lnTo>
                    <a:pt x="487819" y="25603"/>
                  </a:lnTo>
                  <a:lnTo>
                    <a:pt x="441515" y="39522"/>
                  </a:lnTo>
                  <a:lnTo>
                    <a:pt x="396760" y="56210"/>
                  </a:lnTo>
                  <a:lnTo>
                    <a:pt x="353682" y="75552"/>
                  </a:lnTo>
                  <a:lnTo>
                    <a:pt x="312432" y="97421"/>
                  </a:lnTo>
                  <a:lnTo>
                    <a:pt x="273126" y="121716"/>
                  </a:lnTo>
                  <a:lnTo>
                    <a:pt x="235902" y="148323"/>
                  </a:lnTo>
                  <a:lnTo>
                    <a:pt x="200901" y="177101"/>
                  </a:lnTo>
                  <a:lnTo>
                    <a:pt x="168249" y="207962"/>
                  </a:lnTo>
                  <a:lnTo>
                    <a:pt x="138074" y="240766"/>
                  </a:lnTo>
                  <a:lnTo>
                    <a:pt x="110515" y="275412"/>
                  </a:lnTo>
                  <a:lnTo>
                    <a:pt x="85699" y="311759"/>
                  </a:lnTo>
                  <a:lnTo>
                    <a:pt x="63754" y="349719"/>
                  </a:lnTo>
                  <a:lnTo>
                    <a:pt x="44831" y="389166"/>
                  </a:lnTo>
                  <a:lnTo>
                    <a:pt x="29044" y="429971"/>
                  </a:lnTo>
                  <a:lnTo>
                    <a:pt x="16535" y="472033"/>
                  </a:lnTo>
                  <a:lnTo>
                    <a:pt x="7442" y="515213"/>
                  </a:lnTo>
                  <a:lnTo>
                    <a:pt x="1892" y="559422"/>
                  </a:lnTo>
                  <a:lnTo>
                    <a:pt x="0" y="604520"/>
                  </a:lnTo>
                  <a:lnTo>
                    <a:pt x="142748" y="604520"/>
                  </a:lnTo>
                  <a:lnTo>
                    <a:pt x="145237" y="558444"/>
                  </a:lnTo>
                  <a:lnTo>
                    <a:pt x="152539" y="513588"/>
                  </a:lnTo>
                  <a:lnTo>
                    <a:pt x="164439" y="470192"/>
                  </a:lnTo>
                  <a:lnTo>
                    <a:pt x="180708" y="428421"/>
                  </a:lnTo>
                  <a:lnTo>
                    <a:pt x="201104" y="388493"/>
                  </a:lnTo>
                  <a:lnTo>
                    <a:pt x="225412" y="350608"/>
                  </a:lnTo>
                  <a:lnTo>
                    <a:pt x="253403" y="314972"/>
                  </a:lnTo>
                  <a:lnTo>
                    <a:pt x="284861" y="281774"/>
                  </a:lnTo>
                  <a:lnTo>
                    <a:pt x="319532" y="251218"/>
                  </a:lnTo>
                  <a:lnTo>
                    <a:pt x="357212" y="223507"/>
                  </a:lnTo>
                  <a:lnTo>
                    <a:pt x="397662" y="198831"/>
                  </a:lnTo>
                  <a:lnTo>
                    <a:pt x="440664" y="177406"/>
                  </a:lnTo>
                  <a:lnTo>
                    <a:pt x="485990" y="159435"/>
                  </a:lnTo>
                  <a:lnTo>
                    <a:pt x="533400" y="145097"/>
                  </a:lnTo>
                  <a:lnTo>
                    <a:pt x="582688" y="134620"/>
                  </a:lnTo>
                  <a:lnTo>
                    <a:pt x="633603" y="128181"/>
                  </a:lnTo>
                  <a:lnTo>
                    <a:pt x="685927" y="125984"/>
                  </a:lnTo>
                  <a:lnTo>
                    <a:pt x="686943" y="125984"/>
                  </a:lnTo>
                  <a:lnTo>
                    <a:pt x="686943" y="0"/>
                  </a:lnTo>
                  <a:close/>
                </a:path>
                <a:path w="1158239" h="604520">
                  <a:moveTo>
                    <a:pt x="1158240" y="604520"/>
                  </a:moveTo>
                  <a:lnTo>
                    <a:pt x="1155471" y="559079"/>
                  </a:lnTo>
                  <a:lnTo>
                    <a:pt x="1147356" y="515061"/>
                  </a:lnTo>
                  <a:lnTo>
                    <a:pt x="1134160" y="472719"/>
                  </a:lnTo>
                  <a:lnTo>
                    <a:pt x="1116203" y="432320"/>
                  </a:lnTo>
                  <a:lnTo>
                    <a:pt x="1093762" y="394106"/>
                  </a:lnTo>
                  <a:lnTo>
                    <a:pt x="1067104" y="358330"/>
                  </a:lnTo>
                  <a:lnTo>
                    <a:pt x="1036548" y="325247"/>
                  </a:lnTo>
                  <a:lnTo>
                    <a:pt x="1002372" y="295109"/>
                  </a:lnTo>
                  <a:lnTo>
                    <a:pt x="964844" y="268160"/>
                  </a:lnTo>
                  <a:lnTo>
                    <a:pt x="924280" y="244678"/>
                  </a:lnTo>
                  <a:lnTo>
                    <a:pt x="880960" y="224891"/>
                  </a:lnTo>
                  <a:lnTo>
                    <a:pt x="835152" y="209054"/>
                  </a:lnTo>
                  <a:lnTo>
                    <a:pt x="787171" y="197434"/>
                  </a:lnTo>
                  <a:lnTo>
                    <a:pt x="737298" y="190284"/>
                  </a:lnTo>
                  <a:lnTo>
                    <a:pt x="685800" y="187833"/>
                  </a:lnTo>
                  <a:lnTo>
                    <a:pt x="634250" y="190284"/>
                  </a:lnTo>
                  <a:lnTo>
                    <a:pt x="584301" y="197434"/>
                  </a:lnTo>
                  <a:lnTo>
                    <a:pt x="536270" y="209054"/>
                  </a:lnTo>
                  <a:lnTo>
                    <a:pt x="490423" y="224891"/>
                  </a:lnTo>
                  <a:lnTo>
                    <a:pt x="447065" y="244678"/>
                  </a:lnTo>
                  <a:lnTo>
                    <a:pt x="406463" y="268160"/>
                  </a:lnTo>
                  <a:lnTo>
                    <a:pt x="368922" y="295109"/>
                  </a:lnTo>
                  <a:lnTo>
                    <a:pt x="334721" y="325247"/>
                  </a:lnTo>
                  <a:lnTo>
                    <a:pt x="304139" y="358330"/>
                  </a:lnTo>
                  <a:lnTo>
                    <a:pt x="277482" y="394106"/>
                  </a:lnTo>
                  <a:lnTo>
                    <a:pt x="255028" y="432320"/>
                  </a:lnTo>
                  <a:lnTo>
                    <a:pt x="237070" y="472719"/>
                  </a:lnTo>
                  <a:lnTo>
                    <a:pt x="223875" y="515061"/>
                  </a:lnTo>
                  <a:lnTo>
                    <a:pt x="215760" y="559079"/>
                  </a:lnTo>
                  <a:lnTo>
                    <a:pt x="212979" y="604520"/>
                  </a:lnTo>
                  <a:lnTo>
                    <a:pt x="1158240" y="60452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683998" y="4853584"/>
              <a:ext cx="154940" cy="1209040"/>
            </a:xfrm>
            <a:custGeom>
              <a:avLst/>
              <a:gdLst/>
              <a:ahLst/>
              <a:cxnLst/>
              <a:rect l="l" t="t" r="r" b="b"/>
              <a:pathLst>
                <a:path w="154940" h="1209039">
                  <a:moveTo>
                    <a:pt x="154684" y="0"/>
                  </a:moveTo>
                  <a:lnTo>
                    <a:pt x="0" y="0"/>
                  </a:lnTo>
                  <a:lnTo>
                    <a:pt x="0" y="1208747"/>
                  </a:lnTo>
                  <a:lnTo>
                    <a:pt x="154684" y="1208747"/>
                  </a:lnTo>
                  <a:lnTo>
                    <a:pt x="15468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69727" y="5193944"/>
              <a:ext cx="538480" cy="474980"/>
            </a:xfrm>
            <a:custGeom>
              <a:avLst/>
              <a:gdLst/>
              <a:ahLst/>
              <a:cxnLst/>
              <a:rect l="l" t="t" r="r" b="b"/>
              <a:pathLst>
                <a:path w="538479" h="474979">
                  <a:moveTo>
                    <a:pt x="97917" y="231521"/>
                  </a:moveTo>
                  <a:lnTo>
                    <a:pt x="92456" y="226695"/>
                  </a:lnTo>
                  <a:lnTo>
                    <a:pt x="78867" y="226695"/>
                  </a:lnTo>
                  <a:lnTo>
                    <a:pt x="73406" y="231521"/>
                  </a:lnTo>
                  <a:lnTo>
                    <a:pt x="73406" y="243459"/>
                  </a:lnTo>
                  <a:lnTo>
                    <a:pt x="78867" y="248285"/>
                  </a:lnTo>
                  <a:lnTo>
                    <a:pt x="92456" y="248285"/>
                  </a:lnTo>
                  <a:lnTo>
                    <a:pt x="97917" y="243459"/>
                  </a:lnTo>
                  <a:lnTo>
                    <a:pt x="97917" y="231521"/>
                  </a:lnTo>
                  <a:close/>
                </a:path>
                <a:path w="538479" h="474979">
                  <a:moveTo>
                    <a:pt x="124206" y="318262"/>
                  </a:moveTo>
                  <a:lnTo>
                    <a:pt x="120904" y="313055"/>
                  </a:lnTo>
                  <a:lnTo>
                    <a:pt x="117475" y="307848"/>
                  </a:lnTo>
                  <a:lnTo>
                    <a:pt x="109982" y="306070"/>
                  </a:lnTo>
                  <a:lnTo>
                    <a:pt x="104140" y="309118"/>
                  </a:lnTo>
                  <a:lnTo>
                    <a:pt x="98298" y="312039"/>
                  </a:lnTo>
                  <a:lnTo>
                    <a:pt x="96266" y="318643"/>
                  </a:lnTo>
                  <a:lnTo>
                    <a:pt x="99695" y="323850"/>
                  </a:lnTo>
                  <a:lnTo>
                    <a:pt x="102997" y="329057"/>
                  </a:lnTo>
                  <a:lnTo>
                    <a:pt x="110490" y="330835"/>
                  </a:lnTo>
                  <a:lnTo>
                    <a:pt x="116332" y="327787"/>
                  </a:lnTo>
                  <a:lnTo>
                    <a:pt x="122174" y="324866"/>
                  </a:lnTo>
                  <a:lnTo>
                    <a:pt x="124206" y="318262"/>
                  </a:lnTo>
                  <a:close/>
                </a:path>
                <a:path w="538479" h="474979">
                  <a:moveTo>
                    <a:pt x="124206" y="156718"/>
                  </a:moveTo>
                  <a:lnTo>
                    <a:pt x="122174" y="150114"/>
                  </a:lnTo>
                  <a:lnTo>
                    <a:pt x="116332" y="147193"/>
                  </a:lnTo>
                  <a:lnTo>
                    <a:pt x="110490" y="144145"/>
                  </a:lnTo>
                  <a:lnTo>
                    <a:pt x="102997" y="145923"/>
                  </a:lnTo>
                  <a:lnTo>
                    <a:pt x="99695" y="151130"/>
                  </a:lnTo>
                  <a:lnTo>
                    <a:pt x="96266" y="156337"/>
                  </a:lnTo>
                  <a:lnTo>
                    <a:pt x="98298" y="162941"/>
                  </a:lnTo>
                  <a:lnTo>
                    <a:pt x="104140" y="165862"/>
                  </a:lnTo>
                  <a:lnTo>
                    <a:pt x="109982" y="168910"/>
                  </a:lnTo>
                  <a:lnTo>
                    <a:pt x="117475" y="167132"/>
                  </a:lnTo>
                  <a:lnTo>
                    <a:pt x="120904" y="161925"/>
                  </a:lnTo>
                  <a:lnTo>
                    <a:pt x="124206" y="156718"/>
                  </a:lnTo>
                  <a:close/>
                </a:path>
                <a:path w="538479" h="474979">
                  <a:moveTo>
                    <a:pt x="191389" y="377952"/>
                  </a:moveTo>
                  <a:lnTo>
                    <a:pt x="189484" y="371348"/>
                  </a:lnTo>
                  <a:lnTo>
                    <a:pt x="183642" y="368427"/>
                  </a:lnTo>
                  <a:lnTo>
                    <a:pt x="177673" y="365379"/>
                  </a:lnTo>
                  <a:lnTo>
                    <a:pt x="170307" y="367157"/>
                  </a:lnTo>
                  <a:lnTo>
                    <a:pt x="166878" y="372364"/>
                  </a:lnTo>
                  <a:lnTo>
                    <a:pt x="163449" y="377444"/>
                  </a:lnTo>
                  <a:lnTo>
                    <a:pt x="165481" y="384048"/>
                  </a:lnTo>
                  <a:lnTo>
                    <a:pt x="171323" y="387096"/>
                  </a:lnTo>
                  <a:lnTo>
                    <a:pt x="177165" y="390017"/>
                  </a:lnTo>
                  <a:lnTo>
                    <a:pt x="184658" y="388239"/>
                  </a:lnTo>
                  <a:lnTo>
                    <a:pt x="188087" y="383159"/>
                  </a:lnTo>
                  <a:lnTo>
                    <a:pt x="191389" y="377952"/>
                  </a:lnTo>
                  <a:close/>
                </a:path>
                <a:path w="538479" h="474979">
                  <a:moveTo>
                    <a:pt x="191389" y="97028"/>
                  </a:moveTo>
                  <a:lnTo>
                    <a:pt x="188087" y="91821"/>
                  </a:lnTo>
                  <a:lnTo>
                    <a:pt x="184658" y="86741"/>
                  </a:lnTo>
                  <a:lnTo>
                    <a:pt x="177165" y="84963"/>
                  </a:lnTo>
                  <a:lnTo>
                    <a:pt x="171323" y="87884"/>
                  </a:lnTo>
                  <a:lnTo>
                    <a:pt x="165481" y="90932"/>
                  </a:lnTo>
                  <a:lnTo>
                    <a:pt x="163449" y="97536"/>
                  </a:lnTo>
                  <a:lnTo>
                    <a:pt x="166878" y="102616"/>
                  </a:lnTo>
                  <a:lnTo>
                    <a:pt x="170307" y="107823"/>
                  </a:lnTo>
                  <a:lnTo>
                    <a:pt x="177673" y="109601"/>
                  </a:lnTo>
                  <a:lnTo>
                    <a:pt x="183642" y="106553"/>
                  </a:lnTo>
                  <a:lnTo>
                    <a:pt x="189484" y="103632"/>
                  </a:lnTo>
                  <a:lnTo>
                    <a:pt x="191389" y="97028"/>
                  </a:lnTo>
                  <a:close/>
                </a:path>
                <a:path w="538479" h="474979">
                  <a:moveTo>
                    <a:pt x="281432" y="393446"/>
                  </a:moveTo>
                  <a:lnTo>
                    <a:pt x="275971" y="388620"/>
                  </a:lnTo>
                  <a:lnTo>
                    <a:pt x="262509" y="388620"/>
                  </a:lnTo>
                  <a:lnTo>
                    <a:pt x="257048" y="393446"/>
                  </a:lnTo>
                  <a:lnTo>
                    <a:pt x="257048" y="405384"/>
                  </a:lnTo>
                  <a:lnTo>
                    <a:pt x="262509" y="410222"/>
                  </a:lnTo>
                  <a:lnTo>
                    <a:pt x="275971" y="410222"/>
                  </a:lnTo>
                  <a:lnTo>
                    <a:pt x="281432" y="405384"/>
                  </a:lnTo>
                  <a:lnTo>
                    <a:pt x="281432" y="393446"/>
                  </a:lnTo>
                  <a:close/>
                </a:path>
                <a:path w="538479" h="474979">
                  <a:moveTo>
                    <a:pt x="375031" y="377444"/>
                  </a:moveTo>
                  <a:lnTo>
                    <a:pt x="371602" y="372364"/>
                  </a:lnTo>
                  <a:lnTo>
                    <a:pt x="368173" y="367157"/>
                  </a:lnTo>
                  <a:lnTo>
                    <a:pt x="360807" y="365379"/>
                  </a:lnTo>
                  <a:lnTo>
                    <a:pt x="354838" y="368427"/>
                  </a:lnTo>
                  <a:lnTo>
                    <a:pt x="348996" y="371348"/>
                  </a:lnTo>
                  <a:lnTo>
                    <a:pt x="347091" y="377952"/>
                  </a:lnTo>
                  <a:lnTo>
                    <a:pt x="350393" y="383159"/>
                  </a:lnTo>
                  <a:lnTo>
                    <a:pt x="353822" y="388239"/>
                  </a:lnTo>
                  <a:lnTo>
                    <a:pt x="361315" y="390017"/>
                  </a:lnTo>
                  <a:lnTo>
                    <a:pt x="367157" y="387096"/>
                  </a:lnTo>
                  <a:lnTo>
                    <a:pt x="372999" y="384048"/>
                  </a:lnTo>
                  <a:lnTo>
                    <a:pt x="375031" y="377444"/>
                  </a:lnTo>
                  <a:close/>
                </a:path>
                <a:path w="538479" h="474979">
                  <a:moveTo>
                    <a:pt x="375031" y="97536"/>
                  </a:moveTo>
                  <a:lnTo>
                    <a:pt x="372999" y="90932"/>
                  </a:lnTo>
                  <a:lnTo>
                    <a:pt x="367157" y="87884"/>
                  </a:lnTo>
                  <a:lnTo>
                    <a:pt x="361315" y="84963"/>
                  </a:lnTo>
                  <a:lnTo>
                    <a:pt x="353822" y="86741"/>
                  </a:lnTo>
                  <a:lnTo>
                    <a:pt x="350393" y="91821"/>
                  </a:lnTo>
                  <a:lnTo>
                    <a:pt x="347091" y="97028"/>
                  </a:lnTo>
                  <a:lnTo>
                    <a:pt x="348996" y="103632"/>
                  </a:lnTo>
                  <a:lnTo>
                    <a:pt x="354838" y="106553"/>
                  </a:lnTo>
                  <a:lnTo>
                    <a:pt x="360807" y="109601"/>
                  </a:lnTo>
                  <a:lnTo>
                    <a:pt x="368173" y="107823"/>
                  </a:lnTo>
                  <a:lnTo>
                    <a:pt x="371602" y="102616"/>
                  </a:lnTo>
                  <a:lnTo>
                    <a:pt x="375031" y="97536"/>
                  </a:lnTo>
                  <a:close/>
                </a:path>
                <a:path w="538479" h="474979">
                  <a:moveTo>
                    <a:pt x="391668" y="231521"/>
                  </a:moveTo>
                  <a:lnTo>
                    <a:pt x="386080" y="226695"/>
                  </a:lnTo>
                  <a:lnTo>
                    <a:pt x="316484" y="226695"/>
                  </a:lnTo>
                  <a:lnTo>
                    <a:pt x="311543" y="216052"/>
                  </a:lnTo>
                  <a:lnTo>
                    <a:pt x="311416" y="215900"/>
                  </a:lnTo>
                  <a:lnTo>
                    <a:pt x="303720" y="207073"/>
                  </a:lnTo>
                  <a:lnTo>
                    <a:pt x="293751" y="200355"/>
                  </a:lnTo>
                  <a:lnTo>
                    <a:pt x="293751" y="237490"/>
                  </a:lnTo>
                  <a:lnTo>
                    <a:pt x="291820" y="245910"/>
                  </a:lnTo>
                  <a:lnTo>
                    <a:pt x="286550" y="252768"/>
                  </a:lnTo>
                  <a:lnTo>
                    <a:pt x="278752" y="257390"/>
                  </a:lnTo>
                  <a:lnTo>
                    <a:pt x="269240" y="259080"/>
                  </a:lnTo>
                  <a:lnTo>
                    <a:pt x="259740" y="257390"/>
                  </a:lnTo>
                  <a:lnTo>
                    <a:pt x="251942" y="252768"/>
                  </a:lnTo>
                  <a:lnTo>
                    <a:pt x="246672" y="245910"/>
                  </a:lnTo>
                  <a:lnTo>
                    <a:pt x="244729" y="237490"/>
                  </a:lnTo>
                  <a:lnTo>
                    <a:pt x="246672" y="229082"/>
                  </a:lnTo>
                  <a:lnTo>
                    <a:pt x="251942" y="222224"/>
                  </a:lnTo>
                  <a:lnTo>
                    <a:pt x="259740" y="217601"/>
                  </a:lnTo>
                  <a:lnTo>
                    <a:pt x="269240" y="215900"/>
                  </a:lnTo>
                  <a:lnTo>
                    <a:pt x="278752" y="217601"/>
                  </a:lnTo>
                  <a:lnTo>
                    <a:pt x="286550" y="222224"/>
                  </a:lnTo>
                  <a:lnTo>
                    <a:pt x="291820" y="229082"/>
                  </a:lnTo>
                  <a:lnTo>
                    <a:pt x="293751" y="237490"/>
                  </a:lnTo>
                  <a:lnTo>
                    <a:pt x="293751" y="200355"/>
                  </a:lnTo>
                  <a:lnTo>
                    <a:pt x="293522" y="200190"/>
                  </a:lnTo>
                  <a:lnTo>
                    <a:pt x="281432" y="195834"/>
                  </a:lnTo>
                  <a:lnTo>
                    <a:pt x="281432" y="69596"/>
                  </a:lnTo>
                  <a:lnTo>
                    <a:pt x="275971" y="64770"/>
                  </a:lnTo>
                  <a:lnTo>
                    <a:pt x="262509" y="64770"/>
                  </a:lnTo>
                  <a:lnTo>
                    <a:pt x="257048" y="69596"/>
                  </a:lnTo>
                  <a:lnTo>
                    <a:pt x="257048" y="195834"/>
                  </a:lnTo>
                  <a:lnTo>
                    <a:pt x="242404" y="201561"/>
                  </a:lnTo>
                  <a:lnTo>
                    <a:pt x="230733" y="210947"/>
                  </a:lnTo>
                  <a:lnTo>
                    <a:pt x="223012" y="223202"/>
                  </a:lnTo>
                  <a:lnTo>
                    <a:pt x="220218" y="237490"/>
                  </a:lnTo>
                  <a:lnTo>
                    <a:pt x="224078" y="254317"/>
                  </a:lnTo>
                  <a:lnTo>
                    <a:pt x="234594" y="268033"/>
                  </a:lnTo>
                  <a:lnTo>
                    <a:pt x="250177" y="277279"/>
                  </a:lnTo>
                  <a:lnTo>
                    <a:pt x="269240" y="280670"/>
                  </a:lnTo>
                  <a:lnTo>
                    <a:pt x="285445" y="278218"/>
                  </a:lnTo>
                  <a:lnTo>
                    <a:pt x="299339" y="271437"/>
                  </a:lnTo>
                  <a:lnTo>
                    <a:pt x="309994" y="261175"/>
                  </a:lnTo>
                  <a:lnTo>
                    <a:pt x="311048" y="259080"/>
                  </a:lnTo>
                  <a:lnTo>
                    <a:pt x="316484" y="248285"/>
                  </a:lnTo>
                  <a:lnTo>
                    <a:pt x="386080" y="248285"/>
                  </a:lnTo>
                  <a:lnTo>
                    <a:pt x="391668" y="243459"/>
                  </a:lnTo>
                  <a:lnTo>
                    <a:pt x="391668" y="231521"/>
                  </a:lnTo>
                  <a:close/>
                </a:path>
                <a:path w="538479" h="474979">
                  <a:moveTo>
                    <a:pt x="442214" y="318643"/>
                  </a:moveTo>
                  <a:lnTo>
                    <a:pt x="440182" y="312039"/>
                  </a:lnTo>
                  <a:lnTo>
                    <a:pt x="434340" y="309118"/>
                  </a:lnTo>
                  <a:lnTo>
                    <a:pt x="428498" y="306070"/>
                  </a:lnTo>
                  <a:lnTo>
                    <a:pt x="421005" y="307848"/>
                  </a:lnTo>
                  <a:lnTo>
                    <a:pt x="417576" y="313055"/>
                  </a:lnTo>
                  <a:lnTo>
                    <a:pt x="414274" y="318262"/>
                  </a:lnTo>
                  <a:lnTo>
                    <a:pt x="416306" y="324866"/>
                  </a:lnTo>
                  <a:lnTo>
                    <a:pt x="422148" y="327787"/>
                  </a:lnTo>
                  <a:lnTo>
                    <a:pt x="427990" y="330835"/>
                  </a:lnTo>
                  <a:lnTo>
                    <a:pt x="435483" y="329057"/>
                  </a:lnTo>
                  <a:lnTo>
                    <a:pt x="438785" y="323850"/>
                  </a:lnTo>
                  <a:lnTo>
                    <a:pt x="442214" y="318643"/>
                  </a:lnTo>
                  <a:close/>
                </a:path>
                <a:path w="538479" h="474979">
                  <a:moveTo>
                    <a:pt x="442214" y="156337"/>
                  </a:moveTo>
                  <a:lnTo>
                    <a:pt x="438785" y="151130"/>
                  </a:lnTo>
                  <a:lnTo>
                    <a:pt x="435483" y="145923"/>
                  </a:lnTo>
                  <a:lnTo>
                    <a:pt x="427990" y="144145"/>
                  </a:lnTo>
                  <a:lnTo>
                    <a:pt x="422148" y="147193"/>
                  </a:lnTo>
                  <a:lnTo>
                    <a:pt x="416306" y="150114"/>
                  </a:lnTo>
                  <a:lnTo>
                    <a:pt x="414274" y="156718"/>
                  </a:lnTo>
                  <a:lnTo>
                    <a:pt x="417576" y="161925"/>
                  </a:lnTo>
                  <a:lnTo>
                    <a:pt x="421005" y="167132"/>
                  </a:lnTo>
                  <a:lnTo>
                    <a:pt x="428498" y="168910"/>
                  </a:lnTo>
                  <a:lnTo>
                    <a:pt x="434340" y="165862"/>
                  </a:lnTo>
                  <a:lnTo>
                    <a:pt x="440182" y="162941"/>
                  </a:lnTo>
                  <a:lnTo>
                    <a:pt x="442214" y="156337"/>
                  </a:lnTo>
                  <a:close/>
                </a:path>
                <a:path w="538479" h="474979">
                  <a:moveTo>
                    <a:pt x="465074" y="231521"/>
                  </a:moveTo>
                  <a:lnTo>
                    <a:pt x="459613" y="226695"/>
                  </a:lnTo>
                  <a:lnTo>
                    <a:pt x="446024" y="226695"/>
                  </a:lnTo>
                  <a:lnTo>
                    <a:pt x="440563" y="231521"/>
                  </a:lnTo>
                  <a:lnTo>
                    <a:pt x="440563" y="243459"/>
                  </a:lnTo>
                  <a:lnTo>
                    <a:pt x="446024" y="248285"/>
                  </a:lnTo>
                  <a:lnTo>
                    <a:pt x="459613" y="248285"/>
                  </a:lnTo>
                  <a:lnTo>
                    <a:pt x="465074" y="243459"/>
                  </a:lnTo>
                  <a:lnTo>
                    <a:pt x="465074" y="231521"/>
                  </a:lnTo>
                  <a:close/>
                </a:path>
                <a:path w="538479" h="474979">
                  <a:moveTo>
                    <a:pt x="538480" y="237490"/>
                  </a:moveTo>
                  <a:lnTo>
                    <a:pt x="534149" y="194792"/>
                  </a:lnTo>
                  <a:lnTo>
                    <a:pt x="521639" y="154609"/>
                  </a:lnTo>
                  <a:lnTo>
                    <a:pt x="513969" y="140360"/>
                  </a:lnTo>
                  <a:lnTo>
                    <a:pt x="513969" y="237490"/>
                  </a:lnTo>
                  <a:lnTo>
                    <a:pt x="509003" y="281012"/>
                  </a:lnTo>
                  <a:lnTo>
                    <a:pt x="494753" y="321538"/>
                  </a:lnTo>
                  <a:lnTo>
                    <a:pt x="472198" y="358216"/>
                  </a:lnTo>
                  <a:lnTo>
                    <a:pt x="442328" y="390169"/>
                  </a:lnTo>
                  <a:lnTo>
                    <a:pt x="406120" y="416521"/>
                  </a:lnTo>
                  <a:lnTo>
                    <a:pt x="364540" y="436435"/>
                  </a:lnTo>
                  <a:lnTo>
                    <a:pt x="318592" y="449008"/>
                  </a:lnTo>
                  <a:lnTo>
                    <a:pt x="269240" y="453390"/>
                  </a:lnTo>
                  <a:lnTo>
                    <a:pt x="219900" y="449008"/>
                  </a:lnTo>
                  <a:lnTo>
                    <a:pt x="173939" y="436435"/>
                  </a:lnTo>
                  <a:lnTo>
                    <a:pt x="132372" y="416521"/>
                  </a:lnTo>
                  <a:lnTo>
                    <a:pt x="96164" y="390169"/>
                  </a:lnTo>
                  <a:lnTo>
                    <a:pt x="66281" y="358216"/>
                  </a:lnTo>
                  <a:lnTo>
                    <a:pt x="43738" y="321538"/>
                  </a:lnTo>
                  <a:lnTo>
                    <a:pt x="29489" y="281012"/>
                  </a:lnTo>
                  <a:lnTo>
                    <a:pt x="24511" y="237490"/>
                  </a:lnTo>
                  <a:lnTo>
                    <a:pt x="29489" y="193979"/>
                  </a:lnTo>
                  <a:lnTo>
                    <a:pt x="43738" y="153454"/>
                  </a:lnTo>
                  <a:lnTo>
                    <a:pt x="66281" y="116776"/>
                  </a:lnTo>
                  <a:lnTo>
                    <a:pt x="96164" y="84823"/>
                  </a:lnTo>
                  <a:lnTo>
                    <a:pt x="132372" y="58458"/>
                  </a:lnTo>
                  <a:lnTo>
                    <a:pt x="173939" y="38557"/>
                  </a:lnTo>
                  <a:lnTo>
                    <a:pt x="219900" y="25984"/>
                  </a:lnTo>
                  <a:lnTo>
                    <a:pt x="269240" y="21590"/>
                  </a:lnTo>
                  <a:lnTo>
                    <a:pt x="318592" y="25984"/>
                  </a:lnTo>
                  <a:lnTo>
                    <a:pt x="364540" y="38557"/>
                  </a:lnTo>
                  <a:lnTo>
                    <a:pt x="406120" y="58458"/>
                  </a:lnTo>
                  <a:lnTo>
                    <a:pt x="442328" y="84823"/>
                  </a:lnTo>
                  <a:lnTo>
                    <a:pt x="472198" y="116776"/>
                  </a:lnTo>
                  <a:lnTo>
                    <a:pt x="494753" y="153454"/>
                  </a:lnTo>
                  <a:lnTo>
                    <a:pt x="509003" y="193979"/>
                  </a:lnTo>
                  <a:lnTo>
                    <a:pt x="513969" y="237490"/>
                  </a:lnTo>
                  <a:lnTo>
                    <a:pt x="513969" y="140360"/>
                  </a:lnTo>
                  <a:lnTo>
                    <a:pt x="475170" y="84467"/>
                  </a:lnTo>
                  <a:lnTo>
                    <a:pt x="442722" y="55854"/>
                  </a:lnTo>
                  <a:lnTo>
                    <a:pt x="405142" y="32423"/>
                  </a:lnTo>
                  <a:lnTo>
                    <a:pt x="363194" y="14859"/>
                  </a:lnTo>
                  <a:lnTo>
                    <a:pt x="317652" y="3835"/>
                  </a:lnTo>
                  <a:lnTo>
                    <a:pt x="269240" y="0"/>
                  </a:lnTo>
                  <a:lnTo>
                    <a:pt x="220840" y="3835"/>
                  </a:lnTo>
                  <a:lnTo>
                    <a:pt x="175285" y="14859"/>
                  </a:lnTo>
                  <a:lnTo>
                    <a:pt x="133350" y="32423"/>
                  </a:lnTo>
                  <a:lnTo>
                    <a:pt x="95770" y="55854"/>
                  </a:lnTo>
                  <a:lnTo>
                    <a:pt x="63322" y="84467"/>
                  </a:lnTo>
                  <a:lnTo>
                    <a:pt x="36753" y="117614"/>
                  </a:lnTo>
                  <a:lnTo>
                    <a:pt x="16852" y="154609"/>
                  </a:lnTo>
                  <a:lnTo>
                    <a:pt x="4343" y="194792"/>
                  </a:lnTo>
                  <a:lnTo>
                    <a:pt x="0" y="237490"/>
                  </a:lnTo>
                  <a:lnTo>
                    <a:pt x="4343" y="280187"/>
                  </a:lnTo>
                  <a:lnTo>
                    <a:pt x="16852" y="320370"/>
                  </a:lnTo>
                  <a:lnTo>
                    <a:pt x="36753" y="357378"/>
                  </a:lnTo>
                  <a:lnTo>
                    <a:pt x="63322" y="390512"/>
                  </a:lnTo>
                  <a:lnTo>
                    <a:pt x="95770" y="419138"/>
                  </a:lnTo>
                  <a:lnTo>
                    <a:pt x="133350" y="442569"/>
                  </a:lnTo>
                  <a:lnTo>
                    <a:pt x="175285" y="460133"/>
                  </a:lnTo>
                  <a:lnTo>
                    <a:pt x="220840" y="471157"/>
                  </a:lnTo>
                  <a:lnTo>
                    <a:pt x="269240" y="474980"/>
                  </a:lnTo>
                  <a:lnTo>
                    <a:pt x="317652" y="471157"/>
                  </a:lnTo>
                  <a:lnTo>
                    <a:pt x="363194" y="460133"/>
                  </a:lnTo>
                  <a:lnTo>
                    <a:pt x="442722" y="419138"/>
                  </a:lnTo>
                  <a:lnTo>
                    <a:pt x="475170" y="390512"/>
                  </a:lnTo>
                  <a:lnTo>
                    <a:pt x="501726" y="357378"/>
                  </a:lnTo>
                  <a:lnTo>
                    <a:pt x="521639" y="320370"/>
                  </a:lnTo>
                  <a:lnTo>
                    <a:pt x="534149" y="280187"/>
                  </a:lnTo>
                  <a:lnTo>
                    <a:pt x="538480" y="2374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181600" y="5160784"/>
            <a:ext cx="6332855" cy="421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spc="125" dirty="0">
                <a:latin typeface="Calibri"/>
                <a:cs typeface="Calibri"/>
              </a:rPr>
              <a:t>Assign,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spc="120" dirty="0">
                <a:latin typeface="Calibri"/>
                <a:cs typeface="Calibri"/>
              </a:rPr>
              <a:t>objectively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155" dirty="0">
                <a:latin typeface="Calibri"/>
                <a:cs typeface="Calibri"/>
              </a:rPr>
              <a:t>and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spc="114" dirty="0">
                <a:latin typeface="Calibri"/>
                <a:cs typeface="Calibri"/>
              </a:rPr>
              <a:t>precisely,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150" dirty="0">
                <a:latin typeface="Calibri"/>
                <a:cs typeface="Calibri"/>
              </a:rPr>
              <a:t>a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125" dirty="0">
                <a:latin typeface="Calibri"/>
                <a:cs typeface="Calibri"/>
              </a:rPr>
              <a:t>Risk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spc="130" dirty="0">
                <a:latin typeface="Calibri"/>
                <a:cs typeface="Calibri"/>
              </a:rPr>
              <a:t>Level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155" dirty="0">
                <a:latin typeface="Calibri"/>
                <a:cs typeface="Calibri"/>
              </a:rPr>
              <a:t>and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114" dirty="0">
                <a:latin typeface="Calibri"/>
                <a:cs typeface="Calibri"/>
              </a:rPr>
              <a:t>Priority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spc="125" dirty="0">
                <a:latin typeface="Calibri"/>
                <a:cs typeface="Calibri"/>
              </a:rPr>
              <a:t>of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125" dirty="0">
                <a:latin typeface="Calibri"/>
                <a:cs typeface="Calibri"/>
              </a:rPr>
              <a:t>Analysis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spc="160" dirty="0">
                <a:latin typeface="Calibri"/>
                <a:cs typeface="Calibri"/>
              </a:rPr>
              <a:t>on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spc="114" dirty="0">
                <a:latin typeface="Calibri"/>
                <a:cs typeface="Calibri"/>
              </a:rPr>
              <a:t>the </a:t>
            </a:r>
            <a:r>
              <a:rPr sz="1300" spc="130" dirty="0">
                <a:latin typeface="Calibri"/>
                <a:cs typeface="Calibri"/>
              </a:rPr>
              <a:t>information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received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spc="150" dirty="0">
                <a:latin typeface="Calibri"/>
                <a:cs typeface="Calibri"/>
              </a:rPr>
              <a:t>by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spc="140" dirty="0">
                <a:latin typeface="Calibri"/>
                <a:cs typeface="Calibri"/>
              </a:rPr>
              <a:t>the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spc="140" dirty="0">
                <a:latin typeface="Calibri"/>
                <a:cs typeface="Calibri"/>
              </a:rPr>
              <a:t>FIU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150" dirty="0">
                <a:latin typeface="Calibri"/>
                <a:cs typeface="Calibri"/>
              </a:rPr>
              <a:t>from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spc="140" dirty="0">
                <a:latin typeface="Calibri"/>
                <a:cs typeface="Calibri"/>
              </a:rPr>
              <a:t>the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spc="135" dirty="0">
                <a:latin typeface="Calibri"/>
                <a:cs typeface="Calibri"/>
              </a:rPr>
              <a:t>regulated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spc="100" dirty="0">
                <a:latin typeface="Calibri"/>
                <a:cs typeface="Calibri"/>
              </a:rPr>
              <a:t>entities.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405" dirty="0">
                <a:solidFill>
                  <a:srgbClr val="000000"/>
                </a:solidFill>
                <a:latin typeface="Calibri"/>
                <a:cs typeface="Calibri"/>
              </a:rPr>
              <a:t>Risk-</a:t>
            </a:r>
            <a:r>
              <a:rPr sz="4400" b="0" spc="505" dirty="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sz="4400" b="0" spc="2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spc="484" dirty="0">
                <a:solidFill>
                  <a:srgbClr val="000000"/>
                </a:solidFill>
                <a:latin typeface="Calibri"/>
                <a:cs typeface="Calibri"/>
              </a:rPr>
              <a:t>approach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5559" y="2598420"/>
            <a:ext cx="3561079" cy="3586479"/>
            <a:chOff x="35559" y="2598420"/>
            <a:chExt cx="3561079" cy="3586479"/>
          </a:xfrm>
        </p:grpSpPr>
        <p:sp>
          <p:nvSpPr>
            <p:cNvPr id="22" name="object 22"/>
            <p:cNvSpPr/>
            <p:nvPr/>
          </p:nvSpPr>
          <p:spPr>
            <a:xfrm>
              <a:off x="35559" y="2717799"/>
              <a:ext cx="3383279" cy="3436620"/>
            </a:xfrm>
            <a:custGeom>
              <a:avLst/>
              <a:gdLst/>
              <a:ahLst/>
              <a:cxnLst/>
              <a:rect l="l" t="t" r="r" b="b"/>
              <a:pathLst>
                <a:path w="3383279" h="3436620">
                  <a:moveTo>
                    <a:pt x="1693164" y="3436239"/>
                  </a:moveTo>
                  <a:lnTo>
                    <a:pt x="1690115" y="3436239"/>
                  </a:lnTo>
                  <a:lnTo>
                    <a:pt x="1641973" y="3435441"/>
                  </a:lnTo>
                  <a:lnTo>
                    <a:pt x="1594164" y="3433295"/>
                  </a:lnTo>
                  <a:lnTo>
                    <a:pt x="1546708" y="3429818"/>
                  </a:lnTo>
                  <a:lnTo>
                    <a:pt x="1499622" y="3425030"/>
                  </a:lnTo>
                  <a:lnTo>
                    <a:pt x="1452926" y="3418949"/>
                  </a:lnTo>
                  <a:lnTo>
                    <a:pt x="1406634" y="3411590"/>
                  </a:lnTo>
                  <a:lnTo>
                    <a:pt x="1360766" y="3402975"/>
                  </a:lnTo>
                  <a:lnTo>
                    <a:pt x="1315338" y="3393118"/>
                  </a:lnTo>
                  <a:lnTo>
                    <a:pt x="1270371" y="3382042"/>
                  </a:lnTo>
                  <a:lnTo>
                    <a:pt x="1225880" y="3369760"/>
                  </a:lnTo>
                  <a:lnTo>
                    <a:pt x="1181885" y="3356292"/>
                  </a:lnTo>
                  <a:lnTo>
                    <a:pt x="1138402" y="3341656"/>
                  </a:lnTo>
                  <a:lnTo>
                    <a:pt x="1095449" y="3325872"/>
                  </a:lnTo>
                  <a:lnTo>
                    <a:pt x="1053045" y="3308955"/>
                  </a:lnTo>
                  <a:lnTo>
                    <a:pt x="1011206" y="3290925"/>
                  </a:lnTo>
                  <a:lnTo>
                    <a:pt x="969950" y="3271797"/>
                  </a:lnTo>
                  <a:lnTo>
                    <a:pt x="929298" y="3251594"/>
                  </a:lnTo>
                  <a:lnTo>
                    <a:pt x="889262" y="3230331"/>
                  </a:lnTo>
                  <a:lnTo>
                    <a:pt x="849866" y="3208026"/>
                  </a:lnTo>
                  <a:lnTo>
                    <a:pt x="811123" y="3184698"/>
                  </a:lnTo>
                  <a:lnTo>
                    <a:pt x="773054" y="3160364"/>
                  </a:lnTo>
                  <a:lnTo>
                    <a:pt x="735676" y="3135041"/>
                  </a:lnTo>
                  <a:lnTo>
                    <a:pt x="699005" y="3108751"/>
                  </a:lnTo>
                  <a:lnTo>
                    <a:pt x="663061" y="3081509"/>
                  </a:lnTo>
                  <a:lnTo>
                    <a:pt x="627860" y="3053333"/>
                  </a:lnTo>
                  <a:lnTo>
                    <a:pt x="593420" y="3024241"/>
                  </a:lnTo>
                  <a:lnTo>
                    <a:pt x="559760" y="2994253"/>
                  </a:lnTo>
                  <a:lnTo>
                    <a:pt x="526898" y="2963385"/>
                  </a:lnTo>
                  <a:lnTo>
                    <a:pt x="494852" y="2931656"/>
                  </a:lnTo>
                  <a:lnTo>
                    <a:pt x="463637" y="2899084"/>
                  </a:lnTo>
                  <a:lnTo>
                    <a:pt x="433273" y="2865687"/>
                  </a:lnTo>
                  <a:lnTo>
                    <a:pt x="403777" y="2831482"/>
                  </a:lnTo>
                  <a:lnTo>
                    <a:pt x="375169" y="2796488"/>
                  </a:lnTo>
                  <a:lnTo>
                    <a:pt x="347464" y="2760724"/>
                  </a:lnTo>
                  <a:lnTo>
                    <a:pt x="320680" y="2724206"/>
                  </a:lnTo>
                  <a:lnTo>
                    <a:pt x="294836" y="2686953"/>
                  </a:lnTo>
                  <a:lnTo>
                    <a:pt x="269949" y="2648983"/>
                  </a:lnTo>
                  <a:lnTo>
                    <a:pt x="246039" y="2610315"/>
                  </a:lnTo>
                  <a:lnTo>
                    <a:pt x="223120" y="2570964"/>
                  </a:lnTo>
                  <a:lnTo>
                    <a:pt x="201213" y="2530952"/>
                  </a:lnTo>
                  <a:lnTo>
                    <a:pt x="180334" y="2490295"/>
                  </a:lnTo>
                  <a:lnTo>
                    <a:pt x="160501" y="2449010"/>
                  </a:lnTo>
                  <a:lnTo>
                    <a:pt x="141733" y="2407117"/>
                  </a:lnTo>
                  <a:lnTo>
                    <a:pt x="124046" y="2364633"/>
                  </a:lnTo>
                  <a:lnTo>
                    <a:pt x="107459" y="2321577"/>
                  </a:lnTo>
                  <a:lnTo>
                    <a:pt x="91990" y="2277965"/>
                  </a:lnTo>
                  <a:lnTo>
                    <a:pt x="77656" y="2233818"/>
                  </a:lnTo>
                  <a:lnTo>
                    <a:pt x="64475" y="2189151"/>
                  </a:lnTo>
                  <a:lnTo>
                    <a:pt x="52465" y="2143984"/>
                  </a:lnTo>
                  <a:lnTo>
                    <a:pt x="41643" y="2098335"/>
                  </a:lnTo>
                  <a:lnTo>
                    <a:pt x="32027" y="2052220"/>
                  </a:lnTo>
                  <a:lnTo>
                    <a:pt x="23637" y="2005659"/>
                  </a:lnTo>
                  <a:lnTo>
                    <a:pt x="16489" y="1958669"/>
                  </a:lnTo>
                  <a:lnTo>
                    <a:pt x="10600" y="1911270"/>
                  </a:lnTo>
                  <a:lnTo>
                    <a:pt x="5989" y="1863479"/>
                  </a:lnTo>
                  <a:lnTo>
                    <a:pt x="2673" y="1815312"/>
                  </a:lnTo>
                  <a:lnTo>
                    <a:pt x="670" y="1766790"/>
                  </a:lnTo>
                  <a:lnTo>
                    <a:pt x="0" y="1717929"/>
                  </a:lnTo>
                  <a:lnTo>
                    <a:pt x="670" y="1669086"/>
                  </a:lnTo>
                  <a:lnTo>
                    <a:pt x="2673" y="1620581"/>
                  </a:lnTo>
                  <a:lnTo>
                    <a:pt x="5989" y="1572432"/>
                  </a:lnTo>
                  <a:lnTo>
                    <a:pt x="10600" y="1524654"/>
                  </a:lnTo>
                  <a:lnTo>
                    <a:pt x="16489" y="1477269"/>
                  </a:lnTo>
                  <a:lnTo>
                    <a:pt x="23637" y="1430293"/>
                  </a:lnTo>
                  <a:lnTo>
                    <a:pt x="32027" y="1383744"/>
                  </a:lnTo>
                  <a:lnTo>
                    <a:pt x="41643" y="1337641"/>
                  </a:lnTo>
                  <a:lnTo>
                    <a:pt x="52465" y="1292002"/>
                  </a:lnTo>
                  <a:lnTo>
                    <a:pt x="64475" y="1246842"/>
                  </a:lnTo>
                  <a:lnTo>
                    <a:pt x="77656" y="1202185"/>
                  </a:lnTo>
                  <a:lnTo>
                    <a:pt x="91990" y="1158045"/>
                  </a:lnTo>
                  <a:lnTo>
                    <a:pt x="107459" y="1114440"/>
                  </a:lnTo>
                  <a:lnTo>
                    <a:pt x="124046" y="1071389"/>
                  </a:lnTo>
                  <a:lnTo>
                    <a:pt x="141733" y="1028909"/>
                  </a:lnTo>
                  <a:lnTo>
                    <a:pt x="160501" y="987022"/>
                  </a:lnTo>
                  <a:lnTo>
                    <a:pt x="180334" y="945741"/>
                  </a:lnTo>
                  <a:lnTo>
                    <a:pt x="201213" y="905087"/>
                  </a:lnTo>
                  <a:lnTo>
                    <a:pt x="223120" y="865078"/>
                  </a:lnTo>
                  <a:lnTo>
                    <a:pt x="246039" y="825730"/>
                  </a:lnTo>
                  <a:lnTo>
                    <a:pt x="269949" y="787063"/>
                  </a:lnTo>
                  <a:lnTo>
                    <a:pt x="294836" y="749095"/>
                  </a:lnTo>
                  <a:lnTo>
                    <a:pt x="320680" y="711843"/>
                  </a:lnTo>
                  <a:lnTo>
                    <a:pt x="347464" y="675326"/>
                  </a:lnTo>
                  <a:lnTo>
                    <a:pt x="375169" y="639562"/>
                  </a:lnTo>
                  <a:lnTo>
                    <a:pt x="403777" y="604569"/>
                  </a:lnTo>
                  <a:lnTo>
                    <a:pt x="433273" y="570364"/>
                  </a:lnTo>
                  <a:lnTo>
                    <a:pt x="463637" y="536967"/>
                  </a:lnTo>
                  <a:lnTo>
                    <a:pt x="494852" y="504396"/>
                  </a:lnTo>
                  <a:lnTo>
                    <a:pt x="526898" y="472667"/>
                  </a:lnTo>
                  <a:lnTo>
                    <a:pt x="559760" y="441800"/>
                  </a:lnTo>
                  <a:lnTo>
                    <a:pt x="593420" y="411811"/>
                  </a:lnTo>
                  <a:lnTo>
                    <a:pt x="627860" y="382720"/>
                  </a:lnTo>
                  <a:lnTo>
                    <a:pt x="663061" y="354545"/>
                  </a:lnTo>
                  <a:lnTo>
                    <a:pt x="699005" y="327304"/>
                  </a:lnTo>
                  <a:lnTo>
                    <a:pt x="735676" y="301014"/>
                  </a:lnTo>
                  <a:lnTo>
                    <a:pt x="773054" y="275694"/>
                  </a:lnTo>
                  <a:lnTo>
                    <a:pt x="811123" y="251361"/>
                  </a:lnTo>
                  <a:lnTo>
                    <a:pt x="849866" y="228035"/>
                  </a:lnTo>
                  <a:lnTo>
                    <a:pt x="889262" y="205731"/>
                  </a:lnTo>
                  <a:lnTo>
                    <a:pt x="929298" y="184472"/>
                  </a:lnTo>
                  <a:lnTo>
                    <a:pt x="969950" y="164271"/>
                  </a:lnTo>
                  <a:lnTo>
                    <a:pt x="1011206" y="145150"/>
                  </a:lnTo>
                  <a:lnTo>
                    <a:pt x="1053045" y="127123"/>
                  </a:lnTo>
                  <a:lnTo>
                    <a:pt x="1095449" y="110213"/>
                  </a:lnTo>
                  <a:lnTo>
                    <a:pt x="1138402" y="94434"/>
                  </a:lnTo>
                  <a:lnTo>
                    <a:pt x="1181885" y="79805"/>
                  </a:lnTo>
                  <a:lnTo>
                    <a:pt x="1225880" y="66345"/>
                  </a:lnTo>
                  <a:lnTo>
                    <a:pt x="1270371" y="54073"/>
                  </a:lnTo>
                  <a:lnTo>
                    <a:pt x="1315338" y="43004"/>
                  </a:lnTo>
                  <a:lnTo>
                    <a:pt x="1360766" y="33159"/>
                  </a:lnTo>
                  <a:lnTo>
                    <a:pt x="1406634" y="24554"/>
                  </a:lnTo>
                  <a:lnTo>
                    <a:pt x="1452926" y="17208"/>
                  </a:lnTo>
                  <a:lnTo>
                    <a:pt x="1499622" y="11141"/>
                  </a:lnTo>
                  <a:lnTo>
                    <a:pt x="1546708" y="6367"/>
                  </a:lnTo>
                  <a:lnTo>
                    <a:pt x="1594164" y="2907"/>
                  </a:lnTo>
                  <a:lnTo>
                    <a:pt x="1641973" y="778"/>
                  </a:lnTo>
                  <a:lnTo>
                    <a:pt x="1690115" y="0"/>
                  </a:lnTo>
                  <a:lnTo>
                    <a:pt x="1693164" y="0"/>
                  </a:lnTo>
                  <a:lnTo>
                    <a:pt x="1741284" y="778"/>
                  </a:lnTo>
                  <a:lnTo>
                    <a:pt x="1789071" y="2907"/>
                  </a:lnTo>
                  <a:lnTo>
                    <a:pt x="1836507" y="6367"/>
                  </a:lnTo>
                  <a:lnTo>
                    <a:pt x="1883573" y="11141"/>
                  </a:lnTo>
                  <a:lnTo>
                    <a:pt x="1930251" y="17208"/>
                  </a:lnTo>
                  <a:lnTo>
                    <a:pt x="1976526" y="24554"/>
                  </a:lnTo>
                  <a:lnTo>
                    <a:pt x="2022376" y="33159"/>
                  </a:lnTo>
                  <a:lnTo>
                    <a:pt x="2067786" y="43004"/>
                  </a:lnTo>
                  <a:lnTo>
                    <a:pt x="2112739" y="54073"/>
                  </a:lnTo>
                  <a:lnTo>
                    <a:pt x="2157215" y="66345"/>
                  </a:lnTo>
                  <a:lnTo>
                    <a:pt x="2201196" y="79805"/>
                  </a:lnTo>
                  <a:lnTo>
                    <a:pt x="2244666" y="94434"/>
                  </a:lnTo>
                  <a:lnTo>
                    <a:pt x="2287606" y="110213"/>
                  </a:lnTo>
                  <a:lnTo>
                    <a:pt x="2329998" y="127123"/>
                  </a:lnTo>
                  <a:lnTo>
                    <a:pt x="2371825" y="145150"/>
                  </a:lnTo>
                  <a:lnTo>
                    <a:pt x="2413069" y="164271"/>
                  </a:lnTo>
                  <a:lnTo>
                    <a:pt x="2453713" y="184472"/>
                  </a:lnTo>
                  <a:lnTo>
                    <a:pt x="2493737" y="205731"/>
                  </a:lnTo>
                  <a:lnTo>
                    <a:pt x="2533125" y="228035"/>
                  </a:lnTo>
                  <a:lnTo>
                    <a:pt x="2571858" y="251361"/>
                  </a:lnTo>
                  <a:lnTo>
                    <a:pt x="2609919" y="275694"/>
                  </a:lnTo>
                  <a:lnTo>
                    <a:pt x="2647291" y="301014"/>
                  </a:lnTo>
                  <a:lnTo>
                    <a:pt x="2683954" y="327304"/>
                  </a:lnTo>
                  <a:lnTo>
                    <a:pt x="2719892" y="354545"/>
                  </a:lnTo>
                  <a:lnTo>
                    <a:pt x="2755087" y="382720"/>
                  </a:lnTo>
                  <a:lnTo>
                    <a:pt x="2789520" y="411811"/>
                  </a:lnTo>
                  <a:lnTo>
                    <a:pt x="2823173" y="441800"/>
                  </a:lnTo>
                  <a:lnTo>
                    <a:pt x="2856032" y="472667"/>
                  </a:lnTo>
                  <a:lnTo>
                    <a:pt x="2888075" y="504396"/>
                  </a:lnTo>
                  <a:lnTo>
                    <a:pt x="2919284" y="536967"/>
                  </a:lnTo>
                  <a:lnTo>
                    <a:pt x="2949644" y="570364"/>
                  </a:lnTo>
                  <a:lnTo>
                    <a:pt x="2979136" y="604569"/>
                  </a:lnTo>
                  <a:lnTo>
                    <a:pt x="3007742" y="639562"/>
                  </a:lnTo>
                  <a:lnTo>
                    <a:pt x="3035446" y="675326"/>
                  </a:lnTo>
                  <a:lnTo>
                    <a:pt x="3062227" y="711843"/>
                  </a:lnTo>
                  <a:lnTo>
                    <a:pt x="3088069" y="749095"/>
                  </a:lnTo>
                  <a:lnTo>
                    <a:pt x="3112953" y="787063"/>
                  </a:lnTo>
                  <a:lnTo>
                    <a:pt x="3136862" y="825730"/>
                  </a:lnTo>
                  <a:lnTo>
                    <a:pt x="3159779" y="865078"/>
                  </a:lnTo>
                  <a:lnTo>
                    <a:pt x="3181686" y="905087"/>
                  </a:lnTo>
                  <a:lnTo>
                    <a:pt x="3202564" y="945741"/>
                  </a:lnTo>
                  <a:lnTo>
                    <a:pt x="3222396" y="987022"/>
                  </a:lnTo>
                  <a:lnTo>
                    <a:pt x="3241163" y="1028909"/>
                  </a:lnTo>
                  <a:lnTo>
                    <a:pt x="3258851" y="1071389"/>
                  </a:lnTo>
                  <a:lnTo>
                    <a:pt x="3275436" y="1114440"/>
                  </a:lnTo>
                  <a:lnTo>
                    <a:pt x="3290906" y="1158045"/>
                  </a:lnTo>
                  <a:lnTo>
                    <a:pt x="3305240" y="1202185"/>
                  </a:lnTo>
                  <a:lnTo>
                    <a:pt x="3318421" y="1246842"/>
                  </a:lnTo>
                  <a:lnTo>
                    <a:pt x="3330431" y="1292002"/>
                  </a:lnTo>
                  <a:lnTo>
                    <a:pt x="3341253" y="1337641"/>
                  </a:lnTo>
                  <a:lnTo>
                    <a:pt x="3350867" y="1383744"/>
                  </a:lnTo>
                  <a:lnTo>
                    <a:pt x="3359258" y="1430293"/>
                  </a:lnTo>
                  <a:lnTo>
                    <a:pt x="3366408" y="1477269"/>
                  </a:lnTo>
                  <a:lnTo>
                    <a:pt x="3372296" y="1524654"/>
                  </a:lnTo>
                  <a:lnTo>
                    <a:pt x="3376908" y="1572432"/>
                  </a:lnTo>
                  <a:lnTo>
                    <a:pt x="3380223" y="1620581"/>
                  </a:lnTo>
                  <a:lnTo>
                    <a:pt x="3382226" y="1669086"/>
                  </a:lnTo>
                  <a:lnTo>
                    <a:pt x="3382898" y="1717929"/>
                  </a:lnTo>
                  <a:lnTo>
                    <a:pt x="3382226" y="1766790"/>
                  </a:lnTo>
                  <a:lnTo>
                    <a:pt x="3380223" y="1815312"/>
                  </a:lnTo>
                  <a:lnTo>
                    <a:pt x="3376908" y="1863479"/>
                  </a:lnTo>
                  <a:lnTo>
                    <a:pt x="3372296" y="1911270"/>
                  </a:lnTo>
                  <a:lnTo>
                    <a:pt x="3366408" y="1958669"/>
                  </a:lnTo>
                  <a:lnTo>
                    <a:pt x="3359258" y="2005659"/>
                  </a:lnTo>
                  <a:lnTo>
                    <a:pt x="3350867" y="2052220"/>
                  </a:lnTo>
                  <a:lnTo>
                    <a:pt x="3341253" y="2098335"/>
                  </a:lnTo>
                  <a:lnTo>
                    <a:pt x="3330431" y="2143984"/>
                  </a:lnTo>
                  <a:lnTo>
                    <a:pt x="3318421" y="2189151"/>
                  </a:lnTo>
                  <a:lnTo>
                    <a:pt x="3305240" y="2233818"/>
                  </a:lnTo>
                  <a:lnTo>
                    <a:pt x="3290906" y="2277965"/>
                  </a:lnTo>
                  <a:lnTo>
                    <a:pt x="3275436" y="2321577"/>
                  </a:lnTo>
                  <a:lnTo>
                    <a:pt x="3258851" y="2364633"/>
                  </a:lnTo>
                  <a:lnTo>
                    <a:pt x="3241163" y="2407117"/>
                  </a:lnTo>
                  <a:lnTo>
                    <a:pt x="3222396" y="2449010"/>
                  </a:lnTo>
                  <a:lnTo>
                    <a:pt x="3202564" y="2490295"/>
                  </a:lnTo>
                  <a:lnTo>
                    <a:pt x="3181686" y="2530952"/>
                  </a:lnTo>
                  <a:lnTo>
                    <a:pt x="3159779" y="2570964"/>
                  </a:lnTo>
                  <a:lnTo>
                    <a:pt x="3136862" y="2610315"/>
                  </a:lnTo>
                  <a:lnTo>
                    <a:pt x="3112953" y="2648983"/>
                  </a:lnTo>
                  <a:lnTo>
                    <a:pt x="3088069" y="2686953"/>
                  </a:lnTo>
                  <a:lnTo>
                    <a:pt x="3062227" y="2724206"/>
                  </a:lnTo>
                  <a:lnTo>
                    <a:pt x="3035446" y="2760724"/>
                  </a:lnTo>
                  <a:lnTo>
                    <a:pt x="3007742" y="2796488"/>
                  </a:lnTo>
                  <a:lnTo>
                    <a:pt x="2979136" y="2831482"/>
                  </a:lnTo>
                  <a:lnTo>
                    <a:pt x="2949644" y="2865687"/>
                  </a:lnTo>
                  <a:lnTo>
                    <a:pt x="2919284" y="2899084"/>
                  </a:lnTo>
                  <a:lnTo>
                    <a:pt x="2888075" y="2931656"/>
                  </a:lnTo>
                  <a:lnTo>
                    <a:pt x="2856032" y="2963385"/>
                  </a:lnTo>
                  <a:lnTo>
                    <a:pt x="2823173" y="2994253"/>
                  </a:lnTo>
                  <a:lnTo>
                    <a:pt x="2789520" y="3024241"/>
                  </a:lnTo>
                  <a:lnTo>
                    <a:pt x="2755087" y="3053333"/>
                  </a:lnTo>
                  <a:lnTo>
                    <a:pt x="2719892" y="3081509"/>
                  </a:lnTo>
                  <a:lnTo>
                    <a:pt x="2683954" y="3108751"/>
                  </a:lnTo>
                  <a:lnTo>
                    <a:pt x="2647291" y="3135041"/>
                  </a:lnTo>
                  <a:lnTo>
                    <a:pt x="2609919" y="3160364"/>
                  </a:lnTo>
                  <a:lnTo>
                    <a:pt x="2571858" y="3184698"/>
                  </a:lnTo>
                  <a:lnTo>
                    <a:pt x="2533125" y="3208026"/>
                  </a:lnTo>
                  <a:lnTo>
                    <a:pt x="2493737" y="3230331"/>
                  </a:lnTo>
                  <a:lnTo>
                    <a:pt x="2453713" y="3251594"/>
                  </a:lnTo>
                  <a:lnTo>
                    <a:pt x="2413069" y="3271797"/>
                  </a:lnTo>
                  <a:lnTo>
                    <a:pt x="2371825" y="3290925"/>
                  </a:lnTo>
                  <a:lnTo>
                    <a:pt x="2329998" y="3308955"/>
                  </a:lnTo>
                  <a:lnTo>
                    <a:pt x="2287606" y="3325872"/>
                  </a:lnTo>
                  <a:lnTo>
                    <a:pt x="2244666" y="3341656"/>
                  </a:lnTo>
                  <a:lnTo>
                    <a:pt x="2201196" y="3356292"/>
                  </a:lnTo>
                  <a:lnTo>
                    <a:pt x="2157215" y="3369760"/>
                  </a:lnTo>
                  <a:lnTo>
                    <a:pt x="2112739" y="3382042"/>
                  </a:lnTo>
                  <a:lnTo>
                    <a:pt x="2067786" y="3393118"/>
                  </a:lnTo>
                  <a:lnTo>
                    <a:pt x="2022376" y="3402975"/>
                  </a:lnTo>
                  <a:lnTo>
                    <a:pt x="1976526" y="3411590"/>
                  </a:lnTo>
                  <a:lnTo>
                    <a:pt x="1930251" y="3418949"/>
                  </a:lnTo>
                  <a:lnTo>
                    <a:pt x="1883573" y="3425030"/>
                  </a:lnTo>
                  <a:lnTo>
                    <a:pt x="1836507" y="3429818"/>
                  </a:lnTo>
                  <a:lnTo>
                    <a:pt x="1789071" y="3433295"/>
                  </a:lnTo>
                  <a:lnTo>
                    <a:pt x="1741284" y="3435441"/>
                  </a:lnTo>
                  <a:lnTo>
                    <a:pt x="1693164" y="34362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47520" y="3309632"/>
              <a:ext cx="1849120" cy="1104900"/>
            </a:xfrm>
            <a:custGeom>
              <a:avLst/>
              <a:gdLst/>
              <a:ahLst/>
              <a:cxnLst/>
              <a:rect l="l" t="t" r="r" b="b"/>
              <a:pathLst>
                <a:path w="1849120" h="1104900">
                  <a:moveTo>
                    <a:pt x="1848739" y="1090917"/>
                  </a:moveTo>
                  <a:lnTo>
                    <a:pt x="1848015" y="1038072"/>
                  </a:lnTo>
                  <a:lnTo>
                    <a:pt x="1845881" y="985570"/>
                  </a:lnTo>
                  <a:lnTo>
                    <a:pt x="1842338" y="933462"/>
                  </a:lnTo>
                  <a:lnTo>
                    <a:pt x="1837410" y="881735"/>
                  </a:lnTo>
                  <a:lnTo>
                    <a:pt x="1831111" y="830427"/>
                  </a:lnTo>
                  <a:lnTo>
                    <a:pt x="1823466" y="779564"/>
                  </a:lnTo>
                  <a:lnTo>
                    <a:pt x="1814499" y="729145"/>
                  </a:lnTo>
                  <a:lnTo>
                    <a:pt x="1804212" y="679196"/>
                  </a:lnTo>
                  <a:lnTo>
                    <a:pt x="1792643" y="629754"/>
                  </a:lnTo>
                  <a:lnTo>
                    <a:pt x="1779790" y="580809"/>
                  </a:lnTo>
                  <a:lnTo>
                    <a:pt x="1765681" y="532409"/>
                  </a:lnTo>
                  <a:lnTo>
                    <a:pt x="1750339" y="484543"/>
                  </a:lnTo>
                  <a:lnTo>
                    <a:pt x="1733778" y="437261"/>
                  </a:lnTo>
                  <a:lnTo>
                    <a:pt x="1716011" y="390563"/>
                  </a:lnTo>
                  <a:lnTo>
                    <a:pt x="1697075" y="344474"/>
                  </a:lnTo>
                  <a:lnTo>
                    <a:pt x="1676971" y="299021"/>
                  </a:lnTo>
                  <a:lnTo>
                    <a:pt x="1655711" y="254203"/>
                  </a:lnTo>
                  <a:lnTo>
                    <a:pt x="1633334" y="210058"/>
                  </a:lnTo>
                  <a:lnTo>
                    <a:pt x="1609852" y="166598"/>
                  </a:lnTo>
                  <a:lnTo>
                    <a:pt x="1585277" y="123837"/>
                  </a:lnTo>
                  <a:lnTo>
                    <a:pt x="1559623" y="81800"/>
                  </a:lnTo>
                  <a:lnTo>
                    <a:pt x="1532928" y="40513"/>
                  </a:lnTo>
                  <a:lnTo>
                    <a:pt x="1505204" y="0"/>
                  </a:lnTo>
                  <a:lnTo>
                    <a:pt x="0" y="1104506"/>
                  </a:lnTo>
                  <a:lnTo>
                    <a:pt x="1848739" y="1104506"/>
                  </a:lnTo>
                  <a:lnTo>
                    <a:pt x="1848739" y="1102982"/>
                  </a:lnTo>
                  <a:lnTo>
                    <a:pt x="1848739" y="1101852"/>
                  </a:lnTo>
                  <a:lnTo>
                    <a:pt x="1848739" y="1090917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39898" y="2598420"/>
              <a:ext cx="1511300" cy="1816100"/>
            </a:xfrm>
            <a:custGeom>
              <a:avLst/>
              <a:gdLst/>
              <a:ahLst/>
              <a:cxnLst/>
              <a:rect l="l" t="t" r="r" b="b"/>
              <a:pathLst>
                <a:path w="1511300" h="1816100">
                  <a:moveTo>
                    <a:pt x="7112" y="1815718"/>
                  </a:moveTo>
                  <a:lnTo>
                    <a:pt x="762" y="1815718"/>
                  </a:lnTo>
                  <a:lnTo>
                    <a:pt x="0" y="1814956"/>
                  </a:lnTo>
                  <a:lnTo>
                    <a:pt x="0" y="1688463"/>
                  </a:lnTo>
                  <a:lnTo>
                    <a:pt x="541019" y="0"/>
                  </a:lnTo>
                  <a:lnTo>
                    <a:pt x="588221" y="15317"/>
                  </a:lnTo>
                  <a:lnTo>
                    <a:pt x="634870" y="31873"/>
                  </a:lnTo>
                  <a:lnTo>
                    <a:pt x="680948" y="49648"/>
                  </a:lnTo>
                  <a:lnTo>
                    <a:pt x="726433" y="68624"/>
                  </a:lnTo>
                  <a:lnTo>
                    <a:pt x="771306" y="88781"/>
                  </a:lnTo>
                  <a:lnTo>
                    <a:pt x="815550" y="110098"/>
                  </a:lnTo>
                  <a:lnTo>
                    <a:pt x="859146" y="132558"/>
                  </a:lnTo>
                  <a:lnTo>
                    <a:pt x="902071" y="156141"/>
                  </a:lnTo>
                  <a:lnTo>
                    <a:pt x="944311" y="180827"/>
                  </a:lnTo>
                  <a:lnTo>
                    <a:pt x="985843" y="206597"/>
                  </a:lnTo>
                  <a:lnTo>
                    <a:pt x="1026647" y="233431"/>
                  </a:lnTo>
                  <a:lnTo>
                    <a:pt x="1066708" y="261311"/>
                  </a:lnTo>
                  <a:lnTo>
                    <a:pt x="1106004" y="290216"/>
                  </a:lnTo>
                  <a:lnTo>
                    <a:pt x="1144515" y="320129"/>
                  </a:lnTo>
                  <a:lnTo>
                    <a:pt x="1182224" y="351029"/>
                  </a:lnTo>
                  <a:lnTo>
                    <a:pt x="1219111" y="382896"/>
                  </a:lnTo>
                  <a:lnTo>
                    <a:pt x="1255156" y="415711"/>
                  </a:lnTo>
                  <a:lnTo>
                    <a:pt x="1290340" y="449455"/>
                  </a:lnTo>
                  <a:lnTo>
                    <a:pt x="1324645" y="484109"/>
                  </a:lnTo>
                  <a:lnTo>
                    <a:pt x="1358050" y="519655"/>
                  </a:lnTo>
                  <a:lnTo>
                    <a:pt x="1390537" y="556070"/>
                  </a:lnTo>
                  <a:lnTo>
                    <a:pt x="1422087" y="593338"/>
                  </a:lnTo>
                  <a:lnTo>
                    <a:pt x="1452680" y="631438"/>
                  </a:lnTo>
                  <a:lnTo>
                    <a:pt x="1482297" y="670350"/>
                  </a:lnTo>
                  <a:lnTo>
                    <a:pt x="1510919" y="710056"/>
                  </a:lnTo>
                  <a:lnTo>
                    <a:pt x="7112" y="1815718"/>
                  </a:lnTo>
                  <a:close/>
                </a:path>
              </a:pathLst>
            </a:custGeom>
            <a:solidFill>
              <a:srgbClr val="5728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50059" y="4419599"/>
              <a:ext cx="1485900" cy="1765300"/>
            </a:xfrm>
            <a:custGeom>
              <a:avLst/>
              <a:gdLst/>
              <a:ahLst/>
              <a:cxnLst/>
              <a:rect l="l" t="t" r="r" b="b"/>
              <a:pathLst>
                <a:path w="1485900" h="1765300">
                  <a:moveTo>
                    <a:pt x="576959" y="1764919"/>
                  </a:moveTo>
                  <a:lnTo>
                    <a:pt x="0" y="0"/>
                  </a:lnTo>
                  <a:lnTo>
                    <a:pt x="1485519" y="1093724"/>
                  </a:lnTo>
                  <a:lnTo>
                    <a:pt x="1455681" y="1133746"/>
                  </a:lnTo>
                  <a:lnTo>
                    <a:pt x="1424826" y="1172925"/>
                  </a:lnTo>
                  <a:lnTo>
                    <a:pt x="1392973" y="1211240"/>
                  </a:lnTo>
                  <a:lnTo>
                    <a:pt x="1360141" y="1248672"/>
                  </a:lnTo>
                  <a:lnTo>
                    <a:pt x="1326350" y="1285197"/>
                  </a:lnTo>
                  <a:lnTo>
                    <a:pt x="1291621" y="1320796"/>
                  </a:lnTo>
                  <a:lnTo>
                    <a:pt x="1255973" y="1355453"/>
                  </a:lnTo>
                  <a:lnTo>
                    <a:pt x="1219426" y="1389142"/>
                  </a:lnTo>
                  <a:lnTo>
                    <a:pt x="1182000" y="1421847"/>
                  </a:lnTo>
                  <a:lnTo>
                    <a:pt x="1143716" y="1453544"/>
                  </a:lnTo>
                  <a:lnTo>
                    <a:pt x="1104591" y="1484218"/>
                  </a:lnTo>
                  <a:lnTo>
                    <a:pt x="1064650" y="1513844"/>
                  </a:lnTo>
                  <a:lnTo>
                    <a:pt x="1023909" y="1542404"/>
                  </a:lnTo>
                  <a:lnTo>
                    <a:pt x="982390" y="1569878"/>
                  </a:lnTo>
                  <a:lnTo>
                    <a:pt x="940111" y="1596245"/>
                  </a:lnTo>
                  <a:lnTo>
                    <a:pt x="897093" y="1621485"/>
                  </a:lnTo>
                  <a:lnTo>
                    <a:pt x="853357" y="1645578"/>
                  </a:lnTo>
                  <a:lnTo>
                    <a:pt x="808921" y="1668503"/>
                  </a:lnTo>
                  <a:lnTo>
                    <a:pt x="763808" y="1690242"/>
                  </a:lnTo>
                  <a:lnTo>
                    <a:pt x="718034" y="1710773"/>
                  </a:lnTo>
                  <a:lnTo>
                    <a:pt x="671621" y="1730075"/>
                  </a:lnTo>
                  <a:lnTo>
                    <a:pt x="624590" y="1748132"/>
                  </a:lnTo>
                  <a:lnTo>
                    <a:pt x="576959" y="17649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42438" y="4414520"/>
              <a:ext cx="1854200" cy="1099820"/>
            </a:xfrm>
            <a:custGeom>
              <a:avLst/>
              <a:gdLst/>
              <a:ahLst/>
              <a:cxnLst/>
              <a:rect l="l" t="t" r="r" b="b"/>
              <a:pathLst>
                <a:path w="1854200" h="1099820">
                  <a:moveTo>
                    <a:pt x="1493393" y="1099438"/>
                  </a:moveTo>
                  <a:lnTo>
                    <a:pt x="0" y="2285"/>
                  </a:lnTo>
                  <a:lnTo>
                    <a:pt x="3301" y="0"/>
                  </a:lnTo>
                  <a:lnTo>
                    <a:pt x="1853819" y="0"/>
                  </a:lnTo>
                  <a:lnTo>
                    <a:pt x="1852704" y="53390"/>
                  </a:lnTo>
                  <a:lnTo>
                    <a:pt x="1850138" y="106406"/>
                  </a:lnTo>
                  <a:lnTo>
                    <a:pt x="1846137" y="159026"/>
                  </a:lnTo>
                  <a:lnTo>
                    <a:pt x="1840721" y="211231"/>
                  </a:lnTo>
                  <a:lnTo>
                    <a:pt x="1833911" y="263003"/>
                  </a:lnTo>
                  <a:lnTo>
                    <a:pt x="1825724" y="314321"/>
                  </a:lnTo>
                  <a:lnTo>
                    <a:pt x="1816180" y="365165"/>
                  </a:lnTo>
                  <a:lnTo>
                    <a:pt x="1805296" y="415516"/>
                  </a:lnTo>
                  <a:lnTo>
                    <a:pt x="1793095" y="465355"/>
                  </a:lnTo>
                  <a:lnTo>
                    <a:pt x="1779595" y="514661"/>
                  </a:lnTo>
                  <a:lnTo>
                    <a:pt x="1764813" y="563417"/>
                  </a:lnTo>
                  <a:lnTo>
                    <a:pt x="1748770" y="611600"/>
                  </a:lnTo>
                  <a:lnTo>
                    <a:pt x="1731486" y="659192"/>
                  </a:lnTo>
                  <a:lnTo>
                    <a:pt x="1712978" y="706173"/>
                  </a:lnTo>
                  <a:lnTo>
                    <a:pt x="1693266" y="752524"/>
                  </a:lnTo>
                  <a:lnTo>
                    <a:pt x="1672370" y="798227"/>
                  </a:lnTo>
                  <a:lnTo>
                    <a:pt x="1650308" y="843258"/>
                  </a:lnTo>
                  <a:lnTo>
                    <a:pt x="1627101" y="887602"/>
                  </a:lnTo>
                  <a:lnTo>
                    <a:pt x="1602766" y="931235"/>
                  </a:lnTo>
                  <a:lnTo>
                    <a:pt x="1577322" y="974141"/>
                  </a:lnTo>
                  <a:lnTo>
                    <a:pt x="1550790" y="1016301"/>
                  </a:lnTo>
                  <a:lnTo>
                    <a:pt x="1523188" y="1057692"/>
                  </a:lnTo>
                  <a:lnTo>
                    <a:pt x="1494536" y="1098294"/>
                  </a:lnTo>
                  <a:lnTo>
                    <a:pt x="1493393" y="1099438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8599" y="2877820"/>
              <a:ext cx="3025140" cy="3070860"/>
            </a:xfrm>
            <a:custGeom>
              <a:avLst/>
              <a:gdLst/>
              <a:ahLst/>
              <a:cxnLst/>
              <a:rect l="l" t="t" r="r" b="b"/>
              <a:pathLst>
                <a:path w="3025140" h="3070860">
                  <a:moveTo>
                    <a:pt x="1513713" y="3070479"/>
                  </a:moveTo>
                  <a:lnTo>
                    <a:pt x="1511044" y="3070479"/>
                  </a:lnTo>
                  <a:lnTo>
                    <a:pt x="1463069" y="3069613"/>
                  </a:lnTo>
                  <a:lnTo>
                    <a:pt x="1415468" y="3067249"/>
                  </a:lnTo>
                  <a:lnTo>
                    <a:pt x="1368262" y="3063413"/>
                  </a:lnTo>
                  <a:lnTo>
                    <a:pt x="1321473" y="3058122"/>
                  </a:lnTo>
                  <a:lnTo>
                    <a:pt x="1275124" y="3051402"/>
                  </a:lnTo>
                  <a:lnTo>
                    <a:pt x="1229236" y="3043272"/>
                  </a:lnTo>
                  <a:lnTo>
                    <a:pt x="1183832" y="3033759"/>
                  </a:lnTo>
                  <a:lnTo>
                    <a:pt x="1138936" y="3022881"/>
                  </a:lnTo>
                  <a:lnTo>
                    <a:pt x="1094566" y="3010665"/>
                  </a:lnTo>
                  <a:lnTo>
                    <a:pt x="1050747" y="2997130"/>
                  </a:lnTo>
                  <a:lnTo>
                    <a:pt x="1007501" y="2982298"/>
                  </a:lnTo>
                  <a:lnTo>
                    <a:pt x="964849" y="2966192"/>
                  </a:lnTo>
                  <a:lnTo>
                    <a:pt x="922813" y="2948838"/>
                  </a:lnTo>
                  <a:lnTo>
                    <a:pt x="881415" y="2930253"/>
                  </a:lnTo>
                  <a:lnTo>
                    <a:pt x="840679" y="2910463"/>
                  </a:lnTo>
                  <a:lnTo>
                    <a:pt x="800627" y="2889489"/>
                  </a:lnTo>
                  <a:lnTo>
                    <a:pt x="761279" y="2867353"/>
                  </a:lnTo>
                  <a:lnTo>
                    <a:pt x="722657" y="2844079"/>
                  </a:lnTo>
                  <a:lnTo>
                    <a:pt x="684786" y="2819687"/>
                  </a:lnTo>
                  <a:lnTo>
                    <a:pt x="647685" y="2794203"/>
                  </a:lnTo>
                  <a:lnTo>
                    <a:pt x="611377" y="2767645"/>
                  </a:lnTo>
                  <a:lnTo>
                    <a:pt x="575886" y="2740040"/>
                  </a:lnTo>
                  <a:lnTo>
                    <a:pt x="541232" y="2711406"/>
                  </a:lnTo>
                  <a:lnTo>
                    <a:pt x="507438" y="2681769"/>
                  </a:lnTo>
                  <a:lnTo>
                    <a:pt x="474525" y="2651149"/>
                  </a:lnTo>
                  <a:lnTo>
                    <a:pt x="442517" y="2619569"/>
                  </a:lnTo>
                  <a:lnTo>
                    <a:pt x="411433" y="2587052"/>
                  </a:lnTo>
                  <a:lnTo>
                    <a:pt x="381300" y="2553621"/>
                  </a:lnTo>
                  <a:lnTo>
                    <a:pt x="352136" y="2519297"/>
                  </a:lnTo>
                  <a:lnTo>
                    <a:pt x="323963" y="2484103"/>
                  </a:lnTo>
                  <a:lnTo>
                    <a:pt x="296807" y="2448061"/>
                  </a:lnTo>
                  <a:lnTo>
                    <a:pt x="270685" y="2411194"/>
                  </a:lnTo>
                  <a:lnTo>
                    <a:pt x="245624" y="2373524"/>
                  </a:lnTo>
                  <a:lnTo>
                    <a:pt x="221643" y="2335073"/>
                  </a:lnTo>
                  <a:lnTo>
                    <a:pt x="198764" y="2295865"/>
                  </a:lnTo>
                  <a:lnTo>
                    <a:pt x="177012" y="2255921"/>
                  </a:lnTo>
                  <a:lnTo>
                    <a:pt x="156406" y="2215264"/>
                  </a:lnTo>
                  <a:lnTo>
                    <a:pt x="136969" y="2173914"/>
                  </a:lnTo>
                  <a:lnTo>
                    <a:pt x="118722" y="2131898"/>
                  </a:lnTo>
                  <a:lnTo>
                    <a:pt x="101691" y="2089236"/>
                  </a:lnTo>
                  <a:lnTo>
                    <a:pt x="85894" y="2045950"/>
                  </a:lnTo>
                  <a:lnTo>
                    <a:pt x="71356" y="2002062"/>
                  </a:lnTo>
                  <a:lnTo>
                    <a:pt x="58095" y="1957596"/>
                  </a:lnTo>
                  <a:lnTo>
                    <a:pt x="46139" y="1912572"/>
                  </a:lnTo>
                  <a:lnTo>
                    <a:pt x="35505" y="1867016"/>
                  </a:lnTo>
                  <a:lnTo>
                    <a:pt x="26218" y="1820947"/>
                  </a:lnTo>
                  <a:lnTo>
                    <a:pt x="18298" y="1774389"/>
                  </a:lnTo>
                  <a:lnTo>
                    <a:pt x="11769" y="1727366"/>
                  </a:lnTo>
                  <a:lnTo>
                    <a:pt x="6653" y="1679897"/>
                  </a:lnTo>
                  <a:lnTo>
                    <a:pt x="2972" y="1632006"/>
                  </a:lnTo>
                  <a:lnTo>
                    <a:pt x="746" y="1583716"/>
                  </a:lnTo>
                  <a:lnTo>
                    <a:pt x="0" y="1535048"/>
                  </a:lnTo>
                  <a:lnTo>
                    <a:pt x="746" y="1486380"/>
                  </a:lnTo>
                  <a:lnTo>
                    <a:pt x="2972" y="1438090"/>
                  </a:lnTo>
                  <a:lnTo>
                    <a:pt x="6653" y="1390200"/>
                  </a:lnTo>
                  <a:lnTo>
                    <a:pt x="11769" y="1342731"/>
                  </a:lnTo>
                  <a:lnTo>
                    <a:pt x="18298" y="1295707"/>
                  </a:lnTo>
                  <a:lnTo>
                    <a:pt x="26218" y="1249150"/>
                  </a:lnTo>
                  <a:lnTo>
                    <a:pt x="35505" y="1203081"/>
                  </a:lnTo>
                  <a:lnTo>
                    <a:pt x="46139" y="1157526"/>
                  </a:lnTo>
                  <a:lnTo>
                    <a:pt x="58095" y="1112503"/>
                  </a:lnTo>
                  <a:lnTo>
                    <a:pt x="71356" y="1068038"/>
                  </a:lnTo>
                  <a:lnTo>
                    <a:pt x="85894" y="1024152"/>
                  </a:lnTo>
                  <a:lnTo>
                    <a:pt x="101691" y="980866"/>
                  </a:lnTo>
                  <a:lnTo>
                    <a:pt x="118722" y="938206"/>
                  </a:lnTo>
                  <a:lnTo>
                    <a:pt x="136969" y="896191"/>
                  </a:lnTo>
                  <a:lnTo>
                    <a:pt x="156406" y="854845"/>
                  </a:lnTo>
                  <a:lnTo>
                    <a:pt x="177012" y="814190"/>
                  </a:lnTo>
                  <a:lnTo>
                    <a:pt x="198764" y="774247"/>
                  </a:lnTo>
                  <a:lnTo>
                    <a:pt x="221643" y="735042"/>
                  </a:lnTo>
                  <a:lnTo>
                    <a:pt x="245624" y="696595"/>
                  </a:lnTo>
                  <a:lnTo>
                    <a:pt x="270685" y="658927"/>
                  </a:lnTo>
                  <a:lnTo>
                    <a:pt x="296807" y="622064"/>
                  </a:lnTo>
                  <a:lnTo>
                    <a:pt x="323963" y="586027"/>
                  </a:lnTo>
                  <a:lnTo>
                    <a:pt x="352136" y="550837"/>
                  </a:lnTo>
                  <a:lnTo>
                    <a:pt x="381300" y="516517"/>
                  </a:lnTo>
                  <a:lnTo>
                    <a:pt x="411433" y="483091"/>
                  </a:lnTo>
                  <a:lnTo>
                    <a:pt x="442517" y="450580"/>
                  </a:lnTo>
                  <a:lnTo>
                    <a:pt x="474525" y="419006"/>
                  </a:lnTo>
                  <a:lnTo>
                    <a:pt x="507438" y="388393"/>
                  </a:lnTo>
                  <a:lnTo>
                    <a:pt x="541232" y="358762"/>
                  </a:lnTo>
                  <a:lnTo>
                    <a:pt x="575886" y="330136"/>
                  </a:lnTo>
                  <a:lnTo>
                    <a:pt x="611377" y="302537"/>
                  </a:lnTo>
                  <a:lnTo>
                    <a:pt x="647685" y="275988"/>
                  </a:lnTo>
                  <a:lnTo>
                    <a:pt x="684786" y="250512"/>
                  </a:lnTo>
                  <a:lnTo>
                    <a:pt x="722657" y="226129"/>
                  </a:lnTo>
                  <a:lnTo>
                    <a:pt x="761279" y="202866"/>
                  </a:lnTo>
                  <a:lnTo>
                    <a:pt x="800627" y="180739"/>
                  </a:lnTo>
                  <a:lnTo>
                    <a:pt x="840679" y="159776"/>
                  </a:lnTo>
                  <a:lnTo>
                    <a:pt x="881415" y="139998"/>
                  </a:lnTo>
                  <a:lnTo>
                    <a:pt x="922813" y="121425"/>
                  </a:lnTo>
                  <a:lnTo>
                    <a:pt x="964849" y="104082"/>
                  </a:lnTo>
                  <a:lnTo>
                    <a:pt x="1007501" y="87991"/>
                  </a:lnTo>
                  <a:lnTo>
                    <a:pt x="1050747" y="73172"/>
                  </a:lnTo>
                  <a:lnTo>
                    <a:pt x="1094566" y="59652"/>
                  </a:lnTo>
                  <a:lnTo>
                    <a:pt x="1138936" y="47450"/>
                  </a:lnTo>
                  <a:lnTo>
                    <a:pt x="1183832" y="36588"/>
                  </a:lnTo>
                  <a:lnTo>
                    <a:pt x="1229236" y="27091"/>
                  </a:lnTo>
                  <a:lnTo>
                    <a:pt x="1275124" y="18980"/>
                  </a:lnTo>
                  <a:lnTo>
                    <a:pt x="1321473" y="12277"/>
                  </a:lnTo>
                  <a:lnTo>
                    <a:pt x="1368262" y="7005"/>
                  </a:lnTo>
                  <a:lnTo>
                    <a:pt x="1415468" y="3186"/>
                  </a:lnTo>
                  <a:lnTo>
                    <a:pt x="1463069" y="843"/>
                  </a:lnTo>
                  <a:lnTo>
                    <a:pt x="1511044" y="0"/>
                  </a:lnTo>
                  <a:lnTo>
                    <a:pt x="1513713" y="0"/>
                  </a:lnTo>
                  <a:lnTo>
                    <a:pt x="1561707" y="843"/>
                  </a:lnTo>
                  <a:lnTo>
                    <a:pt x="1609325" y="3186"/>
                  </a:lnTo>
                  <a:lnTo>
                    <a:pt x="1656549" y="7005"/>
                  </a:lnTo>
                  <a:lnTo>
                    <a:pt x="1703353" y="12277"/>
                  </a:lnTo>
                  <a:lnTo>
                    <a:pt x="1749715" y="18980"/>
                  </a:lnTo>
                  <a:lnTo>
                    <a:pt x="1795615" y="27091"/>
                  </a:lnTo>
                  <a:lnTo>
                    <a:pt x="1841029" y="36588"/>
                  </a:lnTo>
                  <a:lnTo>
                    <a:pt x="1885936" y="47450"/>
                  </a:lnTo>
                  <a:lnTo>
                    <a:pt x="1930312" y="59652"/>
                  </a:lnTo>
                  <a:lnTo>
                    <a:pt x="1974139" y="73172"/>
                  </a:lnTo>
                  <a:lnTo>
                    <a:pt x="2017392" y="87991"/>
                  </a:lnTo>
                  <a:lnTo>
                    <a:pt x="2060050" y="104082"/>
                  </a:lnTo>
                  <a:lnTo>
                    <a:pt x="2102090" y="121425"/>
                  </a:lnTo>
                  <a:lnTo>
                    <a:pt x="2143490" y="139998"/>
                  </a:lnTo>
                  <a:lnTo>
                    <a:pt x="2184228" y="159776"/>
                  </a:lnTo>
                  <a:lnTo>
                    <a:pt x="2224283" y="180739"/>
                  </a:lnTo>
                  <a:lnTo>
                    <a:pt x="2263631" y="202866"/>
                  </a:lnTo>
                  <a:lnTo>
                    <a:pt x="2302253" y="226129"/>
                  </a:lnTo>
                  <a:lnTo>
                    <a:pt x="2340124" y="250512"/>
                  </a:lnTo>
                  <a:lnTo>
                    <a:pt x="2377223" y="275988"/>
                  </a:lnTo>
                  <a:lnTo>
                    <a:pt x="2413528" y="302537"/>
                  </a:lnTo>
                  <a:lnTo>
                    <a:pt x="2449016" y="330136"/>
                  </a:lnTo>
                  <a:lnTo>
                    <a:pt x="2483667" y="358762"/>
                  </a:lnTo>
                  <a:lnTo>
                    <a:pt x="2517457" y="388393"/>
                  </a:lnTo>
                  <a:lnTo>
                    <a:pt x="2550366" y="419006"/>
                  </a:lnTo>
                  <a:lnTo>
                    <a:pt x="2582370" y="450580"/>
                  </a:lnTo>
                  <a:lnTo>
                    <a:pt x="2613447" y="483091"/>
                  </a:lnTo>
                  <a:lnTo>
                    <a:pt x="2643576" y="516517"/>
                  </a:lnTo>
                  <a:lnTo>
                    <a:pt x="2672733" y="550837"/>
                  </a:lnTo>
                  <a:lnTo>
                    <a:pt x="2700900" y="586027"/>
                  </a:lnTo>
                  <a:lnTo>
                    <a:pt x="2728051" y="622064"/>
                  </a:lnTo>
                  <a:lnTo>
                    <a:pt x="2754165" y="658927"/>
                  </a:lnTo>
                  <a:lnTo>
                    <a:pt x="2779221" y="696595"/>
                  </a:lnTo>
                  <a:lnTo>
                    <a:pt x="2803194" y="735042"/>
                  </a:lnTo>
                  <a:lnTo>
                    <a:pt x="2826067" y="774247"/>
                  </a:lnTo>
                  <a:lnTo>
                    <a:pt x="2847813" y="814190"/>
                  </a:lnTo>
                  <a:lnTo>
                    <a:pt x="2868413" y="854845"/>
                  </a:lnTo>
                  <a:lnTo>
                    <a:pt x="2887844" y="896191"/>
                  </a:lnTo>
                  <a:lnTo>
                    <a:pt x="2906083" y="938206"/>
                  </a:lnTo>
                  <a:lnTo>
                    <a:pt x="2923108" y="980866"/>
                  </a:lnTo>
                  <a:lnTo>
                    <a:pt x="2938900" y="1024152"/>
                  </a:lnTo>
                  <a:lnTo>
                    <a:pt x="2953433" y="1068038"/>
                  </a:lnTo>
                  <a:lnTo>
                    <a:pt x="2966687" y="1112503"/>
                  </a:lnTo>
                  <a:lnTo>
                    <a:pt x="2978640" y="1157526"/>
                  </a:lnTo>
                  <a:lnTo>
                    <a:pt x="2989269" y="1203081"/>
                  </a:lnTo>
                  <a:lnTo>
                    <a:pt x="2998552" y="1249150"/>
                  </a:lnTo>
                  <a:lnTo>
                    <a:pt x="3006468" y="1295707"/>
                  </a:lnTo>
                  <a:lnTo>
                    <a:pt x="3012993" y="1342731"/>
                  </a:lnTo>
                  <a:lnTo>
                    <a:pt x="3018108" y="1390200"/>
                  </a:lnTo>
                  <a:lnTo>
                    <a:pt x="3021788" y="1438090"/>
                  </a:lnTo>
                  <a:lnTo>
                    <a:pt x="3024012" y="1486380"/>
                  </a:lnTo>
                  <a:lnTo>
                    <a:pt x="3024758" y="1535048"/>
                  </a:lnTo>
                  <a:lnTo>
                    <a:pt x="3024012" y="1583716"/>
                  </a:lnTo>
                  <a:lnTo>
                    <a:pt x="3021788" y="1632006"/>
                  </a:lnTo>
                  <a:lnTo>
                    <a:pt x="3018108" y="1679897"/>
                  </a:lnTo>
                  <a:lnTo>
                    <a:pt x="3012993" y="1727366"/>
                  </a:lnTo>
                  <a:lnTo>
                    <a:pt x="3006468" y="1774389"/>
                  </a:lnTo>
                  <a:lnTo>
                    <a:pt x="2998552" y="1820947"/>
                  </a:lnTo>
                  <a:lnTo>
                    <a:pt x="2989269" y="1867016"/>
                  </a:lnTo>
                  <a:lnTo>
                    <a:pt x="2978640" y="1912572"/>
                  </a:lnTo>
                  <a:lnTo>
                    <a:pt x="2966687" y="1957596"/>
                  </a:lnTo>
                  <a:lnTo>
                    <a:pt x="2953433" y="2002062"/>
                  </a:lnTo>
                  <a:lnTo>
                    <a:pt x="2938900" y="2045950"/>
                  </a:lnTo>
                  <a:lnTo>
                    <a:pt x="2923108" y="2089236"/>
                  </a:lnTo>
                  <a:lnTo>
                    <a:pt x="2906083" y="2131898"/>
                  </a:lnTo>
                  <a:lnTo>
                    <a:pt x="2887844" y="2173914"/>
                  </a:lnTo>
                  <a:lnTo>
                    <a:pt x="2868413" y="2215264"/>
                  </a:lnTo>
                  <a:lnTo>
                    <a:pt x="2847813" y="2255921"/>
                  </a:lnTo>
                  <a:lnTo>
                    <a:pt x="2826067" y="2295865"/>
                  </a:lnTo>
                  <a:lnTo>
                    <a:pt x="2803194" y="2335073"/>
                  </a:lnTo>
                  <a:lnTo>
                    <a:pt x="2779221" y="2373524"/>
                  </a:lnTo>
                  <a:lnTo>
                    <a:pt x="2754165" y="2411194"/>
                  </a:lnTo>
                  <a:lnTo>
                    <a:pt x="2728051" y="2448061"/>
                  </a:lnTo>
                  <a:lnTo>
                    <a:pt x="2700900" y="2484103"/>
                  </a:lnTo>
                  <a:lnTo>
                    <a:pt x="2672733" y="2519297"/>
                  </a:lnTo>
                  <a:lnTo>
                    <a:pt x="2643576" y="2553621"/>
                  </a:lnTo>
                  <a:lnTo>
                    <a:pt x="2613447" y="2587052"/>
                  </a:lnTo>
                  <a:lnTo>
                    <a:pt x="2582370" y="2619569"/>
                  </a:lnTo>
                  <a:lnTo>
                    <a:pt x="2550366" y="2651149"/>
                  </a:lnTo>
                  <a:lnTo>
                    <a:pt x="2517457" y="2681769"/>
                  </a:lnTo>
                  <a:lnTo>
                    <a:pt x="2483667" y="2711406"/>
                  </a:lnTo>
                  <a:lnTo>
                    <a:pt x="2449016" y="2740040"/>
                  </a:lnTo>
                  <a:lnTo>
                    <a:pt x="2413528" y="2767645"/>
                  </a:lnTo>
                  <a:lnTo>
                    <a:pt x="2377223" y="2794203"/>
                  </a:lnTo>
                  <a:lnTo>
                    <a:pt x="2340124" y="2819687"/>
                  </a:lnTo>
                  <a:lnTo>
                    <a:pt x="2302253" y="2844079"/>
                  </a:lnTo>
                  <a:lnTo>
                    <a:pt x="2263631" y="2867353"/>
                  </a:lnTo>
                  <a:lnTo>
                    <a:pt x="2224283" y="2889489"/>
                  </a:lnTo>
                  <a:lnTo>
                    <a:pt x="2184228" y="2910463"/>
                  </a:lnTo>
                  <a:lnTo>
                    <a:pt x="2143490" y="2930253"/>
                  </a:lnTo>
                  <a:lnTo>
                    <a:pt x="2102090" y="2948838"/>
                  </a:lnTo>
                  <a:lnTo>
                    <a:pt x="2060050" y="2966192"/>
                  </a:lnTo>
                  <a:lnTo>
                    <a:pt x="2017392" y="2982298"/>
                  </a:lnTo>
                  <a:lnTo>
                    <a:pt x="1974139" y="2997130"/>
                  </a:lnTo>
                  <a:lnTo>
                    <a:pt x="1930312" y="3010665"/>
                  </a:lnTo>
                  <a:lnTo>
                    <a:pt x="1885936" y="3022881"/>
                  </a:lnTo>
                  <a:lnTo>
                    <a:pt x="1841029" y="3033759"/>
                  </a:lnTo>
                  <a:lnTo>
                    <a:pt x="1795615" y="3043272"/>
                  </a:lnTo>
                  <a:lnTo>
                    <a:pt x="1749715" y="3051402"/>
                  </a:lnTo>
                  <a:lnTo>
                    <a:pt x="1703353" y="3058122"/>
                  </a:lnTo>
                  <a:lnTo>
                    <a:pt x="1656549" y="3063413"/>
                  </a:lnTo>
                  <a:lnTo>
                    <a:pt x="1609325" y="3067249"/>
                  </a:lnTo>
                  <a:lnTo>
                    <a:pt x="1561707" y="3069613"/>
                  </a:lnTo>
                  <a:lnTo>
                    <a:pt x="1513713" y="3070479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7772" y="4462780"/>
              <a:ext cx="301625" cy="370205"/>
            </a:xfrm>
            <a:custGeom>
              <a:avLst/>
              <a:gdLst/>
              <a:ahLst/>
              <a:cxnLst/>
              <a:rect l="l" t="t" r="r" b="b"/>
              <a:pathLst>
                <a:path w="301625" h="370204">
                  <a:moveTo>
                    <a:pt x="117759" y="369857"/>
                  </a:moveTo>
                  <a:lnTo>
                    <a:pt x="1624" y="97282"/>
                  </a:lnTo>
                  <a:lnTo>
                    <a:pt x="0" y="87552"/>
                  </a:lnTo>
                  <a:lnTo>
                    <a:pt x="2138" y="78311"/>
                  </a:lnTo>
                  <a:lnTo>
                    <a:pt x="7580" y="70617"/>
                  </a:lnTo>
                  <a:lnTo>
                    <a:pt x="15873" y="65531"/>
                  </a:lnTo>
                  <a:lnTo>
                    <a:pt x="189444" y="0"/>
                  </a:lnTo>
                  <a:lnTo>
                    <a:pt x="301166" y="302895"/>
                  </a:lnTo>
                  <a:lnTo>
                    <a:pt x="127214" y="368427"/>
                  </a:lnTo>
                  <a:lnTo>
                    <a:pt x="117759" y="369857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6159" y="4610099"/>
              <a:ext cx="763905" cy="1177290"/>
            </a:xfrm>
            <a:custGeom>
              <a:avLst/>
              <a:gdLst/>
              <a:ahLst/>
              <a:cxnLst/>
              <a:rect l="l" t="t" r="r" b="b"/>
              <a:pathLst>
                <a:path w="763905" h="1177289">
                  <a:moveTo>
                    <a:pt x="692150" y="1177201"/>
                  </a:moveTo>
                  <a:lnTo>
                    <a:pt x="541273" y="1159801"/>
                  </a:lnTo>
                  <a:lnTo>
                    <a:pt x="496756" y="1150920"/>
                  </a:lnTo>
                  <a:lnTo>
                    <a:pt x="454860" y="1135312"/>
                  </a:lnTo>
                  <a:lnTo>
                    <a:pt x="416227" y="1113479"/>
                  </a:lnTo>
                  <a:lnTo>
                    <a:pt x="381501" y="1085926"/>
                  </a:lnTo>
                  <a:lnTo>
                    <a:pt x="351327" y="1053153"/>
                  </a:lnTo>
                  <a:lnTo>
                    <a:pt x="326349" y="1015663"/>
                  </a:lnTo>
                  <a:lnTo>
                    <a:pt x="307213" y="973963"/>
                  </a:lnTo>
                  <a:lnTo>
                    <a:pt x="0" y="135889"/>
                  </a:lnTo>
                  <a:lnTo>
                    <a:pt x="360679" y="0"/>
                  </a:lnTo>
                  <a:lnTo>
                    <a:pt x="760095" y="1089417"/>
                  </a:lnTo>
                  <a:lnTo>
                    <a:pt x="763319" y="1123301"/>
                  </a:lnTo>
                  <a:lnTo>
                    <a:pt x="750458" y="1152749"/>
                  </a:lnTo>
                  <a:lnTo>
                    <a:pt x="725429" y="1172479"/>
                  </a:lnTo>
                  <a:lnTo>
                    <a:pt x="692150" y="1177201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7176" y="3215639"/>
              <a:ext cx="1961514" cy="1774189"/>
            </a:xfrm>
            <a:custGeom>
              <a:avLst/>
              <a:gdLst/>
              <a:ahLst/>
              <a:cxnLst/>
              <a:rect l="l" t="t" r="r" b="b"/>
              <a:pathLst>
                <a:path w="1961514" h="1774189">
                  <a:moveTo>
                    <a:pt x="367740" y="1773961"/>
                  </a:moveTo>
                  <a:lnTo>
                    <a:pt x="319797" y="1771039"/>
                  </a:lnTo>
                  <a:lnTo>
                    <a:pt x="274726" y="1756092"/>
                  </a:lnTo>
                  <a:lnTo>
                    <a:pt x="234720" y="1730184"/>
                  </a:lnTo>
                  <a:lnTo>
                    <a:pt x="202006" y="1694383"/>
                  </a:lnTo>
                  <a:lnTo>
                    <a:pt x="178790" y="1649730"/>
                  </a:lnTo>
                  <a:lnTo>
                    <a:pt x="11087" y="1192022"/>
                  </a:lnTo>
                  <a:lnTo>
                    <a:pt x="0" y="1143355"/>
                  </a:lnTo>
                  <a:lnTo>
                    <a:pt x="1574" y="1095031"/>
                  </a:lnTo>
                  <a:lnTo>
                    <a:pt x="14859" y="1049274"/>
                  </a:lnTo>
                  <a:lnTo>
                    <a:pt x="38887" y="1008265"/>
                  </a:lnTo>
                  <a:lnTo>
                    <a:pt x="72682" y="974178"/>
                  </a:lnTo>
                  <a:lnTo>
                    <a:pt x="115290" y="949197"/>
                  </a:lnTo>
                  <a:lnTo>
                    <a:pt x="682586" y="645198"/>
                  </a:lnTo>
                  <a:lnTo>
                    <a:pt x="1080681" y="336206"/>
                  </a:lnTo>
                  <a:lnTo>
                    <a:pt x="1315338" y="96418"/>
                  </a:lnTo>
                  <a:lnTo>
                    <a:pt x="1392287" y="0"/>
                  </a:lnTo>
                  <a:lnTo>
                    <a:pt x="1957393" y="1540865"/>
                  </a:lnTo>
                  <a:lnTo>
                    <a:pt x="1523225" y="1540865"/>
                  </a:lnTo>
                  <a:lnTo>
                    <a:pt x="1033855" y="1599005"/>
                  </a:lnTo>
                  <a:lnTo>
                    <a:pt x="416330" y="1763776"/>
                  </a:lnTo>
                  <a:lnTo>
                    <a:pt x="367740" y="1773961"/>
                  </a:lnTo>
                  <a:close/>
                </a:path>
                <a:path w="1961514" h="1774189">
                  <a:moveTo>
                    <a:pt x="1961501" y="1552066"/>
                  </a:moveTo>
                  <a:lnTo>
                    <a:pt x="1845423" y="1541259"/>
                  </a:lnTo>
                  <a:lnTo>
                    <a:pt x="1523225" y="1540865"/>
                  </a:lnTo>
                  <a:lnTo>
                    <a:pt x="1957393" y="1540865"/>
                  </a:lnTo>
                  <a:lnTo>
                    <a:pt x="1961501" y="15520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7176" y="3215639"/>
              <a:ext cx="1961514" cy="1774189"/>
            </a:xfrm>
            <a:custGeom>
              <a:avLst/>
              <a:gdLst/>
              <a:ahLst/>
              <a:cxnLst/>
              <a:rect l="l" t="t" r="r" b="b"/>
              <a:pathLst>
                <a:path w="1961514" h="1774189">
                  <a:moveTo>
                    <a:pt x="1961489" y="1552067"/>
                  </a:moveTo>
                  <a:lnTo>
                    <a:pt x="1957387" y="1540865"/>
                  </a:lnTo>
                  <a:lnTo>
                    <a:pt x="1392275" y="0"/>
                  </a:lnTo>
                  <a:lnTo>
                    <a:pt x="1315339" y="96418"/>
                  </a:lnTo>
                  <a:lnTo>
                    <a:pt x="1080681" y="336207"/>
                  </a:lnTo>
                  <a:lnTo>
                    <a:pt x="682574" y="645198"/>
                  </a:lnTo>
                  <a:lnTo>
                    <a:pt x="115277" y="949198"/>
                  </a:lnTo>
                  <a:lnTo>
                    <a:pt x="72682" y="974178"/>
                  </a:lnTo>
                  <a:lnTo>
                    <a:pt x="38887" y="1008265"/>
                  </a:lnTo>
                  <a:lnTo>
                    <a:pt x="14859" y="1049274"/>
                  </a:lnTo>
                  <a:lnTo>
                    <a:pt x="1574" y="1095032"/>
                  </a:lnTo>
                  <a:lnTo>
                    <a:pt x="0" y="1143342"/>
                  </a:lnTo>
                  <a:lnTo>
                    <a:pt x="11074" y="1192022"/>
                  </a:lnTo>
                  <a:lnTo>
                    <a:pt x="178777" y="1649730"/>
                  </a:lnTo>
                  <a:lnTo>
                    <a:pt x="202006" y="1694383"/>
                  </a:lnTo>
                  <a:lnTo>
                    <a:pt x="234721" y="1730184"/>
                  </a:lnTo>
                  <a:lnTo>
                    <a:pt x="274726" y="1756092"/>
                  </a:lnTo>
                  <a:lnTo>
                    <a:pt x="319798" y="1771040"/>
                  </a:lnTo>
                  <a:lnTo>
                    <a:pt x="367741" y="1773961"/>
                  </a:lnTo>
                  <a:lnTo>
                    <a:pt x="416318" y="1763776"/>
                  </a:lnTo>
                  <a:lnTo>
                    <a:pt x="1033856" y="1599006"/>
                  </a:lnTo>
                  <a:lnTo>
                    <a:pt x="1523225" y="1540865"/>
                  </a:lnTo>
                  <a:lnTo>
                    <a:pt x="1845424" y="1541259"/>
                  </a:lnTo>
                  <a:lnTo>
                    <a:pt x="1961489" y="1552067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7164" y="3061868"/>
              <a:ext cx="2138680" cy="1927860"/>
            </a:xfrm>
            <a:custGeom>
              <a:avLst/>
              <a:gdLst/>
              <a:ahLst/>
              <a:cxnLst/>
              <a:rect l="l" t="t" r="r" b="b"/>
              <a:pathLst>
                <a:path w="2138680" h="1927860">
                  <a:moveTo>
                    <a:pt x="930275" y="1773148"/>
                  </a:moveTo>
                  <a:lnTo>
                    <a:pt x="593852" y="854811"/>
                  </a:lnTo>
                  <a:lnTo>
                    <a:pt x="555091" y="878459"/>
                  </a:lnTo>
                  <a:lnTo>
                    <a:pt x="515416" y="901954"/>
                  </a:lnTo>
                  <a:lnTo>
                    <a:pt x="474802" y="925296"/>
                  </a:lnTo>
                  <a:lnTo>
                    <a:pt x="433235" y="948448"/>
                  </a:lnTo>
                  <a:lnTo>
                    <a:pt x="390728" y="971372"/>
                  </a:lnTo>
                  <a:lnTo>
                    <a:pt x="347243" y="994041"/>
                  </a:lnTo>
                  <a:lnTo>
                    <a:pt x="302806" y="1016419"/>
                  </a:lnTo>
                  <a:lnTo>
                    <a:pt x="257390" y="1038491"/>
                  </a:lnTo>
                  <a:lnTo>
                    <a:pt x="210997" y="1060208"/>
                  </a:lnTo>
                  <a:lnTo>
                    <a:pt x="163614" y="1081544"/>
                  </a:lnTo>
                  <a:lnTo>
                    <a:pt x="115239" y="1102461"/>
                  </a:lnTo>
                  <a:lnTo>
                    <a:pt x="72644" y="1127455"/>
                  </a:lnTo>
                  <a:lnTo>
                    <a:pt x="38862" y="1161554"/>
                  </a:lnTo>
                  <a:lnTo>
                    <a:pt x="14859" y="1202601"/>
                  </a:lnTo>
                  <a:lnTo>
                    <a:pt x="1562" y="1248397"/>
                  </a:lnTo>
                  <a:lnTo>
                    <a:pt x="0" y="1296733"/>
                  </a:lnTo>
                  <a:lnTo>
                    <a:pt x="11074" y="1345412"/>
                  </a:lnTo>
                  <a:lnTo>
                    <a:pt x="178333" y="1803501"/>
                  </a:lnTo>
                  <a:lnTo>
                    <a:pt x="201701" y="1848154"/>
                  </a:lnTo>
                  <a:lnTo>
                    <a:pt x="234505" y="1883956"/>
                  </a:lnTo>
                  <a:lnTo>
                    <a:pt x="274574" y="1909876"/>
                  </a:lnTo>
                  <a:lnTo>
                    <a:pt x="319659" y="1924812"/>
                  </a:lnTo>
                  <a:lnTo>
                    <a:pt x="367588" y="1927733"/>
                  </a:lnTo>
                  <a:lnTo>
                    <a:pt x="416179" y="1917547"/>
                  </a:lnTo>
                  <a:lnTo>
                    <a:pt x="465709" y="1900618"/>
                  </a:lnTo>
                  <a:lnTo>
                    <a:pt x="514743" y="1884514"/>
                  </a:lnTo>
                  <a:lnTo>
                    <a:pt x="563245" y="1869198"/>
                  </a:lnTo>
                  <a:lnTo>
                    <a:pt x="611200" y="1854669"/>
                  </a:lnTo>
                  <a:lnTo>
                    <a:pt x="658583" y="1840903"/>
                  </a:lnTo>
                  <a:lnTo>
                    <a:pt x="705396" y="1827885"/>
                  </a:lnTo>
                  <a:lnTo>
                    <a:pt x="751611" y="1815579"/>
                  </a:lnTo>
                  <a:lnTo>
                    <a:pt x="797229" y="1803971"/>
                  </a:lnTo>
                  <a:lnTo>
                    <a:pt x="842213" y="1793049"/>
                  </a:lnTo>
                  <a:lnTo>
                    <a:pt x="886561" y="1782787"/>
                  </a:lnTo>
                  <a:lnTo>
                    <a:pt x="930275" y="1773148"/>
                  </a:lnTo>
                  <a:close/>
                </a:path>
                <a:path w="2138680" h="1927860">
                  <a:moveTo>
                    <a:pt x="2138349" y="1707972"/>
                  </a:moveTo>
                  <a:lnTo>
                    <a:pt x="2133092" y="1673961"/>
                  </a:lnTo>
                  <a:lnTo>
                    <a:pt x="1926717" y="1112481"/>
                  </a:lnTo>
                  <a:lnTo>
                    <a:pt x="1983346" y="1090777"/>
                  </a:lnTo>
                  <a:lnTo>
                    <a:pt x="2023135" y="1070864"/>
                  </a:lnTo>
                  <a:lnTo>
                    <a:pt x="2057222" y="1044079"/>
                  </a:lnTo>
                  <a:lnTo>
                    <a:pt x="2085060" y="1011567"/>
                  </a:lnTo>
                  <a:lnTo>
                    <a:pt x="2106130" y="974496"/>
                  </a:lnTo>
                  <a:lnTo>
                    <a:pt x="2119909" y="934021"/>
                  </a:lnTo>
                  <a:lnTo>
                    <a:pt x="2125878" y="891273"/>
                  </a:lnTo>
                  <a:lnTo>
                    <a:pt x="2123490" y="847432"/>
                  </a:lnTo>
                  <a:lnTo>
                    <a:pt x="2112264" y="803630"/>
                  </a:lnTo>
                  <a:lnTo>
                    <a:pt x="2092655" y="762990"/>
                  </a:lnTo>
                  <a:lnTo>
                    <a:pt x="2066353" y="728179"/>
                  </a:lnTo>
                  <a:lnTo>
                    <a:pt x="2034463" y="699731"/>
                  </a:lnTo>
                  <a:lnTo>
                    <a:pt x="1998154" y="678205"/>
                  </a:lnTo>
                  <a:lnTo>
                    <a:pt x="1958530" y="664121"/>
                  </a:lnTo>
                  <a:lnTo>
                    <a:pt x="1916734" y="658025"/>
                  </a:lnTo>
                  <a:lnTo>
                    <a:pt x="1873910" y="660450"/>
                  </a:lnTo>
                  <a:lnTo>
                    <a:pt x="1831213" y="671931"/>
                  </a:lnTo>
                  <a:lnTo>
                    <a:pt x="1772869" y="693851"/>
                  </a:lnTo>
                  <a:lnTo>
                    <a:pt x="1538605" y="56362"/>
                  </a:lnTo>
                  <a:lnTo>
                    <a:pt x="1520698" y="27241"/>
                  </a:lnTo>
                  <a:lnTo>
                    <a:pt x="1494116" y="7886"/>
                  </a:lnTo>
                  <a:lnTo>
                    <a:pt x="1462379" y="0"/>
                  </a:lnTo>
                  <a:lnTo>
                    <a:pt x="1429004" y="5308"/>
                  </a:lnTo>
                  <a:lnTo>
                    <a:pt x="1400251" y="23393"/>
                  </a:lnTo>
                  <a:lnTo>
                    <a:pt x="1381252" y="50266"/>
                  </a:lnTo>
                  <a:lnTo>
                    <a:pt x="1373606" y="82397"/>
                  </a:lnTo>
                  <a:lnTo>
                    <a:pt x="1378966" y="116179"/>
                  </a:lnTo>
                  <a:lnTo>
                    <a:pt x="1973326" y="1734540"/>
                  </a:lnTo>
                  <a:lnTo>
                    <a:pt x="1991194" y="1763610"/>
                  </a:lnTo>
                  <a:lnTo>
                    <a:pt x="2017776" y="1782838"/>
                  </a:lnTo>
                  <a:lnTo>
                    <a:pt x="2049526" y="1790585"/>
                  </a:lnTo>
                  <a:lnTo>
                    <a:pt x="2082927" y="1785213"/>
                  </a:lnTo>
                  <a:lnTo>
                    <a:pt x="2111641" y="1767141"/>
                  </a:lnTo>
                  <a:lnTo>
                    <a:pt x="2130679" y="1740217"/>
                  </a:lnTo>
                  <a:lnTo>
                    <a:pt x="2138349" y="1707972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819" y="525589"/>
            <a:ext cx="5222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400" dirty="0">
                <a:solidFill>
                  <a:srgbClr val="9D2335"/>
                </a:solidFill>
                <a:latin typeface="Calibri"/>
                <a:cs typeface="Calibri"/>
              </a:rPr>
              <a:t>Sources</a:t>
            </a:r>
            <a:r>
              <a:rPr sz="3600" b="0" spc="210" dirty="0">
                <a:solidFill>
                  <a:srgbClr val="9D2335"/>
                </a:solidFill>
                <a:latin typeface="Calibri"/>
                <a:cs typeface="Calibri"/>
              </a:rPr>
              <a:t> </a:t>
            </a:r>
            <a:r>
              <a:rPr sz="3600" b="0" spc="355" dirty="0">
                <a:solidFill>
                  <a:srgbClr val="9D2335"/>
                </a:solidFill>
                <a:latin typeface="Calibri"/>
                <a:cs typeface="Calibri"/>
              </a:rPr>
              <a:t>of</a:t>
            </a:r>
            <a:r>
              <a:rPr sz="3600" b="0" spc="215" dirty="0">
                <a:solidFill>
                  <a:srgbClr val="9D2335"/>
                </a:solidFill>
                <a:latin typeface="Calibri"/>
                <a:cs typeface="Calibri"/>
              </a:rPr>
              <a:t> </a:t>
            </a:r>
            <a:r>
              <a:rPr sz="3600" b="0" spc="290" dirty="0">
                <a:solidFill>
                  <a:srgbClr val="9D2335"/>
                </a:solidFill>
                <a:latin typeface="Calibri"/>
                <a:cs typeface="Calibri"/>
              </a:rPr>
              <a:t>Information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2552" y="1410487"/>
            <a:ext cx="1551305" cy="62132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67005">
              <a:lnSpc>
                <a:spcPts val="2190"/>
              </a:lnSpc>
              <a:spcBef>
                <a:spcPts val="245"/>
              </a:spcBef>
            </a:pPr>
            <a:r>
              <a:rPr lang="en-GB" sz="1900" spc="204" dirty="0">
                <a:latin typeface="Calibri"/>
                <a:cs typeface="Calibri"/>
              </a:rPr>
              <a:t>FINANCIAL</a:t>
            </a:r>
          </a:p>
          <a:p>
            <a:pPr marL="12700" marR="5080" indent="167005">
              <a:lnSpc>
                <a:spcPts val="2190"/>
              </a:lnSpc>
              <a:spcBef>
                <a:spcPts val="245"/>
              </a:spcBef>
            </a:pPr>
            <a:r>
              <a:rPr sz="1900" spc="229" dirty="0">
                <a:latin typeface="Calibri"/>
                <a:cs typeface="Calibri"/>
              </a:rPr>
              <a:t>SYSTEM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67115" y="1410487"/>
            <a:ext cx="2212340" cy="59309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60960">
              <a:lnSpc>
                <a:spcPts val="2190"/>
              </a:lnSpc>
              <a:spcBef>
                <a:spcPts val="245"/>
              </a:spcBef>
            </a:pPr>
            <a:r>
              <a:rPr sz="1900" spc="260" dirty="0">
                <a:latin typeface="Calibri"/>
                <a:cs typeface="Calibri"/>
              </a:rPr>
              <a:t>AGREEMENTS</a:t>
            </a:r>
            <a:r>
              <a:rPr sz="1900" spc="120" dirty="0">
                <a:latin typeface="Calibri"/>
                <a:cs typeface="Calibri"/>
              </a:rPr>
              <a:t> </a:t>
            </a:r>
            <a:r>
              <a:rPr sz="1900" spc="270" dirty="0">
                <a:latin typeface="Calibri"/>
                <a:cs typeface="Calibri"/>
              </a:rPr>
              <a:t>OF </a:t>
            </a:r>
            <a:r>
              <a:rPr sz="1900" spc="280" dirty="0">
                <a:latin typeface="Calibri"/>
                <a:cs typeface="Calibri"/>
              </a:rPr>
              <a:t>COLLABORATION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2294" y="4613986"/>
            <a:ext cx="1688464" cy="59309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81280">
              <a:lnSpc>
                <a:spcPts val="2190"/>
              </a:lnSpc>
              <a:spcBef>
                <a:spcPts val="245"/>
              </a:spcBef>
            </a:pPr>
            <a:r>
              <a:rPr sz="1900" spc="185" dirty="0">
                <a:latin typeface="Calibri"/>
                <a:cs typeface="Calibri"/>
              </a:rPr>
              <a:t>ACTIVITIES </a:t>
            </a:r>
            <a:r>
              <a:rPr sz="1900" spc="275" dirty="0">
                <a:latin typeface="Calibri"/>
                <a:cs typeface="Calibri"/>
              </a:rPr>
              <a:t>VULNERABLE</a:t>
            </a:r>
            <a:endParaRPr sz="19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940545" y="2821495"/>
            <a:ext cx="1245870" cy="2009139"/>
            <a:chOff x="8940545" y="2821495"/>
            <a:chExt cx="1245870" cy="2009139"/>
          </a:xfrm>
        </p:grpSpPr>
        <p:sp>
          <p:nvSpPr>
            <p:cNvPr id="8" name="object 8"/>
            <p:cNvSpPr/>
            <p:nvPr/>
          </p:nvSpPr>
          <p:spPr>
            <a:xfrm>
              <a:off x="8946895" y="2827845"/>
              <a:ext cx="1233170" cy="1996439"/>
            </a:xfrm>
            <a:custGeom>
              <a:avLst/>
              <a:gdLst/>
              <a:ahLst/>
              <a:cxnLst/>
              <a:rect l="l" t="t" r="r" b="b"/>
              <a:pathLst>
                <a:path w="1233170" h="1996439">
                  <a:moveTo>
                    <a:pt x="755261" y="1380869"/>
                  </a:moveTo>
                  <a:lnTo>
                    <a:pt x="172973" y="1380869"/>
                  </a:lnTo>
                  <a:lnTo>
                    <a:pt x="209492" y="1347491"/>
                  </a:lnTo>
                  <a:lnTo>
                    <a:pt x="245030" y="1313258"/>
                  </a:lnTo>
                  <a:lnTo>
                    <a:pt x="279577" y="1278193"/>
                  </a:lnTo>
                  <a:lnTo>
                    <a:pt x="313125" y="1242318"/>
                  </a:lnTo>
                  <a:lnTo>
                    <a:pt x="345663" y="1205656"/>
                  </a:lnTo>
                  <a:lnTo>
                    <a:pt x="377179" y="1168230"/>
                  </a:lnTo>
                  <a:lnTo>
                    <a:pt x="407664" y="1130061"/>
                  </a:lnTo>
                  <a:lnTo>
                    <a:pt x="437108" y="1091172"/>
                  </a:lnTo>
                  <a:lnTo>
                    <a:pt x="465500" y="1051585"/>
                  </a:lnTo>
                  <a:lnTo>
                    <a:pt x="492829" y="1011323"/>
                  </a:lnTo>
                  <a:lnTo>
                    <a:pt x="519087" y="970408"/>
                  </a:lnTo>
                  <a:lnTo>
                    <a:pt x="544262" y="928862"/>
                  </a:lnTo>
                  <a:lnTo>
                    <a:pt x="568346" y="886710"/>
                  </a:lnTo>
                  <a:lnTo>
                    <a:pt x="591326" y="843969"/>
                  </a:lnTo>
                  <a:lnTo>
                    <a:pt x="613192" y="800667"/>
                  </a:lnTo>
                  <a:lnTo>
                    <a:pt x="633936" y="756824"/>
                  </a:lnTo>
                  <a:lnTo>
                    <a:pt x="653544" y="712461"/>
                  </a:lnTo>
                  <a:lnTo>
                    <a:pt x="672011" y="667603"/>
                  </a:lnTo>
                  <a:lnTo>
                    <a:pt x="689322" y="622271"/>
                  </a:lnTo>
                  <a:lnTo>
                    <a:pt x="705469" y="576487"/>
                  </a:lnTo>
                  <a:lnTo>
                    <a:pt x="720442" y="530273"/>
                  </a:lnTo>
                  <a:lnTo>
                    <a:pt x="734229" y="483652"/>
                  </a:lnTo>
                  <a:lnTo>
                    <a:pt x="746821" y="436649"/>
                  </a:lnTo>
                  <a:lnTo>
                    <a:pt x="758207" y="389282"/>
                  </a:lnTo>
                  <a:lnTo>
                    <a:pt x="768378" y="341576"/>
                  </a:lnTo>
                  <a:lnTo>
                    <a:pt x="777322" y="293551"/>
                  </a:lnTo>
                  <a:lnTo>
                    <a:pt x="785031" y="245234"/>
                  </a:lnTo>
                  <a:lnTo>
                    <a:pt x="791494" y="196642"/>
                  </a:lnTo>
                  <a:lnTo>
                    <a:pt x="796698" y="147801"/>
                  </a:lnTo>
                  <a:lnTo>
                    <a:pt x="800637" y="98732"/>
                  </a:lnTo>
                  <a:lnTo>
                    <a:pt x="803298" y="49457"/>
                  </a:lnTo>
                  <a:lnTo>
                    <a:pt x="804672" y="0"/>
                  </a:lnTo>
                  <a:lnTo>
                    <a:pt x="1233169" y="6223"/>
                  </a:lnTo>
                  <a:lnTo>
                    <a:pt x="1231918" y="55672"/>
                  </a:lnTo>
                  <a:lnTo>
                    <a:pt x="1229618" y="104971"/>
                  </a:lnTo>
                  <a:lnTo>
                    <a:pt x="1226276" y="154102"/>
                  </a:lnTo>
                  <a:lnTo>
                    <a:pt x="1221899" y="203054"/>
                  </a:lnTo>
                  <a:lnTo>
                    <a:pt x="1216495" y="251809"/>
                  </a:lnTo>
                  <a:lnTo>
                    <a:pt x="1210070" y="300356"/>
                  </a:lnTo>
                  <a:lnTo>
                    <a:pt x="1202631" y="348678"/>
                  </a:lnTo>
                  <a:lnTo>
                    <a:pt x="1194185" y="396760"/>
                  </a:lnTo>
                  <a:lnTo>
                    <a:pt x="1184739" y="444588"/>
                  </a:lnTo>
                  <a:lnTo>
                    <a:pt x="1174303" y="492149"/>
                  </a:lnTo>
                  <a:lnTo>
                    <a:pt x="1162879" y="539425"/>
                  </a:lnTo>
                  <a:lnTo>
                    <a:pt x="1150477" y="586405"/>
                  </a:lnTo>
                  <a:lnTo>
                    <a:pt x="1137102" y="633072"/>
                  </a:lnTo>
                  <a:lnTo>
                    <a:pt x="1122764" y="679412"/>
                  </a:lnTo>
                  <a:lnTo>
                    <a:pt x="1107469" y="725411"/>
                  </a:lnTo>
                  <a:lnTo>
                    <a:pt x="1091223" y="771053"/>
                  </a:lnTo>
                  <a:lnTo>
                    <a:pt x="1074032" y="816324"/>
                  </a:lnTo>
                  <a:lnTo>
                    <a:pt x="1055905" y="861210"/>
                  </a:lnTo>
                  <a:lnTo>
                    <a:pt x="1036849" y="905697"/>
                  </a:lnTo>
                  <a:lnTo>
                    <a:pt x="1016870" y="949769"/>
                  </a:lnTo>
                  <a:lnTo>
                    <a:pt x="995976" y="993410"/>
                  </a:lnTo>
                  <a:lnTo>
                    <a:pt x="974173" y="1036609"/>
                  </a:lnTo>
                  <a:lnTo>
                    <a:pt x="951470" y="1079350"/>
                  </a:lnTo>
                  <a:lnTo>
                    <a:pt x="927870" y="1121617"/>
                  </a:lnTo>
                  <a:lnTo>
                    <a:pt x="903384" y="1163397"/>
                  </a:lnTo>
                  <a:lnTo>
                    <a:pt x="878017" y="1204674"/>
                  </a:lnTo>
                  <a:lnTo>
                    <a:pt x="851776" y="1245434"/>
                  </a:lnTo>
                  <a:lnTo>
                    <a:pt x="824670" y="1285662"/>
                  </a:lnTo>
                  <a:lnTo>
                    <a:pt x="796704" y="1325344"/>
                  </a:lnTo>
                  <a:lnTo>
                    <a:pt x="767885" y="1364467"/>
                  </a:lnTo>
                  <a:lnTo>
                    <a:pt x="755261" y="1380869"/>
                  </a:lnTo>
                  <a:close/>
                </a:path>
                <a:path w="1233170" h="1996439">
                  <a:moveTo>
                    <a:pt x="542288" y="1996186"/>
                  </a:moveTo>
                  <a:lnTo>
                    <a:pt x="0" y="1772665"/>
                  </a:lnTo>
                  <a:lnTo>
                    <a:pt x="27685" y="1138682"/>
                  </a:lnTo>
                  <a:lnTo>
                    <a:pt x="172973" y="1380869"/>
                  </a:lnTo>
                  <a:lnTo>
                    <a:pt x="755261" y="1380869"/>
                  </a:lnTo>
                  <a:lnTo>
                    <a:pt x="707717" y="1440969"/>
                  </a:lnTo>
                  <a:lnTo>
                    <a:pt x="676384" y="1478321"/>
                  </a:lnTo>
                  <a:lnTo>
                    <a:pt x="644225" y="1515054"/>
                  </a:lnTo>
                  <a:lnTo>
                    <a:pt x="611249" y="1551152"/>
                  </a:lnTo>
                  <a:lnTo>
                    <a:pt x="577463" y="1586603"/>
                  </a:lnTo>
                  <a:lnTo>
                    <a:pt x="542873" y="1621389"/>
                  </a:lnTo>
                  <a:lnTo>
                    <a:pt x="507486" y="1655500"/>
                  </a:lnTo>
                  <a:lnTo>
                    <a:pt x="471312" y="1688917"/>
                  </a:lnTo>
                  <a:lnTo>
                    <a:pt x="434354" y="1721627"/>
                  </a:lnTo>
                  <a:lnTo>
                    <a:pt x="396620" y="1753615"/>
                  </a:lnTo>
                  <a:lnTo>
                    <a:pt x="542288" y="1996186"/>
                  </a:lnTo>
                  <a:close/>
                </a:path>
              </a:pathLst>
            </a:custGeom>
            <a:solidFill>
              <a:srgbClr val="841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46895" y="2827845"/>
              <a:ext cx="1233170" cy="1996439"/>
            </a:xfrm>
            <a:custGeom>
              <a:avLst/>
              <a:gdLst/>
              <a:ahLst/>
              <a:cxnLst/>
              <a:rect l="l" t="t" r="r" b="b"/>
              <a:pathLst>
                <a:path w="1233170" h="1996439">
                  <a:moveTo>
                    <a:pt x="1233169" y="6223"/>
                  </a:moveTo>
                  <a:lnTo>
                    <a:pt x="1233169" y="6223"/>
                  </a:lnTo>
                  <a:lnTo>
                    <a:pt x="396620" y="1753615"/>
                  </a:lnTo>
                  <a:lnTo>
                    <a:pt x="542288" y="1996186"/>
                  </a:lnTo>
                  <a:lnTo>
                    <a:pt x="0" y="1772665"/>
                  </a:lnTo>
                  <a:lnTo>
                    <a:pt x="0" y="1772665"/>
                  </a:lnTo>
                  <a:lnTo>
                    <a:pt x="27685" y="1138682"/>
                  </a:lnTo>
                  <a:lnTo>
                    <a:pt x="172973" y="1380869"/>
                  </a:lnTo>
                  <a:lnTo>
                    <a:pt x="209492" y="1347491"/>
                  </a:lnTo>
                  <a:lnTo>
                    <a:pt x="245030" y="1313258"/>
                  </a:lnTo>
                  <a:lnTo>
                    <a:pt x="279577" y="1278193"/>
                  </a:lnTo>
                  <a:lnTo>
                    <a:pt x="313125" y="1242318"/>
                  </a:lnTo>
                  <a:lnTo>
                    <a:pt x="345663" y="1205656"/>
                  </a:lnTo>
                  <a:lnTo>
                    <a:pt x="377179" y="1168230"/>
                  </a:lnTo>
                  <a:lnTo>
                    <a:pt x="407664" y="1130061"/>
                  </a:lnTo>
                  <a:lnTo>
                    <a:pt x="437108" y="1091172"/>
                  </a:lnTo>
                  <a:lnTo>
                    <a:pt x="465500" y="1051585"/>
                  </a:lnTo>
                  <a:lnTo>
                    <a:pt x="492829" y="1011323"/>
                  </a:lnTo>
                  <a:lnTo>
                    <a:pt x="519087" y="970408"/>
                  </a:lnTo>
                  <a:lnTo>
                    <a:pt x="544262" y="928862"/>
                  </a:lnTo>
                  <a:lnTo>
                    <a:pt x="568346" y="886710"/>
                  </a:lnTo>
                  <a:lnTo>
                    <a:pt x="591326" y="843969"/>
                  </a:lnTo>
                  <a:lnTo>
                    <a:pt x="613192" y="800667"/>
                  </a:lnTo>
                  <a:lnTo>
                    <a:pt x="633936" y="756824"/>
                  </a:lnTo>
                  <a:lnTo>
                    <a:pt x="653544" y="712461"/>
                  </a:lnTo>
                  <a:lnTo>
                    <a:pt x="672011" y="667603"/>
                  </a:lnTo>
                  <a:lnTo>
                    <a:pt x="689322" y="622271"/>
                  </a:lnTo>
                  <a:lnTo>
                    <a:pt x="705469" y="576487"/>
                  </a:lnTo>
                  <a:lnTo>
                    <a:pt x="720442" y="530273"/>
                  </a:lnTo>
                  <a:lnTo>
                    <a:pt x="734229" y="483652"/>
                  </a:lnTo>
                  <a:lnTo>
                    <a:pt x="746821" y="436649"/>
                  </a:lnTo>
                  <a:lnTo>
                    <a:pt x="758207" y="389282"/>
                  </a:lnTo>
                  <a:lnTo>
                    <a:pt x="768378" y="341576"/>
                  </a:lnTo>
                  <a:lnTo>
                    <a:pt x="777322" y="293551"/>
                  </a:lnTo>
                  <a:lnTo>
                    <a:pt x="785031" y="245234"/>
                  </a:lnTo>
                  <a:lnTo>
                    <a:pt x="791494" y="196642"/>
                  </a:lnTo>
                  <a:lnTo>
                    <a:pt x="796698" y="147801"/>
                  </a:lnTo>
                  <a:lnTo>
                    <a:pt x="800637" y="98732"/>
                  </a:lnTo>
                  <a:lnTo>
                    <a:pt x="803298" y="49457"/>
                  </a:lnTo>
                  <a:lnTo>
                    <a:pt x="804672" y="0"/>
                  </a:lnTo>
                  <a:lnTo>
                    <a:pt x="1233169" y="622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295138" y="2824670"/>
            <a:ext cx="1607820" cy="1965960"/>
            <a:chOff x="5295138" y="2824670"/>
            <a:chExt cx="1607820" cy="1965960"/>
          </a:xfrm>
        </p:grpSpPr>
        <p:sp>
          <p:nvSpPr>
            <p:cNvPr id="11" name="object 11"/>
            <p:cNvSpPr/>
            <p:nvPr/>
          </p:nvSpPr>
          <p:spPr>
            <a:xfrm>
              <a:off x="5301488" y="2831020"/>
              <a:ext cx="1595120" cy="1953260"/>
            </a:xfrm>
            <a:custGeom>
              <a:avLst/>
              <a:gdLst/>
              <a:ahLst/>
              <a:cxnLst/>
              <a:rect l="l" t="t" r="r" b="b"/>
              <a:pathLst>
                <a:path w="1595120" h="1953260">
                  <a:moveTo>
                    <a:pt x="0" y="356743"/>
                  </a:moveTo>
                  <a:lnTo>
                    <a:pt x="465454" y="0"/>
                  </a:lnTo>
                  <a:lnTo>
                    <a:pt x="999871" y="342138"/>
                  </a:lnTo>
                  <a:lnTo>
                    <a:pt x="717550" y="346328"/>
                  </a:lnTo>
                  <a:lnTo>
                    <a:pt x="718932" y="352678"/>
                  </a:lnTo>
                  <a:lnTo>
                    <a:pt x="282956" y="352678"/>
                  </a:lnTo>
                  <a:lnTo>
                    <a:pt x="0" y="356743"/>
                  </a:lnTo>
                  <a:close/>
                </a:path>
                <a:path w="1595120" h="1953260">
                  <a:moveTo>
                    <a:pt x="1374013" y="1953260"/>
                  </a:moveTo>
                  <a:lnTo>
                    <a:pt x="1331880" y="1927359"/>
                  </a:lnTo>
                  <a:lnTo>
                    <a:pt x="1290405" y="1900626"/>
                  </a:lnTo>
                  <a:lnTo>
                    <a:pt x="1249596" y="1873075"/>
                  </a:lnTo>
                  <a:lnTo>
                    <a:pt x="1209462" y="1844721"/>
                  </a:lnTo>
                  <a:lnTo>
                    <a:pt x="1170014" y="1815575"/>
                  </a:lnTo>
                  <a:lnTo>
                    <a:pt x="1131260" y="1785651"/>
                  </a:lnTo>
                  <a:lnTo>
                    <a:pt x="1093207" y="1754962"/>
                  </a:lnTo>
                  <a:lnTo>
                    <a:pt x="1055868" y="1723523"/>
                  </a:lnTo>
                  <a:lnTo>
                    <a:pt x="1019251" y="1691345"/>
                  </a:lnTo>
                  <a:lnTo>
                    <a:pt x="983363" y="1658445"/>
                  </a:lnTo>
                  <a:lnTo>
                    <a:pt x="948214" y="1624834"/>
                  </a:lnTo>
                  <a:lnTo>
                    <a:pt x="913815" y="1590525"/>
                  </a:lnTo>
                  <a:lnTo>
                    <a:pt x="880173" y="1555533"/>
                  </a:lnTo>
                  <a:lnTo>
                    <a:pt x="847299" y="1519870"/>
                  </a:lnTo>
                  <a:lnTo>
                    <a:pt x="815200" y="1483550"/>
                  </a:lnTo>
                  <a:lnTo>
                    <a:pt x="783886" y="1446586"/>
                  </a:lnTo>
                  <a:lnTo>
                    <a:pt x="753368" y="1408994"/>
                  </a:lnTo>
                  <a:lnTo>
                    <a:pt x="723652" y="1370784"/>
                  </a:lnTo>
                  <a:lnTo>
                    <a:pt x="694749" y="1331971"/>
                  </a:lnTo>
                  <a:lnTo>
                    <a:pt x="666668" y="1292568"/>
                  </a:lnTo>
                  <a:lnTo>
                    <a:pt x="639417" y="1252590"/>
                  </a:lnTo>
                  <a:lnTo>
                    <a:pt x="613007" y="1212048"/>
                  </a:lnTo>
                  <a:lnTo>
                    <a:pt x="587446" y="1170957"/>
                  </a:lnTo>
                  <a:lnTo>
                    <a:pt x="562743" y="1129330"/>
                  </a:lnTo>
                  <a:lnTo>
                    <a:pt x="538907" y="1087180"/>
                  </a:lnTo>
                  <a:lnTo>
                    <a:pt x="515948" y="1044521"/>
                  </a:lnTo>
                  <a:lnTo>
                    <a:pt x="493874" y="1001366"/>
                  </a:lnTo>
                  <a:lnTo>
                    <a:pt x="472696" y="957730"/>
                  </a:lnTo>
                  <a:lnTo>
                    <a:pt x="452421" y="913623"/>
                  </a:lnTo>
                  <a:lnTo>
                    <a:pt x="433060" y="869063"/>
                  </a:lnTo>
                  <a:lnTo>
                    <a:pt x="414619" y="824059"/>
                  </a:lnTo>
                  <a:lnTo>
                    <a:pt x="397112" y="778629"/>
                  </a:lnTo>
                  <a:lnTo>
                    <a:pt x="380543" y="732782"/>
                  </a:lnTo>
                  <a:lnTo>
                    <a:pt x="364926" y="686534"/>
                  </a:lnTo>
                  <a:lnTo>
                    <a:pt x="350267" y="639898"/>
                  </a:lnTo>
                  <a:lnTo>
                    <a:pt x="336576" y="592886"/>
                  </a:lnTo>
                  <a:lnTo>
                    <a:pt x="323860" y="545513"/>
                  </a:lnTo>
                  <a:lnTo>
                    <a:pt x="312133" y="497793"/>
                  </a:lnTo>
                  <a:lnTo>
                    <a:pt x="301398" y="449738"/>
                  </a:lnTo>
                  <a:lnTo>
                    <a:pt x="291671" y="401362"/>
                  </a:lnTo>
                  <a:lnTo>
                    <a:pt x="282956" y="352678"/>
                  </a:lnTo>
                  <a:lnTo>
                    <a:pt x="718932" y="352678"/>
                  </a:lnTo>
                  <a:lnTo>
                    <a:pt x="728076" y="394668"/>
                  </a:lnTo>
                  <a:lnTo>
                    <a:pt x="739834" y="442588"/>
                  </a:lnTo>
                  <a:lnTo>
                    <a:pt x="752808" y="490069"/>
                  </a:lnTo>
                  <a:lnTo>
                    <a:pt x="766987" y="537091"/>
                  </a:lnTo>
                  <a:lnTo>
                    <a:pt x="782353" y="583633"/>
                  </a:lnTo>
                  <a:lnTo>
                    <a:pt x="798896" y="629677"/>
                  </a:lnTo>
                  <a:lnTo>
                    <a:pt x="816597" y="675202"/>
                  </a:lnTo>
                  <a:lnTo>
                    <a:pt x="835445" y="720186"/>
                  </a:lnTo>
                  <a:lnTo>
                    <a:pt x="855425" y="764612"/>
                  </a:lnTo>
                  <a:lnTo>
                    <a:pt x="876521" y="808459"/>
                  </a:lnTo>
                  <a:lnTo>
                    <a:pt x="898723" y="851704"/>
                  </a:lnTo>
                  <a:lnTo>
                    <a:pt x="922013" y="894332"/>
                  </a:lnTo>
                  <a:lnTo>
                    <a:pt x="946377" y="936319"/>
                  </a:lnTo>
                  <a:lnTo>
                    <a:pt x="971802" y="977647"/>
                  </a:lnTo>
                  <a:lnTo>
                    <a:pt x="998274" y="1018295"/>
                  </a:lnTo>
                  <a:lnTo>
                    <a:pt x="1025779" y="1058243"/>
                  </a:lnTo>
                  <a:lnTo>
                    <a:pt x="1054301" y="1097470"/>
                  </a:lnTo>
                  <a:lnTo>
                    <a:pt x="1083825" y="1135959"/>
                  </a:lnTo>
                  <a:lnTo>
                    <a:pt x="1114342" y="1173686"/>
                  </a:lnTo>
                  <a:lnTo>
                    <a:pt x="1145831" y="1210634"/>
                  </a:lnTo>
                  <a:lnTo>
                    <a:pt x="1178283" y="1246782"/>
                  </a:lnTo>
                  <a:lnTo>
                    <a:pt x="1211682" y="1282109"/>
                  </a:lnTo>
                  <a:lnTo>
                    <a:pt x="1246012" y="1316595"/>
                  </a:lnTo>
                  <a:lnTo>
                    <a:pt x="1281262" y="1350222"/>
                  </a:lnTo>
                  <a:lnTo>
                    <a:pt x="1317416" y="1382968"/>
                  </a:lnTo>
                  <a:lnTo>
                    <a:pt x="1354460" y="1414813"/>
                  </a:lnTo>
                  <a:lnTo>
                    <a:pt x="1392379" y="1445737"/>
                  </a:lnTo>
                  <a:lnTo>
                    <a:pt x="1431160" y="1475721"/>
                  </a:lnTo>
                  <a:lnTo>
                    <a:pt x="1470787" y="1504745"/>
                  </a:lnTo>
                  <a:lnTo>
                    <a:pt x="1511248" y="1532787"/>
                  </a:lnTo>
                  <a:lnTo>
                    <a:pt x="1552528" y="1559828"/>
                  </a:lnTo>
                  <a:lnTo>
                    <a:pt x="1594612" y="1585849"/>
                  </a:lnTo>
                  <a:lnTo>
                    <a:pt x="1374013" y="1953260"/>
                  </a:lnTo>
                  <a:close/>
                </a:path>
              </a:pathLst>
            </a:custGeom>
            <a:solidFill>
              <a:srgbClr val="BA91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01488" y="2831020"/>
              <a:ext cx="1595120" cy="1953260"/>
            </a:xfrm>
            <a:custGeom>
              <a:avLst/>
              <a:gdLst/>
              <a:ahLst/>
              <a:cxnLst/>
              <a:rect l="l" t="t" r="r" b="b"/>
              <a:pathLst>
                <a:path w="1595120" h="1953260">
                  <a:moveTo>
                    <a:pt x="1374013" y="1953260"/>
                  </a:moveTo>
                  <a:lnTo>
                    <a:pt x="1374013" y="1953260"/>
                  </a:lnTo>
                  <a:lnTo>
                    <a:pt x="0" y="356743"/>
                  </a:lnTo>
                  <a:lnTo>
                    <a:pt x="465454" y="0"/>
                  </a:lnTo>
                  <a:lnTo>
                    <a:pt x="465454" y="0"/>
                  </a:lnTo>
                  <a:lnTo>
                    <a:pt x="999871" y="342138"/>
                  </a:lnTo>
                  <a:lnTo>
                    <a:pt x="717550" y="346328"/>
                  </a:lnTo>
                  <a:lnTo>
                    <a:pt x="728076" y="394668"/>
                  </a:lnTo>
                  <a:lnTo>
                    <a:pt x="739834" y="442588"/>
                  </a:lnTo>
                  <a:lnTo>
                    <a:pt x="752808" y="490069"/>
                  </a:lnTo>
                  <a:lnTo>
                    <a:pt x="766987" y="537091"/>
                  </a:lnTo>
                  <a:lnTo>
                    <a:pt x="782353" y="583633"/>
                  </a:lnTo>
                  <a:lnTo>
                    <a:pt x="798896" y="629677"/>
                  </a:lnTo>
                  <a:lnTo>
                    <a:pt x="816597" y="675202"/>
                  </a:lnTo>
                  <a:lnTo>
                    <a:pt x="835445" y="720186"/>
                  </a:lnTo>
                  <a:lnTo>
                    <a:pt x="855425" y="764612"/>
                  </a:lnTo>
                  <a:lnTo>
                    <a:pt x="876521" y="808459"/>
                  </a:lnTo>
                  <a:lnTo>
                    <a:pt x="898723" y="851704"/>
                  </a:lnTo>
                  <a:lnTo>
                    <a:pt x="922013" y="894332"/>
                  </a:lnTo>
                  <a:lnTo>
                    <a:pt x="946377" y="936319"/>
                  </a:lnTo>
                  <a:lnTo>
                    <a:pt x="971802" y="977647"/>
                  </a:lnTo>
                  <a:lnTo>
                    <a:pt x="998274" y="1018295"/>
                  </a:lnTo>
                  <a:lnTo>
                    <a:pt x="1025779" y="1058243"/>
                  </a:lnTo>
                  <a:lnTo>
                    <a:pt x="1054301" y="1097470"/>
                  </a:lnTo>
                  <a:lnTo>
                    <a:pt x="1083825" y="1135959"/>
                  </a:lnTo>
                  <a:lnTo>
                    <a:pt x="1114342" y="1173686"/>
                  </a:lnTo>
                  <a:lnTo>
                    <a:pt x="1145831" y="1210634"/>
                  </a:lnTo>
                  <a:lnTo>
                    <a:pt x="1178283" y="1246782"/>
                  </a:lnTo>
                  <a:lnTo>
                    <a:pt x="1211682" y="1282109"/>
                  </a:lnTo>
                  <a:lnTo>
                    <a:pt x="1246012" y="1316595"/>
                  </a:lnTo>
                  <a:lnTo>
                    <a:pt x="1281262" y="1350222"/>
                  </a:lnTo>
                  <a:lnTo>
                    <a:pt x="1317416" y="1382968"/>
                  </a:lnTo>
                  <a:lnTo>
                    <a:pt x="1354460" y="1414813"/>
                  </a:lnTo>
                  <a:lnTo>
                    <a:pt x="1392379" y="1445737"/>
                  </a:lnTo>
                  <a:lnTo>
                    <a:pt x="1431160" y="1475721"/>
                  </a:lnTo>
                  <a:lnTo>
                    <a:pt x="1470787" y="1504745"/>
                  </a:lnTo>
                  <a:lnTo>
                    <a:pt x="1511248" y="1532787"/>
                  </a:lnTo>
                  <a:lnTo>
                    <a:pt x="1552528" y="1559828"/>
                  </a:lnTo>
                  <a:lnTo>
                    <a:pt x="1594612" y="1585849"/>
                  </a:lnTo>
                  <a:lnTo>
                    <a:pt x="1374013" y="195326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046848" y="756158"/>
            <a:ext cx="1564005" cy="949325"/>
            <a:chOff x="7046848" y="756158"/>
            <a:chExt cx="1564005" cy="949325"/>
          </a:xfrm>
        </p:grpSpPr>
        <p:sp>
          <p:nvSpPr>
            <p:cNvPr id="14" name="object 14"/>
            <p:cNvSpPr/>
            <p:nvPr/>
          </p:nvSpPr>
          <p:spPr>
            <a:xfrm>
              <a:off x="7053198" y="762508"/>
              <a:ext cx="1551305" cy="936625"/>
            </a:xfrm>
            <a:custGeom>
              <a:avLst/>
              <a:gdLst/>
              <a:ahLst/>
              <a:cxnLst/>
              <a:rect l="l" t="t" r="r" b="b"/>
              <a:pathLst>
                <a:path w="1551304" h="936625">
                  <a:moveTo>
                    <a:pt x="1465033" y="264921"/>
                  </a:moveTo>
                  <a:lnTo>
                    <a:pt x="1289302" y="264921"/>
                  </a:lnTo>
                  <a:lnTo>
                    <a:pt x="1388744" y="0"/>
                  </a:lnTo>
                  <a:lnTo>
                    <a:pt x="1465033" y="264921"/>
                  </a:lnTo>
                  <a:close/>
                </a:path>
                <a:path w="1551304" h="936625">
                  <a:moveTo>
                    <a:pt x="150622" y="764158"/>
                  </a:moveTo>
                  <a:lnTo>
                    <a:pt x="0" y="362965"/>
                  </a:lnTo>
                  <a:lnTo>
                    <a:pt x="47662" y="345667"/>
                  </a:lnTo>
                  <a:lnTo>
                    <a:pt x="95622" y="329438"/>
                  </a:lnTo>
                  <a:lnTo>
                    <a:pt x="143862" y="314284"/>
                  </a:lnTo>
                  <a:lnTo>
                    <a:pt x="192363" y="300202"/>
                  </a:lnTo>
                  <a:lnTo>
                    <a:pt x="241109" y="287197"/>
                  </a:lnTo>
                  <a:lnTo>
                    <a:pt x="290081" y="275268"/>
                  </a:lnTo>
                  <a:lnTo>
                    <a:pt x="339261" y="264416"/>
                  </a:lnTo>
                  <a:lnTo>
                    <a:pt x="388630" y="254644"/>
                  </a:lnTo>
                  <a:lnTo>
                    <a:pt x="438171" y="245954"/>
                  </a:lnTo>
                  <a:lnTo>
                    <a:pt x="487867" y="238346"/>
                  </a:lnTo>
                  <a:lnTo>
                    <a:pt x="537697" y="231821"/>
                  </a:lnTo>
                  <a:lnTo>
                    <a:pt x="587647" y="226380"/>
                  </a:lnTo>
                  <a:lnTo>
                    <a:pt x="637697" y="222027"/>
                  </a:lnTo>
                  <a:lnTo>
                    <a:pt x="687831" y="218760"/>
                  </a:lnTo>
                  <a:lnTo>
                    <a:pt x="738026" y="216585"/>
                  </a:lnTo>
                  <a:lnTo>
                    <a:pt x="788270" y="215498"/>
                  </a:lnTo>
                  <a:lnTo>
                    <a:pt x="838542" y="215503"/>
                  </a:lnTo>
                  <a:lnTo>
                    <a:pt x="888824" y="216603"/>
                  </a:lnTo>
                  <a:lnTo>
                    <a:pt x="939098" y="218797"/>
                  </a:lnTo>
                  <a:lnTo>
                    <a:pt x="989346" y="222087"/>
                  </a:lnTo>
                  <a:lnTo>
                    <a:pt x="1039553" y="226474"/>
                  </a:lnTo>
                  <a:lnTo>
                    <a:pt x="1089698" y="231959"/>
                  </a:lnTo>
                  <a:lnTo>
                    <a:pt x="1139762" y="238546"/>
                  </a:lnTo>
                  <a:lnTo>
                    <a:pt x="1189731" y="246234"/>
                  </a:lnTo>
                  <a:lnTo>
                    <a:pt x="1239584" y="255026"/>
                  </a:lnTo>
                  <a:lnTo>
                    <a:pt x="1289302" y="264921"/>
                  </a:lnTo>
                  <a:lnTo>
                    <a:pt x="1465033" y="264921"/>
                  </a:lnTo>
                  <a:lnTo>
                    <a:pt x="1551051" y="563626"/>
                  </a:lnTo>
                  <a:lnTo>
                    <a:pt x="1440040" y="644146"/>
                  </a:lnTo>
                  <a:lnTo>
                    <a:pt x="837068" y="644146"/>
                  </a:lnTo>
                  <a:lnTo>
                    <a:pt x="787067" y="644172"/>
                  </a:lnTo>
                  <a:lnTo>
                    <a:pt x="737109" y="645524"/>
                  </a:lnTo>
                  <a:lnTo>
                    <a:pt x="687220" y="648198"/>
                  </a:lnTo>
                  <a:lnTo>
                    <a:pt x="637428" y="652192"/>
                  </a:lnTo>
                  <a:lnTo>
                    <a:pt x="587758" y="657502"/>
                  </a:lnTo>
                  <a:lnTo>
                    <a:pt x="538240" y="664128"/>
                  </a:lnTo>
                  <a:lnTo>
                    <a:pt x="488896" y="672067"/>
                  </a:lnTo>
                  <a:lnTo>
                    <a:pt x="439754" y="681315"/>
                  </a:lnTo>
                  <a:lnTo>
                    <a:pt x="390840" y="691870"/>
                  </a:lnTo>
                  <a:lnTo>
                    <a:pt x="342181" y="703728"/>
                  </a:lnTo>
                  <a:lnTo>
                    <a:pt x="293804" y="716890"/>
                  </a:lnTo>
                  <a:lnTo>
                    <a:pt x="245733" y="731350"/>
                  </a:lnTo>
                  <a:lnTo>
                    <a:pt x="197996" y="747107"/>
                  </a:lnTo>
                  <a:lnTo>
                    <a:pt x="150622" y="764158"/>
                  </a:lnTo>
                  <a:close/>
                </a:path>
                <a:path w="1551304" h="936625">
                  <a:moveTo>
                    <a:pt x="1037335" y="936243"/>
                  </a:moveTo>
                  <a:lnTo>
                    <a:pt x="1136522" y="671956"/>
                  </a:lnTo>
                  <a:lnTo>
                    <a:pt x="1086812" y="663978"/>
                  </a:lnTo>
                  <a:lnTo>
                    <a:pt x="1036986" y="657341"/>
                  </a:lnTo>
                  <a:lnTo>
                    <a:pt x="987074" y="652042"/>
                  </a:lnTo>
                  <a:lnTo>
                    <a:pt x="937099" y="648078"/>
                  </a:lnTo>
                  <a:lnTo>
                    <a:pt x="887088" y="645446"/>
                  </a:lnTo>
                  <a:lnTo>
                    <a:pt x="837068" y="644146"/>
                  </a:lnTo>
                  <a:lnTo>
                    <a:pt x="1440040" y="644146"/>
                  </a:lnTo>
                  <a:lnTo>
                    <a:pt x="1037335" y="936243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53198" y="762508"/>
              <a:ext cx="1551305" cy="936625"/>
            </a:xfrm>
            <a:custGeom>
              <a:avLst/>
              <a:gdLst/>
              <a:ahLst/>
              <a:cxnLst/>
              <a:rect l="l" t="t" r="r" b="b"/>
              <a:pathLst>
                <a:path w="1551304" h="936625">
                  <a:moveTo>
                    <a:pt x="0" y="362965"/>
                  </a:moveTo>
                  <a:lnTo>
                    <a:pt x="0" y="362965"/>
                  </a:lnTo>
                  <a:lnTo>
                    <a:pt x="47662" y="345667"/>
                  </a:lnTo>
                  <a:lnTo>
                    <a:pt x="95622" y="329438"/>
                  </a:lnTo>
                  <a:lnTo>
                    <a:pt x="143862" y="314284"/>
                  </a:lnTo>
                  <a:lnTo>
                    <a:pt x="192363" y="300202"/>
                  </a:lnTo>
                  <a:lnTo>
                    <a:pt x="241109" y="287197"/>
                  </a:lnTo>
                  <a:lnTo>
                    <a:pt x="290081" y="275268"/>
                  </a:lnTo>
                  <a:lnTo>
                    <a:pt x="339261" y="264416"/>
                  </a:lnTo>
                  <a:lnTo>
                    <a:pt x="388630" y="254644"/>
                  </a:lnTo>
                  <a:lnTo>
                    <a:pt x="438171" y="245954"/>
                  </a:lnTo>
                  <a:lnTo>
                    <a:pt x="487867" y="238346"/>
                  </a:lnTo>
                  <a:lnTo>
                    <a:pt x="537697" y="231821"/>
                  </a:lnTo>
                  <a:lnTo>
                    <a:pt x="587647" y="226380"/>
                  </a:lnTo>
                  <a:lnTo>
                    <a:pt x="637697" y="222027"/>
                  </a:lnTo>
                  <a:lnTo>
                    <a:pt x="687831" y="218760"/>
                  </a:lnTo>
                  <a:lnTo>
                    <a:pt x="738026" y="216585"/>
                  </a:lnTo>
                  <a:lnTo>
                    <a:pt x="788270" y="215498"/>
                  </a:lnTo>
                  <a:lnTo>
                    <a:pt x="838542" y="215503"/>
                  </a:lnTo>
                  <a:lnTo>
                    <a:pt x="888824" y="216603"/>
                  </a:lnTo>
                  <a:lnTo>
                    <a:pt x="939098" y="218797"/>
                  </a:lnTo>
                  <a:lnTo>
                    <a:pt x="989346" y="222087"/>
                  </a:lnTo>
                  <a:lnTo>
                    <a:pt x="1039553" y="226474"/>
                  </a:lnTo>
                  <a:lnTo>
                    <a:pt x="1089698" y="231959"/>
                  </a:lnTo>
                  <a:lnTo>
                    <a:pt x="1139762" y="238546"/>
                  </a:lnTo>
                  <a:lnTo>
                    <a:pt x="1189731" y="246234"/>
                  </a:lnTo>
                  <a:lnTo>
                    <a:pt x="1239584" y="255026"/>
                  </a:lnTo>
                  <a:lnTo>
                    <a:pt x="1289302" y="264921"/>
                  </a:lnTo>
                  <a:lnTo>
                    <a:pt x="1388744" y="0"/>
                  </a:lnTo>
                  <a:lnTo>
                    <a:pt x="1551051" y="563626"/>
                  </a:lnTo>
                  <a:lnTo>
                    <a:pt x="1037335" y="936243"/>
                  </a:lnTo>
                  <a:lnTo>
                    <a:pt x="1037335" y="936243"/>
                  </a:lnTo>
                  <a:lnTo>
                    <a:pt x="1136522" y="671956"/>
                  </a:lnTo>
                  <a:lnTo>
                    <a:pt x="0" y="362965"/>
                  </a:lnTo>
                  <a:close/>
                </a:path>
              </a:pathLst>
            </a:custGeom>
            <a:ln w="12699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5079" y="2108200"/>
            <a:ext cx="899160" cy="546100"/>
            <a:chOff x="2545079" y="2108200"/>
            <a:chExt cx="899160" cy="546100"/>
          </a:xfrm>
        </p:grpSpPr>
        <p:sp>
          <p:nvSpPr>
            <p:cNvPr id="3" name="object 3"/>
            <p:cNvSpPr/>
            <p:nvPr/>
          </p:nvSpPr>
          <p:spPr>
            <a:xfrm>
              <a:off x="2551429" y="2240024"/>
              <a:ext cx="713105" cy="408305"/>
            </a:xfrm>
            <a:custGeom>
              <a:avLst/>
              <a:gdLst/>
              <a:ahLst/>
              <a:cxnLst/>
              <a:rect l="l" t="t" r="r" b="b"/>
              <a:pathLst>
                <a:path w="713104" h="408305">
                  <a:moveTo>
                    <a:pt x="644651" y="407925"/>
                  </a:moveTo>
                  <a:lnTo>
                    <a:pt x="80643" y="407925"/>
                  </a:lnTo>
                  <a:lnTo>
                    <a:pt x="49238" y="402997"/>
                  </a:lnTo>
                  <a:lnTo>
                    <a:pt x="23606" y="389556"/>
                  </a:lnTo>
                  <a:lnTo>
                    <a:pt x="6332" y="369616"/>
                  </a:lnTo>
                  <a:lnTo>
                    <a:pt x="0" y="345187"/>
                  </a:lnTo>
                  <a:lnTo>
                    <a:pt x="0" y="62738"/>
                  </a:lnTo>
                  <a:lnTo>
                    <a:pt x="6332" y="38309"/>
                  </a:lnTo>
                  <a:lnTo>
                    <a:pt x="23606" y="18368"/>
                  </a:lnTo>
                  <a:lnTo>
                    <a:pt x="49238" y="4928"/>
                  </a:lnTo>
                  <a:lnTo>
                    <a:pt x="80643" y="0"/>
                  </a:lnTo>
                  <a:lnTo>
                    <a:pt x="644651" y="0"/>
                  </a:lnTo>
                  <a:lnTo>
                    <a:pt x="676058" y="4928"/>
                  </a:lnTo>
                  <a:lnTo>
                    <a:pt x="701690" y="18368"/>
                  </a:lnTo>
                  <a:lnTo>
                    <a:pt x="712952" y="31370"/>
                  </a:lnTo>
                  <a:lnTo>
                    <a:pt x="80643" y="31370"/>
                  </a:lnTo>
                  <a:lnTo>
                    <a:pt x="73251" y="31919"/>
                  </a:lnTo>
                  <a:lnTo>
                    <a:pt x="66357" y="33481"/>
                  </a:lnTo>
                  <a:lnTo>
                    <a:pt x="60034" y="35924"/>
                  </a:lnTo>
                  <a:lnTo>
                    <a:pt x="54356" y="39116"/>
                  </a:lnTo>
                  <a:lnTo>
                    <a:pt x="97261" y="72517"/>
                  </a:lnTo>
                  <a:lnTo>
                    <a:pt x="40258" y="72517"/>
                  </a:lnTo>
                  <a:lnTo>
                    <a:pt x="40258" y="335534"/>
                  </a:lnTo>
                  <a:lnTo>
                    <a:pt x="97110" y="335534"/>
                  </a:lnTo>
                  <a:lnTo>
                    <a:pt x="54356" y="368809"/>
                  </a:lnTo>
                  <a:lnTo>
                    <a:pt x="60034" y="372055"/>
                  </a:lnTo>
                  <a:lnTo>
                    <a:pt x="66357" y="374492"/>
                  </a:lnTo>
                  <a:lnTo>
                    <a:pt x="73251" y="376023"/>
                  </a:lnTo>
                  <a:lnTo>
                    <a:pt x="80643" y="376555"/>
                  </a:lnTo>
                  <a:lnTo>
                    <a:pt x="712952" y="376555"/>
                  </a:lnTo>
                  <a:lnTo>
                    <a:pt x="701690" y="389556"/>
                  </a:lnTo>
                  <a:lnTo>
                    <a:pt x="676058" y="402997"/>
                  </a:lnTo>
                  <a:lnTo>
                    <a:pt x="644651" y="407925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39109" y="2466213"/>
              <a:ext cx="237615" cy="15036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91676" y="2312542"/>
              <a:ext cx="685165" cy="263525"/>
            </a:xfrm>
            <a:custGeom>
              <a:avLst/>
              <a:gdLst/>
              <a:ahLst/>
              <a:cxnLst/>
              <a:rect l="l" t="t" r="r" b="b"/>
              <a:pathLst>
                <a:path w="685164" h="263525">
                  <a:moveTo>
                    <a:pt x="254406" y="153682"/>
                  </a:moveTo>
                  <a:lnTo>
                    <a:pt x="57010" y="0"/>
                  </a:lnTo>
                  <a:lnTo>
                    <a:pt x="0" y="0"/>
                  </a:lnTo>
                  <a:lnTo>
                    <a:pt x="168910" y="131457"/>
                  </a:lnTo>
                  <a:lnTo>
                    <a:pt x="0" y="263017"/>
                  </a:lnTo>
                  <a:lnTo>
                    <a:pt x="56857" y="263017"/>
                  </a:lnTo>
                  <a:lnTo>
                    <a:pt x="197358" y="153682"/>
                  </a:lnTo>
                  <a:lnTo>
                    <a:pt x="254406" y="153682"/>
                  </a:lnTo>
                  <a:close/>
                </a:path>
                <a:path w="685164" h="263525">
                  <a:moveTo>
                    <a:pt x="685038" y="0"/>
                  </a:moveTo>
                  <a:lnTo>
                    <a:pt x="644779" y="0"/>
                  </a:lnTo>
                  <a:lnTo>
                    <a:pt x="644779" y="263017"/>
                  </a:lnTo>
                  <a:lnTo>
                    <a:pt x="685038" y="263017"/>
                  </a:lnTo>
                  <a:lnTo>
                    <a:pt x="685038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9046" y="2466213"/>
              <a:ext cx="197892" cy="7188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12580" y="2114549"/>
              <a:ext cx="725805" cy="408305"/>
            </a:xfrm>
            <a:custGeom>
              <a:avLst/>
              <a:gdLst/>
              <a:ahLst/>
              <a:cxnLst/>
              <a:rect l="l" t="t" r="r" b="b"/>
              <a:pathLst>
                <a:path w="725804" h="408305">
                  <a:moveTo>
                    <a:pt x="564134" y="188214"/>
                  </a:moveTo>
                  <a:lnTo>
                    <a:pt x="557809" y="163791"/>
                  </a:lnTo>
                  <a:lnTo>
                    <a:pt x="551802" y="156857"/>
                  </a:lnTo>
                  <a:lnTo>
                    <a:pt x="483489" y="156857"/>
                  </a:lnTo>
                  <a:lnTo>
                    <a:pt x="490893" y="157403"/>
                  </a:lnTo>
                  <a:lnTo>
                    <a:pt x="497776" y="158965"/>
                  </a:lnTo>
                  <a:lnTo>
                    <a:pt x="504101" y="161404"/>
                  </a:lnTo>
                  <a:lnTo>
                    <a:pt x="509778" y="164592"/>
                  </a:lnTo>
                  <a:lnTo>
                    <a:pt x="228854" y="383298"/>
                  </a:lnTo>
                  <a:lnTo>
                    <a:pt x="222935" y="387096"/>
                  </a:lnTo>
                  <a:lnTo>
                    <a:pt x="216281" y="389877"/>
                  </a:lnTo>
                  <a:lnTo>
                    <a:pt x="209067" y="391591"/>
                  </a:lnTo>
                  <a:lnTo>
                    <a:pt x="201422" y="392176"/>
                  </a:lnTo>
                  <a:lnTo>
                    <a:pt x="274358" y="392176"/>
                  </a:lnTo>
                  <a:lnTo>
                    <a:pt x="326517" y="351675"/>
                  </a:lnTo>
                  <a:lnTo>
                    <a:pt x="383501" y="351675"/>
                  </a:lnTo>
                  <a:lnTo>
                    <a:pt x="354965" y="329450"/>
                  </a:lnTo>
                  <a:lnTo>
                    <a:pt x="523875" y="197993"/>
                  </a:lnTo>
                  <a:lnTo>
                    <a:pt x="564134" y="197993"/>
                  </a:lnTo>
                  <a:lnTo>
                    <a:pt x="564134" y="188214"/>
                  </a:lnTo>
                  <a:close/>
                </a:path>
                <a:path w="725804" h="408305">
                  <a:moveTo>
                    <a:pt x="725297" y="62738"/>
                  </a:moveTo>
                  <a:lnTo>
                    <a:pt x="718972" y="38315"/>
                  </a:lnTo>
                  <a:lnTo>
                    <a:pt x="712965" y="31381"/>
                  </a:lnTo>
                  <a:lnTo>
                    <a:pt x="701700" y="18376"/>
                  </a:lnTo>
                  <a:lnTo>
                    <a:pt x="676059" y="4927"/>
                  </a:lnTo>
                  <a:lnTo>
                    <a:pt x="644652" y="0"/>
                  </a:lnTo>
                  <a:lnTo>
                    <a:pt x="80645" y="0"/>
                  </a:lnTo>
                  <a:lnTo>
                    <a:pt x="49250" y="4927"/>
                  </a:lnTo>
                  <a:lnTo>
                    <a:pt x="23609" y="18376"/>
                  </a:lnTo>
                  <a:lnTo>
                    <a:pt x="6337" y="38315"/>
                  </a:lnTo>
                  <a:lnTo>
                    <a:pt x="0" y="62738"/>
                  </a:lnTo>
                  <a:lnTo>
                    <a:pt x="0" y="78498"/>
                  </a:lnTo>
                  <a:lnTo>
                    <a:pt x="1587" y="84582"/>
                  </a:lnTo>
                  <a:lnTo>
                    <a:pt x="5905" y="89547"/>
                  </a:lnTo>
                  <a:lnTo>
                    <a:pt x="12331" y="92887"/>
                  </a:lnTo>
                  <a:lnTo>
                    <a:pt x="20193" y="94119"/>
                  </a:lnTo>
                  <a:lnTo>
                    <a:pt x="28054" y="92887"/>
                  </a:lnTo>
                  <a:lnTo>
                    <a:pt x="34417" y="89547"/>
                  </a:lnTo>
                  <a:lnTo>
                    <a:pt x="38696" y="84582"/>
                  </a:lnTo>
                  <a:lnTo>
                    <a:pt x="40259" y="78498"/>
                  </a:lnTo>
                  <a:lnTo>
                    <a:pt x="40259" y="62738"/>
                  </a:lnTo>
                  <a:lnTo>
                    <a:pt x="43434" y="50558"/>
                  </a:lnTo>
                  <a:lnTo>
                    <a:pt x="52070" y="40576"/>
                  </a:lnTo>
                  <a:lnTo>
                    <a:pt x="64909" y="33845"/>
                  </a:lnTo>
                  <a:lnTo>
                    <a:pt x="80645" y="31381"/>
                  </a:lnTo>
                  <a:lnTo>
                    <a:pt x="644652" y="31381"/>
                  </a:lnTo>
                  <a:lnTo>
                    <a:pt x="660349" y="33845"/>
                  </a:lnTo>
                  <a:lnTo>
                    <a:pt x="673188" y="40576"/>
                  </a:lnTo>
                  <a:lnTo>
                    <a:pt x="681863" y="50558"/>
                  </a:lnTo>
                  <a:lnTo>
                    <a:pt x="685038" y="62738"/>
                  </a:lnTo>
                  <a:lnTo>
                    <a:pt x="685038" y="345198"/>
                  </a:lnTo>
                  <a:lnTo>
                    <a:pt x="681863" y="357378"/>
                  </a:lnTo>
                  <a:lnTo>
                    <a:pt x="673188" y="367347"/>
                  </a:lnTo>
                  <a:lnTo>
                    <a:pt x="660349" y="374091"/>
                  </a:lnTo>
                  <a:lnTo>
                    <a:pt x="644652" y="376555"/>
                  </a:lnTo>
                  <a:lnTo>
                    <a:pt x="624586" y="376555"/>
                  </a:lnTo>
                  <a:lnTo>
                    <a:pt x="616724" y="377786"/>
                  </a:lnTo>
                  <a:lnTo>
                    <a:pt x="610298" y="381127"/>
                  </a:lnTo>
                  <a:lnTo>
                    <a:pt x="605980" y="386092"/>
                  </a:lnTo>
                  <a:lnTo>
                    <a:pt x="604393" y="392176"/>
                  </a:lnTo>
                  <a:lnTo>
                    <a:pt x="605980" y="398335"/>
                  </a:lnTo>
                  <a:lnTo>
                    <a:pt x="610298" y="403339"/>
                  </a:lnTo>
                  <a:lnTo>
                    <a:pt x="616724" y="406704"/>
                  </a:lnTo>
                  <a:lnTo>
                    <a:pt x="624586" y="407924"/>
                  </a:lnTo>
                  <a:lnTo>
                    <a:pt x="644652" y="407924"/>
                  </a:lnTo>
                  <a:lnTo>
                    <a:pt x="676059" y="402996"/>
                  </a:lnTo>
                  <a:lnTo>
                    <a:pt x="701700" y="389559"/>
                  </a:lnTo>
                  <a:lnTo>
                    <a:pt x="718972" y="369620"/>
                  </a:lnTo>
                  <a:lnTo>
                    <a:pt x="725297" y="345198"/>
                  </a:lnTo>
                  <a:lnTo>
                    <a:pt x="725297" y="62738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51429" y="2114550"/>
              <a:ext cx="886460" cy="533400"/>
            </a:xfrm>
            <a:custGeom>
              <a:avLst/>
              <a:gdLst/>
              <a:ahLst/>
              <a:cxnLst/>
              <a:rect l="l" t="t" r="r" b="b"/>
              <a:pathLst>
                <a:path w="886460" h="533400">
                  <a:moveTo>
                    <a:pt x="685038" y="461009"/>
                  </a:moveTo>
                  <a:lnTo>
                    <a:pt x="516127" y="329438"/>
                  </a:lnTo>
                  <a:lnTo>
                    <a:pt x="685038" y="197992"/>
                  </a:lnTo>
                  <a:lnTo>
                    <a:pt x="685038" y="239088"/>
                  </a:lnTo>
                  <a:lnTo>
                    <a:pt x="685038" y="329501"/>
                  </a:lnTo>
                  <a:lnTo>
                    <a:pt x="685038" y="419912"/>
                  </a:lnTo>
                  <a:lnTo>
                    <a:pt x="685038" y="461009"/>
                  </a:lnTo>
                  <a:close/>
                </a:path>
                <a:path w="886460" h="533400">
                  <a:moveTo>
                    <a:pt x="644651" y="502030"/>
                  </a:moveTo>
                  <a:lnTo>
                    <a:pt x="80643" y="502030"/>
                  </a:lnTo>
                  <a:lnTo>
                    <a:pt x="80643" y="502030"/>
                  </a:lnTo>
                  <a:lnTo>
                    <a:pt x="54356" y="494284"/>
                  </a:lnTo>
                  <a:lnTo>
                    <a:pt x="237617" y="351663"/>
                  </a:lnTo>
                  <a:lnTo>
                    <a:pt x="237617" y="351663"/>
                  </a:lnTo>
                  <a:lnTo>
                    <a:pt x="306831" y="405511"/>
                  </a:lnTo>
                  <a:lnTo>
                    <a:pt x="319240" y="413365"/>
                  </a:lnTo>
                  <a:lnTo>
                    <a:pt x="332946" y="419004"/>
                  </a:lnTo>
                  <a:lnTo>
                    <a:pt x="347533" y="422404"/>
                  </a:lnTo>
                  <a:lnTo>
                    <a:pt x="362583" y="423545"/>
                  </a:lnTo>
                  <a:lnTo>
                    <a:pt x="377725" y="422404"/>
                  </a:lnTo>
                  <a:lnTo>
                    <a:pt x="392365" y="419004"/>
                  </a:lnTo>
                  <a:lnTo>
                    <a:pt x="406053" y="413365"/>
                  </a:lnTo>
                  <a:lnTo>
                    <a:pt x="418337" y="405511"/>
                  </a:lnTo>
                  <a:lnTo>
                    <a:pt x="487680" y="351663"/>
                  </a:lnTo>
                  <a:lnTo>
                    <a:pt x="670940" y="494284"/>
                  </a:lnTo>
                  <a:lnTo>
                    <a:pt x="670940" y="494284"/>
                  </a:lnTo>
                  <a:lnTo>
                    <a:pt x="644651" y="502030"/>
                  </a:lnTo>
                </a:path>
                <a:path w="886460" h="533400">
                  <a:moveTo>
                    <a:pt x="40258" y="197992"/>
                  </a:moveTo>
                  <a:lnTo>
                    <a:pt x="209168" y="329438"/>
                  </a:lnTo>
                  <a:lnTo>
                    <a:pt x="40258" y="461009"/>
                  </a:lnTo>
                  <a:lnTo>
                    <a:pt x="40258" y="419912"/>
                  </a:lnTo>
                  <a:lnTo>
                    <a:pt x="40258" y="329501"/>
                  </a:lnTo>
                  <a:lnTo>
                    <a:pt x="40258" y="239088"/>
                  </a:lnTo>
                  <a:lnTo>
                    <a:pt x="40258" y="197992"/>
                  </a:lnTo>
                  <a:close/>
                </a:path>
                <a:path w="886460" h="533400">
                  <a:moveTo>
                    <a:pt x="80643" y="156845"/>
                  </a:moveTo>
                  <a:lnTo>
                    <a:pt x="644651" y="156845"/>
                  </a:lnTo>
                  <a:lnTo>
                    <a:pt x="644651" y="156845"/>
                  </a:lnTo>
                  <a:lnTo>
                    <a:pt x="652044" y="157394"/>
                  </a:lnTo>
                  <a:lnTo>
                    <a:pt x="658938" y="158956"/>
                  </a:lnTo>
                  <a:lnTo>
                    <a:pt x="665260" y="161399"/>
                  </a:lnTo>
                  <a:lnTo>
                    <a:pt x="670940" y="164591"/>
                  </a:lnTo>
                  <a:lnTo>
                    <a:pt x="670940" y="164591"/>
                  </a:lnTo>
                  <a:lnTo>
                    <a:pt x="362583" y="392174"/>
                  </a:lnTo>
                  <a:lnTo>
                    <a:pt x="362583" y="392174"/>
                  </a:lnTo>
                  <a:lnTo>
                    <a:pt x="54356" y="164591"/>
                  </a:lnTo>
                  <a:lnTo>
                    <a:pt x="54356" y="164591"/>
                  </a:lnTo>
                  <a:lnTo>
                    <a:pt x="60034" y="161399"/>
                  </a:lnTo>
                  <a:lnTo>
                    <a:pt x="66357" y="158956"/>
                  </a:lnTo>
                  <a:lnTo>
                    <a:pt x="73251" y="157394"/>
                  </a:lnTo>
                  <a:lnTo>
                    <a:pt x="80643" y="156845"/>
                  </a:lnTo>
                </a:path>
                <a:path w="886460" h="533400">
                  <a:moveTo>
                    <a:pt x="644651" y="125474"/>
                  </a:moveTo>
                  <a:lnTo>
                    <a:pt x="80643" y="125474"/>
                  </a:lnTo>
                  <a:lnTo>
                    <a:pt x="80643" y="125474"/>
                  </a:lnTo>
                  <a:lnTo>
                    <a:pt x="0" y="188213"/>
                  </a:lnTo>
                  <a:lnTo>
                    <a:pt x="0" y="470662"/>
                  </a:lnTo>
                  <a:lnTo>
                    <a:pt x="0" y="470662"/>
                  </a:lnTo>
                  <a:lnTo>
                    <a:pt x="6332" y="495091"/>
                  </a:lnTo>
                  <a:lnTo>
                    <a:pt x="23606" y="515031"/>
                  </a:lnTo>
                  <a:lnTo>
                    <a:pt x="49238" y="528472"/>
                  </a:lnTo>
                  <a:lnTo>
                    <a:pt x="80643" y="533400"/>
                  </a:lnTo>
                  <a:lnTo>
                    <a:pt x="644651" y="533400"/>
                  </a:lnTo>
                  <a:lnTo>
                    <a:pt x="644651" y="533400"/>
                  </a:lnTo>
                  <a:lnTo>
                    <a:pt x="676058" y="528472"/>
                  </a:lnTo>
                  <a:lnTo>
                    <a:pt x="701690" y="515031"/>
                  </a:lnTo>
                  <a:lnTo>
                    <a:pt x="718964" y="495091"/>
                  </a:lnTo>
                  <a:lnTo>
                    <a:pt x="725295" y="470662"/>
                  </a:lnTo>
                  <a:lnTo>
                    <a:pt x="725295" y="188213"/>
                  </a:lnTo>
                  <a:lnTo>
                    <a:pt x="725295" y="188213"/>
                  </a:lnTo>
                  <a:lnTo>
                    <a:pt x="644651" y="125474"/>
                  </a:lnTo>
                </a:path>
                <a:path w="886460" h="533400">
                  <a:moveTo>
                    <a:pt x="805815" y="0"/>
                  </a:moveTo>
                  <a:lnTo>
                    <a:pt x="241806" y="0"/>
                  </a:lnTo>
                  <a:lnTo>
                    <a:pt x="241806" y="0"/>
                  </a:lnTo>
                  <a:lnTo>
                    <a:pt x="161162" y="62737"/>
                  </a:lnTo>
                  <a:lnTo>
                    <a:pt x="161162" y="78486"/>
                  </a:lnTo>
                  <a:lnTo>
                    <a:pt x="161162" y="78486"/>
                  </a:lnTo>
                  <a:lnTo>
                    <a:pt x="162746" y="84570"/>
                  </a:lnTo>
                  <a:lnTo>
                    <a:pt x="167068" y="89535"/>
                  </a:lnTo>
                  <a:lnTo>
                    <a:pt x="173485" y="92880"/>
                  </a:lnTo>
                  <a:lnTo>
                    <a:pt x="181356" y="94107"/>
                  </a:lnTo>
                  <a:lnTo>
                    <a:pt x="189206" y="92880"/>
                  </a:lnTo>
                  <a:lnTo>
                    <a:pt x="195579" y="89535"/>
                  </a:lnTo>
                  <a:lnTo>
                    <a:pt x="199858" y="84570"/>
                  </a:lnTo>
                  <a:lnTo>
                    <a:pt x="201421" y="78486"/>
                  </a:lnTo>
                  <a:lnTo>
                    <a:pt x="201421" y="62737"/>
                  </a:lnTo>
                  <a:lnTo>
                    <a:pt x="204589" y="50549"/>
                  </a:lnTo>
                  <a:lnTo>
                    <a:pt x="213231" y="40575"/>
                  </a:lnTo>
                  <a:lnTo>
                    <a:pt x="226067" y="33841"/>
                  </a:lnTo>
                  <a:lnTo>
                    <a:pt x="241806" y="31369"/>
                  </a:lnTo>
                  <a:lnTo>
                    <a:pt x="805815" y="31369"/>
                  </a:lnTo>
                  <a:lnTo>
                    <a:pt x="821501" y="33841"/>
                  </a:lnTo>
                  <a:lnTo>
                    <a:pt x="834341" y="40575"/>
                  </a:lnTo>
                  <a:lnTo>
                    <a:pt x="843015" y="50549"/>
                  </a:lnTo>
                  <a:lnTo>
                    <a:pt x="846199" y="62737"/>
                  </a:lnTo>
                  <a:lnTo>
                    <a:pt x="846199" y="345186"/>
                  </a:lnTo>
                  <a:lnTo>
                    <a:pt x="765556" y="392174"/>
                  </a:lnTo>
                  <a:lnTo>
                    <a:pt x="767139" y="398333"/>
                  </a:lnTo>
                  <a:lnTo>
                    <a:pt x="771461" y="403336"/>
                  </a:lnTo>
                  <a:lnTo>
                    <a:pt x="777878" y="406694"/>
                  </a:lnTo>
                  <a:lnTo>
                    <a:pt x="785748" y="407923"/>
                  </a:lnTo>
                  <a:lnTo>
                    <a:pt x="805815" y="407923"/>
                  </a:lnTo>
                  <a:lnTo>
                    <a:pt x="805815" y="407923"/>
                  </a:lnTo>
                  <a:lnTo>
                    <a:pt x="837220" y="402996"/>
                  </a:lnTo>
                  <a:lnTo>
                    <a:pt x="862853" y="389555"/>
                  </a:lnTo>
                  <a:lnTo>
                    <a:pt x="880126" y="369615"/>
                  </a:lnTo>
                  <a:lnTo>
                    <a:pt x="886458" y="345186"/>
                  </a:lnTo>
                  <a:lnTo>
                    <a:pt x="886458" y="62737"/>
                  </a:lnTo>
                  <a:lnTo>
                    <a:pt x="886458" y="62737"/>
                  </a:lnTo>
                  <a:lnTo>
                    <a:pt x="805815" y="0"/>
                  </a:lnTo>
                </a:path>
              </a:pathLst>
            </a:custGeom>
            <a:ln w="127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969634" y="1753235"/>
            <a:ext cx="613410" cy="646430"/>
            <a:chOff x="5969634" y="1753235"/>
            <a:chExt cx="613410" cy="646430"/>
          </a:xfrm>
        </p:grpSpPr>
        <p:sp>
          <p:nvSpPr>
            <p:cNvPr id="10" name="object 10"/>
            <p:cNvSpPr/>
            <p:nvPr/>
          </p:nvSpPr>
          <p:spPr>
            <a:xfrm>
              <a:off x="6041885" y="2130551"/>
              <a:ext cx="207010" cy="266065"/>
            </a:xfrm>
            <a:custGeom>
              <a:avLst/>
              <a:gdLst/>
              <a:ahLst/>
              <a:cxnLst/>
              <a:rect l="l" t="t" r="r" b="b"/>
              <a:pathLst>
                <a:path w="207010" h="266064">
                  <a:moveTo>
                    <a:pt x="206883" y="250329"/>
                  </a:moveTo>
                  <a:lnTo>
                    <a:pt x="206502" y="249301"/>
                  </a:lnTo>
                  <a:lnTo>
                    <a:pt x="206248" y="248285"/>
                  </a:lnTo>
                  <a:lnTo>
                    <a:pt x="206502" y="248285"/>
                  </a:lnTo>
                  <a:lnTo>
                    <a:pt x="203974" y="236867"/>
                  </a:lnTo>
                  <a:lnTo>
                    <a:pt x="197535" y="207772"/>
                  </a:lnTo>
                  <a:lnTo>
                    <a:pt x="191096" y="178689"/>
                  </a:lnTo>
                  <a:lnTo>
                    <a:pt x="175641" y="178689"/>
                  </a:lnTo>
                  <a:lnTo>
                    <a:pt x="175641" y="236867"/>
                  </a:lnTo>
                  <a:lnTo>
                    <a:pt x="93726" y="236867"/>
                  </a:lnTo>
                  <a:lnTo>
                    <a:pt x="87630" y="207772"/>
                  </a:lnTo>
                  <a:lnTo>
                    <a:pt x="169164" y="207772"/>
                  </a:lnTo>
                  <a:lnTo>
                    <a:pt x="175641" y="236867"/>
                  </a:lnTo>
                  <a:lnTo>
                    <a:pt x="175641" y="178689"/>
                  </a:lnTo>
                  <a:lnTo>
                    <a:pt x="81407" y="178689"/>
                  </a:lnTo>
                  <a:lnTo>
                    <a:pt x="46863" y="14478"/>
                  </a:lnTo>
                  <a:lnTo>
                    <a:pt x="144678" y="14478"/>
                  </a:lnTo>
                  <a:lnTo>
                    <a:pt x="98031" y="0"/>
                  </a:lnTo>
                  <a:lnTo>
                    <a:pt x="0" y="0"/>
                  </a:lnTo>
                  <a:lnTo>
                    <a:pt x="16637" y="5092"/>
                  </a:lnTo>
                  <a:lnTo>
                    <a:pt x="69215" y="254520"/>
                  </a:lnTo>
                  <a:lnTo>
                    <a:pt x="69469" y="254520"/>
                  </a:lnTo>
                  <a:lnTo>
                    <a:pt x="70866" y="260985"/>
                  </a:lnTo>
                  <a:lnTo>
                    <a:pt x="76073" y="265938"/>
                  </a:lnTo>
                  <a:lnTo>
                    <a:pt x="200660" y="265938"/>
                  </a:lnTo>
                  <a:lnTo>
                    <a:pt x="206883" y="259461"/>
                  </a:lnTo>
                  <a:lnTo>
                    <a:pt x="206883" y="250329"/>
                  </a:lnTo>
                  <a:close/>
                </a:path>
              </a:pathLst>
            </a:custGeom>
            <a:solidFill>
              <a:srgbClr val="A209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8759" y="2145029"/>
              <a:ext cx="213633" cy="16421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04572" y="1785492"/>
              <a:ext cx="367030" cy="523875"/>
            </a:xfrm>
            <a:custGeom>
              <a:avLst/>
              <a:gdLst/>
              <a:ahLst/>
              <a:cxnLst/>
              <a:rect l="l" t="t" r="r" b="b"/>
              <a:pathLst>
                <a:path w="367029" h="523875">
                  <a:moveTo>
                    <a:pt x="366814" y="189115"/>
                  </a:moveTo>
                  <a:lnTo>
                    <a:pt x="359092" y="177063"/>
                  </a:lnTo>
                  <a:lnTo>
                    <a:pt x="341541" y="164592"/>
                  </a:lnTo>
                  <a:lnTo>
                    <a:pt x="320040" y="160020"/>
                  </a:lnTo>
                  <a:lnTo>
                    <a:pt x="320040" y="14605"/>
                  </a:lnTo>
                  <a:lnTo>
                    <a:pt x="317271" y="0"/>
                  </a:lnTo>
                  <a:lnTo>
                    <a:pt x="286258" y="0"/>
                  </a:lnTo>
                  <a:lnTo>
                    <a:pt x="292481" y="6489"/>
                  </a:lnTo>
                  <a:lnTo>
                    <a:pt x="292481" y="488061"/>
                  </a:lnTo>
                  <a:lnTo>
                    <a:pt x="286258" y="494677"/>
                  </a:lnTo>
                  <a:lnTo>
                    <a:pt x="271145" y="494677"/>
                  </a:lnTo>
                  <a:lnTo>
                    <a:pt x="264922" y="488061"/>
                  </a:lnTo>
                  <a:lnTo>
                    <a:pt x="264922" y="438785"/>
                  </a:lnTo>
                  <a:lnTo>
                    <a:pt x="264922" y="55880"/>
                  </a:lnTo>
                  <a:lnTo>
                    <a:pt x="237363" y="55880"/>
                  </a:lnTo>
                  <a:lnTo>
                    <a:pt x="237363" y="438785"/>
                  </a:lnTo>
                  <a:lnTo>
                    <a:pt x="97815" y="395490"/>
                  </a:lnTo>
                  <a:lnTo>
                    <a:pt x="0" y="395490"/>
                  </a:lnTo>
                  <a:lnTo>
                    <a:pt x="237363" y="469138"/>
                  </a:lnTo>
                  <a:lnTo>
                    <a:pt x="237363" y="480060"/>
                  </a:lnTo>
                  <a:lnTo>
                    <a:pt x="240601" y="497078"/>
                  </a:lnTo>
                  <a:lnTo>
                    <a:pt x="249453" y="510959"/>
                  </a:lnTo>
                  <a:lnTo>
                    <a:pt x="262597" y="520319"/>
                  </a:lnTo>
                  <a:lnTo>
                    <a:pt x="278765" y="523748"/>
                  </a:lnTo>
                  <a:lnTo>
                    <a:pt x="294868" y="520319"/>
                  </a:lnTo>
                  <a:lnTo>
                    <a:pt x="307975" y="510959"/>
                  </a:lnTo>
                  <a:lnTo>
                    <a:pt x="316814" y="497078"/>
                  </a:lnTo>
                  <a:lnTo>
                    <a:pt x="317271" y="494677"/>
                  </a:lnTo>
                  <a:lnTo>
                    <a:pt x="320040" y="480060"/>
                  </a:lnTo>
                  <a:lnTo>
                    <a:pt x="320040" y="334645"/>
                  </a:lnTo>
                  <a:lnTo>
                    <a:pt x="341541" y="330073"/>
                  </a:lnTo>
                  <a:lnTo>
                    <a:pt x="359092" y="317601"/>
                  </a:lnTo>
                  <a:lnTo>
                    <a:pt x="366788" y="305562"/>
                  </a:lnTo>
                  <a:lnTo>
                    <a:pt x="320040" y="305562"/>
                  </a:lnTo>
                  <a:lnTo>
                    <a:pt x="320040" y="189115"/>
                  </a:lnTo>
                  <a:lnTo>
                    <a:pt x="366814" y="189115"/>
                  </a:lnTo>
                  <a:close/>
                </a:path>
              </a:pathLst>
            </a:custGeom>
            <a:solidFill>
              <a:srgbClr val="A209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2809" y="1931035"/>
              <a:ext cx="167108" cy="20358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041885" y="1756422"/>
              <a:ext cx="538480" cy="334645"/>
            </a:xfrm>
            <a:custGeom>
              <a:avLst/>
              <a:gdLst/>
              <a:ahLst/>
              <a:cxnLst/>
              <a:rect l="l" t="t" r="r" b="b"/>
              <a:pathLst>
                <a:path w="538479" h="334644">
                  <a:moveTo>
                    <a:pt x="479958" y="29070"/>
                  </a:moveTo>
                  <a:lnTo>
                    <a:pt x="479501" y="26670"/>
                  </a:lnTo>
                  <a:lnTo>
                    <a:pt x="470662" y="12788"/>
                  </a:lnTo>
                  <a:lnTo>
                    <a:pt x="457555" y="3429"/>
                  </a:lnTo>
                  <a:lnTo>
                    <a:pt x="441452" y="0"/>
                  </a:lnTo>
                  <a:lnTo>
                    <a:pt x="425284" y="3429"/>
                  </a:lnTo>
                  <a:lnTo>
                    <a:pt x="412140" y="12788"/>
                  </a:lnTo>
                  <a:lnTo>
                    <a:pt x="403288" y="26670"/>
                  </a:lnTo>
                  <a:lnTo>
                    <a:pt x="400050" y="43675"/>
                  </a:lnTo>
                  <a:lnTo>
                    <a:pt x="400050" y="54610"/>
                  </a:lnTo>
                  <a:lnTo>
                    <a:pt x="0" y="178676"/>
                  </a:lnTo>
                  <a:lnTo>
                    <a:pt x="97701" y="178676"/>
                  </a:lnTo>
                  <a:lnTo>
                    <a:pt x="400050" y="84950"/>
                  </a:lnTo>
                  <a:lnTo>
                    <a:pt x="427609" y="84950"/>
                  </a:lnTo>
                  <a:lnTo>
                    <a:pt x="427609" y="35560"/>
                  </a:lnTo>
                  <a:lnTo>
                    <a:pt x="433832" y="29070"/>
                  </a:lnTo>
                  <a:lnTo>
                    <a:pt x="479958" y="29070"/>
                  </a:lnTo>
                  <a:close/>
                </a:path>
                <a:path w="538479" h="334644">
                  <a:moveTo>
                    <a:pt x="537972" y="247256"/>
                  </a:moveTo>
                  <a:lnTo>
                    <a:pt x="533628" y="224624"/>
                  </a:lnTo>
                  <a:lnTo>
                    <a:pt x="529501" y="218186"/>
                  </a:lnTo>
                  <a:lnTo>
                    <a:pt x="482727" y="218186"/>
                  </a:lnTo>
                  <a:lnTo>
                    <a:pt x="493483" y="220472"/>
                  </a:lnTo>
                  <a:lnTo>
                    <a:pt x="502285" y="226720"/>
                  </a:lnTo>
                  <a:lnTo>
                    <a:pt x="508241" y="235966"/>
                  </a:lnTo>
                  <a:lnTo>
                    <a:pt x="510413" y="247256"/>
                  </a:lnTo>
                  <a:lnTo>
                    <a:pt x="510413" y="305435"/>
                  </a:lnTo>
                  <a:lnTo>
                    <a:pt x="508241" y="316801"/>
                  </a:lnTo>
                  <a:lnTo>
                    <a:pt x="502285" y="326085"/>
                  </a:lnTo>
                  <a:lnTo>
                    <a:pt x="493483" y="332346"/>
                  </a:lnTo>
                  <a:lnTo>
                    <a:pt x="482727" y="334632"/>
                  </a:lnTo>
                  <a:lnTo>
                    <a:pt x="529475" y="334632"/>
                  </a:lnTo>
                  <a:lnTo>
                    <a:pt x="533628" y="328142"/>
                  </a:lnTo>
                  <a:lnTo>
                    <a:pt x="537972" y="305435"/>
                  </a:lnTo>
                  <a:lnTo>
                    <a:pt x="537972" y="247256"/>
                  </a:lnTo>
                  <a:close/>
                </a:path>
              </a:pathLst>
            </a:custGeom>
            <a:solidFill>
              <a:srgbClr val="A209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55612" y="1785492"/>
              <a:ext cx="497205" cy="494665"/>
            </a:xfrm>
            <a:custGeom>
              <a:avLst/>
              <a:gdLst/>
              <a:ahLst/>
              <a:cxnLst/>
              <a:rect l="l" t="t" r="r" b="b"/>
              <a:pathLst>
                <a:path w="497204" h="494664">
                  <a:moveTo>
                    <a:pt x="496695" y="276352"/>
                  </a:moveTo>
                  <a:lnTo>
                    <a:pt x="496695" y="276352"/>
                  </a:lnTo>
                  <a:lnTo>
                    <a:pt x="469011" y="305561"/>
                  </a:lnTo>
                  <a:lnTo>
                    <a:pt x="469011" y="189103"/>
                  </a:lnTo>
                  <a:lnTo>
                    <a:pt x="469011" y="189103"/>
                  </a:lnTo>
                  <a:lnTo>
                    <a:pt x="479766" y="191396"/>
                  </a:lnTo>
                  <a:lnTo>
                    <a:pt x="488567" y="197642"/>
                  </a:lnTo>
                  <a:lnTo>
                    <a:pt x="494514" y="206890"/>
                  </a:lnTo>
                  <a:lnTo>
                    <a:pt x="496695" y="218186"/>
                  </a:lnTo>
                  <a:lnTo>
                    <a:pt x="496695" y="227274"/>
                  </a:lnTo>
                  <a:lnTo>
                    <a:pt x="496695" y="247269"/>
                  </a:lnTo>
                  <a:lnTo>
                    <a:pt x="496695" y="267262"/>
                  </a:lnTo>
                  <a:lnTo>
                    <a:pt x="496695" y="276352"/>
                  </a:lnTo>
                  <a:close/>
                </a:path>
                <a:path w="497204" h="494664">
                  <a:moveTo>
                    <a:pt x="441451" y="480059"/>
                  </a:moveTo>
                  <a:lnTo>
                    <a:pt x="441451" y="488061"/>
                  </a:lnTo>
                  <a:lnTo>
                    <a:pt x="435227" y="494665"/>
                  </a:lnTo>
                  <a:lnTo>
                    <a:pt x="427736" y="494665"/>
                  </a:lnTo>
                  <a:lnTo>
                    <a:pt x="420115" y="494665"/>
                  </a:lnTo>
                  <a:lnTo>
                    <a:pt x="413893" y="488061"/>
                  </a:lnTo>
                  <a:lnTo>
                    <a:pt x="413893" y="480059"/>
                  </a:lnTo>
                  <a:lnTo>
                    <a:pt x="413893" y="14604"/>
                  </a:lnTo>
                  <a:lnTo>
                    <a:pt x="413893" y="6476"/>
                  </a:lnTo>
                  <a:lnTo>
                    <a:pt x="420115" y="0"/>
                  </a:lnTo>
                  <a:lnTo>
                    <a:pt x="427736" y="0"/>
                  </a:lnTo>
                  <a:lnTo>
                    <a:pt x="435227" y="0"/>
                  </a:lnTo>
                  <a:lnTo>
                    <a:pt x="441451" y="6476"/>
                  </a:lnTo>
                  <a:lnTo>
                    <a:pt x="441451" y="14604"/>
                  </a:lnTo>
                  <a:lnTo>
                    <a:pt x="441451" y="87331"/>
                  </a:lnTo>
                  <a:lnTo>
                    <a:pt x="441451" y="247331"/>
                  </a:lnTo>
                  <a:lnTo>
                    <a:pt x="441451" y="407332"/>
                  </a:lnTo>
                  <a:lnTo>
                    <a:pt x="441451" y="480059"/>
                  </a:lnTo>
                  <a:close/>
                </a:path>
                <a:path w="497204" h="494664">
                  <a:moveTo>
                    <a:pt x="386334" y="438784"/>
                  </a:moveTo>
                  <a:lnTo>
                    <a:pt x="0" y="318897"/>
                  </a:lnTo>
                  <a:lnTo>
                    <a:pt x="0" y="175640"/>
                  </a:lnTo>
                  <a:lnTo>
                    <a:pt x="386334" y="55880"/>
                  </a:lnTo>
                  <a:lnTo>
                    <a:pt x="386334" y="115708"/>
                  </a:lnTo>
                  <a:lnTo>
                    <a:pt x="386334" y="247331"/>
                  </a:lnTo>
                  <a:lnTo>
                    <a:pt x="386334" y="378956"/>
                  </a:lnTo>
                  <a:lnTo>
                    <a:pt x="386334" y="438784"/>
                  </a:lnTo>
                  <a:close/>
                </a:path>
              </a:pathLst>
            </a:custGeom>
            <a:ln w="6350">
              <a:solidFill>
                <a:srgbClr val="9D2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5585" y="2141855"/>
              <a:ext cx="122299" cy="17056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972809" y="1756410"/>
              <a:ext cx="607060" cy="640080"/>
            </a:xfrm>
            <a:custGeom>
              <a:avLst/>
              <a:gdLst/>
              <a:ahLst/>
              <a:cxnLst/>
              <a:rect l="l" t="t" r="r" b="b"/>
              <a:pathLst>
                <a:path w="607059" h="640080">
                  <a:moveTo>
                    <a:pt x="244728" y="610997"/>
                  </a:moveTo>
                  <a:lnTo>
                    <a:pt x="162813" y="610997"/>
                  </a:lnTo>
                  <a:lnTo>
                    <a:pt x="156716" y="581913"/>
                  </a:lnTo>
                  <a:lnTo>
                    <a:pt x="238251" y="581913"/>
                  </a:lnTo>
                  <a:lnTo>
                    <a:pt x="238251" y="581913"/>
                  </a:lnTo>
                  <a:lnTo>
                    <a:pt x="239264" y="586458"/>
                  </a:lnTo>
                  <a:lnTo>
                    <a:pt x="241490" y="596455"/>
                  </a:lnTo>
                  <a:lnTo>
                    <a:pt x="243716" y="606451"/>
                  </a:lnTo>
                  <a:lnTo>
                    <a:pt x="244728" y="610997"/>
                  </a:lnTo>
                  <a:close/>
                </a:path>
                <a:path w="607059" h="640080">
                  <a:moveTo>
                    <a:pt x="55243" y="349122"/>
                  </a:moveTo>
                  <a:lnTo>
                    <a:pt x="27559" y="349122"/>
                  </a:lnTo>
                  <a:lnTo>
                    <a:pt x="27559" y="203706"/>
                  </a:lnTo>
                  <a:lnTo>
                    <a:pt x="55243" y="203706"/>
                  </a:lnTo>
                  <a:lnTo>
                    <a:pt x="55243" y="226429"/>
                  </a:lnTo>
                  <a:lnTo>
                    <a:pt x="55243" y="276415"/>
                  </a:lnTo>
                  <a:lnTo>
                    <a:pt x="55243" y="326401"/>
                  </a:lnTo>
                  <a:lnTo>
                    <a:pt x="55243" y="349122"/>
                  </a:lnTo>
                  <a:close/>
                </a:path>
                <a:path w="607059" h="640080">
                  <a:moveTo>
                    <a:pt x="551813" y="189101"/>
                  </a:moveTo>
                  <a:lnTo>
                    <a:pt x="551813" y="189101"/>
                  </a:lnTo>
                  <a:lnTo>
                    <a:pt x="510538" y="0"/>
                  </a:lnTo>
                  <a:lnTo>
                    <a:pt x="510538" y="0"/>
                  </a:lnTo>
                  <a:lnTo>
                    <a:pt x="469138" y="43687"/>
                  </a:lnTo>
                  <a:lnTo>
                    <a:pt x="469138" y="54610"/>
                  </a:lnTo>
                  <a:lnTo>
                    <a:pt x="0" y="203706"/>
                  </a:lnTo>
                  <a:lnTo>
                    <a:pt x="0" y="349122"/>
                  </a:lnTo>
                  <a:lnTo>
                    <a:pt x="0" y="349122"/>
                  </a:lnTo>
                  <a:lnTo>
                    <a:pt x="2162" y="360470"/>
                  </a:lnTo>
                  <a:lnTo>
                    <a:pt x="8064" y="369712"/>
                  </a:lnTo>
                  <a:lnTo>
                    <a:pt x="16822" y="375929"/>
                  </a:lnTo>
                  <a:lnTo>
                    <a:pt x="27559" y="378205"/>
                  </a:lnTo>
                  <a:lnTo>
                    <a:pt x="55243" y="378205"/>
                  </a:lnTo>
                  <a:lnTo>
                    <a:pt x="60325" y="378205"/>
                  </a:lnTo>
                  <a:lnTo>
                    <a:pt x="65023" y="376681"/>
                  </a:lnTo>
                  <a:lnTo>
                    <a:pt x="69087" y="374140"/>
                  </a:lnTo>
                  <a:lnTo>
                    <a:pt x="85725" y="379222"/>
                  </a:lnTo>
                  <a:lnTo>
                    <a:pt x="138301" y="628650"/>
                  </a:lnTo>
                  <a:lnTo>
                    <a:pt x="138556" y="628650"/>
                  </a:lnTo>
                  <a:lnTo>
                    <a:pt x="139953" y="635126"/>
                  </a:lnTo>
                  <a:lnTo>
                    <a:pt x="145161" y="640079"/>
                  </a:lnTo>
                  <a:lnTo>
                    <a:pt x="151764" y="640079"/>
                  </a:lnTo>
                  <a:lnTo>
                    <a:pt x="262126" y="640079"/>
                  </a:lnTo>
                  <a:lnTo>
                    <a:pt x="269747" y="640079"/>
                  </a:lnTo>
                  <a:lnTo>
                    <a:pt x="269747" y="640079"/>
                  </a:lnTo>
                  <a:lnTo>
                    <a:pt x="275970" y="633602"/>
                  </a:lnTo>
                  <a:lnTo>
                    <a:pt x="275336" y="622426"/>
                  </a:lnTo>
                  <a:lnTo>
                    <a:pt x="275588" y="622426"/>
                  </a:lnTo>
                  <a:lnTo>
                    <a:pt x="231775" y="424561"/>
                  </a:lnTo>
                  <a:lnTo>
                    <a:pt x="469138" y="498220"/>
                  </a:lnTo>
                  <a:lnTo>
                    <a:pt x="469138" y="509141"/>
                  </a:lnTo>
                  <a:lnTo>
                    <a:pt x="472374" y="526148"/>
                  </a:lnTo>
                  <a:lnTo>
                    <a:pt x="481218" y="540035"/>
                  </a:lnTo>
                  <a:lnTo>
                    <a:pt x="494373" y="549398"/>
                  </a:lnTo>
                  <a:lnTo>
                    <a:pt x="510538" y="552830"/>
                  </a:lnTo>
                  <a:lnTo>
                    <a:pt x="526633" y="549398"/>
                  </a:lnTo>
                  <a:lnTo>
                    <a:pt x="539749" y="540035"/>
                  </a:lnTo>
                  <a:lnTo>
                    <a:pt x="548579" y="526148"/>
                  </a:lnTo>
                  <a:lnTo>
                    <a:pt x="551813" y="509141"/>
                  </a:lnTo>
                  <a:lnTo>
                    <a:pt x="551813" y="363726"/>
                  </a:lnTo>
                  <a:lnTo>
                    <a:pt x="573305" y="359155"/>
                  </a:lnTo>
                  <a:lnTo>
                    <a:pt x="590866" y="346678"/>
                  </a:lnTo>
                  <a:lnTo>
                    <a:pt x="602713" y="328152"/>
                  </a:lnTo>
                  <a:lnTo>
                    <a:pt x="607059" y="305435"/>
                  </a:lnTo>
                  <a:lnTo>
                    <a:pt x="607059" y="247267"/>
                  </a:lnTo>
                  <a:lnTo>
                    <a:pt x="607059" y="247267"/>
                  </a:lnTo>
                  <a:lnTo>
                    <a:pt x="551813" y="189101"/>
                  </a:lnTo>
                </a:path>
              </a:pathLst>
            </a:custGeom>
            <a:ln w="6350">
              <a:solidFill>
                <a:srgbClr val="9D2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453880" y="2001520"/>
            <a:ext cx="833119" cy="652780"/>
            <a:chOff x="9453880" y="2001520"/>
            <a:chExt cx="833119" cy="65278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39883" y="2502534"/>
              <a:ext cx="261113" cy="14541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460230" y="2007882"/>
              <a:ext cx="820419" cy="494665"/>
            </a:xfrm>
            <a:custGeom>
              <a:avLst/>
              <a:gdLst/>
              <a:ahLst/>
              <a:cxnLst/>
              <a:rect l="l" t="t" r="r" b="b"/>
              <a:pathLst>
                <a:path w="820420" h="494664">
                  <a:moveTo>
                    <a:pt x="372872" y="203695"/>
                  </a:moveTo>
                  <a:lnTo>
                    <a:pt x="369938" y="192354"/>
                  </a:lnTo>
                  <a:lnTo>
                    <a:pt x="361975" y="183108"/>
                  </a:lnTo>
                  <a:lnTo>
                    <a:pt x="350151" y="176898"/>
                  </a:lnTo>
                  <a:lnTo>
                    <a:pt x="335661" y="174625"/>
                  </a:lnTo>
                  <a:lnTo>
                    <a:pt x="335661" y="203695"/>
                  </a:lnTo>
                  <a:lnTo>
                    <a:pt x="335661" y="349110"/>
                  </a:lnTo>
                  <a:lnTo>
                    <a:pt x="186436" y="349110"/>
                  </a:lnTo>
                  <a:lnTo>
                    <a:pt x="186436" y="203695"/>
                  </a:lnTo>
                  <a:lnTo>
                    <a:pt x="335661" y="203695"/>
                  </a:lnTo>
                  <a:lnTo>
                    <a:pt x="335661" y="174625"/>
                  </a:lnTo>
                  <a:lnTo>
                    <a:pt x="186436" y="174625"/>
                  </a:lnTo>
                  <a:lnTo>
                    <a:pt x="171919" y="176898"/>
                  </a:lnTo>
                  <a:lnTo>
                    <a:pt x="160045" y="183108"/>
                  </a:lnTo>
                  <a:lnTo>
                    <a:pt x="152031" y="192354"/>
                  </a:lnTo>
                  <a:lnTo>
                    <a:pt x="149098" y="203695"/>
                  </a:lnTo>
                  <a:lnTo>
                    <a:pt x="149098" y="349110"/>
                  </a:lnTo>
                  <a:lnTo>
                    <a:pt x="152031" y="360464"/>
                  </a:lnTo>
                  <a:lnTo>
                    <a:pt x="160045" y="369709"/>
                  </a:lnTo>
                  <a:lnTo>
                    <a:pt x="171919" y="375920"/>
                  </a:lnTo>
                  <a:lnTo>
                    <a:pt x="186436" y="378193"/>
                  </a:lnTo>
                  <a:lnTo>
                    <a:pt x="335661" y="378193"/>
                  </a:lnTo>
                  <a:lnTo>
                    <a:pt x="350151" y="375920"/>
                  </a:lnTo>
                  <a:lnTo>
                    <a:pt x="361975" y="369709"/>
                  </a:lnTo>
                  <a:lnTo>
                    <a:pt x="369938" y="360464"/>
                  </a:lnTo>
                  <a:lnTo>
                    <a:pt x="372872" y="349110"/>
                  </a:lnTo>
                  <a:lnTo>
                    <a:pt x="372872" y="203695"/>
                  </a:lnTo>
                  <a:close/>
                </a:path>
                <a:path w="820420" h="494664">
                  <a:moveTo>
                    <a:pt x="559308" y="297421"/>
                  </a:moveTo>
                  <a:lnTo>
                    <a:pt x="551040" y="290944"/>
                  </a:lnTo>
                  <a:lnTo>
                    <a:pt x="455790" y="290944"/>
                  </a:lnTo>
                  <a:lnTo>
                    <a:pt x="447548" y="297421"/>
                  </a:lnTo>
                  <a:lnTo>
                    <a:pt x="447548" y="313563"/>
                  </a:lnTo>
                  <a:lnTo>
                    <a:pt x="455790" y="320027"/>
                  </a:lnTo>
                  <a:lnTo>
                    <a:pt x="551040" y="320027"/>
                  </a:lnTo>
                  <a:lnTo>
                    <a:pt x="559308" y="313563"/>
                  </a:lnTo>
                  <a:lnTo>
                    <a:pt x="559308" y="297421"/>
                  </a:lnTo>
                  <a:close/>
                </a:path>
                <a:path w="820420" h="494664">
                  <a:moveTo>
                    <a:pt x="596646" y="181089"/>
                  </a:moveTo>
                  <a:lnTo>
                    <a:pt x="588264" y="174625"/>
                  </a:lnTo>
                  <a:lnTo>
                    <a:pt x="455790" y="174625"/>
                  </a:lnTo>
                  <a:lnTo>
                    <a:pt x="447548" y="181089"/>
                  </a:lnTo>
                  <a:lnTo>
                    <a:pt x="447548" y="197091"/>
                  </a:lnTo>
                  <a:lnTo>
                    <a:pt x="455790" y="203695"/>
                  </a:lnTo>
                  <a:lnTo>
                    <a:pt x="588264" y="203695"/>
                  </a:lnTo>
                  <a:lnTo>
                    <a:pt x="596646" y="197091"/>
                  </a:lnTo>
                  <a:lnTo>
                    <a:pt x="596646" y="181089"/>
                  </a:lnTo>
                  <a:close/>
                </a:path>
                <a:path w="820420" h="494664">
                  <a:moveTo>
                    <a:pt x="671322" y="355600"/>
                  </a:moveTo>
                  <a:lnTo>
                    <a:pt x="662940" y="349110"/>
                  </a:lnTo>
                  <a:lnTo>
                    <a:pt x="455790" y="349110"/>
                  </a:lnTo>
                  <a:lnTo>
                    <a:pt x="447548" y="355600"/>
                  </a:lnTo>
                  <a:lnTo>
                    <a:pt x="447548" y="371716"/>
                  </a:lnTo>
                  <a:lnTo>
                    <a:pt x="455790" y="378193"/>
                  </a:lnTo>
                  <a:lnTo>
                    <a:pt x="662940" y="378193"/>
                  </a:lnTo>
                  <a:lnTo>
                    <a:pt x="671322" y="371716"/>
                  </a:lnTo>
                  <a:lnTo>
                    <a:pt x="671322" y="355600"/>
                  </a:lnTo>
                  <a:close/>
                </a:path>
                <a:path w="820420" h="494664">
                  <a:moveTo>
                    <a:pt x="671322" y="239255"/>
                  </a:moveTo>
                  <a:lnTo>
                    <a:pt x="662940" y="232778"/>
                  </a:lnTo>
                  <a:lnTo>
                    <a:pt x="455790" y="232778"/>
                  </a:lnTo>
                  <a:lnTo>
                    <a:pt x="447548" y="239255"/>
                  </a:lnTo>
                  <a:lnTo>
                    <a:pt x="447548" y="255384"/>
                  </a:lnTo>
                  <a:lnTo>
                    <a:pt x="455790" y="261874"/>
                  </a:lnTo>
                  <a:lnTo>
                    <a:pt x="662940" y="261874"/>
                  </a:lnTo>
                  <a:lnTo>
                    <a:pt x="671322" y="255384"/>
                  </a:lnTo>
                  <a:lnTo>
                    <a:pt x="671322" y="239255"/>
                  </a:lnTo>
                  <a:close/>
                </a:path>
                <a:path w="820420" h="494664">
                  <a:moveTo>
                    <a:pt x="820420" y="58153"/>
                  </a:moveTo>
                  <a:lnTo>
                    <a:pt x="817473" y="46863"/>
                  </a:lnTo>
                  <a:lnTo>
                    <a:pt x="809459" y="37617"/>
                  </a:lnTo>
                  <a:lnTo>
                    <a:pt x="797585" y="31369"/>
                  </a:lnTo>
                  <a:lnTo>
                    <a:pt x="783069" y="29070"/>
                  </a:lnTo>
                  <a:lnTo>
                    <a:pt x="783069" y="58153"/>
                  </a:lnTo>
                  <a:lnTo>
                    <a:pt x="783069" y="87249"/>
                  </a:lnTo>
                  <a:lnTo>
                    <a:pt x="745871" y="87249"/>
                  </a:lnTo>
                  <a:lnTo>
                    <a:pt x="745871" y="116319"/>
                  </a:lnTo>
                  <a:lnTo>
                    <a:pt x="745871" y="465442"/>
                  </a:lnTo>
                  <a:lnTo>
                    <a:pt x="74549" y="465442"/>
                  </a:lnTo>
                  <a:lnTo>
                    <a:pt x="74549" y="116319"/>
                  </a:lnTo>
                  <a:lnTo>
                    <a:pt x="745871" y="116319"/>
                  </a:lnTo>
                  <a:lnTo>
                    <a:pt x="745871" y="87249"/>
                  </a:lnTo>
                  <a:lnTo>
                    <a:pt x="37338" y="87249"/>
                  </a:lnTo>
                  <a:lnTo>
                    <a:pt x="37338" y="58153"/>
                  </a:lnTo>
                  <a:lnTo>
                    <a:pt x="783069" y="58153"/>
                  </a:lnTo>
                  <a:lnTo>
                    <a:pt x="783069" y="29070"/>
                  </a:lnTo>
                  <a:lnTo>
                    <a:pt x="447548" y="29070"/>
                  </a:lnTo>
                  <a:lnTo>
                    <a:pt x="444601" y="17780"/>
                  </a:lnTo>
                  <a:lnTo>
                    <a:pt x="436587" y="8534"/>
                  </a:lnTo>
                  <a:lnTo>
                    <a:pt x="424713" y="2286"/>
                  </a:lnTo>
                  <a:lnTo>
                    <a:pt x="410210" y="0"/>
                  </a:lnTo>
                  <a:lnTo>
                    <a:pt x="395693" y="2286"/>
                  </a:lnTo>
                  <a:lnTo>
                    <a:pt x="383819" y="8534"/>
                  </a:lnTo>
                  <a:lnTo>
                    <a:pt x="375805" y="17780"/>
                  </a:lnTo>
                  <a:lnTo>
                    <a:pt x="372872" y="29070"/>
                  </a:lnTo>
                  <a:lnTo>
                    <a:pt x="37338" y="29070"/>
                  </a:lnTo>
                  <a:lnTo>
                    <a:pt x="22821" y="31369"/>
                  </a:lnTo>
                  <a:lnTo>
                    <a:pt x="10947" y="37617"/>
                  </a:lnTo>
                  <a:lnTo>
                    <a:pt x="2933" y="46863"/>
                  </a:lnTo>
                  <a:lnTo>
                    <a:pt x="0" y="58153"/>
                  </a:lnTo>
                  <a:lnTo>
                    <a:pt x="0" y="87249"/>
                  </a:lnTo>
                  <a:lnTo>
                    <a:pt x="2933" y="98590"/>
                  </a:lnTo>
                  <a:lnTo>
                    <a:pt x="10947" y="107835"/>
                  </a:lnTo>
                  <a:lnTo>
                    <a:pt x="22821" y="114046"/>
                  </a:lnTo>
                  <a:lnTo>
                    <a:pt x="37338" y="116319"/>
                  </a:lnTo>
                  <a:lnTo>
                    <a:pt x="37338" y="465442"/>
                  </a:lnTo>
                  <a:lnTo>
                    <a:pt x="40259" y="476821"/>
                  </a:lnTo>
                  <a:lnTo>
                    <a:pt x="48221" y="486105"/>
                  </a:lnTo>
                  <a:lnTo>
                    <a:pt x="60045" y="492366"/>
                  </a:lnTo>
                  <a:lnTo>
                    <a:pt x="74549" y="494652"/>
                  </a:lnTo>
                  <a:lnTo>
                    <a:pt x="745871" y="494652"/>
                  </a:lnTo>
                  <a:lnTo>
                    <a:pt x="760361" y="492366"/>
                  </a:lnTo>
                  <a:lnTo>
                    <a:pt x="772185" y="486105"/>
                  </a:lnTo>
                  <a:lnTo>
                    <a:pt x="780148" y="476821"/>
                  </a:lnTo>
                  <a:lnTo>
                    <a:pt x="783069" y="465442"/>
                  </a:lnTo>
                  <a:lnTo>
                    <a:pt x="783069" y="116319"/>
                  </a:lnTo>
                  <a:lnTo>
                    <a:pt x="797585" y="114046"/>
                  </a:lnTo>
                  <a:lnTo>
                    <a:pt x="809459" y="107835"/>
                  </a:lnTo>
                  <a:lnTo>
                    <a:pt x="817473" y="98590"/>
                  </a:lnTo>
                  <a:lnTo>
                    <a:pt x="820420" y="87249"/>
                  </a:lnTo>
                  <a:lnTo>
                    <a:pt x="820420" y="58153"/>
                  </a:lnTo>
                  <a:close/>
                </a:path>
              </a:pathLst>
            </a:custGeom>
            <a:solidFill>
              <a:srgbClr val="BA91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460230" y="2007870"/>
              <a:ext cx="820419" cy="640080"/>
            </a:xfrm>
            <a:custGeom>
              <a:avLst/>
              <a:gdLst/>
              <a:ahLst/>
              <a:cxnLst/>
              <a:rect l="l" t="t" r="r" b="b"/>
              <a:pathLst>
                <a:path w="820420" h="640080">
                  <a:moveTo>
                    <a:pt x="783081" y="87248"/>
                  </a:moveTo>
                  <a:lnTo>
                    <a:pt x="37338" y="87248"/>
                  </a:lnTo>
                  <a:lnTo>
                    <a:pt x="37338" y="58164"/>
                  </a:lnTo>
                  <a:lnTo>
                    <a:pt x="783081" y="58164"/>
                  </a:lnTo>
                  <a:lnTo>
                    <a:pt x="783081" y="62709"/>
                  </a:lnTo>
                  <a:lnTo>
                    <a:pt x="783081" y="72707"/>
                  </a:lnTo>
                  <a:lnTo>
                    <a:pt x="783081" y="82703"/>
                  </a:lnTo>
                  <a:lnTo>
                    <a:pt x="783081" y="87248"/>
                  </a:lnTo>
                  <a:close/>
                </a:path>
                <a:path w="820420" h="640080">
                  <a:moveTo>
                    <a:pt x="745870" y="465454"/>
                  </a:moveTo>
                  <a:lnTo>
                    <a:pt x="74548" y="465454"/>
                  </a:lnTo>
                  <a:lnTo>
                    <a:pt x="74548" y="116331"/>
                  </a:lnTo>
                  <a:lnTo>
                    <a:pt x="745870" y="116331"/>
                  </a:lnTo>
                  <a:lnTo>
                    <a:pt x="745870" y="170881"/>
                  </a:lnTo>
                  <a:lnTo>
                    <a:pt x="745870" y="290893"/>
                  </a:lnTo>
                  <a:lnTo>
                    <a:pt x="745870" y="410903"/>
                  </a:lnTo>
                  <a:lnTo>
                    <a:pt x="745870" y="465454"/>
                  </a:lnTo>
                  <a:close/>
                </a:path>
                <a:path w="820420" h="640080">
                  <a:moveTo>
                    <a:pt x="783081" y="29082"/>
                  </a:moveTo>
                  <a:lnTo>
                    <a:pt x="783081" y="29082"/>
                  </a:lnTo>
                  <a:lnTo>
                    <a:pt x="410209" y="0"/>
                  </a:lnTo>
                  <a:lnTo>
                    <a:pt x="410209" y="0"/>
                  </a:lnTo>
                  <a:lnTo>
                    <a:pt x="0" y="58164"/>
                  </a:lnTo>
                  <a:lnTo>
                    <a:pt x="0" y="87248"/>
                  </a:lnTo>
                  <a:lnTo>
                    <a:pt x="0" y="87248"/>
                  </a:lnTo>
                  <a:lnTo>
                    <a:pt x="2940" y="98597"/>
                  </a:lnTo>
                  <a:lnTo>
                    <a:pt x="10952" y="107838"/>
                  </a:lnTo>
                  <a:lnTo>
                    <a:pt x="22824" y="114055"/>
                  </a:lnTo>
                  <a:lnTo>
                    <a:pt x="37338" y="116331"/>
                  </a:lnTo>
                  <a:lnTo>
                    <a:pt x="37338" y="465454"/>
                  </a:lnTo>
                  <a:lnTo>
                    <a:pt x="40259" y="476823"/>
                  </a:lnTo>
                  <a:lnTo>
                    <a:pt x="48228" y="486108"/>
                  </a:lnTo>
                  <a:lnTo>
                    <a:pt x="60055" y="492369"/>
                  </a:lnTo>
                  <a:lnTo>
                    <a:pt x="74548" y="494663"/>
                  </a:lnTo>
                  <a:lnTo>
                    <a:pt x="391540" y="494663"/>
                  </a:lnTo>
                  <a:lnTo>
                    <a:pt x="391540" y="532256"/>
                  </a:lnTo>
                  <a:lnTo>
                    <a:pt x="279653" y="621538"/>
                  </a:lnTo>
                  <a:lnTo>
                    <a:pt x="279653" y="625475"/>
                  </a:lnTo>
                  <a:lnTo>
                    <a:pt x="279653" y="633602"/>
                  </a:lnTo>
                  <a:lnTo>
                    <a:pt x="288036" y="640079"/>
                  </a:lnTo>
                  <a:lnTo>
                    <a:pt x="298322" y="640079"/>
                  </a:lnTo>
                  <a:lnTo>
                    <a:pt x="303529" y="640079"/>
                  </a:lnTo>
                  <a:lnTo>
                    <a:pt x="303529" y="640079"/>
                  </a:lnTo>
                  <a:lnTo>
                    <a:pt x="308101" y="638427"/>
                  </a:lnTo>
                  <a:lnTo>
                    <a:pt x="311530" y="635762"/>
                  </a:lnTo>
                  <a:lnTo>
                    <a:pt x="410209" y="558800"/>
                  </a:lnTo>
                  <a:lnTo>
                    <a:pt x="508888" y="635762"/>
                  </a:lnTo>
                  <a:lnTo>
                    <a:pt x="512318" y="638427"/>
                  </a:lnTo>
                  <a:lnTo>
                    <a:pt x="516890" y="640079"/>
                  </a:lnTo>
                  <a:lnTo>
                    <a:pt x="522097" y="640079"/>
                  </a:lnTo>
                  <a:lnTo>
                    <a:pt x="532384" y="640079"/>
                  </a:lnTo>
                  <a:lnTo>
                    <a:pt x="532384" y="640079"/>
                  </a:lnTo>
                  <a:lnTo>
                    <a:pt x="540766" y="633602"/>
                  </a:lnTo>
                  <a:lnTo>
                    <a:pt x="428877" y="494663"/>
                  </a:lnTo>
                  <a:lnTo>
                    <a:pt x="745870" y="494663"/>
                  </a:lnTo>
                  <a:lnTo>
                    <a:pt x="760364" y="492369"/>
                  </a:lnTo>
                  <a:lnTo>
                    <a:pt x="772190" y="486108"/>
                  </a:lnTo>
                  <a:lnTo>
                    <a:pt x="780160" y="476823"/>
                  </a:lnTo>
                  <a:lnTo>
                    <a:pt x="783081" y="465454"/>
                  </a:lnTo>
                  <a:lnTo>
                    <a:pt x="783081" y="116331"/>
                  </a:lnTo>
                  <a:lnTo>
                    <a:pt x="797595" y="114055"/>
                  </a:lnTo>
                  <a:lnTo>
                    <a:pt x="809465" y="107838"/>
                  </a:lnTo>
                  <a:lnTo>
                    <a:pt x="817478" y="98597"/>
                  </a:lnTo>
                  <a:lnTo>
                    <a:pt x="820419" y="87248"/>
                  </a:lnTo>
                  <a:lnTo>
                    <a:pt x="820419" y="58164"/>
                  </a:lnTo>
                  <a:lnTo>
                    <a:pt x="820419" y="58164"/>
                  </a:lnTo>
                  <a:lnTo>
                    <a:pt x="783081" y="29082"/>
                  </a:lnTo>
                </a:path>
                <a:path w="820420" h="640080">
                  <a:moveTo>
                    <a:pt x="466216" y="378205"/>
                  </a:moveTo>
                  <a:lnTo>
                    <a:pt x="652652" y="378205"/>
                  </a:lnTo>
                  <a:lnTo>
                    <a:pt x="662940" y="378205"/>
                  </a:lnTo>
                  <a:lnTo>
                    <a:pt x="671322" y="371728"/>
                  </a:lnTo>
                  <a:lnTo>
                    <a:pt x="671322" y="363726"/>
                  </a:lnTo>
                  <a:lnTo>
                    <a:pt x="671322" y="355600"/>
                  </a:lnTo>
                  <a:lnTo>
                    <a:pt x="662940" y="349122"/>
                  </a:lnTo>
                  <a:lnTo>
                    <a:pt x="652652" y="349122"/>
                  </a:lnTo>
                  <a:lnTo>
                    <a:pt x="466216" y="349122"/>
                  </a:lnTo>
                  <a:lnTo>
                    <a:pt x="455802" y="349122"/>
                  </a:lnTo>
                  <a:lnTo>
                    <a:pt x="447548" y="355600"/>
                  </a:lnTo>
                  <a:lnTo>
                    <a:pt x="447548" y="363726"/>
                  </a:lnTo>
                  <a:lnTo>
                    <a:pt x="447548" y="371728"/>
                  </a:lnTo>
                  <a:lnTo>
                    <a:pt x="455802" y="378205"/>
                  </a:lnTo>
                  <a:lnTo>
                    <a:pt x="466216" y="378205"/>
                  </a:lnTo>
                </a:path>
                <a:path w="820420" h="640080">
                  <a:moveTo>
                    <a:pt x="186436" y="203706"/>
                  </a:moveTo>
                  <a:lnTo>
                    <a:pt x="335661" y="203706"/>
                  </a:lnTo>
                  <a:lnTo>
                    <a:pt x="335661" y="349122"/>
                  </a:lnTo>
                  <a:lnTo>
                    <a:pt x="186436" y="349122"/>
                  </a:lnTo>
                  <a:lnTo>
                    <a:pt x="186436" y="326401"/>
                  </a:lnTo>
                  <a:lnTo>
                    <a:pt x="186436" y="276415"/>
                  </a:lnTo>
                  <a:lnTo>
                    <a:pt x="186436" y="226429"/>
                  </a:lnTo>
                  <a:lnTo>
                    <a:pt x="186436" y="203706"/>
                  </a:lnTo>
                  <a:close/>
                </a:path>
                <a:path w="820420" h="640080">
                  <a:moveTo>
                    <a:pt x="186436" y="378205"/>
                  </a:moveTo>
                  <a:lnTo>
                    <a:pt x="335661" y="378205"/>
                  </a:lnTo>
                  <a:lnTo>
                    <a:pt x="335661" y="378205"/>
                  </a:lnTo>
                  <a:lnTo>
                    <a:pt x="350154" y="375929"/>
                  </a:lnTo>
                  <a:lnTo>
                    <a:pt x="361981" y="369712"/>
                  </a:lnTo>
                  <a:lnTo>
                    <a:pt x="369949" y="360470"/>
                  </a:lnTo>
                  <a:lnTo>
                    <a:pt x="372872" y="349122"/>
                  </a:lnTo>
                  <a:lnTo>
                    <a:pt x="372872" y="203706"/>
                  </a:lnTo>
                  <a:lnTo>
                    <a:pt x="372872" y="203706"/>
                  </a:lnTo>
                  <a:lnTo>
                    <a:pt x="335661" y="174625"/>
                  </a:lnTo>
                  <a:lnTo>
                    <a:pt x="186436" y="174625"/>
                  </a:lnTo>
                  <a:lnTo>
                    <a:pt x="186436" y="174625"/>
                  </a:lnTo>
                  <a:lnTo>
                    <a:pt x="149097" y="203706"/>
                  </a:lnTo>
                  <a:lnTo>
                    <a:pt x="149097" y="349122"/>
                  </a:lnTo>
                  <a:lnTo>
                    <a:pt x="149097" y="349122"/>
                  </a:lnTo>
                  <a:lnTo>
                    <a:pt x="152038" y="360470"/>
                  </a:lnTo>
                  <a:lnTo>
                    <a:pt x="160050" y="369712"/>
                  </a:lnTo>
                  <a:lnTo>
                    <a:pt x="171922" y="375929"/>
                  </a:lnTo>
                  <a:lnTo>
                    <a:pt x="186436" y="378205"/>
                  </a:lnTo>
                </a:path>
                <a:path w="820420" h="640080">
                  <a:moveTo>
                    <a:pt x="466216" y="320039"/>
                  </a:moveTo>
                  <a:lnTo>
                    <a:pt x="540766" y="320039"/>
                  </a:lnTo>
                  <a:lnTo>
                    <a:pt x="551052" y="320039"/>
                  </a:lnTo>
                  <a:lnTo>
                    <a:pt x="559308" y="313563"/>
                  </a:lnTo>
                  <a:lnTo>
                    <a:pt x="559308" y="305433"/>
                  </a:lnTo>
                  <a:lnTo>
                    <a:pt x="559308" y="297433"/>
                  </a:lnTo>
                  <a:lnTo>
                    <a:pt x="551052" y="290956"/>
                  </a:lnTo>
                  <a:lnTo>
                    <a:pt x="540766" y="290956"/>
                  </a:lnTo>
                  <a:lnTo>
                    <a:pt x="466216" y="290956"/>
                  </a:lnTo>
                  <a:lnTo>
                    <a:pt x="455802" y="290956"/>
                  </a:lnTo>
                  <a:lnTo>
                    <a:pt x="447548" y="297433"/>
                  </a:lnTo>
                  <a:lnTo>
                    <a:pt x="447548" y="305433"/>
                  </a:lnTo>
                  <a:lnTo>
                    <a:pt x="447548" y="313563"/>
                  </a:lnTo>
                  <a:lnTo>
                    <a:pt x="455802" y="320039"/>
                  </a:lnTo>
                  <a:lnTo>
                    <a:pt x="466216" y="320039"/>
                  </a:lnTo>
                </a:path>
                <a:path w="820420" h="640080">
                  <a:moveTo>
                    <a:pt x="466216" y="203706"/>
                  </a:moveTo>
                  <a:lnTo>
                    <a:pt x="577976" y="203706"/>
                  </a:lnTo>
                  <a:lnTo>
                    <a:pt x="588263" y="203706"/>
                  </a:lnTo>
                  <a:lnTo>
                    <a:pt x="596645" y="197103"/>
                  </a:lnTo>
                  <a:lnTo>
                    <a:pt x="596645" y="189101"/>
                  </a:lnTo>
                  <a:lnTo>
                    <a:pt x="596645" y="181100"/>
                  </a:lnTo>
                  <a:lnTo>
                    <a:pt x="588263" y="174625"/>
                  </a:lnTo>
                  <a:lnTo>
                    <a:pt x="577976" y="174625"/>
                  </a:lnTo>
                  <a:lnTo>
                    <a:pt x="466216" y="174625"/>
                  </a:lnTo>
                  <a:lnTo>
                    <a:pt x="455802" y="174625"/>
                  </a:lnTo>
                  <a:lnTo>
                    <a:pt x="447548" y="181100"/>
                  </a:lnTo>
                  <a:lnTo>
                    <a:pt x="447548" y="189101"/>
                  </a:lnTo>
                  <a:lnTo>
                    <a:pt x="447548" y="197103"/>
                  </a:lnTo>
                  <a:lnTo>
                    <a:pt x="455802" y="203706"/>
                  </a:lnTo>
                  <a:lnTo>
                    <a:pt x="466216" y="203706"/>
                  </a:lnTo>
                </a:path>
                <a:path w="820420" h="640080">
                  <a:moveTo>
                    <a:pt x="466216" y="261874"/>
                  </a:moveTo>
                  <a:lnTo>
                    <a:pt x="652652" y="261874"/>
                  </a:lnTo>
                  <a:lnTo>
                    <a:pt x="662940" y="261874"/>
                  </a:lnTo>
                  <a:lnTo>
                    <a:pt x="671322" y="255396"/>
                  </a:lnTo>
                  <a:lnTo>
                    <a:pt x="671322" y="247267"/>
                  </a:lnTo>
                  <a:lnTo>
                    <a:pt x="671322" y="239267"/>
                  </a:lnTo>
                  <a:lnTo>
                    <a:pt x="662940" y="232790"/>
                  </a:lnTo>
                  <a:lnTo>
                    <a:pt x="652652" y="232790"/>
                  </a:lnTo>
                  <a:lnTo>
                    <a:pt x="466216" y="232790"/>
                  </a:lnTo>
                  <a:lnTo>
                    <a:pt x="455802" y="232790"/>
                  </a:lnTo>
                  <a:lnTo>
                    <a:pt x="447548" y="239267"/>
                  </a:lnTo>
                  <a:lnTo>
                    <a:pt x="447548" y="247267"/>
                  </a:lnTo>
                  <a:lnTo>
                    <a:pt x="447548" y="255396"/>
                  </a:lnTo>
                  <a:lnTo>
                    <a:pt x="455802" y="261874"/>
                  </a:lnTo>
                  <a:lnTo>
                    <a:pt x="466216" y="261874"/>
                  </a:lnTo>
                </a:path>
              </a:pathLst>
            </a:custGeom>
            <a:ln w="12700">
              <a:solidFill>
                <a:srgbClr val="BA91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14737" y="4777276"/>
            <a:ext cx="959302" cy="428625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5913120" y="4243768"/>
            <a:ext cx="673100" cy="563880"/>
            <a:chOff x="5913120" y="4243768"/>
            <a:chExt cx="673100" cy="563880"/>
          </a:xfrm>
        </p:grpSpPr>
        <p:sp>
          <p:nvSpPr>
            <p:cNvPr id="24" name="object 24"/>
            <p:cNvSpPr/>
            <p:nvPr/>
          </p:nvSpPr>
          <p:spPr>
            <a:xfrm>
              <a:off x="5919470" y="4250118"/>
              <a:ext cx="660400" cy="551815"/>
            </a:xfrm>
            <a:custGeom>
              <a:avLst/>
              <a:gdLst/>
              <a:ahLst/>
              <a:cxnLst/>
              <a:rect l="l" t="t" r="r" b="b"/>
              <a:pathLst>
                <a:path w="660400" h="551814">
                  <a:moveTo>
                    <a:pt x="643699" y="25019"/>
                  </a:moveTo>
                  <a:lnTo>
                    <a:pt x="638340" y="18402"/>
                  </a:lnTo>
                  <a:lnTo>
                    <a:pt x="614476" y="4953"/>
                  </a:lnTo>
                  <a:lnTo>
                    <a:pt x="585343" y="0"/>
                  </a:lnTo>
                  <a:lnTo>
                    <a:pt x="569226" y="1168"/>
                  </a:lnTo>
                  <a:lnTo>
                    <a:pt x="554863" y="4686"/>
                  </a:lnTo>
                  <a:lnTo>
                    <a:pt x="542582" y="10566"/>
                  </a:lnTo>
                  <a:lnTo>
                    <a:pt x="521995" y="27787"/>
                  </a:lnTo>
                  <a:lnTo>
                    <a:pt x="187566" y="306959"/>
                  </a:lnTo>
                  <a:lnTo>
                    <a:pt x="165100" y="413385"/>
                  </a:lnTo>
                  <a:lnTo>
                    <a:pt x="292722" y="394589"/>
                  </a:lnTo>
                  <a:lnTo>
                    <a:pt x="307784" y="382016"/>
                  </a:lnTo>
                  <a:lnTo>
                    <a:pt x="341566" y="353822"/>
                  </a:lnTo>
                  <a:lnTo>
                    <a:pt x="637921" y="106426"/>
                  </a:lnTo>
                  <a:lnTo>
                    <a:pt x="596646" y="106426"/>
                  </a:lnTo>
                  <a:lnTo>
                    <a:pt x="577850" y="90779"/>
                  </a:lnTo>
                  <a:lnTo>
                    <a:pt x="577850" y="122174"/>
                  </a:lnTo>
                  <a:lnTo>
                    <a:pt x="300215" y="353822"/>
                  </a:lnTo>
                  <a:lnTo>
                    <a:pt x="300215" y="325755"/>
                  </a:lnTo>
                  <a:lnTo>
                    <a:pt x="300215" y="300609"/>
                  </a:lnTo>
                  <a:lnTo>
                    <a:pt x="270116" y="300609"/>
                  </a:lnTo>
                  <a:lnTo>
                    <a:pt x="270116" y="325755"/>
                  </a:lnTo>
                  <a:lnTo>
                    <a:pt x="270116" y="372618"/>
                  </a:lnTo>
                  <a:lnTo>
                    <a:pt x="202552" y="382016"/>
                  </a:lnTo>
                  <a:lnTo>
                    <a:pt x="213855" y="325755"/>
                  </a:lnTo>
                  <a:lnTo>
                    <a:pt x="270116" y="325755"/>
                  </a:lnTo>
                  <a:lnTo>
                    <a:pt x="270116" y="300609"/>
                  </a:lnTo>
                  <a:lnTo>
                    <a:pt x="236334" y="300609"/>
                  </a:lnTo>
                  <a:lnTo>
                    <a:pt x="514083" y="68834"/>
                  </a:lnTo>
                  <a:lnTo>
                    <a:pt x="577850" y="122174"/>
                  </a:lnTo>
                  <a:lnTo>
                    <a:pt x="577850" y="90779"/>
                  </a:lnTo>
                  <a:lnTo>
                    <a:pt x="551510" y="68834"/>
                  </a:lnTo>
                  <a:lnTo>
                    <a:pt x="532752" y="53213"/>
                  </a:lnTo>
                  <a:lnTo>
                    <a:pt x="555358" y="37592"/>
                  </a:lnTo>
                  <a:lnTo>
                    <a:pt x="561619" y="31673"/>
                  </a:lnTo>
                  <a:lnTo>
                    <a:pt x="568921" y="27787"/>
                  </a:lnTo>
                  <a:lnTo>
                    <a:pt x="576935" y="25666"/>
                  </a:lnTo>
                  <a:lnTo>
                    <a:pt x="585343" y="25019"/>
                  </a:lnTo>
                  <a:lnTo>
                    <a:pt x="643699" y="25019"/>
                  </a:lnTo>
                  <a:close/>
                </a:path>
                <a:path w="660400" h="551814">
                  <a:moveTo>
                    <a:pt x="660400" y="194183"/>
                  </a:moveTo>
                  <a:lnTo>
                    <a:pt x="652894" y="187960"/>
                  </a:lnTo>
                  <a:lnTo>
                    <a:pt x="637921" y="187960"/>
                  </a:lnTo>
                  <a:lnTo>
                    <a:pt x="630415" y="194183"/>
                  </a:lnTo>
                  <a:lnTo>
                    <a:pt x="630415" y="475996"/>
                  </a:lnTo>
                  <a:lnTo>
                    <a:pt x="625779" y="495731"/>
                  </a:lnTo>
                  <a:lnTo>
                    <a:pt x="613054" y="511657"/>
                  </a:lnTo>
                  <a:lnTo>
                    <a:pt x="593991" y="522287"/>
                  </a:lnTo>
                  <a:lnTo>
                    <a:pt x="570344" y="526161"/>
                  </a:lnTo>
                  <a:lnTo>
                    <a:pt x="90030" y="526161"/>
                  </a:lnTo>
                  <a:lnTo>
                    <a:pt x="66395" y="522287"/>
                  </a:lnTo>
                  <a:lnTo>
                    <a:pt x="47332" y="511657"/>
                  </a:lnTo>
                  <a:lnTo>
                    <a:pt x="34594" y="495731"/>
                  </a:lnTo>
                  <a:lnTo>
                    <a:pt x="29959" y="475996"/>
                  </a:lnTo>
                  <a:lnTo>
                    <a:pt x="29959" y="75184"/>
                  </a:lnTo>
                  <a:lnTo>
                    <a:pt x="34594" y="55460"/>
                  </a:lnTo>
                  <a:lnTo>
                    <a:pt x="47332" y="39535"/>
                  </a:lnTo>
                  <a:lnTo>
                    <a:pt x="66395" y="28892"/>
                  </a:lnTo>
                  <a:lnTo>
                    <a:pt x="90030" y="25019"/>
                  </a:lnTo>
                  <a:lnTo>
                    <a:pt x="427723" y="25019"/>
                  </a:lnTo>
                  <a:lnTo>
                    <a:pt x="435216" y="18796"/>
                  </a:lnTo>
                  <a:lnTo>
                    <a:pt x="435216" y="6223"/>
                  </a:lnTo>
                  <a:lnTo>
                    <a:pt x="427723" y="0"/>
                  </a:lnTo>
                  <a:lnTo>
                    <a:pt x="90030" y="0"/>
                  </a:lnTo>
                  <a:lnTo>
                    <a:pt x="55397" y="6019"/>
                  </a:lnTo>
                  <a:lnTo>
                    <a:pt x="26720" y="22313"/>
                  </a:lnTo>
                  <a:lnTo>
                    <a:pt x="7200" y="46240"/>
                  </a:lnTo>
                  <a:lnTo>
                    <a:pt x="0" y="75184"/>
                  </a:lnTo>
                  <a:lnTo>
                    <a:pt x="0" y="475996"/>
                  </a:lnTo>
                  <a:lnTo>
                    <a:pt x="7200" y="504952"/>
                  </a:lnTo>
                  <a:lnTo>
                    <a:pt x="26720" y="528878"/>
                  </a:lnTo>
                  <a:lnTo>
                    <a:pt x="55397" y="545172"/>
                  </a:lnTo>
                  <a:lnTo>
                    <a:pt x="90030" y="551192"/>
                  </a:lnTo>
                  <a:lnTo>
                    <a:pt x="570344" y="551192"/>
                  </a:lnTo>
                  <a:lnTo>
                    <a:pt x="633653" y="528878"/>
                  </a:lnTo>
                  <a:lnTo>
                    <a:pt x="660400" y="475996"/>
                  </a:lnTo>
                  <a:lnTo>
                    <a:pt x="660400" y="194183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04813" y="4275136"/>
              <a:ext cx="75056" cy="8140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084570" y="4250118"/>
              <a:ext cx="495300" cy="413384"/>
            </a:xfrm>
            <a:custGeom>
              <a:avLst/>
              <a:gdLst/>
              <a:ahLst/>
              <a:cxnLst/>
              <a:rect l="l" t="t" r="r" b="b"/>
              <a:pathLst>
                <a:path w="495300" h="413385">
                  <a:moveTo>
                    <a:pt x="0" y="413384"/>
                  </a:moveTo>
                  <a:lnTo>
                    <a:pt x="0" y="413384"/>
                  </a:lnTo>
                  <a:lnTo>
                    <a:pt x="73787" y="402518"/>
                  </a:lnTo>
                  <a:lnTo>
                    <a:pt x="111680" y="396938"/>
                  </a:lnTo>
                  <a:lnTo>
                    <a:pt x="125640" y="394882"/>
                  </a:lnTo>
                  <a:lnTo>
                    <a:pt x="127633" y="394588"/>
                  </a:lnTo>
                  <a:lnTo>
                    <a:pt x="327194" y="227994"/>
                  </a:lnTo>
                  <a:lnTo>
                    <a:pt x="429672" y="142446"/>
                  </a:lnTo>
                  <a:lnTo>
                    <a:pt x="467426" y="110928"/>
                  </a:lnTo>
                  <a:lnTo>
                    <a:pt x="472820" y="106426"/>
                  </a:lnTo>
                  <a:lnTo>
                    <a:pt x="482654" y="98258"/>
                  </a:lnTo>
                  <a:lnTo>
                    <a:pt x="489679" y="88042"/>
                  </a:lnTo>
                  <a:lnTo>
                    <a:pt x="493894" y="76065"/>
                  </a:lnTo>
                  <a:lnTo>
                    <a:pt x="495300" y="62611"/>
                  </a:lnTo>
                  <a:lnTo>
                    <a:pt x="495300" y="62611"/>
                  </a:lnTo>
                  <a:lnTo>
                    <a:pt x="420243" y="0"/>
                  </a:lnTo>
                  <a:lnTo>
                    <a:pt x="420243" y="0"/>
                  </a:lnTo>
                  <a:lnTo>
                    <a:pt x="0" y="413384"/>
                  </a:lnTo>
                  <a:close/>
                </a:path>
              </a:pathLst>
            </a:custGeom>
            <a:ln w="12699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5885" y="4268787"/>
              <a:ext cx="110362" cy="9410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155817" y="4318952"/>
              <a:ext cx="341630" cy="285115"/>
            </a:xfrm>
            <a:custGeom>
              <a:avLst/>
              <a:gdLst/>
              <a:ahLst/>
              <a:cxnLst/>
              <a:rect l="l" t="t" r="r" b="b"/>
              <a:pathLst>
                <a:path w="341629" h="285114">
                  <a:moveTo>
                    <a:pt x="277749" y="0"/>
                  </a:moveTo>
                  <a:lnTo>
                    <a:pt x="277749" y="0"/>
                  </a:lnTo>
                  <a:lnTo>
                    <a:pt x="314606" y="30837"/>
                  </a:lnTo>
                  <a:lnTo>
                    <a:pt x="333533" y="46671"/>
                  </a:lnTo>
                  <a:lnTo>
                    <a:pt x="340506" y="52506"/>
                  </a:lnTo>
                  <a:lnTo>
                    <a:pt x="341503" y="53338"/>
                  </a:lnTo>
                  <a:lnTo>
                    <a:pt x="341503" y="53338"/>
                  </a:lnTo>
                  <a:lnTo>
                    <a:pt x="63881" y="284988"/>
                  </a:lnTo>
                  <a:lnTo>
                    <a:pt x="63881" y="284988"/>
                  </a:lnTo>
                  <a:lnTo>
                    <a:pt x="0" y="231775"/>
                  </a:lnTo>
                  <a:lnTo>
                    <a:pt x="277749" y="0"/>
                  </a:lnTo>
                  <a:close/>
                </a:path>
              </a:pathLst>
            </a:custGeom>
            <a:ln w="12699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15684" y="4569522"/>
              <a:ext cx="80263" cy="6896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919470" y="4250118"/>
              <a:ext cx="660400" cy="551180"/>
            </a:xfrm>
            <a:custGeom>
              <a:avLst/>
              <a:gdLst/>
              <a:ahLst/>
              <a:cxnLst/>
              <a:rect l="l" t="t" r="r" b="b"/>
              <a:pathLst>
                <a:path w="660400" h="551179">
                  <a:moveTo>
                    <a:pt x="645413" y="187960"/>
                  </a:moveTo>
                  <a:lnTo>
                    <a:pt x="645413" y="187960"/>
                  </a:lnTo>
                  <a:lnTo>
                    <a:pt x="630427" y="194182"/>
                  </a:lnTo>
                  <a:lnTo>
                    <a:pt x="630427" y="200406"/>
                  </a:lnTo>
                  <a:lnTo>
                    <a:pt x="630427" y="359730"/>
                  </a:lnTo>
                  <a:lnTo>
                    <a:pt x="630427" y="441546"/>
                  </a:lnTo>
                  <a:lnTo>
                    <a:pt x="630427" y="471688"/>
                  </a:lnTo>
                  <a:lnTo>
                    <a:pt x="630427" y="475995"/>
                  </a:lnTo>
                  <a:lnTo>
                    <a:pt x="29970" y="75184"/>
                  </a:lnTo>
                  <a:lnTo>
                    <a:pt x="34606" y="55450"/>
                  </a:lnTo>
                  <a:lnTo>
                    <a:pt x="47339" y="39528"/>
                  </a:lnTo>
                  <a:lnTo>
                    <a:pt x="66405" y="28892"/>
                  </a:lnTo>
                  <a:lnTo>
                    <a:pt x="90042" y="25017"/>
                  </a:lnTo>
                  <a:lnTo>
                    <a:pt x="280939" y="25017"/>
                  </a:lnTo>
                  <a:lnTo>
                    <a:pt x="378967" y="25017"/>
                  </a:lnTo>
                  <a:lnTo>
                    <a:pt x="415082" y="25017"/>
                  </a:lnTo>
                  <a:lnTo>
                    <a:pt x="420241" y="25017"/>
                  </a:lnTo>
                  <a:lnTo>
                    <a:pt x="427734" y="25017"/>
                  </a:lnTo>
                  <a:lnTo>
                    <a:pt x="435227" y="18796"/>
                  </a:lnTo>
                  <a:lnTo>
                    <a:pt x="427734" y="0"/>
                  </a:lnTo>
                  <a:lnTo>
                    <a:pt x="90042" y="0"/>
                  </a:lnTo>
                  <a:lnTo>
                    <a:pt x="90042" y="0"/>
                  </a:lnTo>
                  <a:lnTo>
                    <a:pt x="0" y="75184"/>
                  </a:lnTo>
                  <a:lnTo>
                    <a:pt x="0" y="306902"/>
                  </a:lnTo>
                  <a:lnTo>
                    <a:pt x="0" y="425894"/>
                  </a:lnTo>
                  <a:lnTo>
                    <a:pt x="0" y="469733"/>
                  </a:lnTo>
                  <a:lnTo>
                    <a:pt x="0" y="475995"/>
                  </a:lnTo>
                  <a:lnTo>
                    <a:pt x="0" y="475995"/>
                  </a:lnTo>
                  <a:lnTo>
                    <a:pt x="7211" y="504941"/>
                  </a:lnTo>
                  <a:lnTo>
                    <a:pt x="26733" y="528874"/>
                  </a:lnTo>
                  <a:lnTo>
                    <a:pt x="55398" y="545165"/>
                  </a:lnTo>
                  <a:lnTo>
                    <a:pt x="90042" y="551180"/>
                  </a:lnTo>
                  <a:lnTo>
                    <a:pt x="367723" y="551180"/>
                  </a:lnTo>
                  <a:lnTo>
                    <a:pt x="510317" y="551180"/>
                  </a:lnTo>
                  <a:lnTo>
                    <a:pt x="562852" y="551180"/>
                  </a:lnTo>
                  <a:lnTo>
                    <a:pt x="570356" y="551180"/>
                  </a:lnTo>
                  <a:lnTo>
                    <a:pt x="570356" y="551180"/>
                  </a:lnTo>
                  <a:lnTo>
                    <a:pt x="604999" y="545165"/>
                  </a:lnTo>
                  <a:lnTo>
                    <a:pt x="633666" y="528874"/>
                  </a:lnTo>
                  <a:lnTo>
                    <a:pt x="653187" y="504941"/>
                  </a:lnTo>
                  <a:lnTo>
                    <a:pt x="660400" y="475995"/>
                  </a:lnTo>
                  <a:lnTo>
                    <a:pt x="660400" y="316670"/>
                  </a:lnTo>
                  <a:lnTo>
                    <a:pt x="660400" y="234854"/>
                  </a:lnTo>
                  <a:lnTo>
                    <a:pt x="660400" y="204711"/>
                  </a:lnTo>
                  <a:lnTo>
                    <a:pt x="660400" y="200406"/>
                  </a:lnTo>
                  <a:lnTo>
                    <a:pt x="660400" y="194182"/>
                  </a:lnTo>
                  <a:lnTo>
                    <a:pt x="652906" y="187960"/>
                  </a:lnTo>
                  <a:lnTo>
                    <a:pt x="645413" y="187960"/>
                  </a:lnTo>
                </a:path>
              </a:pathLst>
            </a:custGeom>
            <a:ln w="127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73697" y="4028662"/>
            <a:ext cx="767119" cy="442912"/>
          </a:xfrm>
          <a:prstGeom prst="rect">
            <a:avLst/>
          </a:prstGeom>
        </p:spPr>
      </p:pic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439" rIns="0" bIns="0" rtlCol="0">
            <a:spAutoFit/>
          </a:bodyPr>
          <a:lstStyle/>
          <a:p>
            <a:pPr marL="4114800">
              <a:lnSpc>
                <a:spcPct val="100000"/>
              </a:lnSpc>
              <a:spcBef>
                <a:spcPts val="100"/>
              </a:spcBef>
            </a:pPr>
            <a:r>
              <a:rPr sz="3000" b="0" spc="285" dirty="0">
                <a:solidFill>
                  <a:srgbClr val="006600"/>
                </a:solidFill>
                <a:latin typeface="Calibri"/>
                <a:cs typeface="Calibri"/>
              </a:rPr>
              <a:t>Financial</a:t>
            </a:r>
            <a:r>
              <a:rPr sz="3000" b="0" spc="15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3000" b="0" spc="355" dirty="0">
                <a:solidFill>
                  <a:srgbClr val="006600"/>
                </a:solidFill>
                <a:latin typeface="Calibri"/>
                <a:cs typeface="Calibri"/>
              </a:rPr>
              <a:t>System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31414" y="2814294"/>
            <a:ext cx="11309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25" dirty="0">
                <a:solidFill>
                  <a:srgbClr val="181818"/>
                </a:solidFill>
                <a:latin typeface="Calibri"/>
                <a:cs typeface="Calibri"/>
              </a:rPr>
              <a:t>RELEVANT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73211" y="3152190"/>
            <a:ext cx="2302510" cy="1257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6555">
              <a:lnSpc>
                <a:spcPct val="134400"/>
              </a:lnSpc>
              <a:spcBef>
                <a:spcPts val="100"/>
              </a:spcBef>
            </a:pPr>
            <a:r>
              <a:rPr sz="1300" spc="85" dirty="0">
                <a:solidFill>
                  <a:srgbClr val="373737"/>
                </a:solidFill>
                <a:latin typeface="Calibri"/>
                <a:cs typeface="Calibri"/>
              </a:rPr>
              <a:t>Effective</a:t>
            </a:r>
            <a:r>
              <a:rPr sz="1300" spc="65" dirty="0">
                <a:solidFill>
                  <a:srgbClr val="373737"/>
                </a:solidFill>
                <a:latin typeface="Calibri"/>
                <a:cs typeface="Calibri"/>
              </a:rPr>
              <a:t> </a:t>
            </a:r>
            <a:r>
              <a:rPr sz="1300" spc="95" dirty="0">
                <a:solidFill>
                  <a:srgbClr val="373737"/>
                </a:solidFill>
                <a:latin typeface="Calibri"/>
                <a:cs typeface="Calibri"/>
              </a:rPr>
              <a:t>operation </a:t>
            </a:r>
            <a:r>
              <a:rPr sz="1300" spc="135" dirty="0">
                <a:solidFill>
                  <a:srgbClr val="373737"/>
                </a:solidFill>
                <a:latin typeface="Calibri"/>
                <a:cs typeface="Calibri"/>
              </a:rPr>
              <a:t>Amount</a:t>
            </a:r>
            <a:r>
              <a:rPr sz="1300" spc="60" dirty="0">
                <a:solidFill>
                  <a:srgbClr val="373737"/>
                </a:solidFill>
                <a:latin typeface="Calibri"/>
                <a:cs typeface="Calibri"/>
              </a:rPr>
              <a:t> </a:t>
            </a:r>
            <a:r>
              <a:rPr sz="1300" spc="120" dirty="0">
                <a:solidFill>
                  <a:srgbClr val="373737"/>
                </a:solidFill>
                <a:latin typeface="Calibri"/>
                <a:cs typeface="Calibri"/>
              </a:rPr>
              <a:t>&gt;=</a:t>
            </a:r>
            <a:r>
              <a:rPr sz="1300" spc="65" dirty="0">
                <a:solidFill>
                  <a:srgbClr val="373737"/>
                </a:solidFill>
                <a:latin typeface="Calibri"/>
                <a:cs typeface="Calibri"/>
              </a:rPr>
              <a:t> </a:t>
            </a:r>
            <a:r>
              <a:rPr sz="1300" spc="110" dirty="0">
                <a:solidFill>
                  <a:srgbClr val="373737"/>
                </a:solidFill>
                <a:latin typeface="Calibri"/>
                <a:cs typeface="Calibri"/>
              </a:rPr>
              <a:t>7,500</a:t>
            </a:r>
            <a:r>
              <a:rPr sz="1300" spc="60" dirty="0">
                <a:solidFill>
                  <a:srgbClr val="373737"/>
                </a:solidFill>
                <a:latin typeface="Calibri"/>
                <a:cs typeface="Calibri"/>
              </a:rPr>
              <a:t> </a:t>
            </a:r>
            <a:r>
              <a:rPr sz="1300" spc="120" dirty="0">
                <a:solidFill>
                  <a:srgbClr val="373737"/>
                </a:solidFill>
                <a:latin typeface="Calibri"/>
                <a:cs typeface="Calibri"/>
              </a:rPr>
              <a:t>USD,</a:t>
            </a:r>
            <a:r>
              <a:rPr sz="1300" spc="65" dirty="0">
                <a:solidFill>
                  <a:srgbClr val="373737"/>
                </a:solidFill>
                <a:latin typeface="Calibri"/>
                <a:cs typeface="Calibri"/>
              </a:rPr>
              <a:t> </a:t>
            </a:r>
            <a:r>
              <a:rPr sz="1300" spc="110" dirty="0">
                <a:solidFill>
                  <a:srgbClr val="373737"/>
                </a:solidFill>
                <a:latin typeface="Calibri"/>
                <a:cs typeface="Calibri"/>
              </a:rPr>
              <a:t>or</a:t>
            </a:r>
            <a:r>
              <a:rPr sz="1300" spc="60" dirty="0">
                <a:solidFill>
                  <a:srgbClr val="373737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373737"/>
                </a:solidFill>
                <a:latin typeface="Calibri"/>
                <a:cs typeface="Calibri"/>
              </a:rPr>
              <a:t>its</a:t>
            </a:r>
            <a:endParaRPr sz="13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25"/>
              </a:spcBef>
            </a:pPr>
            <a:r>
              <a:rPr sz="1300" spc="85" dirty="0">
                <a:solidFill>
                  <a:srgbClr val="373737"/>
                </a:solidFill>
                <a:latin typeface="Calibri"/>
                <a:cs typeface="Calibri"/>
              </a:rPr>
              <a:t>equivalent</a:t>
            </a:r>
            <a:endParaRPr sz="13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244"/>
              </a:spcBef>
            </a:pPr>
            <a:r>
              <a:rPr sz="1300" spc="114" dirty="0">
                <a:solidFill>
                  <a:srgbClr val="373737"/>
                </a:solidFill>
                <a:latin typeface="Calibri"/>
                <a:cs typeface="Calibri"/>
              </a:rPr>
              <a:t>in</a:t>
            </a:r>
            <a:r>
              <a:rPr sz="1300" spc="70" dirty="0">
                <a:solidFill>
                  <a:srgbClr val="373737"/>
                </a:solidFill>
                <a:latin typeface="Calibri"/>
                <a:cs typeface="Calibri"/>
              </a:rPr>
              <a:t> </a:t>
            </a:r>
            <a:r>
              <a:rPr sz="1300" spc="110" dirty="0">
                <a:solidFill>
                  <a:srgbClr val="373737"/>
                </a:solidFill>
                <a:latin typeface="Calibri"/>
                <a:cs typeface="Calibri"/>
              </a:rPr>
              <a:t>local</a:t>
            </a:r>
            <a:r>
              <a:rPr sz="1300" spc="50" dirty="0">
                <a:solidFill>
                  <a:srgbClr val="373737"/>
                </a:solidFill>
                <a:latin typeface="Calibri"/>
                <a:cs typeface="Calibri"/>
              </a:rPr>
              <a:t> </a:t>
            </a:r>
            <a:r>
              <a:rPr sz="1300" spc="120" dirty="0">
                <a:solidFill>
                  <a:srgbClr val="373737"/>
                </a:solidFill>
                <a:latin typeface="Calibri"/>
                <a:cs typeface="Calibri"/>
              </a:rPr>
              <a:t>currency</a:t>
            </a:r>
            <a:endParaRPr sz="13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60"/>
              </a:spcBef>
            </a:pPr>
            <a:r>
              <a:rPr sz="1300" spc="150" dirty="0">
                <a:solidFill>
                  <a:srgbClr val="373737"/>
                </a:solidFill>
                <a:latin typeface="Calibri"/>
                <a:cs typeface="Calibri"/>
              </a:rPr>
              <a:t>QUARTERLY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12276" y="5419597"/>
            <a:ext cx="19354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40" dirty="0">
                <a:solidFill>
                  <a:srgbClr val="181818"/>
                </a:solidFill>
                <a:latin typeface="Calibri"/>
                <a:cs typeface="Calibri"/>
              </a:rPr>
              <a:t>DOLLARS</a:t>
            </a:r>
            <a:r>
              <a:rPr sz="1600" spc="1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204" dirty="0">
                <a:solidFill>
                  <a:srgbClr val="181818"/>
                </a:solidFill>
                <a:latin typeface="Calibri"/>
                <a:cs typeface="Calibri"/>
              </a:rPr>
              <a:t>IN</a:t>
            </a:r>
            <a:r>
              <a:rPr sz="1600" spc="114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229" dirty="0">
                <a:solidFill>
                  <a:srgbClr val="181818"/>
                </a:solidFill>
                <a:latin typeface="Calibri"/>
                <a:cs typeface="Calibri"/>
              </a:rPr>
              <a:t>CASH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78990" y="5722963"/>
            <a:ext cx="1835785" cy="61976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400" spc="155" dirty="0">
                <a:solidFill>
                  <a:srgbClr val="181818"/>
                </a:solidFill>
                <a:latin typeface="Calibri"/>
                <a:cs typeface="Calibri"/>
              </a:rPr>
              <a:t>Customers</a:t>
            </a:r>
            <a:r>
              <a:rPr sz="1400" spc="39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195" dirty="0">
                <a:solidFill>
                  <a:srgbClr val="181818"/>
                </a:solidFill>
                <a:latin typeface="Calibri"/>
                <a:cs typeface="Calibri"/>
              </a:rPr>
              <a:t>USD</a:t>
            </a:r>
            <a:r>
              <a:rPr sz="1400" spc="8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181818"/>
                </a:solidFill>
                <a:latin typeface="Calibri"/>
                <a:cs typeface="Calibri"/>
              </a:rPr>
              <a:t>500</a:t>
            </a:r>
            <a:endParaRPr sz="1400">
              <a:latin typeface="Calibri"/>
              <a:cs typeface="Calibri"/>
            </a:endParaRPr>
          </a:p>
          <a:p>
            <a:pPr marL="74295">
              <a:lnSpc>
                <a:spcPct val="100000"/>
              </a:lnSpc>
              <a:spcBef>
                <a:spcPts val="660"/>
              </a:spcBef>
              <a:tabLst>
                <a:tab pos="1028700" algn="l"/>
              </a:tabLst>
            </a:pPr>
            <a:r>
              <a:rPr sz="1400" spc="100" dirty="0">
                <a:solidFill>
                  <a:srgbClr val="181818"/>
                </a:solidFill>
                <a:latin typeface="Calibri"/>
                <a:cs typeface="Calibri"/>
              </a:rPr>
              <a:t>Users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	</a:t>
            </a:r>
            <a:r>
              <a:rPr sz="1400" spc="155" dirty="0">
                <a:solidFill>
                  <a:srgbClr val="181818"/>
                </a:solidFill>
                <a:latin typeface="Calibri"/>
                <a:cs typeface="Calibri"/>
              </a:rPr>
              <a:t>USD</a:t>
            </a:r>
            <a:r>
              <a:rPr sz="1400" spc="5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90" dirty="0">
                <a:solidFill>
                  <a:srgbClr val="181818"/>
                </a:solidFill>
                <a:latin typeface="Calibri"/>
                <a:cs typeface="Calibri"/>
              </a:rPr>
              <a:t>250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50242" y="2790164"/>
            <a:ext cx="10998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20" dirty="0">
                <a:solidFill>
                  <a:srgbClr val="181818"/>
                </a:solidFill>
                <a:latin typeface="Calibri"/>
                <a:cs typeface="Calibri"/>
              </a:rPr>
              <a:t>INUSUALS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22594" y="3185464"/>
            <a:ext cx="2006600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4445" algn="ctr">
              <a:lnSpc>
                <a:spcPct val="119900"/>
              </a:lnSpc>
              <a:spcBef>
                <a:spcPts val="100"/>
              </a:spcBef>
            </a:pPr>
            <a:r>
              <a:rPr sz="1400" spc="145" dirty="0">
                <a:solidFill>
                  <a:srgbClr val="181818"/>
                </a:solidFill>
                <a:latin typeface="Calibri"/>
                <a:cs typeface="Calibri"/>
              </a:rPr>
              <a:t>From</a:t>
            </a:r>
            <a:r>
              <a:rPr sz="1400" spc="6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181818"/>
                </a:solidFill>
                <a:latin typeface="Calibri"/>
                <a:cs typeface="Calibri"/>
              </a:rPr>
              <a:t>the</a:t>
            </a:r>
            <a:r>
              <a:rPr sz="1400" spc="7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90" dirty="0">
                <a:solidFill>
                  <a:srgbClr val="181818"/>
                </a:solidFill>
                <a:latin typeface="Calibri"/>
                <a:cs typeface="Calibri"/>
              </a:rPr>
              <a:t>transactional </a:t>
            </a:r>
            <a:r>
              <a:rPr sz="1400" spc="100" dirty="0">
                <a:solidFill>
                  <a:srgbClr val="181818"/>
                </a:solidFill>
                <a:latin typeface="Calibri"/>
                <a:cs typeface="Calibri"/>
              </a:rPr>
              <a:t>profile</a:t>
            </a:r>
            <a:r>
              <a:rPr sz="1400" spc="7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114" dirty="0">
                <a:solidFill>
                  <a:srgbClr val="181818"/>
                </a:solidFill>
                <a:latin typeface="Calibri"/>
                <a:cs typeface="Calibri"/>
              </a:rPr>
              <a:t>reported</a:t>
            </a:r>
            <a:r>
              <a:rPr sz="1400" spc="7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181818"/>
                </a:solidFill>
                <a:latin typeface="Calibri"/>
                <a:cs typeface="Calibri"/>
              </a:rPr>
              <a:t>by</a:t>
            </a:r>
            <a:r>
              <a:rPr sz="1400" spc="7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95" dirty="0">
                <a:solidFill>
                  <a:srgbClr val="181818"/>
                </a:solidFill>
                <a:latin typeface="Calibri"/>
                <a:cs typeface="Calibri"/>
              </a:rPr>
              <a:t>the </a:t>
            </a:r>
            <a:r>
              <a:rPr sz="1400" spc="114" dirty="0">
                <a:solidFill>
                  <a:srgbClr val="181818"/>
                </a:solidFill>
                <a:latin typeface="Calibri"/>
                <a:cs typeface="Calibri"/>
              </a:rPr>
              <a:t>customer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41683" y="5193398"/>
            <a:ext cx="199961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00" dirty="0">
                <a:solidFill>
                  <a:srgbClr val="181818"/>
                </a:solidFill>
                <a:latin typeface="Calibri"/>
                <a:cs typeface="Calibri"/>
              </a:rPr>
              <a:t>CASHIER'S</a:t>
            </a:r>
            <a:r>
              <a:rPr sz="1600" spc="1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229" dirty="0">
                <a:solidFill>
                  <a:srgbClr val="181818"/>
                </a:solidFill>
                <a:latin typeface="Calibri"/>
                <a:cs typeface="Calibri"/>
              </a:rPr>
              <a:t>CHECKS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92456" y="5657925"/>
            <a:ext cx="10699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95" dirty="0">
                <a:solidFill>
                  <a:srgbClr val="181818"/>
                </a:solidFill>
                <a:latin typeface="Calibri"/>
                <a:cs typeface="Calibri"/>
              </a:rPr>
              <a:t>USD</a:t>
            </a:r>
            <a:r>
              <a:rPr sz="1400" spc="8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181818"/>
                </a:solidFill>
                <a:latin typeface="Calibri"/>
                <a:cs typeface="Calibri"/>
              </a:rPr>
              <a:t>10,000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093225" y="2790164"/>
            <a:ext cx="14878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40" dirty="0">
                <a:solidFill>
                  <a:srgbClr val="181818"/>
                </a:solidFill>
                <a:latin typeface="Calibri"/>
                <a:cs typeface="Calibri"/>
              </a:rPr>
              <a:t>CONCERNING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941905" y="3185464"/>
            <a:ext cx="1830705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975" marR="5080" indent="-168910">
              <a:lnSpc>
                <a:spcPct val="119900"/>
              </a:lnSpc>
              <a:spcBef>
                <a:spcPts val="100"/>
              </a:spcBef>
            </a:pPr>
            <a:r>
              <a:rPr sz="1400" spc="130" dirty="0">
                <a:solidFill>
                  <a:srgbClr val="181818"/>
                </a:solidFill>
                <a:latin typeface="Calibri"/>
                <a:cs typeface="Calibri"/>
              </a:rPr>
              <a:t>Atypical</a:t>
            </a:r>
            <a:r>
              <a:rPr sz="1400" spc="1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145" dirty="0">
                <a:solidFill>
                  <a:srgbClr val="181818"/>
                </a:solidFill>
                <a:latin typeface="Calibri"/>
                <a:cs typeface="Calibri"/>
              </a:rPr>
              <a:t>behavior</a:t>
            </a:r>
            <a:r>
              <a:rPr sz="1400" spc="1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114" dirty="0">
                <a:solidFill>
                  <a:srgbClr val="181818"/>
                </a:solidFill>
                <a:latin typeface="Calibri"/>
                <a:cs typeface="Calibri"/>
              </a:rPr>
              <a:t>of </a:t>
            </a:r>
            <a:r>
              <a:rPr sz="1400" spc="155" dirty="0">
                <a:solidFill>
                  <a:srgbClr val="181818"/>
                </a:solidFill>
                <a:latin typeface="Calibri"/>
                <a:cs typeface="Calibri"/>
              </a:rPr>
              <a:t>bank</a:t>
            </a:r>
            <a:r>
              <a:rPr sz="1400" spc="7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155" dirty="0">
                <a:solidFill>
                  <a:srgbClr val="181818"/>
                </a:solidFill>
                <a:latin typeface="Calibri"/>
                <a:cs typeface="Calibri"/>
              </a:rPr>
              <a:t>employees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980982" y="4760607"/>
            <a:ext cx="1708785" cy="81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spc="180" dirty="0">
                <a:solidFill>
                  <a:srgbClr val="181818"/>
                </a:solidFill>
                <a:latin typeface="Calibri"/>
                <a:cs typeface="Calibri"/>
              </a:rPr>
              <a:t>INTERNATIONAL </a:t>
            </a:r>
            <a:r>
              <a:rPr sz="1600" spc="220" dirty="0">
                <a:solidFill>
                  <a:srgbClr val="181818"/>
                </a:solidFill>
                <a:latin typeface="Calibri"/>
                <a:cs typeface="Calibri"/>
              </a:rPr>
              <a:t>TRANSFERS</a:t>
            </a:r>
            <a:endParaRPr sz="1600">
              <a:latin typeface="Calibri"/>
              <a:cs typeface="Calibri"/>
            </a:endParaRPr>
          </a:p>
          <a:p>
            <a:pPr marL="26670" algn="ctr">
              <a:lnSpc>
                <a:spcPct val="100000"/>
              </a:lnSpc>
              <a:spcBef>
                <a:spcPts val="675"/>
              </a:spcBef>
            </a:pPr>
            <a:r>
              <a:rPr sz="1400" spc="155" dirty="0">
                <a:solidFill>
                  <a:srgbClr val="181818"/>
                </a:solidFill>
                <a:latin typeface="Calibri"/>
                <a:cs typeface="Calibri"/>
              </a:rPr>
              <a:t>USD</a:t>
            </a:r>
            <a:r>
              <a:rPr sz="1400" spc="6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181818"/>
                </a:solidFill>
                <a:latin typeface="Calibri"/>
                <a:cs typeface="Calibri"/>
              </a:rPr>
              <a:t>1,000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430270" y="994410"/>
            <a:ext cx="457200" cy="1270"/>
          </a:xfrm>
          <a:custGeom>
            <a:avLst/>
            <a:gdLst/>
            <a:ahLst/>
            <a:cxnLst/>
            <a:rect l="l" t="t" r="r" b="b"/>
            <a:pathLst>
              <a:path w="457200" h="1269">
                <a:moveTo>
                  <a:pt x="0" y="0"/>
                </a:moveTo>
                <a:lnTo>
                  <a:pt x="457200" y="760"/>
                </a:lnTo>
              </a:path>
            </a:pathLst>
          </a:custGeom>
          <a:ln w="12699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522969" y="994410"/>
            <a:ext cx="457200" cy="1270"/>
          </a:xfrm>
          <a:custGeom>
            <a:avLst/>
            <a:gdLst/>
            <a:ahLst/>
            <a:cxnLst/>
            <a:rect l="l" t="t" r="r" b="b"/>
            <a:pathLst>
              <a:path w="457200" h="1269">
                <a:moveTo>
                  <a:pt x="0" y="0"/>
                </a:moveTo>
                <a:lnTo>
                  <a:pt x="457200" y="760"/>
                </a:lnTo>
              </a:path>
            </a:pathLst>
          </a:custGeom>
          <a:ln w="12699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45990" y="573620"/>
            <a:ext cx="7140575" cy="512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150" dirty="0">
                <a:latin typeface="Calibri"/>
                <a:cs typeface="Calibri"/>
              </a:rPr>
              <a:t>In</a:t>
            </a:r>
            <a:r>
              <a:rPr sz="1600" spc="420" dirty="0">
                <a:latin typeface="Calibri"/>
                <a:cs typeface="Calibri"/>
              </a:rPr>
              <a:t> </a:t>
            </a:r>
            <a:r>
              <a:rPr sz="1600" spc="180" dirty="0">
                <a:latin typeface="Calibri"/>
                <a:cs typeface="Calibri"/>
              </a:rPr>
              <a:t>Mexico,</a:t>
            </a:r>
            <a:r>
              <a:rPr sz="1600" spc="420" dirty="0">
                <a:latin typeface="Calibri"/>
                <a:cs typeface="Calibri"/>
              </a:rPr>
              <a:t> </a:t>
            </a:r>
            <a:r>
              <a:rPr sz="1600" spc="175" dirty="0">
                <a:latin typeface="Calibri"/>
                <a:cs typeface="Calibri"/>
              </a:rPr>
              <a:t>Designated</a:t>
            </a:r>
            <a:r>
              <a:rPr sz="1600" spc="430" dirty="0">
                <a:latin typeface="Calibri"/>
                <a:cs typeface="Calibri"/>
              </a:rPr>
              <a:t> </a:t>
            </a:r>
            <a:r>
              <a:rPr sz="1600" spc="185" dirty="0">
                <a:latin typeface="Calibri"/>
                <a:cs typeface="Calibri"/>
              </a:rPr>
              <a:t>Non-</a:t>
            </a:r>
            <a:r>
              <a:rPr sz="1600" spc="150" dirty="0">
                <a:latin typeface="Calibri"/>
                <a:cs typeface="Calibri"/>
              </a:rPr>
              <a:t>Financial</a:t>
            </a:r>
            <a:r>
              <a:rPr sz="1600" spc="430" dirty="0">
                <a:latin typeface="Calibri"/>
                <a:cs typeface="Calibri"/>
              </a:rPr>
              <a:t> </a:t>
            </a:r>
            <a:r>
              <a:rPr sz="1600" spc="140" dirty="0">
                <a:latin typeface="Calibri"/>
                <a:cs typeface="Calibri"/>
              </a:rPr>
              <a:t>Activities</a:t>
            </a:r>
            <a:r>
              <a:rPr sz="1600" spc="430" dirty="0">
                <a:latin typeface="Calibri"/>
                <a:cs typeface="Calibri"/>
              </a:rPr>
              <a:t> </a:t>
            </a:r>
            <a:r>
              <a:rPr sz="1600" spc="195" dirty="0">
                <a:latin typeface="Calibri"/>
                <a:cs typeface="Calibri"/>
              </a:rPr>
              <a:t>and</a:t>
            </a:r>
            <a:r>
              <a:rPr sz="1600" spc="425" dirty="0">
                <a:latin typeface="Calibri"/>
                <a:cs typeface="Calibri"/>
              </a:rPr>
              <a:t> </a:t>
            </a:r>
            <a:r>
              <a:rPr sz="1600" spc="160" dirty="0">
                <a:latin typeface="Calibri"/>
                <a:cs typeface="Calibri"/>
              </a:rPr>
              <a:t>Professions</a:t>
            </a:r>
            <a:r>
              <a:rPr sz="1600" spc="420" dirty="0">
                <a:latin typeface="Calibri"/>
                <a:cs typeface="Calibri"/>
              </a:rPr>
              <a:t> </a:t>
            </a:r>
            <a:r>
              <a:rPr sz="1600" spc="145" dirty="0">
                <a:latin typeface="Calibri"/>
                <a:cs typeface="Calibri"/>
              </a:rPr>
              <a:t>are </a:t>
            </a:r>
            <a:r>
              <a:rPr sz="1600" spc="204" dirty="0">
                <a:latin typeface="Calibri"/>
                <a:cs typeface="Calibri"/>
              </a:rPr>
              <a:t>known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170" dirty="0">
                <a:latin typeface="Calibri"/>
                <a:cs typeface="Calibri"/>
              </a:rPr>
              <a:t>as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170" dirty="0">
                <a:latin typeface="Calibri"/>
                <a:cs typeface="Calibri"/>
              </a:rPr>
              <a:t>Vulnerable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140" dirty="0">
                <a:latin typeface="Calibri"/>
                <a:cs typeface="Calibri"/>
              </a:rPr>
              <a:t>Activities,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165" dirty="0">
                <a:latin typeface="Calibri"/>
                <a:cs typeface="Calibri"/>
              </a:rPr>
              <a:t>regulated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195" dirty="0">
                <a:latin typeface="Calibri"/>
                <a:cs typeface="Calibri"/>
              </a:rPr>
              <a:t>by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170" dirty="0">
                <a:latin typeface="Calibri"/>
                <a:cs typeface="Calibri"/>
              </a:rPr>
              <a:t>the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145" dirty="0">
                <a:latin typeface="Calibri"/>
                <a:cs typeface="Calibri"/>
              </a:rPr>
              <a:t>LFPIORPI.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6620" y="2497264"/>
            <a:ext cx="6039485" cy="51498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600" spc="185" dirty="0">
                <a:latin typeface="Calibri"/>
                <a:cs typeface="Calibri"/>
              </a:rPr>
              <a:t>These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170" dirty="0">
                <a:latin typeface="Calibri"/>
                <a:cs typeface="Calibri"/>
              </a:rPr>
              <a:t>are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170" dirty="0">
                <a:latin typeface="Calibri"/>
                <a:cs typeface="Calibri"/>
              </a:rPr>
              <a:t>the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150" dirty="0">
                <a:latin typeface="Calibri"/>
                <a:cs typeface="Calibri"/>
              </a:rPr>
              <a:t>series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155" dirty="0">
                <a:latin typeface="Calibri"/>
                <a:cs typeface="Calibri"/>
              </a:rPr>
              <a:t>of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190" dirty="0">
                <a:latin typeface="Calibri"/>
                <a:cs typeface="Calibri"/>
              </a:rPr>
              <a:t>Economic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140" dirty="0">
                <a:latin typeface="Calibri"/>
                <a:cs typeface="Calibri"/>
              </a:rPr>
              <a:t>Activities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165" dirty="0">
                <a:latin typeface="Calibri"/>
                <a:cs typeface="Calibri"/>
              </a:rPr>
              <a:t>considered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spc="140" dirty="0">
                <a:latin typeface="Calibri"/>
                <a:cs typeface="Calibri"/>
              </a:rPr>
              <a:t>as </a:t>
            </a:r>
            <a:r>
              <a:rPr sz="1600" spc="170" dirty="0">
                <a:latin typeface="Calibri"/>
                <a:cs typeface="Calibri"/>
              </a:rPr>
              <a:t>Vulnerable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200" dirty="0">
                <a:latin typeface="Calibri"/>
                <a:cs typeface="Calibri"/>
              </a:rPr>
              <a:t>due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160" dirty="0">
                <a:latin typeface="Calibri"/>
                <a:cs typeface="Calibri"/>
              </a:rPr>
              <a:t>to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145" dirty="0">
                <a:latin typeface="Calibri"/>
                <a:cs typeface="Calibri"/>
              </a:rPr>
              <a:t>their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175" dirty="0">
                <a:latin typeface="Calibri"/>
                <a:cs typeface="Calibri"/>
              </a:rPr>
              <a:t>exposure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160" dirty="0">
                <a:latin typeface="Calibri"/>
                <a:cs typeface="Calibri"/>
              </a:rPr>
              <a:t>to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170" dirty="0">
                <a:latin typeface="Calibri"/>
                <a:cs typeface="Calibri"/>
              </a:rPr>
              <a:t>the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140" dirty="0">
                <a:latin typeface="Calibri"/>
                <a:cs typeface="Calibri"/>
              </a:rPr>
              <a:t>risk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155" dirty="0">
                <a:latin typeface="Calibri"/>
                <a:cs typeface="Calibri"/>
              </a:rPr>
              <a:t>of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175" dirty="0">
                <a:latin typeface="Calibri"/>
                <a:cs typeface="Calibri"/>
              </a:rPr>
              <a:t>being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145" dirty="0">
                <a:latin typeface="Calibri"/>
                <a:cs typeface="Calibri"/>
              </a:rPr>
              <a:t>used.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5990" y="4381842"/>
            <a:ext cx="6113145" cy="755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spc="210" dirty="0">
                <a:latin typeface="Calibri"/>
                <a:cs typeface="Calibri"/>
              </a:rPr>
              <a:t>Due</a:t>
            </a:r>
            <a:r>
              <a:rPr sz="1600" spc="215" dirty="0">
                <a:latin typeface="Calibri"/>
                <a:cs typeface="Calibri"/>
              </a:rPr>
              <a:t>   </a:t>
            </a:r>
            <a:r>
              <a:rPr sz="1600" spc="160" dirty="0">
                <a:latin typeface="Calibri"/>
                <a:cs typeface="Calibri"/>
              </a:rPr>
              <a:t>to</a:t>
            </a:r>
            <a:r>
              <a:rPr sz="1600" spc="220" dirty="0">
                <a:latin typeface="Calibri"/>
                <a:cs typeface="Calibri"/>
              </a:rPr>
              <a:t>   </a:t>
            </a:r>
            <a:r>
              <a:rPr sz="1600" spc="145" dirty="0">
                <a:latin typeface="Calibri"/>
                <a:cs typeface="Calibri"/>
              </a:rPr>
              <a:t>their</a:t>
            </a:r>
            <a:r>
              <a:rPr sz="1600" spc="220" dirty="0">
                <a:latin typeface="Calibri"/>
                <a:cs typeface="Calibri"/>
              </a:rPr>
              <a:t>   </a:t>
            </a:r>
            <a:r>
              <a:rPr sz="1600" spc="170" dirty="0">
                <a:latin typeface="Calibri"/>
                <a:cs typeface="Calibri"/>
              </a:rPr>
              <a:t>nature</a:t>
            </a:r>
            <a:r>
              <a:rPr sz="1600" spc="220" dirty="0">
                <a:latin typeface="Calibri"/>
                <a:cs typeface="Calibri"/>
              </a:rPr>
              <a:t>   </a:t>
            </a:r>
            <a:r>
              <a:rPr sz="1600" spc="195" dirty="0">
                <a:latin typeface="Calibri"/>
                <a:cs typeface="Calibri"/>
              </a:rPr>
              <a:t>and</a:t>
            </a:r>
            <a:r>
              <a:rPr sz="1600" spc="220" dirty="0">
                <a:latin typeface="Calibri"/>
                <a:cs typeface="Calibri"/>
              </a:rPr>
              <a:t>   </a:t>
            </a:r>
            <a:r>
              <a:rPr sz="1600" spc="150" dirty="0">
                <a:latin typeface="Calibri"/>
                <a:cs typeface="Calibri"/>
              </a:rPr>
              <a:t>characteristics,</a:t>
            </a:r>
            <a:r>
              <a:rPr sz="1600" spc="215" dirty="0">
                <a:latin typeface="Calibri"/>
                <a:cs typeface="Calibri"/>
              </a:rPr>
              <a:t>   </a:t>
            </a:r>
            <a:r>
              <a:rPr sz="1600" spc="170" dirty="0">
                <a:latin typeface="Calibri"/>
                <a:cs typeface="Calibri"/>
              </a:rPr>
              <a:t>they</a:t>
            </a:r>
            <a:r>
              <a:rPr sz="1600" spc="220" dirty="0">
                <a:latin typeface="Calibri"/>
                <a:cs typeface="Calibri"/>
              </a:rPr>
              <a:t>   </a:t>
            </a:r>
            <a:r>
              <a:rPr sz="1600" spc="145" dirty="0">
                <a:latin typeface="Calibri"/>
                <a:cs typeface="Calibri"/>
              </a:rPr>
              <a:t>are </a:t>
            </a:r>
            <a:r>
              <a:rPr sz="1600" spc="160" dirty="0">
                <a:latin typeface="Calibri"/>
                <a:cs typeface="Calibri"/>
              </a:rPr>
              <a:t>susceptible</a:t>
            </a:r>
            <a:r>
              <a:rPr sz="1600" spc="220" dirty="0">
                <a:latin typeface="Calibri"/>
                <a:cs typeface="Calibri"/>
              </a:rPr>
              <a:t> </a:t>
            </a:r>
            <a:r>
              <a:rPr sz="1600" spc="160" dirty="0">
                <a:latin typeface="Calibri"/>
                <a:cs typeface="Calibri"/>
              </a:rPr>
              <a:t>to</a:t>
            </a:r>
            <a:r>
              <a:rPr sz="1600" spc="220" dirty="0">
                <a:latin typeface="Calibri"/>
                <a:cs typeface="Calibri"/>
              </a:rPr>
              <a:t> </a:t>
            </a:r>
            <a:r>
              <a:rPr sz="1600" spc="175" dirty="0">
                <a:latin typeface="Calibri"/>
                <a:cs typeface="Calibri"/>
              </a:rPr>
              <a:t>being</a:t>
            </a:r>
            <a:r>
              <a:rPr sz="1600" spc="215" dirty="0">
                <a:latin typeface="Calibri"/>
                <a:cs typeface="Calibri"/>
              </a:rPr>
              <a:t> </a:t>
            </a:r>
            <a:r>
              <a:rPr sz="1600" spc="185" dirty="0">
                <a:latin typeface="Calibri"/>
                <a:cs typeface="Calibri"/>
              </a:rPr>
              <a:t>used</a:t>
            </a:r>
            <a:r>
              <a:rPr sz="1600" spc="220" dirty="0">
                <a:latin typeface="Calibri"/>
                <a:cs typeface="Calibri"/>
              </a:rPr>
              <a:t> </a:t>
            </a:r>
            <a:r>
              <a:rPr sz="1600" spc="195" dirty="0">
                <a:latin typeface="Calibri"/>
                <a:cs typeface="Calibri"/>
              </a:rPr>
              <a:t>by</a:t>
            </a:r>
            <a:r>
              <a:rPr sz="1600" spc="215" dirty="0">
                <a:latin typeface="Calibri"/>
                <a:cs typeface="Calibri"/>
              </a:rPr>
              <a:t> </a:t>
            </a:r>
            <a:r>
              <a:rPr sz="1600" spc="145" dirty="0">
                <a:latin typeface="Calibri"/>
                <a:cs typeface="Calibri"/>
              </a:rPr>
              <a:t>their</a:t>
            </a:r>
            <a:r>
              <a:rPr sz="1600" spc="215" dirty="0">
                <a:latin typeface="Calibri"/>
                <a:cs typeface="Calibri"/>
              </a:rPr>
              <a:t> </a:t>
            </a:r>
            <a:r>
              <a:rPr sz="1600" spc="140" dirty="0">
                <a:latin typeface="Calibri"/>
                <a:cs typeface="Calibri"/>
              </a:rPr>
              <a:t>clients</a:t>
            </a:r>
            <a:r>
              <a:rPr sz="1600" spc="220" dirty="0">
                <a:latin typeface="Calibri"/>
                <a:cs typeface="Calibri"/>
              </a:rPr>
              <a:t> </a:t>
            </a:r>
            <a:r>
              <a:rPr sz="1600" spc="165" dirty="0">
                <a:latin typeface="Calibri"/>
                <a:cs typeface="Calibri"/>
              </a:rPr>
              <a:t>or</a:t>
            </a:r>
            <a:r>
              <a:rPr sz="1600" spc="215" dirty="0">
                <a:latin typeface="Calibri"/>
                <a:cs typeface="Calibri"/>
              </a:rPr>
              <a:t> </a:t>
            </a:r>
            <a:r>
              <a:rPr sz="1600" spc="165" dirty="0">
                <a:latin typeface="Calibri"/>
                <a:cs typeface="Calibri"/>
              </a:rPr>
              <a:t>users</a:t>
            </a:r>
            <a:r>
              <a:rPr sz="1600" spc="220" dirty="0">
                <a:latin typeface="Calibri"/>
                <a:cs typeface="Calibri"/>
              </a:rPr>
              <a:t> </a:t>
            </a:r>
            <a:r>
              <a:rPr sz="1600" spc="160" dirty="0">
                <a:latin typeface="Calibri"/>
                <a:cs typeface="Calibri"/>
              </a:rPr>
              <a:t>to</a:t>
            </a:r>
            <a:r>
              <a:rPr sz="1600" spc="215" dirty="0">
                <a:latin typeface="Calibri"/>
                <a:cs typeface="Calibri"/>
              </a:rPr>
              <a:t> </a:t>
            </a:r>
            <a:r>
              <a:rPr sz="1600" spc="150" dirty="0">
                <a:latin typeface="Calibri"/>
                <a:cs typeface="Calibri"/>
              </a:rPr>
              <a:t>carry </a:t>
            </a:r>
            <a:r>
              <a:rPr sz="1600" spc="175" dirty="0">
                <a:latin typeface="Calibri"/>
                <a:cs typeface="Calibri"/>
              </a:rPr>
              <a:t>out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155" dirty="0">
                <a:latin typeface="Calibri"/>
                <a:cs typeface="Calibri"/>
              </a:rPr>
              <a:t>acts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165" dirty="0">
                <a:latin typeface="Calibri"/>
                <a:cs typeface="Calibri"/>
              </a:rPr>
              <a:t>or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165" dirty="0">
                <a:latin typeface="Calibri"/>
                <a:cs typeface="Calibri"/>
              </a:rPr>
              <a:t>operations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175" dirty="0">
                <a:latin typeface="Calibri"/>
                <a:cs typeface="Calibri"/>
              </a:rPr>
              <a:t>with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165" dirty="0">
                <a:latin typeface="Calibri"/>
                <a:cs typeface="Calibri"/>
              </a:rPr>
              <a:t>resources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155" dirty="0">
                <a:latin typeface="Calibri"/>
                <a:cs typeface="Calibri"/>
              </a:rPr>
              <a:t>of</a:t>
            </a:r>
            <a:r>
              <a:rPr sz="1600" spc="105" dirty="0">
                <a:latin typeface="Calibri"/>
                <a:cs typeface="Calibri"/>
              </a:rPr>
              <a:t> illicit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130" dirty="0">
                <a:latin typeface="Calibri"/>
                <a:cs typeface="Calibri"/>
              </a:rPr>
              <a:t>origin.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80369" y="5875908"/>
            <a:ext cx="2673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15" dirty="0">
                <a:solidFill>
                  <a:srgbClr val="373737"/>
                </a:solidFill>
                <a:latin typeface="Calibri"/>
                <a:cs typeface="Calibri"/>
              </a:rPr>
              <a:t>8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90054" y="419100"/>
            <a:ext cx="3796665" cy="5131435"/>
            <a:chOff x="890054" y="419100"/>
            <a:chExt cx="3796665" cy="5131435"/>
          </a:xfrm>
        </p:grpSpPr>
        <p:sp>
          <p:nvSpPr>
            <p:cNvPr id="8" name="object 8"/>
            <p:cNvSpPr/>
            <p:nvPr/>
          </p:nvSpPr>
          <p:spPr>
            <a:xfrm>
              <a:off x="4667249" y="2495550"/>
              <a:ext cx="0" cy="1021715"/>
            </a:xfrm>
            <a:custGeom>
              <a:avLst/>
              <a:gdLst/>
              <a:ahLst/>
              <a:cxnLst/>
              <a:rect l="l" t="t" r="r" b="b"/>
              <a:pathLst>
                <a:path h="1021714">
                  <a:moveTo>
                    <a:pt x="0" y="0"/>
                  </a:moveTo>
                  <a:lnTo>
                    <a:pt x="0" y="1021207"/>
                  </a:lnTo>
                </a:path>
              </a:pathLst>
            </a:custGeom>
            <a:ln w="38100">
              <a:solidFill>
                <a:srgbClr val="227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29149" y="438150"/>
              <a:ext cx="3175" cy="1123315"/>
            </a:xfrm>
            <a:custGeom>
              <a:avLst/>
              <a:gdLst/>
              <a:ahLst/>
              <a:cxnLst/>
              <a:rect l="l" t="t" r="r" b="b"/>
              <a:pathLst>
                <a:path w="3175" h="1123315">
                  <a:moveTo>
                    <a:pt x="2794" y="0"/>
                  </a:moveTo>
                  <a:lnTo>
                    <a:pt x="0" y="1122933"/>
                  </a:lnTo>
                </a:path>
              </a:pathLst>
            </a:custGeom>
            <a:ln w="38100">
              <a:solidFill>
                <a:srgbClr val="ACBD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23688" y="3305810"/>
              <a:ext cx="377190" cy="635"/>
            </a:xfrm>
            <a:custGeom>
              <a:avLst/>
              <a:gdLst/>
              <a:ahLst/>
              <a:cxnLst/>
              <a:rect l="l" t="t" r="r" b="b"/>
              <a:pathLst>
                <a:path w="377189" h="635">
                  <a:moveTo>
                    <a:pt x="0" y="506"/>
                  </a:moveTo>
                  <a:lnTo>
                    <a:pt x="376809" y="0"/>
                  </a:lnTo>
                </a:path>
              </a:pathLst>
            </a:custGeom>
            <a:ln w="38100">
              <a:solidFill>
                <a:srgbClr val="227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054" y="1524635"/>
              <a:ext cx="3758144" cy="35518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7141" y="1564638"/>
              <a:ext cx="116459" cy="10629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7619" y="1844038"/>
              <a:ext cx="118998" cy="10629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8880" y="3248660"/>
              <a:ext cx="118998" cy="10629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17060" y="3246120"/>
              <a:ext cx="116459" cy="10375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138803" y="4829809"/>
              <a:ext cx="1254125" cy="238760"/>
            </a:xfrm>
            <a:custGeom>
              <a:avLst/>
              <a:gdLst/>
              <a:ahLst/>
              <a:cxnLst/>
              <a:rect l="l" t="t" r="r" b="b"/>
              <a:pathLst>
                <a:path w="1254125" h="238760">
                  <a:moveTo>
                    <a:pt x="0" y="0"/>
                  </a:moveTo>
                  <a:lnTo>
                    <a:pt x="0" y="238506"/>
                  </a:lnTo>
                  <a:lnTo>
                    <a:pt x="1254124" y="238506"/>
                  </a:lnTo>
                </a:path>
              </a:pathLst>
            </a:custGeom>
            <a:ln w="38099">
              <a:solidFill>
                <a:srgbClr val="9266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2041" y="4978400"/>
              <a:ext cx="116459" cy="10629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68700" y="4706620"/>
              <a:ext cx="118998" cy="1062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542789" y="4603750"/>
              <a:ext cx="10160" cy="927735"/>
            </a:xfrm>
            <a:custGeom>
              <a:avLst/>
              <a:gdLst/>
              <a:ahLst/>
              <a:cxnLst/>
              <a:rect l="l" t="t" r="r" b="b"/>
              <a:pathLst>
                <a:path w="10160" h="927735">
                  <a:moveTo>
                    <a:pt x="0" y="0"/>
                  </a:moveTo>
                  <a:lnTo>
                    <a:pt x="10033" y="927608"/>
                  </a:lnTo>
                </a:path>
              </a:pathLst>
            </a:custGeom>
            <a:ln w="38099">
              <a:solidFill>
                <a:srgbClr val="9266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17689" y="2910941"/>
            <a:ext cx="2225675" cy="7556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96520">
              <a:lnSpc>
                <a:spcPts val="2870"/>
              </a:lnSpc>
              <a:spcBef>
                <a:spcPts val="204"/>
              </a:spcBef>
            </a:pPr>
            <a:r>
              <a:rPr sz="2400" spc="355" dirty="0">
                <a:solidFill>
                  <a:srgbClr val="6A1B31"/>
                </a:solidFill>
                <a:latin typeface="Calibri"/>
                <a:cs typeface="Calibri"/>
              </a:rPr>
              <a:t>VULNERABLE </a:t>
            </a:r>
            <a:r>
              <a:rPr sz="2400" spc="290" dirty="0">
                <a:solidFill>
                  <a:srgbClr val="6A1B31"/>
                </a:solidFill>
                <a:latin typeface="Calibri"/>
                <a:cs typeface="Calibri"/>
              </a:rPr>
              <a:t>ACTIVITIES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0049" y="556005"/>
            <a:ext cx="528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5" dirty="0">
                <a:solidFill>
                  <a:srgbClr val="A31F44"/>
                </a:solidFill>
              </a:rPr>
              <a:t>VULNERABLE</a:t>
            </a:r>
            <a:r>
              <a:rPr spc="215" dirty="0">
                <a:solidFill>
                  <a:srgbClr val="A31F44"/>
                </a:solidFill>
              </a:rPr>
              <a:t> </a:t>
            </a:r>
            <a:r>
              <a:rPr spc="345" dirty="0">
                <a:solidFill>
                  <a:srgbClr val="A31F44"/>
                </a:solidFill>
              </a:rPr>
              <a:t>ACTIVITIES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5923" y="1032383"/>
            <a:ext cx="4758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75" dirty="0">
                <a:solidFill>
                  <a:srgbClr val="A31F44"/>
                </a:solidFill>
                <a:latin typeface="Calibri"/>
                <a:cs typeface="Calibri"/>
              </a:rPr>
              <a:t>IDENTIFICATION</a:t>
            </a:r>
            <a:r>
              <a:rPr sz="2400" b="1" spc="145" dirty="0">
                <a:solidFill>
                  <a:srgbClr val="A31F44"/>
                </a:solidFill>
                <a:latin typeface="Calibri"/>
                <a:cs typeface="Calibri"/>
              </a:rPr>
              <a:t> </a:t>
            </a:r>
            <a:r>
              <a:rPr sz="2400" b="1" spc="305" dirty="0">
                <a:solidFill>
                  <a:srgbClr val="A31F44"/>
                </a:solidFill>
                <a:latin typeface="Calibri"/>
                <a:cs typeface="Calibri"/>
              </a:rPr>
              <a:t>THRESHOLDS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9346" y="1660778"/>
            <a:ext cx="5732145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600" spc="165" dirty="0">
                <a:latin typeface="Calibri"/>
                <a:cs typeface="Calibri"/>
              </a:rPr>
              <a:t>UMA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110" dirty="0">
                <a:latin typeface="Calibri"/>
                <a:cs typeface="Calibri"/>
              </a:rPr>
              <a:t>=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85" dirty="0">
                <a:latin typeface="Calibri"/>
                <a:cs typeface="Calibri"/>
              </a:rPr>
              <a:t>$103.74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600" spc="190" dirty="0">
                <a:latin typeface="Calibri"/>
                <a:cs typeface="Calibri"/>
              </a:rPr>
              <a:t>(VALUE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170" dirty="0">
                <a:latin typeface="Calibri"/>
                <a:cs typeface="Calibri"/>
              </a:rPr>
              <a:t>IN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185" dirty="0">
                <a:latin typeface="Calibri"/>
                <a:cs typeface="Calibri"/>
              </a:rPr>
              <a:t>EFFECT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240" dirty="0">
                <a:latin typeface="Calibri"/>
                <a:cs typeface="Calibri"/>
              </a:rPr>
              <a:t>FROM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160" dirty="0">
                <a:latin typeface="Calibri"/>
                <a:cs typeface="Calibri"/>
              </a:rPr>
              <a:t>01-</a:t>
            </a:r>
            <a:r>
              <a:rPr sz="1600" spc="170" dirty="0">
                <a:latin typeface="Calibri"/>
                <a:cs typeface="Calibri"/>
              </a:rPr>
              <a:t>FEB-</a:t>
            </a:r>
            <a:r>
              <a:rPr sz="1600" spc="190" dirty="0">
                <a:latin typeface="Calibri"/>
                <a:cs typeface="Calibri"/>
              </a:rPr>
              <a:t>2023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spc="225" dirty="0">
                <a:latin typeface="Calibri"/>
                <a:cs typeface="Calibri"/>
              </a:rPr>
              <a:t>TO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160" dirty="0">
                <a:latin typeface="Calibri"/>
                <a:cs typeface="Calibri"/>
              </a:rPr>
              <a:t>31-</a:t>
            </a:r>
            <a:r>
              <a:rPr sz="1600" spc="170" dirty="0">
                <a:latin typeface="Calibri"/>
                <a:cs typeface="Calibri"/>
              </a:rPr>
              <a:t>JAN-</a:t>
            </a:r>
            <a:r>
              <a:rPr sz="1600" spc="160" dirty="0">
                <a:latin typeface="Calibri"/>
                <a:cs typeface="Calibri"/>
              </a:rPr>
              <a:t>2024</a:t>
            </a:r>
            <a:r>
              <a:rPr sz="1800" spc="16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9750" y="2242210"/>
          <a:ext cx="11265533" cy="4171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3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0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0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0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0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105" dirty="0">
                          <a:latin typeface="Calibri"/>
                          <a:cs typeface="Calibri"/>
                        </a:rPr>
                        <a:t>Activity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326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120" dirty="0">
                          <a:latin typeface="Calibri"/>
                          <a:cs typeface="Calibri"/>
                        </a:rPr>
                        <a:t>Identification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Threshold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023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150" dirty="0">
                          <a:latin typeface="Calibri"/>
                          <a:cs typeface="Calibri"/>
                        </a:rPr>
                        <a:t>Warning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threshold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spc="65" dirty="0">
                          <a:latin typeface="Calibri"/>
                          <a:cs typeface="Calibri"/>
                        </a:rPr>
                        <a:t>UMA*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UMA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M.N.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spc="65" dirty="0">
                          <a:latin typeface="Calibri"/>
                          <a:cs typeface="Calibri"/>
                        </a:rPr>
                        <a:t>UMA*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UMA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M.N.**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M.N.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3C1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155" dirty="0">
                          <a:latin typeface="Calibri"/>
                          <a:cs typeface="Calibri"/>
                        </a:rPr>
                        <a:t>Gambling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5" dirty="0">
                          <a:latin typeface="Calibri"/>
                          <a:cs typeface="Calibri"/>
                        </a:rPr>
                        <a:t>games,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contests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6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sweepstakes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$33,715.50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90" dirty="0">
                          <a:latin typeface="Calibri"/>
                          <a:cs typeface="Calibri"/>
                        </a:rPr>
                        <a:t>645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35" dirty="0">
                          <a:latin typeface="Calibri"/>
                          <a:cs typeface="Calibri"/>
                        </a:rPr>
                        <a:t>$66,912.30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105" dirty="0">
                          <a:latin typeface="Calibri"/>
                          <a:cs typeface="Calibri"/>
                        </a:rPr>
                        <a:t>Credit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service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cards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90" dirty="0">
                          <a:latin typeface="Calibri"/>
                          <a:cs typeface="Calibri"/>
                        </a:rPr>
                        <a:t>805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35" dirty="0">
                          <a:latin typeface="Calibri"/>
                          <a:cs typeface="Calibri"/>
                        </a:rPr>
                        <a:t>$83,510.70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1,285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$133,305.90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Prepaid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cards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90" dirty="0">
                          <a:latin typeface="Calibri"/>
                          <a:cs typeface="Calibri"/>
                        </a:rPr>
                        <a:t>645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35" dirty="0">
                          <a:latin typeface="Calibri"/>
                          <a:cs typeface="Calibri"/>
                        </a:rPr>
                        <a:t>$66,912.30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90" dirty="0">
                          <a:latin typeface="Calibri"/>
                          <a:cs typeface="Calibri"/>
                        </a:rPr>
                        <a:t>645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35" dirty="0">
                          <a:latin typeface="Calibri"/>
                          <a:cs typeface="Calibri"/>
                        </a:rPr>
                        <a:t>$66,912.30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595">
                <a:tc>
                  <a:txBody>
                    <a:bodyPr/>
                    <a:lstStyle/>
                    <a:p>
                      <a:pPr marL="1544955" marR="246379" indent="-1276350">
                        <a:lnSpc>
                          <a:spcPts val="1639"/>
                        </a:lnSpc>
                        <a:spcBef>
                          <a:spcPts val="80"/>
                        </a:spcBef>
                      </a:pPr>
                      <a:r>
                        <a:rPr sz="1400" spc="114" dirty="0">
                          <a:latin typeface="Calibri"/>
                          <a:cs typeface="Calibri"/>
                        </a:rPr>
                        <a:t>Vouchers,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coupons,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electronic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purses,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certificates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90" dirty="0">
                          <a:latin typeface="Calibri"/>
                          <a:cs typeface="Calibri"/>
                        </a:rPr>
                        <a:t>645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35" dirty="0">
                          <a:latin typeface="Calibri"/>
                          <a:cs typeface="Calibri"/>
                        </a:rPr>
                        <a:t>$66,912.30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90" dirty="0">
                          <a:latin typeface="Calibri"/>
                          <a:cs typeface="Calibri"/>
                        </a:rPr>
                        <a:t>645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35" dirty="0">
                          <a:latin typeface="Calibri"/>
                          <a:cs typeface="Calibri"/>
                        </a:rPr>
                        <a:t>$66,912.30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120" dirty="0">
                          <a:latin typeface="Calibri"/>
                          <a:cs typeface="Calibri"/>
                        </a:rPr>
                        <a:t>Traveler's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5" dirty="0">
                          <a:latin typeface="Calibri"/>
                          <a:cs typeface="Calibri"/>
                        </a:rPr>
                        <a:t>Checks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90" dirty="0">
                          <a:latin typeface="Calibri"/>
                          <a:cs typeface="Calibri"/>
                        </a:rPr>
                        <a:t>645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35" dirty="0">
                          <a:latin typeface="Calibri"/>
                          <a:cs typeface="Calibri"/>
                        </a:rPr>
                        <a:t>$66,912.30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120" dirty="0">
                          <a:latin typeface="Calibri"/>
                          <a:cs typeface="Calibri"/>
                        </a:rPr>
                        <a:t>Loans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credits,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secured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unsecured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1,605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$166,502.70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1195">
                <a:tc>
                  <a:txBody>
                    <a:bodyPr/>
                    <a:lstStyle/>
                    <a:p>
                      <a:pPr marL="404495">
                        <a:lnSpc>
                          <a:spcPts val="1675"/>
                        </a:lnSpc>
                      </a:pPr>
                      <a:r>
                        <a:rPr sz="1400" spc="110" dirty="0">
                          <a:latin typeface="Calibri"/>
                          <a:cs typeface="Calibri"/>
                        </a:rPr>
                        <a:t>Construction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services,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development,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449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145" dirty="0">
                          <a:latin typeface="Calibri"/>
                          <a:cs typeface="Calibri"/>
                        </a:rPr>
                        <a:t>brokerage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5" dirty="0">
                          <a:latin typeface="Calibri"/>
                          <a:cs typeface="Calibri"/>
                        </a:rPr>
                        <a:t>marketing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25" dirty="0">
                          <a:latin typeface="Calibri"/>
                          <a:cs typeface="Calibri"/>
                        </a:rPr>
                        <a:t>real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estate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400" spc="140" dirty="0">
                          <a:latin typeface="Calibri"/>
                          <a:cs typeface="Calibri"/>
                        </a:rPr>
                        <a:t>Always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400" spc="70" dirty="0">
                          <a:latin typeface="Calibri"/>
                          <a:cs typeface="Calibri"/>
                        </a:rPr>
                        <a:t>8,025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$832,513.50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56310" marR="343535" indent="-628015">
                        <a:lnSpc>
                          <a:spcPct val="106800"/>
                        </a:lnSpc>
                        <a:spcBef>
                          <a:spcPts val="565"/>
                        </a:spcBef>
                      </a:pPr>
                      <a:r>
                        <a:rPr sz="1400" spc="110" dirty="0">
                          <a:latin typeface="Calibri"/>
                          <a:cs typeface="Calibri"/>
                        </a:rPr>
                        <a:t>Trading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precious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stones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metals,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jewelry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watches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400" spc="90" dirty="0">
                          <a:latin typeface="Calibri"/>
                          <a:cs typeface="Calibri"/>
                        </a:rPr>
                        <a:t>805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0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400" spc="35" dirty="0">
                          <a:latin typeface="Calibri"/>
                          <a:cs typeface="Calibri"/>
                        </a:rPr>
                        <a:t>$83,510.70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0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1,605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0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$166,502.70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0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49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1682</Words>
  <Application>Microsoft Office PowerPoint</Application>
  <PresentationFormat>Widescreen</PresentationFormat>
  <Paragraphs>438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Segoe UI Symbol</vt:lpstr>
      <vt:lpstr>Times New Roman</vt:lpstr>
      <vt:lpstr>Wingdings</vt:lpstr>
      <vt:lpstr>Office Theme</vt:lpstr>
      <vt:lpstr>Financial Intelligence Unit Mexico</vt:lpstr>
      <vt:lpstr>What is the FIU?</vt:lpstr>
      <vt:lpstr>PowerPoint Presentation</vt:lpstr>
      <vt:lpstr>Operation</vt:lpstr>
      <vt:lpstr>Risk-based approach</vt:lpstr>
      <vt:lpstr>Sources of Information</vt:lpstr>
      <vt:lpstr>Financial System</vt:lpstr>
      <vt:lpstr>PowerPoint Presentation</vt:lpstr>
      <vt:lpstr>VULNERABLE ACTIVITIES</vt:lpstr>
      <vt:lpstr>VULNERABLE ACTIVITIES IDENTIFICATION THRESHOLDS</vt:lpstr>
      <vt:lpstr>Professional services on an independent basis, without an formal employment relationship;</vt:lpstr>
      <vt:lpstr>Public Notaries performances regarding to:</vt:lpstr>
      <vt:lpstr>Public Brokers performances regarding to:</vt:lpstr>
      <vt:lpstr>Foreign Trade Services with respect to:</vt:lpstr>
      <vt:lpstr>DISEMINATION</vt:lpstr>
      <vt:lpstr>Intelligence report</vt:lpstr>
      <vt:lpstr>Criminal type of LD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Intelligence Unit Mexico</dc:title>
  <cp:lastModifiedBy>Ignacio Martin Irigaray</cp:lastModifiedBy>
  <cp:revision>3</cp:revision>
  <dcterms:created xsi:type="dcterms:W3CDTF">2023-10-29T15:58:56Z</dcterms:created>
  <dcterms:modified xsi:type="dcterms:W3CDTF">2023-10-29T16:50:44Z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2023-10-29T00:00:00Z</vt:filetime>
  </property>
  <property fmtid="{D5CDD505-2E9C-101B-9397-08002B2CF9AE}" pid="3" name="Producer">
    <vt:lpwstr>3-Heights™ PDF Merge Split Shell 6.12.1.11 (http://www.pdf-tools.com)</vt:lpwstr>
  </property>
</Properties>
</file>