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252" r:id="rId1"/>
    <p:sldMasterId id="2147484269" r:id="rId2"/>
  </p:sldMasterIdLst>
  <p:notesMasterIdLst>
    <p:notesMasterId r:id="rId37"/>
  </p:notesMasterIdLst>
  <p:handoutMasterIdLst>
    <p:handoutMasterId r:id="rId38"/>
  </p:handoutMasterIdLst>
  <p:sldIdLst>
    <p:sldId id="271" r:id="rId3"/>
    <p:sldId id="580" r:id="rId4"/>
    <p:sldId id="579" r:id="rId5"/>
    <p:sldId id="588" r:id="rId6"/>
    <p:sldId id="589" r:id="rId7"/>
    <p:sldId id="590" r:id="rId8"/>
    <p:sldId id="578" r:id="rId9"/>
    <p:sldId id="597" r:id="rId10"/>
    <p:sldId id="623" r:id="rId11"/>
    <p:sldId id="584" r:id="rId12"/>
    <p:sldId id="582" r:id="rId13"/>
    <p:sldId id="591" r:id="rId14"/>
    <p:sldId id="592" r:id="rId15"/>
    <p:sldId id="593" r:id="rId16"/>
    <p:sldId id="594" r:id="rId17"/>
    <p:sldId id="587" r:id="rId18"/>
    <p:sldId id="585" r:id="rId19"/>
    <p:sldId id="586" r:id="rId20"/>
    <p:sldId id="476" r:id="rId21"/>
    <p:sldId id="575" r:id="rId22"/>
    <p:sldId id="603" r:id="rId23"/>
    <p:sldId id="624" r:id="rId24"/>
    <p:sldId id="605" r:id="rId25"/>
    <p:sldId id="625" r:id="rId26"/>
    <p:sldId id="607" r:id="rId27"/>
    <p:sldId id="608" r:id="rId28"/>
    <p:sldId id="609" r:id="rId29"/>
    <p:sldId id="611" r:id="rId30"/>
    <p:sldId id="612" r:id="rId31"/>
    <p:sldId id="626" r:id="rId32"/>
    <p:sldId id="613" r:id="rId33"/>
    <p:sldId id="615" r:id="rId34"/>
    <p:sldId id="617" r:id="rId35"/>
    <p:sldId id="440" r:id="rId36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Laburu" initials="P" lastIdx="0" clrIdx="0">
    <p:extLst>
      <p:ext uri="{19B8F6BF-5375-455C-9EA6-DF929625EA0E}">
        <p15:presenceInfo xmlns:p15="http://schemas.microsoft.com/office/powerpoint/2012/main" userId="PLabur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commentAuthors" Target="commentAuthor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14D42-8237-40E6-959D-84C5503172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F81CB495-280E-4BA9-A9DC-A1010F488D1C}">
      <dgm:prSet/>
      <dgm:spPr/>
      <dgm:t>
        <a:bodyPr/>
        <a:lstStyle/>
        <a:p>
          <a:pPr algn="just"/>
          <a:r>
            <a:rPr lang="es-UY" dirty="0" smtClean="0"/>
            <a:t>Persona física</a:t>
          </a:r>
          <a:endParaRPr lang="es-UY" dirty="0">
            <a:solidFill>
              <a:schemeClr val="accent1"/>
            </a:solidFill>
          </a:endParaRPr>
        </a:p>
      </dgm:t>
    </dgm:pt>
    <dgm:pt modelId="{3056EF16-C377-41A9-AF4A-937A2ECB62CA}" type="parTrans" cxnId="{24DDF8BD-98BF-47B8-83B4-7AD4A10B8576}">
      <dgm:prSet/>
      <dgm:spPr/>
      <dgm:t>
        <a:bodyPr/>
        <a:lstStyle/>
        <a:p>
          <a:endParaRPr lang="es-UY"/>
        </a:p>
      </dgm:t>
    </dgm:pt>
    <dgm:pt modelId="{8A0623BD-4843-4CB9-87C3-7F7414366A4A}" type="sibTrans" cxnId="{24DDF8BD-98BF-47B8-83B4-7AD4A10B8576}">
      <dgm:prSet/>
      <dgm:spPr/>
      <dgm:t>
        <a:bodyPr/>
        <a:lstStyle/>
        <a:p>
          <a:endParaRPr lang="es-UY"/>
        </a:p>
      </dgm:t>
    </dgm:pt>
    <dgm:pt modelId="{C877D5B9-C267-4205-8A84-6BB5687EE8E6}">
      <dgm:prSet/>
      <dgm:spPr/>
      <dgm:t>
        <a:bodyPr/>
        <a:lstStyle/>
        <a:p>
          <a:pPr algn="just"/>
          <a:r>
            <a:rPr lang="es-UY" dirty="0" smtClean="0"/>
            <a:t>Ejerza el </a:t>
          </a:r>
          <a:r>
            <a:rPr lang="es-UY" b="0" dirty="0" smtClean="0"/>
            <a:t>control final directo o indirecto </a:t>
          </a:r>
          <a:r>
            <a:rPr lang="es-UY" dirty="0" smtClean="0"/>
            <a:t>sobre una </a:t>
          </a:r>
          <a:r>
            <a:rPr lang="es-UY" b="1" dirty="0" smtClean="0"/>
            <a:t>entidad</a:t>
          </a:r>
          <a:r>
            <a:rPr lang="es-UY" dirty="0" smtClean="0">
              <a:solidFill>
                <a:srgbClr val="0070C0"/>
              </a:solidFill>
            </a:rPr>
            <a:t>.</a:t>
          </a:r>
          <a:endParaRPr lang="es-UY" dirty="0">
            <a:solidFill>
              <a:srgbClr val="0070C0"/>
            </a:solidFill>
          </a:endParaRPr>
        </a:p>
      </dgm:t>
    </dgm:pt>
    <dgm:pt modelId="{AB32BEDA-C56A-41EB-8B37-63D9E40B4525}" type="parTrans" cxnId="{E690D835-27E3-42A8-84C2-B4805638A814}">
      <dgm:prSet/>
      <dgm:spPr/>
      <dgm:t>
        <a:bodyPr/>
        <a:lstStyle/>
        <a:p>
          <a:endParaRPr lang="es-UY"/>
        </a:p>
      </dgm:t>
    </dgm:pt>
    <dgm:pt modelId="{27F1B1E8-B67B-4186-9EEC-3580F2FE0EDB}" type="sibTrans" cxnId="{E690D835-27E3-42A8-84C2-B4805638A814}">
      <dgm:prSet/>
      <dgm:spPr/>
      <dgm:t>
        <a:bodyPr/>
        <a:lstStyle/>
        <a:p>
          <a:endParaRPr lang="es-UY"/>
        </a:p>
      </dgm:t>
    </dgm:pt>
    <dgm:pt modelId="{913FE260-41CA-4F80-A86B-16A021BFA51C}">
      <dgm:prSet/>
      <dgm:spPr/>
      <dgm:t>
        <a:bodyPr/>
        <a:lstStyle/>
        <a:p>
          <a:pPr algn="just"/>
          <a:r>
            <a:rPr lang="es-UY" dirty="0" smtClean="0"/>
            <a:t>Directa o indirectamente posea al menos el </a:t>
          </a:r>
          <a:r>
            <a:rPr lang="es-UY" b="1" dirty="0" smtClean="0"/>
            <a:t>15%</a:t>
          </a:r>
          <a:r>
            <a:rPr lang="es-UY" dirty="0" smtClean="0"/>
            <a:t> del capital integrado o su equivalente o el </a:t>
          </a:r>
          <a:r>
            <a:rPr lang="es-UY" b="1" dirty="0" smtClean="0"/>
            <a:t>15%</a:t>
          </a:r>
          <a:r>
            <a:rPr lang="es-UY" dirty="0" smtClean="0"/>
            <a:t> de los derechos de voto</a:t>
          </a:r>
          <a:endParaRPr lang="es-UY" dirty="0"/>
        </a:p>
      </dgm:t>
    </dgm:pt>
    <dgm:pt modelId="{42B560C2-E99A-46C8-9ECA-B20E0819A920}" type="parTrans" cxnId="{3C172F96-C604-4D45-9116-9CEFCDC6FDA9}">
      <dgm:prSet/>
      <dgm:spPr/>
      <dgm:t>
        <a:bodyPr/>
        <a:lstStyle/>
        <a:p>
          <a:endParaRPr lang="es-UY"/>
        </a:p>
      </dgm:t>
    </dgm:pt>
    <dgm:pt modelId="{F282BE38-A49F-4407-8A0B-BD1153F1E6FD}" type="sibTrans" cxnId="{3C172F96-C604-4D45-9116-9CEFCDC6FDA9}">
      <dgm:prSet/>
      <dgm:spPr/>
      <dgm:t>
        <a:bodyPr/>
        <a:lstStyle/>
        <a:p>
          <a:endParaRPr lang="es-UY"/>
        </a:p>
      </dgm:t>
    </dgm:pt>
    <dgm:pt modelId="{62AB063B-205E-4D23-9F1C-00E16E814D0E}" type="pres">
      <dgm:prSet presAssocID="{7AD14D42-8237-40E6-959D-84C5503172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0766D3A1-F3DA-4EE3-99F9-12BB8FC4A84A}" type="pres">
      <dgm:prSet presAssocID="{F81CB495-280E-4BA9-A9DC-A1010F488D1C}" presName="parentText" presStyleLbl="node1" presStyleIdx="0" presStyleCnt="3" custLinFactNeighborX="2277" custLinFactNeighborY="-86394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4D95876D-EFFE-4DE4-B711-839BF07807EB}" type="pres">
      <dgm:prSet presAssocID="{8A0623BD-4843-4CB9-87C3-7F7414366A4A}" presName="spacer" presStyleCnt="0"/>
      <dgm:spPr/>
    </dgm:pt>
    <dgm:pt modelId="{F68D0A30-58B7-4EA9-8ED0-21FCE39D6E4C}" type="pres">
      <dgm:prSet presAssocID="{913FE260-41CA-4F80-A86B-16A021BFA51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9DC4F1CE-4302-44EF-9531-963F6CE5F71A}" type="pres">
      <dgm:prSet presAssocID="{F282BE38-A49F-4407-8A0B-BD1153F1E6FD}" presName="spacer" presStyleCnt="0"/>
      <dgm:spPr/>
    </dgm:pt>
    <dgm:pt modelId="{8DF72E7A-28AD-425C-9F5F-9D089B06E61C}" type="pres">
      <dgm:prSet presAssocID="{C877D5B9-C267-4205-8A84-6BB5687EE8E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6EA33702-C0E1-440A-92D4-1237FCA1D728}" type="presOf" srcId="{C877D5B9-C267-4205-8A84-6BB5687EE8E6}" destId="{8DF72E7A-28AD-425C-9F5F-9D089B06E61C}" srcOrd="0" destOrd="0" presId="urn:microsoft.com/office/officeart/2005/8/layout/vList2"/>
    <dgm:cxn modelId="{E690D835-27E3-42A8-84C2-B4805638A814}" srcId="{7AD14D42-8237-40E6-959D-84C550317235}" destId="{C877D5B9-C267-4205-8A84-6BB5687EE8E6}" srcOrd="2" destOrd="0" parTransId="{AB32BEDA-C56A-41EB-8B37-63D9E40B4525}" sibTransId="{27F1B1E8-B67B-4186-9EEC-3580F2FE0EDB}"/>
    <dgm:cxn modelId="{24DDF8BD-98BF-47B8-83B4-7AD4A10B8576}" srcId="{7AD14D42-8237-40E6-959D-84C550317235}" destId="{F81CB495-280E-4BA9-A9DC-A1010F488D1C}" srcOrd="0" destOrd="0" parTransId="{3056EF16-C377-41A9-AF4A-937A2ECB62CA}" sibTransId="{8A0623BD-4843-4CB9-87C3-7F7414366A4A}"/>
    <dgm:cxn modelId="{84B2F11B-F419-443C-8356-133320E165FF}" type="presOf" srcId="{7AD14D42-8237-40E6-959D-84C550317235}" destId="{62AB063B-205E-4D23-9F1C-00E16E814D0E}" srcOrd="0" destOrd="0" presId="urn:microsoft.com/office/officeart/2005/8/layout/vList2"/>
    <dgm:cxn modelId="{3C172F96-C604-4D45-9116-9CEFCDC6FDA9}" srcId="{7AD14D42-8237-40E6-959D-84C550317235}" destId="{913FE260-41CA-4F80-A86B-16A021BFA51C}" srcOrd="1" destOrd="0" parTransId="{42B560C2-E99A-46C8-9ECA-B20E0819A920}" sibTransId="{F282BE38-A49F-4407-8A0B-BD1153F1E6FD}"/>
    <dgm:cxn modelId="{0A3ABFFF-C716-4A04-A822-5FFB7D7BF3B7}" type="presOf" srcId="{913FE260-41CA-4F80-A86B-16A021BFA51C}" destId="{F68D0A30-58B7-4EA9-8ED0-21FCE39D6E4C}" srcOrd="0" destOrd="0" presId="urn:microsoft.com/office/officeart/2005/8/layout/vList2"/>
    <dgm:cxn modelId="{7C00C9FD-FA88-46D0-B3FF-2B908C857548}" type="presOf" srcId="{F81CB495-280E-4BA9-A9DC-A1010F488D1C}" destId="{0766D3A1-F3DA-4EE3-99F9-12BB8FC4A84A}" srcOrd="0" destOrd="0" presId="urn:microsoft.com/office/officeart/2005/8/layout/vList2"/>
    <dgm:cxn modelId="{EF276CF4-53CE-47CC-A9EE-3984F3243B86}" type="presParOf" srcId="{62AB063B-205E-4D23-9F1C-00E16E814D0E}" destId="{0766D3A1-F3DA-4EE3-99F9-12BB8FC4A84A}" srcOrd="0" destOrd="0" presId="urn:microsoft.com/office/officeart/2005/8/layout/vList2"/>
    <dgm:cxn modelId="{684C82E6-1C9B-4224-BF2A-780D592C9077}" type="presParOf" srcId="{62AB063B-205E-4D23-9F1C-00E16E814D0E}" destId="{4D95876D-EFFE-4DE4-B711-839BF07807EB}" srcOrd="1" destOrd="0" presId="urn:microsoft.com/office/officeart/2005/8/layout/vList2"/>
    <dgm:cxn modelId="{44FC5924-A91F-4F2A-8D8A-22DB2395E62C}" type="presParOf" srcId="{62AB063B-205E-4D23-9F1C-00E16E814D0E}" destId="{F68D0A30-58B7-4EA9-8ED0-21FCE39D6E4C}" srcOrd="2" destOrd="0" presId="urn:microsoft.com/office/officeart/2005/8/layout/vList2"/>
    <dgm:cxn modelId="{63A4F945-DBAC-45D2-B4A4-AB99A38333B8}" type="presParOf" srcId="{62AB063B-205E-4D23-9F1C-00E16E814D0E}" destId="{9DC4F1CE-4302-44EF-9531-963F6CE5F71A}" srcOrd="3" destOrd="0" presId="urn:microsoft.com/office/officeart/2005/8/layout/vList2"/>
    <dgm:cxn modelId="{B4CEF1EF-AABF-4D9B-A9FB-37CA9634A8BA}" type="presParOf" srcId="{62AB063B-205E-4D23-9F1C-00E16E814D0E}" destId="{8DF72E7A-28AD-425C-9F5F-9D089B06E6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88D447-B89C-420F-8A87-C71C9556C7B4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0865902A-476E-454F-8794-B97D4741EA02}">
      <dgm:prSet phldrT="[Texto]" custT="1"/>
      <dgm:spPr/>
      <dgm:t>
        <a:bodyPr/>
        <a:lstStyle/>
        <a:p>
          <a:r>
            <a:rPr lang="es-UY" sz="3200" b="1" dirty="0" smtClean="0"/>
            <a:t>Auditoría Interna de la Nación </a:t>
          </a:r>
          <a:r>
            <a:rPr lang="es-UY" sz="3200" dirty="0" smtClean="0"/>
            <a:t>- fiscalización del cumplimiento y capacidad sancionatoria</a:t>
          </a:r>
          <a:endParaRPr lang="es-UY" sz="3200" dirty="0"/>
        </a:p>
      </dgm:t>
    </dgm:pt>
    <dgm:pt modelId="{79ADF208-6192-4C69-87EF-3D867DAF0580}" type="parTrans" cxnId="{EF59528B-457A-4ECC-831A-87EFF8657C05}">
      <dgm:prSet/>
      <dgm:spPr/>
      <dgm:t>
        <a:bodyPr/>
        <a:lstStyle/>
        <a:p>
          <a:endParaRPr lang="es-UY"/>
        </a:p>
      </dgm:t>
    </dgm:pt>
    <dgm:pt modelId="{F264C41F-3972-4F02-A112-2F12324FB02A}" type="sibTrans" cxnId="{EF59528B-457A-4ECC-831A-87EFF8657C05}">
      <dgm:prSet/>
      <dgm:spPr/>
      <dgm:t>
        <a:bodyPr/>
        <a:lstStyle/>
        <a:p>
          <a:endParaRPr lang="es-UY"/>
        </a:p>
      </dgm:t>
    </dgm:pt>
    <dgm:pt modelId="{C5FF173E-329B-418F-9EA8-19A8452DC724}">
      <dgm:prSet phldrT="[Texto]" custT="1"/>
      <dgm:spPr/>
      <dgm:t>
        <a:bodyPr/>
        <a:lstStyle/>
        <a:p>
          <a:r>
            <a:rPr lang="es-UY" sz="3200" b="1" dirty="0" smtClean="0"/>
            <a:t>Banco Central del Uruguay </a:t>
          </a:r>
          <a:r>
            <a:rPr lang="es-UY" sz="3200" dirty="0" smtClean="0"/>
            <a:t>– responsable de la custodia y administración de la información (Registro BF)</a:t>
          </a:r>
          <a:endParaRPr lang="es-UY" sz="3200" dirty="0"/>
        </a:p>
      </dgm:t>
    </dgm:pt>
    <dgm:pt modelId="{B435EB62-7D22-46D8-959D-CA433A99DF37}" type="parTrans" cxnId="{4FE6DBDA-EE4E-4928-9026-66544A06D780}">
      <dgm:prSet/>
      <dgm:spPr/>
      <dgm:t>
        <a:bodyPr/>
        <a:lstStyle/>
        <a:p>
          <a:endParaRPr lang="es-UY"/>
        </a:p>
      </dgm:t>
    </dgm:pt>
    <dgm:pt modelId="{13F2BDA8-766D-48F9-957B-C1ECDA9734E0}" type="sibTrans" cxnId="{4FE6DBDA-EE4E-4928-9026-66544A06D780}">
      <dgm:prSet/>
      <dgm:spPr/>
      <dgm:t>
        <a:bodyPr/>
        <a:lstStyle/>
        <a:p>
          <a:endParaRPr lang="es-UY"/>
        </a:p>
      </dgm:t>
    </dgm:pt>
    <dgm:pt modelId="{B5658133-DA6E-4EE5-9C7B-1BF9FF4E38BD}" type="pres">
      <dgm:prSet presAssocID="{9B88D447-B89C-420F-8A87-C71C9556C7B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5A732368-04ED-498D-9D10-576683D3D66A}" type="pres">
      <dgm:prSet presAssocID="{0865902A-476E-454F-8794-B97D4741EA02}" presName="node" presStyleLbl="node1" presStyleIdx="0" presStyleCnt="2" custLinFactNeighborX="15576" custLinFactNeighborY="933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D386A6D7-6C13-4A47-95F5-78EDB6C3BC32}" type="pres">
      <dgm:prSet presAssocID="{F264C41F-3972-4F02-A112-2F12324FB02A}" presName="sibTrans" presStyleCnt="0"/>
      <dgm:spPr/>
    </dgm:pt>
    <dgm:pt modelId="{F04BA3A8-5D78-48CC-B321-A55A9C2E63BB}" type="pres">
      <dgm:prSet presAssocID="{C5FF173E-329B-418F-9EA8-19A8452DC724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EF59528B-457A-4ECC-831A-87EFF8657C05}" srcId="{9B88D447-B89C-420F-8A87-C71C9556C7B4}" destId="{0865902A-476E-454F-8794-B97D4741EA02}" srcOrd="0" destOrd="0" parTransId="{79ADF208-6192-4C69-87EF-3D867DAF0580}" sibTransId="{F264C41F-3972-4F02-A112-2F12324FB02A}"/>
    <dgm:cxn modelId="{4FE6DBDA-EE4E-4928-9026-66544A06D780}" srcId="{9B88D447-B89C-420F-8A87-C71C9556C7B4}" destId="{C5FF173E-329B-418F-9EA8-19A8452DC724}" srcOrd="1" destOrd="0" parTransId="{B435EB62-7D22-46D8-959D-CA433A99DF37}" sibTransId="{13F2BDA8-766D-48F9-957B-C1ECDA9734E0}"/>
    <dgm:cxn modelId="{BF7A9BD0-CB2C-4318-96E8-393C87F3B8DC}" type="presOf" srcId="{C5FF173E-329B-418F-9EA8-19A8452DC724}" destId="{F04BA3A8-5D78-48CC-B321-A55A9C2E63BB}" srcOrd="0" destOrd="0" presId="urn:microsoft.com/office/officeart/2005/8/layout/hList6"/>
    <dgm:cxn modelId="{450ADF3A-2CDF-43C6-9D50-377877A9E324}" type="presOf" srcId="{0865902A-476E-454F-8794-B97D4741EA02}" destId="{5A732368-04ED-498D-9D10-576683D3D66A}" srcOrd="0" destOrd="0" presId="urn:microsoft.com/office/officeart/2005/8/layout/hList6"/>
    <dgm:cxn modelId="{6A156393-D49B-4855-9E05-8ABA6BF927BA}" type="presOf" srcId="{9B88D447-B89C-420F-8A87-C71C9556C7B4}" destId="{B5658133-DA6E-4EE5-9C7B-1BF9FF4E38BD}" srcOrd="0" destOrd="0" presId="urn:microsoft.com/office/officeart/2005/8/layout/hList6"/>
    <dgm:cxn modelId="{6BCA9690-4FC6-4FAB-9AA5-6FDEF4A4FF56}" type="presParOf" srcId="{B5658133-DA6E-4EE5-9C7B-1BF9FF4E38BD}" destId="{5A732368-04ED-498D-9D10-576683D3D66A}" srcOrd="0" destOrd="0" presId="urn:microsoft.com/office/officeart/2005/8/layout/hList6"/>
    <dgm:cxn modelId="{F2107117-7231-4B1A-94BB-333DFB964640}" type="presParOf" srcId="{B5658133-DA6E-4EE5-9C7B-1BF9FF4E38BD}" destId="{D386A6D7-6C13-4A47-95F5-78EDB6C3BC32}" srcOrd="1" destOrd="0" presId="urn:microsoft.com/office/officeart/2005/8/layout/hList6"/>
    <dgm:cxn modelId="{37A7D33E-541D-4866-9E77-78A1E6392075}" type="presParOf" srcId="{B5658133-DA6E-4EE5-9C7B-1BF9FF4E38BD}" destId="{F04BA3A8-5D78-48CC-B321-A55A9C2E63BB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AF84C71-EB1F-4EF1-BB23-AD386FA16593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3BA2BC67-9CAB-4284-8997-6C4C938D0204}">
      <dgm:prSet phldrT="[Texto]" custT="1"/>
      <dgm:spPr/>
      <dgm:t>
        <a:bodyPr/>
        <a:lstStyle/>
        <a:p>
          <a:r>
            <a:rPr lang="es-ES" sz="2400" dirty="0" smtClean="0"/>
            <a:t>No Identifica / No Informa</a:t>
          </a:r>
          <a:endParaRPr lang="es-UY" sz="2400" dirty="0"/>
        </a:p>
      </dgm:t>
    </dgm:pt>
    <dgm:pt modelId="{F956479E-FBE2-4390-9986-F66CF2BD709A}" type="parTrans" cxnId="{7649E444-C758-4689-B106-CC571FD5DA3A}">
      <dgm:prSet/>
      <dgm:spPr/>
      <dgm:t>
        <a:bodyPr/>
        <a:lstStyle/>
        <a:p>
          <a:endParaRPr lang="es-UY"/>
        </a:p>
      </dgm:t>
    </dgm:pt>
    <dgm:pt modelId="{E4F7320D-44FF-496A-A150-24A2ED11BF11}" type="sibTrans" cxnId="{7649E444-C758-4689-B106-CC571FD5DA3A}">
      <dgm:prSet/>
      <dgm:spPr/>
      <dgm:t>
        <a:bodyPr/>
        <a:lstStyle/>
        <a:p>
          <a:endParaRPr lang="es-UY"/>
        </a:p>
      </dgm:t>
    </dgm:pt>
    <dgm:pt modelId="{59782919-AA9C-4EA0-8496-8E85CD80E29C}">
      <dgm:prSet phldrT="[Texto]" custT="1"/>
      <dgm:spPr/>
      <dgm:t>
        <a:bodyPr/>
        <a:lstStyle/>
        <a:p>
          <a:r>
            <a:rPr lang="es-ES" sz="2000" dirty="0" smtClean="0"/>
            <a:t>Sanción</a:t>
          </a:r>
          <a:endParaRPr lang="es-UY" sz="2000" dirty="0"/>
        </a:p>
      </dgm:t>
    </dgm:pt>
    <dgm:pt modelId="{86A55184-04B5-4FDC-99F4-8366A71D2134}" type="parTrans" cxnId="{5BAC714F-D5BA-46C6-AB42-2B115909C76D}">
      <dgm:prSet/>
      <dgm:spPr/>
      <dgm:t>
        <a:bodyPr/>
        <a:lstStyle/>
        <a:p>
          <a:endParaRPr lang="es-UY"/>
        </a:p>
      </dgm:t>
    </dgm:pt>
    <dgm:pt modelId="{6EBB664C-F191-4D39-90EC-878FBE2AEE1F}" type="sibTrans" cxnId="{5BAC714F-D5BA-46C6-AB42-2B115909C76D}">
      <dgm:prSet/>
      <dgm:spPr/>
      <dgm:t>
        <a:bodyPr/>
        <a:lstStyle/>
        <a:p>
          <a:endParaRPr lang="es-UY"/>
        </a:p>
      </dgm:t>
    </dgm:pt>
    <dgm:pt modelId="{FD5D7018-7B0A-434E-A30A-79EEA9F15ABD}">
      <dgm:prSet phldrT="[Texto]" custT="1"/>
      <dgm:spPr/>
      <dgm:t>
        <a:bodyPr/>
        <a:lstStyle/>
        <a:p>
          <a:r>
            <a:rPr lang="es-ES" sz="2000" dirty="0" smtClean="0"/>
            <a:t>Entidad y Representantes legales y voluntarios</a:t>
          </a:r>
          <a:endParaRPr lang="es-UY" sz="2000" dirty="0"/>
        </a:p>
      </dgm:t>
    </dgm:pt>
    <dgm:pt modelId="{321B1B49-FAD1-4019-9F50-7EE7EEFDE4D9}" type="parTrans" cxnId="{DC0B8A6F-7B33-4CC6-98FA-1CB547FE650C}">
      <dgm:prSet/>
      <dgm:spPr/>
      <dgm:t>
        <a:bodyPr/>
        <a:lstStyle/>
        <a:p>
          <a:endParaRPr lang="es-UY"/>
        </a:p>
      </dgm:t>
    </dgm:pt>
    <dgm:pt modelId="{2470E242-9D99-4C18-B165-FAF0BC3A1D9E}" type="sibTrans" cxnId="{DC0B8A6F-7B33-4CC6-98FA-1CB547FE650C}">
      <dgm:prSet/>
      <dgm:spPr/>
      <dgm:t>
        <a:bodyPr/>
        <a:lstStyle/>
        <a:p>
          <a:endParaRPr lang="es-UY"/>
        </a:p>
      </dgm:t>
    </dgm:pt>
    <dgm:pt modelId="{223E3693-52CD-48EA-8B4B-E1DC6421CA42}">
      <dgm:prSet phldrT="[Texto]" custT="1"/>
      <dgm:spPr/>
      <dgm:t>
        <a:bodyPr/>
        <a:lstStyle/>
        <a:p>
          <a:r>
            <a:rPr lang="es-ES" sz="2000" dirty="0" smtClean="0"/>
            <a:t>Prohibición de Distribuir Utilidades</a:t>
          </a:r>
          <a:endParaRPr lang="es-UY" sz="2000" dirty="0"/>
        </a:p>
      </dgm:t>
    </dgm:pt>
    <dgm:pt modelId="{0075F459-AF3E-4DF4-9F88-9D7D8B8F88FC}" type="parTrans" cxnId="{48A4CD0E-4A8B-474A-9572-4A15AFD56AF2}">
      <dgm:prSet/>
      <dgm:spPr/>
      <dgm:t>
        <a:bodyPr/>
        <a:lstStyle/>
        <a:p>
          <a:endParaRPr lang="es-UY"/>
        </a:p>
      </dgm:t>
    </dgm:pt>
    <dgm:pt modelId="{662220EE-ACEB-4463-87BB-BB074D8280AF}" type="sibTrans" cxnId="{48A4CD0E-4A8B-474A-9572-4A15AFD56AF2}">
      <dgm:prSet/>
      <dgm:spPr/>
      <dgm:t>
        <a:bodyPr/>
        <a:lstStyle/>
        <a:p>
          <a:endParaRPr lang="es-UY"/>
        </a:p>
      </dgm:t>
    </dgm:pt>
    <dgm:pt modelId="{9D4F8153-6926-4BEB-AE0D-C8EC38DF8537}">
      <dgm:prSet custT="1"/>
      <dgm:spPr/>
      <dgm:t>
        <a:bodyPr/>
        <a:lstStyle/>
        <a:p>
          <a:r>
            <a:rPr lang="es-ES" sz="2000" dirty="0" smtClean="0"/>
            <a:t>Suspensión Certificado de DGI</a:t>
          </a:r>
          <a:endParaRPr lang="es-UY" sz="2000" dirty="0"/>
        </a:p>
      </dgm:t>
    </dgm:pt>
    <dgm:pt modelId="{867D8B97-0FD7-471D-ACB1-2C17E2264C67}" type="parTrans" cxnId="{1410ADDD-27B7-46B0-98E1-9BB264A6E42B}">
      <dgm:prSet/>
      <dgm:spPr/>
      <dgm:t>
        <a:bodyPr/>
        <a:lstStyle/>
        <a:p>
          <a:endParaRPr lang="es-UY"/>
        </a:p>
      </dgm:t>
    </dgm:pt>
    <dgm:pt modelId="{36DEFC21-EB60-4AE8-854E-04F8FD0792E6}" type="sibTrans" cxnId="{1410ADDD-27B7-46B0-98E1-9BB264A6E42B}">
      <dgm:prSet/>
      <dgm:spPr/>
      <dgm:t>
        <a:bodyPr/>
        <a:lstStyle/>
        <a:p>
          <a:endParaRPr lang="es-UY"/>
        </a:p>
      </dgm:t>
    </dgm:pt>
    <dgm:pt modelId="{0C425A16-6888-4F90-BCAF-C14E33790A93}">
      <dgm:prSet custT="1"/>
      <dgm:spPr/>
      <dgm:t>
        <a:bodyPr/>
        <a:lstStyle/>
        <a:p>
          <a:r>
            <a:rPr lang="es-ES" sz="1600" b="0" i="0" dirty="0" smtClean="0"/>
            <a:t>Imposibilidad de inscribir</a:t>
          </a:r>
          <a:br>
            <a:rPr lang="es-ES" sz="1600" b="0" i="0" dirty="0" smtClean="0"/>
          </a:br>
          <a:r>
            <a:rPr lang="es-ES" sz="1600" b="0" i="0" dirty="0" smtClean="0"/>
            <a:t>actos y negocios jurídicos</a:t>
          </a:r>
          <a:br>
            <a:rPr lang="es-ES" sz="1600" b="0" i="0" dirty="0" smtClean="0"/>
          </a:br>
          <a:r>
            <a:rPr lang="es-ES" sz="1600" b="0" i="0" dirty="0" smtClean="0"/>
            <a:t>en los Registros </a:t>
          </a:r>
          <a:r>
            <a:rPr lang="es-ES" sz="1600" dirty="0" smtClean="0"/>
            <a:t/>
          </a:r>
          <a:br>
            <a:rPr lang="es-ES" sz="1600" dirty="0" smtClean="0"/>
          </a:br>
          <a:endParaRPr lang="es-ES" sz="1600" dirty="0"/>
        </a:p>
      </dgm:t>
    </dgm:pt>
    <dgm:pt modelId="{CAC05A6A-899A-46BA-961A-937E69586130}" type="parTrans" cxnId="{A4F8D9F1-8C87-4989-901D-7CCC778AC2D6}">
      <dgm:prSet/>
      <dgm:spPr/>
      <dgm:t>
        <a:bodyPr/>
        <a:lstStyle/>
        <a:p>
          <a:endParaRPr lang="es-UY"/>
        </a:p>
      </dgm:t>
    </dgm:pt>
    <dgm:pt modelId="{CD31149C-E773-48E3-8018-B1045FB03601}" type="sibTrans" cxnId="{A4F8D9F1-8C87-4989-901D-7CCC778AC2D6}">
      <dgm:prSet/>
      <dgm:spPr/>
      <dgm:t>
        <a:bodyPr/>
        <a:lstStyle/>
        <a:p>
          <a:endParaRPr lang="es-UY"/>
        </a:p>
      </dgm:t>
    </dgm:pt>
    <dgm:pt modelId="{124E10A4-9BBE-4E1E-A8F2-05057D2DC02E}" type="pres">
      <dgm:prSet presAssocID="{4AF84C71-EB1F-4EF1-BB23-AD386FA1659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16C31F36-B413-4F7B-8024-43885F7F99D2}" type="pres">
      <dgm:prSet presAssocID="{3BA2BC67-9CAB-4284-8997-6C4C938D0204}" presName="root1" presStyleCnt="0"/>
      <dgm:spPr/>
    </dgm:pt>
    <dgm:pt modelId="{1D3DCD66-367B-41C5-8D0A-7DDF051E17A4}" type="pres">
      <dgm:prSet presAssocID="{3BA2BC67-9CAB-4284-8997-6C4C938D0204}" presName="LevelOneTextNode" presStyleLbl="node0" presStyleIdx="0" presStyleCnt="1" custScaleX="148024" custScaleY="162904" custLinFactNeighborX="-3348" custLinFactNeighborY="6697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2DDD9EFE-D374-4083-BC20-939112DDAD9F}" type="pres">
      <dgm:prSet presAssocID="{3BA2BC67-9CAB-4284-8997-6C4C938D0204}" presName="level2hierChild" presStyleCnt="0"/>
      <dgm:spPr/>
    </dgm:pt>
    <dgm:pt modelId="{98A168AD-CFE1-4133-A8F9-8701D356DBE3}" type="pres">
      <dgm:prSet presAssocID="{86A55184-04B5-4FDC-99F4-8366A71D2134}" presName="conn2-1" presStyleLbl="parChTrans1D2" presStyleIdx="0" presStyleCnt="4"/>
      <dgm:spPr/>
      <dgm:t>
        <a:bodyPr/>
        <a:lstStyle/>
        <a:p>
          <a:endParaRPr lang="es-UY"/>
        </a:p>
      </dgm:t>
    </dgm:pt>
    <dgm:pt modelId="{3C71C17C-C205-4DF7-B701-67141B6FD808}" type="pres">
      <dgm:prSet presAssocID="{86A55184-04B5-4FDC-99F4-8366A71D2134}" presName="connTx" presStyleLbl="parChTrans1D2" presStyleIdx="0" presStyleCnt="4"/>
      <dgm:spPr/>
      <dgm:t>
        <a:bodyPr/>
        <a:lstStyle/>
        <a:p>
          <a:endParaRPr lang="es-UY"/>
        </a:p>
      </dgm:t>
    </dgm:pt>
    <dgm:pt modelId="{C48F0691-1A61-4BF4-BD40-306F161EC28F}" type="pres">
      <dgm:prSet presAssocID="{59782919-AA9C-4EA0-8496-8E85CD80E29C}" presName="root2" presStyleCnt="0"/>
      <dgm:spPr/>
    </dgm:pt>
    <dgm:pt modelId="{1383BA32-4FF0-4884-8E99-5FAF44581EC5}" type="pres">
      <dgm:prSet presAssocID="{59782919-AA9C-4EA0-8496-8E85CD80E29C}" presName="LevelTwoTextNode" presStyleLbl="node2" presStyleIdx="0" presStyleCnt="4" custLinFactNeighborX="4185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5D366883-9F9C-4C06-8736-729B115EDEC7}" type="pres">
      <dgm:prSet presAssocID="{59782919-AA9C-4EA0-8496-8E85CD80E29C}" presName="level3hierChild" presStyleCnt="0"/>
      <dgm:spPr/>
    </dgm:pt>
    <dgm:pt modelId="{8C32864B-0323-43CF-95A9-CD6253A37297}" type="pres">
      <dgm:prSet presAssocID="{321B1B49-FAD1-4019-9F50-7EE7EEFDE4D9}" presName="conn2-1" presStyleLbl="parChTrans1D3" presStyleIdx="0" presStyleCnt="1"/>
      <dgm:spPr/>
      <dgm:t>
        <a:bodyPr/>
        <a:lstStyle/>
        <a:p>
          <a:endParaRPr lang="es-UY"/>
        </a:p>
      </dgm:t>
    </dgm:pt>
    <dgm:pt modelId="{DEE53DE2-558E-42E3-B201-019D7E3779F5}" type="pres">
      <dgm:prSet presAssocID="{321B1B49-FAD1-4019-9F50-7EE7EEFDE4D9}" presName="connTx" presStyleLbl="parChTrans1D3" presStyleIdx="0" presStyleCnt="1"/>
      <dgm:spPr/>
      <dgm:t>
        <a:bodyPr/>
        <a:lstStyle/>
        <a:p>
          <a:endParaRPr lang="es-UY"/>
        </a:p>
      </dgm:t>
    </dgm:pt>
    <dgm:pt modelId="{31A87ED7-85ED-4724-9779-4208B39DE291}" type="pres">
      <dgm:prSet presAssocID="{FD5D7018-7B0A-434E-A30A-79EEA9F15ABD}" presName="root2" presStyleCnt="0"/>
      <dgm:spPr/>
    </dgm:pt>
    <dgm:pt modelId="{CD030094-4585-4B35-AD4C-4817FE0EA6E0}" type="pres">
      <dgm:prSet presAssocID="{FD5D7018-7B0A-434E-A30A-79EEA9F15ABD}" presName="LevelTwoTextNode" presStyleLbl="node3" presStyleIdx="0" presStyleCnt="1" custScaleX="111908" custScaleY="127712" custLinFactNeighborX="1392" custLinFactNeighborY="-10028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F52FAEEE-EA25-4D42-AC62-EDF523780DFA}" type="pres">
      <dgm:prSet presAssocID="{FD5D7018-7B0A-434E-A30A-79EEA9F15ABD}" presName="level3hierChild" presStyleCnt="0"/>
      <dgm:spPr/>
    </dgm:pt>
    <dgm:pt modelId="{AF412120-FD22-4C8C-94FA-103FBAA2A627}" type="pres">
      <dgm:prSet presAssocID="{0075F459-AF3E-4DF4-9F88-9D7D8B8F88FC}" presName="conn2-1" presStyleLbl="parChTrans1D2" presStyleIdx="1" presStyleCnt="4"/>
      <dgm:spPr/>
      <dgm:t>
        <a:bodyPr/>
        <a:lstStyle/>
        <a:p>
          <a:endParaRPr lang="es-UY"/>
        </a:p>
      </dgm:t>
    </dgm:pt>
    <dgm:pt modelId="{872DE880-6E5F-4944-A5AD-7B0C1CD310A7}" type="pres">
      <dgm:prSet presAssocID="{0075F459-AF3E-4DF4-9F88-9D7D8B8F88FC}" presName="connTx" presStyleLbl="parChTrans1D2" presStyleIdx="1" presStyleCnt="4"/>
      <dgm:spPr/>
      <dgm:t>
        <a:bodyPr/>
        <a:lstStyle/>
        <a:p>
          <a:endParaRPr lang="es-UY"/>
        </a:p>
      </dgm:t>
    </dgm:pt>
    <dgm:pt modelId="{0C5AA3EE-405D-4D4D-9DA3-6FF7EEF00EB6}" type="pres">
      <dgm:prSet presAssocID="{223E3693-52CD-48EA-8B4B-E1DC6421CA42}" presName="root2" presStyleCnt="0"/>
      <dgm:spPr/>
    </dgm:pt>
    <dgm:pt modelId="{6F88F313-0802-4911-9B93-3A80C494EA23}" type="pres">
      <dgm:prSet presAssocID="{223E3693-52CD-48EA-8B4B-E1DC6421CA42}" presName="LevelTwoTextNode" presStyleLbl="node2" presStyleIdx="1" presStyleCnt="4" custScaleX="127727" custScaleY="87474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CBA3B7EE-2AB5-4226-9178-0F0B8B32C849}" type="pres">
      <dgm:prSet presAssocID="{223E3693-52CD-48EA-8B4B-E1DC6421CA42}" presName="level3hierChild" presStyleCnt="0"/>
      <dgm:spPr/>
    </dgm:pt>
    <dgm:pt modelId="{F2C9EBBF-55E8-4321-BA59-DE865F5E098F}" type="pres">
      <dgm:prSet presAssocID="{867D8B97-0FD7-471D-ACB1-2C17E2264C67}" presName="conn2-1" presStyleLbl="parChTrans1D2" presStyleIdx="2" presStyleCnt="4"/>
      <dgm:spPr/>
      <dgm:t>
        <a:bodyPr/>
        <a:lstStyle/>
        <a:p>
          <a:endParaRPr lang="es-UY"/>
        </a:p>
      </dgm:t>
    </dgm:pt>
    <dgm:pt modelId="{59C647EF-EA58-4E7A-8B76-A6F89BE0D898}" type="pres">
      <dgm:prSet presAssocID="{867D8B97-0FD7-471D-ACB1-2C17E2264C67}" presName="connTx" presStyleLbl="parChTrans1D2" presStyleIdx="2" presStyleCnt="4"/>
      <dgm:spPr/>
      <dgm:t>
        <a:bodyPr/>
        <a:lstStyle/>
        <a:p>
          <a:endParaRPr lang="es-UY"/>
        </a:p>
      </dgm:t>
    </dgm:pt>
    <dgm:pt modelId="{AA172691-6D9B-4576-AFEE-02A6E5DEE455}" type="pres">
      <dgm:prSet presAssocID="{9D4F8153-6926-4BEB-AE0D-C8EC38DF8537}" presName="root2" presStyleCnt="0"/>
      <dgm:spPr/>
    </dgm:pt>
    <dgm:pt modelId="{62019EA0-FEAA-436B-B02D-B5BE8231C193}" type="pres">
      <dgm:prSet presAssocID="{9D4F8153-6926-4BEB-AE0D-C8EC38DF8537}" presName="LevelTwoTextNode" presStyleLbl="node2" presStyleIdx="2" presStyleCnt="4" custScaleX="127902" custScaleY="108455" custLinFactNeighborX="2548" custLinFactNeighborY="9638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6E9E219F-B741-44F3-956B-1EFCCC3708DC}" type="pres">
      <dgm:prSet presAssocID="{9D4F8153-6926-4BEB-AE0D-C8EC38DF8537}" presName="level3hierChild" presStyleCnt="0"/>
      <dgm:spPr/>
    </dgm:pt>
    <dgm:pt modelId="{28DBD33C-9EB5-4A0C-8FB4-239374AA4A02}" type="pres">
      <dgm:prSet presAssocID="{CAC05A6A-899A-46BA-961A-937E69586130}" presName="conn2-1" presStyleLbl="parChTrans1D2" presStyleIdx="3" presStyleCnt="4"/>
      <dgm:spPr/>
      <dgm:t>
        <a:bodyPr/>
        <a:lstStyle/>
        <a:p>
          <a:endParaRPr lang="es-UY"/>
        </a:p>
      </dgm:t>
    </dgm:pt>
    <dgm:pt modelId="{2A33D2E7-4504-4007-BFF6-56F92FE9FC0F}" type="pres">
      <dgm:prSet presAssocID="{CAC05A6A-899A-46BA-961A-937E69586130}" presName="connTx" presStyleLbl="parChTrans1D2" presStyleIdx="3" presStyleCnt="4"/>
      <dgm:spPr/>
      <dgm:t>
        <a:bodyPr/>
        <a:lstStyle/>
        <a:p>
          <a:endParaRPr lang="es-UY"/>
        </a:p>
      </dgm:t>
    </dgm:pt>
    <dgm:pt modelId="{7FC33895-64F9-4134-9E93-9CD428A240B7}" type="pres">
      <dgm:prSet presAssocID="{0C425A16-6888-4F90-BCAF-C14E33790A93}" presName="root2" presStyleCnt="0"/>
      <dgm:spPr/>
    </dgm:pt>
    <dgm:pt modelId="{687C6CD9-C2EE-4332-AAB3-F1EA76AD67AA}" type="pres">
      <dgm:prSet presAssocID="{0C425A16-6888-4F90-BCAF-C14E33790A93}" presName="LevelTwoTextNode" presStyleLbl="node2" presStyleIdx="3" presStyleCnt="4" custScaleX="136102" custScaleY="141069">
        <dgm:presLayoutVars>
          <dgm:chPref val="3"/>
        </dgm:presLayoutVars>
      </dgm:prSet>
      <dgm:spPr/>
      <dgm:t>
        <a:bodyPr/>
        <a:lstStyle/>
        <a:p>
          <a:endParaRPr lang="es-UY"/>
        </a:p>
      </dgm:t>
    </dgm:pt>
    <dgm:pt modelId="{91321CC6-ECCC-499E-923B-62445E1EEFB6}" type="pres">
      <dgm:prSet presAssocID="{0C425A16-6888-4F90-BCAF-C14E33790A93}" presName="level3hierChild" presStyleCnt="0"/>
      <dgm:spPr/>
    </dgm:pt>
  </dgm:ptLst>
  <dgm:cxnLst>
    <dgm:cxn modelId="{305240B7-E4F9-4A59-AAE1-88667A8D1CBF}" type="presOf" srcId="{59782919-AA9C-4EA0-8496-8E85CD80E29C}" destId="{1383BA32-4FF0-4884-8E99-5FAF44581EC5}" srcOrd="0" destOrd="0" presId="urn:microsoft.com/office/officeart/2005/8/layout/hierarchy2"/>
    <dgm:cxn modelId="{6C0AD4D4-E078-41C8-8543-9FCE5F90FA88}" type="presOf" srcId="{0075F459-AF3E-4DF4-9F88-9D7D8B8F88FC}" destId="{AF412120-FD22-4C8C-94FA-103FBAA2A627}" srcOrd="0" destOrd="0" presId="urn:microsoft.com/office/officeart/2005/8/layout/hierarchy2"/>
    <dgm:cxn modelId="{48A4CD0E-4A8B-474A-9572-4A15AFD56AF2}" srcId="{3BA2BC67-9CAB-4284-8997-6C4C938D0204}" destId="{223E3693-52CD-48EA-8B4B-E1DC6421CA42}" srcOrd="1" destOrd="0" parTransId="{0075F459-AF3E-4DF4-9F88-9D7D8B8F88FC}" sibTransId="{662220EE-ACEB-4463-87BB-BB074D8280AF}"/>
    <dgm:cxn modelId="{25338672-95A1-4E41-9E7D-6F1DD918FEA3}" type="presOf" srcId="{86A55184-04B5-4FDC-99F4-8366A71D2134}" destId="{3C71C17C-C205-4DF7-B701-67141B6FD808}" srcOrd="1" destOrd="0" presId="urn:microsoft.com/office/officeart/2005/8/layout/hierarchy2"/>
    <dgm:cxn modelId="{5BAC714F-D5BA-46C6-AB42-2B115909C76D}" srcId="{3BA2BC67-9CAB-4284-8997-6C4C938D0204}" destId="{59782919-AA9C-4EA0-8496-8E85CD80E29C}" srcOrd="0" destOrd="0" parTransId="{86A55184-04B5-4FDC-99F4-8366A71D2134}" sibTransId="{6EBB664C-F191-4D39-90EC-878FBE2AEE1F}"/>
    <dgm:cxn modelId="{9A474528-677D-4FCB-B0DC-23A5C1E461D8}" type="presOf" srcId="{867D8B97-0FD7-471D-ACB1-2C17E2264C67}" destId="{59C647EF-EA58-4E7A-8B76-A6F89BE0D898}" srcOrd="1" destOrd="0" presId="urn:microsoft.com/office/officeart/2005/8/layout/hierarchy2"/>
    <dgm:cxn modelId="{D03C2563-18CB-47B0-BDDE-C19550D8680A}" type="presOf" srcId="{3BA2BC67-9CAB-4284-8997-6C4C938D0204}" destId="{1D3DCD66-367B-41C5-8D0A-7DDF051E17A4}" srcOrd="0" destOrd="0" presId="urn:microsoft.com/office/officeart/2005/8/layout/hierarchy2"/>
    <dgm:cxn modelId="{A4F8D9F1-8C87-4989-901D-7CCC778AC2D6}" srcId="{3BA2BC67-9CAB-4284-8997-6C4C938D0204}" destId="{0C425A16-6888-4F90-BCAF-C14E33790A93}" srcOrd="3" destOrd="0" parTransId="{CAC05A6A-899A-46BA-961A-937E69586130}" sibTransId="{CD31149C-E773-48E3-8018-B1045FB03601}"/>
    <dgm:cxn modelId="{DC0B8A6F-7B33-4CC6-98FA-1CB547FE650C}" srcId="{59782919-AA9C-4EA0-8496-8E85CD80E29C}" destId="{FD5D7018-7B0A-434E-A30A-79EEA9F15ABD}" srcOrd="0" destOrd="0" parTransId="{321B1B49-FAD1-4019-9F50-7EE7EEFDE4D9}" sibTransId="{2470E242-9D99-4C18-B165-FAF0BC3A1D9E}"/>
    <dgm:cxn modelId="{FA740B28-8654-4DF8-A3DD-9E98EEE16F5E}" type="presOf" srcId="{4AF84C71-EB1F-4EF1-BB23-AD386FA16593}" destId="{124E10A4-9BBE-4E1E-A8F2-05057D2DC02E}" srcOrd="0" destOrd="0" presId="urn:microsoft.com/office/officeart/2005/8/layout/hierarchy2"/>
    <dgm:cxn modelId="{C2B9F7FA-3A69-4819-B0BF-930091E38ACE}" type="presOf" srcId="{867D8B97-0FD7-471D-ACB1-2C17E2264C67}" destId="{F2C9EBBF-55E8-4321-BA59-DE865F5E098F}" srcOrd="0" destOrd="0" presId="urn:microsoft.com/office/officeart/2005/8/layout/hierarchy2"/>
    <dgm:cxn modelId="{CB0B8103-0A12-45A4-A810-A9D52CF34E52}" type="presOf" srcId="{CAC05A6A-899A-46BA-961A-937E69586130}" destId="{28DBD33C-9EB5-4A0C-8FB4-239374AA4A02}" srcOrd="0" destOrd="0" presId="urn:microsoft.com/office/officeart/2005/8/layout/hierarchy2"/>
    <dgm:cxn modelId="{5BDA4053-367D-445E-A309-65E2D6C9E2FF}" type="presOf" srcId="{0075F459-AF3E-4DF4-9F88-9D7D8B8F88FC}" destId="{872DE880-6E5F-4944-A5AD-7B0C1CD310A7}" srcOrd="1" destOrd="0" presId="urn:microsoft.com/office/officeart/2005/8/layout/hierarchy2"/>
    <dgm:cxn modelId="{67D29F55-9D99-4335-9A91-CD7351E80250}" type="presOf" srcId="{FD5D7018-7B0A-434E-A30A-79EEA9F15ABD}" destId="{CD030094-4585-4B35-AD4C-4817FE0EA6E0}" srcOrd="0" destOrd="0" presId="urn:microsoft.com/office/officeart/2005/8/layout/hierarchy2"/>
    <dgm:cxn modelId="{7649E444-C758-4689-B106-CC571FD5DA3A}" srcId="{4AF84C71-EB1F-4EF1-BB23-AD386FA16593}" destId="{3BA2BC67-9CAB-4284-8997-6C4C938D0204}" srcOrd="0" destOrd="0" parTransId="{F956479E-FBE2-4390-9986-F66CF2BD709A}" sibTransId="{E4F7320D-44FF-496A-A150-24A2ED11BF11}"/>
    <dgm:cxn modelId="{DB77BF44-B3C8-426F-A51B-7ADD41A1A32F}" type="presOf" srcId="{9D4F8153-6926-4BEB-AE0D-C8EC38DF8537}" destId="{62019EA0-FEAA-436B-B02D-B5BE8231C193}" srcOrd="0" destOrd="0" presId="urn:microsoft.com/office/officeart/2005/8/layout/hierarchy2"/>
    <dgm:cxn modelId="{9C0AB1FE-A081-4F99-B486-A28DB14975C5}" type="presOf" srcId="{321B1B49-FAD1-4019-9F50-7EE7EEFDE4D9}" destId="{8C32864B-0323-43CF-95A9-CD6253A37297}" srcOrd="0" destOrd="0" presId="urn:microsoft.com/office/officeart/2005/8/layout/hierarchy2"/>
    <dgm:cxn modelId="{CE2F8276-09F3-49DD-963E-95FAD00C052B}" type="presOf" srcId="{321B1B49-FAD1-4019-9F50-7EE7EEFDE4D9}" destId="{DEE53DE2-558E-42E3-B201-019D7E3779F5}" srcOrd="1" destOrd="0" presId="urn:microsoft.com/office/officeart/2005/8/layout/hierarchy2"/>
    <dgm:cxn modelId="{66133026-A0E5-4F9F-AB2C-AB3C7BA65B90}" type="presOf" srcId="{0C425A16-6888-4F90-BCAF-C14E33790A93}" destId="{687C6CD9-C2EE-4332-AAB3-F1EA76AD67AA}" srcOrd="0" destOrd="0" presId="urn:microsoft.com/office/officeart/2005/8/layout/hierarchy2"/>
    <dgm:cxn modelId="{62DEA9D3-7CE8-426A-A519-108F1A9C24DB}" type="presOf" srcId="{CAC05A6A-899A-46BA-961A-937E69586130}" destId="{2A33D2E7-4504-4007-BFF6-56F92FE9FC0F}" srcOrd="1" destOrd="0" presId="urn:microsoft.com/office/officeart/2005/8/layout/hierarchy2"/>
    <dgm:cxn modelId="{1410ADDD-27B7-46B0-98E1-9BB264A6E42B}" srcId="{3BA2BC67-9CAB-4284-8997-6C4C938D0204}" destId="{9D4F8153-6926-4BEB-AE0D-C8EC38DF8537}" srcOrd="2" destOrd="0" parTransId="{867D8B97-0FD7-471D-ACB1-2C17E2264C67}" sibTransId="{36DEFC21-EB60-4AE8-854E-04F8FD0792E6}"/>
    <dgm:cxn modelId="{65E40651-FF1A-411A-A01A-8103A2C61DC7}" type="presOf" srcId="{86A55184-04B5-4FDC-99F4-8366A71D2134}" destId="{98A168AD-CFE1-4133-A8F9-8701D356DBE3}" srcOrd="0" destOrd="0" presId="urn:microsoft.com/office/officeart/2005/8/layout/hierarchy2"/>
    <dgm:cxn modelId="{D621A300-EDEF-4D17-B44F-AFF723D22124}" type="presOf" srcId="{223E3693-52CD-48EA-8B4B-E1DC6421CA42}" destId="{6F88F313-0802-4911-9B93-3A80C494EA23}" srcOrd="0" destOrd="0" presId="urn:microsoft.com/office/officeart/2005/8/layout/hierarchy2"/>
    <dgm:cxn modelId="{CEB6EC61-D082-4D83-8F87-8B7BBB2876E9}" type="presParOf" srcId="{124E10A4-9BBE-4E1E-A8F2-05057D2DC02E}" destId="{16C31F36-B413-4F7B-8024-43885F7F99D2}" srcOrd="0" destOrd="0" presId="urn:microsoft.com/office/officeart/2005/8/layout/hierarchy2"/>
    <dgm:cxn modelId="{5EFA56C2-4FEB-4A97-9608-E9B7ECDA16CE}" type="presParOf" srcId="{16C31F36-B413-4F7B-8024-43885F7F99D2}" destId="{1D3DCD66-367B-41C5-8D0A-7DDF051E17A4}" srcOrd="0" destOrd="0" presId="urn:microsoft.com/office/officeart/2005/8/layout/hierarchy2"/>
    <dgm:cxn modelId="{E57F2448-C47F-4A56-9BB4-4872F7DEC80B}" type="presParOf" srcId="{16C31F36-B413-4F7B-8024-43885F7F99D2}" destId="{2DDD9EFE-D374-4083-BC20-939112DDAD9F}" srcOrd="1" destOrd="0" presId="urn:microsoft.com/office/officeart/2005/8/layout/hierarchy2"/>
    <dgm:cxn modelId="{C0FD6283-DA46-4FB3-B583-1B528054CC9C}" type="presParOf" srcId="{2DDD9EFE-D374-4083-BC20-939112DDAD9F}" destId="{98A168AD-CFE1-4133-A8F9-8701D356DBE3}" srcOrd="0" destOrd="0" presId="urn:microsoft.com/office/officeart/2005/8/layout/hierarchy2"/>
    <dgm:cxn modelId="{2C4D49CE-152D-4987-81E3-9715FAEEA4B1}" type="presParOf" srcId="{98A168AD-CFE1-4133-A8F9-8701D356DBE3}" destId="{3C71C17C-C205-4DF7-B701-67141B6FD808}" srcOrd="0" destOrd="0" presId="urn:microsoft.com/office/officeart/2005/8/layout/hierarchy2"/>
    <dgm:cxn modelId="{B2213C2E-E9D8-4A6E-8DAC-3166F4EE58DF}" type="presParOf" srcId="{2DDD9EFE-D374-4083-BC20-939112DDAD9F}" destId="{C48F0691-1A61-4BF4-BD40-306F161EC28F}" srcOrd="1" destOrd="0" presId="urn:microsoft.com/office/officeart/2005/8/layout/hierarchy2"/>
    <dgm:cxn modelId="{7B06BA93-4B4A-4369-A985-B7639532A458}" type="presParOf" srcId="{C48F0691-1A61-4BF4-BD40-306F161EC28F}" destId="{1383BA32-4FF0-4884-8E99-5FAF44581EC5}" srcOrd="0" destOrd="0" presId="urn:microsoft.com/office/officeart/2005/8/layout/hierarchy2"/>
    <dgm:cxn modelId="{EAD3BC29-638A-4037-8928-86331E42AF03}" type="presParOf" srcId="{C48F0691-1A61-4BF4-BD40-306F161EC28F}" destId="{5D366883-9F9C-4C06-8736-729B115EDEC7}" srcOrd="1" destOrd="0" presId="urn:microsoft.com/office/officeart/2005/8/layout/hierarchy2"/>
    <dgm:cxn modelId="{0012029F-1D5F-4314-826C-33BB2B8C40A4}" type="presParOf" srcId="{5D366883-9F9C-4C06-8736-729B115EDEC7}" destId="{8C32864B-0323-43CF-95A9-CD6253A37297}" srcOrd="0" destOrd="0" presId="urn:microsoft.com/office/officeart/2005/8/layout/hierarchy2"/>
    <dgm:cxn modelId="{4A14F324-95DE-43F8-BD02-C520FD24519F}" type="presParOf" srcId="{8C32864B-0323-43CF-95A9-CD6253A37297}" destId="{DEE53DE2-558E-42E3-B201-019D7E3779F5}" srcOrd="0" destOrd="0" presId="urn:microsoft.com/office/officeart/2005/8/layout/hierarchy2"/>
    <dgm:cxn modelId="{9EABA5AF-9A7F-4405-874D-DEF1B430D8C4}" type="presParOf" srcId="{5D366883-9F9C-4C06-8736-729B115EDEC7}" destId="{31A87ED7-85ED-4724-9779-4208B39DE291}" srcOrd="1" destOrd="0" presId="urn:microsoft.com/office/officeart/2005/8/layout/hierarchy2"/>
    <dgm:cxn modelId="{A188B122-60BA-4959-894B-9B5F16E88639}" type="presParOf" srcId="{31A87ED7-85ED-4724-9779-4208B39DE291}" destId="{CD030094-4585-4B35-AD4C-4817FE0EA6E0}" srcOrd="0" destOrd="0" presId="urn:microsoft.com/office/officeart/2005/8/layout/hierarchy2"/>
    <dgm:cxn modelId="{1B7E60F6-0BEF-4058-B98A-0ACA0DAB543E}" type="presParOf" srcId="{31A87ED7-85ED-4724-9779-4208B39DE291}" destId="{F52FAEEE-EA25-4D42-AC62-EDF523780DFA}" srcOrd="1" destOrd="0" presId="urn:microsoft.com/office/officeart/2005/8/layout/hierarchy2"/>
    <dgm:cxn modelId="{E0132B72-00EB-485B-A45D-0189ED49B5A5}" type="presParOf" srcId="{2DDD9EFE-D374-4083-BC20-939112DDAD9F}" destId="{AF412120-FD22-4C8C-94FA-103FBAA2A627}" srcOrd="2" destOrd="0" presId="urn:microsoft.com/office/officeart/2005/8/layout/hierarchy2"/>
    <dgm:cxn modelId="{C2464B42-D2AC-4768-B3FB-BFAE4D2A7E89}" type="presParOf" srcId="{AF412120-FD22-4C8C-94FA-103FBAA2A627}" destId="{872DE880-6E5F-4944-A5AD-7B0C1CD310A7}" srcOrd="0" destOrd="0" presId="urn:microsoft.com/office/officeart/2005/8/layout/hierarchy2"/>
    <dgm:cxn modelId="{99E78C6F-A889-4F12-A432-1BFD3E606658}" type="presParOf" srcId="{2DDD9EFE-D374-4083-BC20-939112DDAD9F}" destId="{0C5AA3EE-405D-4D4D-9DA3-6FF7EEF00EB6}" srcOrd="3" destOrd="0" presId="urn:microsoft.com/office/officeart/2005/8/layout/hierarchy2"/>
    <dgm:cxn modelId="{31155785-7DA8-4C8C-9536-20E1A96E3D05}" type="presParOf" srcId="{0C5AA3EE-405D-4D4D-9DA3-6FF7EEF00EB6}" destId="{6F88F313-0802-4911-9B93-3A80C494EA23}" srcOrd="0" destOrd="0" presId="urn:microsoft.com/office/officeart/2005/8/layout/hierarchy2"/>
    <dgm:cxn modelId="{C9350B83-4C67-43CC-9813-1786E207A900}" type="presParOf" srcId="{0C5AA3EE-405D-4D4D-9DA3-6FF7EEF00EB6}" destId="{CBA3B7EE-2AB5-4226-9178-0F0B8B32C849}" srcOrd="1" destOrd="0" presId="urn:microsoft.com/office/officeart/2005/8/layout/hierarchy2"/>
    <dgm:cxn modelId="{AE91BCF8-D93A-4ACB-B31B-DE4D60BB2CC0}" type="presParOf" srcId="{2DDD9EFE-D374-4083-BC20-939112DDAD9F}" destId="{F2C9EBBF-55E8-4321-BA59-DE865F5E098F}" srcOrd="4" destOrd="0" presId="urn:microsoft.com/office/officeart/2005/8/layout/hierarchy2"/>
    <dgm:cxn modelId="{01DD6DFF-90DC-4DA9-AAE1-0DF6DA70C597}" type="presParOf" srcId="{F2C9EBBF-55E8-4321-BA59-DE865F5E098F}" destId="{59C647EF-EA58-4E7A-8B76-A6F89BE0D898}" srcOrd="0" destOrd="0" presId="urn:microsoft.com/office/officeart/2005/8/layout/hierarchy2"/>
    <dgm:cxn modelId="{DD8FE3CA-3A80-4BEE-B5DB-C719D8662A18}" type="presParOf" srcId="{2DDD9EFE-D374-4083-BC20-939112DDAD9F}" destId="{AA172691-6D9B-4576-AFEE-02A6E5DEE455}" srcOrd="5" destOrd="0" presId="urn:microsoft.com/office/officeart/2005/8/layout/hierarchy2"/>
    <dgm:cxn modelId="{EDEB4ED8-DE1D-4FA4-AD8D-1E0E2707F3AE}" type="presParOf" srcId="{AA172691-6D9B-4576-AFEE-02A6E5DEE455}" destId="{62019EA0-FEAA-436B-B02D-B5BE8231C193}" srcOrd="0" destOrd="0" presId="urn:microsoft.com/office/officeart/2005/8/layout/hierarchy2"/>
    <dgm:cxn modelId="{2D021FDC-AEC2-451A-B692-582C0A089C75}" type="presParOf" srcId="{AA172691-6D9B-4576-AFEE-02A6E5DEE455}" destId="{6E9E219F-B741-44F3-956B-1EFCCC3708DC}" srcOrd="1" destOrd="0" presId="urn:microsoft.com/office/officeart/2005/8/layout/hierarchy2"/>
    <dgm:cxn modelId="{EFBF2867-94E7-4F6E-BEC8-336EEC9B2C67}" type="presParOf" srcId="{2DDD9EFE-D374-4083-BC20-939112DDAD9F}" destId="{28DBD33C-9EB5-4A0C-8FB4-239374AA4A02}" srcOrd="6" destOrd="0" presId="urn:microsoft.com/office/officeart/2005/8/layout/hierarchy2"/>
    <dgm:cxn modelId="{7D85BF70-53A3-4948-A3C3-C30BB28E2C62}" type="presParOf" srcId="{28DBD33C-9EB5-4A0C-8FB4-239374AA4A02}" destId="{2A33D2E7-4504-4007-BFF6-56F92FE9FC0F}" srcOrd="0" destOrd="0" presId="urn:microsoft.com/office/officeart/2005/8/layout/hierarchy2"/>
    <dgm:cxn modelId="{E4E9F135-8AE9-4378-B809-D5DB16AB4431}" type="presParOf" srcId="{2DDD9EFE-D374-4083-BC20-939112DDAD9F}" destId="{7FC33895-64F9-4134-9E93-9CD428A240B7}" srcOrd="7" destOrd="0" presId="urn:microsoft.com/office/officeart/2005/8/layout/hierarchy2"/>
    <dgm:cxn modelId="{4D44811D-2C41-490B-B2B2-C7AD56715A31}" type="presParOf" srcId="{7FC33895-64F9-4134-9E93-9CD428A240B7}" destId="{687C6CD9-C2EE-4332-AAB3-F1EA76AD67AA}" srcOrd="0" destOrd="0" presId="urn:microsoft.com/office/officeart/2005/8/layout/hierarchy2"/>
    <dgm:cxn modelId="{3F3241D2-7524-4926-9759-76372C1A4AB4}" type="presParOf" srcId="{7FC33895-64F9-4134-9E93-9CD428A240B7}" destId="{91321CC6-ECCC-499E-923B-62445E1EEFB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4EDB559-859B-4C13-A42D-9CC2139AF3A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50A426BA-5D23-4CF4-A0CE-6FAF9368D0B4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Criterios de Graduación de Sanciones</a:t>
          </a:r>
          <a:endParaRPr lang="es-UY" dirty="0">
            <a:solidFill>
              <a:schemeClr val="bg1"/>
            </a:solidFill>
          </a:endParaRPr>
        </a:p>
      </dgm:t>
    </dgm:pt>
    <dgm:pt modelId="{4680D776-F1C2-468D-B032-B6598E00C251}" type="parTrans" cxnId="{018F9780-F690-4E61-947C-3BC2A67F126D}">
      <dgm:prSet/>
      <dgm:spPr/>
      <dgm:t>
        <a:bodyPr/>
        <a:lstStyle/>
        <a:p>
          <a:endParaRPr lang="es-UY"/>
        </a:p>
      </dgm:t>
    </dgm:pt>
    <dgm:pt modelId="{BCD698BF-9D48-4440-BCC2-CDB949F3E198}" type="sibTrans" cxnId="{018F9780-F690-4E61-947C-3BC2A67F126D}">
      <dgm:prSet/>
      <dgm:spPr/>
      <dgm:t>
        <a:bodyPr/>
        <a:lstStyle/>
        <a:p>
          <a:endParaRPr lang="es-UY"/>
        </a:p>
      </dgm:t>
    </dgm:pt>
    <dgm:pt modelId="{6EEEDCCA-C22E-42C7-B819-8E779E86B82C}">
      <dgm:prSet phldrT="[Texto]" custT="1"/>
      <dgm:spPr/>
      <dgm:t>
        <a:bodyPr/>
        <a:lstStyle/>
        <a:p>
          <a:r>
            <a:rPr lang="es-UY" sz="2000" dirty="0" smtClean="0">
              <a:solidFill>
                <a:schemeClr val="bg1"/>
              </a:solidFill>
            </a:rPr>
            <a:t>Plazo de Incumplimiento</a:t>
          </a:r>
          <a:endParaRPr lang="es-UY" sz="2000" dirty="0">
            <a:solidFill>
              <a:schemeClr val="bg1"/>
            </a:solidFill>
          </a:endParaRPr>
        </a:p>
      </dgm:t>
    </dgm:pt>
    <dgm:pt modelId="{12873A97-C7CE-42FB-AAF6-8753270997FA}" type="parTrans" cxnId="{CA7F8252-9962-41D1-894B-A0873848E02B}">
      <dgm:prSet/>
      <dgm:spPr/>
      <dgm:t>
        <a:bodyPr/>
        <a:lstStyle/>
        <a:p>
          <a:endParaRPr lang="es-UY"/>
        </a:p>
      </dgm:t>
    </dgm:pt>
    <dgm:pt modelId="{EAB076A7-BAF3-4E22-924A-D58756C64866}" type="sibTrans" cxnId="{CA7F8252-9962-41D1-894B-A0873848E02B}">
      <dgm:prSet/>
      <dgm:spPr/>
      <dgm:t>
        <a:bodyPr/>
        <a:lstStyle/>
        <a:p>
          <a:endParaRPr lang="es-UY"/>
        </a:p>
      </dgm:t>
    </dgm:pt>
    <dgm:pt modelId="{88C8525E-C70C-45AE-84A5-C16E64D8AD7C}">
      <dgm:prSet phldrT="[Texto]"/>
      <dgm:spPr/>
      <dgm:t>
        <a:bodyPr/>
        <a:lstStyle/>
        <a:p>
          <a:r>
            <a:rPr lang="es-ES" dirty="0" smtClean="0">
              <a:solidFill>
                <a:schemeClr val="bg1"/>
              </a:solidFill>
            </a:rPr>
            <a:t>Dimensión económica de la entidad</a:t>
          </a:r>
          <a:endParaRPr lang="es-UY" dirty="0" smtClean="0">
            <a:solidFill>
              <a:schemeClr val="bg1"/>
            </a:solidFill>
          </a:endParaRPr>
        </a:p>
      </dgm:t>
    </dgm:pt>
    <dgm:pt modelId="{2095DB36-1A4A-47E1-A2A5-DDA72FE4D386}" type="parTrans" cxnId="{F5FB4EBB-0B87-42E1-AB79-8849885224F6}">
      <dgm:prSet/>
      <dgm:spPr/>
      <dgm:t>
        <a:bodyPr/>
        <a:lstStyle/>
        <a:p>
          <a:endParaRPr lang="es-UY"/>
        </a:p>
      </dgm:t>
    </dgm:pt>
    <dgm:pt modelId="{2806D5BD-9025-45A2-BC0F-A16B61CFBDB7}" type="sibTrans" cxnId="{F5FB4EBB-0B87-42E1-AB79-8849885224F6}">
      <dgm:prSet/>
      <dgm:spPr/>
      <dgm:t>
        <a:bodyPr/>
        <a:lstStyle/>
        <a:p>
          <a:endParaRPr lang="es-UY"/>
        </a:p>
      </dgm:t>
    </dgm:pt>
    <dgm:pt modelId="{3C5DD595-0CAB-412E-ADCE-844DBB8FA8EA}">
      <dgm:prSet phldrT="[Texto]"/>
      <dgm:spPr/>
      <dgm:t>
        <a:bodyPr/>
        <a:lstStyle/>
        <a:p>
          <a:r>
            <a:rPr lang="es-ES" dirty="0" smtClean="0"/>
            <a:t>Porcentaje de participación de lo que no se conoce BF</a:t>
          </a:r>
          <a:endParaRPr lang="es-UY" dirty="0" smtClean="0"/>
        </a:p>
      </dgm:t>
    </dgm:pt>
    <dgm:pt modelId="{3A1A0868-1545-4800-9FE5-02CF2787FF49}" type="parTrans" cxnId="{5791F550-2D02-4BA9-9D0F-3E7C52375708}">
      <dgm:prSet/>
      <dgm:spPr/>
      <dgm:t>
        <a:bodyPr/>
        <a:lstStyle/>
        <a:p>
          <a:endParaRPr lang="es-UY"/>
        </a:p>
      </dgm:t>
    </dgm:pt>
    <dgm:pt modelId="{D9CF1221-17CF-414E-9690-1ECAA82AAF49}" type="sibTrans" cxnId="{5791F550-2D02-4BA9-9D0F-3E7C52375708}">
      <dgm:prSet/>
      <dgm:spPr/>
      <dgm:t>
        <a:bodyPr/>
        <a:lstStyle/>
        <a:p>
          <a:endParaRPr lang="es-UY"/>
        </a:p>
      </dgm:t>
    </dgm:pt>
    <dgm:pt modelId="{2557083B-4AD7-4CF0-A5A4-7D1A857A7D98}" type="pres">
      <dgm:prSet presAssocID="{B4EDB559-859B-4C13-A42D-9CC2139AF3A6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730622E5-6B81-47A2-B8E3-B838226C74D6}" type="pres">
      <dgm:prSet presAssocID="{50A426BA-5D23-4CF4-A0CE-6FAF9368D0B4}" presName="centerShape" presStyleLbl="node0" presStyleIdx="0" presStyleCnt="1"/>
      <dgm:spPr/>
      <dgm:t>
        <a:bodyPr/>
        <a:lstStyle/>
        <a:p>
          <a:endParaRPr lang="es-UY"/>
        </a:p>
      </dgm:t>
    </dgm:pt>
    <dgm:pt modelId="{DF9322F1-65B9-4EF3-8354-EA0B42FD0531}" type="pres">
      <dgm:prSet presAssocID="{6EEEDCCA-C22E-42C7-B819-8E779E86B82C}" presName="node" presStyleLbl="node1" presStyleIdx="0" presStyleCnt="3" custScaleX="150642" custScaleY="122945" custRadScaleRad="101473" custRadScaleInc="2548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F7545BA5-9FA5-4666-8F92-0E93602903EA}" type="pres">
      <dgm:prSet presAssocID="{6EEEDCCA-C22E-42C7-B819-8E779E86B82C}" presName="dummy" presStyleCnt="0"/>
      <dgm:spPr/>
    </dgm:pt>
    <dgm:pt modelId="{5E8160B5-277C-4EED-B47F-CA85C35E7E6F}" type="pres">
      <dgm:prSet presAssocID="{EAB076A7-BAF3-4E22-924A-D58756C64866}" presName="sibTrans" presStyleLbl="sibTrans2D1" presStyleIdx="0" presStyleCnt="3"/>
      <dgm:spPr/>
      <dgm:t>
        <a:bodyPr/>
        <a:lstStyle/>
        <a:p>
          <a:endParaRPr lang="es-UY"/>
        </a:p>
      </dgm:t>
    </dgm:pt>
    <dgm:pt modelId="{5F98D752-43E2-4C1D-A7F4-47F56CEBDB27}" type="pres">
      <dgm:prSet presAssocID="{3C5DD595-0CAB-412E-ADCE-844DBB8FA8EA}" presName="node" presStyleLbl="node1" presStyleIdx="1" presStyleCnt="3" custScaleX="141150" custScaleY="120060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580589DD-31FC-4B3A-A4E9-0E1D7A26397B}" type="pres">
      <dgm:prSet presAssocID="{3C5DD595-0CAB-412E-ADCE-844DBB8FA8EA}" presName="dummy" presStyleCnt="0"/>
      <dgm:spPr/>
    </dgm:pt>
    <dgm:pt modelId="{B7471E59-D14D-49AC-8DDB-9CE40938ACD1}" type="pres">
      <dgm:prSet presAssocID="{D9CF1221-17CF-414E-9690-1ECAA82AAF49}" presName="sibTrans" presStyleLbl="sibTrans2D1" presStyleIdx="1" presStyleCnt="3"/>
      <dgm:spPr/>
      <dgm:t>
        <a:bodyPr/>
        <a:lstStyle/>
        <a:p>
          <a:endParaRPr lang="es-UY"/>
        </a:p>
      </dgm:t>
    </dgm:pt>
    <dgm:pt modelId="{B00E5E0A-1187-45DF-9BDA-D8B919074796}" type="pres">
      <dgm:prSet presAssocID="{88C8525E-C70C-45AE-84A5-C16E64D8AD7C}" presName="node" presStyleLbl="node1" presStyleIdx="2" presStyleCnt="3" custScaleX="141150" custScaleY="120060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707F9ED1-5427-4D1C-B937-F3950F86B79E}" type="pres">
      <dgm:prSet presAssocID="{88C8525E-C70C-45AE-84A5-C16E64D8AD7C}" presName="dummy" presStyleCnt="0"/>
      <dgm:spPr/>
    </dgm:pt>
    <dgm:pt modelId="{73F326D0-6116-4488-8A43-73F311D98D3F}" type="pres">
      <dgm:prSet presAssocID="{2806D5BD-9025-45A2-BC0F-A16B61CFBDB7}" presName="sibTrans" presStyleLbl="sibTrans2D1" presStyleIdx="2" presStyleCnt="3"/>
      <dgm:spPr/>
      <dgm:t>
        <a:bodyPr/>
        <a:lstStyle/>
        <a:p>
          <a:endParaRPr lang="es-UY"/>
        </a:p>
      </dgm:t>
    </dgm:pt>
  </dgm:ptLst>
  <dgm:cxnLst>
    <dgm:cxn modelId="{0A731760-FD3D-45B2-A6E5-2C0C748CF13D}" type="presOf" srcId="{EAB076A7-BAF3-4E22-924A-D58756C64866}" destId="{5E8160B5-277C-4EED-B47F-CA85C35E7E6F}" srcOrd="0" destOrd="0" presId="urn:microsoft.com/office/officeart/2005/8/layout/radial6"/>
    <dgm:cxn modelId="{018F9780-F690-4E61-947C-3BC2A67F126D}" srcId="{B4EDB559-859B-4C13-A42D-9CC2139AF3A6}" destId="{50A426BA-5D23-4CF4-A0CE-6FAF9368D0B4}" srcOrd="0" destOrd="0" parTransId="{4680D776-F1C2-468D-B032-B6598E00C251}" sibTransId="{BCD698BF-9D48-4440-BCC2-CDB949F3E198}"/>
    <dgm:cxn modelId="{CA7F8252-9962-41D1-894B-A0873848E02B}" srcId="{50A426BA-5D23-4CF4-A0CE-6FAF9368D0B4}" destId="{6EEEDCCA-C22E-42C7-B819-8E779E86B82C}" srcOrd="0" destOrd="0" parTransId="{12873A97-C7CE-42FB-AAF6-8753270997FA}" sibTransId="{EAB076A7-BAF3-4E22-924A-D58756C64866}"/>
    <dgm:cxn modelId="{FC4AC6BE-BA5B-4D04-A633-1B687D9E8DD8}" type="presOf" srcId="{3C5DD595-0CAB-412E-ADCE-844DBB8FA8EA}" destId="{5F98D752-43E2-4C1D-A7F4-47F56CEBDB27}" srcOrd="0" destOrd="0" presId="urn:microsoft.com/office/officeart/2005/8/layout/radial6"/>
    <dgm:cxn modelId="{B5D6CD20-10CE-4D47-80C2-F0E8C3F587BD}" type="presOf" srcId="{50A426BA-5D23-4CF4-A0CE-6FAF9368D0B4}" destId="{730622E5-6B81-47A2-B8E3-B838226C74D6}" srcOrd="0" destOrd="0" presId="urn:microsoft.com/office/officeart/2005/8/layout/radial6"/>
    <dgm:cxn modelId="{EF4B5903-6A3F-4F8C-9DAD-15C14F71C254}" type="presOf" srcId="{6EEEDCCA-C22E-42C7-B819-8E779E86B82C}" destId="{DF9322F1-65B9-4EF3-8354-EA0B42FD0531}" srcOrd="0" destOrd="0" presId="urn:microsoft.com/office/officeart/2005/8/layout/radial6"/>
    <dgm:cxn modelId="{F5FB4EBB-0B87-42E1-AB79-8849885224F6}" srcId="{50A426BA-5D23-4CF4-A0CE-6FAF9368D0B4}" destId="{88C8525E-C70C-45AE-84A5-C16E64D8AD7C}" srcOrd="2" destOrd="0" parTransId="{2095DB36-1A4A-47E1-A2A5-DDA72FE4D386}" sibTransId="{2806D5BD-9025-45A2-BC0F-A16B61CFBDB7}"/>
    <dgm:cxn modelId="{090C7BA4-05F5-4EDE-AA1E-1C8798505A32}" type="presOf" srcId="{B4EDB559-859B-4C13-A42D-9CC2139AF3A6}" destId="{2557083B-4AD7-4CF0-A5A4-7D1A857A7D98}" srcOrd="0" destOrd="0" presId="urn:microsoft.com/office/officeart/2005/8/layout/radial6"/>
    <dgm:cxn modelId="{80FD7460-D4C2-4ABF-AF91-192CC0D67AB9}" type="presOf" srcId="{2806D5BD-9025-45A2-BC0F-A16B61CFBDB7}" destId="{73F326D0-6116-4488-8A43-73F311D98D3F}" srcOrd="0" destOrd="0" presId="urn:microsoft.com/office/officeart/2005/8/layout/radial6"/>
    <dgm:cxn modelId="{A1C1FCBD-0810-4A5B-A183-8D3BC5DEEC8F}" type="presOf" srcId="{D9CF1221-17CF-414E-9690-1ECAA82AAF49}" destId="{B7471E59-D14D-49AC-8DDB-9CE40938ACD1}" srcOrd="0" destOrd="0" presId="urn:microsoft.com/office/officeart/2005/8/layout/radial6"/>
    <dgm:cxn modelId="{5791F550-2D02-4BA9-9D0F-3E7C52375708}" srcId="{50A426BA-5D23-4CF4-A0CE-6FAF9368D0B4}" destId="{3C5DD595-0CAB-412E-ADCE-844DBB8FA8EA}" srcOrd="1" destOrd="0" parTransId="{3A1A0868-1545-4800-9FE5-02CF2787FF49}" sibTransId="{D9CF1221-17CF-414E-9690-1ECAA82AAF49}"/>
    <dgm:cxn modelId="{7158A033-F22B-4B5C-ABEE-EAB678411901}" type="presOf" srcId="{88C8525E-C70C-45AE-84A5-C16E64D8AD7C}" destId="{B00E5E0A-1187-45DF-9BDA-D8B919074796}" srcOrd="0" destOrd="0" presId="urn:microsoft.com/office/officeart/2005/8/layout/radial6"/>
    <dgm:cxn modelId="{87996C03-F63B-4203-8D38-FAEE4EC9A4A4}" type="presParOf" srcId="{2557083B-4AD7-4CF0-A5A4-7D1A857A7D98}" destId="{730622E5-6B81-47A2-B8E3-B838226C74D6}" srcOrd="0" destOrd="0" presId="urn:microsoft.com/office/officeart/2005/8/layout/radial6"/>
    <dgm:cxn modelId="{FF86ECD9-22C9-4C99-8C87-BDCB17CC94CA}" type="presParOf" srcId="{2557083B-4AD7-4CF0-A5A4-7D1A857A7D98}" destId="{DF9322F1-65B9-4EF3-8354-EA0B42FD0531}" srcOrd="1" destOrd="0" presId="urn:microsoft.com/office/officeart/2005/8/layout/radial6"/>
    <dgm:cxn modelId="{857A114D-7DF9-429D-A45C-6AAE38B03ABB}" type="presParOf" srcId="{2557083B-4AD7-4CF0-A5A4-7D1A857A7D98}" destId="{F7545BA5-9FA5-4666-8F92-0E93602903EA}" srcOrd="2" destOrd="0" presId="urn:microsoft.com/office/officeart/2005/8/layout/radial6"/>
    <dgm:cxn modelId="{10B2E3DE-FC7A-4169-B9C8-E8427802355A}" type="presParOf" srcId="{2557083B-4AD7-4CF0-A5A4-7D1A857A7D98}" destId="{5E8160B5-277C-4EED-B47F-CA85C35E7E6F}" srcOrd="3" destOrd="0" presId="urn:microsoft.com/office/officeart/2005/8/layout/radial6"/>
    <dgm:cxn modelId="{F43DE061-1CF8-41D7-8C1D-C6179C71DAA6}" type="presParOf" srcId="{2557083B-4AD7-4CF0-A5A4-7D1A857A7D98}" destId="{5F98D752-43E2-4C1D-A7F4-47F56CEBDB27}" srcOrd="4" destOrd="0" presId="urn:microsoft.com/office/officeart/2005/8/layout/radial6"/>
    <dgm:cxn modelId="{89491C5D-78E7-4DAC-BE40-93C1A0ADD8F1}" type="presParOf" srcId="{2557083B-4AD7-4CF0-A5A4-7D1A857A7D98}" destId="{580589DD-31FC-4B3A-A4E9-0E1D7A26397B}" srcOrd="5" destOrd="0" presId="urn:microsoft.com/office/officeart/2005/8/layout/radial6"/>
    <dgm:cxn modelId="{116C6E3F-05CD-4EC6-AD82-1A3ADE33426E}" type="presParOf" srcId="{2557083B-4AD7-4CF0-A5A4-7D1A857A7D98}" destId="{B7471E59-D14D-49AC-8DDB-9CE40938ACD1}" srcOrd="6" destOrd="0" presId="urn:microsoft.com/office/officeart/2005/8/layout/radial6"/>
    <dgm:cxn modelId="{42CE2785-46AD-4D2C-A149-DBDED5954750}" type="presParOf" srcId="{2557083B-4AD7-4CF0-A5A4-7D1A857A7D98}" destId="{B00E5E0A-1187-45DF-9BDA-D8B919074796}" srcOrd="7" destOrd="0" presId="urn:microsoft.com/office/officeart/2005/8/layout/radial6"/>
    <dgm:cxn modelId="{0C85E382-486A-46B1-9CA1-F3FB0475FEA1}" type="presParOf" srcId="{2557083B-4AD7-4CF0-A5A4-7D1A857A7D98}" destId="{707F9ED1-5427-4D1C-B937-F3950F86B79E}" srcOrd="8" destOrd="0" presId="urn:microsoft.com/office/officeart/2005/8/layout/radial6"/>
    <dgm:cxn modelId="{87A47262-C325-4BFF-8D30-EAB2A0FB2015}" type="presParOf" srcId="{2557083B-4AD7-4CF0-A5A4-7D1A857A7D98}" destId="{73F326D0-6116-4488-8A43-73F311D98D3F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86AB56-464D-4E09-822F-F73E38E88BA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46DFE3C5-91B6-4A3E-9C69-6B0B4B21E9A2}">
      <dgm:prSet phldrT="[Texto]"/>
      <dgm:spPr/>
      <dgm:t>
        <a:bodyPr/>
        <a:lstStyle/>
        <a:p>
          <a:r>
            <a:rPr lang="es-UY" b="1" dirty="0" smtClean="0"/>
            <a:t>Fideicomisos no Supervisados por BCU</a:t>
          </a:r>
          <a:endParaRPr lang="es-UY" u="none" dirty="0">
            <a:solidFill>
              <a:schemeClr val="bg1"/>
            </a:solidFill>
          </a:endParaRPr>
        </a:p>
      </dgm:t>
    </dgm:pt>
    <dgm:pt modelId="{33AFBD1B-9B96-4ED9-AE75-33FF257A2128}" type="parTrans" cxnId="{EFC59C73-414D-4DE4-A97B-CABD88EDE885}">
      <dgm:prSet/>
      <dgm:spPr/>
      <dgm:t>
        <a:bodyPr/>
        <a:lstStyle/>
        <a:p>
          <a:endParaRPr lang="es-UY"/>
        </a:p>
      </dgm:t>
    </dgm:pt>
    <dgm:pt modelId="{B0B0D929-8E6C-4D43-8398-745E1054CD93}" type="sibTrans" cxnId="{EFC59C73-414D-4DE4-A97B-CABD88EDE885}">
      <dgm:prSet/>
      <dgm:spPr/>
      <dgm:t>
        <a:bodyPr/>
        <a:lstStyle/>
        <a:p>
          <a:endParaRPr lang="es-UY"/>
        </a:p>
      </dgm:t>
    </dgm:pt>
    <dgm:pt modelId="{37861A2F-8288-4202-B981-F1F56CD81BAB}">
      <dgm:prSet phldrT="[Texto]" custT="1"/>
      <dgm:spPr/>
      <dgm:t>
        <a:bodyPr/>
        <a:lstStyle/>
        <a:p>
          <a:pPr algn="just"/>
          <a:r>
            <a:rPr lang="es-UY" sz="2200" dirty="0" smtClean="0">
              <a:solidFill>
                <a:schemeClr val="accent1">
                  <a:lumMod val="50000"/>
                </a:schemeClr>
              </a:solidFill>
            </a:rPr>
            <a:t>Deben identificar BF del fideicomitente, fiduciario y beneficiario</a:t>
          </a:r>
          <a:endParaRPr lang="es-UY" sz="2200" dirty="0">
            <a:solidFill>
              <a:schemeClr val="accent1">
                <a:lumMod val="50000"/>
              </a:schemeClr>
            </a:solidFill>
          </a:endParaRPr>
        </a:p>
      </dgm:t>
    </dgm:pt>
    <dgm:pt modelId="{FF82B7F6-0CE4-4771-949F-482A0F0F3AD0}" type="parTrans" cxnId="{24AE2C7D-1050-40CA-A92E-592F6C11C7F6}">
      <dgm:prSet/>
      <dgm:spPr/>
      <dgm:t>
        <a:bodyPr/>
        <a:lstStyle/>
        <a:p>
          <a:endParaRPr lang="es-UY"/>
        </a:p>
      </dgm:t>
    </dgm:pt>
    <dgm:pt modelId="{62B8C445-360C-4C33-B7DD-81C015986532}" type="sibTrans" cxnId="{24AE2C7D-1050-40CA-A92E-592F6C11C7F6}">
      <dgm:prSet/>
      <dgm:spPr/>
      <dgm:t>
        <a:bodyPr/>
        <a:lstStyle/>
        <a:p>
          <a:endParaRPr lang="es-UY"/>
        </a:p>
      </dgm:t>
    </dgm:pt>
    <dgm:pt modelId="{CF6425C4-3C28-47D4-A0D6-C69938A93885}">
      <dgm:prSet phldrT="[Texto]"/>
      <dgm:spPr/>
      <dgm:t>
        <a:bodyPr/>
        <a:lstStyle/>
        <a:p>
          <a:r>
            <a:rPr lang="es-UY" b="1" dirty="0" smtClean="0"/>
            <a:t>Fondos de Inversión No supervisados por BCU</a:t>
          </a:r>
          <a:endParaRPr lang="es-UY" u="none" dirty="0" smtClean="0">
            <a:solidFill>
              <a:schemeClr val="bg1"/>
            </a:solidFill>
          </a:endParaRPr>
        </a:p>
      </dgm:t>
    </dgm:pt>
    <dgm:pt modelId="{66C0DF18-8B19-40EA-B44C-D728D1BB3ED3}" type="parTrans" cxnId="{66FCC98E-C100-41F4-A175-EB09E63131EC}">
      <dgm:prSet/>
      <dgm:spPr/>
      <dgm:t>
        <a:bodyPr/>
        <a:lstStyle/>
        <a:p>
          <a:endParaRPr lang="es-UY"/>
        </a:p>
      </dgm:t>
    </dgm:pt>
    <dgm:pt modelId="{5AB57970-DB7A-4A12-B3C0-79008AA78B94}" type="sibTrans" cxnId="{66FCC98E-C100-41F4-A175-EB09E63131EC}">
      <dgm:prSet/>
      <dgm:spPr/>
      <dgm:t>
        <a:bodyPr/>
        <a:lstStyle/>
        <a:p>
          <a:endParaRPr lang="es-UY"/>
        </a:p>
      </dgm:t>
    </dgm:pt>
    <dgm:pt modelId="{1511B65C-B094-4597-B2C5-CE6855852A21}">
      <dgm:prSet phldrT="[Texto]" custT="1"/>
      <dgm:spPr/>
      <dgm:t>
        <a:bodyPr/>
        <a:lstStyle/>
        <a:p>
          <a:pPr algn="just"/>
          <a:r>
            <a:rPr lang="es-UY" sz="2200" dirty="0" smtClean="0">
              <a:solidFill>
                <a:schemeClr val="accent1">
                  <a:lumMod val="50000"/>
                </a:schemeClr>
              </a:solidFill>
            </a:rPr>
            <a:t>Deben identificar BF de las entidades administradoras</a:t>
          </a:r>
        </a:p>
      </dgm:t>
    </dgm:pt>
    <dgm:pt modelId="{4A4DDCFB-E1AE-4E44-AA73-13F027A4E7AC}" type="parTrans" cxnId="{1BE6687F-530B-422C-A5F7-87D7DBD9B8B0}">
      <dgm:prSet/>
      <dgm:spPr/>
      <dgm:t>
        <a:bodyPr/>
        <a:lstStyle/>
        <a:p>
          <a:endParaRPr lang="es-UY"/>
        </a:p>
      </dgm:t>
    </dgm:pt>
    <dgm:pt modelId="{9F0B188E-8FB9-43A9-8503-6479C34BF082}" type="sibTrans" cxnId="{1BE6687F-530B-422C-A5F7-87D7DBD9B8B0}">
      <dgm:prSet/>
      <dgm:spPr/>
      <dgm:t>
        <a:bodyPr/>
        <a:lstStyle/>
        <a:p>
          <a:endParaRPr lang="es-UY"/>
        </a:p>
      </dgm:t>
    </dgm:pt>
    <dgm:pt modelId="{91AD8D0A-66E3-47EA-BEBC-0BAFE5B29350}">
      <dgm:prSet phldrT="[Texto]"/>
      <dgm:spPr/>
      <dgm:t>
        <a:bodyPr/>
        <a:lstStyle/>
        <a:p>
          <a:r>
            <a:rPr lang="es-UY" b="1" dirty="0" smtClean="0"/>
            <a:t>Fundaciones y Asociaciones Civiles </a:t>
          </a:r>
          <a:endParaRPr lang="es-UY" u="none" dirty="0" smtClean="0">
            <a:solidFill>
              <a:schemeClr val="bg1"/>
            </a:solidFill>
          </a:endParaRPr>
        </a:p>
      </dgm:t>
    </dgm:pt>
    <dgm:pt modelId="{7F93E0F6-B45E-4044-9E9C-EFA46DCA4810}" type="parTrans" cxnId="{8BB08B23-5A88-4229-BD25-DC10729C53F9}">
      <dgm:prSet/>
      <dgm:spPr/>
      <dgm:t>
        <a:bodyPr/>
        <a:lstStyle/>
        <a:p>
          <a:endParaRPr lang="es-UY"/>
        </a:p>
      </dgm:t>
    </dgm:pt>
    <dgm:pt modelId="{9E89BB55-CBAF-4095-BE0C-EAF09C7A14F2}" type="sibTrans" cxnId="{8BB08B23-5A88-4229-BD25-DC10729C53F9}">
      <dgm:prSet/>
      <dgm:spPr/>
      <dgm:t>
        <a:bodyPr/>
        <a:lstStyle/>
        <a:p>
          <a:endParaRPr lang="es-UY"/>
        </a:p>
      </dgm:t>
    </dgm:pt>
    <dgm:pt modelId="{391F7F0B-E270-4F01-867F-2FDF1DD5C4AD}">
      <dgm:prSet custT="1"/>
      <dgm:spPr/>
      <dgm:t>
        <a:bodyPr/>
        <a:lstStyle/>
        <a:p>
          <a:r>
            <a:rPr lang="es-UY" sz="2200" dirty="0" smtClean="0">
              <a:solidFill>
                <a:schemeClr val="accent1">
                  <a:lumMod val="50000"/>
                </a:schemeClr>
              </a:solidFill>
            </a:rPr>
            <a:t>Deben identificar BF respecto de miembros del Consejo de Administración, Comisión Directiva o del órgano de administración correspondiente</a:t>
          </a:r>
        </a:p>
      </dgm:t>
    </dgm:pt>
    <dgm:pt modelId="{CB753DB6-D210-4E9F-83DF-2852BEE2E4E6}" type="parTrans" cxnId="{E228FEE3-1B07-413F-9CB7-A03C2F9CFE34}">
      <dgm:prSet/>
      <dgm:spPr/>
      <dgm:t>
        <a:bodyPr/>
        <a:lstStyle/>
        <a:p>
          <a:endParaRPr lang="es-UY"/>
        </a:p>
      </dgm:t>
    </dgm:pt>
    <dgm:pt modelId="{212E37FE-A4DC-4219-8C49-53AC929864E1}" type="sibTrans" cxnId="{E228FEE3-1B07-413F-9CB7-A03C2F9CFE34}">
      <dgm:prSet/>
      <dgm:spPr/>
      <dgm:t>
        <a:bodyPr/>
        <a:lstStyle/>
        <a:p>
          <a:endParaRPr lang="es-UY"/>
        </a:p>
      </dgm:t>
    </dgm:pt>
    <dgm:pt modelId="{8FD00B3D-8C16-4723-8401-D26CE5AB1F53}" type="pres">
      <dgm:prSet presAssocID="{9086AB56-464D-4E09-822F-F73E38E8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59C77709-06C4-4F44-BD87-5AA7632D75CE}" type="pres">
      <dgm:prSet presAssocID="{46DFE3C5-91B6-4A3E-9C69-6B0B4B21E9A2}" presName="composite" presStyleCnt="0"/>
      <dgm:spPr/>
    </dgm:pt>
    <dgm:pt modelId="{3A0D0692-F696-43F4-B000-80FA687AFB68}" type="pres">
      <dgm:prSet presAssocID="{46DFE3C5-91B6-4A3E-9C69-6B0B4B21E9A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C5E7868F-79FC-468C-930B-E9E2F188FE9E}" type="pres">
      <dgm:prSet presAssocID="{46DFE3C5-91B6-4A3E-9C69-6B0B4B21E9A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0CCB96D5-3FC6-4887-A46D-CE04FC644DC2}" type="pres">
      <dgm:prSet presAssocID="{B0B0D929-8E6C-4D43-8398-745E1054CD93}" presName="space" presStyleCnt="0"/>
      <dgm:spPr/>
    </dgm:pt>
    <dgm:pt modelId="{A79A1048-8EEF-4F61-AFB3-B9CA6286D81E}" type="pres">
      <dgm:prSet presAssocID="{CF6425C4-3C28-47D4-A0D6-C69938A93885}" presName="composite" presStyleCnt="0"/>
      <dgm:spPr/>
    </dgm:pt>
    <dgm:pt modelId="{C5DCC604-AAA7-47F5-A1F1-AEC87EE32551}" type="pres">
      <dgm:prSet presAssocID="{CF6425C4-3C28-47D4-A0D6-C69938A9388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D32C69A-46FF-4729-A101-2A3C802B5BF1}" type="pres">
      <dgm:prSet presAssocID="{CF6425C4-3C28-47D4-A0D6-C69938A93885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4D6E094E-B4D5-44C9-AADA-07A651796754}" type="pres">
      <dgm:prSet presAssocID="{5AB57970-DB7A-4A12-B3C0-79008AA78B94}" presName="space" presStyleCnt="0"/>
      <dgm:spPr/>
    </dgm:pt>
    <dgm:pt modelId="{0A2427BA-7B32-4E9F-9651-7C7F976C5249}" type="pres">
      <dgm:prSet presAssocID="{91AD8D0A-66E3-47EA-BEBC-0BAFE5B29350}" presName="composite" presStyleCnt="0"/>
      <dgm:spPr/>
    </dgm:pt>
    <dgm:pt modelId="{C8DB9141-224D-4011-B76B-F2DC3FBD4146}" type="pres">
      <dgm:prSet presAssocID="{91AD8D0A-66E3-47EA-BEBC-0BAFE5B2935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997B14CD-9429-464B-BC90-7EB6DA7CD1DA}" type="pres">
      <dgm:prSet presAssocID="{91AD8D0A-66E3-47EA-BEBC-0BAFE5B2935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4DA151E0-26C8-4E93-8772-461A5401A525}" type="presOf" srcId="{1511B65C-B094-4597-B2C5-CE6855852A21}" destId="{3D32C69A-46FF-4729-A101-2A3C802B5BF1}" srcOrd="0" destOrd="0" presId="urn:microsoft.com/office/officeart/2005/8/layout/hList1"/>
    <dgm:cxn modelId="{718167FF-04D1-4752-99F6-8514EC163201}" type="presOf" srcId="{391F7F0B-E270-4F01-867F-2FDF1DD5C4AD}" destId="{997B14CD-9429-464B-BC90-7EB6DA7CD1DA}" srcOrd="0" destOrd="0" presId="urn:microsoft.com/office/officeart/2005/8/layout/hList1"/>
    <dgm:cxn modelId="{E228FEE3-1B07-413F-9CB7-A03C2F9CFE34}" srcId="{91AD8D0A-66E3-47EA-BEBC-0BAFE5B29350}" destId="{391F7F0B-E270-4F01-867F-2FDF1DD5C4AD}" srcOrd="0" destOrd="0" parTransId="{CB753DB6-D210-4E9F-83DF-2852BEE2E4E6}" sibTransId="{212E37FE-A4DC-4219-8C49-53AC929864E1}"/>
    <dgm:cxn modelId="{E58DBD41-6326-4C58-ABAE-67BE4AF644CF}" type="presOf" srcId="{CF6425C4-3C28-47D4-A0D6-C69938A93885}" destId="{C5DCC604-AAA7-47F5-A1F1-AEC87EE32551}" srcOrd="0" destOrd="0" presId="urn:microsoft.com/office/officeart/2005/8/layout/hList1"/>
    <dgm:cxn modelId="{EFC59C73-414D-4DE4-A97B-CABD88EDE885}" srcId="{9086AB56-464D-4E09-822F-F73E38E88BA4}" destId="{46DFE3C5-91B6-4A3E-9C69-6B0B4B21E9A2}" srcOrd="0" destOrd="0" parTransId="{33AFBD1B-9B96-4ED9-AE75-33FF257A2128}" sibTransId="{B0B0D929-8E6C-4D43-8398-745E1054CD93}"/>
    <dgm:cxn modelId="{24AE2C7D-1050-40CA-A92E-592F6C11C7F6}" srcId="{46DFE3C5-91B6-4A3E-9C69-6B0B4B21E9A2}" destId="{37861A2F-8288-4202-B981-F1F56CD81BAB}" srcOrd="0" destOrd="0" parTransId="{FF82B7F6-0CE4-4771-949F-482A0F0F3AD0}" sibTransId="{62B8C445-360C-4C33-B7DD-81C015986532}"/>
    <dgm:cxn modelId="{66FCC98E-C100-41F4-A175-EB09E63131EC}" srcId="{9086AB56-464D-4E09-822F-F73E38E88BA4}" destId="{CF6425C4-3C28-47D4-A0D6-C69938A93885}" srcOrd="1" destOrd="0" parTransId="{66C0DF18-8B19-40EA-B44C-D728D1BB3ED3}" sibTransId="{5AB57970-DB7A-4A12-B3C0-79008AA78B94}"/>
    <dgm:cxn modelId="{F89B1BBF-92C9-4B92-B506-C951D09AA4C4}" type="presOf" srcId="{46DFE3C5-91B6-4A3E-9C69-6B0B4B21E9A2}" destId="{3A0D0692-F696-43F4-B000-80FA687AFB68}" srcOrd="0" destOrd="0" presId="urn:microsoft.com/office/officeart/2005/8/layout/hList1"/>
    <dgm:cxn modelId="{1BE6687F-530B-422C-A5F7-87D7DBD9B8B0}" srcId="{CF6425C4-3C28-47D4-A0D6-C69938A93885}" destId="{1511B65C-B094-4597-B2C5-CE6855852A21}" srcOrd="0" destOrd="0" parTransId="{4A4DDCFB-E1AE-4E44-AA73-13F027A4E7AC}" sibTransId="{9F0B188E-8FB9-43A9-8503-6479C34BF082}"/>
    <dgm:cxn modelId="{568C0727-E528-4985-A85C-F71918262771}" type="presOf" srcId="{91AD8D0A-66E3-47EA-BEBC-0BAFE5B29350}" destId="{C8DB9141-224D-4011-B76B-F2DC3FBD4146}" srcOrd="0" destOrd="0" presId="urn:microsoft.com/office/officeart/2005/8/layout/hList1"/>
    <dgm:cxn modelId="{A497A859-5567-4B85-9778-2745B91EC245}" type="presOf" srcId="{9086AB56-464D-4E09-822F-F73E38E88BA4}" destId="{8FD00B3D-8C16-4723-8401-D26CE5AB1F53}" srcOrd="0" destOrd="0" presId="urn:microsoft.com/office/officeart/2005/8/layout/hList1"/>
    <dgm:cxn modelId="{548893C6-D62E-48FE-8682-4FF8200F25C9}" type="presOf" srcId="{37861A2F-8288-4202-B981-F1F56CD81BAB}" destId="{C5E7868F-79FC-468C-930B-E9E2F188FE9E}" srcOrd="0" destOrd="0" presId="urn:microsoft.com/office/officeart/2005/8/layout/hList1"/>
    <dgm:cxn modelId="{8BB08B23-5A88-4229-BD25-DC10729C53F9}" srcId="{9086AB56-464D-4E09-822F-F73E38E88BA4}" destId="{91AD8D0A-66E3-47EA-BEBC-0BAFE5B29350}" srcOrd="2" destOrd="0" parTransId="{7F93E0F6-B45E-4044-9E9C-EFA46DCA4810}" sibTransId="{9E89BB55-CBAF-4095-BE0C-EAF09C7A14F2}"/>
    <dgm:cxn modelId="{3BEB23B2-64FC-450C-9F4B-2AE1D8A90ABD}" type="presParOf" srcId="{8FD00B3D-8C16-4723-8401-D26CE5AB1F53}" destId="{59C77709-06C4-4F44-BD87-5AA7632D75CE}" srcOrd="0" destOrd="0" presId="urn:microsoft.com/office/officeart/2005/8/layout/hList1"/>
    <dgm:cxn modelId="{68F67B6D-5498-42A2-9904-60CBE4EEC67F}" type="presParOf" srcId="{59C77709-06C4-4F44-BD87-5AA7632D75CE}" destId="{3A0D0692-F696-43F4-B000-80FA687AFB68}" srcOrd="0" destOrd="0" presId="urn:microsoft.com/office/officeart/2005/8/layout/hList1"/>
    <dgm:cxn modelId="{A5A1BDDD-65B7-4835-84ED-7C52470334BA}" type="presParOf" srcId="{59C77709-06C4-4F44-BD87-5AA7632D75CE}" destId="{C5E7868F-79FC-468C-930B-E9E2F188FE9E}" srcOrd="1" destOrd="0" presId="urn:microsoft.com/office/officeart/2005/8/layout/hList1"/>
    <dgm:cxn modelId="{55311AD7-6279-40A8-829C-232262EF850B}" type="presParOf" srcId="{8FD00B3D-8C16-4723-8401-D26CE5AB1F53}" destId="{0CCB96D5-3FC6-4887-A46D-CE04FC644DC2}" srcOrd="1" destOrd="0" presId="urn:microsoft.com/office/officeart/2005/8/layout/hList1"/>
    <dgm:cxn modelId="{A0998C4D-5C03-461F-88E7-CE24A51C2F12}" type="presParOf" srcId="{8FD00B3D-8C16-4723-8401-D26CE5AB1F53}" destId="{A79A1048-8EEF-4F61-AFB3-B9CA6286D81E}" srcOrd="2" destOrd="0" presId="urn:microsoft.com/office/officeart/2005/8/layout/hList1"/>
    <dgm:cxn modelId="{D1728C8D-66C2-4199-9476-181DFED4DB1E}" type="presParOf" srcId="{A79A1048-8EEF-4F61-AFB3-B9CA6286D81E}" destId="{C5DCC604-AAA7-47F5-A1F1-AEC87EE32551}" srcOrd="0" destOrd="0" presId="urn:microsoft.com/office/officeart/2005/8/layout/hList1"/>
    <dgm:cxn modelId="{382EA636-C914-4B11-AA84-82D115A02842}" type="presParOf" srcId="{A79A1048-8EEF-4F61-AFB3-B9CA6286D81E}" destId="{3D32C69A-46FF-4729-A101-2A3C802B5BF1}" srcOrd="1" destOrd="0" presId="urn:microsoft.com/office/officeart/2005/8/layout/hList1"/>
    <dgm:cxn modelId="{21F4A5F2-EE56-4F0D-A3AA-DAA91F4BBF33}" type="presParOf" srcId="{8FD00B3D-8C16-4723-8401-D26CE5AB1F53}" destId="{4D6E094E-B4D5-44C9-AADA-07A651796754}" srcOrd="3" destOrd="0" presId="urn:microsoft.com/office/officeart/2005/8/layout/hList1"/>
    <dgm:cxn modelId="{4F825487-E4A7-441E-9C95-6ED094C3DB4A}" type="presParOf" srcId="{8FD00B3D-8C16-4723-8401-D26CE5AB1F53}" destId="{0A2427BA-7B32-4E9F-9651-7C7F976C5249}" srcOrd="4" destOrd="0" presId="urn:microsoft.com/office/officeart/2005/8/layout/hList1"/>
    <dgm:cxn modelId="{BA5736D4-8C3B-455D-A1B9-0FD5C04236BE}" type="presParOf" srcId="{0A2427BA-7B32-4E9F-9651-7C7F976C5249}" destId="{C8DB9141-224D-4011-B76B-F2DC3FBD4146}" srcOrd="0" destOrd="0" presId="urn:microsoft.com/office/officeart/2005/8/layout/hList1"/>
    <dgm:cxn modelId="{537F0E82-575D-4EBA-A3CF-207B174B4CB6}" type="presParOf" srcId="{0A2427BA-7B32-4E9F-9651-7C7F976C5249}" destId="{997B14CD-9429-464B-BC90-7EB6DA7CD1D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A93D42-88F8-41AB-9867-BCE6940A847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BE97DB2B-7C8A-463A-AFBD-98ED7952B10D}">
      <dgm:prSet phldrT="[Texto]"/>
      <dgm:spPr/>
      <dgm:t>
        <a:bodyPr/>
        <a:lstStyle/>
        <a:p>
          <a:r>
            <a:rPr lang="es-ES" dirty="0" smtClean="0"/>
            <a:t>Residentes</a:t>
          </a:r>
          <a:endParaRPr lang="es-UY" dirty="0"/>
        </a:p>
      </dgm:t>
    </dgm:pt>
    <dgm:pt modelId="{2B2AA440-6374-45C5-8619-349B9DE908E9}" type="parTrans" cxnId="{007CA5CE-EE83-48DE-9BDA-10C3AE4EAF26}">
      <dgm:prSet/>
      <dgm:spPr/>
      <dgm:t>
        <a:bodyPr/>
        <a:lstStyle/>
        <a:p>
          <a:endParaRPr lang="es-UY"/>
        </a:p>
      </dgm:t>
    </dgm:pt>
    <dgm:pt modelId="{3F55895C-4D05-48FE-BC63-0BF28C2EE7E5}" type="sibTrans" cxnId="{007CA5CE-EE83-48DE-9BDA-10C3AE4EAF26}">
      <dgm:prSet/>
      <dgm:spPr/>
      <dgm:t>
        <a:bodyPr/>
        <a:lstStyle/>
        <a:p>
          <a:endParaRPr lang="es-UY"/>
        </a:p>
      </dgm:t>
    </dgm:pt>
    <dgm:pt modelId="{7706203E-2FCE-4617-AC38-EBE423002207}">
      <dgm:prSet phldrT="[Texto]"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Anónimas</a:t>
          </a:r>
          <a:endParaRPr lang="es-UY" sz="1700" dirty="0">
            <a:solidFill>
              <a:srgbClr val="0070C0"/>
            </a:solidFill>
          </a:endParaRPr>
        </a:p>
      </dgm:t>
    </dgm:pt>
    <dgm:pt modelId="{BF21A800-7432-4B9E-B27D-156195EEDD03}" type="parTrans" cxnId="{BBBDBE6C-9172-40BD-B7A7-E5A7D89DF2D4}">
      <dgm:prSet/>
      <dgm:spPr/>
      <dgm:t>
        <a:bodyPr/>
        <a:lstStyle/>
        <a:p>
          <a:endParaRPr lang="es-UY"/>
        </a:p>
      </dgm:t>
    </dgm:pt>
    <dgm:pt modelId="{FAACEFA8-74BF-4F61-8C41-55D9214DC56F}" type="sibTrans" cxnId="{BBBDBE6C-9172-40BD-B7A7-E5A7D89DF2D4}">
      <dgm:prSet/>
      <dgm:spPr/>
      <dgm:t>
        <a:bodyPr/>
        <a:lstStyle/>
        <a:p>
          <a:endParaRPr lang="es-UY"/>
        </a:p>
      </dgm:t>
    </dgm:pt>
    <dgm:pt modelId="{816FF746-2FE9-45AC-AF45-FA64C39F84B7}">
      <dgm:prSet phldrT="[Texto]"/>
      <dgm:spPr/>
      <dgm:t>
        <a:bodyPr/>
        <a:lstStyle/>
        <a:p>
          <a:r>
            <a:rPr lang="es-ES" dirty="0" smtClean="0"/>
            <a:t>No Residentes</a:t>
          </a:r>
          <a:endParaRPr lang="es-UY" dirty="0"/>
        </a:p>
      </dgm:t>
    </dgm:pt>
    <dgm:pt modelId="{0E197DA2-46CA-4D2C-AB69-C41ACF1677B0}" type="parTrans" cxnId="{8EC9A593-4A2B-490C-BD5E-BBADB820D453}">
      <dgm:prSet/>
      <dgm:spPr/>
      <dgm:t>
        <a:bodyPr/>
        <a:lstStyle/>
        <a:p>
          <a:endParaRPr lang="es-UY"/>
        </a:p>
      </dgm:t>
    </dgm:pt>
    <dgm:pt modelId="{35A99810-C69A-493A-859C-53F667DF30B6}" type="sibTrans" cxnId="{8EC9A593-4A2B-490C-BD5E-BBADB820D453}">
      <dgm:prSet/>
      <dgm:spPr/>
      <dgm:t>
        <a:bodyPr/>
        <a:lstStyle/>
        <a:p>
          <a:endParaRPr lang="es-UY"/>
        </a:p>
      </dgm:t>
    </dgm:pt>
    <dgm:pt modelId="{2BE19206-DC5B-4044-AC97-EF8CB86ABFFD}">
      <dgm:prSet phldrT="[Texto]"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Siempre que cumpla alguna de estas condiciones:</a:t>
          </a:r>
          <a:endParaRPr lang="es-UY" sz="1700" dirty="0">
            <a:solidFill>
              <a:srgbClr val="0070C0"/>
            </a:solidFill>
          </a:endParaRPr>
        </a:p>
      </dgm:t>
    </dgm:pt>
    <dgm:pt modelId="{9350BBC4-629E-4315-813C-B98BE7C3BF2C}" type="parTrans" cxnId="{D4222561-948E-499B-A8DA-CD65F99B5FC5}">
      <dgm:prSet/>
      <dgm:spPr/>
      <dgm:t>
        <a:bodyPr/>
        <a:lstStyle/>
        <a:p>
          <a:endParaRPr lang="es-UY"/>
        </a:p>
      </dgm:t>
    </dgm:pt>
    <dgm:pt modelId="{EFF6958A-C660-40A8-A397-282A8A55C447}" type="sibTrans" cxnId="{D4222561-948E-499B-A8DA-CD65F99B5FC5}">
      <dgm:prSet/>
      <dgm:spPr/>
      <dgm:t>
        <a:bodyPr/>
        <a:lstStyle/>
        <a:p>
          <a:endParaRPr lang="es-UY"/>
        </a:p>
      </dgm:t>
    </dgm:pt>
    <dgm:pt modelId="{28C49DD9-9563-4AE1-B881-5E0B082F64D0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Anónimas con Acciones Simplificadas (SAS - Ley 19.820)</a:t>
          </a:r>
          <a:endParaRPr lang="es-UY" sz="1700" dirty="0">
            <a:solidFill>
              <a:srgbClr val="0070C0"/>
            </a:solidFill>
          </a:endParaRPr>
        </a:p>
      </dgm:t>
    </dgm:pt>
    <dgm:pt modelId="{9818D777-38F9-4942-A81A-5E16EFB7E783}" type="parTrans" cxnId="{4A7E954A-4512-4CDF-B331-19508FEBB4F4}">
      <dgm:prSet/>
      <dgm:spPr/>
      <dgm:t>
        <a:bodyPr/>
        <a:lstStyle/>
        <a:p>
          <a:endParaRPr lang="es-UY"/>
        </a:p>
      </dgm:t>
    </dgm:pt>
    <dgm:pt modelId="{3114441C-AFCC-453E-89D0-A05FB2D209D7}" type="sibTrans" cxnId="{4A7E954A-4512-4CDF-B331-19508FEBB4F4}">
      <dgm:prSet/>
      <dgm:spPr/>
      <dgm:t>
        <a:bodyPr/>
        <a:lstStyle/>
        <a:p>
          <a:endParaRPr lang="es-UY"/>
        </a:p>
      </dgm:t>
    </dgm:pt>
    <dgm:pt modelId="{532B5E78-C167-442C-A1D3-604EDD087B1D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Soc. Comandita por acciones </a:t>
          </a:r>
          <a:endParaRPr lang="es-UY" sz="1700" dirty="0">
            <a:solidFill>
              <a:srgbClr val="0070C0"/>
            </a:solidFill>
          </a:endParaRPr>
        </a:p>
      </dgm:t>
    </dgm:pt>
    <dgm:pt modelId="{63B6577B-C9C3-4390-8171-49282DE425A7}" type="parTrans" cxnId="{E9133709-7157-47B6-A913-12A4D0E65A53}">
      <dgm:prSet/>
      <dgm:spPr/>
      <dgm:t>
        <a:bodyPr/>
        <a:lstStyle/>
        <a:p>
          <a:endParaRPr lang="es-UY"/>
        </a:p>
      </dgm:t>
    </dgm:pt>
    <dgm:pt modelId="{40EA1535-2B38-43FE-B8C0-D103C4177FB2}" type="sibTrans" cxnId="{E9133709-7157-47B6-A913-12A4D0E65A53}">
      <dgm:prSet/>
      <dgm:spPr/>
      <dgm:t>
        <a:bodyPr/>
        <a:lstStyle/>
        <a:p>
          <a:endParaRPr lang="es-UY"/>
        </a:p>
      </dgm:t>
    </dgm:pt>
    <dgm:pt modelId="{9863C7FD-4090-4EC2-B583-529D07CA7A8C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y Asociaciones Agrarias (Ley 17.777)</a:t>
          </a:r>
          <a:endParaRPr lang="es-UY" sz="1700" dirty="0">
            <a:solidFill>
              <a:srgbClr val="0070C0"/>
            </a:solidFill>
          </a:endParaRPr>
        </a:p>
      </dgm:t>
    </dgm:pt>
    <dgm:pt modelId="{98E1C52E-4C81-4038-9E9C-6D7F7FD18E44}" type="parTrans" cxnId="{4BB32DF9-AAC8-415D-8DD3-5762BFFA2F2D}">
      <dgm:prSet/>
      <dgm:spPr/>
      <dgm:t>
        <a:bodyPr/>
        <a:lstStyle/>
        <a:p>
          <a:endParaRPr lang="es-UY"/>
        </a:p>
      </dgm:t>
    </dgm:pt>
    <dgm:pt modelId="{E4933805-901B-4D94-A3A8-15BEDBA7113D}" type="sibTrans" cxnId="{4BB32DF9-AAC8-415D-8DD3-5762BFFA2F2D}">
      <dgm:prSet/>
      <dgm:spPr/>
      <dgm:t>
        <a:bodyPr/>
        <a:lstStyle/>
        <a:p>
          <a:endParaRPr lang="es-UY"/>
        </a:p>
      </dgm:t>
    </dgm:pt>
    <dgm:pt modelId="{F7A3D4BF-FD36-4508-B665-4E77E0A5EC98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Fideicomisos </a:t>
          </a:r>
          <a:endParaRPr lang="es-UY" sz="1700" dirty="0">
            <a:solidFill>
              <a:srgbClr val="0070C0"/>
            </a:solidFill>
          </a:endParaRPr>
        </a:p>
      </dgm:t>
    </dgm:pt>
    <dgm:pt modelId="{ACC0786E-E59D-4639-8295-D9A0783416D1}" type="parTrans" cxnId="{8D7857A9-3049-4820-A05D-3B495B737729}">
      <dgm:prSet/>
      <dgm:spPr/>
      <dgm:t>
        <a:bodyPr/>
        <a:lstStyle/>
        <a:p>
          <a:endParaRPr lang="es-UY"/>
        </a:p>
      </dgm:t>
    </dgm:pt>
    <dgm:pt modelId="{6E3D4981-5CC2-4154-80B2-7A11FB5404ED}" type="sibTrans" cxnId="{8D7857A9-3049-4820-A05D-3B495B737729}">
      <dgm:prSet/>
      <dgm:spPr/>
      <dgm:t>
        <a:bodyPr/>
        <a:lstStyle/>
        <a:p>
          <a:endParaRPr lang="es-UY"/>
        </a:p>
      </dgm:t>
    </dgm:pt>
    <dgm:pt modelId="{FA0C1044-E41B-4908-A62A-4378C01DEA1A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Fondos de Inversión </a:t>
          </a:r>
          <a:endParaRPr lang="es-UY" sz="1700" dirty="0">
            <a:solidFill>
              <a:srgbClr val="0070C0"/>
            </a:solidFill>
          </a:endParaRPr>
        </a:p>
      </dgm:t>
    </dgm:pt>
    <dgm:pt modelId="{C4A1E101-50F8-4CEF-B867-631A2AFE9CD9}" type="parTrans" cxnId="{1E246EC1-654F-4CB3-A73C-8596E0A593A9}">
      <dgm:prSet/>
      <dgm:spPr/>
      <dgm:t>
        <a:bodyPr/>
        <a:lstStyle/>
        <a:p>
          <a:endParaRPr lang="es-UY"/>
        </a:p>
      </dgm:t>
    </dgm:pt>
    <dgm:pt modelId="{335CC8CE-46EA-4F07-B7A3-28F4DDC08527}" type="sibTrans" cxnId="{1E246EC1-654F-4CB3-A73C-8596E0A593A9}">
      <dgm:prSet/>
      <dgm:spPr/>
      <dgm:t>
        <a:bodyPr/>
        <a:lstStyle/>
        <a:p>
          <a:endParaRPr lang="es-UY"/>
        </a:p>
      </dgm:t>
    </dgm:pt>
    <dgm:pt modelId="{7669AA1A-112D-44D3-8B7F-7EE110D26F3B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de Responsabilidad Limitada</a:t>
          </a:r>
          <a:endParaRPr lang="es-UY" sz="1700" dirty="0">
            <a:solidFill>
              <a:srgbClr val="0070C0"/>
            </a:solidFill>
          </a:endParaRPr>
        </a:p>
      </dgm:t>
    </dgm:pt>
    <dgm:pt modelId="{B2C4B546-DF7C-4811-B0FF-00A63B5A9B75}" type="parTrans" cxnId="{35B0D4D6-EB76-4819-9EE7-94B9C629D264}">
      <dgm:prSet/>
      <dgm:spPr/>
      <dgm:t>
        <a:bodyPr/>
        <a:lstStyle/>
        <a:p>
          <a:endParaRPr lang="es-UY"/>
        </a:p>
      </dgm:t>
    </dgm:pt>
    <dgm:pt modelId="{FF001345-ED25-4204-93C4-1247731FCF19}" type="sibTrans" cxnId="{35B0D4D6-EB76-4819-9EE7-94B9C629D264}">
      <dgm:prSet/>
      <dgm:spPr/>
      <dgm:t>
        <a:bodyPr/>
        <a:lstStyle/>
        <a:p>
          <a:endParaRPr lang="es-UY"/>
        </a:p>
      </dgm:t>
    </dgm:pt>
    <dgm:pt modelId="{002343A1-1CD4-46E4-A26F-2DE884C52C22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colectivas</a:t>
          </a:r>
          <a:endParaRPr lang="es-UY" sz="1700" dirty="0">
            <a:solidFill>
              <a:srgbClr val="0070C0"/>
            </a:solidFill>
          </a:endParaRPr>
        </a:p>
      </dgm:t>
    </dgm:pt>
    <dgm:pt modelId="{DADBFC0F-BEDF-4040-AA32-43EA9B14F746}" type="parTrans" cxnId="{3EF33C34-9DF4-48EA-93F3-FCDE3F5699D3}">
      <dgm:prSet/>
      <dgm:spPr/>
      <dgm:t>
        <a:bodyPr/>
        <a:lstStyle/>
        <a:p>
          <a:endParaRPr lang="es-UY"/>
        </a:p>
      </dgm:t>
    </dgm:pt>
    <dgm:pt modelId="{092329DC-FBE2-4037-88AA-7E903D13538B}" type="sibTrans" cxnId="{3EF33C34-9DF4-48EA-93F3-FCDE3F5699D3}">
      <dgm:prSet/>
      <dgm:spPr/>
      <dgm:t>
        <a:bodyPr/>
        <a:lstStyle/>
        <a:p>
          <a:endParaRPr lang="es-UY"/>
        </a:p>
      </dgm:t>
    </dgm:pt>
    <dgm:pt modelId="{9A0EE73A-5357-47B3-8376-8A3BA4C96FC4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en Comandita simple</a:t>
          </a:r>
          <a:endParaRPr lang="es-UY" sz="1700" dirty="0">
            <a:solidFill>
              <a:srgbClr val="0070C0"/>
            </a:solidFill>
          </a:endParaRPr>
        </a:p>
      </dgm:t>
    </dgm:pt>
    <dgm:pt modelId="{734A0E3D-C4AC-474B-A9B8-30BBFB3CD0A1}" type="parTrans" cxnId="{7A1BE3A3-64D1-4865-8425-45DB0F793C43}">
      <dgm:prSet/>
      <dgm:spPr/>
      <dgm:t>
        <a:bodyPr/>
        <a:lstStyle/>
        <a:p>
          <a:endParaRPr lang="es-UY"/>
        </a:p>
      </dgm:t>
    </dgm:pt>
    <dgm:pt modelId="{9552B515-B63B-4B68-A2D8-F5BBA29CB8C4}" type="sibTrans" cxnId="{7A1BE3A3-64D1-4865-8425-45DB0F793C43}">
      <dgm:prSet/>
      <dgm:spPr/>
      <dgm:t>
        <a:bodyPr/>
        <a:lstStyle/>
        <a:p>
          <a:endParaRPr lang="es-UY"/>
        </a:p>
      </dgm:t>
    </dgm:pt>
    <dgm:pt modelId="{90CC233F-44FA-4164-AFB4-339C0AEBD591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 de Capital e Industria</a:t>
          </a:r>
          <a:endParaRPr lang="es-UY" sz="1700" dirty="0">
            <a:solidFill>
              <a:srgbClr val="0070C0"/>
            </a:solidFill>
          </a:endParaRPr>
        </a:p>
      </dgm:t>
    </dgm:pt>
    <dgm:pt modelId="{89D518AC-7CB8-41CA-BBB7-95794D2E8560}" type="parTrans" cxnId="{471ABE0E-C960-42A3-81B6-73097CF1323D}">
      <dgm:prSet/>
      <dgm:spPr/>
      <dgm:t>
        <a:bodyPr/>
        <a:lstStyle/>
        <a:p>
          <a:endParaRPr lang="es-UY"/>
        </a:p>
      </dgm:t>
    </dgm:pt>
    <dgm:pt modelId="{4EDA31A6-ED66-42CF-8029-6D5B7FAF5C57}" type="sibTrans" cxnId="{471ABE0E-C960-42A3-81B6-73097CF1323D}">
      <dgm:prSet/>
      <dgm:spPr/>
      <dgm:t>
        <a:bodyPr/>
        <a:lstStyle/>
        <a:p>
          <a:endParaRPr lang="es-UY"/>
        </a:p>
      </dgm:t>
    </dgm:pt>
    <dgm:pt modelId="{528C7DC8-DCDC-4867-8386-468896FCFBE7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Cooperativas </a:t>
          </a:r>
          <a:endParaRPr lang="es-UY" sz="1700" dirty="0">
            <a:solidFill>
              <a:srgbClr val="0070C0"/>
            </a:solidFill>
          </a:endParaRPr>
        </a:p>
      </dgm:t>
    </dgm:pt>
    <dgm:pt modelId="{76A8B1BA-A244-4925-922C-32577A0E0B7F}" type="parTrans" cxnId="{9E523561-022F-4869-AFE7-4D4526C0A3DE}">
      <dgm:prSet/>
      <dgm:spPr/>
      <dgm:t>
        <a:bodyPr/>
        <a:lstStyle/>
        <a:p>
          <a:endParaRPr lang="es-UY"/>
        </a:p>
      </dgm:t>
    </dgm:pt>
    <dgm:pt modelId="{692DD43B-97C3-43AE-9379-1F7303F39C51}" type="sibTrans" cxnId="{9E523561-022F-4869-AFE7-4D4526C0A3DE}">
      <dgm:prSet/>
      <dgm:spPr/>
      <dgm:t>
        <a:bodyPr/>
        <a:lstStyle/>
        <a:p>
          <a:endParaRPr lang="es-UY"/>
        </a:p>
      </dgm:t>
    </dgm:pt>
    <dgm:pt modelId="{55662A61-4CED-44CD-9C8C-EDC82F3586C8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Fundaciones</a:t>
          </a:r>
          <a:endParaRPr lang="es-UY" sz="1700" dirty="0">
            <a:solidFill>
              <a:srgbClr val="0070C0"/>
            </a:solidFill>
          </a:endParaRPr>
        </a:p>
      </dgm:t>
    </dgm:pt>
    <dgm:pt modelId="{24144AAA-276F-4952-9856-43EBDBFF989C}" type="parTrans" cxnId="{B8BBD2FB-CAA3-4A6D-B2C6-1EB2265A046C}">
      <dgm:prSet/>
      <dgm:spPr/>
      <dgm:t>
        <a:bodyPr/>
        <a:lstStyle/>
        <a:p>
          <a:endParaRPr lang="es-UY"/>
        </a:p>
      </dgm:t>
    </dgm:pt>
    <dgm:pt modelId="{E04A2B38-A68B-4602-B829-D9A3FF9FE66F}" type="sibTrans" cxnId="{B8BBD2FB-CAA3-4A6D-B2C6-1EB2265A046C}">
      <dgm:prSet/>
      <dgm:spPr/>
      <dgm:t>
        <a:bodyPr/>
        <a:lstStyle/>
        <a:p>
          <a:endParaRPr lang="es-UY"/>
        </a:p>
      </dgm:t>
    </dgm:pt>
    <dgm:pt modelId="{AC8B80FF-5C45-4F3A-910B-147D33544ABE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Sociedades y Asociaciones Civiles</a:t>
          </a:r>
          <a:endParaRPr lang="es-UY" sz="1700" dirty="0">
            <a:solidFill>
              <a:srgbClr val="0070C0"/>
            </a:solidFill>
          </a:endParaRPr>
        </a:p>
      </dgm:t>
    </dgm:pt>
    <dgm:pt modelId="{D5CD4904-DF70-4733-8768-DAD78D380C9A}" type="parTrans" cxnId="{6D61F79D-D5EB-435C-BB76-8A6309A007F6}">
      <dgm:prSet/>
      <dgm:spPr/>
      <dgm:t>
        <a:bodyPr/>
        <a:lstStyle/>
        <a:p>
          <a:endParaRPr lang="es-UY"/>
        </a:p>
      </dgm:t>
    </dgm:pt>
    <dgm:pt modelId="{6574E163-7C91-495A-BBCC-71ACCAA74820}" type="sibTrans" cxnId="{6D61F79D-D5EB-435C-BB76-8A6309A007F6}">
      <dgm:prSet/>
      <dgm:spPr/>
      <dgm:t>
        <a:bodyPr/>
        <a:lstStyle/>
        <a:p>
          <a:endParaRPr lang="es-UY"/>
        </a:p>
      </dgm:t>
    </dgm:pt>
    <dgm:pt modelId="{A7CB7C09-0645-4B13-B722-E6681552CE37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Entidad/Estructura Jurídica comprendida en lo dispuesto por el art. 23 de la Ley 19.484</a:t>
          </a:r>
          <a:endParaRPr lang="es-UY" sz="1700" dirty="0">
            <a:solidFill>
              <a:srgbClr val="0070C0"/>
            </a:solidFill>
          </a:endParaRPr>
        </a:p>
      </dgm:t>
    </dgm:pt>
    <dgm:pt modelId="{99F1E2BA-4797-48C0-AEC1-604637981BB0}" type="parTrans" cxnId="{F7597475-607B-46BD-902C-29CDDFC50DE1}">
      <dgm:prSet/>
      <dgm:spPr/>
      <dgm:t>
        <a:bodyPr/>
        <a:lstStyle/>
        <a:p>
          <a:endParaRPr lang="es-UY"/>
        </a:p>
      </dgm:t>
    </dgm:pt>
    <dgm:pt modelId="{4C0E2DBE-9026-4732-B70C-EF9E60FC64A6}" type="sibTrans" cxnId="{F7597475-607B-46BD-902C-29CDDFC50DE1}">
      <dgm:prSet/>
      <dgm:spPr/>
      <dgm:t>
        <a:bodyPr/>
        <a:lstStyle/>
        <a:p>
          <a:endParaRPr lang="es-UY"/>
        </a:p>
      </dgm:t>
    </dgm:pt>
    <dgm:pt modelId="{7D20AA38-C343-4B51-B97A-11F6491F3597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Actúen en territorio nacional a través de un establecimiento permanente </a:t>
          </a:r>
          <a:endParaRPr lang="es-UY" sz="1700" dirty="0">
            <a:solidFill>
              <a:srgbClr val="0070C0"/>
            </a:solidFill>
          </a:endParaRPr>
        </a:p>
      </dgm:t>
    </dgm:pt>
    <dgm:pt modelId="{FC10278E-A81B-4C1B-9DDC-E48C9488D8E2}" type="parTrans" cxnId="{C23A134E-2860-4203-880D-EBEDDF1B9D5A}">
      <dgm:prSet/>
      <dgm:spPr/>
      <dgm:t>
        <a:bodyPr/>
        <a:lstStyle/>
        <a:p>
          <a:endParaRPr lang="es-UY"/>
        </a:p>
      </dgm:t>
    </dgm:pt>
    <dgm:pt modelId="{0BA81400-B7B2-4194-846B-091A36B9E394}" type="sibTrans" cxnId="{C23A134E-2860-4203-880D-EBEDDF1B9D5A}">
      <dgm:prSet/>
      <dgm:spPr/>
      <dgm:t>
        <a:bodyPr/>
        <a:lstStyle/>
        <a:p>
          <a:endParaRPr lang="es-UY"/>
        </a:p>
      </dgm:t>
    </dgm:pt>
    <dgm:pt modelId="{6EC54F57-D6D4-4DDB-B4EE-DDEFD42A4654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Radiquen en territorio nacional su sede de dirección efectiva para el desarrollo de actividades empresariales en el país o en el exterior</a:t>
          </a:r>
          <a:endParaRPr lang="es-UY" sz="1700" dirty="0">
            <a:solidFill>
              <a:srgbClr val="0070C0"/>
            </a:solidFill>
          </a:endParaRPr>
        </a:p>
      </dgm:t>
    </dgm:pt>
    <dgm:pt modelId="{5B09E534-4183-4D77-AED4-B8B72428E88B}" type="parTrans" cxnId="{ED67A6D1-E6B4-45FF-9E5C-0F8A8E5CBFD5}">
      <dgm:prSet/>
      <dgm:spPr/>
      <dgm:t>
        <a:bodyPr/>
        <a:lstStyle/>
        <a:p>
          <a:endParaRPr lang="es-UY"/>
        </a:p>
      </dgm:t>
    </dgm:pt>
    <dgm:pt modelId="{67510C9B-F65B-49AB-B3C6-F7562C4444EA}" type="sibTrans" cxnId="{ED67A6D1-E6B4-45FF-9E5C-0F8A8E5CBFD5}">
      <dgm:prSet/>
      <dgm:spPr/>
      <dgm:t>
        <a:bodyPr/>
        <a:lstStyle/>
        <a:p>
          <a:endParaRPr lang="es-UY"/>
        </a:p>
      </dgm:t>
    </dgm:pt>
    <dgm:pt modelId="{4C60BC8D-A77A-41D1-9A3F-BB4CB207FDD2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Sean titulares de activos situados en territorio nacional por un valor superior a 2:500.000 UI (unos USD 300.000)</a:t>
          </a:r>
          <a:endParaRPr lang="es-UY" sz="1700" dirty="0">
            <a:solidFill>
              <a:srgbClr val="0070C0"/>
            </a:solidFill>
          </a:endParaRPr>
        </a:p>
      </dgm:t>
    </dgm:pt>
    <dgm:pt modelId="{42C3C6B0-D3DB-4C21-B7CE-F682FFB6FDD7}" type="parTrans" cxnId="{AA258A72-3E73-4597-B391-ABF92E2604D6}">
      <dgm:prSet/>
      <dgm:spPr/>
      <dgm:t>
        <a:bodyPr/>
        <a:lstStyle/>
        <a:p>
          <a:endParaRPr lang="es-UY"/>
        </a:p>
      </dgm:t>
    </dgm:pt>
    <dgm:pt modelId="{4E70A423-D670-4D74-AC83-EF3F0BE1571F}" type="sibTrans" cxnId="{AA258A72-3E73-4597-B391-ABF92E2604D6}">
      <dgm:prSet/>
      <dgm:spPr/>
      <dgm:t>
        <a:bodyPr/>
        <a:lstStyle/>
        <a:p>
          <a:endParaRPr lang="es-UY"/>
        </a:p>
      </dgm:t>
    </dgm:pt>
    <dgm:pt modelId="{5199867B-DFC7-4C71-94A6-A890472AF470}">
      <dgm:prSet custT="1"/>
      <dgm:spPr/>
      <dgm:t>
        <a:bodyPr/>
        <a:lstStyle/>
        <a:p>
          <a:r>
            <a:rPr lang="es-UY" sz="1700" dirty="0" smtClean="0">
              <a:solidFill>
                <a:srgbClr val="0070C0"/>
              </a:solidFill>
            </a:rPr>
            <a:t>Incluye fideicomisos y fondos de inversión del exterior cuyos administradores o fiduciarios sean residentes</a:t>
          </a:r>
          <a:endParaRPr lang="es-UY" sz="1700" dirty="0">
            <a:solidFill>
              <a:srgbClr val="0070C0"/>
            </a:solidFill>
          </a:endParaRPr>
        </a:p>
      </dgm:t>
    </dgm:pt>
    <dgm:pt modelId="{02545B00-1308-4E87-A9CF-2F417E403F95}" type="parTrans" cxnId="{13E41348-9E27-4A1D-ADBB-C2AC542B6B10}">
      <dgm:prSet/>
      <dgm:spPr/>
      <dgm:t>
        <a:bodyPr/>
        <a:lstStyle/>
        <a:p>
          <a:endParaRPr lang="es-UY"/>
        </a:p>
      </dgm:t>
    </dgm:pt>
    <dgm:pt modelId="{5C724998-40AC-46DF-9904-B2D8D40EE9B6}" type="sibTrans" cxnId="{13E41348-9E27-4A1D-ADBB-C2AC542B6B10}">
      <dgm:prSet/>
      <dgm:spPr/>
      <dgm:t>
        <a:bodyPr/>
        <a:lstStyle/>
        <a:p>
          <a:endParaRPr lang="es-UY"/>
        </a:p>
      </dgm:t>
    </dgm:pt>
    <dgm:pt modelId="{283AEA61-3DBE-41E8-9F16-01D5C67BA84E}" type="pres">
      <dgm:prSet presAssocID="{E8A93D42-88F8-41AB-9867-BCE6940A847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8C1E05EF-4756-4D3B-A19C-25F1E3601F7D}" type="pres">
      <dgm:prSet presAssocID="{BE97DB2B-7C8A-463A-AFBD-98ED7952B10D}" presName="composite" presStyleCnt="0"/>
      <dgm:spPr/>
    </dgm:pt>
    <dgm:pt modelId="{F44D4C35-792A-4771-9AD3-E99C57E40C2B}" type="pres">
      <dgm:prSet presAssocID="{BE97DB2B-7C8A-463A-AFBD-98ED7952B10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6D1A2DEC-CEC3-4DD5-A5FD-963D7D778515}" type="pres">
      <dgm:prSet presAssocID="{BE97DB2B-7C8A-463A-AFBD-98ED7952B10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FAA00F78-B669-4782-97E6-8E10343B24B3}" type="pres">
      <dgm:prSet presAssocID="{3F55895C-4D05-48FE-BC63-0BF28C2EE7E5}" presName="space" presStyleCnt="0"/>
      <dgm:spPr/>
    </dgm:pt>
    <dgm:pt modelId="{6C8BC623-7882-46EC-AE66-6A66742AB9EA}" type="pres">
      <dgm:prSet presAssocID="{816FF746-2FE9-45AC-AF45-FA64C39F84B7}" presName="composite" presStyleCnt="0"/>
      <dgm:spPr/>
    </dgm:pt>
    <dgm:pt modelId="{E6740866-9E55-4CF9-9CEF-FBE777D7C209}" type="pres">
      <dgm:prSet presAssocID="{816FF746-2FE9-45AC-AF45-FA64C39F84B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CD21542-5A1F-43FC-BA9B-E645495CFB90}" type="pres">
      <dgm:prSet presAssocID="{816FF746-2FE9-45AC-AF45-FA64C39F84B7}" presName="desTx" presStyleLbl="alignAccFollowNode1" presStyleIdx="1" presStyleCnt="2" custLinFactNeighborX="-356" custLinFactNeighborY="1126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BB9B0359-599D-4101-86E0-B6FD2C6179CE}" type="presOf" srcId="{816FF746-2FE9-45AC-AF45-FA64C39F84B7}" destId="{E6740866-9E55-4CF9-9CEF-FBE777D7C209}" srcOrd="0" destOrd="0" presId="urn:microsoft.com/office/officeart/2005/8/layout/hList1"/>
    <dgm:cxn modelId="{8D39E439-B0EC-4537-8A67-798D4919D1BB}" type="presOf" srcId="{AC8B80FF-5C45-4F3A-910B-147D33544ABE}" destId="{6D1A2DEC-CEC3-4DD5-A5FD-963D7D778515}" srcOrd="0" destOrd="12" presId="urn:microsoft.com/office/officeart/2005/8/layout/hList1"/>
    <dgm:cxn modelId="{30345039-BDC4-424A-A86F-FAA68C3E5EA1}" type="presOf" srcId="{90CC233F-44FA-4164-AFB4-339C0AEBD591}" destId="{6D1A2DEC-CEC3-4DD5-A5FD-963D7D778515}" srcOrd="0" destOrd="9" presId="urn:microsoft.com/office/officeart/2005/8/layout/hList1"/>
    <dgm:cxn modelId="{1E246EC1-654F-4CB3-A73C-8596E0A593A9}" srcId="{BE97DB2B-7C8A-463A-AFBD-98ED7952B10D}" destId="{FA0C1044-E41B-4908-A62A-4378C01DEA1A}" srcOrd="5" destOrd="0" parTransId="{C4A1E101-50F8-4CEF-B867-631A2AFE9CD9}" sibTransId="{335CC8CE-46EA-4F07-B7A3-28F4DDC08527}"/>
    <dgm:cxn modelId="{63587AFA-1531-498A-990D-1AE13F363662}" type="presOf" srcId="{532B5E78-C167-442C-A1D3-604EDD087B1D}" destId="{6D1A2DEC-CEC3-4DD5-A5FD-963D7D778515}" srcOrd="0" destOrd="2" presId="urn:microsoft.com/office/officeart/2005/8/layout/hList1"/>
    <dgm:cxn modelId="{471ABE0E-C960-42A3-81B6-73097CF1323D}" srcId="{BE97DB2B-7C8A-463A-AFBD-98ED7952B10D}" destId="{90CC233F-44FA-4164-AFB4-339C0AEBD591}" srcOrd="9" destOrd="0" parTransId="{89D518AC-7CB8-41CA-BBB7-95794D2E8560}" sibTransId="{4EDA31A6-ED66-42CF-8029-6D5B7FAF5C57}"/>
    <dgm:cxn modelId="{21CD40DE-2EA2-4656-88E9-B7A1813E33B9}" type="presOf" srcId="{F7A3D4BF-FD36-4508-B665-4E77E0A5EC98}" destId="{6D1A2DEC-CEC3-4DD5-A5FD-963D7D778515}" srcOrd="0" destOrd="4" presId="urn:microsoft.com/office/officeart/2005/8/layout/hList1"/>
    <dgm:cxn modelId="{55A5D462-8C1B-4287-A689-0920BDD434DA}" type="presOf" srcId="{7669AA1A-112D-44D3-8B7F-7EE110D26F3B}" destId="{6D1A2DEC-CEC3-4DD5-A5FD-963D7D778515}" srcOrd="0" destOrd="6" presId="urn:microsoft.com/office/officeart/2005/8/layout/hList1"/>
    <dgm:cxn modelId="{E3D636CA-D64B-4096-86C1-E759C244B12D}" type="presOf" srcId="{28C49DD9-9563-4AE1-B881-5E0B082F64D0}" destId="{6D1A2DEC-CEC3-4DD5-A5FD-963D7D778515}" srcOrd="0" destOrd="1" presId="urn:microsoft.com/office/officeart/2005/8/layout/hList1"/>
    <dgm:cxn modelId="{C23A134E-2860-4203-880D-EBEDDF1B9D5A}" srcId="{2BE19206-DC5B-4044-AC97-EF8CB86ABFFD}" destId="{7D20AA38-C343-4B51-B97A-11F6491F3597}" srcOrd="0" destOrd="0" parTransId="{FC10278E-A81B-4C1B-9DDC-E48C9488D8E2}" sibTransId="{0BA81400-B7B2-4194-846B-091A36B9E394}"/>
    <dgm:cxn modelId="{ED67A6D1-E6B4-45FF-9E5C-0F8A8E5CBFD5}" srcId="{2BE19206-DC5B-4044-AC97-EF8CB86ABFFD}" destId="{6EC54F57-D6D4-4DDB-B4EE-DDEFD42A4654}" srcOrd="1" destOrd="0" parTransId="{5B09E534-4183-4D77-AED4-B8B72428E88B}" sibTransId="{67510C9B-F65B-49AB-B3C6-F7562C4444EA}"/>
    <dgm:cxn modelId="{3D26F34D-ACD7-4BAA-9BCB-C2A7F0DC71A5}" type="presOf" srcId="{A7CB7C09-0645-4B13-B722-E6681552CE37}" destId="{6D1A2DEC-CEC3-4DD5-A5FD-963D7D778515}" srcOrd="0" destOrd="13" presId="urn:microsoft.com/office/officeart/2005/8/layout/hList1"/>
    <dgm:cxn modelId="{BB08D3F7-C9B8-45DE-A607-51F06B274793}" type="presOf" srcId="{528C7DC8-DCDC-4867-8386-468896FCFBE7}" destId="{6D1A2DEC-CEC3-4DD5-A5FD-963D7D778515}" srcOrd="0" destOrd="10" presId="urn:microsoft.com/office/officeart/2005/8/layout/hList1"/>
    <dgm:cxn modelId="{F7597475-607B-46BD-902C-29CDDFC50DE1}" srcId="{BE97DB2B-7C8A-463A-AFBD-98ED7952B10D}" destId="{A7CB7C09-0645-4B13-B722-E6681552CE37}" srcOrd="12" destOrd="0" parTransId="{99F1E2BA-4797-48C0-AEC1-604637981BB0}" sibTransId="{4C0E2DBE-9026-4732-B70C-EF9E60FC64A6}"/>
    <dgm:cxn modelId="{6D61F79D-D5EB-435C-BB76-8A6309A007F6}" srcId="{BE97DB2B-7C8A-463A-AFBD-98ED7952B10D}" destId="{AC8B80FF-5C45-4F3A-910B-147D33544ABE}" srcOrd="11" destOrd="0" parTransId="{D5CD4904-DF70-4733-8768-DAD78D380C9A}" sibTransId="{6574E163-7C91-495A-BBCC-71ACCAA74820}"/>
    <dgm:cxn modelId="{7A1BE3A3-64D1-4865-8425-45DB0F793C43}" srcId="{BE97DB2B-7C8A-463A-AFBD-98ED7952B10D}" destId="{9A0EE73A-5357-47B3-8376-8A3BA4C96FC4}" srcOrd="8" destOrd="0" parTransId="{734A0E3D-C4AC-474B-A9B8-30BBFB3CD0A1}" sibTransId="{9552B515-B63B-4B68-A2D8-F5BBA29CB8C4}"/>
    <dgm:cxn modelId="{8D7857A9-3049-4820-A05D-3B495B737729}" srcId="{BE97DB2B-7C8A-463A-AFBD-98ED7952B10D}" destId="{F7A3D4BF-FD36-4508-B665-4E77E0A5EC98}" srcOrd="4" destOrd="0" parTransId="{ACC0786E-E59D-4639-8295-D9A0783416D1}" sibTransId="{6E3D4981-5CC2-4154-80B2-7A11FB5404ED}"/>
    <dgm:cxn modelId="{4A7E954A-4512-4CDF-B331-19508FEBB4F4}" srcId="{BE97DB2B-7C8A-463A-AFBD-98ED7952B10D}" destId="{28C49DD9-9563-4AE1-B881-5E0B082F64D0}" srcOrd="1" destOrd="0" parTransId="{9818D777-38F9-4942-A81A-5E16EFB7E783}" sibTransId="{3114441C-AFCC-453E-89D0-A05FB2D209D7}"/>
    <dgm:cxn modelId="{B352D64E-85F9-4DB2-930F-40AA7165166B}" type="presOf" srcId="{5199867B-DFC7-4C71-94A6-A890472AF470}" destId="{3CD21542-5A1F-43FC-BA9B-E645495CFB90}" srcOrd="0" destOrd="4" presId="urn:microsoft.com/office/officeart/2005/8/layout/hList1"/>
    <dgm:cxn modelId="{57971D94-0E3D-4A12-B9F1-B24C4AAD96C5}" type="presOf" srcId="{FA0C1044-E41B-4908-A62A-4378C01DEA1A}" destId="{6D1A2DEC-CEC3-4DD5-A5FD-963D7D778515}" srcOrd="0" destOrd="5" presId="urn:microsoft.com/office/officeart/2005/8/layout/hList1"/>
    <dgm:cxn modelId="{0C8B820F-A20B-453B-A67D-5273904983F6}" type="presOf" srcId="{9863C7FD-4090-4EC2-B583-529D07CA7A8C}" destId="{6D1A2DEC-CEC3-4DD5-A5FD-963D7D778515}" srcOrd="0" destOrd="3" presId="urn:microsoft.com/office/officeart/2005/8/layout/hList1"/>
    <dgm:cxn modelId="{3EF33C34-9DF4-48EA-93F3-FCDE3F5699D3}" srcId="{BE97DB2B-7C8A-463A-AFBD-98ED7952B10D}" destId="{002343A1-1CD4-46E4-A26F-2DE884C52C22}" srcOrd="7" destOrd="0" parTransId="{DADBFC0F-BEDF-4040-AA32-43EA9B14F746}" sibTransId="{092329DC-FBE2-4037-88AA-7E903D13538B}"/>
    <dgm:cxn modelId="{3BE66181-24BD-48F0-B7D7-4722ACDCD0B4}" type="presOf" srcId="{7706203E-2FCE-4617-AC38-EBE423002207}" destId="{6D1A2DEC-CEC3-4DD5-A5FD-963D7D778515}" srcOrd="0" destOrd="0" presId="urn:microsoft.com/office/officeart/2005/8/layout/hList1"/>
    <dgm:cxn modelId="{35B0D4D6-EB76-4819-9EE7-94B9C629D264}" srcId="{BE97DB2B-7C8A-463A-AFBD-98ED7952B10D}" destId="{7669AA1A-112D-44D3-8B7F-7EE110D26F3B}" srcOrd="6" destOrd="0" parTransId="{B2C4B546-DF7C-4811-B0FF-00A63B5A9B75}" sibTransId="{FF001345-ED25-4204-93C4-1247731FCF19}"/>
    <dgm:cxn modelId="{F585D0FC-1BF5-4090-9351-B5D644A6EA3E}" type="presOf" srcId="{7D20AA38-C343-4B51-B97A-11F6491F3597}" destId="{3CD21542-5A1F-43FC-BA9B-E645495CFB90}" srcOrd="0" destOrd="1" presId="urn:microsoft.com/office/officeart/2005/8/layout/hList1"/>
    <dgm:cxn modelId="{AA258A72-3E73-4597-B391-ABF92E2604D6}" srcId="{2BE19206-DC5B-4044-AC97-EF8CB86ABFFD}" destId="{4C60BC8D-A77A-41D1-9A3F-BB4CB207FDD2}" srcOrd="2" destOrd="0" parTransId="{42C3C6B0-D3DB-4C21-B7CE-F682FFB6FDD7}" sibTransId="{4E70A423-D670-4D74-AC83-EF3F0BE1571F}"/>
    <dgm:cxn modelId="{BBBDBE6C-9172-40BD-B7A7-E5A7D89DF2D4}" srcId="{BE97DB2B-7C8A-463A-AFBD-98ED7952B10D}" destId="{7706203E-2FCE-4617-AC38-EBE423002207}" srcOrd="0" destOrd="0" parTransId="{BF21A800-7432-4B9E-B27D-156195EEDD03}" sibTransId="{FAACEFA8-74BF-4F61-8C41-55D9214DC56F}"/>
    <dgm:cxn modelId="{B8BBD2FB-CAA3-4A6D-B2C6-1EB2265A046C}" srcId="{528C7DC8-DCDC-4867-8386-468896FCFBE7}" destId="{55662A61-4CED-44CD-9C8C-EDC82F3586C8}" srcOrd="0" destOrd="0" parTransId="{24144AAA-276F-4952-9856-43EBDBFF989C}" sibTransId="{E04A2B38-A68B-4602-B829-D9A3FF9FE66F}"/>
    <dgm:cxn modelId="{AAA5BB3D-45B0-46F7-982A-79725D4A7038}" type="presOf" srcId="{4C60BC8D-A77A-41D1-9A3F-BB4CB207FDD2}" destId="{3CD21542-5A1F-43FC-BA9B-E645495CFB90}" srcOrd="0" destOrd="3" presId="urn:microsoft.com/office/officeart/2005/8/layout/hList1"/>
    <dgm:cxn modelId="{4BB32DF9-AAC8-415D-8DD3-5762BFFA2F2D}" srcId="{BE97DB2B-7C8A-463A-AFBD-98ED7952B10D}" destId="{9863C7FD-4090-4EC2-B583-529D07CA7A8C}" srcOrd="3" destOrd="0" parTransId="{98E1C52E-4C81-4038-9E9C-6D7F7FD18E44}" sibTransId="{E4933805-901B-4D94-A3A8-15BEDBA7113D}"/>
    <dgm:cxn modelId="{9E523561-022F-4869-AFE7-4D4526C0A3DE}" srcId="{BE97DB2B-7C8A-463A-AFBD-98ED7952B10D}" destId="{528C7DC8-DCDC-4867-8386-468896FCFBE7}" srcOrd="10" destOrd="0" parTransId="{76A8B1BA-A244-4925-922C-32577A0E0B7F}" sibTransId="{692DD43B-97C3-43AE-9379-1F7303F39C51}"/>
    <dgm:cxn modelId="{269B5627-502E-4B5D-BF9C-5911BDF38527}" type="presOf" srcId="{E8A93D42-88F8-41AB-9867-BCE6940A8474}" destId="{283AEA61-3DBE-41E8-9F16-01D5C67BA84E}" srcOrd="0" destOrd="0" presId="urn:microsoft.com/office/officeart/2005/8/layout/hList1"/>
    <dgm:cxn modelId="{DCCF25E9-D095-4F26-A80F-D690E7D1F616}" type="presOf" srcId="{55662A61-4CED-44CD-9C8C-EDC82F3586C8}" destId="{6D1A2DEC-CEC3-4DD5-A5FD-963D7D778515}" srcOrd="0" destOrd="11" presId="urn:microsoft.com/office/officeart/2005/8/layout/hList1"/>
    <dgm:cxn modelId="{61DB44E3-4FC1-4494-A44A-E6F24F4F0A10}" type="presOf" srcId="{9A0EE73A-5357-47B3-8376-8A3BA4C96FC4}" destId="{6D1A2DEC-CEC3-4DD5-A5FD-963D7D778515}" srcOrd="0" destOrd="8" presId="urn:microsoft.com/office/officeart/2005/8/layout/hList1"/>
    <dgm:cxn modelId="{03564CA3-1113-46FD-A6DC-F05CEC67E943}" type="presOf" srcId="{2BE19206-DC5B-4044-AC97-EF8CB86ABFFD}" destId="{3CD21542-5A1F-43FC-BA9B-E645495CFB90}" srcOrd="0" destOrd="0" presId="urn:microsoft.com/office/officeart/2005/8/layout/hList1"/>
    <dgm:cxn modelId="{81D4A877-B3E9-4923-891C-49141F687D0E}" type="presOf" srcId="{6EC54F57-D6D4-4DDB-B4EE-DDEFD42A4654}" destId="{3CD21542-5A1F-43FC-BA9B-E645495CFB90}" srcOrd="0" destOrd="2" presId="urn:microsoft.com/office/officeart/2005/8/layout/hList1"/>
    <dgm:cxn modelId="{E9133709-7157-47B6-A913-12A4D0E65A53}" srcId="{BE97DB2B-7C8A-463A-AFBD-98ED7952B10D}" destId="{532B5E78-C167-442C-A1D3-604EDD087B1D}" srcOrd="2" destOrd="0" parTransId="{63B6577B-C9C3-4390-8171-49282DE425A7}" sibTransId="{40EA1535-2B38-43FE-B8C0-D103C4177FB2}"/>
    <dgm:cxn modelId="{8EC9A593-4A2B-490C-BD5E-BBADB820D453}" srcId="{E8A93D42-88F8-41AB-9867-BCE6940A8474}" destId="{816FF746-2FE9-45AC-AF45-FA64C39F84B7}" srcOrd="1" destOrd="0" parTransId="{0E197DA2-46CA-4D2C-AB69-C41ACF1677B0}" sibTransId="{35A99810-C69A-493A-859C-53F667DF30B6}"/>
    <dgm:cxn modelId="{007CA5CE-EE83-48DE-9BDA-10C3AE4EAF26}" srcId="{E8A93D42-88F8-41AB-9867-BCE6940A8474}" destId="{BE97DB2B-7C8A-463A-AFBD-98ED7952B10D}" srcOrd="0" destOrd="0" parTransId="{2B2AA440-6374-45C5-8619-349B9DE908E9}" sibTransId="{3F55895C-4D05-48FE-BC63-0BF28C2EE7E5}"/>
    <dgm:cxn modelId="{D4222561-948E-499B-A8DA-CD65F99B5FC5}" srcId="{816FF746-2FE9-45AC-AF45-FA64C39F84B7}" destId="{2BE19206-DC5B-4044-AC97-EF8CB86ABFFD}" srcOrd="0" destOrd="0" parTransId="{9350BBC4-629E-4315-813C-B98BE7C3BF2C}" sibTransId="{EFF6958A-C660-40A8-A397-282A8A55C447}"/>
    <dgm:cxn modelId="{AABD16F6-B1CA-4F73-884D-7297651ACFD5}" type="presOf" srcId="{002343A1-1CD4-46E4-A26F-2DE884C52C22}" destId="{6D1A2DEC-CEC3-4DD5-A5FD-963D7D778515}" srcOrd="0" destOrd="7" presId="urn:microsoft.com/office/officeart/2005/8/layout/hList1"/>
    <dgm:cxn modelId="{BC88FE86-BF77-4481-BAB4-42E1514193AE}" type="presOf" srcId="{BE97DB2B-7C8A-463A-AFBD-98ED7952B10D}" destId="{F44D4C35-792A-4771-9AD3-E99C57E40C2B}" srcOrd="0" destOrd="0" presId="urn:microsoft.com/office/officeart/2005/8/layout/hList1"/>
    <dgm:cxn modelId="{13E41348-9E27-4A1D-ADBB-C2AC542B6B10}" srcId="{2BE19206-DC5B-4044-AC97-EF8CB86ABFFD}" destId="{5199867B-DFC7-4C71-94A6-A890472AF470}" srcOrd="3" destOrd="0" parTransId="{02545B00-1308-4E87-A9CF-2F417E403F95}" sibTransId="{5C724998-40AC-46DF-9904-B2D8D40EE9B6}"/>
    <dgm:cxn modelId="{C3D7F93E-9FE6-4AAF-9304-BC81A0778623}" type="presParOf" srcId="{283AEA61-3DBE-41E8-9F16-01D5C67BA84E}" destId="{8C1E05EF-4756-4D3B-A19C-25F1E3601F7D}" srcOrd="0" destOrd="0" presId="urn:microsoft.com/office/officeart/2005/8/layout/hList1"/>
    <dgm:cxn modelId="{D683BE66-0A4C-43AB-909A-FCDB2FAA67D8}" type="presParOf" srcId="{8C1E05EF-4756-4D3B-A19C-25F1E3601F7D}" destId="{F44D4C35-792A-4771-9AD3-E99C57E40C2B}" srcOrd="0" destOrd="0" presId="urn:microsoft.com/office/officeart/2005/8/layout/hList1"/>
    <dgm:cxn modelId="{89CD588F-731B-4950-8CFF-BEADCC1B1D83}" type="presParOf" srcId="{8C1E05EF-4756-4D3B-A19C-25F1E3601F7D}" destId="{6D1A2DEC-CEC3-4DD5-A5FD-963D7D778515}" srcOrd="1" destOrd="0" presId="urn:microsoft.com/office/officeart/2005/8/layout/hList1"/>
    <dgm:cxn modelId="{5017C1CA-4E06-46D6-9F8B-B1C4A8F7D708}" type="presParOf" srcId="{283AEA61-3DBE-41E8-9F16-01D5C67BA84E}" destId="{FAA00F78-B669-4782-97E6-8E10343B24B3}" srcOrd="1" destOrd="0" presId="urn:microsoft.com/office/officeart/2005/8/layout/hList1"/>
    <dgm:cxn modelId="{99B53455-54D2-462D-8EE2-07A60DE1EB71}" type="presParOf" srcId="{283AEA61-3DBE-41E8-9F16-01D5C67BA84E}" destId="{6C8BC623-7882-46EC-AE66-6A66742AB9EA}" srcOrd="2" destOrd="0" presId="urn:microsoft.com/office/officeart/2005/8/layout/hList1"/>
    <dgm:cxn modelId="{B4870EAC-A13C-4D6B-A63E-8AB13A2BE84E}" type="presParOf" srcId="{6C8BC623-7882-46EC-AE66-6A66742AB9EA}" destId="{E6740866-9E55-4CF9-9CEF-FBE777D7C209}" srcOrd="0" destOrd="0" presId="urn:microsoft.com/office/officeart/2005/8/layout/hList1"/>
    <dgm:cxn modelId="{8F0A922C-1FD5-48E8-B8FE-5545C15FF39E}" type="presParOf" srcId="{6C8BC623-7882-46EC-AE66-6A66742AB9EA}" destId="{3CD21542-5A1F-43FC-BA9B-E645495CFB9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C59301B-76BC-44C6-9D81-0C0F46D494C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AED91601-921B-4FE0-82B0-E9FACB72B1C4}">
      <dgm:prSet phldrT="[Texto]" custT="1"/>
      <dgm:spPr/>
      <dgm:t>
        <a:bodyPr/>
        <a:lstStyle/>
        <a:p>
          <a:r>
            <a:rPr lang="es-UY" sz="2600" dirty="0" smtClean="0"/>
            <a:t>1. Identificar</a:t>
          </a:r>
          <a:r>
            <a:rPr lang="es-UY" sz="1800" dirty="0" smtClean="0"/>
            <a:t> </a:t>
          </a:r>
          <a:endParaRPr lang="es-UY" sz="1800" dirty="0"/>
        </a:p>
      </dgm:t>
    </dgm:pt>
    <dgm:pt modelId="{8374B2D2-19A0-42B8-BB44-F9C673AD4FA0}" type="parTrans" cxnId="{06777F8D-06F2-46A4-A73F-5EDCC140AAE4}">
      <dgm:prSet/>
      <dgm:spPr/>
      <dgm:t>
        <a:bodyPr/>
        <a:lstStyle/>
        <a:p>
          <a:endParaRPr lang="es-UY"/>
        </a:p>
      </dgm:t>
    </dgm:pt>
    <dgm:pt modelId="{0B04730A-77E1-440E-A6E8-DF298C6DAA07}" type="sibTrans" cxnId="{06777F8D-06F2-46A4-A73F-5EDCC140AAE4}">
      <dgm:prSet/>
      <dgm:spPr/>
      <dgm:t>
        <a:bodyPr/>
        <a:lstStyle/>
        <a:p>
          <a:endParaRPr lang="es-UY"/>
        </a:p>
      </dgm:t>
    </dgm:pt>
    <dgm:pt modelId="{04C1E37D-A0A5-4F27-94FC-95D52601CE49}">
      <dgm:prSet phldrT="[Texto]" custT="1"/>
      <dgm:spPr/>
      <dgm:t>
        <a:bodyPr/>
        <a:lstStyle/>
        <a:p>
          <a:pPr algn="just"/>
          <a:endParaRPr lang="es-UY" sz="1900" kern="1200" dirty="0">
            <a:solidFill>
              <a:srgbClr val="0070C0"/>
            </a:solidFill>
            <a:latin typeface="+mn-lt"/>
            <a:ea typeface="+mn-ea"/>
            <a:cs typeface="+mn-cs"/>
          </a:endParaRPr>
        </a:p>
      </dgm:t>
    </dgm:pt>
    <dgm:pt modelId="{FD947873-8A33-4748-BC24-05AB571C8F1C}" type="parTrans" cxnId="{B69B210C-C876-4E4F-854F-F0948C10E9AC}">
      <dgm:prSet/>
      <dgm:spPr/>
      <dgm:t>
        <a:bodyPr/>
        <a:lstStyle/>
        <a:p>
          <a:endParaRPr lang="es-UY"/>
        </a:p>
      </dgm:t>
    </dgm:pt>
    <dgm:pt modelId="{DE477794-B314-4ECB-B2BB-DAE63FFB55CC}" type="sibTrans" cxnId="{B69B210C-C876-4E4F-854F-F0948C10E9AC}">
      <dgm:prSet/>
      <dgm:spPr/>
      <dgm:t>
        <a:bodyPr/>
        <a:lstStyle/>
        <a:p>
          <a:endParaRPr lang="es-UY"/>
        </a:p>
      </dgm:t>
    </dgm:pt>
    <dgm:pt modelId="{B56DD82B-4487-4501-8984-3D795FF5E15E}">
      <dgm:prSet phldrT="[Texto]" custT="1"/>
      <dgm:spPr/>
      <dgm:t>
        <a:bodyPr/>
        <a:lstStyle/>
        <a:p>
          <a:r>
            <a:rPr lang="es-UY" sz="2600" dirty="0" smtClean="0"/>
            <a:t>2. Informar al BCU</a:t>
          </a:r>
          <a:endParaRPr lang="es-UY" sz="2600" dirty="0"/>
        </a:p>
      </dgm:t>
    </dgm:pt>
    <dgm:pt modelId="{7718860D-D88A-4783-A436-4B6EE419B99C}" type="parTrans" cxnId="{A98BD7AA-1CFA-4998-B51F-E5A69027D138}">
      <dgm:prSet/>
      <dgm:spPr/>
      <dgm:t>
        <a:bodyPr/>
        <a:lstStyle/>
        <a:p>
          <a:endParaRPr lang="es-UY"/>
        </a:p>
      </dgm:t>
    </dgm:pt>
    <dgm:pt modelId="{B3AE8534-ECA0-4832-BFA0-4619A27A964C}" type="sibTrans" cxnId="{A98BD7AA-1CFA-4998-B51F-E5A69027D138}">
      <dgm:prSet/>
      <dgm:spPr/>
      <dgm:t>
        <a:bodyPr/>
        <a:lstStyle/>
        <a:p>
          <a:endParaRPr lang="es-UY"/>
        </a:p>
      </dgm:t>
    </dgm:pt>
    <dgm:pt modelId="{21AC3AA3-A61B-4ED8-AEEF-BEEB92D51DE6}">
      <dgm:prSet phldrT="[Texto]" custT="1"/>
      <dgm:spPr/>
      <dgm:t>
        <a:bodyPr/>
        <a:lstStyle/>
        <a:p>
          <a:pPr algn="just"/>
          <a:endParaRPr lang="es-UY" sz="1900" kern="1200" dirty="0" smtClean="0">
            <a:solidFill>
              <a:srgbClr val="0070C0"/>
            </a:solidFill>
            <a:latin typeface="+mn-lt"/>
            <a:ea typeface="+mn-ea"/>
            <a:cs typeface="+mn-cs"/>
          </a:endParaRPr>
        </a:p>
      </dgm:t>
    </dgm:pt>
    <dgm:pt modelId="{AEB12E8D-D728-44AC-8C30-EF5167B22D2E}" type="parTrans" cxnId="{D21D2D62-5A55-46F1-A9E3-195F78F7DB1B}">
      <dgm:prSet/>
      <dgm:spPr/>
      <dgm:t>
        <a:bodyPr/>
        <a:lstStyle/>
        <a:p>
          <a:endParaRPr lang="es-UY"/>
        </a:p>
      </dgm:t>
    </dgm:pt>
    <dgm:pt modelId="{0B492BA1-31E4-439C-AD9D-5DDF4C94FC51}" type="sibTrans" cxnId="{D21D2D62-5A55-46F1-A9E3-195F78F7DB1B}">
      <dgm:prSet/>
      <dgm:spPr/>
      <dgm:t>
        <a:bodyPr/>
        <a:lstStyle/>
        <a:p>
          <a:endParaRPr lang="es-UY"/>
        </a:p>
      </dgm:t>
    </dgm:pt>
    <dgm:pt modelId="{42C34991-EF3F-4E95-93DB-60727F1261EE}">
      <dgm:prSet phldrT="[Texto]" custT="1"/>
      <dgm:spPr/>
      <dgm:t>
        <a:bodyPr/>
        <a:lstStyle/>
        <a:p>
          <a:pPr algn="just"/>
          <a:r>
            <a:rPr lang="es-UY" sz="2000" kern="1200" dirty="0" smtClean="0"/>
            <a:t>3. Conservar la información, que permita reconstruir la identificación del BF y la cadena de titularidad (si correspondiere) por un plazo de 5 años </a:t>
          </a:r>
          <a:endParaRPr lang="es-UY" sz="2000" kern="1200" dirty="0" smtClean="0">
            <a:solidFill>
              <a:srgbClr val="0070C0"/>
            </a:solidFill>
            <a:latin typeface="+mn-lt"/>
            <a:ea typeface="+mn-ea"/>
            <a:cs typeface="+mn-cs"/>
          </a:endParaRPr>
        </a:p>
      </dgm:t>
    </dgm:pt>
    <dgm:pt modelId="{122A3C1C-7AF6-43C8-A5F9-55110FA3B297}" type="parTrans" cxnId="{AF0EB192-BD74-4BFA-B974-6AD094BA554A}">
      <dgm:prSet/>
      <dgm:spPr/>
      <dgm:t>
        <a:bodyPr/>
        <a:lstStyle/>
        <a:p>
          <a:endParaRPr lang="es-UY"/>
        </a:p>
      </dgm:t>
    </dgm:pt>
    <dgm:pt modelId="{C8338856-83D6-4971-8247-3582CAFA366F}" type="sibTrans" cxnId="{AF0EB192-BD74-4BFA-B974-6AD094BA554A}">
      <dgm:prSet/>
      <dgm:spPr/>
      <dgm:t>
        <a:bodyPr/>
        <a:lstStyle/>
        <a:p>
          <a:endParaRPr lang="es-UY"/>
        </a:p>
      </dgm:t>
    </dgm:pt>
    <dgm:pt modelId="{28F2CF2F-CCFC-4CA7-9AA2-4B0E31C3DA14}">
      <dgm:prSet/>
      <dgm:spPr/>
      <dgm:t>
        <a:bodyPr/>
        <a:lstStyle/>
        <a:p>
          <a:r>
            <a:rPr lang="es-UY" dirty="0" smtClean="0"/>
            <a:t>5. Comunicar las modificaciones de los datos </a:t>
          </a:r>
          <a:endParaRPr lang="es-UY" dirty="0"/>
        </a:p>
      </dgm:t>
    </dgm:pt>
    <dgm:pt modelId="{EB5AB26A-2FA7-482D-BF9D-B8970CD62481}" type="parTrans" cxnId="{8F43D2D3-7B89-4A78-9D69-053B8697395B}">
      <dgm:prSet/>
      <dgm:spPr/>
      <dgm:t>
        <a:bodyPr/>
        <a:lstStyle/>
        <a:p>
          <a:endParaRPr lang="es-UY"/>
        </a:p>
      </dgm:t>
    </dgm:pt>
    <dgm:pt modelId="{EA33882B-1F5A-40C8-AD5D-EFA6E6198D04}" type="sibTrans" cxnId="{8F43D2D3-7B89-4A78-9D69-053B8697395B}">
      <dgm:prSet/>
      <dgm:spPr/>
      <dgm:t>
        <a:bodyPr/>
        <a:lstStyle/>
        <a:p>
          <a:endParaRPr lang="es-UY"/>
        </a:p>
      </dgm:t>
    </dgm:pt>
    <dgm:pt modelId="{0D99E806-DA88-42E1-A97A-5989416F3558}">
      <dgm:prSet/>
      <dgm:spPr/>
      <dgm:t>
        <a:bodyPr/>
        <a:lstStyle/>
        <a:p>
          <a:r>
            <a:rPr lang="es-UY" dirty="0" smtClean="0"/>
            <a:t>4. Adoptar medidas para la actualización de la información</a:t>
          </a:r>
          <a:endParaRPr lang="es-UY" dirty="0"/>
        </a:p>
      </dgm:t>
    </dgm:pt>
    <dgm:pt modelId="{175DC201-BF6A-4CBB-9F08-777F62B02AE3}" type="parTrans" cxnId="{25AFD47D-8B3F-4461-9B91-D4B0D1A5C273}">
      <dgm:prSet/>
      <dgm:spPr/>
      <dgm:t>
        <a:bodyPr/>
        <a:lstStyle/>
        <a:p>
          <a:endParaRPr lang="es-UY"/>
        </a:p>
      </dgm:t>
    </dgm:pt>
    <dgm:pt modelId="{A9A519DE-8533-4D98-B563-CF421DEA5CD5}" type="sibTrans" cxnId="{25AFD47D-8B3F-4461-9B91-D4B0D1A5C273}">
      <dgm:prSet/>
      <dgm:spPr/>
      <dgm:t>
        <a:bodyPr/>
        <a:lstStyle/>
        <a:p>
          <a:endParaRPr lang="es-UY"/>
        </a:p>
      </dgm:t>
    </dgm:pt>
    <dgm:pt modelId="{D733B585-A30C-4FC6-8EB8-A10D1A18DBC2}" type="pres">
      <dgm:prSet presAssocID="{AC59301B-76BC-44C6-9D81-0C0F46D494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51723CED-DDAF-4DA2-B05C-C7EF11E3A39B}" type="pres">
      <dgm:prSet presAssocID="{AED91601-921B-4FE0-82B0-E9FACB72B1C4}" presName="parentText" presStyleLbl="node1" presStyleIdx="0" presStyleCnt="5" custLinFactNeighborX="-1983" custLinFactNeighborY="-7079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1F4593C3-4826-4FAE-87FA-CCCB636649FB}" type="pres">
      <dgm:prSet presAssocID="{AED91601-921B-4FE0-82B0-E9FACB72B1C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C8B9E4EB-1B02-4EE9-82D0-880A6B60853B}" type="pres">
      <dgm:prSet presAssocID="{B56DD82B-4487-4501-8984-3D795FF5E15E}" presName="parentText" presStyleLbl="node1" presStyleIdx="1" presStyleCnt="5" custLinFactNeighborX="496" custLinFactNeighborY="-6861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8A644982-6506-4F80-B4C5-3B3FA3C20CC3}" type="pres">
      <dgm:prSet presAssocID="{B56DD82B-4487-4501-8984-3D795FF5E15E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D2FC0C7-2243-401F-9442-E71366D73E74}" type="pres">
      <dgm:prSet presAssocID="{42C34991-EF3F-4E95-93DB-60727F1261EE}" presName="parentText" presStyleLbl="node1" presStyleIdx="2" presStyleCnt="5" custScaleX="100000" custScaleY="130461" custLinFactY="-52497" custLinFactNeighborX="33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0E8D3F72-7E9F-4516-AB77-8F90428C201D}" type="pres">
      <dgm:prSet presAssocID="{C8338856-83D6-4971-8247-3582CAFA366F}" presName="spacer" presStyleCnt="0"/>
      <dgm:spPr/>
    </dgm:pt>
    <dgm:pt modelId="{AFFFE272-A9D2-4802-9410-0B2F8DCCAF0A}" type="pres">
      <dgm:prSet presAssocID="{0D99E806-DA88-42E1-A97A-5989416F3558}" presName="parentText" presStyleLbl="node1" presStyleIdx="3" presStyleCnt="5" custLinFactY="-36754" custLinFactNeighborX="49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F1B88720-07B7-4E04-88BA-C5E3B6136DE8}" type="pres">
      <dgm:prSet presAssocID="{A9A519DE-8533-4D98-B563-CF421DEA5CD5}" presName="spacer" presStyleCnt="0"/>
      <dgm:spPr/>
    </dgm:pt>
    <dgm:pt modelId="{5C026D89-9B6C-410B-BC22-B86A5676A0CD}" type="pres">
      <dgm:prSet presAssocID="{28F2CF2F-CCFC-4CA7-9AA2-4B0E31C3DA14}" presName="parentText" presStyleLbl="node1" presStyleIdx="4" presStyleCnt="5" custLinFactY="-15108" custLinFactNeighborX="33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04AD2FA7-A7AE-440D-8A67-CA9AAA32E280}" type="presOf" srcId="{21AC3AA3-A61B-4ED8-AEEF-BEEB92D51DE6}" destId="{8A644982-6506-4F80-B4C5-3B3FA3C20CC3}" srcOrd="0" destOrd="0" presId="urn:microsoft.com/office/officeart/2005/8/layout/vList2"/>
    <dgm:cxn modelId="{CFF46AAA-0AE8-4F4C-95FE-0D76C0EA91C7}" type="presOf" srcId="{0D99E806-DA88-42E1-A97A-5989416F3558}" destId="{AFFFE272-A9D2-4802-9410-0B2F8DCCAF0A}" srcOrd="0" destOrd="0" presId="urn:microsoft.com/office/officeart/2005/8/layout/vList2"/>
    <dgm:cxn modelId="{B69B210C-C876-4E4F-854F-F0948C10E9AC}" srcId="{AED91601-921B-4FE0-82B0-E9FACB72B1C4}" destId="{04C1E37D-A0A5-4F27-94FC-95D52601CE49}" srcOrd="0" destOrd="0" parTransId="{FD947873-8A33-4748-BC24-05AB571C8F1C}" sibTransId="{DE477794-B314-4ECB-B2BB-DAE63FFB55CC}"/>
    <dgm:cxn modelId="{06777F8D-06F2-46A4-A73F-5EDCC140AAE4}" srcId="{AC59301B-76BC-44C6-9D81-0C0F46D494C6}" destId="{AED91601-921B-4FE0-82B0-E9FACB72B1C4}" srcOrd="0" destOrd="0" parTransId="{8374B2D2-19A0-42B8-BB44-F9C673AD4FA0}" sibTransId="{0B04730A-77E1-440E-A6E8-DF298C6DAA07}"/>
    <dgm:cxn modelId="{9540EF8B-96F0-4E69-B952-0509541B07D7}" type="presOf" srcId="{42C34991-EF3F-4E95-93DB-60727F1261EE}" destId="{3D2FC0C7-2243-401F-9442-E71366D73E74}" srcOrd="0" destOrd="0" presId="urn:microsoft.com/office/officeart/2005/8/layout/vList2"/>
    <dgm:cxn modelId="{AB9BD51C-2D61-4674-9502-7BCCDB8378FE}" type="presOf" srcId="{AC59301B-76BC-44C6-9D81-0C0F46D494C6}" destId="{D733B585-A30C-4FC6-8EB8-A10D1A18DBC2}" srcOrd="0" destOrd="0" presId="urn:microsoft.com/office/officeart/2005/8/layout/vList2"/>
    <dgm:cxn modelId="{25AFD47D-8B3F-4461-9B91-D4B0D1A5C273}" srcId="{AC59301B-76BC-44C6-9D81-0C0F46D494C6}" destId="{0D99E806-DA88-42E1-A97A-5989416F3558}" srcOrd="3" destOrd="0" parTransId="{175DC201-BF6A-4CBB-9F08-777F62B02AE3}" sibTransId="{A9A519DE-8533-4D98-B563-CF421DEA5CD5}"/>
    <dgm:cxn modelId="{A98BD7AA-1CFA-4998-B51F-E5A69027D138}" srcId="{AC59301B-76BC-44C6-9D81-0C0F46D494C6}" destId="{B56DD82B-4487-4501-8984-3D795FF5E15E}" srcOrd="1" destOrd="0" parTransId="{7718860D-D88A-4783-A436-4B6EE419B99C}" sibTransId="{B3AE8534-ECA0-4832-BFA0-4619A27A964C}"/>
    <dgm:cxn modelId="{D139CC49-ED0E-4C14-915E-40FBD65716B6}" type="presOf" srcId="{B56DD82B-4487-4501-8984-3D795FF5E15E}" destId="{C8B9E4EB-1B02-4EE9-82D0-880A6B60853B}" srcOrd="0" destOrd="0" presId="urn:microsoft.com/office/officeart/2005/8/layout/vList2"/>
    <dgm:cxn modelId="{8F43D2D3-7B89-4A78-9D69-053B8697395B}" srcId="{AC59301B-76BC-44C6-9D81-0C0F46D494C6}" destId="{28F2CF2F-CCFC-4CA7-9AA2-4B0E31C3DA14}" srcOrd="4" destOrd="0" parTransId="{EB5AB26A-2FA7-482D-BF9D-B8970CD62481}" sibTransId="{EA33882B-1F5A-40C8-AD5D-EFA6E6198D04}"/>
    <dgm:cxn modelId="{D21D2D62-5A55-46F1-A9E3-195F78F7DB1B}" srcId="{B56DD82B-4487-4501-8984-3D795FF5E15E}" destId="{21AC3AA3-A61B-4ED8-AEEF-BEEB92D51DE6}" srcOrd="0" destOrd="0" parTransId="{AEB12E8D-D728-44AC-8C30-EF5167B22D2E}" sibTransId="{0B492BA1-31E4-439C-AD9D-5DDF4C94FC51}"/>
    <dgm:cxn modelId="{B55876A3-BCD0-48BA-8AE0-FCDB4B5AE810}" type="presOf" srcId="{04C1E37D-A0A5-4F27-94FC-95D52601CE49}" destId="{1F4593C3-4826-4FAE-87FA-CCCB636649FB}" srcOrd="0" destOrd="0" presId="urn:microsoft.com/office/officeart/2005/8/layout/vList2"/>
    <dgm:cxn modelId="{6BAC6696-CF09-426E-9106-302E505937F1}" type="presOf" srcId="{AED91601-921B-4FE0-82B0-E9FACB72B1C4}" destId="{51723CED-DDAF-4DA2-B05C-C7EF11E3A39B}" srcOrd="0" destOrd="0" presId="urn:microsoft.com/office/officeart/2005/8/layout/vList2"/>
    <dgm:cxn modelId="{AF0EB192-BD74-4BFA-B974-6AD094BA554A}" srcId="{AC59301B-76BC-44C6-9D81-0C0F46D494C6}" destId="{42C34991-EF3F-4E95-93DB-60727F1261EE}" srcOrd="2" destOrd="0" parTransId="{122A3C1C-7AF6-43C8-A5F9-55110FA3B297}" sibTransId="{C8338856-83D6-4971-8247-3582CAFA366F}"/>
    <dgm:cxn modelId="{F93C25BC-E3C4-4C98-9607-A2513E4BAC51}" type="presOf" srcId="{28F2CF2F-CCFC-4CA7-9AA2-4B0E31C3DA14}" destId="{5C026D89-9B6C-410B-BC22-B86A5676A0CD}" srcOrd="0" destOrd="0" presId="urn:microsoft.com/office/officeart/2005/8/layout/vList2"/>
    <dgm:cxn modelId="{68C2EDCB-4B61-44F2-87D0-C06ED8D80CC3}" type="presParOf" srcId="{D733B585-A30C-4FC6-8EB8-A10D1A18DBC2}" destId="{51723CED-DDAF-4DA2-B05C-C7EF11E3A39B}" srcOrd="0" destOrd="0" presId="urn:microsoft.com/office/officeart/2005/8/layout/vList2"/>
    <dgm:cxn modelId="{E5EDECD6-0B6A-4D52-9EAE-DF54A29F08EE}" type="presParOf" srcId="{D733B585-A30C-4FC6-8EB8-A10D1A18DBC2}" destId="{1F4593C3-4826-4FAE-87FA-CCCB636649FB}" srcOrd="1" destOrd="0" presId="urn:microsoft.com/office/officeart/2005/8/layout/vList2"/>
    <dgm:cxn modelId="{D436E44C-BD6C-48FC-915B-9C956DA30829}" type="presParOf" srcId="{D733B585-A30C-4FC6-8EB8-A10D1A18DBC2}" destId="{C8B9E4EB-1B02-4EE9-82D0-880A6B60853B}" srcOrd="2" destOrd="0" presId="urn:microsoft.com/office/officeart/2005/8/layout/vList2"/>
    <dgm:cxn modelId="{B568864F-B1D1-4DAC-873E-565622D15CF4}" type="presParOf" srcId="{D733B585-A30C-4FC6-8EB8-A10D1A18DBC2}" destId="{8A644982-6506-4F80-B4C5-3B3FA3C20CC3}" srcOrd="3" destOrd="0" presId="urn:microsoft.com/office/officeart/2005/8/layout/vList2"/>
    <dgm:cxn modelId="{729A7B9F-F7B3-4FF7-A713-76AFF593F96A}" type="presParOf" srcId="{D733B585-A30C-4FC6-8EB8-A10D1A18DBC2}" destId="{3D2FC0C7-2243-401F-9442-E71366D73E74}" srcOrd="4" destOrd="0" presId="urn:microsoft.com/office/officeart/2005/8/layout/vList2"/>
    <dgm:cxn modelId="{40884874-ABA4-4696-8EF1-78DDE457A627}" type="presParOf" srcId="{D733B585-A30C-4FC6-8EB8-A10D1A18DBC2}" destId="{0E8D3F72-7E9F-4516-AB77-8F90428C201D}" srcOrd="5" destOrd="0" presId="urn:microsoft.com/office/officeart/2005/8/layout/vList2"/>
    <dgm:cxn modelId="{7618C479-EAEF-4CF6-A4F7-F027FD6B7DA9}" type="presParOf" srcId="{D733B585-A30C-4FC6-8EB8-A10D1A18DBC2}" destId="{AFFFE272-A9D2-4802-9410-0B2F8DCCAF0A}" srcOrd="6" destOrd="0" presId="urn:microsoft.com/office/officeart/2005/8/layout/vList2"/>
    <dgm:cxn modelId="{7993DC7D-9FA5-426D-8716-78FC457E948E}" type="presParOf" srcId="{D733B585-A30C-4FC6-8EB8-A10D1A18DBC2}" destId="{F1B88720-07B7-4E04-88BA-C5E3B6136DE8}" srcOrd="7" destOrd="0" presId="urn:microsoft.com/office/officeart/2005/8/layout/vList2"/>
    <dgm:cxn modelId="{4B9ACC4B-7238-4A05-90F7-1A597E410297}" type="presParOf" srcId="{D733B585-A30C-4FC6-8EB8-A10D1A18DBC2}" destId="{5C026D89-9B6C-410B-BC22-B86A5676A0C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FE9DD0-7FFB-4845-8EFC-B86680CEB1BD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78E07A51-B1E9-4F07-BCFF-BD5624700617}">
      <dgm:prSet/>
      <dgm:spPr/>
      <dgm:t>
        <a:bodyPr/>
        <a:lstStyle/>
        <a:p>
          <a:pPr rtl="0"/>
          <a:endParaRPr lang="es-UY" b="1" dirty="0"/>
        </a:p>
      </dgm:t>
    </dgm:pt>
    <dgm:pt modelId="{61851E40-F434-43EA-87C8-53F6F7138799}" type="parTrans" cxnId="{59776B38-73CD-4601-8F0C-B9FDE4746A06}">
      <dgm:prSet/>
      <dgm:spPr/>
      <dgm:t>
        <a:bodyPr/>
        <a:lstStyle/>
        <a:p>
          <a:endParaRPr lang="es-UY"/>
        </a:p>
      </dgm:t>
    </dgm:pt>
    <dgm:pt modelId="{47CA05C0-E1B4-4E54-8F93-F00C57C3A291}" type="sibTrans" cxnId="{59776B38-73CD-4601-8F0C-B9FDE4746A06}">
      <dgm:prSet/>
      <dgm:spPr/>
      <dgm:t>
        <a:bodyPr/>
        <a:lstStyle/>
        <a:p>
          <a:endParaRPr lang="es-UY"/>
        </a:p>
      </dgm:t>
    </dgm:pt>
    <dgm:pt modelId="{0E3F6863-94E4-4F66-8F10-8EB997248FDC}">
      <dgm:prSet/>
      <dgm:spPr/>
      <dgm:t>
        <a:bodyPr/>
        <a:lstStyle/>
        <a:p>
          <a:pPr rtl="0"/>
          <a:endParaRPr lang="es-UY" dirty="0"/>
        </a:p>
      </dgm:t>
    </dgm:pt>
    <dgm:pt modelId="{105A1B37-0FEA-4676-B5FD-2469A1061750}" type="parTrans" cxnId="{93547CFA-AB4B-497D-8023-314A0660D2CE}">
      <dgm:prSet/>
      <dgm:spPr/>
      <dgm:t>
        <a:bodyPr/>
        <a:lstStyle/>
        <a:p>
          <a:endParaRPr lang="es-UY"/>
        </a:p>
      </dgm:t>
    </dgm:pt>
    <dgm:pt modelId="{A27F7F59-ED9F-4C42-B090-85FA4C648400}" type="sibTrans" cxnId="{93547CFA-AB4B-497D-8023-314A0660D2CE}">
      <dgm:prSet/>
      <dgm:spPr/>
      <dgm:t>
        <a:bodyPr/>
        <a:lstStyle/>
        <a:p>
          <a:endParaRPr lang="es-UY"/>
        </a:p>
      </dgm:t>
    </dgm:pt>
    <dgm:pt modelId="{0390A997-A58D-4A89-8915-76BDE97B7F6D}">
      <dgm:prSet/>
      <dgm:spPr/>
      <dgm:t>
        <a:bodyPr/>
        <a:lstStyle/>
        <a:p>
          <a:pPr rtl="0"/>
          <a:endParaRPr lang="es-UY" dirty="0"/>
        </a:p>
      </dgm:t>
    </dgm:pt>
    <dgm:pt modelId="{F0BFF256-43D4-4353-8164-1DE31F9B688F}" type="parTrans" cxnId="{7A1DD57E-3C34-4D77-B670-57F81EC531F0}">
      <dgm:prSet/>
      <dgm:spPr/>
      <dgm:t>
        <a:bodyPr/>
        <a:lstStyle/>
        <a:p>
          <a:endParaRPr lang="es-UY"/>
        </a:p>
      </dgm:t>
    </dgm:pt>
    <dgm:pt modelId="{613988C6-B3F3-4F38-AAFA-1EFEC4471B86}" type="sibTrans" cxnId="{7A1DD57E-3C34-4D77-B670-57F81EC531F0}">
      <dgm:prSet/>
      <dgm:spPr/>
      <dgm:t>
        <a:bodyPr/>
        <a:lstStyle/>
        <a:p>
          <a:endParaRPr lang="es-UY"/>
        </a:p>
      </dgm:t>
    </dgm:pt>
    <dgm:pt modelId="{F7381E0C-7F0D-4FF4-A1A3-A0340664C405}">
      <dgm:prSet custT="1"/>
      <dgm:spPr/>
      <dgm:t>
        <a:bodyPr/>
        <a:lstStyle/>
        <a:p>
          <a:r>
            <a:rPr lang="es-UY" sz="2000" dirty="0" smtClean="0"/>
            <a:t>Sociedades que cotizan en Bolsas de Valores</a:t>
          </a:r>
          <a:endParaRPr lang="es-UY" sz="2000" dirty="0"/>
        </a:p>
      </dgm:t>
    </dgm:pt>
    <dgm:pt modelId="{A51A4D5F-BB06-452B-AEC3-55518A9C3E07}" type="parTrans" cxnId="{43D07290-3CD3-4B4A-B4B3-91DE1F61C210}">
      <dgm:prSet/>
      <dgm:spPr/>
      <dgm:t>
        <a:bodyPr/>
        <a:lstStyle/>
        <a:p>
          <a:endParaRPr lang="es-UY"/>
        </a:p>
      </dgm:t>
    </dgm:pt>
    <dgm:pt modelId="{B683A6D5-3735-47A3-9937-1843B4EC8933}" type="sibTrans" cxnId="{43D07290-3CD3-4B4A-B4B3-91DE1F61C210}">
      <dgm:prSet/>
      <dgm:spPr/>
      <dgm:t>
        <a:bodyPr/>
        <a:lstStyle/>
        <a:p>
          <a:endParaRPr lang="es-UY"/>
        </a:p>
      </dgm:t>
    </dgm:pt>
    <dgm:pt modelId="{94F9F160-8780-423D-B789-27B5C3D31E64}">
      <dgm:prSet custT="1"/>
      <dgm:spPr/>
      <dgm:t>
        <a:bodyPr/>
        <a:lstStyle/>
        <a:p>
          <a:r>
            <a:rPr lang="es-UY" sz="1800" dirty="0" smtClean="0"/>
            <a:t>Sociedades cuyas participaciones patrimoniales son propiedad de entidades que cotizan en Bolsas de Valores</a:t>
          </a:r>
          <a:endParaRPr lang="es-UY" sz="1800" dirty="0"/>
        </a:p>
      </dgm:t>
    </dgm:pt>
    <dgm:pt modelId="{E12490EE-12B9-4FEE-B9DB-E2A30A9CB7CF}" type="parTrans" cxnId="{A675F597-346D-4B23-A428-C46067698F0E}">
      <dgm:prSet/>
      <dgm:spPr/>
      <dgm:t>
        <a:bodyPr/>
        <a:lstStyle/>
        <a:p>
          <a:endParaRPr lang="es-UY"/>
        </a:p>
      </dgm:t>
    </dgm:pt>
    <dgm:pt modelId="{FB9D953C-FA63-4189-AB38-9E1CDE56A9E6}" type="sibTrans" cxnId="{A675F597-346D-4B23-A428-C46067698F0E}">
      <dgm:prSet/>
      <dgm:spPr/>
      <dgm:t>
        <a:bodyPr/>
        <a:lstStyle/>
        <a:p>
          <a:endParaRPr lang="es-UY"/>
        </a:p>
      </dgm:t>
    </dgm:pt>
    <dgm:pt modelId="{B497BB44-CF60-4269-B589-37677CEE2CFA}">
      <dgm:prSet custT="1"/>
      <dgm:spPr/>
      <dgm:t>
        <a:bodyPr/>
        <a:lstStyle/>
        <a:p>
          <a:r>
            <a:rPr lang="es-UY" sz="2000" dirty="0" smtClean="0"/>
            <a:t>Fideicomisos y fondos de inversión del exterior</a:t>
          </a:r>
          <a:endParaRPr lang="es-UY" sz="2000" dirty="0"/>
        </a:p>
      </dgm:t>
    </dgm:pt>
    <dgm:pt modelId="{6A33A23E-695A-4BA1-B465-4540FB528B74}" type="parTrans" cxnId="{B7C2DC88-0335-4A95-B7C5-12B1EF503424}">
      <dgm:prSet/>
      <dgm:spPr/>
      <dgm:t>
        <a:bodyPr/>
        <a:lstStyle/>
        <a:p>
          <a:endParaRPr lang="es-UY"/>
        </a:p>
      </dgm:t>
    </dgm:pt>
    <dgm:pt modelId="{FF552ACC-3158-4DCC-85C2-94F533839691}" type="sibTrans" cxnId="{B7C2DC88-0335-4A95-B7C5-12B1EF503424}">
      <dgm:prSet/>
      <dgm:spPr/>
      <dgm:t>
        <a:bodyPr/>
        <a:lstStyle/>
        <a:p>
          <a:endParaRPr lang="es-UY"/>
        </a:p>
      </dgm:t>
    </dgm:pt>
    <dgm:pt modelId="{6C1529FF-D5AE-4FB7-96DC-34CEDBCC9AC0}">
      <dgm:prSet/>
      <dgm:spPr/>
      <dgm:t>
        <a:bodyPr/>
        <a:lstStyle/>
        <a:p>
          <a:endParaRPr lang="es-UY" dirty="0"/>
        </a:p>
      </dgm:t>
    </dgm:pt>
    <dgm:pt modelId="{ADA34CB9-67A4-4ACA-A2C2-1A7E3FA893CB}" type="parTrans" cxnId="{2264C999-1450-49F9-A619-F261BE5EC5BE}">
      <dgm:prSet/>
      <dgm:spPr/>
      <dgm:t>
        <a:bodyPr/>
        <a:lstStyle/>
        <a:p>
          <a:endParaRPr lang="es-UY"/>
        </a:p>
      </dgm:t>
    </dgm:pt>
    <dgm:pt modelId="{04BDCA9B-0F2B-41A5-B1AC-63E7F33F8ED2}" type="sibTrans" cxnId="{2264C999-1450-49F9-A619-F261BE5EC5BE}">
      <dgm:prSet/>
      <dgm:spPr/>
      <dgm:t>
        <a:bodyPr/>
        <a:lstStyle/>
        <a:p>
          <a:endParaRPr lang="es-UY"/>
        </a:p>
      </dgm:t>
    </dgm:pt>
    <dgm:pt modelId="{9B9CED2D-D08B-47CE-9F03-3DA193DC1C44}">
      <dgm:prSet custT="1"/>
      <dgm:spPr/>
      <dgm:t>
        <a:bodyPr/>
        <a:lstStyle/>
        <a:p>
          <a:r>
            <a:rPr lang="es-UY" sz="2000" dirty="0" smtClean="0"/>
            <a:t>Sociedades conyugales y condominios</a:t>
          </a:r>
          <a:endParaRPr lang="es-UY" sz="2000" dirty="0"/>
        </a:p>
      </dgm:t>
    </dgm:pt>
    <dgm:pt modelId="{AEA58556-7491-4D0E-A22D-874141238C7E}" type="parTrans" cxnId="{112BA39F-91F9-434D-AAA7-3AEFD6BAD672}">
      <dgm:prSet/>
      <dgm:spPr/>
      <dgm:t>
        <a:bodyPr/>
        <a:lstStyle/>
        <a:p>
          <a:endParaRPr lang="es-UY"/>
        </a:p>
      </dgm:t>
    </dgm:pt>
    <dgm:pt modelId="{6CEC095F-6C4C-46BA-A82E-B04603B6288C}" type="sibTrans" cxnId="{112BA39F-91F9-434D-AAA7-3AEFD6BAD672}">
      <dgm:prSet/>
      <dgm:spPr/>
      <dgm:t>
        <a:bodyPr/>
        <a:lstStyle/>
        <a:p>
          <a:endParaRPr lang="es-UY"/>
        </a:p>
      </dgm:t>
    </dgm:pt>
    <dgm:pt modelId="{9467811A-3EBF-4129-BF1A-E73C1BC7F9AC}" type="pres">
      <dgm:prSet presAssocID="{37FE9DD0-7FFB-4845-8EFC-B86680CEB1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91438C3A-82E0-47F1-95B2-44E6D7CCB654}" type="pres">
      <dgm:prSet presAssocID="{78E07A51-B1E9-4F07-BCFF-BD5624700617}" presName="compositeNode" presStyleCnt="0">
        <dgm:presLayoutVars>
          <dgm:bulletEnabled val="1"/>
        </dgm:presLayoutVars>
      </dgm:prSet>
      <dgm:spPr/>
    </dgm:pt>
    <dgm:pt modelId="{D36E4E92-FD6D-4AD0-AD77-FB4A34E699B1}" type="pres">
      <dgm:prSet presAssocID="{78E07A51-B1E9-4F07-BCFF-BD5624700617}" presName="bgRect" presStyleLbl="node1" presStyleIdx="0" presStyleCnt="4"/>
      <dgm:spPr/>
      <dgm:t>
        <a:bodyPr/>
        <a:lstStyle/>
        <a:p>
          <a:endParaRPr lang="es-UY"/>
        </a:p>
      </dgm:t>
    </dgm:pt>
    <dgm:pt modelId="{CC11ADF9-00E5-42B0-AA6C-79B252D0EDD3}" type="pres">
      <dgm:prSet presAssocID="{78E07A51-B1E9-4F07-BCFF-BD5624700617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E41F285-0A7F-4DB5-9F89-F41E5F10DDD6}" type="pres">
      <dgm:prSet presAssocID="{78E07A51-B1E9-4F07-BCFF-BD5624700617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086B0355-D3B6-4908-9085-D9D7FD4121EF}" type="pres">
      <dgm:prSet presAssocID="{47CA05C0-E1B4-4E54-8F93-F00C57C3A291}" presName="hSp" presStyleCnt="0"/>
      <dgm:spPr/>
    </dgm:pt>
    <dgm:pt modelId="{D652F143-C66F-457F-AD7A-8581622B2BF6}" type="pres">
      <dgm:prSet presAssocID="{47CA05C0-E1B4-4E54-8F93-F00C57C3A291}" presName="vProcSp" presStyleCnt="0"/>
      <dgm:spPr/>
    </dgm:pt>
    <dgm:pt modelId="{974123C5-48C6-4F04-9BE5-E06F980A05FD}" type="pres">
      <dgm:prSet presAssocID="{47CA05C0-E1B4-4E54-8F93-F00C57C3A291}" presName="vSp1" presStyleCnt="0"/>
      <dgm:spPr/>
    </dgm:pt>
    <dgm:pt modelId="{272BF928-0C5E-4D91-ACF3-7A8556097B98}" type="pres">
      <dgm:prSet presAssocID="{47CA05C0-E1B4-4E54-8F93-F00C57C3A291}" presName="simulatedConn" presStyleLbl="solidFgAcc1" presStyleIdx="0" presStyleCnt="3"/>
      <dgm:spPr/>
    </dgm:pt>
    <dgm:pt modelId="{69940798-7CAA-4348-B04B-20F81FC5039C}" type="pres">
      <dgm:prSet presAssocID="{47CA05C0-E1B4-4E54-8F93-F00C57C3A291}" presName="vSp2" presStyleCnt="0"/>
      <dgm:spPr/>
    </dgm:pt>
    <dgm:pt modelId="{92AF255E-8EF6-4FDA-A60E-17F412EAC8E5}" type="pres">
      <dgm:prSet presAssocID="{47CA05C0-E1B4-4E54-8F93-F00C57C3A291}" presName="sibTrans" presStyleCnt="0"/>
      <dgm:spPr/>
    </dgm:pt>
    <dgm:pt modelId="{656320F6-8601-4673-A92B-984403EA0063}" type="pres">
      <dgm:prSet presAssocID="{0E3F6863-94E4-4F66-8F10-8EB997248FDC}" presName="compositeNode" presStyleCnt="0">
        <dgm:presLayoutVars>
          <dgm:bulletEnabled val="1"/>
        </dgm:presLayoutVars>
      </dgm:prSet>
      <dgm:spPr/>
    </dgm:pt>
    <dgm:pt modelId="{2BE6C6A8-9C16-4C54-A7F1-B008BD6018F1}" type="pres">
      <dgm:prSet presAssocID="{0E3F6863-94E4-4F66-8F10-8EB997248FDC}" presName="bgRect" presStyleLbl="node1" presStyleIdx="1" presStyleCnt="4"/>
      <dgm:spPr/>
      <dgm:t>
        <a:bodyPr/>
        <a:lstStyle/>
        <a:p>
          <a:endParaRPr lang="es-UY"/>
        </a:p>
      </dgm:t>
    </dgm:pt>
    <dgm:pt modelId="{3EFB7A75-0255-444D-BC37-594511B9BD74}" type="pres">
      <dgm:prSet presAssocID="{0E3F6863-94E4-4F66-8F10-8EB997248FDC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04256833-1769-427E-8B45-22066D080055}" type="pres">
      <dgm:prSet presAssocID="{0E3F6863-94E4-4F66-8F10-8EB997248FDC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7F7781F1-2E5B-4CD8-B21D-C7E72E81346A}" type="pres">
      <dgm:prSet presAssocID="{A27F7F59-ED9F-4C42-B090-85FA4C648400}" presName="hSp" presStyleCnt="0"/>
      <dgm:spPr/>
    </dgm:pt>
    <dgm:pt modelId="{10A367D2-9915-405B-A9F8-903AF31479BC}" type="pres">
      <dgm:prSet presAssocID="{A27F7F59-ED9F-4C42-B090-85FA4C648400}" presName="vProcSp" presStyleCnt="0"/>
      <dgm:spPr/>
    </dgm:pt>
    <dgm:pt modelId="{0E2C3202-667B-44CD-9BC1-2D589FF432A7}" type="pres">
      <dgm:prSet presAssocID="{A27F7F59-ED9F-4C42-B090-85FA4C648400}" presName="vSp1" presStyleCnt="0"/>
      <dgm:spPr/>
    </dgm:pt>
    <dgm:pt modelId="{CE268363-C68B-4669-8935-25F2DB386E1C}" type="pres">
      <dgm:prSet presAssocID="{A27F7F59-ED9F-4C42-B090-85FA4C648400}" presName="simulatedConn" presStyleLbl="solidFgAcc1" presStyleIdx="1" presStyleCnt="3"/>
      <dgm:spPr/>
    </dgm:pt>
    <dgm:pt modelId="{7D09BE31-5FFB-45AF-87CF-4B8326B9C654}" type="pres">
      <dgm:prSet presAssocID="{A27F7F59-ED9F-4C42-B090-85FA4C648400}" presName="vSp2" presStyleCnt="0"/>
      <dgm:spPr/>
    </dgm:pt>
    <dgm:pt modelId="{C1084BBB-0ABE-410E-8735-F618864AAEA6}" type="pres">
      <dgm:prSet presAssocID="{A27F7F59-ED9F-4C42-B090-85FA4C648400}" presName="sibTrans" presStyleCnt="0"/>
      <dgm:spPr/>
    </dgm:pt>
    <dgm:pt modelId="{B36FBF06-7BA6-4B0E-9E37-6DE1062D5424}" type="pres">
      <dgm:prSet presAssocID="{0390A997-A58D-4A89-8915-76BDE97B7F6D}" presName="compositeNode" presStyleCnt="0">
        <dgm:presLayoutVars>
          <dgm:bulletEnabled val="1"/>
        </dgm:presLayoutVars>
      </dgm:prSet>
      <dgm:spPr/>
    </dgm:pt>
    <dgm:pt modelId="{EEECA2CA-C1C2-4C8A-8298-C18049B12132}" type="pres">
      <dgm:prSet presAssocID="{0390A997-A58D-4A89-8915-76BDE97B7F6D}" presName="bgRect" presStyleLbl="node1" presStyleIdx="2" presStyleCnt="4"/>
      <dgm:spPr/>
      <dgm:t>
        <a:bodyPr/>
        <a:lstStyle/>
        <a:p>
          <a:endParaRPr lang="es-UY"/>
        </a:p>
      </dgm:t>
    </dgm:pt>
    <dgm:pt modelId="{7BE25B71-3E65-443B-BD44-58FB1DBBF931}" type="pres">
      <dgm:prSet presAssocID="{0390A997-A58D-4A89-8915-76BDE97B7F6D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AE8E08E3-EAA5-44D8-8B13-40F3AB954983}" type="pres">
      <dgm:prSet presAssocID="{0390A997-A58D-4A89-8915-76BDE97B7F6D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9AB38E0C-CE2F-4ED4-9388-901542339539}" type="pres">
      <dgm:prSet presAssocID="{613988C6-B3F3-4F38-AAFA-1EFEC4471B86}" presName="hSp" presStyleCnt="0"/>
      <dgm:spPr/>
    </dgm:pt>
    <dgm:pt modelId="{74257837-49E4-4123-98E1-40F27960BF04}" type="pres">
      <dgm:prSet presAssocID="{613988C6-B3F3-4F38-AAFA-1EFEC4471B86}" presName="vProcSp" presStyleCnt="0"/>
      <dgm:spPr/>
    </dgm:pt>
    <dgm:pt modelId="{9AC5E794-D1C5-4484-8EF6-4CAE844F12CD}" type="pres">
      <dgm:prSet presAssocID="{613988C6-B3F3-4F38-AAFA-1EFEC4471B86}" presName="vSp1" presStyleCnt="0"/>
      <dgm:spPr/>
    </dgm:pt>
    <dgm:pt modelId="{B3931E07-17DF-4584-8B26-46FB9F791F46}" type="pres">
      <dgm:prSet presAssocID="{613988C6-B3F3-4F38-AAFA-1EFEC4471B86}" presName="simulatedConn" presStyleLbl="solidFgAcc1" presStyleIdx="2" presStyleCnt="3"/>
      <dgm:spPr/>
    </dgm:pt>
    <dgm:pt modelId="{1A6CD27F-EFBD-4ACC-926C-2BA801A53314}" type="pres">
      <dgm:prSet presAssocID="{613988C6-B3F3-4F38-AAFA-1EFEC4471B86}" presName="vSp2" presStyleCnt="0"/>
      <dgm:spPr/>
    </dgm:pt>
    <dgm:pt modelId="{9E8FE61A-CD3C-4040-ABAF-94C5A17ADF0F}" type="pres">
      <dgm:prSet presAssocID="{613988C6-B3F3-4F38-AAFA-1EFEC4471B86}" presName="sibTrans" presStyleCnt="0"/>
      <dgm:spPr/>
    </dgm:pt>
    <dgm:pt modelId="{08ECD1B0-E41D-40CF-9C76-F7307AB04DFF}" type="pres">
      <dgm:prSet presAssocID="{6C1529FF-D5AE-4FB7-96DC-34CEDBCC9AC0}" presName="compositeNode" presStyleCnt="0">
        <dgm:presLayoutVars>
          <dgm:bulletEnabled val="1"/>
        </dgm:presLayoutVars>
      </dgm:prSet>
      <dgm:spPr/>
    </dgm:pt>
    <dgm:pt modelId="{5CAFE526-FD6A-480E-8C6A-D78EE766A4DF}" type="pres">
      <dgm:prSet presAssocID="{6C1529FF-D5AE-4FB7-96DC-34CEDBCC9AC0}" presName="bgRect" presStyleLbl="node1" presStyleIdx="3" presStyleCnt="4"/>
      <dgm:spPr/>
      <dgm:t>
        <a:bodyPr/>
        <a:lstStyle/>
        <a:p>
          <a:endParaRPr lang="es-UY"/>
        </a:p>
      </dgm:t>
    </dgm:pt>
    <dgm:pt modelId="{A03764B6-B79F-4762-A762-A19DFCB7A1C5}" type="pres">
      <dgm:prSet presAssocID="{6C1529FF-D5AE-4FB7-96DC-34CEDBCC9AC0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F2F1CA05-5A63-46B3-BB80-FF78B8D6989F}" type="pres">
      <dgm:prSet presAssocID="{6C1529FF-D5AE-4FB7-96DC-34CEDBCC9AC0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395C7B04-8612-4415-B1B5-31BC605AAD1A}" type="presOf" srcId="{6C1529FF-D5AE-4FB7-96DC-34CEDBCC9AC0}" destId="{A03764B6-B79F-4762-A762-A19DFCB7A1C5}" srcOrd="1" destOrd="0" presId="urn:microsoft.com/office/officeart/2005/8/layout/hProcess7#1"/>
    <dgm:cxn modelId="{A675F597-346D-4B23-A428-C46067698F0E}" srcId="{0E3F6863-94E4-4F66-8F10-8EB997248FDC}" destId="{94F9F160-8780-423D-B789-27B5C3D31E64}" srcOrd="0" destOrd="0" parTransId="{E12490EE-12B9-4FEE-B9DB-E2A30A9CB7CF}" sibTransId="{FB9D953C-FA63-4189-AB38-9E1CDE56A9E6}"/>
    <dgm:cxn modelId="{220AF409-5789-440A-BB45-4B58363D71BC}" type="presOf" srcId="{B497BB44-CF60-4269-B589-37677CEE2CFA}" destId="{AE8E08E3-EAA5-44D8-8B13-40F3AB954983}" srcOrd="0" destOrd="0" presId="urn:microsoft.com/office/officeart/2005/8/layout/hProcess7#1"/>
    <dgm:cxn modelId="{3AAF6F55-BF90-4E1B-9427-F37F64C0391E}" type="presOf" srcId="{0390A997-A58D-4A89-8915-76BDE97B7F6D}" destId="{7BE25B71-3E65-443B-BD44-58FB1DBBF931}" srcOrd="1" destOrd="0" presId="urn:microsoft.com/office/officeart/2005/8/layout/hProcess7#1"/>
    <dgm:cxn modelId="{228758AD-F1F2-4AE7-8168-063CE28A7B80}" type="presOf" srcId="{6C1529FF-D5AE-4FB7-96DC-34CEDBCC9AC0}" destId="{5CAFE526-FD6A-480E-8C6A-D78EE766A4DF}" srcOrd="0" destOrd="0" presId="urn:microsoft.com/office/officeart/2005/8/layout/hProcess7#1"/>
    <dgm:cxn modelId="{B319E865-C3E1-4FC2-B125-421F18FAB174}" type="presOf" srcId="{F7381E0C-7F0D-4FF4-A1A3-A0340664C405}" destId="{3E41F285-0A7F-4DB5-9F89-F41E5F10DDD6}" srcOrd="0" destOrd="0" presId="urn:microsoft.com/office/officeart/2005/8/layout/hProcess7#1"/>
    <dgm:cxn modelId="{93547CFA-AB4B-497D-8023-314A0660D2CE}" srcId="{37FE9DD0-7FFB-4845-8EFC-B86680CEB1BD}" destId="{0E3F6863-94E4-4F66-8F10-8EB997248FDC}" srcOrd="1" destOrd="0" parTransId="{105A1B37-0FEA-4676-B5FD-2469A1061750}" sibTransId="{A27F7F59-ED9F-4C42-B090-85FA4C648400}"/>
    <dgm:cxn modelId="{59776B38-73CD-4601-8F0C-B9FDE4746A06}" srcId="{37FE9DD0-7FFB-4845-8EFC-B86680CEB1BD}" destId="{78E07A51-B1E9-4F07-BCFF-BD5624700617}" srcOrd="0" destOrd="0" parTransId="{61851E40-F434-43EA-87C8-53F6F7138799}" sibTransId="{47CA05C0-E1B4-4E54-8F93-F00C57C3A291}"/>
    <dgm:cxn modelId="{3A055206-36FD-4537-BAA6-8F425580A097}" type="presOf" srcId="{9B9CED2D-D08B-47CE-9F03-3DA193DC1C44}" destId="{F2F1CA05-5A63-46B3-BB80-FF78B8D6989F}" srcOrd="0" destOrd="0" presId="urn:microsoft.com/office/officeart/2005/8/layout/hProcess7#1"/>
    <dgm:cxn modelId="{5D7D64BA-977B-422F-A977-AB1FA0620129}" type="presOf" srcId="{78E07A51-B1E9-4F07-BCFF-BD5624700617}" destId="{CC11ADF9-00E5-42B0-AA6C-79B252D0EDD3}" srcOrd="1" destOrd="0" presId="urn:microsoft.com/office/officeart/2005/8/layout/hProcess7#1"/>
    <dgm:cxn modelId="{635702BE-647B-4DC2-B3B2-1C25BF18E081}" type="presOf" srcId="{0390A997-A58D-4A89-8915-76BDE97B7F6D}" destId="{EEECA2CA-C1C2-4C8A-8298-C18049B12132}" srcOrd="0" destOrd="0" presId="urn:microsoft.com/office/officeart/2005/8/layout/hProcess7#1"/>
    <dgm:cxn modelId="{6AD7B745-E817-43E0-B5ED-49687C8A8B43}" type="presOf" srcId="{78E07A51-B1E9-4F07-BCFF-BD5624700617}" destId="{D36E4E92-FD6D-4AD0-AD77-FB4A34E699B1}" srcOrd="0" destOrd="0" presId="urn:microsoft.com/office/officeart/2005/8/layout/hProcess7#1"/>
    <dgm:cxn modelId="{43D07290-3CD3-4B4A-B4B3-91DE1F61C210}" srcId="{78E07A51-B1E9-4F07-BCFF-BD5624700617}" destId="{F7381E0C-7F0D-4FF4-A1A3-A0340664C405}" srcOrd="0" destOrd="0" parTransId="{A51A4D5F-BB06-452B-AEC3-55518A9C3E07}" sibTransId="{B683A6D5-3735-47A3-9937-1843B4EC8933}"/>
    <dgm:cxn modelId="{98D36E8A-0725-44F2-AD80-D5A14190805A}" type="presOf" srcId="{37FE9DD0-7FFB-4845-8EFC-B86680CEB1BD}" destId="{9467811A-3EBF-4129-BF1A-E73C1BC7F9AC}" srcOrd="0" destOrd="0" presId="urn:microsoft.com/office/officeart/2005/8/layout/hProcess7#1"/>
    <dgm:cxn modelId="{7A1DD57E-3C34-4D77-B670-57F81EC531F0}" srcId="{37FE9DD0-7FFB-4845-8EFC-B86680CEB1BD}" destId="{0390A997-A58D-4A89-8915-76BDE97B7F6D}" srcOrd="2" destOrd="0" parTransId="{F0BFF256-43D4-4353-8164-1DE31F9B688F}" sibTransId="{613988C6-B3F3-4F38-AAFA-1EFEC4471B86}"/>
    <dgm:cxn modelId="{112BA39F-91F9-434D-AAA7-3AEFD6BAD672}" srcId="{6C1529FF-D5AE-4FB7-96DC-34CEDBCC9AC0}" destId="{9B9CED2D-D08B-47CE-9F03-3DA193DC1C44}" srcOrd="0" destOrd="0" parTransId="{AEA58556-7491-4D0E-A22D-874141238C7E}" sibTransId="{6CEC095F-6C4C-46BA-A82E-B04603B6288C}"/>
    <dgm:cxn modelId="{B7C2DC88-0335-4A95-B7C5-12B1EF503424}" srcId="{0390A997-A58D-4A89-8915-76BDE97B7F6D}" destId="{B497BB44-CF60-4269-B589-37677CEE2CFA}" srcOrd="0" destOrd="0" parTransId="{6A33A23E-695A-4BA1-B465-4540FB528B74}" sibTransId="{FF552ACC-3158-4DCC-85C2-94F533839691}"/>
    <dgm:cxn modelId="{2264C999-1450-49F9-A619-F261BE5EC5BE}" srcId="{37FE9DD0-7FFB-4845-8EFC-B86680CEB1BD}" destId="{6C1529FF-D5AE-4FB7-96DC-34CEDBCC9AC0}" srcOrd="3" destOrd="0" parTransId="{ADA34CB9-67A4-4ACA-A2C2-1A7E3FA893CB}" sibTransId="{04BDCA9B-0F2B-41A5-B1AC-63E7F33F8ED2}"/>
    <dgm:cxn modelId="{33F09396-A61B-4667-BFCD-A43280AFECB2}" type="presOf" srcId="{94F9F160-8780-423D-B789-27B5C3D31E64}" destId="{04256833-1769-427E-8B45-22066D080055}" srcOrd="0" destOrd="0" presId="urn:microsoft.com/office/officeart/2005/8/layout/hProcess7#1"/>
    <dgm:cxn modelId="{9C9AF880-D281-4D57-8BF9-86032C0B9232}" type="presOf" srcId="{0E3F6863-94E4-4F66-8F10-8EB997248FDC}" destId="{2BE6C6A8-9C16-4C54-A7F1-B008BD6018F1}" srcOrd="0" destOrd="0" presId="urn:microsoft.com/office/officeart/2005/8/layout/hProcess7#1"/>
    <dgm:cxn modelId="{DD7990DD-B5A3-403E-81B9-5D876C955E90}" type="presOf" srcId="{0E3F6863-94E4-4F66-8F10-8EB997248FDC}" destId="{3EFB7A75-0255-444D-BC37-594511B9BD74}" srcOrd="1" destOrd="0" presId="urn:microsoft.com/office/officeart/2005/8/layout/hProcess7#1"/>
    <dgm:cxn modelId="{B44F4733-95C1-4E94-892C-280323388E24}" type="presParOf" srcId="{9467811A-3EBF-4129-BF1A-E73C1BC7F9AC}" destId="{91438C3A-82E0-47F1-95B2-44E6D7CCB654}" srcOrd="0" destOrd="0" presId="urn:microsoft.com/office/officeart/2005/8/layout/hProcess7#1"/>
    <dgm:cxn modelId="{DFE4D8A5-09F4-4054-9506-C6E3536B2C65}" type="presParOf" srcId="{91438C3A-82E0-47F1-95B2-44E6D7CCB654}" destId="{D36E4E92-FD6D-4AD0-AD77-FB4A34E699B1}" srcOrd="0" destOrd="0" presId="urn:microsoft.com/office/officeart/2005/8/layout/hProcess7#1"/>
    <dgm:cxn modelId="{0A275D23-BBF6-4246-8831-8B0D92D20ECB}" type="presParOf" srcId="{91438C3A-82E0-47F1-95B2-44E6D7CCB654}" destId="{CC11ADF9-00E5-42B0-AA6C-79B252D0EDD3}" srcOrd="1" destOrd="0" presId="urn:microsoft.com/office/officeart/2005/8/layout/hProcess7#1"/>
    <dgm:cxn modelId="{CCCFFCE3-A8E7-4903-9CF2-32CFE46649AA}" type="presParOf" srcId="{91438C3A-82E0-47F1-95B2-44E6D7CCB654}" destId="{3E41F285-0A7F-4DB5-9F89-F41E5F10DDD6}" srcOrd="2" destOrd="0" presId="urn:microsoft.com/office/officeart/2005/8/layout/hProcess7#1"/>
    <dgm:cxn modelId="{4983AAA5-4A56-468A-ADBF-EECB869B4AD0}" type="presParOf" srcId="{9467811A-3EBF-4129-BF1A-E73C1BC7F9AC}" destId="{086B0355-D3B6-4908-9085-D9D7FD4121EF}" srcOrd="1" destOrd="0" presId="urn:microsoft.com/office/officeart/2005/8/layout/hProcess7#1"/>
    <dgm:cxn modelId="{22D9CE34-E49F-4C60-88AA-2AFF1E5FC47C}" type="presParOf" srcId="{9467811A-3EBF-4129-BF1A-E73C1BC7F9AC}" destId="{D652F143-C66F-457F-AD7A-8581622B2BF6}" srcOrd="2" destOrd="0" presId="urn:microsoft.com/office/officeart/2005/8/layout/hProcess7#1"/>
    <dgm:cxn modelId="{91C7D848-AEB1-40A9-9D8B-2EA1D9B042CE}" type="presParOf" srcId="{D652F143-C66F-457F-AD7A-8581622B2BF6}" destId="{974123C5-48C6-4F04-9BE5-E06F980A05FD}" srcOrd="0" destOrd="0" presId="urn:microsoft.com/office/officeart/2005/8/layout/hProcess7#1"/>
    <dgm:cxn modelId="{77486420-273C-41BE-8219-8B49E545B762}" type="presParOf" srcId="{D652F143-C66F-457F-AD7A-8581622B2BF6}" destId="{272BF928-0C5E-4D91-ACF3-7A8556097B98}" srcOrd="1" destOrd="0" presId="urn:microsoft.com/office/officeart/2005/8/layout/hProcess7#1"/>
    <dgm:cxn modelId="{9C78CE26-AB20-4646-8A2B-B84B0A157E03}" type="presParOf" srcId="{D652F143-C66F-457F-AD7A-8581622B2BF6}" destId="{69940798-7CAA-4348-B04B-20F81FC5039C}" srcOrd="2" destOrd="0" presId="urn:microsoft.com/office/officeart/2005/8/layout/hProcess7#1"/>
    <dgm:cxn modelId="{F2DC28E5-7807-4F83-AEEB-2FDBD26CECC3}" type="presParOf" srcId="{9467811A-3EBF-4129-BF1A-E73C1BC7F9AC}" destId="{92AF255E-8EF6-4FDA-A60E-17F412EAC8E5}" srcOrd="3" destOrd="0" presId="urn:microsoft.com/office/officeart/2005/8/layout/hProcess7#1"/>
    <dgm:cxn modelId="{55E610F7-D009-4BF1-A0E3-029DEC1B27A2}" type="presParOf" srcId="{9467811A-3EBF-4129-BF1A-E73C1BC7F9AC}" destId="{656320F6-8601-4673-A92B-984403EA0063}" srcOrd="4" destOrd="0" presId="urn:microsoft.com/office/officeart/2005/8/layout/hProcess7#1"/>
    <dgm:cxn modelId="{2A91FBC8-A91F-4297-87FD-DC1662E219EF}" type="presParOf" srcId="{656320F6-8601-4673-A92B-984403EA0063}" destId="{2BE6C6A8-9C16-4C54-A7F1-B008BD6018F1}" srcOrd="0" destOrd="0" presId="urn:microsoft.com/office/officeart/2005/8/layout/hProcess7#1"/>
    <dgm:cxn modelId="{92BA87B0-DB33-4516-AA38-F28B9C4B3B3B}" type="presParOf" srcId="{656320F6-8601-4673-A92B-984403EA0063}" destId="{3EFB7A75-0255-444D-BC37-594511B9BD74}" srcOrd="1" destOrd="0" presId="urn:microsoft.com/office/officeart/2005/8/layout/hProcess7#1"/>
    <dgm:cxn modelId="{2059E965-751A-4260-B31C-4DB5818B7F8B}" type="presParOf" srcId="{656320F6-8601-4673-A92B-984403EA0063}" destId="{04256833-1769-427E-8B45-22066D080055}" srcOrd="2" destOrd="0" presId="urn:microsoft.com/office/officeart/2005/8/layout/hProcess7#1"/>
    <dgm:cxn modelId="{0805BFB9-E6D8-44BC-8646-5285AF2BA2DF}" type="presParOf" srcId="{9467811A-3EBF-4129-BF1A-E73C1BC7F9AC}" destId="{7F7781F1-2E5B-4CD8-B21D-C7E72E81346A}" srcOrd="5" destOrd="0" presId="urn:microsoft.com/office/officeart/2005/8/layout/hProcess7#1"/>
    <dgm:cxn modelId="{784740D1-A7ED-4CCE-B6BB-C17A509DB7DD}" type="presParOf" srcId="{9467811A-3EBF-4129-BF1A-E73C1BC7F9AC}" destId="{10A367D2-9915-405B-A9F8-903AF31479BC}" srcOrd="6" destOrd="0" presId="urn:microsoft.com/office/officeart/2005/8/layout/hProcess7#1"/>
    <dgm:cxn modelId="{FA9182E1-BFA3-4ABC-B95C-0DE3DCCCD5EC}" type="presParOf" srcId="{10A367D2-9915-405B-A9F8-903AF31479BC}" destId="{0E2C3202-667B-44CD-9BC1-2D589FF432A7}" srcOrd="0" destOrd="0" presId="urn:microsoft.com/office/officeart/2005/8/layout/hProcess7#1"/>
    <dgm:cxn modelId="{4BE82C33-80BA-4942-BEFB-35080BD0F362}" type="presParOf" srcId="{10A367D2-9915-405B-A9F8-903AF31479BC}" destId="{CE268363-C68B-4669-8935-25F2DB386E1C}" srcOrd="1" destOrd="0" presId="urn:microsoft.com/office/officeart/2005/8/layout/hProcess7#1"/>
    <dgm:cxn modelId="{C7ABB6F2-CC6B-4043-8EF6-A5E57491C4E4}" type="presParOf" srcId="{10A367D2-9915-405B-A9F8-903AF31479BC}" destId="{7D09BE31-5FFB-45AF-87CF-4B8326B9C654}" srcOrd="2" destOrd="0" presId="urn:microsoft.com/office/officeart/2005/8/layout/hProcess7#1"/>
    <dgm:cxn modelId="{B35F23B2-9184-4459-8709-C8FB1C836C54}" type="presParOf" srcId="{9467811A-3EBF-4129-BF1A-E73C1BC7F9AC}" destId="{C1084BBB-0ABE-410E-8735-F618864AAEA6}" srcOrd="7" destOrd="0" presId="urn:microsoft.com/office/officeart/2005/8/layout/hProcess7#1"/>
    <dgm:cxn modelId="{A0F535CB-04A7-40F5-B7B6-2EF99E56D3CB}" type="presParOf" srcId="{9467811A-3EBF-4129-BF1A-E73C1BC7F9AC}" destId="{B36FBF06-7BA6-4B0E-9E37-6DE1062D5424}" srcOrd="8" destOrd="0" presId="urn:microsoft.com/office/officeart/2005/8/layout/hProcess7#1"/>
    <dgm:cxn modelId="{4BF26BAA-BD9F-4E6F-8C26-63E855E1DEE1}" type="presParOf" srcId="{B36FBF06-7BA6-4B0E-9E37-6DE1062D5424}" destId="{EEECA2CA-C1C2-4C8A-8298-C18049B12132}" srcOrd="0" destOrd="0" presId="urn:microsoft.com/office/officeart/2005/8/layout/hProcess7#1"/>
    <dgm:cxn modelId="{F3179747-669D-4D1F-AEE8-A8E2582AB35A}" type="presParOf" srcId="{B36FBF06-7BA6-4B0E-9E37-6DE1062D5424}" destId="{7BE25B71-3E65-443B-BD44-58FB1DBBF931}" srcOrd="1" destOrd="0" presId="urn:microsoft.com/office/officeart/2005/8/layout/hProcess7#1"/>
    <dgm:cxn modelId="{D550070C-0CE7-4BB8-9D43-A657B0FFD3D4}" type="presParOf" srcId="{B36FBF06-7BA6-4B0E-9E37-6DE1062D5424}" destId="{AE8E08E3-EAA5-44D8-8B13-40F3AB954983}" srcOrd="2" destOrd="0" presId="urn:microsoft.com/office/officeart/2005/8/layout/hProcess7#1"/>
    <dgm:cxn modelId="{5EDE7118-5A4E-476F-8261-1ED86704869B}" type="presParOf" srcId="{9467811A-3EBF-4129-BF1A-E73C1BC7F9AC}" destId="{9AB38E0C-CE2F-4ED4-9388-901542339539}" srcOrd="9" destOrd="0" presId="urn:microsoft.com/office/officeart/2005/8/layout/hProcess7#1"/>
    <dgm:cxn modelId="{4C726BD8-7CDD-49AF-9E4E-44F3C83E6993}" type="presParOf" srcId="{9467811A-3EBF-4129-BF1A-E73C1BC7F9AC}" destId="{74257837-49E4-4123-98E1-40F27960BF04}" srcOrd="10" destOrd="0" presId="urn:microsoft.com/office/officeart/2005/8/layout/hProcess7#1"/>
    <dgm:cxn modelId="{9D14D655-CA70-40EF-951E-86C59586103B}" type="presParOf" srcId="{74257837-49E4-4123-98E1-40F27960BF04}" destId="{9AC5E794-D1C5-4484-8EF6-4CAE844F12CD}" srcOrd="0" destOrd="0" presId="urn:microsoft.com/office/officeart/2005/8/layout/hProcess7#1"/>
    <dgm:cxn modelId="{0543DB04-5AD2-4F14-9A66-2C27A1AE5516}" type="presParOf" srcId="{74257837-49E4-4123-98E1-40F27960BF04}" destId="{B3931E07-17DF-4584-8B26-46FB9F791F46}" srcOrd="1" destOrd="0" presId="urn:microsoft.com/office/officeart/2005/8/layout/hProcess7#1"/>
    <dgm:cxn modelId="{0C82096F-FFEF-429C-A9A0-CB5F550ABBA1}" type="presParOf" srcId="{74257837-49E4-4123-98E1-40F27960BF04}" destId="{1A6CD27F-EFBD-4ACC-926C-2BA801A53314}" srcOrd="2" destOrd="0" presId="urn:microsoft.com/office/officeart/2005/8/layout/hProcess7#1"/>
    <dgm:cxn modelId="{08506B0B-2777-4253-89A3-34442465964A}" type="presParOf" srcId="{9467811A-3EBF-4129-BF1A-E73C1BC7F9AC}" destId="{9E8FE61A-CD3C-4040-ABAF-94C5A17ADF0F}" srcOrd="11" destOrd="0" presId="urn:microsoft.com/office/officeart/2005/8/layout/hProcess7#1"/>
    <dgm:cxn modelId="{A163857E-6C21-4C2C-A398-F06B0BF8646F}" type="presParOf" srcId="{9467811A-3EBF-4129-BF1A-E73C1BC7F9AC}" destId="{08ECD1B0-E41D-40CF-9C76-F7307AB04DFF}" srcOrd="12" destOrd="0" presId="urn:microsoft.com/office/officeart/2005/8/layout/hProcess7#1"/>
    <dgm:cxn modelId="{A8DFB243-CB44-4CBE-BF7A-3431F540B5D6}" type="presParOf" srcId="{08ECD1B0-E41D-40CF-9C76-F7307AB04DFF}" destId="{5CAFE526-FD6A-480E-8C6A-D78EE766A4DF}" srcOrd="0" destOrd="0" presId="urn:microsoft.com/office/officeart/2005/8/layout/hProcess7#1"/>
    <dgm:cxn modelId="{3CDDA188-274A-4338-BB55-9474A8E96577}" type="presParOf" srcId="{08ECD1B0-E41D-40CF-9C76-F7307AB04DFF}" destId="{A03764B6-B79F-4762-A762-A19DFCB7A1C5}" srcOrd="1" destOrd="0" presId="urn:microsoft.com/office/officeart/2005/8/layout/hProcess7#1"/>
    <dgm:cxn modelId="{3293F9E4-A80B-45E1-A869-5C78A0D1558F}" type="presParOf" srcId="{08ECD1B0-E41D-40CF-9C76-F7307AB04DFF}" destId="{F2F1CA05-5A63-46B3-BB80-FF78B8D6989F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C5FEC4-213B-4688-96C1-EA35C10098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7A0D775A-7AFF-4ABC-B07F-880926E1F982}">
      <dgm:prSet/>
      <dgm:spPr/>
      <dgm:t>
        <a:bodyPr/>
        <a:lstStyle/>
        <a:p>
          <a:pPr rtl="0"/>
          <a:r>
            <a:rPr lang="es-UY" dirty="0" smtClean="0"/>
            <a:t>1. Porcentajes de Capital Integrado/Patrimonio</a:t>
          </a:r>
          <a:endParaRPr lang="es-UY" dirty="0"/>
        </a:p>
      </dgm:t>
    </dgm:pt>
    <dgm:pt modelId="{C95605E3-2B85-4036-9D8A-26A201DE15FD}" type="parTrans" cxnId="{2CA65DE9-E73E-458C-AFB2-DDCA458F4525}">
      <dgm:prSet/>
      <dgm:spPr/>
      <dgm:t>
        <a:bodyPr/>
        <a:lstStyle/>
        <a:p>
          <a:endParaRPr lang="es-UY"/>
        </a:p>
      </dgm:t>
    </dgm:pt>
    <dgm:pt modelId="{E196823D-39BB-4C1C-BCC5-F0CFF2B1DC20}" type="sibTrans" cxnId="{2CA65DE9-E73E-458C-AFB2-DDCA458F4525}">
      <dgm:prSet/>
      <dgm:spPr/>
      <dgm:t>
        <a:bodyPr/>
        <a:lstStyle/>
        <a:p>
          <a:endParaRPr lang="es-UY"/>
        </a:p>
      </dgm:t>
    </dgm:pt>
    <dgm:pt modelId="{54E9946D-62EE-46FA-8700-6D06E31CE9B1}">
      <dgm:prSet/>
      <dgm:spPr/>
      <dgm:t>
        <a:bodyPr/>
        <a:lstStyle/>
        <a:p>
          <a:pPr rtl="0"/>
          <a:r>
            <a:rPr lang="es-UY" dirty="0" smtClean="0"/>
            <a:t>2. Modificaciones de información registrada</a:t>
          </a:r>
          <a:endParaRPr lang="es-UY" dirty="0"/>
        </a:p>
      </dgm:t>
    </dgm:pt>
    <dgm:pt modelId="{0A30B569-8E5F-4FD2-B5F5-929B8A7DD438}" type="parTrans" cxnId="{DEE7E74F-8329-4D2D-9E7A-420808553EB8}">
      <dgm:prSet/>
      <dgm:spPr/>
      <dgm:t>
        <a:bodyPr/>
        <a:lstStyle/>
        <a:p>
          <a:endParaRPr lang="es-UY"/>
        </a:p>
      </dgm:t>
    </dgm:pt>
    <dgm:pt modelId="{C2FEEA34-BF7F-49A1-97A5-A815239101BD}" type="sibTrans" cxnId="{DEE7E74F-8329-4D2D-9E7A-420808553EB8}">
      <dgm:prSet/>
      <dgm:spPr/>
      <dgm:t>
        <a:bodyPr/>
        <a:lstStyle/>
        <a:p>
          <a:endParaRPr lang="es-UY"/>
        </a:p>
      </dgm:t>
    </dgm:pt>
    <dgm:pt modelId="{ED89BE67-2C4D-4F5E-B7CE-05CC5DBD51D6}">
      <dgm:prSet/>
      <dgm:spPr/>
      <dgm:t>
        <a:bodyPr/>
        <a:lstStyle/>
        <a:p>
          <a:pPr rtl="0"/>
          <a:r>
            <a:rPr lang="es-UY" dirty="0" smtClean="0"/>
            <a:t>3. Ser entidades exceptuadas de identificar literales a, b y c del art. 7 Decreto166/017  (Excepciones de identificar)</a:t>
          </a:r>
          <a:endParaRPr lang="es-UY" dirty="0"/>
        </a:p>
      </dgm:t>
    </dgm:pt>
    <dgm:pt modelId="{973F36BB-D110-4F98-8D21-86D78BE8B387}" type="parTrans" cxnId="{3B1298B1-429B-4AB5-BED4-45638DA50412}">
      <dgm:prSet/>
      <dgm:spPr/>
      <dgm:t>
        <a:bodyPr/>
        <a:lstStyle/>
        <a:p>
          <a:endParaRPr lang="es-UY"/>
        </a:p>
      </dgm:t>
    </dgm:pt>
    <dgm:pt modelId="{49D88814-4A3C-4C10-B1C9-555FE2A8EA4A}" type="sibTrans" cxnId="{3B1298B1-429B-4AB5-BED4-45638DA50412}">
      <dgm:prSet/>
      <dgm:spPr/>
      <dgm:t>
        <a:bodyPr/>
        <a:lstStyle/>
        <a:p>
          <a:endParaRPr lang="es-UY"/>
        </a:p>
      </dgm:t>
    </dgm:pt>
    <dgm:pt modelId="{B930AE3B-0167-435C-9DC4-5C3B1D738410}" type="pres">
      <dgm:prSet presAssocID="{13C5FEC4-213B-4688-96C1-EA35C100983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4243397F-06D3-4BA0-B40C-078C5B4DD6B4}" type="pres">
      <dgm:prSet presAssocID="{7A0D775A-7AFF-4ABC-B07F-880926E1F98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82676013-2284-4AD1-A0DC-5D8756639E4A}" type="pres">
      <dgm:prSet presAssocID="{E196823D-39BB-4C1C-BCC5-F0CFF2B1DC20}" presName="spacer" presStyleCnt="0"/>
      <dgm:spPr/>
    </dgm:pt>
    <dgm:pt modelId="{1EB36D59-45E8-4733-B5AF-9E88D686533D}" type="pres">
      <dgm:prSet presAssocID="{54E9946D-62EE-46FA-8700-6D06E31CE9B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91E13C87-6014-4FB9-BB26-0FB0C206467B}" type="pres">
      <dgm:prSet presAssocID="{C2FEEA34-BF7F-49A1-97A5-A815239101BD}" presName="spacer" presStyleCnt="0"/>
      <dgm:spPr/>
    </dgm:pt>
    <dgm:pt modelId="{D808A62D-BB6A-4741-8517-FEC4AB30745D}" type="pres">
      <dgm:prSet presAssocID="{ED89BE67-2C4D-4F5E-B7CE-05CC5DBD51D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081AF838-B8B5-49B5-BF98-A5973D32A2D6}" type="presOf" srcId="{ED89BE67-2C4D-4F5E-B7CE-05CC5DBD51D6}" destId="{D808A62D-BB6A-4741-8517-FEC4AB30745D}" srcOrd="0" destOrd="0" presId="urn:microsoft.com/office/officeart/2005/8/layout/vList2"/>
    <dgm:cxn modelId="{3B1298B1-429B-4AB5-BED4-45638DA50412}" srcId="{13C5FEC4-213B-4688-96C1-EA35C100983D}" destId="{ED89BE67-2C4D-4F5E-B7CE-05CC5DBD51D6}" srcOrd="2" destOrd="0" parTransId="{973F36BB-D110-4F98-8D21-86D78BE8B387}" sibTransId="{49D88814-4A3C-4C10-B1C9-555FE2A8EA4A}"/>
    <dgm:cxn modelId="{DEE7E74F-8329-4D2D-9E7A-420808553EB8}" srcId="{13C5FEC4-213B-4688-96C1-EA35C100983D}" destId="{54E9946D-62EE-46FA-8700-6D06E31CE9B1}" srcOrd="1" destOrd="0" parTransId="{0A30B569-8E5F-4FD2-B5F5-929B8A7DD438}" sibTransId="{C2FEEA34-BF7F-49A1-97A5-A815239101BD}"/>
    <dgm:cxn modelId="{22B853D6-A15C-4B9B-91F8-D8A8A9EE5CF3}" type="presOf" srcId="{7A0D775A-7AFF-4ABC-B07F-880926E1F982}" destId="{4243397F-06D3-4BA0-B40C-078C5B4DD6B4}" srcOrd="0" destOrd="0" presId="urn:microsoft.com/office/officeart/2005/8/layout/vList2"/>
    <dgm:cxn modelId="{AAC19357-63CA-4510-9AF4-A289859D6896}" type="presOf" srcId="{13C5FEC4-213B-4688-96C1-EA35C100983D}" destId="{B930AE3B-0167-435C-9DC4-5C3B1D738410}" srcOrd="0" destOrd="0" presId="urn:microsoft.com/office/officeart/2005/8/layout/vList2"/>
    <dgm:cxn modelId="{2CA65DE9-E73E-458C-AFB2-DDCA458F4525}" srcId="{13C5FEC4-213B-4688-96C1-EA35C100983D}" destId="{7A0D775A-7AFF-4ABC-B07F-880926E1F982}" srcOrd="0" destOrd="0" parTransId="{C95605E3-2B85-4036-9D8A-26A201DE15FD}" sibTransId="{E196823D-39BB-4C1C-BCC5-F0CFF2B1DC20}"/>
    <dgm:cxn modelId="{678417AD-437E-4F9D-84C9-0EE075035B0C}" type="presOf" srcId="{54E9946D-62EE-46FA-8700-6D06E31CE9B1}" destId="{1EB36D59-45E8-4733-B5AF-9E88D686533D}" srcOrd="0" destOrd="0" presId="urn:microsoft.com/office/officeart/2005/8/layout/vList2"/>
    <dgm:cxn modelId="{BA28314E-DBA8-4034-AC0B-14782CF7FB08}" type="presParOf" srcId="{B930AE3B-0167-435C-9DC4-5C3B1D738410}" destId="{4243397F-06D3-4BA0-B40C-078C5B4DD6B4}" srcOrd="0" destOrd="0" presId="urn:microsoft.com/office/officeart/2005/8/layout/vList2"/>
    <dgm:cxn modelId="{E1A209C2-D44A-439E-8B2C-92B66B1E794F}" type="presParOf" srcId="{B930AE3B-0167-435C-9DC4-5C3B1D738410}" destId="{82676013-2284-4AD1-A0DC-5D8756639E4A}" srcOrd="1" destOrd="0" presId="urn:microsoft.com/office/officeart/2005/8/layout/vList2"/>
    <dgm:cxn modelId="{6D7B0101-0053-4531-B1DB-55B4C245EE90}" type="presParOf" srcId="{B930AE3B-0167-435C-9DC4-5C3B1D738410}" destId="{1EB36D59-45E8-4733-B5AF-9E88D686533D}" srcOrd="2" destOrd="0" presId="urn:microsoft.com/office/officeart/2005/8/layout/vList2"/>
    <dgm:cxn modelId="{36499D23-6543-4135-AA8E-91643922C48A}" type="presParOf" srcId="{B930AE3B-0167-435C-9DC4-5C3B1D738410}" destId="{91E13C87-6014-4FB9-BB26-0FB0C206467B}" srcOrd="3" destOrd="0" presId="urn:microsoft.com/office/officeart/2005/8/layout/vList2"/>
    <dgm:cxn modelId="{98AC06DD-F9B8-40C4-B6D6-673E7CC26E03}" type="presParOf" srcId="{B930AE3B-0167-435C-9DC4-5C3B1D738410}" destId="{D808A62D-BB6A-4741-8517-FEC4AB30745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0A1AB2-E58A-4E20-AF64-9494C2DDB31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33F188B0-190A-4C09-96C1-F0C56760BA82}">
      <dgm:prSet phldrT="[Texto]" custT="1"/>
      <dgm:spPr/>
      <dgm:t>
        <a:bodyPr/>
        <a:lstStyle/>
        <a:p>
          <a:r>
            <a:rPr lang="es-ES" sz="1800" dirty="0" smtClean="0"/>
            <a:t>Declaración Jurada firmada por representante:</a:t>
          </a:r>
        </a:p>
        <a:p>
          <a:endParaRPr lang="es-UY" sz="1200" dirty="0"/>
        </a:p>
      </dgm:t>
    </dgm:pt>
    <dgm:pt modelId="{B2853B9E-E36A-4325-9163-BDB296AE690D}" type="parTrans" cxnId="{4CEAFB05-40FB-476A-8D69-886A61E14EB4}">
      <dgm:prSet/>
      <dgm:spPr/>
      <dgm:t>
        <a:bodyPr/>
        <a:lstStyle/>
        <a:p>
          <a:endParaRPr lang="es-UY"/>
        </a:p>
      </dgm:t>
    </dgm:pt>
    <dgm:pt modelId="{1A58594A-2F37-4B5A-8C8E-05424909BFDD}" type="sibTrans" cxnId="{4CEAFB05-40FB-476A-8D69-886A61E14EB4}">
      <dgm:prSet/>
      <dgm:spPr/>
      <dgm:t>
        <a:bodyPr/>
        <a:lstStyle/>
        <a:p>
          <a:endParaRPr lang="es-UY"/>
        </a:p>
      </dgm:t>
    </dgm:pt>
    <dgm:pt modelId="{B892E73F-47C9-408E-808C-CB384BB3636B}">
      <dgm:prSet phldrT="[Texto]" custT="1"/>
      <dgm:spPr/>
      <dgm:t>
        <a:bodyPr/>
        <a:lstStyle/>
        <a:p>
          <a:r>
            <a:rPr lang="es-UY" sz="1600" dirty="0" smtClean="0"/>
            <a:t>Contendiendo:</a:t>
          </a:r>
        </a:p>
        <a:p>
          <a:r>
            <a:rPr lang="es-UY" sz="1600" dirty="0" smtClean="0"/>
            <a:t> </a:t>
          </a:r>
          <a:r>
            <a:rPr lang="es-UY" sz="1600" dirty="0" smtClean="0">
              <a:sym typeface="Wingdings"/>
            </a:rPr>
            <a:t></a:t>
          </a:r>
          <a:r>
            <a:rPr lang="es-UY" sz="1600" dirty="0" smtClean="0"/>
            <a:t> Datos del BF (control directo o indirecto);</a:t>
          </a:r>
          <a:br>
            <a:rPr lang="es-UY" sz="1600" dirty="0" smtClean="0"/>
          </a:br>
          <a:r>
            <a:rPr lang="es-UY" sz="1600" dirty="0" smtClean="0">
              <a:sym typeface="Wingdings"/>
            </a:rPr>
            <a:t></a:t>
          </a:r>
          <a:r>
            <a:rPr lang="es-UY" sz="1600" dirty="0" smtClean="0"/>
            <a:t> Datos de los Titulares de </a:t>
          </a:r>
          <a:r>
            <a:rPr lang="es-UY" sz="1600" dirty="0" smtClean="0"/>
            <a:t>Participaciones Patrimoniales Nominativas </a:t>
          </a:r>
          <a:r>
            <a:rPr lang="es-UY" sz="1600" dirty="0" smtClean="0"/>
            <a:t>(personas físicas, jurídicas u otras entidades, desmembramiento de dominio)</a:t>
          </a:r>
          <a:br>
            <a:rPr lang="es-UY" sz="1600" dirty="0" smtClean="0"/>
          </a:br>
          <a:endParaRPr lang="es-UY" sz="1600" dirty="0"/>
        </a:p>
      </dgm:t>
    </dgm:pt>
    <dgm:pt modelId="{0D9A9933-7CBC-4489-8C80-706657F777CC}" type="parTrans" cxnId="{3AE4F5B1-A759-4124-8C15-AD0ED78532EC}">
      <dgm:prSet/>
      <dgm:spPr/>
      <dgm:t>
        <a:bodyPr/>
        <a:lstStyle/>
        <a:p>
          <a:endParaRPr lang="es-UY"/>
        </a:p>
      </dgm:t>
    </dgm:pt>
    <dgm:pt modelId="{C8C7AB6A-99A4-4CA6-9AA9-3AEBA6B3B388}" type="sibTrans" cxnId="{3AE4F5B1-A759-4124-8C15-AD0ED78532EC}">
      <dgm:prSet/>
      <dgm:spPr/>
      <dgm:t>
        <a:bodyPr/>
        <a:lstStyle/>
        <a:p>
          <a:endParaRPr lang="es-UY"/>
        </a:p>
      </dgm:t>
    </dgm:pt>
    <dgm:pt modelId="{749E830F-C22F-4EF2-ADB9-F2FB3EF59471}" type="pres">
      <dgm:prSet presAssocID="{120A1AB2-E58A-4E20-AF64-9494C2DDB3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2549D672-10A5-47CB-B598-68EC7A440506}" type="pres">
      <dgm:prSet presAssocID="{33F188B0-190A-4C09-96C1-F0C56760BA82}" presName="node" presStyleLbl="node1" presStyleIdx="0" presStyleCnt="2" custRadScaleRad="99190" custRadScaleInc="52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9ECA75FA-41BB-4C1E-8B9C-C21A02426597}" type="pres">
      <dgm:prSet presAssocID="{1A58594A-2F37-4B5A-8C8E-05424909BFDD}" presName="sibTrans" presStyleLbl="sibTrans2D1" presStyleIdx="0" presStyleCnt="2"/>
      <dgm:spPr/>
      <dgm:t>
        <a:bodyPr/>
        <a:lstStyle/>
        <a:p>
          <a:endParaRPr lang="es-UY"/>
        </a:p>
      </dgm:t>
    </dgm:pt>
    <dgm:pt modelId="{7B832AA0-E514-4618-96D2-47BDE090806A}" type="pres">
      <dgm:prSet presAssocID="{1A58594A-2F37-4B5A-8C8E-05424909BFDD}" presName="connectorText" presStyleLbl="sibTrans2D1" presStyleIdx="0" presStyleCnt="2"/>
      <dgm:spPr/>
      <dgm:t>
        <a:bodyPr/>
        <a:lstStyle/>
        <a:p>
          <a:endParaRPr lang="es-UY"/>
        </a:p>
      </dgm:t>
    </dgm:pt>
    <dgm:pt modelId="{E0E57089-B256-4737-A2F0-A5910B02E3EB}" type="pres">
      <dgm:prSet presAssocID="{B892E73F-47C9-408E-808C-CB384BB3636B}" presName="node" presStyleLbl="node1" presStyleIdx="1" presStyleCnt="2" custScaleX="122781" custScaleY="139787" custRadScaleRad="96018" custRadScaleInc="2698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05E017E-80C9-45AC-A9A2-0B4A7A8BF9E7}" type="pres">
      <dgm:prSet presAssocID="{C8C7AB6A-99A4-4CA6-9AA9-3AEBA6B3B388}" presName="sibTrans" presStyleLbl="sibTrans2D1" presStyleIdx="1" presStyleCnt="2"/>
      <dgm:spPr/>
      <dgm:t>
        <a:bodyPr/>
        <a:lstStyle/>
        <a:p>
          <a:endParaRPr lang="es-UY"/>
        </a:p>
      </dgm:t>
    </dgm:pt>
    <dgm:pt modelId="{B62B6251-04AA-49AF-8121-ADC92DC8EAE8}" type="pres">
      <dgm:prSet presAssocID="{C8C7AB6A-99A4-4CA6-9AA9-3AEBA6B3B388}" presName="connectorText" presStyleLbl="sibTrans2D1" presStyleIdx="1" presStyleCnt="2"/>
      <dgm:spPr/>
      <dgm:t>
        <a:bodyPr/>
        <a:lstStyle/>
        <a:p>
          <a:endParaRPr lang="es-UY"/>
        </a:p>
      </dgm:t>
    </dgm:pt>
  </dgm:ptLst>
  <dgm:cxnLst>
    <dgm:cxn modelId="{77ED40DE-A347-4D9B-B7B2-367D5936C8FC}" type="presOf" srcId="{1A58594A-2F37-4B5A-8C8E-05424909BFDD}" destId="{9ECA75FA-41BB-4C1E-8B9C-C21A02426597}" srcOrd="0" destOrd="0" presId="urn:microsoft.com/office/officeart/2005/8/layout/cycle7"/>
    <dgm:cxn modelId="{422A0B5D-588E-48C5-B2D4-7E6ED7876B1A}" type="presOf" srcId="{C8C7AB6A-99A4-4CA6-9AA9-3AEBA6B3B388}" destId="{305E017E-80C9-45AC-A9A2-0B4A7A8BF9E7}" srcOrd="0" destOrd="0" presId="urn:microsoft.com/office/officeart/2005/8/layout/cycle7"/>
    <dgm:cxn modelId="{4CEAFB05-40FB-476A-8D69-886A61E14EB4}" srcId="{120A1AB2-E58A-4E20-AF64-9494C2DDB31D}" destId="{33F188B0-190A-4C09-96C1-F0C56760BA82}" srcOrd="0" destOrd="0" parTransId="{B2853B9E-E36A-4325-9163-BDB296AE690D}" sibTransId="{1A58594A-2F37-4B5A-8C8E-05424909BFDD}"/>
    <dgm:cxn modelId="{19ADD50B-F15B-4F49-B603-BE1B43826FC7}" type="presOf" srcId="{33F188B0-190A-4C09-96C1-F0C56760BA82}" destId="{2549D672-10A5-47CB-B598-68EC7A440506}" srcOrd="0" destOrd="0" presId="urn:microsoft.com/office/officeart/2005/8/layout/cycle7"/>
    <dgm:cxn modelId="{50FDC2B9-F63C-4C3F-A32A-CAE84AA26301}" type="presOf" srcId="{120A1AB2-E58A-4E20-AF64-9494C2DDB31D}" destId="{749E830F-C22F-4EF2-ADB9-F2FB3EF59471}" srcOrd="0" destOrd="0" presId="urn:microsoft.com/office/officeart/2005/8/layout/cycle7"/>
    <dgm:cxn modelId="{04F477E1-B515-45F7-8DCD-5504F244E823}" type="presOf" srcId="{B892E73F-47C9-408E-808C-CB384BB3636B}" destId="{E0E57089-B256-4737-A2F0-A5910B02E3EB}" srcOrd="0" destOrd="0" presId="urn:microsoft.com/office/officeart/2005/8/layout/cycle7"/>
    <dgm:cxn modelId="{3AE4F5B1-A759-4124-8C15-AD0ED78532EC}" srcId="{120A1AB2-E58A-4E20-AF64-9494C2DDB31D}" destId="{B892E73F-47C9-408E-808C-CB384BB3636B}" srcOrd="1" destOrd="0" parTransId="{0D9A9933-7CBC-4489-8C80-706657F777CC}" sibTransId="{C8C7AB6A-99A4-4CA6-9AA9-3AEBA6B3B388}"/>
    <dgm:cxn modelId="{C268BC9F-13E4-4450-951A-DC343D9B5CA3}" type="presOf" srcId="{C8C7AB6A-99A4-4CA6-9AA9-3AEBA6B3B388}" destId="{B62B6251-04AA-49AF-8121-ADC92DC8EAE8}" srcOrd="1" destOrd="0" presId="urn:microsoft.com/office/officeart/2005/8/layout/cycle7"/>
    <dgm:cxn modelId="{6A62A9F1-7BF5-48EB-B8F2-5DF7A91C75BD}" type="presOf" srcId="{1A58594A-2F37-4B5A-8C8E-05424909BFDD}" destId="{7B832AA0-E514-4618-96D2-47BDE090806A}" srcOrd="1" destOrd="0" presId="urn:microsoft.com/office/officeart/2005/8/layout/cycle7"/>
    <dgm:cxn modelId="{5813603E-EFD7-47A7-894D-0842FEE4C956}" type="presParOf" srcId="{749E830F-C22F-4EF2-ADB9-F2FB3EF59471}" destId="{2549D672-10A5-47CB-B598-68EC7A440506}" srcOrd="0" destOrd="0" presId="urn:microsoft.com/office/officeart/2005/8/layout/cycle7"/>
    <dgm:cxn modelId="{BE2ECB8E-CF45-4B00-84C6-D21CF929A56A}" type="presParOf" srcId="{749E830F-C22F-4EF2-ADB9-F2FB3EF59471}" destId="{9ECA75FA-41BB-4C1E-8B9C-C21A02426597}" srcOrd="1" destOrd="0" presId="urn:microsoft.com/office/officeart/2005/8/layout/cycle7"/>
    <dgm:cxn modelId="{93CEF3C4-D187-4DE9-8C53-160175383C2B}" type="presParOf" srcId="{9ECA75FA-41BB-4C1E-8B9C-C21A02426597}" destId="{7B832AA0-E514-4618-96D2-47BDE090806A}" srcOrd="0" destOrd="0" presId="urn:microsoft.com/office/officeart/2005/8/layout/cycle7"/>
    <dgm:cxn modelId="{26F5C080-51E7-4F36-8FE3-AF782C2D25E1}" type="presParOf" srcId="{749E830F-C22F-4EF2-ADB9-F2FB3EF59471}" destId="{E0E57089-B256-4737-A2F0-A5910B02E3EB}" srcOrd="2" destOrd="0" presId="urn:microsoft.com/office/officeart/2005/8/layout/cycle7"/>
    <dgm:cxn modelId="{8C50B682-3E35-48CF-8971-8DA32C25B167}" type="presParOf" srcId="{749E830F-C22F-4EF2-ADB9-F2FB3EF59471}" destId="{305E017E-80C9-45AC-A9A2-0B4A7A8BF9E7}" srcOrd="3" destOrd="0" presId="urn:microsoft.com/office/officeart/2005/8/layout/cycle7"/>
    <dgm:cxn modelId="{2E5F03C1-DFA7-45AE-B3AD-D65EE777C17B}" type="presParOf" srcId="{305E017E-80C9-45AC-A9A2-0B4A7A8BF9E7}" destId="{B62B6251-04AA-49AF-8121-ADC92DC8EAE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CF9FBA-7248-412E-A13C-DBB74CE60A7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D46E18DA-8352-4778-8054-AE744C40CE49}">
      <dgm:prSet phldrT="[Texto]" custT="1"/>
      <dgm:spPr/>
      <dgm:t>
        <a:bodyPr/>
        <a:lstStyle/>
        <a:p>
          <a:r>
            <a:rPr lang="es-UY" sz="1800" b="1" dirty="0" smtClean="0"/>
            <a:t>Nuevas entidades o entidades que devinieren obligadas</a:t>
          </a:r>
          <a:endParaRPr lang="es-UY" sz="1800" dirty="0"/>
        </a:p>
      </dgm:t>
    </dgm:pt>
    <dgm:pt modelId="{627B4802-4544-4A93-9030-058D7BBD9094}" type="parTrans" cxnId="{E581C5FF-3E86-4133-B5DD-2F90B79E930E}">
      <dgm:prSet/>
      <dgm:spPr/>
      <dgm:t>
        <a:bodyPr/>
        <a:lstStyle/>
        <a:p>
          <a:endParaRPr lang="es-UY"/>
        </a:p>
      </dgm:t>
    </dgm:pt>
    <dgm:pt modelId="{D734E222-6DC9-4720-BAFE-A304DC20FD62}" type="sibTrans" cxnId="{E581C5FF-3E86-4133-B5DD-2F90B79E930E}">
      <dgm:prSet/>
      <dgm:spPr/>
      <dgm:t>
        <a:bodyPr/>
        <a:lstStyle/>
        <a:p>
          <a:endParaRPr lang="es-UY"/>
        </a:p>
      </dgm:t>
    </dgm:pt>
    <dgm:pt modelId="{3B135112-B318-48D7-B739-01344C871D05}">
      <dgm:prSet phldrT="[Texto]" custT="1"/>
      <dgm:spPr/>
      <dgm:t>
        <a:bodyPr/>
        <a:lstStyle/>
        <a:p>
          <a:pPr algn="just"/>
          <a:r>
            <a:rPr lang="es-UY" sz="2000" dirty="0" smtClean="0">
              <a:solidFill>
                <a:schemeClr val="accent1">
                  <a:lumMod val="75000"/>
                </a:schemeClr>
              </a:solidFill>
            </a:rPr>
            <a:t>30 días a partir de la fecha de su efectiva formalización, o de los supuestos por los cuales devinieren obligadas</a:t>
          </a:r>
          <a:endParaRPr lang="es-UY" sz="2000" dirty="0">
            <a:solidFill>
              <a:schemeClr val="accent1">
                <a:lumMod val="75000"/>
              </a:schemeClr>
            </a:solidFill>
          </a:endParaRPr>
        </a:p>
      </dgm:t>
    </dgm:pt>
    <dgm:pt modelId="{4B57D179-802E-410E-A7E2-0B895F76C7DE}" type="parTrans" cxnId="{7DC64726-74FC-4026-96BB-4B8AE902E860}">
      <dgm:prSet/>
      <dgm:spPr/>
      <dgm:t>
        <a:bodyPr/>
        <a:lstStyle/>
        <a:p>
          <a:endParaRPr lang="es-UY"/>
        </a:p>
      </dgm:t>
    </dgm:pt>
    <dgm:pt modelId="{ECED474C-855B-45F6-B000-B85ACC5272D2}" type="sibTrans" cxnId="{7DC64726-74FC-4026-96BB-4B8AE902E860}">
      <dgm:prSet/>
      <dgm:spPr/>
      <dgm:t>
        <a:bodyPr/>
        <a:lstStyle/>
        <a:p>
          <a:endParaRPr lang="es-UY"/>
        </a:p>
      </dgm:t>
    </dgm:pt>
    <dgm:pt modelId="{80142135-DED2-411B-AD06-C9E72CE86507}">
      <dgm:prSet phldrT="[Texto]" custT="1"/>
      <dgm:spPr/>
      <dgm:t>
        <a:bodyPr/>
        <a:lstStyle/>
        <a:p>
          <a:r>
            <a:rPr lang="es-UY" sz="1800" b="1" dirty="0" smtClean="0"/>
            <a:t>Para la Modificaciones de datos (BF y Titulares de PPN</a:t>
          </a:r>
          <a:r>
            <a:rPr lang="es-UY" sz="1500" b="1" dirty="0" smtClean="0"/>
            <a:t>)</a:t>
          </a:r>
          <a:endParaRPr lang="es-UY" sz="1500" dirty="0"/>
        </a:p>
      </dgm:t>
    </dgm:pt>
    <dgm:pt modelId="{6F9CF2AC-A4BC-4D05-8ADE-B479B460DE2A}" type="parTrans" cxnId="{90538DE0-5576-4482-8CC0-544C411977AE}">
      <dgm:prSet/>
      <dgm:spPr/>
      <dgm:t>
        <a:bodyPr/>
        <a:lstStyle/>
        <a:p>
          <a:endParaRPr lang="es-UY"/>
        </a:p>
      </dgm:t>
    </dgm:pt>
    <dgm:pt modelId="{9887810D-70F6-480C-B5B2-AF17A2F1302D}" type="sibTrans" cxnId="{90538DE0-5576-4482-8CC0-544C411977AE}">
      <dgm:prSet/>
      <dgm:spPr/>
      <dgm:t>
        <a:bodyPr/>
        <a:lstStyle/>
        <a:p>
          <a:endParaRPr lang="es-UY"/>
        </a:p>
      </dgm:t>
    </dgm:pt>
    <dgm:pt modelId="{235D83CD-2989-4EA0-AA92-E508DD4DE3CE}">
      <dgm:prSet phldrT="[Texto]" custT="1"/>
      <dgm:spPr/>
      <dgm:t>
        <a:bodyPr/>
        <a:lstStyle/>
        <a:p>
          <a:r>
            <a:rPr lang="es-UY" sz="2000" dirty="0" smtClean="0">
              <a:solidFill>
                <a:schemeClr val="accent1">
                  <a:lumMod val="75000"/>
                </a:schemeClr>
              </a:solidFill>
            </a:rPr>
            <a:t>45 días de su verificación; </a:t>
          </a:r>
          <a:endParaRPr lang="es-UY" sz="2000" dirty="0">
            <a:solidFill>
              <a:schemeClr val="accent1">
                <a:lumMod val="75000"/>
              </a:schemeClr>
            </a:solidFill>
          </a:endParaRPr>
        </a:p>
      </dgm:t>
    </dgm:pt>
    <dgm:pt modelId="{9B2AE5AD-5015-483E-B35A-AF5BE0D0C469}" type="parTrans" cxnId="{B7C630C1-657A-4F36-9979-0D00DA043CD9}">
      <dgm:prSet/>
      <dgm:spPr/>
      <dgm:t>
        <a:bodyPr/>
        <a:lstStyle/>
        <a:p>
          <a:endParaRPr lang="es-UY"/>
        </a:p>
      </dgm:t>
    </dgm:pt>
    <dgm:pt modelId="{231F2270-1A3A-4784-8EB7-119FC16E88EF}" type="sibTrans" cxnId="{B7C630C1-657A-4F36-9979-0D00DA043CD9}">
      <dgm:prSet/>
      <dgm:spPr/>
      <dgm:t>
        <a:bodyPr/>
        <a:lstStyle/>
        <a:p>
          <a:endParaRPr lang="es-UY"/>
        </a:p>
      </dgm:t>
    </dgm:pt>
    <dgm:pt modelId="{2A310318-700C-491A-8826-9F6D2ECC87EF}">
      <dgm:prSet custT="1"/>
      <dgm:spPr/>
      <dgm:t>
        <a:bodyPr/>
        <a:lstStyle/>
        <a:p>
          <a:r>
            <a:rPr lang="es-UY" sz="2000" dirty="0" smtClean="0">
              <a:solidFill>
                <a:schemeClr val="accent1">
                  <a:lumMod val="75000"/>
                </a:schemeClr>
              </a:solidFill>
            </a:rPr>
            <a:t>90 días en caso entidades no residentes; </a:t>
          </a:r>
          <a:endParaRPr lang="es-UY" sz="2000" dirty="0">
            <a:solidFill>
              <a:schemeClr val="accent1">
                <a:lumMod val="75000"/>
              </a:schemeClr>
            </a:solidFill>
          </a:endParaRPr>
        </a:p>
      </dgm:t>
    </dgm:pt>
    <dgm:pt modelId="{ABC9F13B-4196-4555-865F-68538BB1998E}" type="parTrans" cxnId="{21C761F5-DEE0-4C76-8848-25708C2B6F2F}">
      <dgm:prSet/>
      <dgm:spPr/>
      <dgm:t>
        <a:bodyPr/>
        <a:lstStyle/>
        <a:p>
          <a:endParaRPr lang="es-UY"/>
        </a:p>
      </dgm:t>
    </dgm:pt>
    <dgm:pt modelId="{9145AB52-9113-40FE-ACA3-8066E51EA375}" type="sibTrans" cxnId="{21C761F5-DEE0-4C76-8848-25708C2B6F2F}">
      <dgm:prSet/>
      <dgm:spPr/>
      <dgm:t>
        <a:bodyPr/>
        <a:lstStyle/>
        <a:p>
          <a:endParaRPr lang="es-UY"/>
        </a:p>
      </dgm:t>
    </dgm:pt>
    <dgm:pt modelId="{0E96AA89-4BC3-427B-A115-07836767E849}" type="pres">
      <dgm:prSet presAssocID="{12CF9FBA-7248-412E-A13C-DBB74CE60A7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  <dgm:pt modelId="{EB5AA551-C3D5-47E6-B86E-C4E02B174EF4}" type="pres">
      <dgm:prSet presAssocID="{D46E18DA-8352-4778-8054-AE744C40CE49}" presName="composite" presStyleCnt="0"/>
      <dgm:spPr/>
    </dgm:pt>
    <dgm:pt modelId="{86545D26-C11D-40A1-9C73-1A5175136C84}" type="pres">
      <dgm:prSet presAssocID="{D46E18DA-8352-4778-8054-AE744C40CE4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6C570D6A-55EF-43A3-9852-AA50FE9BB903}" type="pres">
      <dgm:prSet presAssocID="{D46E18DA-8352-4778-8054-AE744C40CE49}" presName="desTx" presStyleLbl="alignAccFollowNode1" presStyleIdx="0" presStyleCnt="2" custLinFactNeighborX="-416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0AFC301D-93F5-4092-B26A-679621D7BFF2}" type="pres">
      <dgm:prSet presAssocID="{D734E222-6DC9-4720-BAFE-A304DC20FD62}" presName="space" presStyleCnt="0"/>
      <dgm:spPr/>
    </dgm:pt>
    <dgm:pt modelId="{EDD13404-1605-4124-83AC-A47319F27F33}" type="pres">
      <dgm:prSet presAssocID="{80142135-DED2-411B-AD06-C9E72CE86507}" presName="composite" presStyleCnt="0"/>
      <dgm:spPr/>
    </dgm:pt>
    <dgm:pt modelId="{D27CF19B-8CAE-4089-A397-740F012492D5}" type="pres">
      <dgm:prSet presAssocID="{80142135-DED2-411B-AD06-C9E72CE8650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UY"/>
        </a:p>
      </dgm:t>
    </dgm:pt>
    <dgm:pt modelId="{31E5421C-03C9-4684-83EB-FFDBAB60913A}" type="pres">
      <dgm:prSet presAssocID="{80142135-DED2-411B-AD06-C9E72CE8650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UY"/>
        </a:p>
      </dgm:t>
    </dgm:pt>
  </dgm:ptLst>
  <dgm:cxnLst>
    <dgm:cxn modelId="{EFA79DB9-1B51-4D78-BB6E-D31242D6A6B6}" type="presOf" srcId="{D46E18DA-8352-4778-8054-AE744C40CE49}" destId="{86545D26-C11D-40A1-9C73-1A5175136C84}" srcOrd="0" destOrd="0" presId="urn:microsoft.com/office/officeart/2005/8/layout/hList1"/>
    <dgm:cxn modelId="{916DCCBE-08D2-448F-BCA5-9E68E8488CF4}" type="presOf" srcId="{3B135112-B318-48D7-B739-01344C871D05}" destId="{6C570D6A-55EF-43A3-9852-AA50FE9BB903}" srcOrd="0" destOrd="0" presId="urn:microsoft.com/office/officeart/2005/8/layout/hList1"/>
    <dgm:cxn modelId="{476A7E91-1163-4DB3-85BC-2168C9D0752E}" type="presOf" srcId="{12CF9FBA-7248-412E-A13C-DBB74CE60A7C}" destId="{0E96AA89-4BC3-427B-A115-07836767E849}" srcOrd="0" destOrd="0" presId="urn:microsoft.com/office/officeart/2005/8/layout/hList1"/>
    <dgm:cxn modelId="{E581C5FF-3E86-4133-B5DD-2F90B79E930E}" srcId="{12CF9FBA-7248-412E-A13C-DBB74CE60A7C}" destId="{D46E18DA-8352-4778-8054-AE744C40CE49}" srcOrd="0" destOrd="0" parTransId="{627B4802-4544-4A93-9030-058D7BBD9094}" sibTransId="{D734E222-6DC9-4720-BAFE-A304DC20FD62}"/>
    <dgm:cxn modelId="{281CB948-D8BB-4EF4-90E5-1066DFCC57AA}" type="presOf" srcId="{2A310318-700C-491A-8826-9F6D2ECC87EF}" destId="{31E5421C-03C9-4684-83EB-FFDBAB60913A}" srcOrd="0" destOrd="1" presId="urn:microsoft.com/office/officeart/2005/8/layout/hList1"/>
    <dgm:cxn modelId="{21C761F5-DEE0-4C76-8848-25708C2B6F2F}" srcId="{80142135-DED2-411B-AD06-C9E72CE86507}" destId="{2A310318-700C-491A-8826-9F6D2ECC87EF}" srcOrd="1" destOrd="0" parTransId="{ABC9F13B-4196-4555-865F-68538BB1998E}" sibTransId="{9145AB52-9113-40FE-ACA3-8066E51EA375}"/>
    <dgm:cxn modelId="{90538DE0-5576-4482-8CC0-544C411977AE}" srcId="{12CF9FBA-7248-412E-A13C-DBB74CE60A7C}" destId="{80142135-DED2-411B-AD06-C9E72CE86507}" srcOrd="1" destOrd="0" parTransId="{6F9CF2AC-A4BC-4D05-8ADE-B479B460DE2A}" sibTransId="{9887810D-70F6-480C-B5B2-AF17A2F1302D}"/>
    <dgm:cxn modelId="{B7C630C1-657A-4F36-9979-0D00DA043CD9}" srcId="{80142135-DED2-411B-AD06-C9E72CE86507}" destId="{235D83CD-2989-4EA0-AA92-E508DD4DE3CE}" srcOrd="0" destOrd="0" parTransId="{9B2AE5AD-5015-483E-B35A-AF5BE0D0C469}" sibTransId="{231F2270-1A3A-4784-8EB7-119FC16E88EF}"/>
    <dgm:cxn modelId="{0220FAA1-7C85-4354-9345-5B117F406C3E}" type="presOf" srcId="{80142135-DED2-411B-AD06-C9E72CE86507}" destId="{D27CF19B-8CAE-4089-A397-740F012492D5}" srcOrd="0" destOrd="0" presId="urn:microsoft.com/office/officeart/2005/8/layout/hList1"/>
    <dgm:cxn modelId="{7DC64726-74FC-4026-96BB-4B8AE902E860}" srcId="{D46E18DA-8352-4778-8054-AE744C40CE49}" destId="{3B135112-B318-48D7-B739-01344C871D05}" srcOrd="0" destOrd="0" parTransId="{4B57D179-802E-410E-A7E2-0B895F76C7DE}" sibTransId="{ECED474C-855B-45F6-B000-B85ACC5272D2}"/>
    <dgm:cxn modelId="{9FCCF2F5-0051-4F21-BFF2-F1FA255E4BB9}" type="presOf" srcId="{235D83CD-2989-4EA0-AA92-E508DD4DE3CE}" destId="{31E5421C-03C9-4684-83EB-FFDBAB60913A}" srcOrd="0" destOrd="0" presId="urn:microsoft.com/office/officeart/2005/8/layout/hList1"/>
    <dgm:cxn modelId="{B7FB4B49-8E12-48E8-9CAE-09D6E89252E4}" type="presParOf" srcId="{0E96AA89-4BC3-427B-A115-07836767E849}" destId="{EB5AA551-C3D5-47E6-B86E-C4E02B174EF4}" srcOrd="0" destOrd="0" presId="urn:microsoft.com/office/officeart/2005/8/layout/hList1"/>
    <dgm:cxn modelId="{D2B37C95-C3AA-426C-9FED-B77932933348}" type="presParOf" srcId="{EB5AA551-C3D5-47E6-B86E-C4E02B174EF4}" destId="{86545D26-C11D-40A1-9C73-1A5175136C84}" srcOrd="0" destOrd="0" presId="urn:microsoft.com/office/officeart/2005/8/layout/hList1"/>
    <dgm:cxn modelId="{57402110-00DD-450A-9A65-833BB9180C6B}" type="presParOf" srcId="{EB5AA551-C3D5-47E6-B86E-C4E02B174EF4}" destId="{6C570D6A-55EF-43A3-9852-AA50FE9BB903}" srcOrd="1" destOrd="0" presId="urn:microsoft.com/office/officeart/2005/8/layout/hList1"/>
    <dgm:cxn modelId="{6DF4F866-4BA1-406D-964C-06615270CF60}" type="presParOf" srcId="{0E96AA89-4BC3-427B-A115-07836767E849}" destId="{0AFC301D-93F5-4092-B26A-679621D7BFF2}" srcOrd="1" destOrd="0" presId="urn:microsoft.com/office/officeart/2005/8/layout/hList1"/>
    <dgm:cxn modelId="{D86E7621-8680-48A0-A310-F5C23610F5B2}" type="presParOf" srcId="{0E96AA89-4BC3-427B-A115-07836767E849}" destId="{EDD13404-1605-4124-83AC-A47319F27F33}" srcOrd="2" destOrd="0" presId="urn:microsoft.com/office/officeart/2005/8/layout/hList1"/>
    <dgm:cxn modelId="{D67329EA-174E-465C-BB7D-3DF7179185C7}" type="presParOf" srcId="{EDD13404-1605-4124-83AC-A47319F27F33}" destId="{D27CF19B-8CAE-4089-A397-740F012492D5}" srcOrd="0" destOrd="0" presId="urn:microsoft.com/office/officeart/2005/8/layout/hList1"/>
    <dgm:cxn modelId="{94C9B37D-1D65-482D-B29B-BE4701D80AC0}" type="presParOf" srcId="{EDD13404-1605-4124-83AC-A47319F27F33}" destId="{31E5421C-03C9-4684-83EB-FFDBAB60913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AD14D42-8237-40E6-959D-84C5503172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UY"/>
        </a:p>
      </dgm:t>
    </dgm:pt>
    <dgm:pt modelId="{62AB063B-205E-4D23-9F1C-00E16E814D0E}" type="pres">
      <dgm:prSet presAssocID="{7AD14D42-8237-40E6-959D-84C55031723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UY"/>
        </a:p>
      </dgm:t>
    </dgm:pt>
  </dgm:ptLst>
  <dgm:cxnLst>
    <dgm:cxn modelId="{B5F75DF6-6F29-4E4E-835C-A6FB097767DB}" type="presOf" srcId="{7AD14D42-8237-40E6-959D-84C550317235}" destId="{62AB063B-205E-4D23-9F1C-00E16E814D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66D3A1-F3DA-4EE3-99F9-12BB8FC4A84A}">
      <dsp:nvSpPr>
        <dsp:cNvPr id="0" name=""/>
        <dsp:cNvSpPr/>
      </dsp:nvSpPr>
      <dsp:spPr>
        <a:xfrm>
          <a:off x="0" y="0"/>
          <a:ext cx="7306939" cy="1331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400" kern="1200" dirty="0" smtClean="0"/>
            <a:t>Persona física</a:t>
          </a:r>
          <a:endParaRPr lang="es-UY" sz="2400" kern="1200" dirty="0">
            <a:solidFill>
              <a:schemeClr val="accent1"/>
            </a:solidFill>
          </a:endParaRPr>
        </a:p>
      </dsp:txBody>
      <dsp:txXfrm>
        <a:off x="64982" y="64982"/>
        <a:ext cx="7176975" cy="1201203"/>
      </dsp:txXfrm>
    </dsp:sp>
    <dsp:sp modelId="{F68D0A30-58B7-4EA9-8ED0-21FCE39D6E4C}">
      <dsp:nvSpPr>
        <dsp:cNvPr id="0" name=""/>
        <dsp:cNvSpPr/>
      </dsp:nvSpPr>
      <dsp:spPr>
        <a:xfrm>
          <a:off x="0" y="1449565"/>
          <a:ext cx="7306939" cy="1331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400" kern="1200" dirty="0" smtClean="0"/>
            <a:t>Directa o indirectamente posea al menos el </a:t>
          </a:r>
          <a:r>
            <a:rPr lang="es-UY" sz="2400" b="1" kern="1200" dirty="0" smtClean="0"/>
            <a:t>15%</a:t>
          </a:r>
          <a:r>
            <a:rPr lang="es-UY" sz="2400" kern="1200" dirty="0" smtClean="0"/>
            <a:t> del capital integrado o su equivalente o el </a:t>
          </a:r>
          <a:r>
            <a:rPr lang="es-UY" sz="2400" b="1" kern="1200" dirty="0" smtClean="0"/>
            <a:t>15%</a:t>
          </a:r>
          <a:r>
            <a:rPr lang="es-UY" sz="2400" kern="1200" dirty="0" smtClean="0"/>
            <a:t> de los derechos de voto</a:t>
          </a:r>
          <a:endParaRPr lang="es-UY" sz="2400" kern="1200" dirty="0"/>
        </a:p>
      </dsp:txBody>
      <dsp:txXfrm>
        <a:off x="64982" y="1514547"/>
        <a:ext cx="7176975" cy="1201203"/>
      </dsp:txXfrm>
    </dsp:sp>
    <dsp:sp modelId="{8DF72E7A-28AD-425C-9F5F-9D089B06E61C}">
      <dsp:nvSpPr>
        <dsp:cNvPr id="0" name=""/>
        <dsp:cNvSpPr/>
      </dsp:nvSpPr>
      <dsp:spPr>
        <a:xfrm>
          <a:off x="0" y="2849853"/>
          <a:ext cx="7306939" cy="13311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400" kern="1200" dirty="0" smtClean="0"/>
            <a:t>Ejerza el </a:t>
          </a:r>
          <a:r>
            <a:rPr lang="es-UY" sz="2400" b="0" kern="1200" dirty="0" smtClean="0"/>
            <a:t>control final directo o indirecto </a:t>
          </a:r>
          <a:r>
            <a:rPr lang="es-UY" sz="2400" kern="1200" dirty="0" smtClean="0"/>
            <a:t>sobre una </a:t>
          </a:r>
          <a:r>
            <a:rPr lang="es-UY" sz="2400" b="1" kern="1200" dirty="0" smtClean="0"/>
            <a:t>entidad</a:t>
          </a:r>
          <a:r>
            <a:rPr lang="es-UY" sz="2400" kern="1200" dirty="0" smtClean="0">
              <a:solidFill>
                <a:srgbClr val="0070C0"/>
              </a:solidFill>
            </a:rPr>
            <a:t>.</a:t>
          </a:r>
          <a:endParaRPr lang="es-UY" sz="2400" kern="1200" dirty="0">
            <a:solidFill>
              <a:srgbClr val="0070C0"/>
            </a:solidFill>
          </a:endParaRPr>
        </a:p>
      </dsp:txBody>
      <dsp:txXfrm>
        <a:off x="64982" y="2914835"/>
        <a:ext cx="7176975" cy="12012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732368-04ED-498D-9D10-576683D3D66A}">
      <dsp:nvSpPr>
        <dsp:cNvPr id="0" name=""/>
        <dsp:cNvSpPr/>
      </dsp:nvSpPr>
      <dsp:spPr>
        <a:xfrm rot="16200000">
          <a:off x="-410101" y="456060"/>
          <a:ext cx="4524831" cy="3612710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3200" b="1" kern="1200" dirty="0" smtClean="0"/>
            <a:t>Auditoría Interna de la Nación </a:t>
          </a:r>
          <a:r>
            <a:rPr lang="es-UY" sz="3200" kern="1200" dirty="0" smtClean="0"/>
            <a:t>- fiscalización del cumplimiento y capacidad sancionatoria</a:t>
          </a:r>
          <a:endParaRPr lang="es-UY" sz="3200" kern="1200" dirty="0"/>
        </a:p>
      </dsp:txBody>
      <dsp:txXfrm rot="5400000">
        <a:off x="45960" y="904965"/>
        <a:ext cx="3612710" cy="2714899"/>
      </dsp:txXfrm>
    </dsp:sp>
    <dsp:sp modelId="{F04BA3A8-5D78-48CC-B321-A55A9C2E63BB}">
      <dsp:nvSpPr>
        <dsp:cNvPr id="0" name=""/>
        <dsp:cNvSpPr/>
      </dsp:nvSpPr>
      <dsp:spPr>
        <a:xfrm rot="16200000">
          <a:off x="3431358" y="456060"/>
          <a:ext cx="4524831" cy="3612710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3200" b="1" kern="1200" dirty="0" smtClean="0"/>
            <a:t>Banco Central del Uruguay </a:t>
          </a:r>
          <a:r>
            <a:rPr lang="es-UY" sz="3200" kern="1200" dirty="0" smtClean="0"/>
            <a:t>– responsable de la custodia y administración de la información (Registro BF)</a:t>
          </a:r>
          <a:endParaRPr lang="es-UY" sz="3200" kern="1200" dirty="0"/>
        </a:p>
      </dsp:txBody>
      <dsp:txXfrm rot="5400000">
        <a:off x="3887419" y="904965"/>
        <a:ext cx="3612710" cy="27148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3DCD66-367B-41C5-8D0A-7DDF051E17A4}">
      <dsp:nvSpPr>
        <dsp:cNvPr id="0" name=""/>
        <dsp:cNvSpPr/>
      </dsp:nvSpPr>
      <dsp:spPr>
        <a:xfrm>
          <a:off x="6624" y="1732813"/>
          <a:ext cx="2844332" cy="1565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No Identifica / No Informa</a:t>
          </a:r>
          <a:endParaRPr lang="es-UY" sz="2400" kern="1200" dirty="0"/>
        </a:p>
      </dsp:txBody>
      <dsp:txXfrm>
        <a:off x="52465" y="1778654"/>
        <a:ext cx="2752650" cy="1473446"/>
      </dsp:txXfrm>
    </dsp:sp>
    <dsp:sp modelId="{98A168AD-CFE1-4133-A8F9-8701D356DBE3}">
      <dsp:nvSpPr>
        <dsp:cNvPr id="0" name=""/>
        <dsp:cNvSpPr/>
      </dsp:nvSpPr>
      <dsp:spPr>
        <a:xfrm rot="17740889">
          <a:off x="2253841" y="1547546"/>
          <a:ext cx="2107592" cy="36263"/>
        </a:xfrm>
        <a:custGeom>
          <a:avLst/>
          <a:gdLst/>
          <a:ahLst/>
          <a:cxnLst/>
          <a:rect l="0" t="0" r="0" b="0"/>
          <a:pathLst>
            <a:path>
              <a:moveTo>
                <a:pt x="0" y="18131"/>
              </a:moveTo>
              <a:lnTo>
                <a:pt x="2107592" y="1813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700" kern="1200"/>
        </a:p>
      </dsp:txBody>
      <dsp:txXfrm>
        <a:off x="3254948" y="1512988"/>
        <a:ext cx="105379" cy="105379"/>
      </dsp:txXfrm>
    </dsp:sp>
    <dsp:sp modelId="{1383BA32-4FF0-4884-8E99-5FAF44581EC5}">
      <dsp:nvSpPr>
        <dsp:cNvPr id="0" name=""/>
        <dsp:cNvSpPr/>
      </dsp:nvSpPr>
      <dsp:spPr>
        <a:xfrm>
          <a:off x="3764319" y="135595"/>
          <a:ext cx="1921534" cy="9607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Sanción</a:t>
          </a:r>
          <a:endParaRPr lang="es-UY" sz="2000" kern="1200" dirty="0"/>
        </a:p>
      </dsp:txBody>
      <dsp:txXfrm>
        <a:off x="3792459" y="163735"/>
        <a:ext cx="1865254" cy="904487"/>
      </dsp:txXfrm>
    </dsp:sp>
    <dsp:sp modelId="{8C32864B-0323-43CF-95A9-CD6253A37297}">
      <dsp:nvSpPr>
        <dsp:cNvPr id="0" name=""/>
        <dsp:cNvSpPr/>
      </dsp:nvSpPr>
      <dsp:spPr>
        <a:xfrm rot="21588115">
          <a:off x="5685852" y="596611"/>
          <a:ext cx="714949" cy="36263"/>
        </a:xfrm>
        <a:custGeom>
          <a:avLst/>
          <a:gdLst/>
          <a:ahLst/>
          <a:cxnLst/>
          <a:rect l="0" t="0" r="0" b="0"/>
          <a:pathLst>
            <a:path>
              <a:moveTo>
                <a:pt x="0" y="18131"/>
              </a:moveTo>
              <a:lnTo>
                <a:pt x="714949" y="18131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500" kern="1200"/>
        </a:p>
      </dsp:txBody>
      <dsp:txXfrm>
        <a:off x="6025453" y="596869"/>
        <a:ext cx="35747" cy="35747"/>
      </dsp:txXfrm>
    </dsp:sp>
    <dsp:sp modelId="{CD030094-4585-4B35-AD4C-4817FE0EA6E0}">
      <dsp:nvSpPr>
        <dsp:cNvPr id="0" name=""/>
        <dsp:cNvSpPr/>
      </dsp:nvSpPr>
      <dsp:spPr>
        <a:xfrm>
          <a:off x="6400799" y="0"/>
          <a:ext cx="2150350" cy="12270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Entidad y Representantes legales y voluntarios</a:t>
          </a:r>
          <a:endParaRPr lang="es-UY" sz="2000" kern="1200" dirty="0"/>
        </a:p>
      </dsp:txBody>
      <dsp:txXfrm>
        <a:off x="6436737" y="35938"/>
        <a:ext cx="2078474" cy="1155139"/>
      </dsp:txXfrm>
    </dsp:sp>
    <dsp:sp modelId="{AF412120-FD22-4C8C-94FA-103FBAA2A627}">
      <dsp:nvSpPr>
        <dsp:cNvPr id="0" name=""/>
        <dsp:cNvSpPr/>
      </dsp:nvSpPr>
      <dsp:spPr>
        <a:xfrm rot="18855713">
          <a:off x="2670711" y="2069901"/>
          <a:ext cx="1193437" cy="36263"/>
        </a:xfrm>
        <a:custGeom>
          <a:avLst/>
          <a:gdLst/>
          <a:ahLst/>
          <a:cxnLst/>
          <a:rect l="0" t="0" r="0" b="0"/>
          <a:pathLst>
            <a:path>
              <a:moveTo>
                <a:pt x="0" y="18131"/>
              </a:moveTo>
              <a:lnTo>
                <a:pt x="1193437" y="1813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500" kern="1200"/>
        </a:p>
      </dsp:txBody>
      <dsp:txXfrm>
        <a:off x="3237594" y="2058197"/>
        <a:ext cx="59671" cy="59671"/>
      </dsp:txXfrm>
    </dsp:sp>
    <dsp:sp modelId="{6F88F313-0802-4911-9B93-3A80C494EA23}">
      <dsp:nvSpPr>
        <dsp:cNvPr id="0" name=""/>
        <dsp:cNvSpPr/>
      </dsp:nvSpPr>
      <dsp:spPr>
        <a:xfrm>
          <a:off x="3683903" y="1240477"/>
          <a:ext cx="2454318" cy="840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Prohibición de Distribuir Utilidades</a:t>
          </a:r>
          <a:endParaRPr lang="es-UY" sz="2000" kern="1200" dirty="0"/>
        </a:p>
      </dsp:txBody>
      <dsp:txXfrm>
        <a:off x="3708518" y="1265092"/>
        <a:ext cx="2405088" cy="791191"/>
      </dsp:txXfrm>
    </dsp:sp>
    <dsp:sp modelId="{F2C9EBBF-55E8-4321-BA59-DE865F5E098F}">
      <dsp:nvSpPr>
        <dsp:cNvPr id="0" name=""/>
        <dsp:cNvSpPr/>
      </dsp:nvSpPr>
      <dsp:spPr>
        <a:xfrm rot="1207730">
          <a:off x="2822271" y="2658863"/>
          <a:ext cx="939277" cy="36263"/>
        </a:xfrm>
        <a:custGeom>
          <a:avLst/>
          <a:gdLst/>
          <a:ahLst/>
          <a:cxnLst/>
          <a:rect l="0" t="0" r="0" b="0"/>
          <a:pathLst>
            <a:path>
              <a:moveTo>
                <a:pt x="0" y="18131"/>
              </a:moveTo>
              <a:lnTo>
                <a:pt x="939277" y="1813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500" kern="1200"/>
        </a:p>
      </dsp:txBody>
      <dsp:txXfrm>
        <a:off x="3268428" y="2653513"/>
        <a:ext cx="46963" cy="46963"/>
      </dsp:txXfrm>
    </dsp:sp>
    <dsp:sp modelId="{62019EA0-FEAA-436B-B02D-B5BE8231C193}">
      <dsp:nvSpPr>
        <dsp:cNvPr id="0" name=""/>
        <dsp:cNvSpPr/>
      </dsp:nvSpPr>
      <dsp:spPr>
        <a:xfrm>
          <a:off x="3732864" y="2317613"/>
          <a:ext cx="2457681" cy="104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Suspensión Certificado de DGI</a:t>
          </a:r>
          <a:endParaRPr lang="es-UY" sz="2000" kern="1200" dirty="0"/>
        </a:p>
      </dsp:txBody>
      <dsp:txXfrm>
        <a:off x="3763383" y="2348132"/>
        <a:ext cx="2396643" cy="980962"/>
      </dsp:txXfrm>
    </dsp:sp>
    <dsp:sp modelId="{28DBD33C-9EB5-4A0C-8FB4-239374AA4A02}">
      <dsp:nvSpPr>
        <dsp:cNvPr id="0" name=""/>
        <dsp:cNvSpPr/>
      </dsp:nvSpPr>
      <dsp:spPr>
        <a:xfrm rot="3726237">
          <a:off x="2377280" y="3283958"/>
          <a:ext cx="1780299" cy="36263"/>
        </a:xfrm>
        <a:custGeom>
          <a:avLst/>
          <a:gdLst/>
          <a:ahLst/>
          <a:cxnLst/>
          <a:rect l="0" t="0" r="0" b="0"/>
          <a:pathLst>
            <a:path>
              <a:moveTo>
                <a:pt x="0" y="18131"/>
              </a:moveTo>
              <a:lnTo>
                <a:pt x="1780299" y="1813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600" kern="1200"/>
        </a:p>
      </dsp:txBody>
      <dsp:txXfrm>
        <a:off x="3222922" y="3257582"/>
        <a:ext cx="89014" cy="89014"/>
      </dsp:txXfrm>
    </dsp:sp>
    <dsp:sp modelId="{687C6CD9-C2EE-4332-AAB3-F1EA76AD67AA}">
      <dsp:nvSpPr>
        <dsp:cNvPr id="0" name=""/>
        <dsp:cNvSpPr/>
      </dsp:nvSpPr>
      <dsp:spPr>
        <a:xfrm>
          <a:off x="3683903" y="3411129"/>
          <a:ext cx="2615246" cy="13553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i="0" kern="1200" dirty="0" smtClean="0"/>
            <a:t>Imposibilidad de inscribir</a:t>
          </a:r>
          <a:br>
            <a:rPr lang="es-ES" sz="1600" b="0" i="0" kern="1200" dirty="0" smtClean="0"/>
          </a:br>
          <a:r>
            <a:rPr lang="es-ES" sz="1600" b="0" i="0" kern="1200" dirty="0" smtClean="0"/>
            <a:t>actos y negocios jurídicos</a:t>
          </a:r>
          <a:br>
            <a:rPr lang="es-ES" sz="1600" b="0" i="0" kern="1200" dirty="0" smtClean="0"/>
          </a:br>
          <a:r>
            <a:rPr lang="es-ES" sz="1600" b="0" i="0" kern="1200" dirty="0" smtClean="0"/>
            <a:t>en los Registros </a:t>
          </a:r>
          <a:r>
            <a:rPr lang="es-ES" sz="1600" kern="1200" dirty="0" smtClean="0"/>
            <a:t/>
          </a:r>
          <a:br>
            <a:rPr lang="es-ES" sz="1600" kern="1200" dirty="0" smtClean="0"/>
          </a:br>
          <a:endParaRPr lang="es-ES" sz="1600" kern="1200" dirty="0"/>
        </a:p>
      </dsp:txBody>
      <dsp:txXfrm>
        <a:off x="3723600" y="3450826"/>
        <a:ext cx="2535852" cy="127595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F326D0-6116-4488-8A43-73F311D98D3F}">
      <dsp:nvSpPr>
        <dsp:cNvPr id="0" name=""/>
        <dsp:cNvSpPr/>
      </dsp:nvSpPr>
      <dsp:spPr>
        <a:xfrm>
          <a:off x="1516520" y="868251"/>
          <a:ext cx="5152536" cy="5152536"/>
        </a:xfrm>
        <a:prstGeom prst="blockArc">
          <a:avLst>
            <a:gd name="adj1" fmla="val 8999346"/>
            <a:gd name="adj2" fmla="val 1626238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471E59-D14D-49AC-8DDB-9CE40938ACD1}">
      <dsp:nvSpPr>
        <dsp:cNvPr id="0" name=""/>
        <dsp:cNvSpPr/>
      </dsp:nvSpPr>
      <dsp:spPr>
        <a:xfrm>
          <a:off x="1516760" y="868666"/>
          <a:ext cx="5152536" cy="5152536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8160B5-277C-4EED-B47F-CA85C35E7E6F}">
      <dsp:nvSpPr>
        <dsp:cNvPr id="0" name=""/>
        <dsp:cNvSpPr/>
      </dsp:nvSpPr>
      <dsp:spPr>
        <a:xfrm>
          <a:off x="1516994" y="868260"/>
          <a:ext cx="5152536" cy="5152536"/>
        </a:xfrm>
        <a:prstGeom prst="blockArc">
          <a:avLst>
            <a:gd name="adj1" fmla="val 16261733"/>
            <a:gd name="adj2" fmla="val 180064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622E5-6B81-47A2-B8E3-B838226C74D6}">
      <dsp:nvSpPr>
        <dsp:cNvPr id="0" name=""/>
        <dsp:cNvSpPr/>
      </dsp:nvSpPr>
      <dsp:spPr>
        <a:xfrm>
          <a:off x="2907888" y="2259794"/>
          <a:ext cx="2370279" cy="23702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>
              <a:solidFill>
                <a:schemeClr val="bg1"/>
              </a:solidFill>
            </a:rPr>
            <a:t>Criterios de Graduación de Sanciones</a:t>
          </a:r>
          <a:endParaRPr lang="es-UY" sz="2600" kern="1200" dirty="0">
            <a:solidFill>
              <a:schemeClr val="bg1"/>
            </a:solidFill>
          </a:endParaRPr>
        </a:p>
      </dsp:txBody>
      <dsp:txXfrm>
        <a:off x="3255007" y="2606913"/>
        <a:ext cx="1676041" cy="1676041"/>
      </dsp:txXfrm>
    </dsp:sp>
    <dsp:sp modelId="{DF9322F1-65B9-4EF3-8354-EA0B42FD0531}">
      <dsp:nvSpPr>
        <dsp:cNvPr id="0" name=""/>
        <dsp:cNvSpPr/>
      </dsp:nvSpPr>
      <dsp:spPr>
        <a:xfrm>
          <a:off x="2888728" y="-91551"/>
          <a:ext cx="2499445" cy="20398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>
              <a:solidFill>
                <a:schemeClr val="bg1"/>
              </a:solidFill>
            </a:rPr>
            <a:t>Plazo de Incumplimiento</a:t>
          </a:r>
          <a:endParaRPr lang="es-UY" sz="2000" kern="1200" dirty="0">
            <a:solidFill>
              <a:schemeClr val="bg1"/>
            </a:solidFill>
          </a:endParaRPr>
        </a:p>
      </dsp:txBody>
      <dsp:txXfrm>
        <a:off x="3254763" y="207185"/>
        <a:ext cx="1767375" cy="1442425"/>
      </dsp:txXfrm>
    </dsp:sp>
    <dsp:sp modelId="{5F98D752-43E2-4C1D-A7F4-47F56CEBDB27}">
      <dsp:nvSpPr>
        <dsp:cNvPr id="0" name=""/>
        <dsp:cNvSpPr/>
      </dsp:nvSpPr>
      <dsp:spPr>
        <a:xfrm>
          <a:off x="5101436" y="3707188"/>
          <a:ext cx="2341954" cy="199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Porcentaje de participación de lo que no se conoce BF</a:t>
          </a:r>
          <a:endParaRPr lang="es-UY" sz="2100" kern="1200" dirty="0" smtClean="0"/>
        </a:p>
      </dsp:txBody>
      <dsp:txXfrm>
        <a:off x="5444407" y="3998914"/>
        <a:ext cx="1656012" cy="1408578"/>
      </dsp:txXfrm>
    </dsp:sp>
    <dsp:sp modelId="{B00E5E0A-1187-45DF-9BDA-D8B919074796}">
      <dsp:nvSpPr>
        <dsp:cNvPr id="0" name=""/>
        <dsp:cNvSpPr/>
      </dsp:nvSpPr>
      <dsp:spPr>
        <a:xfrm>
          <a:off x="742666" y="3707188"/>
          <a:ext cx="2341954" cy="19920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>
              <a:solidFill>
                <a:schemeClr val="bg1"/>
              </a:solidFill>
            </a:rPr>
            <a:t>Dimensión económica de la entidad</a:t>
          </a:r>
          <a:endParaRPr lang="es-UY" sz="2100" kern="1200" dirty="0" smtClean="0">
            <a:solidFill>
              <a:schemeClr val="bg1"/>
            </a:solidFill>
          </a:endParaRPr>
        </a:p>
      </dsp:txBody>
      <dsp:txXfrm>
        <a:off x="1085637" y="3998914"/>
        <a:ext cx="1656012" cy="14085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0D0692-F696-43F4-B000-80FA687AFB68}">
      <dsp:nvSpPr>
        <dsp:cNvPr id="0" name=""/>
        <dsp:cNvSpPr/>
      </dsp:nvSpPr>
      <dsp:spPr>
        <a:xfrm>
          <a:off x="2657" y="409805"/>
          <a:ext cx="2591480" cy="1007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 smtClean="0"/>
            <a:t>Fideicomisos no Supervisados por BCU</a:t>
          </a:r>
          <a:endParaRPr lang="es-UY" sz="2000" u="none" kern="1200" dirty="0">
            <a:solidFill>
              <a:schemeClr val="bg1"/>
            </a:solidFill>
          </a:endParaRPr>
        </a:p>
      </dsp:txBody>
      <dsp:txXfrm>
        <a:off x="2657" y="409805"/>
        <a:ext cx="2591480" cy="1007805"/>
      </dsp:txXfrm>
    </dsp:sp>
    <dsp:sp modelId="{C5E7868F-79FC-468C-930B-E9E2F188FE9E}">
      <dsp:nvSpPr>
        <dsp:cNvPr id="0" name=""/>
        <dsp:cNvSpPr/>
      </dsp:nvSpPr>
      <dsp:spPr>
        <a:xfrm>
          <a:off x="2657" y="1417610"/>
          <a:ext cx="2591480" cy="33832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200" kern="1200" dirty="0" smtClean="0">
              <a:solidFill>
                <a:schemeClr val="accent1">
                  <a:lumMod val="50000"/>
                </a:schemeClr>
              </a:solidFill>
            </a:rPr>
            <a:t>Deben identificar BF del fideicomitente, fiduciario y beneficiario</a:t>
          </a:r>
          <a:endParaRPr lang="es-UY" sz="22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2657" y="1417610"/>
        <a:ext cx="2591480" cy="3383212"/>
      </dsp:txXfrm>
    </dsp:sp>
    <dsp:sp modelId="{C5DCC604-AAA7-47F5-A1F1-AEC87EE32551}">
      <dsp:nvSpPr>
        <dsp:cNvPr id="0" name=""/>
        <dsp:cNvSpPr/>
      </dsp:nvSpPr>
      <dsp:spPr>
        <a:xfrm>
          <a:off x="2956945" y="409805"/>
          <a:ext cx="2591480" cy="1007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 smtClean="0"/>
            <a:t>Fondos de Inversión No supervisados por BCU</a:t>
          </a:r>
          <a:endParaRPr lang="es-UY" sz="2000" u="none" kern="1200" dirty="0" smtClean="0">
            <a:solidFill>
              <a:schemeClr val="bg1"/>
            </a:solidFill>
          </a:endParaRPr>
        </a:p>
      </dsp:txBody>
      <dsp:txXfrm>
        <a:off x="2956945" y="409805"/>
        <a:ext cx="2591480" cy="1007805"/>
      </dsp:txXfrm>
    </dsp:sp>
    <dsp:sp modelId="{3D32C69A-46FF-4729-A101-2A3C802B5BF1}">
      <dsp:nvSpPr>
        <dsp:cNvPr id="0" name=""/>
        <dsp:cNvSpPr/>
      </dsp:nvSpPr>
      <dsp:spPr>
        <a:xfrm>
          <a:off x="2956945" y="1417610"/>
          <a:ext cx="2591480" cy="33832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200" kern="1200" dirty="0" smtClean="0">
              <a:solidFill>
                <a:schemeClr val="accent1">
                  <a:lumMod val="50000"/>
                </a:schemeClr>
              </a:solidFill>
            </a:rPr>
            <a:t>Deben identificar BF de las entidades administradoras</a:t>
          </a:r>
        </a:p>
      </dsp:txBody>
      <dsp:txXfrm>
        <a:off x="2956945" y="1417610"/>
        <a:ext cx="2591480" cy="3383212"/>
      </dsp:txXfrm>
    </dsp:sp>
    <dsp:sp modelId="{C8DB9141-224D-4011-B76B-F2DC3FBD4146}">
      <dsp:nvSpPr>
        <dsp:cNvPr id="0" name=""/>
        <dsp:cNvSpPr/>
      </dsp:nvSpPr>
      <dsp:spPr>
        <a:xfrm>
          <a:off x="5911233" y="409805"/>
          <a:ext cx="2591480" cy="10078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b="1" kern="1200" dirty="0" smtClean="0"/>
            <a:t>Fundaciones y Asociaciones Civiles </a:t>
          </a:r>
          <a:endParaRPr lang="es-UY" sz="2000" u="none" kern="1200" dirty="0" smtClean="0">
            <a:solidFill>
              <a:schemeClr val="bg1"/>
            </a:solidFill>
          </a:endParaRPr>
        </a:p>
      </dsp:txBody>
      <dsp:txXfrm>
        <a:off x="5911233" y="409805"/>
        <a:ext cx="2591480" cy="1007805"/>
      </dsp:txXfrm>
    </dsp:sp>
    <dsp:sp modelId="{997B14CD-9429-464B-BC90-7EB6DA7CD1DA}">
      <dsp:nvSpPr>
        <dsp:cNvPr id="0" name=""/>
        <dsp:cNvSpPr/>
      </dsp:nvSpPr>
      <dsp:spPr>
        <a:xfrm>
          <a:off x="5911233" y="1417610"/>
          <a:ext cx="2591480" cy="338321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200" kern="1200" dirty="0" smtClean="0">
              <a:solidFill>
                <a:schemeClr val="accent1">
                  <a:lumMod val="50000"/>
                </a:schemeClr>
              </a:solidFill>
            </a:rPr>
            <a:t>Deben identificar BF respecto de miembros del Consejo de Administración, Comisión Directiva o del órgano de administración correspondiente</a:t>
          </a:r>
        </a:p>
      </dsp:txBody>
      <dsp:txXfrm>
        <a:off x="5911233" y="1417610"/>
        <a:ext cx="2591480" cy="33832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D4C35-792A-4771-9AD3-E99C57E40C2B}">
      <dsp:nvSpPr>
        <dsp:cNvPr id="0" name=""/>
        <dsp:cNvSpPr/>
      </dsp:nvSpPr>
      <dsp:spPr>
        <a:xfrm>
          <a:off x="41" y="8812"/>
          <a:ext cx="395074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Residentes</a:t>
          </a:r>
          <a:endParaRPr lang="es-UY" sz="1300" kern="1200" dirty="0"/>
        </a:p>
      </dsp:txBody>
      <dsp:txXfrm>
        <a:off x="41" y="8812"/>
        <a:ext cx="3950747" cy="374400"/>
      </dsp:txXfrm>
    </dsp:sp>
    <dsp:sp modelId="{6D1A2DEC-CEC3-4DD5-A5FD-963D7D778515}">
      <dsp:nvSpPr>
        <dsp:cNvPr id="0" name=""/>
        <dsp:cNvSpPr/>
      </dsp:nvSpPr>
      <dsp:spPr>
        <a:xfrm>
          <a:off x="41" y="383212"/>
          <a:ext cx="3950747" cy="4995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Anónimas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Anónimas con Acciones Simplificadas (SAS - Ley 19.820)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Soc. Comandita por acciones 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y Asociaciones Agrarias (Ley 17.777)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Fideicomisos 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Fondos de Inversión 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de Responsabilidad Limitada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colectivas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en Comandita simple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 de Capital e Industria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Cooperativas </a:t>
          </a:r>
          <a:endParaRPr lang="es-UY" sz="1700" kern="1200" dirty="0">
            <a:solidFill>
              <a:srgbClr val="0070C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Fundaciones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Sociedades y Asociaciones Civiles</a:t>
          </a:r>
          <a:endParaRPr lang="es-UY" sz="1700" kern="1200" dirty="0">
            <a:solidFill>
              <a:srgbClr val="0070C0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Entidad/Estructura Jurídica comprendida en lo dispuesto por el art. 23 de la Ley 19.484</a:t>
          </a:r>
          <a:endParaRPr lang="es-UY" sz="1700" kern="1200" dirty="0">
            <a:solidFill>
              <a:srgbClr val="0070C0"/>
            </a:solidFill>
          </a:endParaRPr>
        </a:p>
      </dsp:txBody>
      <dsp:txXfrm>
        <a:off x="41" y="383212"/>
        <a:ext cx="3950747" cy="4995900"/>
      </dsp:txXfrm>
    </dsp:sp>
    <dsp:sp modelId="{E6740866-9E55-4CF9-9CEF-FBE777D7C209}">
      <dsp:nvSpPr>
        <dsp:cNvPr id="0" name=""/>
        <dsp:cNvSpPr/>
      </dsp:nvSpPr>
      <dsp:spPr>
        <a:xfrm>
          <a:off x="4503893" y="8812"/>
          <a:ext cx="3950747" cy="374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No Residentes</a:t>
          </a:r>
          <a:endParaRPr lang="es-UY" sz="1300" kern="1200" dirty="0"/>
        </a:p>
      </dsp:txBody>
      <dsp:txXfrm>
        <a:off x="4503893" y="8812"/>
        <a:ext cx="3950747" cy="374400"/>
      </dsp:txXfrm>
    </dsp:sp>
    <dsp:sp modelId="{3CD21542-5A1F-43FC-BA9B-E645495CFB90}">
      <dsp:nvSpPr>
        <dsp:cNvPr id="0" name=""/>
        <dsp:cNvSpPr/>
      </dsp:nvSpPr>
      <dsp:spPr>
        <a:xfrm>
          <a:off x="4489828" y="392025"/>
          <a:ext cx="3950747" cy="4995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Siempre que cumpla alguna de estas condiciones:</a:t>
          </a:r>
          <a:endParaRPr lang="es-UY" sz="1700" kern="1200" dirty="0">
            <a:solidFill>
              <a:srgbClr val="0070C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Actúen en territorio nacional a través de un establecimiento permanente </a:t>
          </a:r>
          <a:endParaRPr lang="es-UY" sz="1700" kern="1200" dirty="0">
            <a:solidFill>
              <a:srgbClr val="0070C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Radiquen en territorio nacional su sede de dirección efectiva para el desarrollo de actividades empresariales en el país o en el exterior</a:t>
          </a:r>
          <a:endParaRPr lang="es-UY" sz="1700" kern="1200" dirty="0">
            <a:solidFill>
              <a:srgbClr val="0070C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Sean titulares de activos situados en territorio nacional por un valor superior a 2:500.000 UI (unos USD 300.000)</a:t>
          </a:r>
          <a:endParaRPr lang="es-UY" sz="1700" kern="1200" dirty="0">
            <a:solidFill>
              <a:srgbClr val="0070C0"/>
            </a:solidFill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1700" kern="1200" dirty="0" smtClean="0">
              <a:solidFill>
                <a:srgbClr val="0070C0"/>
              </a:solidFill>
            </a:rPr>
            <a:t>Incluye fideicomisos y fondos de inversión del exterior cuyos administradores o fiduciarios sean residentes</a:t>
          </a:r>
          <a:endParaRPr lang="es-UY" sz="1700" kern="1200" dirty="0">
            <a:solidFill>
              <a:srgbClr val="0070C0"/>
            </a:solidFill>
          </a:endParaRPr>
        </a:p>
      </dsp:txBody>
      <dsp:txXfrm>
        <a:off x="4489828" y="392025"/>
        <a:ext cx="3950747" cy="49959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23CED-DDAF-4DA2-B05C-C7EF11E3A39B}">
      <dsp:nvSpPr>
        <dsp:cNvPr id="0" name=""/>
        <dsp:cNvSpPr/>
      </dsp:nvSpPr>
      <dsp:spPr>
        <a:xfrm>
          <a:off x="0" y="221731"/>
          <a:ext cx="8510954" cy="79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600" kern="1200" dirty="0" smtClean="0"/>
            <a:t>1. Identificar</a:t>
          </a:r>
          <a:r>
            <a:rPr lang="es-UY" sz="1800" kern="1200" dirty="0" smtClean="0"/>
            <a:t> </a:t>
          </a:r>
          <a:endParaRPr lang="es-UY" sz="1800" kern="1200" dirty="0"/>
        </a:p>
      </dsp:txBody>
      <dsp:txXfrm>
        <a:off x="39004" y="260735"/>
        <a:ext cx="8432946" cy="720992"/>
      </dsp:txXfrm>
    </dsp:sp>
    <dsp:sp modelId="{1F4593C3-4826-4FAE-87FA-CCCB636649FB}">
      <dsp:nvSpPr>
        <dsp:cNvPr id="0" name=""/>
        <dsp:cNvSpPr/>
      </dsp:nvSpPr>
      <dsp:spPr>
        <a:xfrm>
          <a:off x="0" y="1051210"/>
          <a:ext cx="8510954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23" tIns="24130" rIns="135128" bIns="24130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UY" sz="1900" kern="1200" dirty="0">
            <a:solidFill>
              <a:srgbClr val="0070C0"/>
            </a:solidFill>
            <a:latin typeface="+mn-lt"/>
            <a:ea typeface="+mn-ea"/>
            <a:cs typeface="+mn-cs"/>
          </a:endParaRPr>
        </a:p>
      </dsp:txBody>
      <dsp:txXfrm>
        <a:off x="0" y="1051210"/>
        <a:ext cx="8510954" cy="430560"/>
      </dsp:txXfrm>
    </dsp:sp>
    <dsp:sp modelId="{C8B9E4EB-1B02-4EE9-82D0-880A6B60853B}">
      <dsp:nvSpPr>
        <dsp:cNvPr id="0" name=""/>
        <dsp:cNvSpPr/>
      </dsp:nvSpPr>
      <dsp:spPr>
        <a:xfrm>
          <a:off x="0" y="1186350"/>
          <a:ext cx="8510954" cy="79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600" kern="1200" dirty="0" smtClean="0"/>
            <a:t>2. Informar al BCU</a:t>
          </a:r>
          <a:endParaRPr lang="es-UY" sz="2600" kern="1200" dirty="0"/>
        </a:p>
      </dsp:txBody>
      <dsp:txXfrm>
        <a:off x="39004" y="1225354"/>
        <a:ext cx="8432946" cy="720992"/>
      </dsp:txXfrm>
    </dsp:sp>
    <dsp:sp modelId="{8A644982-6506-4F80-B4C5-3B3FA3C20CC3}">
      <dsp:nvSpPr>
        <dsp:cNvPr id="0" name=""/>
        <dsp:cNvSpPr/>
      </dsp:nvSpPr>
      <dsp:spPr>
        <a:xfrm>
          <a:off x="0" y="2280771"/>
          <a:ext cx="8510954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23" tIns="24130" rIns="135128" bIns="24130" numCol="1" spcCol="1270" anchor="t" anchorCtr="0">
          <a:noAutofit/>
        </a:bodyPr>
        <a:lstStyle/>
        <a:p>
          <a:pPr marL="171450" lvl="1" indent="-171450" algn="just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s-UY" sz="1900" kern="1200" dirty="0" smtClean="0">
            <a:solidFill>
              <a:srgbClr val="0070C0"/>
            </a:solidFill>
            <a:latin typeface="+mn-lt"/>
            <a:ea typeface="+mn-ea"/>
            <a:cs typeface="+mn-cs"/>
          </a:endParaRPr>
        </a:p>
      </dsp:txBody>
      <dsp:txXfrm>
        <a:off x="0" y="2280771"/>
        <a:ext cx="8510954" cy="430560"/>
      </dsp:txXfrm>
    </dsp:sp>
    <dsp:sp modelId="{3D2FC0C7-2243-401F-9442-E71366D73E74}">
      <dsp:nvSpPr>
        <dsp:cNvPr id="0" name=""/>
        <dsp:cNvSpPr/>
      </dsp:nvSpPr>
      <dsp:spPr>
        <a:xfrm>
          <a:off x="0" y="2216999"/>
          <a:ext cx="8510954" cy="10423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3. Conservar la información, que permita reconstruir la identificación del BF y la cadena de titularidad (si correspondiere) por un plazo de 5 años </a:t>
          </a:r>
          <a:endParaRPr lang="es-UY" sz="2000" kern="1200" dirty="0" smtClean="0">
            <a:solidFill>
              <a:srgbClr val="0070C0"/>
            </a:solidFill>
            <a:latin typeface="+mn-lt"/>
            <a:ea typeface="+mn-ea"/>
            <a:cs typeface="+mn-cs"/>
          </a:endParaRPr>
        </a:p>
      </dsp:txBody>
      <dsp:txXfrm>
        <a:off x="50885" y="2267884"/>
        <a:ext cx="8409184" cy="940613"/>
      </dsp:txXfrm>
    </dsp:sp>
    <dsp:sp modelId="{AFFFE272-A9D2-4802-9410-0B2F8DCCAF0A}">
      <dsp:nvSpPr>
        <dsp:cNvPr id="0" name=""/>
        <dsp:cNvSpPr/>
      </dsp:nvSpPr>
      <dsp:spPr>
        <a:xfrm>
          <a:off x="0" y="3460050"/>
          <a:ext cx="8510954" cy="79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600" kern="1200" dirty="0" smtClean="0"/>
            <a:t>4. Adoptar medidas para la actualización de la información</a:t>
          </a:r>
          <a:endParaRPr lang="es-UY" sz="2600" kern="1200" dirty="0"/>
        </a:p>
      </dsp:txBody>
      <dsp:txXfrm>
        <a:off x="39004" y="3499054"/>
        <a:ext cx="8432946" cy="720992"/>
      </dsp:txXfrm>
    </dsp:sp>
    <dsp:sp modelId="{5C026D89-9B6C-410B-BC22-B86A5676A0CD}">
      <dsp:nvSpPr>
        <dsp:cNvPr id="0" name=""/>
        <dsp:cNvSpPr/>
      </dsp:nvSpPr>
      <dsp:spPr>
        <a:xfrm>
          <a:off x="0" y="4506882"/>
          <a:ext cx="8510954" cy="799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600" kern="1200" dirty="0" smtClean="0"/>
            <a:t>5. Comunicar las modificaciones de los datos </a:t>
          </a:r>
          <a:endParaRPr lang="es-UY" sz="2600" kern="1200" dirty="0"/>
        </a:p>
      </dsp:txBody>
      <dsp:txXfrm>
        <a:off x="39004" y="4545886"/>
        <a:ext cx="8432946" cy="7209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E4E92-FD6D-4AD0-AD77-FB4A34E699B1}">
      <dsp:nvSpPr>
        <dsp:cNvPr id="0" name=""/>
        <dsp:cNvSpPr/>
      </dsp:nvSpPr>
      <dsp:spPr>
        <a:xfrm>
          <a:off x="3466" y="487745"/>
          <a:ext cx="2085332" cy="250239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300" b="1" kern="1200" dirty="0"/>
        </a:p>
      </dsp:txBody>
      <dsp:txXfrm rot="16200000">
        <a:off x="-813983" y="1305196"/>
        <a:ext cx="2051967" cy="417066"/>
      </dsp:txXfrm>
    </dsp:sp>
    <dsp:sp modelId="{3E41F285-0A7F-4DB5-9F89-F41E5F10DDD6}">
      <dsp:nvSpPr>
        <dsp:cNvPr id="0" name=""/>
        <dsp:cNvSpPr/>
      </dsp:nvSpPr>
      <dsp:spPr>
        <a:xfrm>
          <a:off x="420533" y="487745"/>
          <a:ext cx="1553572" cy="2502399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Sociedades que cotizan en Bolsas de Valores</a:t>
          </a:r>
          <a:endParaRPr lang="es-UY" sz="2000" kern="1200" dirty="0"/>
        </a:p>
      </dsp:txBody>
      <dsp:txXfrm>
        <a:off x="420533" y="487745"/>
        <a:ext cx="1553572" cy="2502399"/>
      </dsp:txXfrm>
    </dsp:sp>
    <dsp:sp modelId="{2BE6C6A8-9C16-4C54-A7F1-B008BD6018F1}">
      <dsp:nvSpPr>
        <dsp:cNvPr id="0" name=""/>
        <dsp:cNvSpPr/>
      </dsp:nvSpPr>
      <dsp:spPr>
        <a:xfrm>
          <a:off x="2161786" y="487745"/>
          <a:ext cx="2085332" cy="250239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300" kern="1200" dirty="0"/>
        </a:p>
      </dsp:txBody>
      <dsp:txXfrm rot="16200000">
        <a:off x="1344335" y="1305196"/>
        <a:ext cx="2051967" cy="417066"/>
      </dsp:txXfrm>
    </dsp:sp>
    <dsp:sp modelId="{272BF928-0C5E-4D91-ACF3-7A8556097B98}">
      <dsp:nvSpPr>
        <dsp:cNvPr id="0" name=""/>
        <dsp:cNvSpPr/>
      </dsp:nvSpPr>
      <dsp:spPr>
        <a:xfrm rot="5400000">
          <a:off x="1988429" y="2475488"/>
          <a:ext cx="367567" cy="31279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256833-1769-427E-8B45-22066D080055}">
      <dsp:nvSpPr>
        <dsp:cNvPr id="0" name=""/>
        <dsp:cNvSpPr/>
      </dsp:nvSpPr>
      <dsp:spPr>
        <a:xfrm>
          <a:off x="2578852" y="487745"/>
          <a:ext cx="1553572" cy="2502399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800" kern="1200" dirty="0" smtClean="0"/>
            <a:t>Sociedades cuyas participaciones patrimoniales son propiedad de entidades que cotizan en Bolsas de Valores</a:t>
          </a:r>
          <a:endParaRPr lang="es-UY" sz="1800" kern="1200" dirty="0"/>
        </a:p>
      </dsp:txBody>
      <dsp:txXfrm>
        <a:off x="2578852" y="487745"/>
        <a:ext cx="1553572" cy="2502399"/>
      </dsp:txXfrm>
    </dsp:sp>
    <dsp:sp modelId="{EEECA2CA-C1C2-4C8A-8298-C18049B12132}">
      <dsp:nvSpPr>
        <dsp:cNvPr id="0" name=""/>
        <dsp:cNvSpPr/>
      </dsp:nvSpPr>
      <dsp:spPr>
        <a:xfrm>
          <a:off x="4320105" y="487745"/>
          <a:ext cx="2085332" cy="250239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300" kern="1200" dirty="0"/>
        </a:p>
      </dsp:txBody>
      <dsp:txXfrm rot="16200000">
        <a:off x="3502654" y="1305196"/>
        <a:ext cx="2051967" cy="417066"/>
      </dsp:txXfrm>
    </dsp:sp>
    <dsp:sp modelId="{CE268363-C68B-4669-8935-25F2DB386E1C}">
      <dsp:nvSpPr>
        <dsp:cNvPr id="0" name=""/>
        <dsp:cNvSpPr/>
      </dsp:nvSpPr>
      <dsp:spPr>
        <a:xfrm rot="5400000">
          <a:off x="4146748" y="2475488"/>
          <a:ext cx="367567" cy="31279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8E08E3-EAA5-44D8-8B13-40F3AB954983}">
      <dsp:nvSpPr>
        <dsp:cNvPr id="0" name=""/>
        <dsp:cNvSpPr/>
      </dsp:nvSpPr>
      <dsp:spPr>
        <a:xfrm>
          <a:off x="4737171" y="487745"/>
          <a:ext cx="1553572" cy="2502399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Fideicomisos y fondos de inversión del exterior</a:t>
          </a:r>
          <a:endParaRPr lang="es-UY" sz="2000" kern="1200" dirty="0"/>
        </a:p>
      </dsp:txBody>
      <dsp:txXfrm>
        <a:off x="4737171" y="487745"/>
        <a:ext cx="1553572" cy="2502399"/>
      </dsp:txXfrm>
    </dsp:sp>
    <dsp:sp modelId="{5CAFE526-FD6A-480E-8C6A-D78EE766A4DF}">
      <dsp:nvSpPr>
        <dsp:cNvPr id="0" name=""/>
        <dsp:cNvSpPr/>
      </dsp:nvSpPr>
      <dsp:spPr>
        <a:xfrm>
          <a:off x="6478424" y="487745"/>
          <a:ext cx="2085332" cy="2502399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102235" bIns="0" numCol="1" spcCol="1270" anchor="t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2300" kern="1200" dirty="0"/>
        </a:p>
      </dsp:txBody>
      <dsp:txXfrm rot="16200000">
        <a:off x="5660974" y="1305196"/>
        <a:ext cx="2051967" cy="417066"/>
      </dsp:txXfrm>
    </dsp:sp>
    <dsp:sp modelId="{B3931E07-17DF-4584-8B26-46FB9F791F46}">
      <dsp:nvSpPr>
        <dsp:cNvPr id="0" name=""/>
        <dsp:cNvSpPr/>
      </dsp:nvSpPr>
      <dsp:spPr>
        <a:xfrm rot="5400000">
          <a:off x="6305067" y="2475488"/>
          <a:ext cx="367567" cy="312799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F1CA05-5A63-46B3-BB80-FF78B8D6989F}">
      <dsp:nvSpPr>
        <dsp:cNvPr id="0" name=""/>
        <dsp:cNvSpPr/>
      </dsp:nvSpPr>
      <dsp:spPr>
        <a:xfrm>
          <a:off x="6895491" y="487745"/>
          <a:ext cx="1553572" cy="2502399"/>
        </a:xfrm>
        <a:prstGeom prst="rect">
          <a:avLst/>
        </a:prstGeom>
        <a:noFill/>
        <a:ln w="55000" cap="flat" cmpd="thickThin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000" kern="1200" dirty="0" smtClean="0"/>
            <a:t>Sociedades conyugales y condominios</a:t>
          </a:r>
          <a:endParaRPr lang="es-UY" sz="2000" kern="1200" dirty="0"/>
        </a:p>
      </dsp:txBody>
      <dsp:txXfrm>
        <a:off x="6895491" y="487745"/>
        <a:ext cx="1553572" cy="25023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3397F-06D3-4BA0-B40C-078C5B4DD6B4}">
      <dsp:nvSpPr>
        <dsp:cNvPr id="0" name=""/>
        <dsp:cNvSpPr/>
      </dsp:nvSpPr>
      <dsp:spPr>
        <a:xfrm>
          <a:off x="0" y="11378"/>
          <a:ext cx="808892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200" kern="1200" dirty="0" smtClean="0"/>
            <a:t>1. Porcentajes de Capital Integrado/Patrimonio</a:t>
          </a:r>
          <a:endParaRPr lang="es-UY" sz="2200" kern="1200" dirty="0"/>
        </a:p>
      </dsp:txBody>
      <dsp:txXfrm>
        <a:off x="42663" y="54041"/>
        <a:ext cx="8003597" cy="788627"/>
      </dsp:txXfrm>
    </dsp:sp>
    <dsp:sp modelId="{1EB36D59-45E8-4733-B5AF-9E88D686533D}">
      <dsp:nvSpPr>
        <dsp:cNvPr id="0" name=""/>
        <dsp:cNvSpPr/>
      </dsp:nvSpPr>
      <dsp:spPr>
        <a:xfrm>
          <a:off x="0" y="948692"/>
          <a:ext cx="808892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200" kern="1200" dirty="0" smtClean="0"/>
            <a:t>2. Modificaciones de información registrada</a:t>
          </a:r>
          <a:endParaRPr lang="es-UY" sz="2200" kern="1200" dirty="0"/>
        </a:p>
      </dsp:txBody>
      <dsp:txXfrm>
        <a:off x="42663" y="991355"/>
        <a:ext cx="8003597" cy="788627"/>
      </dsp:txXfrm>
    </dsp:sp>
    <dsp:sp modelId="{D808A62D-BB6A-4741-8517-FEC4AB30745D}">
      <dsp:nvSpPr>
        <dsp:cNvPr id="0" name=""/>
        <dsp:cNvSpPr/>
      </dsp:nvSpPr>
      <dsp:spPr>
        <a:xfrm>
          <a:off x="0" y="1886005"/>
          <a:ext cx="8088923" cy="8739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2200" kern="1200" dirty="0" smtClean="0"/>
            <a:t>3. Ser entidades exceptuadas de identificar literales a, b y c del art. 7 Decreto166/017  (Excepciones de identificar)</a:t>
          </a:r>
          <a:endParaRPr lang="es-UY" sz="2200" kern="1200" dirty="0"/>
        </a:p>
      </dsp:txBody>
      <dsp:txXfrm>
        <a:off x="42663" y="1928668"/>
        <a:ext cx="8003597" cy="7886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49D672-10A5-47CB-B598-68EC7A440506}">
      <dsp:nvSpPr>
        <dsp:cNvPr id="0" name=""/>
        <dsp:cNvSpPr/>
      </dsp:nvSpPr>
      <dsp:spPr>
        <a:xfrm>
          <a:off x="2054436" y="-146737"/>
          <a:ext cx="3293405" cy="164670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Declaración Jurada firmada por representante: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1200" kern="1200" dirty="0"/>
        </a:p>
      </dsp:txBody>
      <dsp:txXfrm>
        <a:off x="2102666" y="-98507"/>
        <a:ext cx="3196945" cy="1550242"/>
      </dsp:txXfrm>
    </dsp:sp>
    <dsp:sp modelId="{9ECA75FA-41BB-4C1E-8B9C-C21A02426597}">
      <dsp:nvSpPr>
        <dsp:cNvPr id="0" name=""/>
        <dsp:cNvSpPr/>
      </dsp:nvSpPr>
      <dsp:spPr>
        <a:xfrm rot="5485985">
          <a:off x="2970217" y="2072511"/>
          <a:ext cx="1377582" cy="57634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4100" kern="1200"/>
        </a:p>
      </dsp:txBody>
      <dsp:txXfrm rot="10800000">
        <a:off x="3143121" y="2187780"/>
        <a:ext cx="1031774" cy="345808"/>
      </dsp:txXfrm>
    </dsp:sp>
    <dsp:sp modelId="{E0E57089-B256-4737-A2F0-A5910B02E3EB}">
      <dsp:nvSpPr>
        <dsp:cNvPr id="0" name=""/>
        <dsp:cNvSpPr/>
      </dsp:nvSpPr>
      <dsp:spPr>
        <a:xfrm>
          <a:off x="1586844" y="3221404"/>
          <a:ext cx="4043676" cy="23018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600" kern="1200" dirty="0" smtClean="0"/>
            <a:t>Contendiendo: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600" kern="1200" dirty="0" smtClean="0"/>
            <a:t> </a:t>
          </a:r>
          <a:r>
            <a:rPr lang="es-UY" sz="1600" kern="1200" dirty="0" smtClean="0">
              <a:sym typeface="Wingdings"/>
            </a:rPr>
            <a:t></a:t>
          </a:r>
          <a:r>
            <a:rPr lang="es-UY" sz="1600" kern="1200" dirty="0" smtClean="0"/>
            <a:t> Datos del BF (control directo o indirecto);</a:t>
          </a:r>
          <a:br>
            <a:rPr lang="es-UY" sz="1600" kern="1200" dirty="0" smtClean="0"/>
          </a:br>
          <a:r>
            <a:rPr lang="es-UY" sz="1600" kern="1200" dirty="0" smtClean="0">
              <a:sym typeface="Wingdings"/>
            </a:rPr>
            <a:t></a:t>
          </a:r>
          <a:r>
            <a:rPr lang="es-UY" sz="1600" kern="1200" dirty="0" smtClean="0"/>
            <a:t> Datos de los Titulares de </a:t>
          </a:r>
          <a:r>
            <a:rPr lang="es-UY" sz="1600" kern="1200" dirty="0" smtClean="0"/>
            <a:t>Participaciones Patrimoniales Nominativas </a:t>
          </a:r>
          <a:r>
            <a:rPr lang="es-UY" sz="1600" kern="1200" dirty="0" smtClean="0"/>
            <a:t>(personas físicas, jurídicas u otras entidades, desmembramiento de dominio)</a:t>
          </a:r>
          <a:br>
            <a:rPr lang="es-UY" sz="1600" kern="1200" dirty="0" smtClean="0"/>
          </a:br>
          <a:endParaRPr lang="es-UY" sz="1600" kern="1200" dirty="0"/>
        </a:p>
      </dsp:txBody>
      <dsp:txXfrm>
        <a:off x="1654264" y="3288824"/>
        <a:ext cx="3908836" cy="2167036"/>
      </dsp:txXfrm>
    </dsp:sp>
    <dsp:sp modelId="{305E017E-80C9-45AC-A9A2-0B4A7A8BF9E7}">
      <dsp:nvSpPr>
        <dsp:cNvPr id="0" name=""/>
        <dsp:cNvSpPr/>
      </dsp:nvSpPr>
      <dsp:spPr>
        <a:xfrm rot="16285985">
          <a:off x="2970217" y="2072511"/>
          <a:ext cx="1377582" cy="57634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UY" sz="4100" kern="1200"/>
        </a:p>
      </dsp:txBody>
      <dsp:txXfrm>
        <a:off x="3143121" y="2187780"/>
        <a:ext cx="1031774" cy="34580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45D26-C11D-40A1-9C73-1A5175136C84}">
      <dsp:nvSpPr>
        <dsp:cNvPr id="0" name=""/>
        <dsp:cNvSpPr/>
      </dsp:nvSpPr>
      <dsp:spPr>
        <a:xfrm>
          <a:off x="37" y="443215"/>
          <a:ext cx="3589198" cy="1435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800" b="1" kern="1200" dirty="0" smtClean="0"/>
            <a:t>Nuevas entidades o entidades que devinieren obligadas</a:t>
          </a:r>
          <a:endParaRPr lang="es-UY" sz="1800" kern="1200" dirty="0"/>
        </a:p>
      </dsp:txBody>
      <dsp:txXfrm>
        <a:off x="37" y="443215"/>
        <a:ext cx="3589198" cy="1435679"/>
      </dsp:txXfrm>
    </dsp:sp>
    <dsp:sp modelId="{6C570D6A-55EF-43A3-9852-AA50FE9BB903}">
      <dsp:nvSpPr>
        <dsp:cNvPr id="0" name=""/>
        <dsp:cNvSpPr/>
      </dsp:nvSpPr>
      <dsp:spPr>
        <a:xfrm>
          <a:off x="0" y="1878895"/>
          <a:ext cx="3589198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000" kern="1200" dirty="0" smtClean="0">
              <a:solidFill>
                <a:schemeClr val="accent1">
                  <a:lumMod val="75000"/>
                </a:schemeClr>
              </a:solidFill>
            </a:rPr>
            <a:t>30 días a partir de la fecha de su efectiva formalización, o de los supuestos por los cuales devinieren obligadas</a:t>
          </a:r>
          <a:endParaRPr lang="es-UY" sz="20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0" y="1878895"/>
        <a:ext cx="3589198" cy="2854800"/>
      </dsp:txXfrm>
    </dsp:sp>
    <dsp:sp modelId="{D27CF19B-8CAE-4089-A397-740F012492D5}">
      <dsp:nvSpPr>
        <dsp:cNvPr id="0" name=""/>
        <dsp:cNvSpPr/>
      </dsp:nvSpPr>
      <dsp:spPr>
        <a:xfrm>
          <a:off x="4091723" y="443215"/>
          <a:ext cx="3589198" cy="1435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UY" sz="1800" b="1" kern="1200" dirty="0" smtClean="0"/>
            <a:t>Para la Modificaciones de datos (BF y Titulares de PPN</a:t>
          </a:r>
          <a:r>
            <a:rPr lang="es-UY" sz="1500" b="1" kern="1200" dirty="0" smtClean="0"/>
            <a:t>)</a:t>
          </a:r>
          <a:endParaRPr lang="es-UY" sz="1500" kern="1200" dirty="0"/>
        </a:p>
      </dsp:txBody>
      <dsp:txXfrm>
        <a:off x="4091723" y="443215"/>
        <a:ext cx="3589198" cy="1435679"/>
      </dsp:txXfrm>
    </dsp:sp>
    <dsp:sp modelId="{31E5421C-03C9-4684-83EB-FFDBAB60913A}">
      <dsp:nvSpPr>
        <dsp:cNvPr id="0" name=""/>
        <dsp:cNvSpPr/>
      </dsp:nvSpPr>
      <dsp:spPr>
        <a:xfrm>
          <a:off x="4091723" y="1878895"/>
          <a:ext cx="3589198" cy="285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000" kern="1200" dirty="0" smtClean="0">
              <a:solidFill>
                <a:schemeClr val="accent1">
                  <a:lumMod val="75000"/>
                </a:schemeClr>
              </a:solidFill>
            </a:rPr>
            <a:t>45 días de su verificación; </a:t>
          </a:r>
          <a:endParaRPr lang="es-UY" sz="2000" kern="1200" dirty="0">
            <a:solidFill>
              <a:schemeClr val="accent1">
                <a:lumMod val="75000"/>
              </a:schemeClr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UY" sz="2000" kern="1200" dirty="0" smtClean="0">
              <a:solidFill>
                <a:schemeClr val="accent1">
                  <a:lumMod val="75000"/>
                </a:schemeClr>
              </a:solidFill>
            </a:rPr>
            <a:t>90 días en caso entidades no residentes; </a:t>
          </a:r>
          <a:endParaRPr lang="es-UY" sz="20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4091723" y="1878895"/>
        <a:ext cx="3589198" cy="28548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622799" y="1"/>
            <a:ext cx="4301543" cy="3412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B3322A-AF17-4236-8859-B25FB5A5A70A}" type="datetimeFigureOut">
              <a:rPr lang="es-ES" smtClean="0"/>
              <a:t>19/10/2023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6456399"/>
            <a:ext cx="4301543" cy="3412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622799" y="6456399"/>
            <a:ext cx="4301543" cy="3412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CA7A11-520B-4B38-9FDC-9BAFF5E4A1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7302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3516313" y="595313"/>
            <a:ext cx="3908425" cy="2930525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lvl="0"/>
            <a:r>
              <a:rPr lang="es-UY" noProof="0"/>
              <a:t>                                   </a:t>
            </a: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1093768" y="3713416"/>
            <a:ext cx="8754744" cy="35184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lvl="0"/>
            <a:r>
              <a:rPr lang="es-UY" noProof="0"/>
              <a:t>Pulse para editar el formato de las notas</a:t>
            </a:r>
          </a:p>
        </p:txBody>
      </p:sp>
      <p:sp>
        <p:nvSpPr>
          <p:cNvPr id="135" name="PlaceHolder 3"/>
          <p:cNvSpPr>
            <a:spLocks noGrp="1"/>
          </p:cNvSpPr>
          <p:nvPr>
            <p:ph type="hdr"/>
          </p:nvPr>
        </p:nvSpPr>
        <p:spPr>
          <a:xfrm>
            <a:off x="2" y="0"/>
            <a:ext cx="4749621" cy="3911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es-UY"/>
              <a:t>&lt;cabecera&gt;</a:t>
            </a:r>
          </a:p>
        </p:txBody>
      </p:sp>
      <p:sp>
        <p:nvSpPr>
          <p:cNvPr id="136" name="PlaceHolder 4"/>
          <p:cNvSpPr>
            <a:spLocks noGrp="1"/>
          </p:cNvSpPr>
          <p:nvPr>
            <p:ph type="dt"/>
          </p:nvPr>
        </p:nvSpPr>
        <p:spPr>
          <a:xfrm>
            <a:off x="6192661" y="0"/>
            <a:ext cx="4749620" cy="3911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es-UY"/>
              <a:t>&lt;fecha/hora&gt;</a:t>
            </a:r>
          </a:p>
        </p:txBody>
      </p:sp>
      <p:sp>
        <p:nvSpPr>
          <p:cNvPr id="137" name="PlaceHolder 5"/>
          <p:cNvSpPr>
            <a:spLocks noGrp="1"/>
          </p:cNvSpPr>
          <p:nvPr>
            <p:ph type="ftr"/>
          </p:nvPr>
        </p:nvSpPr>
        <p:spPr>
          <a:xfrm>
            <a:off x="2" y="7426831"/>
            <a:ext cx="4749621" cy="391192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es-UY"/>
              <a:t>&lt;pie de página&gt;</a:t>
            </a:r>
          </a:p>
        </p:txBody>
      </p:sp>
      <p:sp>
        <p:nvSpPr>
          <p:cNvPr id="138" name="PlaceHolder 6"/>
          <p:cNvSpPr>
            <a:spLocks noGrp="1"/>
          </p:cNvSpPr>
          <p:nvPr>
            <p:ph type="sldNum"/>
          </p:nvPr>
        </p:nvSpPr>
        <p:spPr>
          <a:xfrm>
            <a:off x="6192661" y="7426831"/>
            <a:ext cx="4749620" cy="391192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787AE46-C8FD-49BC-9018-85FC699FBD2E}" type="slidenum">
              <a:rPr lang="es-UY" altLang="es-ES"/>
              <a:pPr>
                <a:defRPr/>
              </a:pPr>
              <a:t>‹Nº›</a:t>
            </a:fld>
            <a:endParaRPr lang="es-UY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26476838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10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0220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11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22849595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12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2772149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13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333389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14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5053653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15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2905098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16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533289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17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5961449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18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6919504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19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661143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2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2933308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20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5609533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34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062357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3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414715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4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567509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5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968179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6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108815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7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19449195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8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22821940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787AE46-C8FD-49BC-9018-85FC699FBD2E}" type="slidenum">
              <a:rPr lang="es-UY" altLang="es-ES" smtClean="0"/>
              <a:pPr>
                <a:defRPr/>
              </a:pPr>
              <a:t>9</a:t>
            </a:fld>
            <a:endParaRPr lang="es-UY" altLang="es-ES"/>
          </a:p>
        </p:txBody>
      </p:sp>
    </p:spTree>
    <p:extLst>
      <p:ext uri="{BB962C8B-B14F-4D97-AF65-F5344CB8AC3E}">
        <p14:creationId xmlns:p14="http://schemas.microsoft.com/office/powerpoint/2010/main" val="3045301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38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5211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378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686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51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24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003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4712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7200" y="1882800"/>
            <a:ext cx="8229240" cy="4571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14975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24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160818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45834-53BD-4C8F-B791-CD5378F4150E}" type="datetimeFigureOut">
              <a:rPr lang="en-US" smtClean="0"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7796-F675-488F-AC46-C88938C803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98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40158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882800"/>
            <a:ext cx="40158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24106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59376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7200" y="267480"/>
            <a:ext cx="8229240" cy="6484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6548399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882800"/>
            <a:ext cx="40158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7087144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4015800" cy="4571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71375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4271040"/>
            <a:ext cx="82292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66452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82292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7200" y="4271040"/>
            <a:ext cx="822924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2476122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88280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7200" y="427104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674240" y="4271040"/>
            <a:ext cx="40158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916852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</p:spPr>
        <p:txBody>
          <a:bodyPr lIns="0" tIns="0" rIns="0" bIns="0"/>
          <a:lstStyle/>
          <a:p>
            <a:endParaRPr lang="es-UY"/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88280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3239640" y="188280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022080" y="188280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7200" y="427104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3239640" y="427104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022080" y="4271040"/>
            <a:ext cx="2649600" cy="2180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12658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83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82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162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506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24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74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702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675033-0F27-4CCC-ADB0-4C92E6AC5463}" type="datetimeFigureOut">
              <a:rPr lang="es-UY" smtClean="0"/>
              <a:pPr>
                <a:defRPr/>
              </a:pPr>
              <a:t>19/10/2023</a:t>
            </a:fld>
            <a:endParaRPr lang="es-UY"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4AF4C5F-DCBE-40FA-B97A-EC182B862F84}" type="slidenum">
              <a:rPr lang="es-UY" altLang="es-ES" smtClean="0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14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55" r:id="rId3"/>
    <p:sldLayoutId id="2147484256" r:id="rId4"/>
    <p:sldLayoutId id="2147484257" r:id="rId5"/>
    <p:sldLayoutId id="2147484258" r:id="rId6"/>
    <p:sldLayoutId id="2147484259" r:id="rId7"/>
    <p:sldLayoutId id="2147484260" r:id="rId8"/>
    <p:sldLayoutId id="2147484261" r:id="rId9"/>
    <p:sldLayoutId id="2147484262" r:id="rId10"/>
    <p:sldLayoutId id="2147484263" r:id="rId11"/>
    <p:sldLayoutId id="2147484264" r:id="rId12"/>
    <p:sldLayoutId id="2147484265" r:id="rId13"/>
    <p:sldLayoutId id="2147484266" r:id="rId14"/>
    <p:sldLayoutId id="2147484267" r:id="rId15"/>
    <p:sldLayoutId id="214748426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rotWithShape="0">
            <a:gsLst>
              <a:gs pos="0">
                <a:srgbClr val="04617B">
                  <a:alpha val="10196"/>
                </a:srgbClr>
              </a:gs>
              <a:gs pos="100000">
                <a:srgbClr val="04617B">
                  <a:alpha val="8235"/>
                </a:srgbClr>
              </a:gs>
            </a:gsLst>
            <a:lin ang="7998000"/>
          </a:gradFill>
          <a:ln>
            <a:noFill/>
          </a:ln>
          <a:effectLst>
            <a:outerShdw blurRad="63500" dist="25445" dir="14693110" algn="t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Line 2"/>
          <p:cNvSpPr/>
          <p:nvPr/>
        </p:nvSpPr>
        <p:spPr>
          <a:xfrm>
            <a:off x="0" y="6350"/>
            <a:ext cx="9137650" cy="6845300"/>
          </a:xfrm>
          <a:prstGeom prst="line">
            <a:avLst/>
          </a:prstGeom>
          <a:ln w="5040" cap="rnd">
            <a:solidFill>
              <a:schemeClr val="bg2">
                <a:tint val="55000"/>
                <a:satMod val="200000"/>
                <a:alpha val="3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Line 3"/>
          <p:cNvSpPr/>
          <p:nvPr/>
        </p:nvSpPr>
        <p:spPr>
          <a:xfrm flipH="1">
            <a:off x="6469063" y="4948238"/>
            <a:ext cx="2673350" cy="1900237"/>
          </a:xfrm>
          <a:prstGeom prst="line">
            <a:avLst/>
          </a:prstGeom>
          <a:ln w="6120" cap="rnd">
            <a:solidFill>
              <a:schemeClr val="bg2">
                <a:tint val="50000"/>
                <a:satMod val="200000"/>
                <a:alpha val="45000"/>
              </a:schemeClr>
            </a:solidFill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05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6670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s-UY" altLang="es-ES" smtClean="0"/>
          </a:p>
        </p:txBody>
      </p:sp>
      <p:sp>
        <p:nvSpPr>
          <p:cNvPr id="205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  <a:endParaRPr lang="es-UY" altLang="es-ES" smtClean="0"/>
          </a:p>
          <a:p>
            <a:pPr lvl="1"/>
            <a:r>
              <a:rPr lang="es-ES" altLang="es-ES" smtClean="0"/>
              <a:t>Segundo nivel</a:t>
            </a:r>
            <a:endParaRPr lang="es-UY" altLang="es-ES" smtClean="0"/>
          </a:p>
          <a:p>
            <a:pPr lvl="2"/>
            <a:r>
              <a:rPr lang="es-ES" altLang="es-ES" smtClean="0"/>
              <a:t>Tercer nivel</a:t>
            </a:r>
            <a:endParaRPr lang="es-UY" altLang="es-ES" smtClean="0"/>
          </a:p>
          <a:p>
            <a:pPr lvl="3"/>
            <a:r>
              <a:rPr lang="es-ES" altLang="es-ES" smtClean="0"/>
              <a:t>Cuarto nivel</a:t>
            </a:r>
            <a:endParaRPr lang="es-UY" altLang="es-ES" smtClean="0"/>
          </a:p>
          <a:p>
            <a:pPr lvl="4"/>
            <a:r>
              <a:rPr lang="es-ES" altLang="es-ES" smtClean="0"/>
              <a:t>Quinto nivel</a:t>
            </a:r>
            <a:endParaRPr lang="es-UY" altLang="es-ES" smtClean="0"/>
          </a:p>
        </p:txBody>
      </p:sp>
      <p:sp>
        <p:nvSpPr>
          <p:cNvPr id="50" name="PlaceHolder 6"/>
          <p:cNvSpPr>
            <a:spLocks noGrp="1"/>
          </p:cNvSpPr>
          <p:nvPr>
            <p:ph type="dt"/>
          </p:nvPr>
        </p:nvSpPr>
        <p:spPr>
          <a:xfrm>
            <a:off x="4791075" y="6480175"/>
            <a:ext cx="2133600" cy="301625"/>
          </a:xfrm>
          <a:prstGeom prst="rect">
            <a:avLst/>
          </a:prstGeom>
        </p:spPr>
        <p:txBody>
          <a:bodyPr anchor="b">
            <a:noAutofit/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000" spc="-1">
                <a:solidFill>
                  <a:srgbClr val="000000"/>
                </a:solidFill>
                <a:latin typeface="Century Gothic"/>
                <a:cs typeface="+mn-cs"/>
              </a:defRPr>
            </a:lvl1pPr>
          </a:lstStyle>
          <a:p>
            <a:pPr>
              <a:defRPr/>
            </a:pPr>
            <a:fld id="{4ADD8A39-0508-471D-AA79-6476CE6F10BE}" type="datetimeFigureOut">
              <a:rPr lang="es-UY"/>
              <a:pPr>
                <a:defRPr/>
              </a:pPr>
              <a:t>24/10/2023</a:t>
            </a:fld>
            <a:endParaRPr lang="es-UY"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ftr"/>
          </p:nvPr>
        </p:nvSpPr>
        <p:spPr>
          <a:xfrm>
            <a:off x="457200" y="6481763"/>
            <a:ext cx="4259263" cy="300037"/>
          </a:xfrm>
          <a:prstGeom prst="rect">
            <a:avLst/>
          </a:prstGeom>
        </p:spPr>
        <p:txBody>
          <a:bodyPr anchor="b">
            <a:noAutofit/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2400" spc="-1">
                <a:latin typeface="Times New Roman"/>
                <a:cs typeface="+mn-cs"/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52" name="PlaceHolder 8"/>
          <p:cNvSpPr>
            <a:spLocks noGrp="1"/>
          </p:cNvSpPr>
          <p:nvPr>
            <p:ph type="sldNum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Century Gothic" panose="020B0502020202020204" pitchFamily="34" charset="0"/>
              </a:defRPr>
            </a:lvl1pPr>
          </a:lstStyle>
          <a:p>
            <a:pPr>
              <a:defRPr/>
            </a:pPr>
            <a:fld id="{1029F887-FC52-4F88-A54F-7E71A6A4DD98}" type="slidenum">
              <a:rPr lang="es-UY" altLang="es-ES"/>
              <a:pPr>
                <a:defRPr/>
              </a:pPr>
              <a:t>‹Nº›</a:t>
            </a:fld>
            <a:endParaRPr lang="es-UY" altLang="es-E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9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  <p:sldLayoutId id="2147484281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DejaVu Sans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mailto:plaburu@presidencia.gub.uy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720436"/>
            <a:ext cx="8785225" cy="602672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OECD LATIN AMERICA ACADEMY FOR TAX CRIME AND FINANCIAL INVESTIGATION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Managing Financial Investigations (Intermediate)</a:t>
            </a:r>
            <a:endParaRPr lang="es-UY" sz="28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600" dirty="0">
              <a:solidFill>
                <a:schemeClr val="tx2"/>
              </a:solidFill>
              <a:latin typeface="+mj-lt"/>
            </a:endParaRPr>
          </a:p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600" dirty="0">
                <a:solidFill>
                  <a:schemeClr val="tx2"/>
                </a:solidFill>
                <a:latin typeface="+mj-lt"/>
              </a:rPr>
              <a:t>			</a:t>
            </a:r>
            <a:r>
              <a:rPr lang="es-UY" sz="3600" dirty="0" smtClean="0">
                <a:solidFill>
                  <a:schemeClr val="tx2"/>
                </a:solidFill>
                <a:latin typeface="+mj-lt"/>
              </a:rPr>
              <a:t>            </a:t>
            </a:r>
            <a:r>
              <a:rPr lang="es-ES" altLang="es-GT" sz="4400" b="1" i="1" dirty="0" smtClean="0">
                <a:solidFill>
                  <a:schemeClr val="tx2"/>
                </a:solidFill>
                <a:latin typeface="+mj-lt"/>
              </a:rPr>
              <a:t>LAVADO DE </a:t>
            </a:r>
            <a:r>
              <a:rPr lang="es-ES" altLang="es-GT" sz="4400" b="1" i="1" dirty="0" smtClean="0">
                <a:solidFill>
                  <a:schemeClr val="tx2"/>
                </a:solidFill>
                <a:latin typeface="+mj-lt"/>
              </a:rPr>
              <a:t>ACTIVOS</a:t>
            </a: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4400" b="1" i="1" dirty="0" smtClean="0">
                <a:solidFill>
                  <a:schemeClr val="tx2"/>
                </a:solidFill>
                <a:latin typeface="+mj-lt"/>
              </a:rPr>
              <a:t>Régimen de Zonas Francas</a:t>
            </a: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4400" b="1" i="1" dirty="0" smtClean="0">
                <a:solidFill>
                  <a:schemeClr val="tx2"/>
                </a:solidFill>
                <a:latin typeface="+mj-lt"/>
              </a:rPr>
              <a:t>Beneficiario Final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  <a:p>
            <a:pPr marL="447675" indent="-381000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2800" b="1" dirty="0" smtClean="0">
                <a:solidFill>
                  <a:schemeClr val="tx2"/>
                </a:solidFill>
                <a:latin typeface="+mj-lt"/>
              </a:rPr>
              <a:t>Patricia </a:t>
            </a:r>
            <a:r>
              <a:rPr lang="es-ES" altLang="es-GT" sz="2800" b="1" dirty="0" err="1" smtClean="0">
                <a:solidFill>
                  <a:schemeClr val="tx2"/>
                </a:solidFill>
                <a:latin typeface="+mj-lt"/>
              </a:rPr>
              <a:t>Laburu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  <a:p>
            <a:pPr marL="447675" indent="-381000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2800" b="1" dirty="0" smtClean="0">
                <a:solidFill>
                  <a:schemeClr val="tx2"/>
                </a:solidFill>
                <a:latin typeface="+mj-lt"/>
              </a:rPr>
              <a:t>Uruguay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  <a:p>
            <a:pPr marL="447675" indent="-381000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2800" b="1" dirty="0" smtClean="0">
                <a:solidFill>
                  <a:schemeClr val="tx2"/>
                </a:solidFill>
                <a:latin typeface="+mj-lt"/>
              </a:rPr>
              <a:t>Octubre de 2023</a:t>
            </a:r>
          </a:p>
          <a:p>
            <a:pPr algn="ctr" eaLnBrk="1" hangingPunct="1">
              <a:defRPr/>
            </a:pPr>
            <a:endParaRPr lang="es-ES" sz="3200" b="1" dirty="0">
              <a:solidFill>
                <a:schemeClr val="accent1"/>
              </a:solidFill>
              <a:latin typeface="Arial" charset="0"/>
            </a:endParaRPr>
          </a:p>
          <a:p>
            <a:pPr algn="ctr" eaLnBrk="1" hangingPunct="1">
              <a:defRPr/>
            </a:pPr>
            <a:endParaRPr lang="es-UY" sz="2800" b="1" dirty="0">
              <a:solidFill>
                <a:schemeClr val="accent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80110"/>
            <a:ext cx="8785225" cy="6034954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000" dirty="0">
              <a:solidFill>
                <a:srgbClr val="000000"/>
              </a:solidFill>
              <a:latin typeface="Century Gothic" pitchFamily="34" charset="0"/>
            </a:endParaRPr>
          </a:p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		</a:t>
            </a:r>
            <a:endParaRPr lang="es-UY" sz="3200" dirty="0" smtClean="0">
              <a:solidFill>
                <a:srgbClr val="0B5394"/>
              </a:solidFill>
              <a:latin typeface="Arial" charset="0"/>
            </a:endParaRPr>
          </a:p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200" dirty="0" smtClean="0">
              <a:solidFill>
                <a:srgbClr val="0B5394"/>
              </a:solidFill>
              <a:latin typeface="Arial" charset="0"/>
            </a:endParaRPr>
          </a:p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NO FINANCIEROS EN REGIMEN DE ZONAS FRANCAS </a:t>
            </a: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r>
              <a:rPr lang="es-ES" altLang="es-GT" sz="2800" dirty="0" smtClean="0">
                <a:solidFill>
                  <a:schemeClr val="tx2"/>
                </a:solidFill>
              </a:rPr>
              <a:t>Con carácter residual ingresan todas aquellas actividades y servicios de carácter no financiero</a:t>
            </a:r>
            <a:endParaRPr lang="es-ES" altLang="es-GT" sz="2800" dirty="0" smtClean="0">
              <a:solidFill>
                <a:schemeClr val="tx2"/>
              </a:solidFill>
            </a:endParaRP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1943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484910"/>
            <a:ext cx="8785225" cy="6109854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RIESGO DE LAFT</a:t>
            </a:r>
          </a:p>
          <a:p>
            <a:pPr algn="just" eaLnBrk="1" hangingPunct="1"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  <a:p>
            <a:pPr algn="just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just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just">
              <a:defRPr/>
            </a:pPr>
            <a:r>
              <a:rPr lang="es-UY" altLang="es-GT" sz="3200" dirty="0" smtClean="0">
                <a:solidFill>
                  <a:schemeClr val="tx2"/>
                </a:solidFill>
              </a:rPr>
              <a:t>Distintos documentos señalan tipologías </a:t>
            </a:r>
            <a:r>
              <a:rPr lang="es-UY" altLang="es-GT" sz="3200" dirty="0">
                <a:solidFill>
                  <a:schemeClr val="tx2"/>
                </a:solidFill>
              </a:rPr>
              <a:t>e indicadores que </a:t>
            </a:r>
            <a:r>
              <a:rPr lang="es-UY" altLang="es-GT" sz="3200" dirty="0" smtClean="0">
                <a:solidFill>
                  <a:schemeClr val="tx2"/>
                </a:solidFill>
              </a:rPr>
              <a:t>pueden presentarse en el sector </a:t>
            </a:r>
            <a:r>
              <a:rPr lang="es-UY" altLang="es-GT" sz="3200" dirty="0">
                <a:solidFill>
                  <a:schemeClr val="tx2"/>
                </a:solidFill>
              </a:rPr>
              <a:t>para el </a:t>
            </a:r>
            <a:r>
              <a:rPr lang="es-UY" altLang="es-GT" sz="3200" dirty="0" smtClean="0">
                <a:solidFill>
                  <a:schemeClr val="tx2"/>
                </a:solidFill>
              </a:rPr>
              <a:t>LA/FT</a:t>
            </a:r>
            <a:endParaRPr lang="es-ES" altLang="es-GT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661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59293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RIESGO DE LAFT</a:t>
            </a: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es-ES" altLang="es-GT" sz="3200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Riesgo geográfico: operaciones </a:t>
            </a:r>
            <a:r>
              <a:rPr lang="es-UY" altLang="es-GT" sz="2400" b="1" dirty="0">
                <a:solidFill>
                  <a:schemeClr val="tx2"/>
                </a:solidFill>
              </a:rPr>
              <a:t>de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usuarios de </a:t>
            </a:r>
            <a:r>
              <a:rPr lang="es-UY" altLang="es-GT" sz="2400" b="1" dirty="0">
                <a:solidFill>
                  <a:schemeClr val="tx2"/>
                </a:solidFill>
              </a:rPr>
              <a:t>ZZFF con personas físicas o jurídicas domiciliadas o provenientes de países de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mayor riesgo </a:t>
            </a:r>
            <a:r>
              <a:rPr lang="es-UY" altLang="es-GT" sz="2400" b="1" dirty="0">
                <a:solidFill>
                  <a:schemeClr val="tx2"/>
                </a:solidFill>
              </a:rPr>
              <a:t>de LA/FT/FP o alta incidencia de organizaciones criminales de accionar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transfronterizo.</a:t>
            </a: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es-UY" altLang="es-GT" sz="2400" b="1" dirty="0" smtClean="0">
                <a:solidFill>
                  <a:schemeClr val="tx2"/>
                </a:solidFill>
              </a:rPr>
              <a:t>Riesgo cliente: operaciones </a:t>
            </a:r>
            <a:r>
              <a:rPr lang="es-UY" altLang="es-GT" sz="2400" b="1" dirty="0">
                <a:solidFill>
                  <a:schemeClr val="tx2"/>
                </a:solidFill>
              </a:rPr>
              <a:t>en nombre de terceros que dificultan y/o obstaculizan la identificación del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beneficiario final </a:t>
            </a:r>
            <a:r>
              <a:rPr lang="es-UY" altLang="es-GT" sz="2400" b="1" dirty="0">
                <a:solidFill>
                  <a:schemeClr val="tx2"/>
                </a:solidFill>
              </a:rPr>
              <a:t>y/o el origen de los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fondos, uso de testaferro.</a:t>
            </a: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es-UY" altLang="es-GT" sz="2400" b="1" dirty="0">
                <a:solidFill>
                  <a:schemeClr val="tx2"/>
                </a:solidFill>
              </a:rPr>
              <a:t>R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iesgo operacional: la </a:t>
            </a:r>
            <a:r>
              <a:rPr lang="es-UY" altLang="es-GT" sz="2400" b="1" dirty="0">
                <a:solidFill>
                  <a:schemeClr val="tx2"/>
                </a:solidFill>
              </a:rPr>
              <a:t>sobrefacturación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o subfacturación </a:t>
            </a:r>
            <a:r>
              <a:rPr lang="es-UY" altLang="es-GT" sz="2400" b="1" dirty="0">
                <a:solidFill>
                  <a:schemeClr val="tx2"/>
                </a:solidFill>
              </a:rPr>
              <a:t>de bienes y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servicios (simulación </a:t>
            </a:r>
            <a:r>
              <a:rPr lang="es-UY" altLang="es-GT" sz="2400" b="1" dirty="0">
                <a:solidFill>
                  <a:schemeClr val="tx2"/>
                </a:solidFill>
              </a:rPr>
              <a:t>del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precio del </a:t>
            </a:r>
            <a:r>
              <a:rPr lang="es-UY" altLang="es-GT" sz="2400" b="1" dirty="0">
                <a:solidFill>
                  <a:schemeClr val="tx2"/>
                </a:solidFill>
              </a:rPr>
              <a:t>bien o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servicio </a:t>
            </a:r>
            <a:r>
              <a:rPr lang="es-UY" altLang="es-GT" sz="2400" b="1" dirty="0">
                <a:solidFill>
                  <a:schemeClr val="tx2"/>
                </a:solidFill>
              </a:rPr>
              <a:t>con el fin de transferir </a:t>
            </a:r>
            <a:r>
              <a:rPr lang="es-UY" altLang="es-GT" sz="2400" b="1" dirty="0" smtClean="0">
                <a:solidFill>
                  <a:schemeClr val="tx2"/>
                </a:solidFill>
              </a:rPr>
              <a:t>valor)</a:t>
            </a:r>
            <a:endParaRPr lang="es-ES" altLang="es-GT" sz="24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3387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59293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RIESGO DE LAFT</a:t>
            </a:r>
          </a:p>
          <a:p>
            <a:pPr algn="ctr">
              <a:defRPr/>
            </a:pPr>
            <a:r>
              <a:rPr lang="es-UY" sz="2800" b="1" dirty="0" smtClean="0">
                <a:solidFill>
                  <a:schemeClr val="tx2"/>
                </a:solidFill>
              </a:rPr>
              <a:t>Mitigantes</a:t>
            </a:r>
          </a:p>
          <a:p>
            <a:pPr algn="ctr">
              <a:defRPr/>
            </a:pPr>
            <a:endParaRPr lang="es-UY" sz="2800" b="1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Precios de Transferencia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endParaRPr lang="es-UY" sz="28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Precios </a:t>
            </a:r>
            <a:r>
              <a:rPr lang="es-UY" sz="2800" dirty="0">
                <a:solidFill>
                  <a:schemeClr val="tx2"/>
                </a:solidFill>
              </a:rPr>
              <a:t>o tarifas utilizados en las transacciones entre empresas relacionadas de un grupo económico, con el objetivo de garantizar que dichas transacciones se realicen a precios de mercado y cumplan con las regulaciones fiscales.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ü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Contribuye a </a:t>
            </a:r>
            <a:r>
              <a:rPr lang="es-UY" sz="2800" dirty="0">
                <a:solidFill>
                  <a:schemeClr val="tx2"/>
                </a:solidFill>
              </a:rPr>
              <a:t>prevenir la evasión fiscal y garantiza una distribución justa de los ingresos y los costos entre las entidades </a:t>
            </a:r>
            <a:r>
              <a:rPr lang="es-UY" sz="2800" dirty="0" smtClean="0">
                <a:solidFill>
                  <a:schemeClr val="tx2"/>
                </a:solidFill>
              </a:rPr>
              <a:t>relacionadas</a:t>
            </a:r>
            <a:endParaRPr lang="es-ES" altLang="es-GT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7139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59293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RIESGO DE LAFT</a:t>
            </a:r>
          </a:p>
          <a:p>
            <a:pPr algn="ctr">
              <a:defRPr/>
            </a:pPr>
            <a:r>
              <a:rPr lang="es-UY" sz="2800" b="1" dirty="0" smtClean="0">
                <a:solidFill>
                  <a:schemeClr val="tx2"/>
                </a:solidFill>
              </a:rPr>
              <a:t>Mitigantes</a:t>
            </a:r>
          </a:p>
          <a:p>
            <a:pPr algn="ctr">
              <a:defRPr/>
            </a:pPr>
            <a:endParaRPr lang="es-UY" sz="2800" b="1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Régimen </a:t>
            </a:r>
            <a:r>
              <a:rPr lang="es-UY" sz="2800" dirty="0">
                <a:solidFill>
                  <a:schemeClr val="tx2"/>
                </a:solidFill>
              </a:rPr>
              <a:t>de funcionamiento de </a:t>
            </a:r>
            <a:r>
              <a:rPr lang="es-UY" sz="2800" dirty="0" smtClean="0">
                <a:solidFill>
                  <a:schemeClr val="tx2"/>
                </a:solidFill>
              </a:rPr>
              <a:t>ZZFF con fuerte  </a:t>
            </a:r>
            <a:r>
              <a:rPr lang="es-UY" sz="2800" dirty="0">
                <a:solidFill>
                  <a:schemeClr val="tx2"/>
                </a:solidFill>
              </a:rPr>
              <a:t>control estatal </a:t>
            </a:r>
            <a:r>
              <a:rPr lang="es-UY" sz="2800" dirty="0" smtClean="0">
                <a:solidFill>
                  <a:schemeClr val="tx2"/>
                </a:solidFill>
              </a:rPr>
              <a:t>sobre la actividad</a:t>
            </a:r>
            <a:r>
              <a:rPr lang="es-UY" sz="2800" dirty="0">
                <a:solidFill>
                  <a:schemeClr val="tx2"/>
                </a:solidFill>
              </a:rPr>
              <a:t>.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Requisito de </a:t>
            </a:r>
            <a:r>
              <a:rPr lang="es-UY" sz="2800" dirty="0">
                <a:solidFill>
                  <a:schemeClr val="tx2"/>
                </a:solidFill>
              </a:rPr>
              <a:t>sustancia acorde a la actividad que se </a:t>
            </a:r>
            <a:r>
              <a:rPr lang="es-UY" sz="2800" dirty="0" smtClean="0">
                <a:solidFill>
                  <a:schemeClr val="tx2"/>
                </a:solidFill>
              </a:rPr>
              <a:t>desarrolla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Obligación </a:t>
            </a:r>
            <a:r>
              <a:rPr lang="es-UY" sz="2800" dirty="0">
                <a:solidFill>
                  <a:schemeClr val="tx2"/>
                </a:solidFill>
              </a:rPr>
              <a:t>de proporcionar información detallada sobre la </a:t>
            </a:r>
            <a:r>
              <a:rPr lang="es-UY" sz="2800" dirty="0" smtClean="0">
                <a:solidFill>
                  <a:schemeClr val="tx2"/>
                </a:solidFill>
              </a:rPr>
              <a:t>empresa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Exigencia </a:t>
            </a:r>
            <a:r>
              <a:rPr lang="es-UY" sz="2800" dirty="0">
                <a:solidFill>
                  <a:schemeClr val="tx2"/>
                </a:solidFill>
              </a:rPr>
              <a:t>de niveles mínimos de personal, la limitación a los plazos de autorización, etc</a:t>
            </a:r>
            <a:r>
              <a:rPr lang="es-UY" sz="2800" dirty="0" smtClean="0">
                <a:solidFill>
                  <a:schemeClr val="tx2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>
                <a:solidFill>
                  <a:schemeClr val="tx2"/>
                </a:solidFill>
              </a:rPr>
              <a:t>Sujetos obligados de </a:t>
            </a:r>
            <a:r>
              <a:rPr lang="es-UY" sz="2800" dirty="0" smtClean="0">
                <a:solidFill>
                  <a:schemeClr val="tx2"/>
                </a:solidFill>
              </a:rPr>
              <a:t>PLAFT </a:t>
            </a:r>
            <a:r>
              <a:rPr lang="es-UY" sz="2800" dirty="0">
                <a:solidFill>
                  <a:schemeClr val="tx2"/>
                </a:solidFill>
              </a:rPr>
              <a:t>(financieros y no financieros-APNFD)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endParaRPr lang="es-ES" altLang="es-GT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7253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64198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RIESGO DE LAFT</a:t>
            </a:r>
          </a:p>
          <a:p>
            <a:pPr algn="ctr">
              <a:defRPr/>
            </a:pPr>
            <a:r>
              <a:rPr lang="es-UY" sz="2800" b="1" dirty="0" smtClean="0">
                <a:solidFill>
                  <a:schemeClr val="tx2"/>
                </a:solidFill>
              </a:rPr>
              <a:t>Otras Mitigantes para evitar </a:t>
            </a:r>
          </a:p>
          <a:p>
            <a:pPr algn="ctr">
              <a:defRPr/>
            </a:pPr>
            <a:r>
              <a:rPr lang="es-UY" sz="2800" b="1" dirty="0" smtClean="0">
                <a:solidFill>
                  <a:schemeClr val="tx2"/>
                </a:solidFill>
              </a:rPr>
              <a:t>Régimen </a:t>
            </a:r>
            <a:r>
              <a:rPr lang="es-UY" sz="2800" b="1" dirty="0">
                <a:solidFill>
                  <a:schemeClr val="tx2"/>
                </a:solidFill>
              </a:rPr>
              <a:t>Fiscal Preferencial Nocivo</a:t>
            </a:r>
            <a:endParaRPr lang="es-ES" altLang="es-GT" sz="2800" b="1" dirty="0">
              <a:solidFill>
                <a:schemeClr val="tx2"/>
              </a:solidFill>
            </a:endParaRPr>
          </a:p>
          <a:p>
            <a:pPr algn="just">
              <a:defRPr/>
            </a:pP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Ficción </a:t>
            </a:r>
            <a:r>
              <a:rPr lang="es-UY" sz="2800" dirty="0">
                <a:solidFill>
                  <a:schemeClr val="tx2"/>
                </a:solidFill>
              </a:rPr>
              <a:t>jurídica al ubicar las ZZFF dentro del territorio aduanero nacional, pero considerando que la mercadería no está en territorio aduanero a efectos de tributos a la </a:t>
            </a:r>
            <a:r>
              <a:rPr lang="es-UY" sz="2800" dirty="0" smtClean="0">
                <a:solidFill>
                  <a:schemeClr val="tx2"/>
                </a:solidFill>
              </a:rPr>
              <a:t>importación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Levantamiento </a:t>
            </a:r>
            <a:r>
              <a:rPr lang="es-UY" sz="2800" dirty="0">
                <a:solidFill>
                  <a:schemeClr val="tx2"/>
                </a:solidFill>
              </a:rPr>
              <a:t>del secreto bancario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Obligación </a:t>
            </a:r>
            <a:r>
              <a:rPr lang="es-UY" sz="2800" dirty="0">
                <a:solidFill>
                  <a:schemeClr val="tx2"/>
                </a:solidFill>
              </a:rPr>
              <a:t>de informar </a:t>
            </a:r>
            <a:r>
              <a:rPr lang="es-UY" sz="2800" dirty="0" smtClean="0">
                <a:solidFill>
                  <a:schemeClr val="tx2"/>
                </a:solidFill>
              </a:rPr>
              <a:t>titulares </a:t>
            </a:r>
            <a:r>
              <a:rPr lang="es-UY" sz="2800" dirty="0">
                <a:solidFill>
                  <a:schemeClr val="tx2"/>
                </a:solidFill>
              </a:rPr>
              <a:t>de acciones, títulos y demás participaciones patrimoniales al portador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Obligación de identificar e informar Beneficiario Final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Convenio </a:t>
            </a:r>
            <a:r>
              <a:rPr lang="es-UY" sz="2800" dirty="0">
                <a:solidFill>
                  <a:schemeClr val="tx2"/>
                </a:solidFill>
              </a:rPr>
              <a:t>Multilateral sobre Asistencia Administrativa Mutua en Materia </a:t>
            </a:r>
            <a:r>
              <a:rPr lang="es-UY" sz="2800" dirty="0" smtClean="0">
                <a:solidFill>
                  <a:schemeClr val="tx2"/>
                </a:solidFill>
              </a:rPr>
              <a:t>Fiscal</a:t>
            </a:r>
            <a:endParaRPr lang="es-ES" altLang="es-GT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1550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59293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000" dirty="0">
              <a:solidFill>
                <a:srgbClr val="000000"/>
              </a:solidFill>
              <a:latin typeface="Century Gothic" pitchFamily="34" charset="0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		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OBLIGACIONES</a:t>
            </a: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Plan de negocios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Requisitos de sustancia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Informar </a:t>
            </a:r>
            <a:r>
              <a:rPr lang="es-UY" sz="3200" b="1" dirty="0">
                <a:solidFill>
                  <a:schemeClr val="tx2"/>
                </a:solidFill>
              </a:rPr>
              <a:t>titulares de acciones, títulos y demás participaciones patrimoniales al </a:t>
            </a:r>
            <a:r>
              <a:rPr lang="es-UY" sz="3200" b="1" dirty="0" smtClean="0">
                <a:solidFill>
                  <a:schemeClr val="tx2"/>
                </a:solidFill>
              </a:rPr>
              <a:t>portador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3200" b="1" dirty="0">
                <a:solidFill>
                  <a:schemeClr val="tx2"/>
                </a:solidFill>
              </a:rPr>
              <a:t>I</a:t>
            </a:r>
            <a:r>
              <a:rPr lang="es-UY" sz="3200" b="1" dirty="0" smtClean="0">
                <a:solidFill>
                  <a:schemeClr val="tx2"/>
                </a:solidFill>
              </a:rPr>
              <a:t>dentificar </a:t>
            </a:r>
            <a:r>
              <a:rPr lang="es-UY" sz="3200" b="1" dirty="0">
                <a:solidFill>
                  <a:schemeClr val="tx2"/>
                </a:solidFill>
              </a:rPr>
              <a:t>e informar Beneficiario </a:t>
            </a:r>
            <a:r>
              <a:rPr lang="es-UY" sz="3200" b="1" dirty="0" smtClean="0">
                <a:solidFill>
                  <a:schemeClr val="tx2"/>
                </a:solidFill>
              </a:rPr>
              <a:t>Final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Todas las obligaciones de PLAFT</a:t>
            </a:r>
            <a:endParaRPr lang="es-UY" sz="3200" b="1" dirty="0">
              <a:solidFill>
                <a:schemeClr val="tx2"/>
              </a:solidFill>
            </a:endParaRPr>
          </a:p>
          <a:p>
            <a:pPr algn="ctr" eaLnBrk="1" hangingPunct="1"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 </a:t>
            </a: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365906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9679998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24692"/>
            <a:ext cx="8785225" cy="609037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000" dirty="0">
              <a:solidFill>
                <a:srgbClr val="000000"/>
              </a:solidFill>
              <a:latin typeface="Century Gothic" pitchFamily="34" charset="0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OBLIGACIONES EN MATERIA DE LAFT</a:t>
            </a:r>
          </a:p>
          <a:p>
            <a:pPr algn="ctr">
              <a:defRPr/>
            </a:pPr>
            <a:r>
              <a:rPr lang="es-UY" sz="2800" dirty="0">
                <a:solidFill>
                  <a:schemeClr val="tx2"/>
                </a:solidFill>
              </a:rPr>
              <a:t>¿Las actividades que se realizan en ZZFF tienen un riesgo mayor a las mismas actividades realizadas fuera de </a:t>
            </a:r>
            <a:r>
              <a:rPr lang="es-UY" sz="2800" dirty="0" smtClean="0">
                <a:solidFill>
                  <a:schemeClr val="tx2"/>
                </a:solidFill>
              </a:rPr>
              <a:t>ZZFF? </a:t>
            </a:r>
          </a:p>
          <a:p>
            <a:pPr algn="just">
              <a:defRPr/>
            </a:pPr>
            <a:endParaRPr lang="es-UY" sz="28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tienen </a:t>
            </a:r>
            <a:r>
              <a:rPr lang="es-UY" sz="2800" dirty="0">
                <a:solidFill>
                  <a:schemeClr val="tx2"/>
                </a:solidFill>
              </a:rPr>
              <a:t>un riesgo mayor implícito, en virtud de que los clientes de los usuarios de ZZFF son, en su mayoría, del exterior.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riesgo alto - debida </a:t>
            </a:r>
            <a:r>
              <a:rPr lang="es-UY" sz="2800" dirty="0">
                <a:solidFill>
                  <a:schemeClr val="tx2"/>
                </a:solidFill>
              </a:rPr>
              <a:t>diligencia </a:t>
            </a:r>
            <a:r>
              <a:rPr lang="es-UY" sz="2800" dirty="0" smtClean="0">
                <a:solidFill>
                  <a:schemeClr val="tx2"/>
                </a:solidFill>
              </a:rPr>
              <a:t>intensificada: por ejemplo a las operaciones </a:t>
            </a:r>
            <a:r>
              <a:rPr lang="es-UY" sz="2800" dirty="0">
                <a:solidFill>
                  <a:schemeClr val="tx2"/>
                </a:solidFill>
              </a:rPr>
              <a:t>que no impliquen la presencia física de las partes o de quienes los </a:t>
            </a:r>
            <a:r>
              <a:rPr lang="es-UY" sz="2800" dirty="0" smtClean="0">
                <a:solidFill>
                  <a:schemeClr val="tx2"/>
                </a:solidFill>
              </a:rPr>
              <a:t>representen, jurisdicciones no cooperantes, BONT</a:t>
            </a:r>
            <a:r>
              <a:rPr lang="es-ES" altLang="es-GT" sz="2800" b="1" dirty="0" smtClean="0">
                <a:solidFill>
                  <a:schemeClr val="tx2"/>
                </a:solidFill>
              </a:rPr>
              <a:t> </a:t>
            </a:r>
            <a:endParaRPr lang="es-ES" altLang="es-GT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1487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0" y="96983"/>
            <a:ext cx="8783782" cy="659476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ctr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ES" altLang="es-GT" sz="2800" b="1" dirty="0">
                <a:solidFill>
                  <a:schemeClr val="tx2"/>
                </a:solidFill>
              </a:rPr>
              <a:t>OBLIGACIONES EN MATERIA DE LAFT</a:t>
            </a: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000" dirty="0">
              <a:solidFill>
                <a:srgbClr val="000000"/>
              </a:solidFill>
              <a:latin typeface="Century Gothic" pitchFamily="34" charset="0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		</a:t>
            </a:r>
            <a:r>
              <a:rPr lang="es-UY" sz="2800" dirty="0" smtClean="0">
                <a:solidFill>
                  <a:schemeClr val="tx2"/>
                </a:solidFill>
              </a:rPr>
              <a:t>¿</a:t>
            </a:r>
            <a:r>
              <a:rPr lang="es-UY" sz="2800" dirty="0">
                <a:solidFill>
                  <a:schemeClr val="tx2"/>
                </a:solidFill>
              </a:rPr>
              <a:t>Todas las operaciones de ZZFF tienen el mismo riesgo de LA/FT/FP?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523875" indent="-457200" algn="just" eaLnBrk="1" hangingPunct="1">
              <a:spcBef>
                <a:spcPts val="638"/>
              </a:spcBef>
              <a:buFont typeface="Wingdings" panose="05000000000000000000" pitchFamily="2" charset="2"/>
              <a:buChar char="v"/>
              <a:tabLst>
                <a:tab pos="0" algn="l"/>
              </a:tabLst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Los </a:t>
            </a:r>
            <a:r>
              <a:rPr lang="es-UY" sz="2800" dirty="0">
                <a:solidFill>
                  <a:schemeClr val="tx2"/>
                </a:solidFill>
              </a:rPr>
              <a:t>usuarios de las ZZFF pueden realizar un sin número de actividades permitidas por el régimen instaurado en el país.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523875" indent="-457200" algn="just" eaLnBrk="1" hangingPunct="1">
              <a:spcBef>
                <a:spcPts val="638"/>
              </a:spcBef>
              <a:buFont typeface="Wingdings" panose="05000000000000000000" pitchFamily="2" charset="2"/>
              <a:buChar char="v"/>
              <a:tabLst>
                <a:tab pos="0" algn="l"/>
              </a:tabLst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No </a:t>
            </a:r>
            <a:r>
              <a:rPr lang="es-UY" sz="2800" dirty="0">
                <a:solidFill>
                  <a:schemeClr val="tx2"/>
                </a:solidFill>
              </a:rPr>
              <a:t>todas ellas, son actividades </a:t>
            </a:r>
            <a:r>
              <a:rPr lang="es-UY" sz="2800" dirty="0" smtClean="0">
                <a:solidFill>
                  <a:schemeClr val="tx2"/>
                </a:solidFill>
              </a:rPr>
              <a:t>poseen el </a:t>
            </a:r>
            <a:r>
              <a:rPr lang="es-UY" sz="2800" dirty="0">
                <a:solidFill>
                  <a:schemeClr val="tx2"/>
                </a:solidFill>
              </a:rPr>
              <a:t>mismo riesgo en relación al LA/FT/FP.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523875" indent="-457200" algn="just" eaLnBrk="1" hangingPunct="1">
              <a:spcBef>
                <a:spcPts val="638"/>
              </a:spcBef>
              <a:buFont typeface="Wingdings" panose="05000000000000000000" pitchFamily="2" charset="2"/>
              <a:buChar char="v"/>
              <a:tabLst>
                <a:tab pos="0" algn="l"/>
              </a:tabLst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No </a:t>
            </a:r>
            <a:r>
              <a:rPr lang="es-UY" sz="2800" dirty="0">
                <a:solidFill>
                  <a:schemeClr val="tx2"/>
                </a:solidFill>
              </a:rPr>
              <a:t>es lo mismo el riesgo que puede tener el trading off shore, en comparación con una actividad de servicios prestado por un usuario a </a:t>
            </a:r>
            <a:r>
              <a:rPr lang="es-UY" sz="2800" dirty="0" smtClean="0">
                <a:solidFill>
                  <a:schemeClr val="tx2"/>
                </a:solidFill>
              </a:rPr>
              <a:t>otro </a:t>
            </a:r>
            <a:r>
              <a:rPr lang="es-UY" sz="2800" dirty="0">
                <a:solidFill>
                  <a:schemeClr val="tx2"/>
                </a:solidFill>
              </a:rPr>
              <a:t>usuario de ZZFF. 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1467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-1" y="595745"/>
            <a:ext cx="8922327" cy="5577755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</a:t>
            </a:r>
            <a:endParaRPr lang="es-UY" sz="3200" dirty="0" smtClean="0">
              <a:solidFill>
                <a:srgbClr val="0B5394"/>
              </a:solidFill>
              <a:latin typeface="Arial" charset="0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600" b="1" dirty="0" smtClean="0">
              <a:solidFill>
                <a:srgbClr val="0B5394"/>
              </a:solidFill>
              <a:latin typeface="+mj-lt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endParaRPr lang="es-UY" sz="3600" b="1" dirty="0">
              <a:solidFill>
                <a:schemeClr val="tx2"/>
              </a:solidFill>
              <a:latin typeface="+mj-lt"/>
            </a:endParaRPr>
          </a:p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600" b="1" dirty="0" smtClean="0">
                <a:solidFill>
                  <a:schemeClr val="tx2"/>
                </a:solidFill>
                <a:latin typeface="+mj-lt"/>
              </a:rPr>
              <a:t>Importancia de identificar al Beneficiario Final para evitar el abuso de las personas y estructuras jurídicas</a:t>
            </a:r>
            <a:endParaRPr lang="es-UY" sz="3600" b="1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92907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429492"/>
            <a:ext cx="8785225" cy="5785572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ctr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600" b="1" i="1" dirty="0" smtClean="0">
                <a:solidFill>
                  <a:schemeClr val="tx2"/>
                </a:solidFill>
                <a:latin typeface="+mj-lt"/>
              </a:rPr>
              <a:t>AGENDA</a:t>
            </a:r>
          </a:p>
          <a:p>
            <a:pPr marL="447675" indent="-381000" algn="just" eaLnBrk="1" hangingPunct="1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		</a:t>
            </a:r>
            <a:endParaRPr lang="es-UY" sz="3200" dirty="0" smtClean="0">
              <a:solidFill>
                <a:srgbClr val="0B5394"/>
              </a:solidFill>
              <a:latin typeface="Arial" charset="0"/>
            </a:endParaRPr>
          </a:p>
          <a:p>
            <a:pPr marL="457200" indent="-457200" algn="ctr" eaLnBrk="1" hangingPunct="1">
              <a:buFont typeface="Wingdings" panose="05000000000000000000" pitchFamily="2" charset="2"/>
              <a:buChar char="Ø"/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EL REGIMEN DE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 ZONAS FRANCAS</a:t>
            </a:r>
            <a:r>
              <a:rPr lang="es-ES" altLang="es-GT" sz="3200" b="1" dirty="0">
                <a:solidFill>
                  <a:schemeClr val="tx2"/>
                </a:solidFill>
                <a:latin typeface="+mj-lt"/>
              </a:rPr>
              <a:t> 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Y LOS RIESGOS DE LAVADO DE ACTIVOS</a:t>
            </a: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marL="457200" indent="-457200" algn="ctr" eaLnBrk="1" hangingPunct="1">
              <a:buFont typeface="Wingdings" panose="05000000000000000000" pitchFamily="2" charset="2"/>
              <a:buChar char="Ø"/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LA IMPORTANCIA DE IDENTIFICACION DEL BENEFICIARIO FINAL EN LA PREVENCION Y LUCHA CONTRA EL LAVADO DE ACTIVOS</a:t>
            </a: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56744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123950"/>
            <a:ext cx="8785225" cy="50911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marL="447675" indent="-381000" algn="just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dirty="0">
                <a:solidFill>
                  <a:srgbClr val="0B5394"/>
                </a:solidFill>
                <a:latin typeface="Arial" charset="0"/>
              </a:rPr>
              <a:t>	</a:t>
            </a:r>
            <a:r>
              <a:rPr lang="es-UY" sz="3200" b="1" dirty="0">
                <a:solidFill>
                  <a:schemeClr val="tx2"/>
                </a:solidFill>
              </a:rPr>
              <a:t>¿Qué se entiende por beneficiario final? </a:t>
            </a:r>
            <a:endParaRPr lang="es-UY" sz="3200" b="1" dirty="0" smtClean="0">
              <a:solidFill>
                <a:schemeClr val="tx2"/>
              </a:solidFill>
            </a:endParaRPr>
          </a:p>
          <a:p>
            <a:pPr marL="447675" indent="-381000" algn="just">
              <a:spcBef>
                <a:spcPts val="638"/>
              </a:spcBef>
              <a:tabLst>
                <a:tab pos="0" algn="l"/>
              </a:tabLst>
              <a:defRPr/>
            </a:pPr>
            <a:endParaRPr lang="es-UY" sz="3200" b="1" dirty="0">
              <a:solidFill>
                <a:schemeClr val="tx2"/>
              </a:solidFill>
            </a:endParaRPr>
          </a:p>
          <a:p>
            <a:pPr marL="447675" indent="-381000" algn="just">
              <a:spcBef>
                <a:spcPts val="638"/>
              </a:spcBef>
              <a:tabLst>
                <a:tab pos="0" algn="l"/>
              </a:tabLst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Persona física </a:t>
            </a:r>
            <a:r>
              <a:rPr lang="es-UY" sz="3200" b="1" dirty="0">
                <a:solidFill>
                  <a:schemeClr val="tx2"/>
                </a:solidFill>
              </a:rPr>
              <a:t>Directa o indirectamente posea al menos: </a:t>
            </a:r>
            <a:endParaRPr lang="es-UY" sz="3200" b="1" dirty="0" smtClean="0">
              <a:solidFill>
                <a:schemeClr val="tx2"/>
              </a:solidFill>
            </a:endParaRPr>
          </a:p>
          <a:p>
            <a:pPr marL="581025" indent="-514350" algn="just">
              <a:spcBef>
                <a:spcPts val="638"/>
              </a:spcBef>
              <a:buAutoNum type="alphaLcPeriod"/>
              <a:tabLst>
                <a:tab pos="0" algn="l"/>
              </a:tabLst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15</a:t>
            </a:r>
            <a:r>
              <a:rPr lang="es-UY" sz="3200" b="1" dirty="0">
                <a:solidFill>
                  <a:schemeClr val="tx2"/>
                </a:solidFill>
              </a:rPr>
              <a:t>% de los derechos de voto </a:t>
            </a:r>
            <a:endParaRPr lang="es-UY" sz="3200" b="1" dirty="0" smtClean="0">
              <a:solidFill>
                <a:schemeClr val="tx2"/>
              </a:solidFill>
            </a:endParaRPr>
          </a:p>
          <a:p>
            <a:pPr marL="581025" indent="-514350" algn="just">
              <a:spcBef>
                <a:spcPts val="638"/>
              </a:spcBef>
              <a:buAutoNum type="alphaLcPeriod"/>
              <a:tabLst>
                <a:tab pos="0" algn="l"/>
              </a:tabLst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15</a:t>
            </a:r>
            <a:r>
              <a:rPr lang="es-UY" sz="3200" b="1" dirty="0">
                <a:solidFill>
                  <a:schemeClr val="tx2"/>
                </a:solidFill>
              </a:rPr>
              <a:t>% del capital integrado o su equivalente </a:t>
            </a:r>
            <a:endParaRPr lang="es-UY" sz="3200" b="1" dirty="0" smtClean="0">
              <a:solidFill>
                <a:schemeClr val="tx2"/>
              </a:solidFill>
            </a:endParaRPr>
          </a:p>
          <a:p>
            <a:pPr marL="581025" indent="-514350" algn="just">
              <a:spcBef>
                <a:spcPts val="638"/>
              </a:spcBef>
              <a:buAutoNum type="alphaLcPeriod"/>
              <a:tabLst>
                <a:tab pos="0" algn="l"/>
              </a:tabLst>
              <a:defRPr/>
            </a:pPr>
            <a:r>
              <a:rPr lang="es-UY" sz="3200" b="1" dirty="0" smtClean="0">
                <a:solidFill>
                  <a:schemeClr val="tx2"/>
                </a:solidFill>
              </a:rPr>
              <a:t> que </a:t>
            </a:r>
            <a:r>
              <a:rPr lang="es-UY" sz="3200" b="1" dirty="0">
                <a:solidFill>
                  <a:schemeClr val="tx2"/>
                </a:solidFill>
              </a:rPr>
              <a:t>por otros medios ejerza el control final sobre una </a:t>
            </a:r>
            <a:r>
              <a:rPr lang="es-UY" sz="3200" b="1" dirty="0" smtClean="0">
                <a:solidFill>
                  <a:schemeClr val="tx2"/>
                </a:solidFill>
              </a:rPr>
              <a:t>entidad</a:t>
            </a:r>
            <a:endParaRPr lang="es-UY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169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68313" y="44450"/>
            <a:ext cx="6478587" cy="706438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4000" b="1" i="1" spc="-1" dirty="0">
                <a:solidFill>
                  <a:srgbClr val="3F63A1"/>
                </a:solidFill>
                <a:latin typeface="+mj-lt"/>
                <a:ea typeface="Times New Roman"/>
              </a:rPr>
              <a:t>CONCEPTO DE BF</a:t>
            </a:r>
          </a:p>
        </p:txBody>
      </p:sp>
      <p:sp>
        <p:nvSpPr>
          <p:cNvPr id="191" name="CustomShape 2"/>
          <p:cNvSpPr/>
          <p:nvPr/>
        </p:nvSpPr>
        <p:spPr>
          <a:xfrm>
            <a:off x="0" y="908050"/>
            <a:ext cx="9144000" cy="1968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spc="-1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400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400" dirty="0">
              <a:solidFill>
                <a:srgbClr val="0070C0"/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486562" y="1157626"/>
          <a:ext cx="7306939" cy="4230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769180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6255" y="197346"/>
            <a:ext cx="87976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es-UY" sz="2400" b="1" dirty="0" smtClean="0">
                <a:solidFill>
                  <a:srgbClr val="0070C0"/>
                </a:solidFill>
              </a:rPr>
              <a:t> </a:t>
            </a:r>
            <a:r>
              <a:rPr lang="es-UY" sz="2400" b="1" dirty="0">
                <a:solidFill>
                  <a:schemeClr val="tx2"/>
                </a:solidFill>
              </a:rPr>
              <a:t>Que se entiende por Entidad:</a:t>
            </a:r>
          </a:p>
          <a:p>
            <a:pPr>
              <a:defRPr/>
            </a:pPr>
            <a:r>
              <a:rPr lang="es-UY" sz="2400" b="1" dirty="0">
                <a:solidFill>
                  <a:schemeClr val="tx2"/>
                </a:solidFill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s-UY" sz="2400" dirty="0">
                <a:solidFill>
                  <a:schemeClr val="tx2"/>
                </a:solidFill>
              </a:rPr>
              <a:t> Persona jurídica; </a:t>
            </a:r>
          </a:p>
          <a:p>
            <a:pPr>
              <a:defRPr/>
            </a:pPr>
            <a:r>
              <a:rPr lang="es-UY" sz="2400" dirty="0">
                <a:solidFill>
                  <a:schemeClr val="tx2"/>
                </a:solidFill>
              </a:rPr>
              <a:t>• Fideicomiso; </a:t>
            </a:r>
          </a:p>
          <a:p>
            <a:pPr>
              <a:defRPr/>
            </a:pPr>
            <a:r>
              <a:rPr lang="es-UY" sz="2400" dirty="0">
                <a:solidFill>
                  <a:schemeClr val="tx2"/>
                </a:solidFill>
              </a:rPr>
              <a:t>• Fondo de inversión; </a:t>
            </a:r>
          </a:p>
          <a:p>
            <a:pPr>
              <a:defRPr/>
            </a:pPr>
            <a:r>
              <a:rPr lang="es-UY" sz="2400" dirty="0">
                <a:solidFill>
                  <a:schemeClr val="tx2"/>
                </a:solidFill>
              </a:rPr>
              <a:t>• Cualquier otro patrimonio de afectación; </a:t>
            </a:r>
          </a:p>
          <a:p>
            <a:pPr>
              <a:defRPr/>
            </a:pPr>
            <a:r>
              <a:rPr lang="es-UY" sz="2400" dirty="0">
                <a:solidFill>
                  <a:schemeClr val="tx2"/>
                </a:solidFill>
              </a:rPr>
              <a:t>• Cualquier otra estructura jurídica -con o sin personería jurídica-</a:t>
            </a:r>
          </a:p>
          <a:p>
            <a:pPr algn="just">
              <a:defRPr/>
            </a:pPr>
            <a:endParaRPr lang="es-UY" sz="24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itchFamily="2" charset="2"/>
              <a:buChar char="Ø"/>
              <a:defRPr/>
            </a:pPr>
            <a:r>
              <a:rPr lang="es-UY" sz="2400" b="1" dirty="0">
                <a:solidFill>
                  <a:schemeClr val="tx2"/>
                </a:solidFill>
              </a:rPr>
              <a:t>Que se entiende por Control Final:</a:t>
            </a:r>
          </a:p>
          <a:p>
            <a:pPr algn="just">
              <a:defRPr/>
            </a:pPr>
            <a:endParaRPr lang="es-ES" sz="2400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es-UY" sz="2400" dirty="0">
                <a:solidFill>
                  <a:schemeClr val="tx2"/>
                </a:solidFill>
              </a:rPr>
              <a:t>El ejercido a través de una cadena de titularidad o a través de cualquier otro medio de control</a:t>
            </a:r>
            <a:r>
              <a:rPr lang="es-ES" sz="2400" dirty="0">
                <a:solidFill>
                  <a:schemeClr val="tx2"/>
                </a:solidFill>
              </a:rPr>
              <a:t>.</a:t>
            </a:r>
          </a:p>
          <a:p>
            <a:pPr algn="just">
              <a:defRPr/>
            </a:pPr>
            <a:endParaRPr lang="es-ES" sz="2400" dirty="0">
              <a:solidFill>
                <a:schemeClr val="tx2"/>
              </a:solidFill>
            </a:endParaRPr>
          </a:p>
          <a:p>
            <a:pPr algn="just">
              <a:buFont typeface="Wingdings" pitchFamily="2" charset="2"/>
              <a:buChar char="Ø"/>
              <a:defRPr/>
            </a:pPr>
            <a:r>
              <a:rPr lang="es-UY" sz="2400" b="1" dirty="0">
                <a:solidFill>
                  <a:schemeClr val="tx2"/>
                </a:solidFill>
              </a:rPr>
              <a:t> Que se entiende por Control Indirecto:</a:t>
            </a:r>
          </a:p>
          <a:p>
            <a:pPr algn="just">
              <a:defRPr/>
            </a:pPr>
            <a:endParaRPr lang="es-UY" sz="2400" dirty="0">
              <a:solidFill>
                <a:schemeClr val="tx2"/>
              </a:solidFill>
            </a:endParaRPr>
          </a:p>
          <a:p>
            <a:pPr algn="just">
              <a:defRPr/>
            </a:pPr>
            <a:r>
              <a:rPr lang="es-UY" sz="2400" dirty="0">
                <a:solidFill>
                  <a:schemeClr val="tx2"/>
                </a:solidFill>
              </a:rPr>
              <a:t>El ejercido en una cadena de titularidad por la interposición de una o varias personas u otras estructuras jurídicas entre la entidad y la persona física BF o a través de cualquier otro medio de control.</a:t>
            </a:r>
            <a:endParaRPr lang="es-UY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97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2"/>
          <p:cNvSpPr/>
          <p:nvPr/>
        </p:nvSpPr>
        <p:spPr>
          <a:xfrm>
            <a:off x="0" y="0"/>
            <a:ext cx="9144000" cy="23685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300" b="1" dirty="0">
              <a:solidFill>
                <a:srgbClr val="0070C0"/>
              </a:solidFill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UY" sz="2300" u="sng" dirty="0">
              <a:solidFill>
                <a:srgbClr val="0070C0"/>
              </a:solidFill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UY" sz="2300" u="sng" dirty="0">
              <a:solidFill>
                <a:srgbClr val="0070C0"/>
              </a:solidFill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s-UY" sz="2300" u="sng" dirty="0">
              <a:solidFill>
                <a:srgbClr val="0070C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dirty="0"/>
          </a:p>
        </p:txBody>
      </p:sp>
      <p:sp>
        <p:nvSpPr>
          <p:cNvPr id="4" name="CustomShape 1"/>
          <p:cNvSpPr/>
          <p:nvPr/>
        </p:nvSpPr>
        <p:spPr>
          <a:xfrm>
            <a:off x="468313" y="663575"/>
            <a:ext cx="6478587" cy="460375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UY" sz="2400" b="1" dirty="0">
                <a:solidFill>
                  <a:schemeClr val="tx2"/>
                </a:solidFill>
              </a:rPr>
              <a:t>Casos especiales de identificación de BF</a:t>
            </a:r>
            <a:endParaRPr lang="es-UY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4 Diagrama"/>
          <p:cNvGraphicFramePr/>
          <p:nvPr/>
        </p:nvGraphicFramePr>
        <p:xfrm>
          <a:off x="232228" y="1335315"/>
          <a:ext cx="8505372" cy="52106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0793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2"/>
          <p:cNvSpPr/>
          <p:nvPr/>
        </p:nvSpPr>
        <p:spPr>
          <a:xfrm>
            <a:off x="0" y="0"/>
            <a:ext cx="9144000" cy="1490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UY" sz="23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UY" sz="23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2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2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 </a:t>
            </a:r>
            <a:endParaRPr kumimoji="0" lang="es-UY" sz="23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6" name="CustomShape 1"/>
          <p:cNvSpPr/>
          <p:nvPr/>
        </p:nvSpPr>
        <p:spPr>
          <a:xfrm>
            <a:off x="468313" y="44450"/>
            <a:ext cx="6478587" cy="6448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00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UY" sz="3600" b="1" i="1" u="none" strike="noStrike" kern="1200" cap="none" spc="-1" normalizeH="0" baseline="0" noProof="0" dirty="0">
                <a:ln>
                  <a:noFill/>
                </a:ln>
                <a:solidFill>
                  <a:srgbClr val="3F63A1"/>
                </a:solidFill>
                <a:effectLst/>
                <a:uLnTx/>
                <a:uFillTx/>
                <a:latin typeface="Candara" panose="020E0502030303020204" pitchFamily="34" charset="0"/>
                <a:ea typeface="Verdana" panose="020B0604030504040204" pitchFamily="34" charset="0"/>
                <a:cs typeface="DejaVu Sans"/>
              </a:rPr>
              <a:t>Entidades Obligadas</a:t>
            </a:r>
          </a:p>
        </p:txBody>
      </p:sp>
      <p:graphicFrame>
        <p:nvGraphicFramePr>
          <p:cNvPr id="7" name="6 Diagrama"/>
          <p:cNvGraphicFramePr/>
          <p:nvPr/>
        </p:nvGraphicFramePr>
        <p:xfrm>
          <a:off x="436100" y="844062"/>
          <a:ext cx="8454682" cy="5387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5741735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/>
        </p:nvGraphicFramePr>
        <p:xfrm>
          <a:off x="168813" y="647114"/>
          <a:ext cx="8510954" cy="5753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stomShape 1"/>
          <p:cNvSpPr/>
          <p:nvPr/>
        </p:nvSpPr>
        <p:spPr>
          <a:xfrm>
            <a:off x="468313" y="44450"/>
            <a:ext cx="6478587" cy="706438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4000" b="1" i="1" spc="-1" dirty="0">
                <a:solidFill>
                  <a:srgbClr val="3F63A1"/>
                </a:solidFill>
                <a:latin typeface="+mj-lt"/>
                <a:ea typeface="Times New Roman"/>
              </a:rPr>
              <a:t>Obligaciones</a:t>
            </a:r>
          </a:p>
        </p:txBody>
      </p:sp>
    </p:spTree>
    <p:extLst>
      <p:ext uri="{BB962C8B-B14F-4D97-AF65-F5344CB8AC3E}">
        <p14:creationId xmlns:p14="http://schemas.microsoft.com/office/powerpoint/2010/main" val="4145670612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16 Diagrama"/>
          <p:cNvGraphicFramePr/>
          <p:nvPr/>
        </p:nvGraphicFramePr>
        <p:xfrm>
          <a:off x="239152" y="2743199"/>
          <a:ext cx="8567224" cy="3477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stomShape 1"/>
          <p:cNvSpPr/>
          <p:nvPr/>
        </p:nvSpPr>
        <p:spPr>
          <a:xfrm>
            <a:off x="0" y="2379663"/>
            <a:ext cx="6478588" cy="7366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4200" b="1" i="1" spc="-1" dirty="0">
                <a:solidFill>
                  <a:srgbClr val="3F63A1"/>
                </a:solidFill>
                <a:latin typeface="Calibri"/>
                <a:ea typeface="Times New Roman"/>
              </a:rPr>
              <a:t>     </a:t>
            </a:r>
            <a:r>
              <a:rPr lang="es-UY" sz="3600" b="1" i="1" spc="-1" dirty="0">
                <a:solidFill>
                  <a:srgbClr val="3F63A1"/>
                </a:solidFill>
                <a:ea typeface="Times New Roman"/>
              </a:rPr>
              <a:t>Excepciones</a:t>
            </a:r>
            <a:r>
              <a:rPr lang="es-UY" sz="4200" b="1" i="1" spc="-1" dirty="0">
                <a:solidFill>
                  <a:srgbClr val="3F63A1"/>
                </a:solidFill>
                <a:latin typeface="Calibri"/>
                <a:ea typeface="Times New Roman"/>
              </a:rPr>
              <a:t> </a:t>
            </a:r>
          </a:p>
        </p:txBody>
      </p:sp>
      <p:sp>
        <p:nvSpPr>
          <p:cNvPr id="40966" name="17 Rectángulo"/>
          <p:cNvSpPr>
            <a:spLocks noChangeArrowheads="1"/>
          </p:cNvSpPr>
          <p:nvPr/>
        </p:nvSpPr>
        <p:spPr bwMode="auto">
          <a:xfrm>
            <a:off x="168275" y="942975"/>
            <a:ext cx="858202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UY" altLang="es-ES" sz="2000" dirty="0">
                <a:solidFill>
                  <a:schemeClr val="tx2"/>
                </a:solidFill>
                <a:latin typeface="+mn-lt"/>
              </a:rPr>
              <a:t>Las entidades deberán implementar procedimientos que le permitan </a:t>
            </a:r>
            <a:r>
              <a:rPr lang="es-UY" altLang="es-ES" sz="2000" b="1" dirty="0">
                <a:solidFill>
                  <a:schemeClr val="tx2"/>
                </a:solidFill>
                <a:latin typeface="+mn-lt"/>
              </a:rPr>
              <a:t>identificar a sus beneficiarios finales</a:t>
            </a:r>
            <a:r>
              <a:rPr lang="es-UY" altLang="es-ES" sz="2000" dirty="0">
                <a:solidFill>
                  <a:schemeClr val="tx2"/>
                </a:solidFill>
                <a:latin typeface="+mn-lt"/>
              </a:rPr>
              <a:t>, los que deberán ser debidamente documentados</a:t>
            </a:r>
          </a:p>
        </p:txBody>
      </p:sp>
      <p:sp>
        <p:nvSpPr>
          <p:cNvPr id="19" name="CustomShape 1"/>
          <p:cNvSpPr/>
          <p:nvPr/>
        </p:nvSpPr>
        <p:spPr>
          <a:xfrm>
            <a:off x="620713" y="196850"/>
            <a:ext cx="6478587" cy="6448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>
                <a:solidFill>
                  <a:srgbClr val="3F63A1"/>
                </a:solidFill>
                <a:latin typeface="+mj-lt"/>
                <a:ea typeface="Times New Roman"/>
              </a:rPr>
              <a:t>Obligación de Identificar BF</a:t>
            </a:r>
          </a:p>
        </p:txBody>
      </p:sp>
    </p:spTree>
    <p:extLst>
      <p:ext uri="{BB962C8B-B14F-4D97-AF65-F5344CB8AC3E}">
        <p14:creationId xmlns:p14="http://schemas.microsoft.com/office/powerpoint/2010/main" val="37919564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0" y="2295525"/>
            <a:ext cx="6478588" cy="7366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4200" b="1" i="1" spc="-1" dirty="0">
                <a:solidFill>
                  <a:srgbClr val="3F63A1"/>
                </a:solidFill>
                <a:latin typeface="Calibri"/>
                <a:ea typeface="Times New Roman"/>
              </a:rPr>
              <a:t>     </a:t>
            </a:r>
          </a:p>
        </p:txBody>
      </p:sp>
      <p:graphicFrame>
        <p:nvGraphicFramePr>
          <p:cNvPr id="8" name="7 Diagrama"/>
          <p:cNvGraphicFramePr/>
          <p:nvPr/>
        </p:nvGraphicFramePr>
        <p:xfrm>
          <a:off x="239151" y="998805"/>
          <a:ext cx="8088923" cy="277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CustomShape 1"/>
          <p:cNvSpPr/>
          <p:nvPr/>
        </p:nvSpPr>
        <p:spPr>
          <a:xfrm>
            <a:off x="620713" y="196850"/>
            <a:ext cx="6478587" cy="6448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>
                <a:solidFill>
                  <a:srgbClr val="3F63A1"/>
                </a:solidFill>
                <a:latin typeface="+mj-lt"/>
                <a:ea typeface="Times New Roman"/>
              </a:rPr>
              <a:t>Obligación de Informar BF</a:t>
            </a:r>
          </a:p>
        </p:txBody>
      </p:sp>
      <p:sp>
        <p:nvSpPr>
          <p:cNvPr id="9" name="CustomShape 1"/>
          <p:cNvSpPr/>
          <p:nvPr/>
        </p:nvSpPr>
        <p:spPr>
          <a:xfrm>
            <a:off x="223838" y="3767138"/>
            <a:ext cx="6478587" cy="6448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ES" sz="3600" b="1" i="1" spc="-1" dirty="0">
                <a:solidFill>
                  <a:schemeClr val="tx2"/>
                </a:solidFill>
                <a:latin typeface="+mj-lt"/>
                <a:ea typeface="Times New Roman"/>
              </a:rPr>
              <a:t>Excepciones</a:t>
            </a:r>
            <a:endParaRPr lang="es-UY" sz="3600" b="1" i="1" spc="-1" dirty="0">
              <a:solidFill>
                <a:schemeClr val="tx2"/>
              </a:solidFill>
              <a:latin typeface="+mj-lt"/>
              <a:ea typeface="Times New Roman"/>
            </a:endParaRPr>
          </a:p>
        </p:txBody>
      </p:sp>
      <p:sp>
        <p:nvSpPr>
          <p:cNvPr id="41992" name="9 Rectángulo"/>
          <p:cNvSpPr>
            <a:spLocks noChangeArrowheads="1"/>
          </p:cNvSpPr>
          <p:nvPr/>
        </p:nvSpPr>
        <p:spPr bwMode="auto">
          <a:xfrm>
            <a:off x="-266700" y="4441825"/>
            <a:ext cx="898207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lvl="1"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UY" altLang="es-ES" dirty="0">
                <a:solidFill>
                  <a:schemeClr val="tx2"/>
                </a:solidFill>
                <a:latin typeface="+mn-lt"/>
              </a:rPr>
              <a:t>Sociedades personales, sociedades de hecho, o civiles, cooperativas en que la totalidad de las cuotas pertenezcan a personas físicas, siempre que sean estas sus BF y cualquier otra entidad exceptuada expresamente por el Poder Ejecutivo, en función de que su naturaleza y composición de capital sean de bajo riesgo en materia de lavado de activos y evasión tributaria</a:t>
            </a:r>
          </a:p>
        </p:txBody>
      </p:sp>
    </p:spTree>
    <p:extLst>
      <p:ext uri="{BB962C8B-B14F-4D97-AF65-F5344CB8AC3E}">
        <p14:creationId xmlns:p14="http://schemas.microsoft.com/office/powerpoint/2010/main" val="38093073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7800" y="219075"/>
            <a:ext cx="7826375" cy="739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>
                <a:solidFill>
                  <a:schemeClr val="tx2"/>
                </a:solidFill>
                <a:latin typeface="+mj-lt"/>
                <a:ea typeface="Times New Roman"/>
              </a:rPr>
              <a:t>Como se Informa</a:t>
            </a:r>
            <a:r>
              <a:rPr lang="es-UY" sz="4200" b="1" i="1" spc="-1" dirty="0">
                <a:solidFill>
                  <a:srgbClr val="3F63A1"/>
                </a:solidFill>
                <a:latin typeface="Calibri"/>
                <a:ea typeface="Times New Roman"/>
              </a:rPr>
              <a:t> </a:t>
            </a:r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3742000399"/>
              </p:ext>
            </p:extLst>
          </p:nvPr>
        </p:nvGraphicFramePr>
        <p:xfrm>
          <a:off x="492370" y="1073442"/>
          <a:ext cx="7371470" cy="5438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4037" name="Rectangle 6"/>
          <p:cNvSpPr>
            <a:spLocks noChangeArrowheads="1"/>
          </p:cNvSpPr>
          <p:nvPr/>
        </p:nvSpPr>
        <p:spPr bwMode="auto">
          <a:xfrm>
            <a:off x="1125538" y="6211778"/>
            <a:ext cx="744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s-ES" sz="1800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s-E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942683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7800" y="219075"/>
            <a:ext cx="782637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 smtClean="0">
                <a:solidFill>
                  <a:schemeClr val="tx2"/>
                </a:solidFill>
                <a:latin typeface="+mj-lt"/>
                <a:ea typeface="Times New Roman"/>
              </a:rPr>
              <a:t>Plazos</a:t>
            </a:r>
            <a:endParaRPr lang="es-UY" sz="3600" b="1" i="1" spc="-1" dirty="0">
              <a:solidFill>
                <a:schemeClr val="tx2"/>
              </a:solidFill>
              <a:latin typeface="+mj-lt"/>
              <a:ea typeface="Times New Roman"/>
            </a:endParaRPr>
          </a:p>
        </p:txBody>
      </p:sp>
      <p:sp>
        <p:nvSpPr>
          <p:cNvPr id="45060" name="Rectangle 6"/>
          <p:cNvSpPr>
            <a:spLocks noChangeArrowheads="1"/>
          </p:cNvSpPr>
          <p:nvPr/>
        </p:nvSpPr>
        <p:spPr bwMode="auto">
          <a:xfrm>
            <a:off x="1125538" y="5702300"/>
            <a:ext cx="7442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s-ES" sz="1800" dirty="0">
              <a:solidFill>
                <a:schemeClr val="accent1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s-ES" sz="1800" dirty="0">
                <a:solidFill>
                  <a:schemeClr val="accent1"/>
                </a:solidFill>
              </a:rPr>
              <a:t>		</a:t>
            </a:r>
            <a:endParaRPr lang="es-UY" altLang="es-ES" sz="1800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s-ES" sz="18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731520" y="872198"/>
          <a:ext cx="7680960" cy="5176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391022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568036"/>
            <a:ext cx="8785225" cy="6289964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¿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QUÉ SON LAS ZONAS FRANCAS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?</a:t>
            </a:r>
          </a:p>
          <a:p>
            <a:pPr algn="ctr" eaLnBrk="1" hangingPunct="1">
              <a:defRPr/>
            </a:pPr>
            <a:endParaRPr lang="es-ES" altLang="es-GT" sz="2800" b="1" dirty="0">
              <a:solidFill>
                <a:schemeClr val="tx2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altLang="es-GT" sz="2800" dirty="0" smtClean="0">
                <a:solidFill>
                  <a:schemeClr val="tx2"/>
                </a:solidFill>
              </a:rPr>
              <a:t>Comercio y las transacciones internacionales</a:t>
            </a:r>
            <a:endParaRPr lang="es-ES" altLang="es-GT" sz="2800" dirty="0">
              <a:solidFill>
                <a:schemeClr val="tx2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altLang="es-GT" sz="2800" dirty="0" smtClean="0">
                <a:solidFill>
                  <a:schemeClr val="tx2"/>
                </a:solidFill>
              </a:rPr>
              <a:t>Aprovechamiento </a:t>
            </a:r>
            <a:r>
              <a:rPr lang="es-UY" altLang="es-GT" sz="2800" dirty="0">
                <a:solidFill>
                  <a:schemeClr val="tx2"/>
                </a:solidFill>
              </a:rPr>
              <a:t>de ventajas competitivas </a:t>
            </a:r>
            <a:r>
              <a:rPr lang="es-UY" altLang="es-GT" sz="2800" dirty="0" smtClean="0">
                <a:solidFill>
                  <a:schemeClr val="tx2"/>
                </a:solidFill>
              </a:rPr>
              <a:t>que dinamizan el intercambio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altLang="es-GT" sz="2800" dirty="0" smtClean="0">
                <a:solidFill>
                  <a:schemeClr val="tx2"/>
                </a:solidFill>
              </a:rPr>
              <a:t>Regulaciones acorde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altLang="es-GT" sz="2800" dirty="0" smtClean="0">
                <a:solidFill>
                  <a:schemeClr val="tx2"/>
                </a:solidFill>
              </a:rPr>
              <a:t>Mercado de bienes y servicios 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altLang="es-GT" sz="2800" dirty="0" smtClean="0">
                <a:solidFill>
                  <a:schemeClr val="tx2"/>
                </a:solidFill>
              </a:rPr>
              <a:t>Especial atención a los servicios </a:t>
            </a:r>
            <a:r>
              <a:rPr lang="es-UY" altLang="es-GT" sz="2800" dirty="0">
                <a:solidFill>
                  <a:schemeClr val="tx2"/>
                </a:solidFill>
              </a:rPr>
              <a:t>e intangibles como nuevos </a:t>
            </a:r>
            <a:r>
              <a:rPr lang="es-UY" altLang="es-GT" sz="2800" dirty="0" smtClean="0">
                <a:solidFill>
                  <a:schemeClr val="tx2"/>
                </a:solidFill>
              </a:rPr>
              <a:t>objetos de </a:t>
            </a:r>
            <a:r>
              <a:rPr lang="es-UY" altLang="es-GT" sz="2800" dirty="0">
                <a:solidFill>
                  <a:schemeClr val="tx2"/>
                </a:solidFill>
              </a:rPr>
              <a:t>comercio </a:t>
            </a:r>
            <a:r>
              <a:rPr lang="es-UY" altLang="es-GT" sz="2800" dirty="0" smtClean="0">
                <a:solidFill>
                  <a:schemeClr val="tx2"/>
                </a:solidFill>
              </a:rPr>
              <a:t>internacional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altLang="es-GT" sz="2800" dirty="0" smtClean="0">
                <a:solidFill>
                  <a:schemeClr val="tx2"/>
                </a:solidFill>
              </a:rPr>
              <a:t>Zonas </a:t>
            </a:r>
            <a:r>
              <a:rPr lang="es-UY" altLang="es-GT" sz="2800" dirty="0">
                <a:solidFill>
                  <a:schemeClr val="tx2"/>
                </a:solidFill>
              </a:rPr>
              <a:t>de libre comercio</a:t>
            </a:r>
            <a:endParaRPr lang="es-UY" altLang="es-GT" sz="2800" dirty="0" smtClean="0">
              <a:solidFill>
                <a:schemeClr val="tx2"/>
              </a:solidFill>
            </a:endParaRPr>
          </a:p>
          <a:p>
            <a:pPr marL="447675" indent="-381000" algn="just">
              <a:spcBef>
                <a:spcPts val="638"/>
              </a:spcBef>
              <a:buFont typeface="Wingdings" panose="05000000000000000000" pitchFamily="2" charset="2"/>
              <a:buChar char="v"/>
              <a:tabLst>
                <a:tab pos="0" algn="l"/>
              </a:tabLst>
              <a:defRPr/>
            </a:pPr>
            <a:r>
              <a:rPr lang="es-UY" altLang="es-GT" sz="2800" dirty="0">
                <a:solidFill>
                  <a:schemeClr val="tx2"/>
                </a:solidFill>
              </a:rPr>
              <a:t>Regímenes de Puerto Libre y Aeropuerto Libre </a:t>
            </a:r>
          </a:p>
          <a:p>
            <a:pPr marL="447675" indent="-381000" algn="just">
              <a:spcBef>
                <a:spcPts val="638"/>
              </a:spcBef>
              <a:buFont typeface="Wingdings" panose="05000000000000000000" pitchFamily="2" charset="2"/>
              <a:buChar char="v"/>
              <a:tabLst>
                <a:tab pos="0" algn="l"/>
              </a:tabLst>
              <a:defRPr/>
            </a:pPr>
            <a:r>
              <a:rPr lang="es-UY" altLang="es-GT" sz="2800" dirty="0">
                <a:solidFill>
                  <a:schemeClr val="tx2"/>
                </a:solidFill>
              </a:rPr>
              <a:t>Depósitos Aduaneros</a:t>
            </a:r>
            <a:endParaRPr lang="es-ES" altLang="es-GT" sz="3600" dirty="0">
              <a:solidFill>
                <a:schemeClr val="tx2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ES" altLang="es-GT" sz="2800" dirty="0" smtClean="0">
                <a:solidFill>
                  <a:schemeClr val="tx2"/>
                </a:solidFill>
              </a:rPr>
              <a:t>ZONAS FRANCAS </a:t>
            </a:r>
            <a:endParaRPr lang="es-ES" altLang="es-GT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5298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68313" y="44450"/>
            <a:ext cx="6478587" cy="6448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>
                <a:solidFill>
                  <a:schemeClr val="tx2"/>
                </a:solidFill>
                <a:latin typeface="+mj-lt"/>
                <a:ea typeface="Times New Roman"/>
              </a:rPr>
              <a:t>Participantes</a:t>
            </a:r>
            <a:r>
              <a:rPr lang="es-UY" sz="3600" b="1" i="1" spc="-1" dirty="0">
                <a:solidFill>
                  <a:srgbClr val="3F63A1"/>
                </a:solidFill>
                <a:latin typeface="+mj-lt"/>
                <a:ea typeface="Times New Roman"/>
              </a:rPr>
              <a:t> </a:t>
            </a:r>
            <a:r>
              <a:rPr lang="es-UY" sz="3600" b="1" i="1" spc="-1" dirty="0">
                <a:solidFill>
                  <a:schemeClr val="tx2"/>
                </a:solidFill>
                <a:latin typeface="+mj-lt"/>
                <a:ea typeface="Times New Roman"/>
              </a:rPr>
              <a:t>del</a:t>
            </a:r>
            <a:r>
              <a:rPr lang="es-UY" sz="3600" b="1" i="1" spc="-1" dirty="0">
                <a:solidFill>
                  <a:srgbClr val="3F63A1"/>
                </a:solidFill>
                <a:latin typeface="+mj-lt"/>
                <a:ea typeface="Times New Roman"/>
              </a:rPr>
              <a:t> </a:t>
            </a:r>
            <a:r>
              <a:rPr lang="es-UY" sz="3600" b="1" i="1" spc="-1" dirty="0">
                <a:solidFill>
                  <a:schemeClr val="tx2"/>
                </a:solidFill>
                <a:latin typeface="+mj-lt"/>
                <a:ea typeface="Times New Roman"/>
              </a:rPr>
              <a:t>proceso</a:t>
            </a:r>
          </a:p>
        </p:txBody>
      </p:sp>
      <p:sp>
        <p:nvSpPr>
          <p:cNvPr id="191" name="CustomShape 2"/>
          <p:cNvSpPr/>
          <p:nvPr/>
        </p:nvSpPr>
        <p:spPr>
          <a:xfrm>
            <a:off x="0" y="908050"/>
            <a:ext cx="9144000" cy="23066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4000" b="1" i="1" spc="-1" dirty="0">
              <a:solidFill>
                <a:srgbClr val="3F63A1"/>
              </a:solidFill>
              <a:latin typeface="Calibri"/>
              <a:ea typeface="Times New Roman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spc="-1" dirty="0"/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400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400" dirty="0">
              <a:solidFill>
                <a:srgbClr val="0070C0"/>
              </a:solidFill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812800" y="1571171"/>
          <a:ext cx="7010400" cy="409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6 Diagrama"/>
          <p:cNvGraphicFramePr/>
          <p:nvPr/>
        </p:nvGraphicFramePr>
        <p:xfrm>
          <a:off x="1204686" y="1396998"/>
          <a:ext cx="7503885" cy="45248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22034480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492125"/>
            <a:ext cx="782637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3600" b="1" i="1" spc="-1" dirty="0">
                <a:solidFill>
                  <a:schemeClr val="tx2"/>
                </a:solidFill>
                <a:latin typeface="Candara" panose="020E0502030303020204" pitchFamily="34" charset="0"/>
                <a:ea typeface="Times New Roman"/>
              </a:rPr>
              <a:t>Consecuencias del </a:t>
            </a:r>
            <a:r>
              <a:rPr lang="es-UY" sz="3600" b="1" i="1" spc="-1" dirty="0">
                <a:solidFill>
                  <a:schemeClr val="tx2"/>
                </a:solidFill>
                <a:latin typeface="Candara" panose="020E0502030303020204" pitchFamily="34" charset="0"/>
                <a:ea typeface="Times New Roman"/>
              </a:rPr>
              <a:t>Incumplimiento</a:t>
            </a:r>
            <a:endParaRPr lang="es-UY" sz="3600" b="1" i="1" spc="-1" dirty="0">
              <a:solidFill>
                <a:schemeClr val="tx2"/>
              </a:solidFill>
              <a:latin typeface="Candara" panose="020E0502030303020204" pitchFamily="34" charset="0"/>
              <a:ea typeface="Times New Roman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351693" y="1252026"/>
          <a:ext cx="8595360" cy="4768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8493222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580571" y="275770"/>
          <a:ext cx="8186057" cy="6262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0598073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2"/>
          <p:cNvSpPr/>
          <p:nvPr/>
        </p:nvSpPr>
        <p:spPr>
          <a:xfrm>
            <a:off x="0" y="0"/>
            <a:ext cx="6488113" cy="18605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300" b="1" dirty="0">
              <a:solidFill>
                <a:srgbClr val="0070C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300" b="1" dirty="0">
              <a:solidFill>
                <a:srgbClr val="0070C0"/>
              </a:solidFill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300" b="1" dirty="0">
              <a:solidFill>
                <a:srgbClr val="0070C0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UY" sz="2800" dirty="0"/>
          </a:p>
        </p:txBody>
      </p:sp>
      <p:sp>
        <p:nvSpPr>
          <p:cNvPr id="7" name="CustomShape 1"/>
          <p:cNvSpPr/>
          <p:nvPr/>
        </p:nvSpPr>
        <p:spPr>
          <a:xfrm>
            <a:off x="-266700" y="368300"/>
            <a:ext cx="8726488" cy="5207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eaLnBrk="1" fontAlgn="auto" hangingPunct="1">
              <a:spcBef>
                <a:spcPts val="2001"/>
              </a:spcBef>
              <a:spcAft>
                <a:spcPts val="0"/>
              </a:spcAft>
              <a:defRPr/>
            </a:pPr>
            <a:r>
              <a:rPr lang="es-UY" sz="2800" b="1" i="1" spc="-1" dirty="0">
                <a:solidFill>
                  <a:schemeClr val="tx2"/>
                </a:solidFill>
                <a:latin typeface="+mj-lt"/>
                <a:ea typeface="Times New Roman"/>
              </a:rPr>
              <a:t>Acceso a la Información del Registro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254000" y="1168400"/>
            <a:ext cx="8256588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UY" sz="2800" dirty="0">
                <a:solidFill>
                  <a:schemeClr val="tx2"/>
                </a:solidFill>
              </a:rPr>
              <a:t>La información reviste carácter secreto.</a:t>
            </a:r>
          </a:p>
          <a:p>
            <a:pPr eaLnBrk="1" hangingPunct="1">
              <a:defRPr/>
            </a:pPr>
            <a:endParaRPr lang="es-UY" sz="2800" dirty="0">
              <a:solidFill>
                <a:schemeClr val="tx2"/>
              </a:solidFill>
            </a:endParaRPr>
          </a:p>
          <a:p>
            <a:pPr eaLnBrk="1" hangingPunct="1">
              <a:defRPr/>
            </a:pPr>
            <a:r>
              <a:rPr lang="es-UY" sz="2000" dirty="0">
                <a:solidFill>
                  <a:schemeClr val="tx2"/>
                </a:solidFill>
              </a:rPr>
              <a:t>Puede levantarse </a:t>
            </a:r>
            <a:r>
              <a:rPr lang="es-UY" sz="2000" dirty="0" smtClean="0">
                <a:solidFill>
                  <a:schemeClr val="tx2"/>
                </a:solidFill>
              </a:rPr>
              <a:t>por: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Dirección </a:t>
            </a:r>
            <a:r>
              <a:rPr lang="es-UY" sz="2000" dirty="0">
                <a:solidFill>
                  <a:schemeClr val="tx2"/>
                </a:solidFill>
              </a:rPr>
              <a:t>General </a:t>
            </a:r>
            <a:r>
              <a:rPr lang="es-UY" sz="2000" dirty="0" smtClean="0">
                <a:solidFill>
                  <a:schemeClr val="tx2"/>
                </a:solidFill>
              </a:rPr>
              <a:t>Impositiva;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SENACLAFT;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Justicia </a:t>
            </a:r>
            <a:r>
              <a:rPr lang="es-UY" sz="2000" dirty="0">
                <a:solidFill>
                  <a:schemeClr val="tx2"/>
                </a:solidFill>
              </a:rPr>
              <a:t>Penal o en casos en que estuviera en juego una obligación </a:t>
            </a:r>
            <a:r>
              <a:rPr lang="es-UY" sz="2000" dirty="0" smtClean="0">
                <a:solidFill>
                  <a:schemeClr val="tx2"/>
                </a:solidFill>
              </a:rPr>
              <a:t>alimentaria;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Junta </a:t>
            </a:r>
            <a:r>
              <a:rPr lang="es-UY" sz="2000" dirty="0">
                <a:solidFill>
                  <a:schemeClr val="tx2"/>
                </a:solidFill>
              </a:rPr>
              <a:t>de Transparencia y Ética </a:t>
            </a:r>
            <a:r>
              <a:rPr lang="es-UY" sz="2000" dirty="0" smtClean="0">
                <a:solidFill>
                  <a:schemeClr val="tx2"/>
                </a:solidFill>
              </a:rPr>
              <a:t>Pública;</a:t>
            </a:r>
          </a:p>
          <a:p>
            <a:pPr marL="342900" indent="-342900" eaLnBrk="1" hangingPunct="1">
              <a:buFont typeface="Wingdings" panose="05000000000000000000" pitchFamily="2" charset="2"/>
              <a:buChar char="v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Autorización </a:t>
            </a:r>
            <a:r>
              <a:rPr lang="es-UY" sz="2000" dirty="0">
                <a:solidFill>
                  <a:schemeClr val="tx2"/>
                </a:solidFill>
              </a:rPr>
              <a:t>expresa y por </a:t>
            </a:r>
            <a:r>
              <a:rPr lang="es-UY" sz="2000" dirty="0" smtClean="0">
                <a:solidFill>
                  <a:schemeClr val="tx2"/>
                </a:solidFill>
              </a:rPr>
              <a:t>escrito de: </a:t>
            </a:r>
          </a:p>
          <a:p>
            <a:pPr marL="857250" lvl="1" indent="-400050" eaLnBrk="1" hangingPunct="1">
              <a:buAutoNum type="romanLcParenBoth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los </a:t>
            </a:r>
            <a:r>
              <a:rPr lang="es-UY" sz="2000" dirty="0">
                <a:solidFill>
                  <a:schemeClr val="tx2"/>
                </a:solidFill>
              </a:rPr>
              <a:t>sujetos cuyos datos están consignados en el Registro, </a:t>
            </a:r>
            <a:endParaRPr lang="es-UY" sz="2000" dirty="0" smtClean="0">
              <a:solidFill>
                <a:schemeClr val="tx2"/>
              </a:solidFill>
            </a:endParaRPr>
          </a:p>
          <a:p>
            <a:pPr marL="857250" lvl="1" indent="-400050" algn="just" eaLnBrk="1" hangingPunct="1">
              <a:buAutoNum type="romanLcParenBoth"/>
              <a:defRPr/>
            </a:pPr>
            <a:r>
              <a:rPr lang="es-UY" sz="2000" dirty="0" smtClean="0">
                <a:solidFill>
                  <a:schemeClr val="tx2"/>
                </a:solidFill>
              </a:rPr>
              <a:t>los </a:t>
            </a:r>
            <a:r>
              <a:rPr lang="es-UY" sz="2000" dirty="0">
                <a:solidFill>
                  <a:schemeClr val="tx2"/>
                </a:solidFill>
              </a:rPr>
              <a:t>representantes de las Entidades Obligadas de que se trate, y siempre que -en este último caso- el relevamiento se realizare solamente a los efectos de que puedan acceder a la información sujetos de derecho debidamente individualizados por el representante, ya sea con relación a un caso específico como con carácter general</a:t>
            </a:r>
            <a:r>
              <a:rPr lang="es-UY" dirty="0"/>
              <a:t>.</a:t>
            </a:r>
            <a:endParaRPr lang="es-UY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05572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4294967295"/>
          </p:nvPr>
        </p:nvSpPr>
        <p:spPr>
          <a:xfrm>
            <a:off x="0" y="166688"/>
            <a:ext cx="8229600" cy="6288087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561"/>
              </a:spcBef>
              <a:spcAft>
                <a:spcPts val="1800"/>
              </a:spcAft>
              <a:tabLst>
                <a:tab pos="0" algn="l"/>
              </a:tabLst>
              <a:defRPr/>
            </a:pPr>
            <a:endParaRPr lang="es-UY" sz="4400" spc="-1" dirty="0" smtClean="0">
              <a:solidFill>
                <a:srgbClr val="000000"/>
              </a:solidFill>
              <a:latin typeface="Century Gothic"/>
            </a:endParaRPr>
          </a:p>
          <a:p>
            <a:pPr marL="0" indent="0" algn="ctr" eaLnBrk="1" fontAlgn="auto" hangingPunct="1">
              <a:spcBef>
                <a:spcPts val="561"/>
              </a:spcBef>
              <a:spcAft>
                <a:spcPts val="1800"/>
              </a:spcAft>
              <a:buNone/>
              <a:tabLst>
                <a:tab pos="0" algn="l"/>
              </a:tabLst>
              <a:defRPr/>
            </a:pPr>
            <a:endParaRPr lang="es-UY" sz="4400" spc="-1" dirty="0">
              <a:solidFill>
                <a:srgbClr val="000000"/>
              </a:solidFill>
              <a:latin typeface="Century Gothic"/>
            </a:endParaRPr>
          </a:p>
          <a:p>
            <a:pPr marL="0" indent="0" algn="ctr" eaLnBrk="1" fontAlgn="auto" hangingPunct="1">
              <a:spcBef>
                <a:spcPts val="921"/>
              </a:spcBef>
              <a:spcAft>
                <a:spcPts val="1800"/>
              </a:spcAft>
              <a:buNone/>
              <a:tabLst>
                <a:tab pos="0" algn="l"/>
              </a:tabLst>
              <a:defRPr/>
            </a:pPr>
            <a:r>
              <a:rPr lang="en-US" sz="6600" spc="-1" dirty="0">
                <a:solidFill>
                  <a:schemeClr val="tx2"/>
                </a:solidFill>
                <a:latin typeface="+mj-lt"/>
                <a:ea typeface="Times New Roman"/>
              </a:rPr>
              <a:t>MUCHAS </a:t>
            </a:r>
            <a:r>
              <a:rPr lang="en-US" sz="6600" spc="-1" dirty="0" smtClean="0">
                <a:solidFill>
                  <a:schemeClr val="tx2"/>
                </a:solidFill>
                <a:latin typeface="+mj-lt"/>
                <a:ea typeface="Times New Roman"/>
              </a:rPr>
              <a:t>GRACIAS</a:t>
            </a:r>
            <a:endParaRPr lang="es-UY" sz="6600" spc="-1" dirty="0">
              <a:solidFill>
                <a:schemeClr val="tx2"/>
              </a:solidFill>
              <a:latin typeface="+mj-lt"/>
            </a:endParaRPr>
          </a:p>
          <a:p>
            <a:pPr marL="0" indent="0" algn="ctr" eaLnBrk="1" fontAlgn="auto" hangingPunct="1">
              <a:spcBef>
                <a:spcPts val="561"/>
              </a:spcBef>
              <a:spcAft>
                <a:spcPts val="0"/>
              </a:spcAft>
              <a:buNone/>
              <a:tabLst>
                <a:tab pos="0" algn="l"/>
              </a:tabLst>
              <a:defRPr/>
            </a:pPr>
            <a:endParaRPr lang="es-UY" sz="6600" spc="-1" dirty="0">
              <a:solidFill>
                <a:srgbClr val="000000"/>
              </a:solidFill>
              <a:latin typeface="Century Gothic"/>
            </a:endParaRPr>
          </a:p>
          <a:p>
            <a:pPr algn="ctr" eaLnBrk="1" fontAlgn="auto" hangingPunct="1">
              <a:spcBef>
                <a:spcPts val="561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es-UY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plaburu@presidencia.gub.uy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09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42875" y="858982"/>
            <a:ext cx="8785225" cy="5647027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¿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QUÉ SON LAS ZONAS FRANCAS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?</a:t>
            </a:r>
          </a:p>
          <a:p>
            <a:pPr algn="ctr" eaLnBrk="1" hangingPunct="1"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just">
              <a:defRPr/>
            </a:pPr>
            <a:r>
              <a:rPr lang="es-UY" altLang="es-GT" sz="2800" b="1" dirty="0">
                <a:solidFill>
                  <a:schemeClr val="tx2"/>
                </a:solidFill>
              </a:rPr>
              <a:t>Las ZZFF son áreas del territorio nacional de propiedad pública o privada</a:t>
            </a:r>
            <a:r>
              <a:rPr lang="es-UY" altLang="es-GT" sz="2800" b="1" dirty="0" smtClean="0">
                <a:solidFill>
                  <a:schemeClr val="tx2"/>
                </a:solidFill>
              </a:rPr>
              <a:t>, delimitadas </a:t>
            </a:r>
            <a:r>
              <a:rPr lang="es-UY" altLang="es-GT" sz="2800" b="1" dirty="0">
                <a:solidFill>
                  <a:schemeClr val="tx2"/>
                </a:solidFill>
              </a:rPr>
              <a:t>y cercadas perimetralmente </a:t>
            </a:r>
            <a:r>
              <a:rPr lang="es-UY" altLang="es-GT" sz="2800" b="1" dirty="0" smtClean="0">
                <a:solidFill>
                  <a:schemeClr val="tx2"/>
                </a:solidFill>
              </a:rPr>
              <a:t>para </a:t>
            </a:r>
            <a:r>
              <a:rPr lang="es-UY" altLang="es-GT" sz="2800" b="1" dirty="0">
                <a:solidFill>
                  <a:schemeClr val="tx2"/>
                </a:solidFill>
              </a:rPr>
              <a:t>que se </a:t>
            </a:r>
            <a:r>
              <a:rPr lang="es-UY" altLang="es-GT" sz="2800" b="1" dirty="0" smtClean="0">
                <a:solidFill>
                  <a:schemeClr val="tx2"/>
                </a:solidFill>
              </a:rPr>
              <a:t>puedan desarrollar </a:t>
            </a:r>
            <a:r>
              <a:rPr lang="es-UY" altLang="es-GT" sz="2800" b="1" dirty="0">
                <a:solidFill>
                  <a:schemeClr val="tx2"/>
                </a:solidFill>
              </a:rPr>
              <a:t>en ellas, con las exenciones tributarias y demás beneficios que </a:t>
            </a:r>
            <a:r>
              <a:rPr lang="es-UY" altLang="es-GT" sz="2800" b="1" dirty="0" smtClean="0">
                <a:solidFill>
                  <a:schemeClr val="tx2"/>
                </a:solidFill>
              </a:rPr>
              <a:t>determine la normativa</a:t>
            </a:r>
            <a:r>
              <a:rPr lang="es-UY" altLang="es-GT" sz="2800" b="1" dirty="0">
                <a:solidFill>
                  <a:schemeClr val="tx2"/>
                </a:solidFill>
              </a:rPr>
              <a:t>, toda clase de actividades industriales, comerciales o de </a:t>
            </a:r>
            <a:r>
              <a:rPr lang="es-UY" altLang="es-GT" sz="2800" b="1" dirty="0" smtClean="0">
                <a:solidFill>
                  <a:schemeClr val="tx2"/>
                </a:solidFill>
              </a:rPr>
              <a:t>servicios.</a:t>
            </a:r>
            <a:endParaRPr lang="es-ES" altLang="es-GT" sz="28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8505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443346"/>
            <a:ext cx="8785225" cy="5771718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CONVENIENCIA DEL REGIMEN</a:t>
            </a:r>
          </a:p>
          <a:p>
            <a:pPr algn="ctr" eaLnBrk="1" hangingPunct="1">
              <a:defRPr/>
            </a:pPr>
            <a:endParaRPr lang="es-ES" altLang="es-GT" sz="2400" b="1" dirty="0" smtClean="0">
              <a:solidFill>
                <a:schemeClr val="tx2"/>
              </a:solidFill>
            </a:endParaRPr>
          </a:p>
          <a:p>
            <a:pPr algn="ctr" eaLnBrk="1" hangingPunct="1">
              <a:defRPr/>
            </a:pPr>
            <a:endParaRPr lang="es-ES" altLang="es-GT" sz="2400" b="1" dirty="0" smtClean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promover </a:t>
            </a:r>
            <a:r>
              <a:rPr lang="es-UY" sz="2400" dirty="0">
                <a:solidFill>
                  <a:schemeClr val="tx2"/>
                </a:solidFill>
              </a:rPr>
              <a:t>las </a:t>
            </a:r>
            <a:r>
              <a:rPr lang="es-UY" sz="2400" dirty="0" smtClean="0">
                <a:solidFill>
                  <a:schemeClr val="tx2"/>
                </a:solidFill>
              </a:rPr>
              <a:t>inversiones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diversificar </a:t>
            </a:r>
            <a:r>
              <a:rPr lang="es-UY" sz="2400" dirty="0">
                <a:solidFill>
                  <a:schemeClr val="tx2"/>
                </a:solidFill>
              </a:rPr>
              <a:t>la matriz </a:t>
            </a:r>
            <a:r>
              <a:rPr lang="es-UY" sz="2400" dirty="0" smtClean="0">
                <a:solidFill>
                  <a:schemeClr val="tx2"/>
                </a:solidFill>
              </a:rPr>
              <a:t>productiva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generar </a:t>
            </a:r>
            <a:r>
              <a:rPr lang="es-UY" sz="2400" dirty="0">
                <a:solidFill>
                  <a:schemeClr val="tx2"/>
                </a:solidFill>
              </a:rPr>
              <a:t>empleo, incrementar las capacidades de la mano de obra nacional, aumentar el valor agregado </a:t>
            </a:r>
            <a:r>
              <a:rPr lang="es-UY" sz="2400" dirty="0" smtClean="0">
                <a:solidFill>
                  <a:schemeClr val="tx2"/>
                </a:solidFill>
              </a:rPr>
              <a:t>nacional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impulsar </a:t>
            </a:r>
            <a:r>
              <a:rPr lang="es-UY" sz="2400" dirty="0">
                <a:solidFill>
                  <a:schemeClr val="tx2"/>
                </a:solidFill>
              </a:rPr>
              <a:t>las actividades de alto contenido tecnológico e </a:t>
            </a:r>
            <a:r>
              <a:rPr lang="es-UY" sz="2400" dirty="0" smtClean="0">
                <a:solidFill>
                  <a:schemeClr val="tx2"/>
                </a:solidFill>
              </a:rPr>
              <a:t>innovación</a:t>
            </a: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promover </a:t>
            </a:r>
            <a:r>
              <a:rPr lang="es-UY" sz="2400" dirty="0">
                <a:solidFill>
                  <a:schemeClr val="tx2"/>
                </a:solidFill>
              </a:rPr>
              <a:t>la descentralización de las actividades económicas y el desarrollo </a:t>
            </a:r>
            <a:r>
              <a:rPr lang="es-UY" sz="2400" dirty="0" smtClean="0">
                <a:solidFill>
                  <a:schemeClr val="tx2"/>
                </a:solidFill>
              </a:rPr>
              <a:t>regional</a:t>
            </a:r>
            <a:endParaRPr lang="es-UY" sz="2400" dirty="0">
              <a:solidFill>
                <a:schemeClr val="tx2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es-UY" sz="2400" dirty="0" smtClean="0">
                <a:solidFill>
                  <a:schemeClr val="tx2"/>
                </a:solidFill>
              </a:rPr>
              <a:t>favorecer </a:t>
            </a:r>
            <a:r>
              <a:rPr lang="es-UY" sz="2400" dirty="0">
                <a:solidFill>
                  <a:schemeClr val="tx2"/>
                </a:solidFill>
              </a:rPr>
              <a:t>la inserción </a:t>
            </a:r>
            <a:r>
              <a:rPr lang="es-UY" sz="2400" dirty="0" smtClean="0">
                <a:solidFill>
                  <a:schemeClr val="tx2"/>
                </a:solidFill>
              </a:rPr>
              <a:t>de los </a:t>
            </a:r>
            <a:r>
              <a:rPr lang="es-UY" sz="2400" dirty="0">
                <a:solidFill>
                  <a:schemeClr val="tx2"/>
                </a:solidFill>
              </a:rPr>
              <a:t>país en la dinámica del comercio internacional de bienes y servicios y los flujos internacionales de </a:t>
            </a:r>
            <a:r>
              <a:rPr lang="es-UY" sz="2400" dirty="0" smtClean="0">
                <a:solidFill>
                  <a:schemeClr val="tx2"/>
                </a:solidFill>
              </a:rPr>
              <a:t>inversiones</a:t>
            </a:r>
            <a:endParaRPr lang="es-ES" altLang="es-GT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4336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285750"/>
            <a:ext cx="8785225" cy="6572250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CONVENIENCIA DEL REGIMEN</a:t>
            </a:r>
          </a:p>
          <a:p>
            <a:pPr algn="ctr" eaLnBrk="1" hangingPunct="1">
              <a:defRPr/>
            </a:pPr>
            <a:endParaRPr lang="es-ES" altLang="es-GT" sz="2800" b="1" dirty="0">
              <a:solidFill>
                <a:schemeClr val="tx2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UY" sz="2800" dirty="0">
                <a:solidFill>
                  <a:schemeClr val="tx2"/>
                </a:solidFill>
              </a:rPr>
              <a:t>Exenciones </a:t>
            </a:r>
            <a:r>
              <a:rPr lang="es-UY" sz="2800" dirty="0" smtClean="0">
                <a:solidFill>
                  <a:schemeClr val="tx2"/>
                </a:solidFill>
              </a:rPr>
              <a:t>aduaneras: Los </a:t>
            </a:r>
            <a:r>
              <a:rPr lang="es-UY" sz="2800" dirty="0">
                <a:solidFill>
                  <a:schemeClr val="tx2"/>
                </a:solidFill>
              </a:rPr>
              <a:t>bienes, servicios, mercaderías y materias primas </a:t>
            </a:r>
            <a:r>
              <a:rPr lang="es-UY" sz="2800" dirty="0" smtClean="0">
                <a:solidFill>
                  <a:schemeClr val="tx2"/>
                </a:solidFill>
              </a:rPr>
              <a:t>introducidos </a:t>
            </a:r>
            <a:r>
              <a:rPr lang="es-UY" sz="2800" dirty="0">
                <a:solidFill>
                  <a:schemeClr val="tx2"/>
                </a:solidFill>
              </a:rPr>
              <a:t>a las zonas francas, </a:t>
            </a:r>
            <a:r>
              <a:rPr lang="es-UY" sz="2800" dirty="0" smtClean="0">
                <a:solidFill>
                  <a:schemeClr val="tx2"/>
                </a:solidFill>
              </a:rPr>
              <a:t>estarán </a:t>
            </a:r>
            <a:r>
              <a:rPr lang="es-UY" sz="2800" dirty="0">
                <a:solidFill>
                  <a:schemeClr val="tx2"/>
                </a:solidFill>
              </a:rPr>
              <a:t>exentos de todo gravamen aduanero de importación e impuestos que se generen en ocasión de la </a:t>
            </a:r>
            <a:r>
              <a:rPr lang="es-UY" sz="2800" dirty="0" smtClean="0">
                <a:solidFill>
                  <a:schemeClr val="tx2"/>
                </a:solidFill>
              </a:rPr>
              <a:t>misma.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s-UY" sz="2800" dirty="0" smtClean="0">
                <a:solidFill>
                  <a:schemeClr val="tx2"/>
                </a:solidFill>
              </a:rPr>
              <a:t>Exenciones tributarias: </a:t>
            </a:r>
          </a:p>
          <a:p>
            <a:pPr marL="514350" indent="-514350" algn="just">
              <a:buAutoNum type="alphaLcPeriod"/>
            </a:pPr>
            <a:r>
              <a:rPr lang="es-UY" sz="2800" dirty="0" smtClean="0">
                <a:solidFill>
                  <a:schemeClr val="tx2"/>
                </a:solidFill>
              </a:rPr>
              <a:t>la </a:t>
            </a:r>
            <a:r>
              <a:rPr lang="es-UY" sz="2800" dirty="0">
                <a:solidFill>
                  <a:schemeClr val="tx2"/>
                </a:solidFill>
              </a:rPr>
              <a:t>circulación de bienes y prestación de servicios realizados dentro de la zona franca, se encuentran </a:t>
            </a:r>
            <a:r>
              <a:rPr lang="es-UY" sz="2800" dirty="0" smtClean="0">
                <a:solidFill>
                  <a:schemeClr val="tx2"/>
                </a:solidFill>
              </a:rPr>
              <a:t>exonerados </a:t>
            </a:r>
            <a:r>
              <a:rPr lang="es-UY" sz="2800" dirty="0">
                <a:solidFill>
                  <a:schemeClr val="tx2"/>
                </a:solidFill>
              </a:rPr>
              <a:t>del </a:t>
            </a:r>
            <a:r>
              <a:rPr lang="es-UY" sz="2800" dirty="0" smtClean="0">
                <a:solidFill>
                  <a:schemeClr val="tx2"/>
                </a:solidFill>
              </a:rPr>
              <a:t>IVA.</a:t>
            </a:r>
          </a:p>
          <a:p>
            <a:pPr marL="514350" indent="-514350" algn="just">
              <a:buAutoNum type="alphaLcPeriod"/>
            </a:pPr>
            <a:r>
              <a:rPr lang="es-UY" sz="2800" dirty="0" smtClean="0">
                <a:solidFill>
                  <a:schemeClr val="tx2"/>
                </a:solidFill>
              </a:rPr>
              <a:t>las </a:t>
            </a:r>
            <a:r>
              <a:rPr lang="es-UY" sz="2800" dirty="0">
                <a:solidFill>
                  <a:schemeClr val="tx2"/>
                </a:solidFill>
              </a:rPr>
              <a:t>actividades que </a:t>
            </a:r>
            <a:r>
              <a:rPr lang="es-UY" sz="2800" dirty="0" smtClean="0">
                <a:solidFill>
                  <a:schemeClr val="tx2"/>
                </a:solidFill>
              </a:rPr>
              <a:t>se desarrollan </a:t>
            </a:r>
            <a:r>
              <a:rPr lang="es-UY" sz="2800" dirty="0">
                <a:solidFill>
                  <a:schemeClr val="tx2"/>
                </a:solidFill>
              </a:rPr>
              <a:t>en las </a:t>
            </a:r>
            <a:r>
              <a:rPr lang="es-UY" sz="2800" dirty="0" smtClean="0">
                <a:solidFill>
                  <a:schemeClr val="tx2"/>
                </a:solidFill>
              </a:rPr>
              <a:t>ZZFF están exentas de impuesto a la renta.</a:t>
            </a:r>
          </a:p>
          <a:p>
            <a:pPr algn="just">
              <a:defRPr/>
            </a:pPr>
            <a:endParaRPr lang="es-ES" altLang="es-GT" sz="32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671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123950"/>
            <a:ext cx="8785225" cy="50911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¿Qué se puede realizar en ZZFF</a:t>
            </a: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?</a:t>
            </a:r>
          </a:p>
          <a:p>
            <a:pPr algn="ctr" eaLnBrk="1" hangingPunct="1">
              <a:defRPr/>
            </a:pPr>
            <a:endParaRPr lang="es-ES" altLang="es-GT" sz="3200" b="1" dirty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endParaRPr lang="es-ES" altLang="es-GT" sz="28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s-UY" sz="3200" dirty="0" smtClean="0">
                <a:solidFill>
                  <a:schemeClr val="tx2"/>
                </a:solidFill>
              </a:rPr>
              <a:t>Toda </a:t>
            </a:r>
            <a:r>
              <a:rPr lang="es-UY" sz="3200" dirty="0">
                <a:solidFill>
                  <a:schemeClr val="tx2"/>
                </a:solidFill>
              </a:rPr>
              <a:t>clase de actividades industriales, comerciales o de servicios</a:t>
            </a:r>
            <a:endParaRPr lang="es-ES" altLang="es-GT" sz="3200" b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805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123950"/>
            <a:ext cx="8785225" cy="50911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INSTITUCIONES FINANCIERAS EN REGIMEN DE ZONAS FRANCAS </a:t>
            </a:r>
          </a:p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¿Cuáles son?</a:t>
            </a:r>
          </a:p>
          <a:p>
            <a:pPr marL="457200" indent="-457200" algn="ctr" eaLnBrk="1" hangingPunct="1">
              <a:buFont typeface="Wingdings" panose="05000000000000000000" pitchFamily="2" charset="2"/>
              <a:buChar char="v"/>
              <a:defRPr/>
            </a:pPr>
            <a:endParaRPr lang="es-ES" sz="3200" b="1" dirty="0">
              <a:solidFill>
                <a:schemeClr val="tx2"/>
              </a:solidFill>
              <a:latin typeface="+mj-lt"/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>
                <a:solidFill>
                  <a:schemeClr val="tx2"/>
                </a:solidFill>
              </a:rPr>
              <a:t>I</a:t>
            </a:r>
            <a:r>
              <a:rPr lang="es-UY" sz="2800" dirty="0" smtClean="0">
                <a:solidFill>
                  <a:schemeClr val="tx2"/>
                </a:solidFill>
              </a:rPr>
              <a:t>nstituciones </a:t>
            </a:r>
            <a:r>
              <a:rPr lang="es-UY" sz="2800" dirty="0">
                <a:solidFill>
                  <a:schemeClr val="tx2"/>
                </a:solidFill>
              </a:rPr>
              <a:t>financieras externas </a:t>
            </a:r>
            <a:endParaRPr lang="es-UY" sz="2800" dirty="0" smtClean="0">
              <a:solidFill>
                <a:schemeClr val="tx2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Mercado de valores (intermediarios, agentes, gestores de portafolio)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Asesor de inversiones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Otros</a:t>
            </a:r>
          </a:p>
          <a:p>
            <a:pPr algn="just" eaLnBrk="1" hangingPunct="1">
              <a:defRPr/>
            </a:pPr>
            <a:endParaRPr lang="es-UY" sz="2800" dirty="0">
              <a:solidFill>
                <a:schemeClr val="tx2"/>
              </a:solidFill>
            </a:endParaRPr>
          </a:p>
          <a:p>
            <a:pPr algn="ctr" eaLnBrk="1" hangingPunct="1">
              <a:defRPr/>
            </a:pPr>
            <a:r>
              <a:rPr lang="es-UY" sz="2800" dirty="0">
                <a:solidFill>
                  <a:schemeClr val="tx2"/>
                </a:solidFill>
              </a:rPr>
              <a:t>A</a:t>
            </a:r>
            <a:r>
              <a:rPr lang="es-UY" sz="2800" dirty="0" smtClean="0">
                <a:solidFill>
                  <a:schemeClr val="tx2"/>
                </a:solidFill>
              </a:rPr>
              <a:t>utorizadas por el BCU a </a:t>
            </a:r>
            <a:r>
              <a:rPr lang="es-UY" sz="2800" dirty="0">
                <a:solidFill>
                  <a:schemeClr val="tx2"/>
                </a:solidFill>
              </a:rPr>
              <a:t>instalarse en </a:t>
            </a:r>
            <a:r>
              <a:rPr lang="es-UY" sz="2800" dirty="0" smtClean="0">
                <a:solidFill>
                  <a:schemeClr val="tx2"/>
                </a:solidFill>
              </a:rPr>
              <a:t>ZZFF 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146684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Shape 1"/>
          <p:cNvSpPr txBox="1"/>
          <p:nvPr/>
        </p:nvSpPr>
        <p:spPr>
          <a:xfrm>
            <a:off x="142875" y="285750"/>
            <a:ext cx="7000875" cy="2071688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484200" indent="-483840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r>
              <a:rPr lang="es-UY" sz="2800" b="1" spc="-1">
                <a:solidFill>
                  <a:srgbClr val="0B5394"/>
                </a:solidFill>
                <a:latin typeface="Arial"/>
                <a:cs typeface="+mn-cs"/>
              </a:rPr>
              <a:t> </a:t>
            </a:r>
            <a:r>
              <a:rPr>
                <a:latin typeface="+mn-lt"/>
                <a:cs typeface="+mn-cs"/>
              </a:rPr>
              <a:t/>
            </a:r>
            <a:br>
              <a:rPr>
                <a:latin typeface="+mn-lt"/>
                <a:cs typeface="+mn-cs"/>
              </a:rPr>
            </a:br>
            <a:endParaRPr lang="es-UY" sz="2800" spc="-1">
              <a:solidFill>
                <a:srgbClr val="000000"/>
              </a:solidFill>
              <a:latin typeface="Arial"/>
              <a:cs typeface="+mn-cs"/>
            </a:endParaRPr>
          </a:p>
        </p:txBody>
      </p:sp>
      <p:sp>
        <p:nvSpPr>
          <p:cNvPr id="54275" name="TextShape 2"/>
          <p:cNvSpPr txBox="1">
            <a:spLocks noChangeArrowheads="1"/>
          </p:cNvSpPr>
          <p:nvPr/>
        </p:nvSpPr>
        <p:spPr bwMode="auto">
          <a:xfrm>
            <a:off x="179388" y="1123950"/>
            <a:ext cx="8785225" cy="5091113"/>
          </a:xfrm>
          <a:prstGeom prst="rect">
            <a:avLst/>
          </a:prstGeom>
          <a:noFill/>
          <a:ln w="9360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INSTITUCIONES FINANCIERAS EN REGIMEN DE ZONAS FRANCAS </a:t>
            </a:r>
          </a:p>
          <a:p>
            <a:pPr algn="ctr" eaLnBrk="1" hangingPunct="1">
              <a:defRPr/>
            </a:pPr>
            <a:r>
              <a:rPr lang="es-ES" altLang="es-GT" sz="3200" b="1" dirty="0" smtClean="0">
                <a:solidFill>
                  <a:schemeClr val="tx2"/>
                </a:solidFill>
                <a:latin typeface="+mj-lt"/>
              </a:rPr>
              <a:t>¿con quien pueden operar?</a:t>
            </a:r>
          </a:p>
          <a:p>
            <a:pPr algn="ctr" eaLnBrk="1" hangingPunct="1">
              <a:defRPr/>
            </a:pPr>
            <a:endParaRPr lang="es-ES" sz="3200" b="1" dirty="0" smtClean="0">
              <a:solidFill>
                <a:schemeClr val="tx2"/>
              </a:solidFill>
              <a:latin typeface="+mj-lt"/>
            </a:endParaRPr>
          </a:p>
          <a:p>
            <a:pPr algn="ctr" eaLnBrk="1" hangingPunct="1">
              <a:defRPr/>
            </a:pPr>
            <a:endParaRPr lang="es-ES" sz="3200" b="1" dirty="0">
              <a:solidFill>
                <a:schemeClr val="tx2"/>
              </a:solidFill>
              <a:latin typeface="+mj-lt"/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 smtClean="0">
                <a:solidFill>
                  <a:schemeClr val="tx2"/>
                </a:solidFill>
              </a:rPr>
              <a:t>No residentes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endParaRPr lang="es-UY" sz="2800" dirty="0">
              <a:solidFill>
                <a:schemeClr val="tx2"/>
              </a:solidFill>
            </a:endParaRP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  <a:defRPr/>
            </a:pPr>
            <a:r>
              <a:rPr lang="es-UY" sz="2800" dirty="0">
                <a:solidFill>
                  <a:schemeClr val="tx2"/>
                </a:solidFill>
              </a:rPr>
              <a:t>O</a:t>
            </a:r>
            <a:r>
              <a:rPr lang="es-UY" sz="2800" dirty="0" smtClean="0">
                <a:solidFill>
                  <a:schemeClr val="tx2"/>
                </a:solidFill>
              </a:rPr>
              <a:t>tros usuarios de ZZFF (se consideran </a:t>
            </a:r>
            <a:r>
              <a:rPr lang="es-UY" sz="2800" dirty="0">
                <a:solidFill>
                  <a:schemeClr val="tx2"/>
                </a:solidFill>
              </a:rPr>
              <a:t>no </a:t>
            </a:r>
            <a:r>
              <a:rPr lang="es-UY" sz="2800" dirty="0" smtClean="0">
                <a:solidFill>
                  <a:schemeClr val="tx2"/>
                </a:solidFill>
              </a:rPr>
              <a:t>residentes) </a:t>
            </a:r>
            <a:endParaRPr lang="es-ES" altLang="es-GT" sz="2800" b="1" dirty="0" smtClean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8486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Azul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rill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50711</TotalTime>
  <Words>1974</Words>
  <Application>Microsoft Office PowerPoint</Application>
  <PresentationFormat>Presentación en pantalla (4:3)</PresentationFormat>
  <Paragraphs>304</Paragraphs>
  <Slides>34</Slides>
  <Notes>21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34</vt:i4>
      </vt:variant>
    </vt:vector>
  </HeadingPairs>
  <TitlesOfParts>
    <vt:vector size="45" baseType="lpstr">
      <vt:lpstr>Arial</vt:lpstr>
      <vt:lpstr>Calibri</vt:lpstr>
      <vt:lpstr>Candara</vt:lpstr>
      <vt:lpstr>Century Gothic</vt:lpstr>
      <vt:lpstr>DejaVu Sans</vt:lpstr>
      <vt:lpstr>Times New Roman</vt:lpstr>
      <vt:lpstr>Verdana</vt:lpstr>
      <vt:lpstr>Wingdings</vt:lpstr>
      <vt:lpstr>Wingdings 3</vt:lpstr>
      <vt:lpstr>Faceta</vt:lpstr>
      <vt:lpstr>1_Office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mdarosa</dc:creator>
  <cp:lastModifiedBy>PLaburu</cp:lastModifiedBy>
  <cp:revision>1114</cp:revision>
  <cp:lastPrinted>2023-04-24T15:15:54Z</cp:lastPrinted>
  <dcterms:created xsi:type="dcterms:W3CDTF">2016-01-28T18:01:13Z</dcterms:created>
  <dcterms:modified xsi:type="dcterms:W3CDTF">2023-10-25T00:50:12Z</dcterms:modified>
  <dc:language>es-UY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36</vt:i4>
  </property>
</Properties>
</file>