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9" r:id="rId4"/>
    <p:sldId id="280" r:id="rId5"/>
    <p:sldId id="281" r:id="rId6"/>
    <p:sldId id="282" r:id="rId7"/>
    <p:sldId id="259" r:id="rId8"/>
    <p:sldId id="260" r:id="rId9"/>
    <p:sldId id="285" r:id="rId10"/>
    <p:sldId id="261" r:id="rId11"/>
    <p:sldId id="28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6" r:id="rId23"/>
    <p:sldId id="284" r:id="rId24"/>
    <p:sldId id="277" r:id="rId25"/>
    <p:sldId id="272" r:id="rId26"/>
    <p:sldId id="273" r:id="rId27"/>
    <p:sldId id="274" r:id="rId28"/>
    <p:sldId id="275" r:id="rId29"/>
    <p:sldId id="276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https://es.panjiva.com/search" TargetMode="External"/><Relationship Id="rId1" Type="http://schemas.openxmlformats.org/officeDocument/2006/relationships/hyperlink" Target="https://www3.wipo.int/branddb/en" TargetMode="Externa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hyperlink" Target="http://www.pikuki.com/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s://ciberpatrulla.com/links" TargetMode="External"/><Relationship Id="rId1" Type="http://schemas.openxmlformats.org/officeDocument/2006/relationships/hyperlink" Target="https://maltego.com/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hyperlink" Target="https://es.panjiva.com/search" TargetMode="External"/><Relationship Id="rId1" Type="http://schemas.openxmlformats.org/officeDocument/2006/relationships/hyperlink" Target="https://www3.wipo.int/branddb/en" TargetMode="External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uki.com/" TargetMode="External"/><Relationship Id="rId2" Type="http://schemas.openxmlformats.org/officeDocument/2006/relationships/image" Target="../media/image50.png"/><Relationship Id="rId1" Type="http://schemas.openxmlformats.org/officeDocument/2006/relationships/image" Target="../media/image49.jpe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hyperlink" Target="https://ciberpatrulla.com/link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maltego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50364-629F-480E-AD34-AF349B83FD55}" type="doc">
      <dgm:prSet loTypeId="urn:microsoft.com/office/officeart/2005/8/layout/funnel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0E2DFE51-1A08-4CCC-88CA-64B702B8FA13}">
      <dgm:prSet phldrT="[Texto]"/>
      <dgm:spPr/>
      <dgm:t>
        <a:bodyPr/>
        <a:lstStyle/>
        <a:p>
          <a:r>
            <a:rPr lang="es-ES" b="1" dirty="0" smtClean="0"/>
            <a:t>2.PROCESAMIENTO</a:t>
          </a:r>
          <a:endParaRPr lang="es-ES" b="1" dirty="0"/>
        </a:p>
      </dgm:t>
    </dgm:pt>
    <dgm:pt modelId="{7C9A73AD-11BF-4382-9DC3-0CD0C6586E70}" type="parTrans" cxnId="{798EB53D-9B29-4CB9-8F44-820B8750C2A8}">
      <dgm:prSet/>
      <dgm:spPr/>
      <dgm:t>
        <a:bodyPr/>
        <a:lstStyle/>
        <a:p>
          <a:endParaRPr lang="es-ES"/>
        </a:p>
      </dgm:t>
    </dgm:pt>
    <dgm:pt modelId="{F1092097-4516-4D24-BB65-67B69B085BC0}" type="sibTrans" cxnId="{798EB53D-9B29-4CB9-8F44-820B8750C2A8}">
      <dgm:prSet/>
      <dgm:spPr/>
      <dgm:t>
        <a:bodyPr/>
        <a:lstStyle/>
        <a:p>
          <a:endParaRPr lang="es-ES"/>
        </a:p>
      </dgm:t>
    </dgm:pt>
    <dgm:pt modelId="{8058A12E-FF8E-43EE-B683-72FCEB3267E1}">
      <dgm:prSet phldrT="[Texto]"/>
      <dgm:spPr/>
      <dgm:t>
        <a:bodyPr/>
        <a:lstStyle/>
        <a:p>
          <a:r>
            <a:rPr lang="es-ES" dirty="0" smtClean="0"/>
            <a:t>1. RECOLECCION</a:t>
          </a:r>
          <a:endParaRPr lang="es-ES" dirty="0"/>
        </a:p>
      </dgm:t>
    </dgm:pt>
    <dgm:pt modelId="{1A02255E-3F37-4F49-947E-C5D82A308062}" type="parTrans" cxnId="{A4B790F5-7047-465E-9723-791FC6970AAD}">
      <dgm:prSet/>
      <dgm:spPr/>
      <dgm:t>
        <a:bodyPr/>
        <a:lstStyle/>
        <a:p>
          <a:endParaRPr lang="es-ES"/>
        </a:p>
      </dgm:t>
    </dgm:pt>
    <dgm:pt modelId="{8D347F17-82F5-4D1D-AFBE-28DFF8DB3CD9}" type="sibTrans" cxnId="{A4B790F5-7047-465E-9723-791FC6970AAD}">
      <dgm:prSet/>
      <dgm:spPr/>
      <dgm:t>
        <a:bodyPr/>
        <a:lstStyle/>
        <a:p>
          <a:endParaRPr lang="es-ES"/>
        </a:p>
      </dgm:t>
    </dgm:pt>
    <dgm:pt modelId="{B1698939-7E9C-4962-99C3-B836A5D745D3}">
      <dgm:prSet phldrT="[Texto]"/>
      <dgm:spPr/>
      <dgm:t>
        <a:bodyPr/>
        <a:lstStyle/>
        <a:p>
          <a:r>
            <a:rPr lang="es-ES" dirty="0" smtClean="0"/>
            <a:t>INFORME FINAL </a:t>
          </a:r>
          <a:endParaRPr lang="es-ES" dirty="0"/>
        </a:p>
      </dgm:t>
    </dgm:pt>
    <dgm:pt modelId="{C644BFBE-ADD4-4C31-A090-37AC66961D92}" type="parTrans" cxnId="{86DE9C0F-68E7-4B1E-BCA0-00E98A404947}">
      <dgm:prSet/>
      <dgm:spPr/>
      <dgm:t>
        <a:bodyPr/>
        <a:lstStyle/>
        <a:p>
          <a:endParaRPr lang="es-ES"/>
        </a:p>
      </dgm:t>
    </dgm:pt>
    <dgm:pt modelId="{2A620FC0-C39B-4E07-B802-8E92AA0421B2}" type="sibTrans" cxnId="{86DE9C0F-68E7-4B1E-BCA0-00E98A404947}">
      <dgm:prSet/>
      <dgm:spPr/>
      <dgm:t>
        <a:bodyPr/>
        <a:lstStyle/>
        <a:p>
          <a:endParaRPr lang="es-ES"/>
        </a:p>
      </dgm:t>
    </dgm:pt>
    <dgm:pt modelId="{7AD3F0DB-BDDD-443C-8F9D-F157B3C8C875}">
      <dgm:prSet phldrT="[Texto]"/>
      <dgm:spPr/>
      <dgm:t>
        <a:bodyPr/>
        <a:lstStyle/>
        <a:p>
          <a:r>
            <a:rPr lang="es-ES" dirty="0" smtClean="0"/>
            <a:t>3. ANALISIS</a:t>
          </a:r>
          <a:endParaRPr lang="es-ES" dirty="0"/>
        </a:p>
      </dgm:t>
    </dgm:pt>
    <dgm:pt modelId="{E9532FC3-46B8-4B0C-BA30-1074CB0F9918}" type="parTrans" cxnId="{213BD3B2-3832-4E70-AA12-78FA7922F5F2}">
      <dgm:prSet/>
      <dgm:spPr/>
      <dgm:t>
        <a:bodyPr/>
        <a:lstStyle/>
        <a:p>
          <a:endParaRPr lang="es-ES"/>
        </a:p>
      </dgm:t>
    </dgm:pt>
    <dgm:pt modelId="{A22834AC-3210-4D4F-B241-4172F10E2174}" type="sibTrans" cxnId="{213BD3B2-3832-4E70-AA12-78FA7922F5F2}">
      <dgm:prSet/>
      <dgm:spPr/>
      <dgm:t>
        <a:bodyPr/>
        <a:lstStyle/>
        <a:p>
          <a:endParaRPr lang="es-ES"/>
        </a:p>
      </dgm:t>
    </dgm:pt>
    <dgm:pt modelId="{451C4F07-6B27-4988-95CE-30BAA7D7E78C}">
      <dgm:prSet/>
      <dgm:spPr/>
      <dgm:t>
        <a:bodyPr/>
        <a:lstStyle/>
        <a:p>
          <a:endParaRPr lang="es-ES"/>
        </a:p>
      </dgm:t>
    </dgm:pt>
    <dgm:pt modelId="{156C9A97-C676-4CB9-B9B8-FE1776A94CA0}" type="parTrans" cxnId="{AF4D65E3-34C6-44DA-BB01-BF94F3912AE5}">
      <dgm:prSet/>
      <dgm:spPr/>
      <dgm:t>
        <a:bodyPr/>
        <a:lstStyle/>
        <a:p>
          <a:endParaRPr lang="es-ES"/>
        </a:p>
      </dgm:t>
    </dgm:pt>
    <dgm:pt modelId="{CFFD544D-C1AD-4108-BD10-197ABCB76C9B}" type="sibTrans" cxnId="{AF4D65E3-34C6-44DA-BB01-BF94F3912AE5}">
      <dgm:prSet/>
      <dgm:spPr/>
      <dgm:t>
        <a:bodyPr/>
        <a:lstStyle/>
        <a:p>
          <a:endParaRPr lang="es-ES"/>
        </a:p>
      </dgm:t>
    </dgm:pt>
    <dgm:pt modelId="{B1805602-0E9C-4410-A13B-A2AAFDC3FF96}">
      <dgm:prSet/>
      <dgm:spPr/>
      <dgm:t>
        <a:bodyPr/>
        <a:lstStyle/>
        <a:p>
          <a:endParaRPr lang="es-ES"/>
        </a:p>
      </dgm:t>
    </dgm:pt>
    <dgm:pt modelId="{365F7378-83D6-4055-A395-C03AF6423028}" type="parTrans" cxnId="{03BFEB45-4C39-4D8B-9301-F8077134E07D}">
      <dgm:prSet/>
      <dgm:spPr/>
      <dgm:t>
        <a:bodyPr/>
        <a:lstStyle/>
        <a:p>
          <a:endParaRPr lang="es-ES"/>
        </a:p>
      </dgm:t>
    </dgm:pt>
    <dgm:pt modelId="{B3684193-82F1-4597-94ED-3C28874A7265}" type="sibTrans" cxnId="{03BFEB45-4C39-4D8B-9301-F8077134E07D}">
      <dgm:prSet/>
      <dgm:spPr/>
      <dgm:t>
        <a:bodyPr/>
        <a:lstStyle/>
        <a:p>
          <a:endParaRPr lang="es-ES"/>
        </a:p>
      </dgm:t>
    </dgm:pt>
    <dgm:pt modelId="{B7FB046C-C800-4E06-ACBF-CC38686E238B}" type="pres">
      <dgm:prSet presAssocID="{2CC50364-629F-480E-AD34-AF349B83FD5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809D95-0104-4D4F-B159-FA9BF0401ADD}" type="pres">
      <dgm:prSet presAssocID="{2CC50364-629F-480E-AD34-AF349B83FD55}" presName="ellipse" presStyleLbl="trBgShp" presStyleIdx="0" presStyleCnt="1"/>
      <dgm:spPr/>
      <dgm:t>
        <a:bodyPr/>
        <a:lstStyle/>
        <a:p>
          <a:endParaRPr lang="es-ES"/>
        </a:p>
      </dgm:t>
    </dgm:pt>
    <dgm:pt modelId="{A76432FC-F68D-45BC-A83A-0ECB783C3ED5}" type="pres">
      <dgm:prSet presAssocID="{2CC50364-629F-480E-AD34-AF349B83FD55}" presName="arrow1" presStyleLbl="fgShp" presStyleIdx="0" presStyleCnt="1"/>
      <dgm:spPr/>
      <dgm:t>
        <a:bodyPr/>
        <a:lstStyle/>
        <a:p>
          <a:endParaRPr lang="es-ES"/>
        </a:p>
      </dgm:t>
    </dgm:pt>
    <dgm:pt modelId="{EDAD33EE-0A4B-4AB2-9BD6-F534015A80A5}" type="pres">
      <dgm:prSet presAssocID="{2CC50364-629F-480E-AD34-AF349B83FD5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6F2AA-39C3-48EE-AAD4-2ED01E66EAF0}" type="pres">
      <dgm:prSet presAssocID="{8058A12E-FF8E-43EE-B683-72FCEB3267E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DA12F-FAD2-461D-BBE2-5507905281DC}" type="pres">
      <dgm:prSet presAssocID="{7AD3F0DB-BDDD-443C-8F9D-F157B3C8C87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DEC69C-6EC6-4060-89E2-4A66E8A39DAD}" type="pres">
      <dgm:prSet presAssocID="{B1698939-7E9C-4962-99C3-B836A5D745D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638AB-E39C-4DD6-ACEC-F91FB663C161}" type="pres">
      <dgm:prSet presAssocID="{2CC50364-629F-480E-AD34-AF349B83FD55}" presName="funnel" presStyleLbl="trAlignAcc1" presStyleIdx="0" presStyleCnt="1" custLinFactNeighborX="-217" custLinFactNeighborY="3774"/>
      <dgm:spPr/>
      <dgm:t>
        <a:bodyPr/>
        <a:lstStyle/>
        <a:p>
          <a:endParaRPr lang="es-ES"/>
        </a:p>
      </dgm:t>
    </dgm:pt>
  </dgm:ptLst>
  <dgm:cxnLst>
    <dgm:cxn modelId="{037FB25F-1905-4F28-968C-9ECBADEFAD46}" type="presOf" srcId="{0E2DFE51-1A08-4CCC-88CA-64B702B8FA13}" destId="{43DEC69C-6EC6-4060-89E2-4A66E8A39DAD}" srcOrd="0" destOrd="0" presId="urn:microsoft.com/office/officeart/2005/8/layout/funnel1"/>
    <dgm:cxn modelId="{3239FC27-0E0F-4E2F-BC3A-AFD9AF7DC2D9}" type="presOf" srcId="{2CC50364-629F-480E-AD34-AF349B83FD55}" destId="{B7FB046C-C800-4E06-ACBF-CC38686E238B}" srcOrd="0" destOrd="0" presId="urn:microsoft.com/office/officeart/2005/8/layout/funnel1"/>
    <dgm:cxn modelId="{AF4D65E3-34C6-44DA-BB01-BF94F3912AE5}" srcId="{2CC50364-629F-480E-AD34-AF349B83FD55}" destId="{451C4F07-6B27-4988-95CE-30BAA7D7E78C}" srcOrd="4" destOrd="0" parTransId="{156C9A97-C676-4CB9-B9B8-FE1776A94CA0}" sibTransId="{CFFD544D-C1AD-4108-BD10-197ABCB76C9B}"/>
    <dgm:cxn modelId="{86D76D0C-7BF0-4794-A8DE-DD0154C1A22B}" type="presOf" srcId="{7AD3F0DB-BDDD-443C-8F9D-F157B3C8C875}" destId="{5F56F2AA-39C3-48EE-AAD4-2ED01E66EAF0}" srcOrd="0" destOrd="0" presId="urn:microsoft.com/office/officeart/2005/8/layout/funnel1"/>
    <dgm:cxn modelId="{95065469-76B8-40DF-92CB-01564E82A2C1}" type="presOf" srcId="{B1698939-7E9C-4962-99C3-B836A5D745D3}" destId="{EDAD33EE-0A4B-4AB2-9BD6-F534015A80A5}" srcOrd="0" destOrd="0" presId="urn:microsoft.com/office/officeart/2005/8/layout/funnel1"/>
    <dgm:cxn modelId="{A4B790F5-7047-465E-9723-791FC6970AAD}" srcId="{2CC50364-629F-480E-AD34-AF349B83FD55}" destId="{8058A12E-FF8E-43EE-B683-72FCEB3267E1}" srcOrd="1" destOrd="0" parTransId="{1A02255E-3F37-4F49-947E-C5D82A308062}" sibTransId="{8D347F17-82F5-4D1D-AFBE-28DFF8DB3CD9}"/>
    <dgm:cxn modelId="{213BD3B2-3832-4E70-AA12-78FA7922F5F2}" srcId="{2CC50364-629F-480E-AD34-AF349B83FD55}" destId="{7AD3F0DB-BDDD-443C-8F9D-F157B3C8C875}" srcOrd="2" destOrd="0" parTransId="{E9532FC3-46B8-4B0C-BA30-1074CB0F9918}" sibTransId="{A22834AC-3210-4D4F-B241-4172F10E2174}"/>
    <dgm:cxn modelId="{798EB53D-9B29-4CB9-8F44-820B8750C2A8}" srcId="{2CC50364-629F-480E-AD34-AF349B83FD55}" destId="{0E2DFE51-1A08-4CCC-88CA-64B702B8FA13}" srcOrd="0" destOrd="0" parTransId="{7C9A73AD-11BF-4382-9DC3-0CD0C6586E70}" sibTransId="{F1092097-4516-4D24-BB65-67B69B085BC0}"/>
    <dgm:cxn modelId="{86DE9C0F-68E7-4B1E-BCA0-00E98A404947}" srcId="{2CC50364-629F-480E-AD34-AF349B83FD55}" destId="{B1698939-7E9C-4962-99C3-B836A5D745D3}" srcOrd="3" destOrd="0" parTransId="{C644BFBE-ADD4-4C31-A090-37AC66961D92}" sibTransId="{2A620FC0-C39B-4E07-B802-8E92AA0421B2}"/>
    <dgm:cxn modelId="{03BFEB45-4C39-4D8B-9301-F8077134E07D}" srcId="{2CC50364-629F-480E-AD34-AF349B83FD55}" destId="{B1805602-0E9C-4410-A13B-A2AAFDC3FF96}" srcOrd="5" destOrd="0" parTransId="{365F7378-83D6-4055-A395-C03AF6423028}" sibTransId="{B3684193-82F1-4597-94ED-3C28874A7265}"/>
    <dgm:cxn modelId="{8806AD21-2421-4276-BD8A-80ACFBE32298}" type="presOf" srcId="{8058A12E-FF8E-43EE-B683-72FCEB3267E1}" destId="{BA6DA12F-FAD2-461D-BBE2-5507905281DC}" srcOrd="0" destOrd="0" presId="urn:microsoft.com/office/officeart/2005/8/layout/funnel1"/>
    <dgm:cxn modelId="{472BCCA1-9D44-4600-A919-D1730F3DB432}" type="presParOf" srcId="{B7FB046C-C800-4E06-ACBF-CC38686E238B}" destId="{77809D95-0104-4D4F-B159-FA9BF0401ADD}" srcOrd="0" destOrd="0" presId="urn:microsoft.com/office/officeart/2005/8/layout/funnel1"/>
    <dgm:cxn modelId="{60AF72DD-B064-403B-80EE-25E6286356B3}" type="presParOf" srcId="{B7FB046C-C800-4E06-ACBF-CC38686E238B}" destId="{A76432FC-F68D-45BC-A83A-0ECB783C3ED5}" srcOrd="1" destOrd="0" presId="urn:microsoft.com/office/officeart/2005/8/layout/funnel1"/>
    <dgm:cxn modelId="{C8EC9C25-93DC-48D6-A33F-8FC80223D84A}" type="presParOf" srcId="{B7FB046C-C800-4E06-ACBF-CC38686E238B}" destId="{EDAD33EE-0A4B-4AB2-9BD6-F534015A80A5}" srcOrd="2" destOrd="0" presId="urn:microsoft.com/office/officeart/2005/8/layout/funnel1"/>
    <dgm:cxn modelId="{DD83A2BA-7AC7-4358-BC76-65204162C1EC}" type="presParOf" srcId="{B7FB046C-C800-4E06-ACBF-CC38686E238B}" destId="{5F56F2AA-39C3-48EE-AAD4-2ED01E66EAF0}" srcOrd="3" destOrd="0" presId="urn:microsoft.com/office/officeart/2005/8/layout/funnel1"/>
    <dgm:cxn modelId="{512D50BC-E56F-4BAE-A5B9-8CC17504B377}" type="presParOf" srcId="{B7FB046C-C800-4E06-ACBF-CC38686E238B}" destId="{BA6DA12F-FAD2-461D-BBE2-5507905281DC}" srcOrd="4" destOrd="0" presId="urn:microsoft.com/office/officeart/2005/8/layout/funnel1"/>
    <dgm:cxn modelId="{5254C915-D8D7-44CB-A447-5A5F33275000}" type="presParOf" srcId="{B7FB046C-C800-4E06-ACBF-CC38686E238B}" destId="{43DEC69C-6EC6-4060-89E2-4A66E8A39DAD}" srcOrd="5" destOrd="0" presId="urn:microsoft.com/office/officeart/2005/8/layout/funnel1"/>
    <dgm:cxn modelId="{35A5C56F-D67A-4F89-ADDD-F60552A2851E}" type="presParOf" srcId="{B7FB046C-C800-4E06-ACBF-CC38686E238B}" destId="{410638AB-E39C-4DD6-ACEC-F91FB663C16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1B2FDB-E10E-4B34-BEE5-4E5D1777B2EE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85A94D4-5984-43C2-9353-5AD171D19F0D}">
      <dgm:prSet phldrT="[Texto]"/>
      <dgm:spPr/>
      <dgm:t>
        <a:bodyPr/>
        <a:lstStyle/>
        <a:p>
          <a:r>
            <a:rPr lang="es-AR" b="1" u="sng" dirty="0" smtClean="0">
              <a:solidFill>
                <a:schemeClr val="tx1"/>
              </a:solidFill>
            </a:rPr>
            <a:t>www.haveibeenpwnned.com</a:t>
          </a:r>
          <a:endParaRPr lang="es-AR" b="1" u="sng" dirty="0">
            <a:solidFill>
              <a:schemeClr val="tx1"/>
            </a:solidFill>
          </a:endParaRPr>
        </a:p>
      </dgm:t>
    </dgm:pt>
    <dgm:pt modelId="{C1A97B06-322A-4DBC-B640-C5C6BE53C082}" type="parTrans" cxnId="{F79714FB-D5A2-4646-B661-5B9E7A8025C8}">
      <dgm:prSet/>
      <dgm:spPr/>
      <dgm:t>
        <a:bodyPr/>
        <a:lstStyle/>
        <a:p>
          <a:endParaRPr lang="es-AR"/>
        </a:p>
      </dgm:t>
    </dgm:pt>
    <dgm:pt modelId="{F4BD302F-8AE1-4C68-90CA-8924AFCED59B}" type="sibTrans" cxnId="{F79714FB-D5A2-4646-B661-5B9E7A8025C8}">
      <dgm:prSet/>
      <dgm:spPr/>
      <dgm:t>
        <a:bodyPr/>
        <a:lstStyle/>
        <a:p>
          <a:endParaRPr lang="es-AR"/>
        </a:p>
      </dgm:t>
    </dgm:pt>
    <dgm:pt modelId="{10ED4E78-DAA0-468A-A001-6D2EF2933205}">
      <dgm:prSet phldrT="[Texto]"/>
      <dgm:spPr/>
      <dgm:t>
        <a:bodyPr/>
        <a:lstStyle/>
        <a:p>
          <a:r>
            <a:rPr lang="es-AR" b="1" u="none" dirty="0" smtClean="0">
              <a:solidFill>
                <a:schemeClr val="tx1"/>
              </a:solidFill>
            </a:rPr>
            <a:t>               www.h</a:t>
          </a:r>
          <a:r>
            <a:rPr lang="es-AR" b="1" u="sng" dirty="0" smtClean="0">
              <a:solidFill>
                <a:schemeClr val="tx1"/>
              </a:solidFill>
            </a:rPr>
            <a:t>unter.io</a:t>
          </a:r>
          <a:endParaRPr lang="es-AR" b="1" u="sng" dirty="0">
            <a:solidFill>
              <a:schemeClr val="tx1"/>
            </a:solidFill>
          </a:endParaRPr>
        </a:p>
      </dgm:t>
    </dgm:pt>
    <dgm:pt modelId="{9A4B1709-E5A9-4D0B-842A-CA2D1BE94A76}" type="parTrans" cxnId="{3805CD00-4160-4A45-932E-268156146D19}">
      <dgm:prSet/>
      <dgm:spPr/>
      <dgm:t>
        <a:bodyPr/>
        <a:lstStyle/>
        <a:p>
          <a:endParaRPr lang="es-AR"/>
        </a:p>
      </dgm:t>
    </dgm:pt>
    <dgm:pt modelId="{3D5ED908-2F7A-4FC0-BA0C-5195AD582C94}" type="sibTrans" cxnId="{3805CD00-4160-4A45-932E-268156146D19}">
      <dgm:prSet/>
      <dgm:spPr/>
      <dgm:t>
        <a:bodyPr/>
        <a:lstStyle/>
        <a:p>
          <a:endParaRPr lang="es-AR"/>
        </a:p>
      </dgm:t>
    </dgm:pt>
    <dgm:pt modelId="{070BF3C7-98E2-4EF5-AC48-8571142A5D55}">
      <dgm:prSet phldrT="[Texto]"/>
      <dgm:spPr/>
      <dgm:t>
        <a:bodyPr/>
        <a:lstStyle/>
        <a:p>
          <a:r>
            <a:rPr lang="es-AR" b="1" u="sng" dirty="0" smtClean="0">
              <a:solidFill>
                <a:schemeClr val="tx1"/>
              </a:solidFill>
            </a:rPr>
            <a:t>www.epieos.com</a:t>
          </a:r>
          <a:endParaRPr lang="es-AR" b="1" u="sng" dirty="0">
            <a:solidFill>
              <a:schemeClr val="tx1"/>
            </a:solidFill>
          </a:endParaRPr>
        </a:p>
      </dgm:t>
    </dgm:pt>
    <dgm:pt modelId="{8004086E-FB07-4645-8382-2C0C1E56E421}" type="sibTrans" cxnId="{E7663299-4619-4C8D-80DA-5D9DFEC5FA70}">
      <dgm:prSet/>
      <dgm:spPr/>
      <dgm:t>
        <a:bodyPr/>
        <a:lstStyle/>
        <a:p>
          <a:endParaRPr lang="es-AR"/>
        </a:p>
      </dgm:t>
    </dgm:pt>
    <dgm:pt modelId="{1FF5CED9-AD1C-404F-BA83-536F31CCB7E9}" type="parTrans" cxnId="{E7663299-4619-4C8D-80DA-5D9DFEC5FA70}">
      <dgm:prSet/>
      <dgm:spPr/>
      <dgm:t>
        <a:bodyPr/>
        <a:lstStyle/>
        <a:p>
          <a:endParaRPr lang="es-AR"/>
        </a:p>
      </dgm:t>
    </dgm:pt>
    <dgm:pt modelId="{10F29DF5-3E66-4E11-8F3B-B46460B0E5D2}" type="pres">
      <dgm:prSet presAssocID="{331B2FDB-E10E-4B34-BEE5-4E5D1777B2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EFB99CE-DE32-4BC0-B925-11C3596320E2}" type="pres">
      <dgm:prSet presAssocID="{070BF3C7-98E2-4EF5-AC48-8571142A5D55}" presName="composite" presStyleCnt="0"/>
      <dgm:spPr/>
    </dgm:pt>
    <dgm:pt modelId="{83A40E53-2E63-4021-9B50-E70B384F2650}" type="pres">
      <dgm:prSet presAssocID="{070BF3C7-98E2-4EF5-AC48-8571142A5D55}" presName="rect1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AR"/>
        </a:p>
      </dgm:t>
    </dgm:pt>
    <dgm:pt modelId="{D3C7963B-9550-4CD1-B6EB-0852E72F9A71}" type="pres">
      <dgm:prSet presAssocID="{070BF3C7-98E2-4EF5-AC48-8571142A5D55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76AB6A7-33EE-4AAF-A36D-0BF35A14AC9A}" type="pres">
      <dgm:prSet presAssocID="{8004086E-FB07-4645-8382-2C0C1E56E421}" presName="sibTrans" presStyleCnt="0"/>
      <dgm:spPr/>
    </dgm:pt>
    <dgm:pt modelId="{5A5A831C-1995-4C2F-BCBD-5CF5F8DE9A56}" type="pres">
      <dgm:prSet presAssocID="{585A94D4-5984-43C2-9353-5AD171D19F0D}" presName="composite" presStyleCnt="0"/>
      <dgm:spPr/>
    </dgm:pt>
    <dgm:pt modelId="{9CED53FC-AE1E-4E55-89F4-EB0A99EA80A4}" type="pres">
      <dgm:prSet presAssocID="{585A94D4-5984-43C2-9353-5AD171D19F0D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1E95F724-EC4E-4972-B8F7-C0B34DB6100D}" type="pres">
      <dgm:prSet presAssocID="{585A94D4-5984-43C2-9353-5AD171D19F0D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496A26B-AE7A-4A74-81D0-6BD9F8EAF138}" type="pres">
      <dgm:prSet presAssocID="{F4BD302F-8AE1-4C68-90CA-8924AFCED59B}" presName="sibTrans" presStyleCnt="0"/>
      <dgm:spPr/>
    </dgm:pt>
    <dgm:pt modelId="{12D94CC1-0FFC-4293-B58B-15DCC7C666BB}" type="pres">
      <dgm:prSet presAssocID="{10ED4E78-DAA0-468A-A001-6D2EF2933205}" presName="composite" presStyleCnt="0"/>
      <dgm:spPr/>
    </dgm:pt>
    <dgm:pt modelId="{49758E6A-FD09-4333-A1FB-94C0AAE50499}" type="pres">
      <dgm:prSet presAssocID="{10ED4E78-DAA0-468A-A001-6D2EF2933205}" presName="rect1" presStyleLbl="bgShp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AR"/>
        </a:p>
      </dgm:t>
    </dgm:pt>
    <dgm:pt modelId="{FA725FE2-2FB0-462E-B5D5-03A14ADF2BFC}" type="pres">
      <dgm:prSet presAssocID="{10ED4E78-DAA0-468A-A001-6D2EF2933205}" presName="rect2" presStyleLbl="trBgShp" presStyleIdx="2" presStyleCnt="3" custLinFactNeighborX="-8" custLinFactNeighborY="-202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79714FB-D5A2-4646-B661-5B9E7A8025C8}" srcId="{331B2FDB-E10E-4B34-BEE5-4E5D1777B2EE}" destId="{585A94D4-5984-43C2-9353-5AD171D19F0D}" srcOrd="1" destOrd="0" parTransId="{C1A97B06-322A-4DBC-B640-C5C6BE53C082}" sibTransId="{F4BD302F-8AE1-4C68-90CA-8924AFCED59B}"/>
    <dgm:cxn modelId="{43D12F90-AF89-4B1A-9DD9-1030A2A16D1B}" type="presOf" srcId="{070BF3C7-98E2-4EF5-AC48-8571142A5D55}" destId="{D3C7963B-9550-4CD1-B6EB-0852E72F9A71}" srcOrd="0" destOrd="0" presId="urn:microsoft.com/office/officeart/2008/layout/BendingPictureSemiTransparentText"/>
    <dgm:cxn modelId="{9D2EEF89-C892-4EBC-AED4-1E58F6C68997}" type="presOf" srcId="{585A94D4-5984-43C2-9353-5AD171D19F0D}" destId="{1E95F724-EC4E-4972-B8F7-C0B34DB6100D}" srcOrd="0" destOrd="0" presId="urn:microsoft.com/office/officeart/2008/layout/BendingPictureSemiTransparentText"/>
    <dgm:cxn modelId="{631214A8-219C-4262-BED6-8BC7697C6C2B}" type="presOf" srcId="{331B2FDB-E10E-4B34-BEE5-4E5D1777B2EE}" destId="{10F29DF5-3E66-4E11-8F3B-B46460B0E5D2}" srcOrd="0" destOrd="0" presId="urn:microsoft.com/office/officeart/2008/layout/BendingPictureSemiTransparentText"/>
    <dgm:cxn modelId="{3805CD00-4160-4A45-932E-268156146D19}" srcId="{331B2FDB-E10E-4B34-BEE5-4E5D1777B2EE}" destId="{10ED4E78-DAA0-468A-A001-6D2EF2933205}" srcOrd="2" destOrd="0" parTransId="{9A4B1709-E5A9-4D0B-842A-CA2D1BE94A76}" sibTransId="{3D5ED908-2F7A-4FC0-BA0C-5195AD582C94}"/>
    <dgm:cxn modelId="{E28DC240-6009-4F3A-B37D-49CFB1600CF7}" type="presOf" srcId="{10ED4E78-DAA0-468A-A001-6D2EF2933205}" destId="{FA725FE2-2FB0-462E-B5D5-03A14ADF2BFC}" srcOrd="0" destOrd="0" presId="urn:microsoft.com/office/officeart/2008/layout/BendingPictureSemiTransparentText"/>
    <dgm:cxn modelId="{E7663299-4619-4C8D-80DA-5D9DFEC5FA70}" srcId="{331B2FDB-E10E-4B34-BEE5-4E5D1777B2EE}" destId="{070BF3C7-98E2-4EF5-AC48-8571142A5D55}" srcOrd="0" destOrd="0" parTransId="{1FF5CED9-AD1C-404F-BA83-536F31CCB7E9}" sibTransId="{8004086E-FB07-4645-8382-2C0C1E56E421}"/>
    <dgm:cxn modelId="{E57DAC47-A918-4D34-9EA6-CEBC03B40A6D}" type="presParOf" srcId="{10F29DF5-3E66-4E11-8F3B-B46460B0E5D2}" destId="{AEFB99CE-DE32-4BC0-B925-11C3596320E2}" srcOrd="0" destOrd="0" presId="urn:microsoft.com/office/officeart/2008/layout/BendingPictureSemiTransparentText"/>
    <dgm:cxn modelId="{3FBDA4F0-F013-4A35-B6BA-4E75B9F7587C}" type="presParOf" srcId="{AEFB99CE-DE32-4BC0-B925-11C3596320E2}" destId="{83A40E53-2E63-4021-9B50-E70B384F2650}" srcOrd="0" destOrd="0" presId="urn:microsoft.com/office/officeart/2008/layout/BendingPictureSemiTransparentText"/>
    <dgm:cxn modelId="{79B69860-75BD-4FB6-ABB1-36BBC504B41B}" type="presParOf" srcId="{AEFB99CE-DE32-4BC0-B925-11C3596320E2}" destId="{D3C7963B-9550-4CD1-B6EB-0852E72F9A71}" srcOrd="1" destOrd="0" presId="urn:microsoft.com/office/officeart/2008/layout/BendingPictureSemiTransparentText"/>
    <dgm:cxn modelId="{BA793060-99A0-45EF-9CC3-90204B96B53C}" type="presParOf" srcId="{10F29DF5-3E66-4E11-8F3B-B46460B0E5D2}" destId="{676AB6A7-33EE-4AAF-A36D-0BF35A14AC9A}" srcOrd="1" destOrd="0" presId="urn:microsoft.com/office/officeart/2008/layout/BendingPictureSemiTransparentText"/>
    <dgm:cxn modelId="{11513384-C7A1-43D9-AD40-6BDA0FBD0EC5}" type="presParOf" srcId="{10F29DF5-3E66-4E11-8F3B-B46460B0E5D2}" destId="{5A5A831C-1995-4C2F-BCBD-5CF5F8DE9A56}" srcOrd="2" destOrd="0" presId="urn:microsoft.com/office/officeart/2008/layout/BendingPictureSemiTransparentText"/>
    <dgm:cxn modelId="{B2866322-473D-438A-8C78-8A08577F5495}" type="presParOf" srcId="{5A5A831C-1995-4C2F-BCBD-5CF5F8DE9A56}" destId="{9CED53FC-AE1E-4E55-89F4-EB0A99EA80A4}" srcOrd="0" destOrd="0" presId="urn:microsoft.com/office/officeart/2008/layout/BendingPictureSemiTransparentText"/>
    <dgm:cxn modelId="{D19CB814-C6F0-4C77-AD0B-565E58AC512A}" type="presParOf" srcId="{5A5A831C-1995-4C2F-BCBD-5CF5F8DE9A56}" destId="{1E95F724-EC4E-4972-B8F7-C0B34DB6100D}" srcOrd="1" destOrd="0" presId="urn:microsoft.com/office/officeart/2008/layout/BendingPictureSemiTransparentText"/>
    <dgm:cxn modelId="{0A6DC10C-0599-487D-9AB0-325E2E9D838C}" type="presParOf" srcId="{10F29DF5-3E66-4E11-8F3B-B46460B0E5D2}" destId="{F496A26B-AE7A-4A74-81D0-6BD9F8EAF138}" srcOrd="3" destOrd="0" presId="urn:microsoft.com/office/officeart/2008/layout/BendingPictureSemiTransparentText"/>
    <dgm:cxn modelId="{78070464-D4FB-4FDC-938C-281898050D89}" type="presParOf" srcId="{10F29DF5-3E66-4E11-8F3B-B46460B0E5D2}" destId="{12D94CC1-0FFC-4293-B58B-15DCC7C666BB}" srcOrd="4" destOrd="0" presId="urn:microsoft.com/office/officeart/2008/layout/BendingPictureSemiTransparentText"/>
    <dgm:cxn modelId="{F0EF8B74-1C5F-4077-8023-D49AB1FAC36F}" type="presParOf" srcId="{12D94CC1-0FFC-4293-B58B-15DCC7C666BB}" destId="{49758E6A-FD09-4333-A1FB-94C0AAE50499}" srcOrd="0" destOrd="0" presId="urn:microsoft.com/office/officeart/2008/layout/BendingPictureSemiTransparentText"/>
    <dgm:cxn modelId="{13A1CA26-F47B-41AA-933B-CE4C5B2CB3AA}" type="presParOf" srcId="{12D94CC1-0FFC-4293-B58B-15DCC7C666BB}" destId="{FA725FE2-2FB0-462E-B5D5-03A14ADF2BFC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FA95EB-2E83-4A04-8EB6-85F37F5A33C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C6FA8F-D8F4-40C6-BA5B-5254EC15BD54}">
      <dgm:prSet phldrT="[Texto]"/>
      <dgm:spPr/>
      <dgm:t>
        <a:bodyPr/>
        <a:lstStyle/>
        <a:p>
          <a:endParaRPr lang="es-ES" dirty="0"/>
        </a:p>
      </dgm:t>
    </dgm:pt>
    <dgm:pt modelId="{7B5CC8D4-AC25-4745-A7B6-EA3D260E0062}" type="parTrans" cxnId="{6DE3ED48-4278-46A7-B57A-818F27048553}">
      <dgm:prSet/>
      <dgm:spPr/>
      <dgm:t>
        <a:bodyPr/>
        <a:lstStyle/>
        <a:p>
          <a:endParaRPr lang="es-ES"/>
        </a:p>
      </dgm:t>
    </dgm:pt>
    <dgm:pt modelId="{A15A4A78-6289-4AFC-B2CD-22F73B33E05F}" type="sibTrans" cxnId="{6DE3ED48-4278-46A7-B57A-818F27048553}">
      <dgm:prSet/>
      <dgm:spPr/>
      <dgm:t>
        <a:bodyPr/>
        <a:lstStyle/>
        <a:p>
          <a:endParaRPr lang="es-ES"/>
        </a:p>
      </dgm:t>
    </dgm:pt>
    <dgm:pt modelId="{3001C6D5-10C7-4B36-B364-632F4DC89140}">
      <dgm:prSet phldrT="[Texto]"/>
      <dgm:spPr/>
      <dgm:t>
        <a:bodyPr/>
        <a:lstStyle/>
        <a:p>
          <a:r>
            <a:rPr lang="es-ES" dirty="0" smtClean="0"/>
            <a:t>Datos de Whois (actual e histórico)</a:t>
          </a:r>
          <a:endParaRPr lang="es-ES" dirty="0"/>
        </a:p>
      </dgm:t>
    </dgm:pt>
    <dgm:pt modelId="{ED04C18A-7A61-4848-BFA8-97332DF64618}" type="parTrans" cxnId="{58D8E23C-D6D6-44E1-AF6E-0C156AD1C541}">
      <dgm:prSet/>
      <dgm:spPr/>
      <dgm:t>
        <a:bodyPr/>
        <a:lstStyle/>
        <a:p>
          <a:endParaRPr lang="es-ES"/>
        </a:p>
      </dgm:t>
    </dgm:pt>
    <dgm:pt modelId="{CF49AB5F-9496-435D-B6C3-AA64AC80B688}" type="sibTrans" cxnId="{58D8E23C-D6D6-44E1-AF6E-0C156AD1C541}">
      <dgm:prSet/>
      <dgm:spPr/>
      <dgm:t>
        <a:bodyPr/>
        <a:lstStyle/>
        <a:p>
          <a:endParaRPr lang="es-ES"/>
        </a:p>
      </dgm:t>
    </dgm:pt>
    <dgm:pt modelId="{C3079738-BDB1-4C03-9FFC-BDF0ED76F6D8}">
      <dgm:prSet phldrT="[Texto]"/>
      <dgm:spPr/>
      <dgm:t>
        <a:bodyPr/>
        <a:lstStyle/>
        <a:p>
          <a:r>
            <a:rPr lang="es-ES" dirty="0" smtClean="0"/>
            <a:t>Dirección IP</a:t>
          </a:r>
          <a:endParaRPr lang="es-ES" dirty="0"/>
        </a:p>
      </dgm:t>
    </dgm:pt>
    <dgm:pt modelId="{6CF4FF78-3473-4C4D-AECC-E6D5D93545D0}" type="parTrans" cxnId="{B8F1CE06-71DE-480C-9FA6-7CEEF9536F32}">
      <dgm:prSet/>
      <dgm:spPr/>
      <dgm:t>
        <a:bodyPr/>
        <a:lstStyle/>
        <a:p>
          <a:endParaRPr lang="es-ES"/>
        </a:p>
      </dgm:t>
    </dgm:pt>
    <dgm:pt modelId="{4C1A02F6-27EF-4E77-9CEA-D545DCDA8D5A}" type="sibTrans" cxnId="{B8F1CE06-71DE-480C-9FA6-7CEEF9536F32}">
      <dgm:prSet/>
      <dgm:spPr/>
      <dgm:t>
        <a:bodyPr/>
        <a:lstStyle/>
        <a:p>
          <a:endParaRPr lang="es-ES"/>
        </a:p>
      </dgm:t>
    </dgm:pt>
    <dgm:pt modelId="{507E75B9-348D-4981-A622-C434583837CA}">
      <dgm:prSet phldrT="[Texto]"/>
      <dgm:spPr/>
      <dgm:t>
        <a:bodyPr/>
        <a:lstStyle/>
        <a:p>
          <a:r>
            <a:rPr lang="es-ES" dirty="0" smtClean="0"/>
            <a:t>Hosting (donde está alojada la web)</a:t>
          </a:r>
          <a:endParaRPr lang="es-ES" dirty="0"/>
        </a:p>
      </dgm:t>
    </dgm:pt>
    <dgm:pt modelId="{78215964-6E68-43F0-93ED-69F19824360A}" type="parTrans" cxnId="{8B617284-2FA9-4E3F-9BFA-B063031A2DE5}">
      <dgm:prSet/>
      <dgm:spPr/>
      <dgm:t>
        <a:bodyPr/>
        <a:lstStyle/>
        <a:p>
          <a:endParaRPr lang="es-ES"/>
        </a:p>
      </dgm:t>
    </dgm:pt>
    <dgm:pt modelId="{B9FBFF28-31F0-4A99-9FB4-4ECC48814D71}" type="sibTrans" cxnId="{8B617284-2FA9-4E3F-9BFA-B063031A2DE5}">
      <dgm:prSet/>
      <dgm:spPr/>
      <dgm:t>
        <a:bodyPr/>
        <a:lstStyle/>
        <a:p>
          <a:endParaRPr lang="es-ES"/>
        </a:p>
      </dgm:t>
    </dgm:pt>
    <dgm:pt modelId="{B2032894-5E1D-4D56-AEA8-33CFBF7C06A3}">
      <dgm:prSet phldrT="[Texto]"/>
      <dgm:spPr/>
      <dgm:t>
        <a:bodyPr/>
        <a:lstStyle/>
        <a:p>
          <a:endParaRPr lang="es-ES" dirty="0"/>
        </a:p>
      </dgm:t>
    </dgm:pt>
    <dgm:pt modelId="{EDD28B2E-1818-4CA7-8D38-324F495C7032}" type="parTrans" cxnId="{EBD5ADA2-ED83-49A7-B062-50066831A273}">
      <dgm:prSet/>
      <dgm:spPr/>
      <dgm:t>
        <a:bodyPr/>
        <a:lstStyle/>
        <a:p>
          <a:endParaRPr lang="es-ES"/>
        </a:p>
      </dgm:t>
    </dgm:pt>
    <dgm:pt modelId="{17A09A01-F52E-4459-AB41-BEDF54DA21BE}" type="sibTrans" cxnId="{EBD5ADA2-ED83-49A7-B062-50066831A273}">
      <dgm:prSet/>
      <dgm:spPr/>
      <dgm:t>
        <a:bodyPr/>
        <a:lstStyle/>
        <a:p>
          <a:endParaRPr lang="es-ES"/>
        </a:p>
      </dgm:t>
    </dgm:pt>
    <dgm:pt modelId="{816AAA96-5077-4AB0-A556-FE8B01F27B5D}">
      <dgm:prSet phldrT="[Texto]"/>
      <dgm:spPr/>
      <dgm:t>
        <a:bodyPr/>
        <a:lstStyle/>
        <a:p>
          <a:r>
            <a:rPr lang="es-ES" dirty="0" smtClean="0"/>
            <a:t>Google </a:t>
          </a:r>
          <a:r>
            <a:rPr lang="es-ES" dirty="0" err="1" smtClean="0"/>
            <a:t>Analytics</a:t>
          </a:r>
          <a:r>
            <a:rPr lang="es-ES" dirty="0" smtClean="0"/>
            <a:t>, </a:t>
          </a:r>
          <a:r>
            <a:rPr lang="es-ES" dirty="0" err="1" smtClean="0"/>
            <a:t>Adsense</a:t>
          </a:r>
          <a:r>
            <a:rPr lang="es-ES" dirty="0" smtClean="0"/>
            <a:t>, etc.</a:t>
          </a:r>
          <a:endParaRPr lang="es-ES" dirty="0"/>
        </a:p>
      </dgm:t>
    </dgm:pt>
    <dgm:pt modelId="{FFBB2DE4-C6AB-4F66-8A1A-2E214BAD60BE}" type="parTrans" cxnId="{73F90E15-9EBE-47AF-BD2D-5EFF29995374}">
      <dgm:prSet/>
      <dgm:spPr/>
      <dgm:t>
        <a:bodyPr/>
        <a:lstStyle/>
        <a:p>
          <a:endParaRPr lang="es-ES"/>
        </a:p>
      </dgm:t>
    </dgm:pt>
    <dgm:pt modelId="{E484BE0A-6C90-464C-981C-82CD42042B6B}" type="sibTrans" cxnId="{73F90E15-9EBE-47AF-BD2D-5EFF29995374}">
      <dgm:prSet/>
      <dgm:spPr/>
      <dgm:t>
        <a:bodyPr/>
        <a:lstStyle/>
        <a:p>
          <a:endParaRPr lang="es-ES"/>
        </a:p>
      </dgm:t>
    </dgm:pt>
    <dgm:pt modelId="{E8CF869A-EAA1-4E9D-96A5-6BF6DB89AF91}">
      <dgm:prSet phldrT="[Texto]"/>
      <dgm:spPr/>
      <dgm:t>
        <a:bodyPr/>
        <a:lstStyle/>
        <a:p>
          <a:r>
            <a:rPr lang="es-ES" dirty="0" smtClean="0"/>
            <a:t>Certificados SSL</a:t>
          </a:r>
          <a:endParaRPr lang="es-ES" dirty="0"/>
        </a:p>
      </dgm:t>
    </dgm:pt>
    <dgm:pt modelId="{1F934BD7-0E92-4A66-92D8-674CB0BD30BD}" type="parTrans" cxnId="{5D8A4D0D-BB08-4AD7-8D52-6573120580BA}">
      <dgm:prSet/>
      <dgm:spPr/>
      <dgm:t>
        <a:bodyPr/>
        <a:lstStyle/>
        <a:p>
          <a:endParaRPr lang="es-ES"/>
        </a:p>
      </dgm:t>
    </dgm:pt>
    <dgm:pt modelId="{78C4E5D5-B725-47E4-B91B-520F32CF88D5}" type="sibTrans" cxnId="{5D8A4D0D-BB08-4AD7-8D52-6573120580BA}">
      <dgm:prSet/>
      <dgm:spPr/>
      <dgm:t>
        <a:bodyPr/>
        <a:lstStyle/>
        <a:p>
          <a:endParaRPr lang="es-ES"/>
        </a:p>
      </dgm:t>
    </dgm:pt>
    <dgm:pt modelId="{A22E722D-7F21-4909-9471-4D74E7CACECF}">
      <dgm:prSet phldrT="[Texto]"/>
      <dgm:spPr/>
      <dgm:t>
        <a:bodyPr/>
        <a:lstStyle/>
        <a:p>
          <a:r>
            <a:rPr lang="es-ES" dirty="0" smtClean="0"/>
            <a:t>Análisis de contenido de la web, emails de contacto, redes sociales, etc.</a:t>
          </a:r>
          <a:endParaRPr lang="es-ES" dirty="0"/>
        </a:p>
      </dgm:t>
    </dgm:pt>
    <dgm:pt modelId="{870D64B0-729D-48E9-8B43-3CD5D83758B6}" type="parTrans" cxnId="{91E99DFB-978C-4CC5-B112-79B134B90803}">
      <dgm:prSet/>
      <dgm:spPr/>
      <dgm:t>
        <a:bodyPr/>
        <a:lstStyle/>
        <a:p>
          <a:endParaRPr lang="es-ES"/>
        </a:p>
      </dgm:t>
    </dgm:pt>
    <dgm:pt modelId="{59E3EA3C-79EA-4ED5-9F0D-6DF21CCBB480}" type="sibTrans" cxnId="{91E99DFB-978C-4CC5-B112-79B134B90803}">
      <dgm:prSet/>
      <dgm:spPr/>
      <dgm:t>
        <a:bodyPr/>
        <a:lstStyle/>
        <a:p>
          <a:endParaRPr lang="es-ES"/>
        </a:p>
      </dgm:t>
    </dgm:pt>
    <dgm:pt modelId="{DD560984-16FF-4916-A773-25779987896C}">
      <dgm:prSet phldrT="[Texto]"/>
      <dgm:spPr/>
      <dgm:t>
        <a:bodyPr/>
        <a:lstStyle/>
        <a:p>
          <a:r>
            <a:rPr lang="es-ES" dirty="0" smtClean="0"/>
            <a:t>Servidores DNS</a:t>
          </a:r>
          <a:endParaRPr lang="es-ES" dirty="0"/>
        </a:p>
      </dgm:t>
    </dgm:pt>
    <dgm:pt modelId="{510388C3-9CB0-4F5F-99FB-A976F7DC5DA9}" type="parTrans" cxnId="{A177E7DA-AAB6-4108-8239-D0382571A1F4}">
      <dgm:prSet/>
      <dgm:spPr/>
      <dgm:t>
        <a:bodyPr/>
        <a:lstStyle/>
        <a:p>
          <a:endParaRPr lang="es-ES"/>
        </a:p>
      </dgm:t>
    </dgm:pt>
    <dgm:pt modelId="{D6170D30-7B82-4231-98C1-1C5F638EB9C9}" type="sibTrans" cxnId="{A177E7DA-AAB6-4108-8239-D0382571A1F4}">
      <dgm:prSet/>
      <dgm:spPr/>
      <dgm:t>
        <a:bodyPr/>
        <a:lstStyle/>
        <a:p>
          <a:endParaRPr lang="es-ES"/>
        </a:p>
      </dgm:t>
    </dgm:pt>
    <dgm:pt modelId="{3F112B79-CC58-4619-8619-59535A3314E6}">
      <dgm:prSet phldrT="[Texto]"/>
      <dgm:spPr/>
      <dgm:t>
        <a:bodyPr/>
        <a:lstStyle/>
        <a:p>
          <a:r>
            <a:rPr lang="es-ES" dirty="0" smtClean="0"/>
            <a:t>Análisis del código fuente</a:t>
          </a:r>
          <a:endParaRPr lang="es-ES" dirty="0"/>
        </a:p>
      </dgm:t>
    </dgm:pt>
    <dgm:pt modelId="{30F2B442-6527-4E9A-988F-DD656A698996}" type="parTrans" cxnId="{BCC357A0-CFE4-43D2-B6CF-3F905C33A7AB}">
      <dgm:prSet/>
      <dgm:spPr/>
      <dgm:t>
        <a:bodyPr/>
        <a:lstStyle/>
        <a:p>
          <a:endParaRPr lang="es-ES"/>
        </a:p>
      </dgm:t>
    </dgm:pt>
    <dgm:pt modelId="{53D4C27D-5ACF-44B0-952D-2C80265CF9DD}" type="sibTrans" cxnId="{BCC357A0-CFE4-43D2-B6CF-3F905C33A7AB}">
      <dgm:prSet/>
      <dgm:spPr/>
      <dgm:t>
        <a:bodyPr/>
        <a:lstStyle/>
        <a:p>
          <a:endParaRPr lang="es-ES"/>
        </a:p>
      </dgm:t>
    </dgm:pt>
    <dgm:pt modelId="{FF88D62D-EFAD-4309-83AB-55910FF8274F}">
      <dgm:prSet phldrT="[Texto]"/>
      <dgm:spPr/>
      <dgm:t>
        <a:bodyPr/>
        <a:lstStyle/>
        <a:p>
          <a:r>
            <a:rPr lang="es-ES" dirty="0" smtClean="0"/>
            <a:t>Versiones anteriores (www.archive.org) </a:t>
          </a:r>
          <a:endParaRPr lang="es-ES" dirty="0"/>
        </a:p>
      </dgm:t>
    </dgm:pt>
    <dgm:pt modelId="{C3ABB645-AE71-49AB-AEC0-BFE5E777A4F7}" type="parTrans" cxnId="{04AA55C2-CA4D-40E8-896F-6315DBFABD26}">
      <dgm:prSet/>
      <dgm:spPr/>
      <dgm:t>
        <a:bodyPr/>
        <a:lstStyle/>
        <a:p>
          <a:endParaRPr lang="es-ES"/>
        </a:p>
      </dgm:t>
    </dgm:pt>
    <dgm:pt modelId="{627F57D2-DFF1-4828-8E9B-58607DB8CFF6}" type="sibTrans" cxnId="{04AA55C2-CA4D-40E8-896F-6315DBFABD26}">
      <dgm:prSet/>
      <dgm:spPr/>
      <dgm:t>
        <a:bodyPr/>
        <a:lstStyle/>
        <a:p>
          <a:endParaRPr lang="es-ES"/>
        </a:p>
      </dgm:t>
    </dgm:pt>
    <dgm:pt modelId="{3665FF5E-0FBF-4F1A-B3FC-061EF2DB4678}">
      <dgm:prSet phldrT="[Texto]"/>
      <dgm:spPr/>
      <dgm:t>
        <a:bodyPr/>
        <a:lstStyle/>
        <a:p>
          <a:r>
            <a:rPr lang="es-ES" dirty="0" smtClean="0"/>
            <a:t>Fecha de creación del sitio web.</a:t>
          </a:r>
          <a:endParaRPr lang="es-ES" dirty="0"/>
        </a:p>
      </dgm:t>
    </dgm:pt>
    <dgm:pt modelId="{AFF518DB-F42B-43D5-9A5B-953D536105C9}" type="parTrans" cxnId="{3B860D04-72D8-4C3A-9E05-E1F1D11622BB}">
      <dgm:prSet/>
      <dgm:spPr/>
      <dgm:t>
        <a:bodyPr/>
        <a:lstStyle/>
        <a:p>
          <a:endParaRPr lang="es-ES"/>
        </a:p>
      </dgm:t>
    </dgm:pt>
    <dgm:pt modelId="{90F88239-4242-42A3-957F-202C6734FD8E}" type="sibTrans" cxnId="{3B860D04-72D8-4C3A-9E05-E1F1D11622BB}">
      <dgm:prSet/>
      <dgm:spPr/>
      <dgm:t>
        <a:bodyPr/>
        <a:lstStyle/>
        <a:p>
          <a:endParaRPr lang="es-ES"/>
        </a:p>
      </dgm:t>
    </dgm:pt>
    <dgm:pt modelId="{6B37791F-0E13-4E43-92C5-BE0C83FFDF37}">
      <dgm:prSet phldrT="[Texto]"/>
      <dgm:spPr/>
      <dgm:t>
        <a:bodyPr/>
        <a:lstStyle/>
        <a:p>
          <a:r>
            <a:rPr lang="es-ES" dirty="0" smtClean="0"/>
            <a:t>Links</a:t>
          </a:r>
          <a:endParaRPr lang="es-ES" dirty="0"/>
        </a:p>
      </dgm:t>
    </dgm:pt>
    <dgm:pt modelId="{07E101B1-5D22-47A7-A6F7-953731386D1A}" type="parTrans" cxnId="{F469EF96-B030-4310-B0EE-DEE385526CA9}">
      <dgm:prSet/>
      <dgm:spPr/>
      <dgm:t>
        <a:bodyPr/>
        <a:lstStyle/>
        <a:p>
          <a:endParaRPr lang="es-ES"/>
        </a:p>
      </dgm:t>
    </dgm:pt>
    <dgm:pt modelId="{937A8342-5AA7-4123-AF9F-825D897E21D1}" type="sibTrans" cxnId="{F469EF96-B030-4310-B0EE-DEE385526CA9}">
      <dgm:prSet/>
      <dgm:spPr/>
      <dgm:t>
        <a:bodyPr/>
        <a:lstStyle/>
        <a:p>
          <a:endParaRPr lang="es-ES"/>
        </a:p>
      </dgm:t>
    </dgm:pt>
    <dgm:pt modelId="{A6C2AA9C-CD31-4C9D-91DC-8DF3DFE8B9E3}">
      <dgm:prSet phldrT="[Texto]"/>
      <dgm:spPr/>
      <dgm:t>
        <a:bodyPr/>
        <a:lstStyle/>
        <a:p>
          <a:r>
            <a:rPr lang="es-ES" dirty="0" smtClean="0"/>
            <a:t>Diferentes TLD (.</a:t>
          </a:r>
          <a:r>
            <a:rPr lang="es-ES" dirty="0" err="1" smtClean="0"/>
            <a:t>com</a:t>
          </a:r>
          <a:r>
            <a:rPr lang="es-ES" dirty="0" smtClean="0"/>
            <a:t>, </a:t>
          </a:r>
          <a:r>
            <a:rPr lang="es-ES" dirty="0" err="1" smtClean="0"/>
            <a:t>.net</a:t>
          </a:r>
          <a:r>
            <a:rPr lang="es-ES" dirty="0" smtClean="0"/>
            <a:t>, .com.ar, etc.) </a:t>
          </a:r>
          <a:endParaRPr lang="es-ES" dirty="0"/>
        </a:p>
      </dgm:t>
    </dgm:pt>
    <dgm:pt modelId="{AD5C3A83-F5B2-4F51-B30E-A1D29AF6935E}" type="parTrans" cxnId="{DA3B1B24-364F-4396-BC63-A59941543F4B}">
      <dgm:prSet/>
      <dgm:spPr/>
      <dgm:t>
        <a:bodyPr/>
        <a:lstStyle/>
        <a:p>
          <a:endParaRPr lang="es-ES"/>
        </a:p>
      </dgm:t>
    </dgm:pt>
    <dgm:pt modelId="{103BB112-C4AD-443C-A025-15531E86D615}" type="sibTrans" cxnId="{DA3B1B24-364F-4396-BC63-A59941543F4B}">
      <dgm:prSet/>
      <dgm:spPr/>
      <dgm:t>
        <a:bodyPr/>
        <a:lstStyle/>
        <a:p>
          <a:endParaRPr lang="es-ES"/>
        </a:p>
      </dgm:t>
    </dgm:pt>
    <dgm:pt modelId="{5A2B044E-ADEE-47BC-9B44-DC1E6FDE7030}">
      <dgm:prSet phldrT="[Texto]"/>
      <dgm:spPr/>
      <dgm:t>
        <a:bodyPr/>
        <a:lstStyle/>
        <a:p>
          <a:r>
            <a:rPr lang="es-ES" dirty="0" smtClean="0"/>
            <a:t>Metadatos de los documentos (doc. </a:t>
          </a:r>
          <a:r>
            <a:rPr lang="es-ES" dirty="0" err="1" smtClean="0"/>
            <a:t>pdf</a:t>
          </a:r>
          <a:r>
            <a:rPr lang="es-ES" dirty="0" smtClean="0"/>
            <a:t>, entre otros)</a:t>
          </a:r>
          <a:endParaRPr lang="es-ES" dirty="0"/>
        </a:p>
      </dgm:t>
    </dgm:pt>
    <dgm:pt modelId="{AC3AF35B-8973-4367-BD7E-C04E0547F175}" type="parTrans" cxnId="{370B580A-CFB9-4C2B-928D-C830765CFE89}">
      <dgm:prSet/>
      <dgm:spPr/>
      <dgm:t>
        <a:bodyPr/>
        <a:lstStyle/>
        <a:p>
          <a:endParaRPr lang="es-ES"/>
        </a:p>
      </dgm:t>
    </dgm:pt>
    <dgm:pt modelId="{EA635899-491A-4E28-B0ED-FEAEBDD5204F}" type="sibTrans" cxnId="{370B580A-CFB9-4C2B-928D-C830765CFE89}">
      <dgm:prSet/>
      <dgm:spPr/>
      <dgm:t>
        <a:bodyPr/>
        <a:lstStyle/>
        <a:p>
          <a:endParaRPr lang="es-ES"/>
        </a:p>
      </dgm:t>
    </dgm:pt>
    <dgm:pt modelId="{C42FDF1A-E5E2-4FAB-8A5C-CEE5518015F0}">
      <dgm:prSet phldrT="[Texto]"/>
      <dgm:spPr/>
      <dgm:t>
        <a:bodyPr/>
        <a:lstStyle/>
        <a:p>
          <a:r>
            <a:rPr lang="es-ES" dirty="0" smtClean="0"/>
            <a:t>Búsqueda inversa de fotografías</a:t>
          </a:r>
          <a:endParaRPr lang="es-ES" dirty="0"/>
        </a:p>
      </dgm:t>
    </dgm:pt>
    <dgm:pt modelId="{5318ACDB-42CE-4E88-BA1A-36408B702225}" type="parTrans" cxnId="{844BC4C1-1C27-42C9-838B-9828C8378CE2}">
      <dgm:prSet/>
      <dgm:spPr/>
      <dgm:t>
        <a:bodyPr/>
        <a:lstStyle/>
        <a:p>
          <a:endParaRPr lang="es-AR"/>
        </a:p>
      </dgm:t>
    </dgm:pt>
    <dgm:pt modelId="{9BEAEC14-4C41-489A-B410-E3B104758102}" type="sibTrans" cxnId="{844BC4C1-1C27-42C9-838B-9828C8378CE2}">
      <dgm:prSet/>
      <dgm:spPr/>
      <dgm:t>
        <a:bodyPr/>
        <a:lstStyle/>
        <a:p>
          <a:endParaRPr lang="es-AR"/>
        </a:p>
      </dgm:t>
    </dgm:pt>
    <dgm:pt modelId="{E7E5AEDC-DBB8-4BD7-837F-150C8A4F7B19}">
      <dgm:prSet phldrT="[Texto]"/>
      <dgm:spPr/>
      <dgm:t>
        <a:bodyPr/>
        <a:lstStyle/>
        <a:p>
          <a:r>
            <a:rPr lang="es-ES" dirty="0" smtClean="0"/>
            <a:t>Subdominios</a:t>
          </a:r>
          <a:endParaRPr lang="es-ES" dirty="0"/>
        </a:p>
      </dgm:t>
    </dgm:pt>
    <dgm:pt modelId="{11BA3EA3-0E9B-4C5A-82B7-397CC053660C}" type="parTrans" cxnId="{3EE00C64-2F81-491D-8DAE-9677A5CF0413}">
      <dgm:prSet/>
      <dgm:spPr/>
      <dgm:t>
        <a:bodyPr/>
        <a:lstStyle/>
        <a:p>
          <a:endParaRPr lang="es-AR"/>
        </a:p>
      </dgm:t>
    </dgm:pt>
    <dgm:pt modelId="{E490B89F-4E16-4DB3-83AD-4B35F4428AA4}" type="sibTrans" cxnId="{3EE00C64-2F81-491D-8DAE-9677A5CF0413}">
      <dgm:prSet/>
      <dgm:spPr/>
      <dgm:t>
        <a:bodyPr/>
        <a:lstStyle/>
        <a:p>
          <a:endParaRPr lang="es-AR"/>
        </a:p>
      </dgm:t>
    </dgm:pt>
    <dgm:pt modelId="{C67F3705-D02D-4A0F-8F3A-DDF3336D40B3}" type="pres">
      <dgm:prSet presAssocID="{9EFA95EB-2E83-4A04-8EB6-85F37F5A33C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969A48D-8FAD-449A-8674-81F9654F0453}" type="pres">
      <dgm:prSet presAssocID="{F3C6FA8F-D8F4-40C6-BA5B-5254EC15BD54}" presName="root" presStyleCnt="0">
        <dgm:presLayoutVars>
          <dgm:chMax/>
          <dgm:chPref/>
        </dgm:presLayoutVars>
      </dgm:prSet>
      <dgm:spPr/>
    </dgm:pt>
    <dgm:pt modelId="{D315755B-ABF7-4D59-B65F-029548972BB6}" type="pres">
      <dgm:prSet presAssocID="{F3C6FA8F-D8F4-40C6-BA5B-5254EC15BD54}" presName="rootComposite" presStyleCnt="0">
        <dgm:presLayoutVars/>
      </dgm:prSet>
      <dgm:spPr/>
    </dgm:pt>
    <dgm:pt modelId="{868492A7-9128-4E69-A7DB-D5E06000E514}" type="pres">
      <dgm:prSet presAssocID="{F3C6FA8F-D8F4-40C6-BA5B-5254EC15BD54}" presName="ParentAccent" presStyleLbl="alignNode1" presStyleIdx="0" presStyleCnt="2"/>
      <dgm:spPr/>
    </dgm:pt>
    <dgm:pt modelId="{C8E212AF-4910-4A92-8AE4-21E090F22042}" type="pres">
      <dgm:prSet presAssocID="{F3C6FA8F-D8F4-40C6-BA5B-5254EC15BD54}" presName="ParentSmallAccent" presStyleLbl="fgAcc1" presStyleIdx="0" presStyleCnt="2"/>
      <dgm:spPr/>
    </dgm:pt>
    <dgm:pt modelId="{30F8A314-EA50-488A-B3E0-DB1C12A8866E}" type="pres">
      <dgm:prSet presAssocID="{F3C6FA8F-D8F4-40C6-BA5B-5254EC15BD54}" presName="Parent" presStyleLbl="revTx" presStyleIdx="0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F8C13-3F46-4436-9F6A-4D61693CA909}" type="pres">
      <dgm:prSet presAssocID="{F3C6FA8F-D8F4-40C6-BA5B-5254EC15BD54}" presName="childShape" presStyleCnt="0">
        <dgm:presLayoutVars>
          <dgm:chMax val="0"/>
          <dgm:chPref val="0"/>
        </dgm:presLayoutVars>
      </dgm:prSet>
      <dgm:spPr/>
    </dgm:pt>
    <dgm:pt modelId="{47CB89B7-7B21-4002-B452-2AD4D177B319}" type="pres">
      <dgm:prSet presAssocID="{3001C6D5-10C7-4B36-B364-632F4DC89140}" presName="childComposite" presStyleCnt="0">
        <dgm:presLayoutVars>
          <dgm:chMax val="0"/>
          <dgm:chPref val="0"/>
        </dgm:presLayoutVars>
      </dgm:prSet>
      <dgm:spPr/>
    </dgm:pt>
    <dgm:pt modelId="{76318E32-7B18-4423-B784-C1E8F402A328}" type="pres">
      <dgm:prSet presAssocID="{3001C6D5-10C7-4B36-B364-632F4DC89140}" presName="ChildAccent" presStyleLbl="solidFgAcc1" presStyleIdx="0" presStyleCnt="15"/>
      <dgm:spPr/>
    </dgm:pt>
    <dgm:pt modelId="{A31080D6-7A0C-4C7B-856B-5268A042C60D}" type="pres">
      <dgm:prSet presAssocID="{3001C6D5-10C7-4B36-B364-632F4DC89140}" presName="Child" presStyleLbl="revTx" presStyleIdx="1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B78965-D9BD-4FDD-ACF2-1BD2159B57BB}" type="pres">
      <dgm:prSet presAssocID="{C3079738-BDB1-4C03-9FFC-BDF0ED76F6D8}" presName="childComposite" presStyleCnt="0">
        <dgm:presLayoutVars>
          <dgm:chMax val="0"/>
          <dgm:chPref val="0"/>
        </dgm:presLayoutVars>
      </dgm:prSet>
      <dgm:spPr/>
    </dgm:pt>
    <dgm:pt modelId="{C3553646-520C-45C9-AA07-F365EF0B9FFF}" type="pres">
      <dgm:prSet presAssocID="{C3079738-BDB1-4C03-9FFC-BDF0ED76F6D8}" presName="ChildAccent" presStyleLbl="solidFgAcc1" presStyleIdx="1" presStyleCnt="15"/>
      <dgm:spPr/>
    </dgm:pt>
    <dgm:pt modelId="{1439A848-1B39-4218-8DD5-963820715197}" type="pres">
      <dgm:prSet presAssocID="{C3079738-BDB1-4C03-9FFC-BDF0ED76F6D8}" presName="Child" presStyleLbl="revTx" presStyleIdx="2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ACEB9-2496-4FC1-8623-2640AEF72CE6}" type="pres">
      <dgm:prSet presAssocID="{507E75B9-348D-4981-A622-C434583837CA}" presName="childComposite" presStyleCnt="0">
        <dgm:presLayoutVars>
          <dgm:chMax val="0"/>
          <dgm:chPref val="0"/>
        </dgm:presLayoutVars>
      </dgm:prSet>
      <dgm:spPr/>
    </dgm:pt>
    <dgm:pt modelId="{E6EC9A12-BEC3-4CE4-8C07-2C252D8B96EC}" type="pres">
      <dgm:prSet presAssocID="{507E75B9-348D-4981-A622-C434583837CA}" presName="ChildAccent" presStyleLbl="solidFgAcc1" presStyleIdx="2" presStyleCnt="15"/>
      <dgm:spPr/>
    </dgm:pt>
    <dgm:pt modelId="{DC2B01AB-753F-4518-A088-E15297D1BCD3}" type="pres">
      <dgm:prSet presAssocID="{507E75B9-348D-4981-A622-C434583837CA}" presName="Child" presStyleLbl="revTx" presStyleIdx="3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88E38-5B35-441D-B4C9-29DF3F3BFFE3}" type="pres">
      <dgm:prSet presAssocID="{3F112B79-CC58-4619-8619-59535A3314E6}" presName="childComposite" presStyleCnt="0">
        <dgm:presLayoutVars>
          <dgm:chMax val="0"/>
          <dgm:chPref val="0"/>
        </dgm:presLayoutVars>
      </dgm:prSet>
      <dgm:spPr/>
    </dgm:pt>
    <dgm:pt modelId="{220331B2-30D9-4C5B-8289-0D9DE8381C2B}" type="pres">
      <dgm:prSet presAssocID="{3F112B79-CC58-4619-8619-59535A3314E6}" presName="ChildAccent" presStyleLbl="solidFgAcc1" presStyleIdx="3" presStyleCnt="15"/>
      <dgm:spPr/>
    </dgm:pt>
    <dgm:pt modelId="{3A3EFB80-8D0C-4621-98E9-277A6635125E}" type="pres">
      <dgm:prSet presAssocID="{3F112B79-CC58-4619-8619-59535A3314E6}" presName="Child" presStyleLbl="revTx" presStyleIdx="4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5D8A2-9B86-4038-BE5A-CFEFD573B1A4}" type="pres">
      <dgm:prSet presAssocID="{FF88D62D-EFAD-4309-83AB-55910FF8274F}" presName="childComposite" presStyleCnt="0">
        <dgm:presLayoutVars>
          <dgm:chMax val="0"/>
          <dgm:chPref val="0"/>
        </dgm:presLayoutVars>
      </dgm:prSet>
      <dgm:spPr/>
    </dgm:pt>
    <dgm:pt modelId="{20810ACF-C953-4E87-B908-BF97872EA669}" type="pres">
      <dgm:prSet presAssocID="{FF88D62D-EFAD-4309-83AB-55910FF8274F}" presName="ChildAccent" presStyleLbl="solidFgAcc1" presStyleIdx="4" presStyleCnt="15"/>
      <dgm:spPr/>
    </dgm:pt>
    <dgm:pt modelId="{0F1BF3E6-AC49-457A-8C3D-72AE15028DE1}" type="pres">
      <dgm:prSet presAssocID="{FF88D62D-EFAD-4309-83AB-55910FF8274F}" presName="Child" presStyleLbl="revTx" presStyleIdx="5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E9918-B5F5-41D4-8437-237187904B79}" type="pres">
      <dgm:prSet presAssocID="{A6C2AA9C-CD31-4C9D-91DC-8DF3DFE8B9E3}" presName="childComposite" presStyleCnt="0">
        <dgm:presLayoutVars>
          <dgm:chMax val="0"/>
          <dgm:chPref val="0"/>
        </dgm:presLayoutVars>
      </dgm:prSet>
      <dgm:spPr/>
    </dgm:pt>
    <dgm:pt modelId="{5BEE4713-5D1C-4DFF-AEF6-420D05F9DFE6}" type="pres">
      <dgm:prSet presAssocID="{A6C2AA9C-CD31-4C9D-91DC-8DF3DFE8B9E3}" presName="ChildAccent" presStyleLbl="solidFgAcc1" presStyleIdx="5" presStyleCnt="15"/>
      <dgm:spPr/>
    </dgm:pt>
    <dgm:pt modelId="{38D3C19C-ABBD-4E82-AEE7-18D723F6C4A2}" type="pres">
      <dgm:prSet presAssocID="{A6C2AA9C-CD31-4C9D-91DC-8DF3DFE8B9E3}" presName="Child" presStyleLbl="revTx" presStyleIdx="6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1AFE7-FA44-44F1-8236-11C68ECEA7A4}" type="pres">
      <dgm:prSet presAssocID="{5A2B044E-ADEE-47BC-9B44-DC1E6FDE7030}" presName="childComposite" presStyleCnt="0">
        <dgm:presLayoutVars>
          <dgm:chMax val="0"/>
          <dgm:chPref val="0"/>
        </dgm:presLayoutVars>
      </dgm:prSet>
      <dgm:spPr/>
    </dgm:pt>
    <dgm:pt modelId="{960EE7DA-802E-4436-BDEB-4A7B75AE7BDE}" type="pres">
      <dgm:prSet presAssocID="{5A2B044E-ADEE-47BC-9B44-DC1E6FDE7030}" presName="ChildAccent" presStyleLbl="solidFgAcc1" presStyleIdx="6" presStyleCnt="15"/>
      <dgm:spPr/>
    </dgm:pt>
    <dgm:pt modelId="{020329E6-0588-4BF1-81F2-65C68CEF2740}" type="pres">
      <dgm:prSet presAssocID="{5A2B044E-ADEE-47BC-9B44-DC1E6FDE7030}" presName="Child" presStyleLbl="revTx" presStyleIdx="7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B80CB0-AEC0-4C35-B0FB-C541734FD57B}" type="pres">
      <dgm:prSet presAssocID="{E7E5AEDC-DBB8-4BD7-837F-150C8A4F7B19}" presName="childComposite" presStyleCnt="0">
        <dgm:presLayoutVars>
          <dgm:chMax val="0"/>
          <dgm:chPref val="0"/>
        </dgm:presLayoutVars>
      </dgm:prSet>
      <dgm:spPr/>
    </dgm:pt>
    <dgm:pt modelId="{8EFFF891-2E90-40BF-AC5C-9274CAF0BCDE}" type="pres">
      <dgm:prSet presAssocID="{E7E5AEDC-DBB8-4BD7-837F-150C8A4F7B19}" presName="ChildAccent" presStyleLbl="solidFgAcc1" presStyleIdx="7" presStyleCnt="15"/>
      <dgm:spPr/>
    </dgm:pt>
    <dgm:pt modelId="{5D2E86F1-909A-429C-A51D-ECF307812E67}" type="pres">
      <dgm:prSet presAssocID="{E7E5AEDC-DBB8-4BD7-837F-150C8A4F7B19}" presName="Child" presStyleLbl="revTx" presStyleIdx="8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2966D2-B686-4693-9DEF-1A2CAC63C50D}" type="pres">
      <dgm:prSet presAssocID="{B2032894-5E1D-4D56-AEA8-33CFBF7C06A3}" presName="root" presStyleCnt="0">
        <dgm:presLayoutVars>
          <dgm:chMax/>
          <dgm:chPref/>
        </dgm:presLayoutVars>
      </dgm:prSet>
      <dgm:spPr/>
    </dgm:pt>
    <dgm:pt modelId="{BF7956A9-7CCC-4A32-9AF4-94CDFEAB8039}" type="pres">
      <dgm:prSet presAssocID="{B2032894-5E1D-4D56-AEA8-33CFBF7C06A3}" presName="rootComposite" presStyleCnt="0">
        <dgm:presLayoutVars/>
      </dgm:prSet>
      <dgm:spPr/>
    </dgm:pt>
    <dgm:pt modelId="{BC09FC44-4E1B-4C65-AC1F-C023791969DE}" type="pres">
      <dgm:prSet presAssocID="{B2032894-5E1D-4D56-AEA8-33CFBF7C06A3}" presName="ParentAccent" presStyleLbl="alignNode1" presStyleIdx="1" presStyleCnt="2"/>
      <dgm:spPr/>
    </dgm:pt>
    <dgm:pt modelId="{9E06496D-9285-4DCA-B814-E739B7D687D8}" type="pres">
      <dgm:prSet presAssocID="{B2032894-5E1D-4D56-AEA8-33CFBF7C06A3}" presName="ParentSmallAccent" presStyleLbl="fgAcc1" presStyleIdx="1" presStyleCnt="2"/>
      <dgm:spPr/>
    </dgm:pt>
    <dgm:pt modelId="{E649723A-AE32-4735-B7C3-2A59A54CF39D}" type="pres">
      <dgm:prSet presAssocID="{B2032894-5E1D-4D56-AEA8-33CFBF7C06A3}" presName="Parent" presStyleLbl="revTx" presStyleIdx="9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9AAB3D-346C-46CF-8839-1C6128EEFFBF}" type="pres">
      <dgm:prSet presAssocID="{B2032894-5E1D-4D56-AEA8-33CFBF7C06A3}" presName="childShape" presStyleCnt="0">
        <dgm:presLayoutVars>
          <dgm:chMax val="0"/>
          <dgm:chPref val="0"/>
        </dgm:presLayoutVars>
      </dgm:prSet>
      <dgm:spPr/>
    </dgm:pt>
    <dgm:pt modelId="{4421095C-7EC3-4EE7-AB2D-2EAA58BA3F0E}" type="pres">
      <dgm:prSet presAssocID="{816AAA96-5077-4AB0-A556-FE8B01F27B5D}" presName="childComposite" presStyleCnt="0">
        <dgm:presLayoutVars>
          <dgm:chMax val="0"/>
          <dgm:chPref val="0"/>
        </dgm:presLayoutVars>
      </dgm:prSet>
      <dgm:spPr/>
    </dgm:pt>
    <dgm:pt modelId="{BF5EF77A-4024-47A0-AE29-0216DA33048F}" type="pres">
      <dgm:prSet presAssocID="{816AAA96-5077-4AB0-A556-FE8B01F27B5D}" presName="ChildAccent" presStyleLbl="solidFgAcc1" presStyleIdx="8" presStyleCnt="15"/>
      <dgm:spPr/>
    </dgm:pt>
    <dgm:pt modelId="{2DBA9FB7-5AB1-45EF-BCD3-A2285F05EBAD}" type="pres">
      <dgm:prSet presAssocID="{816AAA96-5077-4AB0-A556-FE8B01F27B5D}" presName="Child" presStyleLbl="revTx" presStyleIdx="10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89AF00-EF54-4A4A-85C7-933B5A3C8238}" type="pres">
      <dgm:prSet presAssocID="{E8CF869A-EAA1-4E9D-96A5-6BF6DB89AF91}" presName="childComposite" presStyleCnt="0">
        <dgm:presLayoutVars>
          <dgm:chMax val="0"/>
          <dgm:chPref val="0"/>
        </dgm:presLayoutVars>
      </dgm:prSet>
      <dgm:spPr/>
    </dgm:pt>
    <dgm:pt modelId="{2F0E0274-82CF-40F1-948C-6CE7CBF219F4}" type="pres">
      <dgm:prSet presAssocID="{E8CF869A-EAA1-4E9D-96A5-6BF6DB89AF91}" presName="ChildAccent" presStyleLbl="solidFgAcc1" presStyleIdx="9" presStyleCnt="15"/>
      <dgm:spPr/>
    </dgm:pt>
    <dgm:pt modelId="{F223942D-BBA8-4D2F-88A4-B0075BAE1EB4}" type="pres">
      <dgm:prSet presAssocID="{E8CF869A-EAA1-4E9D-96A5-6BF6DB89AF91}" presName="Child" presStyleLbl="revTx" presStyleIdx="11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E56D9D-8608-4B6A-A0B1-45A640DAB788}" type="pres">
      <dgm:prSet presAssocID="{A22E722D-7F21-4909-9471-4D74E7CACECF}" presName="childComposite" presStyleCnt="0">
        <dgm:presLayoutVars>
          <dgm:chMax val="0"/>
          <dgm:chPref val="0"/>
        </dgm:presLayoutVars>
      </dgm:prSet>
      <dgm:spPr/>
    </dgm:pt>
    <dgm:pt modelId="{3B63CB11-7A4F-42AE-9093-3737090DA26B}" type="pres">
      <dgm:prSet presAssocID="{A22E722D-7F21-4909-9471-4D74E7CACECF}" presName="ChildAccent" presStyleLbl="solidFgAcc1" presStyleIdx="10" presStyleCnt="15"/>
      <dgm:spPr/>
    </dgm:pt>
    <dgm:pt modelId="{1A7F4B10-391D-47E7-B54A-6664868BABDD}" type="pres">
      <dgm:prSet presAssocID="{A22E722D-7F21-4909-9471-4D74E7CACECF}" presName="Child" presStyleLbl="revTx" presStyleIdx="12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D90E2-23AC-410F-8FD0-AFD86F245C39}" type="pres">
      <dgm:prSet presAssocID="{DD560984-16FF-4916-A773-25779987896C}" presName="childComposite" presStyleCnt="0">
        <dgm:presLayoutVars>
          <dgm:chMax val="0"/>
          <dgm:chPref val="0"/>
        </dgm:presLayoutVars>
      </dgm:prSet>
      <dgm:spPr/>
    </dgm:pt>
    <dgm:pt modelId="{D77A15B0-7F69-4487-A895-15DC78022318}" type="pres">
      <dgm:prSet presAssocID="{DD560984-16FF-4916-A773-25779987896C}" presName="ChildAccent" presStyleLbl="solidFgAcc1" presStyleIdx="11" presStyleCnt="15"/>
      <dgm:spPr/>
    </dgm:pt>
    <dgm:pt modelId="{948CDBF5-652B-46ED-9618-E3F11C80A784}" type="pres">
      <dgm:prSet presAssocID="{DD560984-16FF-4916-A773-25779987896C}" presName="Child" presStyleLbl="revTx" presStyleIdx="13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F84A9-70E3-4BC6-B5C5-00D0B125BC79}" type="pres">
      <dgm:prSet presAssocID="{3665FF5E-0FBF-4F1A-B3FC-061EF2DB4678}" presName="childComposite" presStyleCnt="0">
        <dgm:presLayoutVars>
          <dgm:chMax val="0"/>
          <dgm:chPref val="0"/>
        </dgm:presLayoutVars>
      </dgm:prSet>
      <dgm:spPr/>
    </dgm:pt>
    <dgm:pt modelId="{0D5866CC-5DB7-4CF2-8BAF-1E891ECB59B1}" type="pres">
      <dgm:prSet presAssocID="{3665FF5E-0FBF-4F1A-B3FC-061EF2DB4678}" presName="ChildAccent" presStyleLbl="solidFgAcc1" presStyleIdx="12" presStyleCnt="15"/>
      <dgm:spPr/>
    </dgm:pt>
    <dgm:pt modelId="{351742C9-AB4D-4A9E-B866-658905345235}" type="pres">
      <dgm:prSet presAssocID="{3665FF5E-0FBF-4F1A-B3FC-061EF2DB4678}" presName="Child" presStyleLbl="revTx" presStyleIdx="14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DD10A-7D81-45A1-9FE5-DE56BFF14DEC}" type="pres">
      <dgm:prSet presAssocID="{6B37791F-0E13-4E43-92C5-BE0C83FFDF37}" presName="childComposite" presStyleCnt="0">
        <dgm:presLayoutVars>
          <dgm:chMax val="0"/>
          <dgm:chPref val="0"/>
        </dgm:presLayoutVars>
      </dgm:prSet>
      <dgm:spPr/>
    </dgm:pt>
    <dgm:pt modelId="{E7598C26-B50D-4E0D-B66C-5701226C3792}" type="pres">
      <dgm:prSet presAssocID="{6B37791F-0E13-4E43-92C5-BE0C83FFDF37}" presName="ChildAccent" presStyleLbl="solidFgAcc1" presStyleIdx="13" presStyleCnt="15"/>
      <dgm:spPr/>
    </dgm:pt>
    <dgm:pt modelId="{C0AC4757-8506-4C40-9D07-3F719D800365}" type="pres">
      <dgm:prSet presAssocID="{6B37791F-0E13-4E43-92C5-BE0C83FFDF37}" presName="Child" presStyleLbl="revTx" presStyleIdx="15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AACA8-2F27-42B4-B5BD-80AAFC7E646F}" type="pres">
      <dgm:prSet presAssocID="{C42FDF1A-E5E2-4FAB-8A5C-CEE5518015F0}" presName="childComposite" presStyleCnt="0">
        <dgm:presLayoutVars>
          <dgm:chMax val="0"/>
          <dgm:chPref val="0"/>
        </dgm:presLayoutVars>
      </dgm:prSet>
      <dgm:spPr/>
    </dgm:pt>
    <dgm:pt modelId="{D58E4600-0E42-4EF1-91F3-13E0DCD3F0AE}" type="pres">
      <dgm:prSet presAssocID="{C42FDF1A-E5E2-4FAB-8A5C-CEE5518015F0}" presName="ChildAccent" presStyleLbl="solidFgAcc1" presStyleIdx="14" presStyleCnt="15"/>
      <dgm:spPr/>
    </dgm:pt>
    <dgm:pt modelId="{41A9C9E5-92D5-4510-9A8C-D8020EA2ECBB}" type="pres">
      <dgm:prSet presAssocID="{C42FDF1A-E5E2-4FAB-8A5C-CEE5518015F0}" presName="Child" presStyleLbl="revTx" presStyleIdx="16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EE00C64-2F81-491D-8DAE-9677A5CF0413}" srcId="{F3C6FA8F-D8F4-40C6-BA5B-5254EC15BD54}" destId="{E7E5AEDC-DBB8-4BD7-837F-150C8A4F7B19}" srcOrd="7" destOrd="0" parTransId="{11BA3EA3-0E9B-4C5A-82B7-397CC053660C}" sibTransId="{E490B89F-4E16-4DB3-83AD-4B35F4428AA4}"/>
    <dgm:cxn modelId="{FCF7F86B-EA5F-4BC8-8639-249D2EF7271D}" type="presOf" srcId="{FF88D62D-EFAD-4309-83AB-55910FF8274F}" destId="{0F1BF3E6-AC49-457A-8C3D-72AE15028DE1}" srcOrd="0" destOrd="0" presId="urn:microsoft.com/office/officeart/2008/layout/SquareAccentList"/>
    <dgm:cxn modelId="{E28BA552-A5D7-4C29-ABA3-C95F383314E4}" type="presOf" srcId="{C42FDF1A-E5E2-4FAB-8A5C-CEE5518015F0}" destId="{41A9C9E5-92D5-4510-9A8C-D8020EA2ECBB}" srcOrd="0" destOrd="0" presId="urn:microsoft.com/office/officeart/2008/layout/SquareAccentList"/>
    <dgm:cxn modelId="{CAA0E822-5174-49CB-A977-F752B3E10BBB}" type="presOf" srcId="{5A2B044E-ADEE-47BC-9B44-DC1E6FDE7030}" destId="{020329E6-0588-4BF1-81F2-65C68CEF2740}" srcOrd="0" destOrd="0" presId="urn:microsoft.com/office/officeart/2008/layout/SquareAccentList"/>
    <dgm:cxn modelId="{0F2AAFD0-4E79-4D9A-A213-782B46CE702B}" type="presOf" srcId="{6B37791F-0E13-4E43-92C5-BE0C83FFDF37}" destId="{C0AC4757-8506-4C40-9D07-3F719D800365}" srcOrd="0" destOrd="0" presId="urn:microsoft.com/office/officeart/2008/layout/SquareAccentList"/>
    <dgm:cxn modelId="{DA3B1B24-364F-4396-BC63-A59941543F4B}" srcId="{F3C6FA8F-D8F4-40C6-BA5B-5254EC15BD54}" destId="{A6C2AA9C-CD31-4C9D-91DC-8DF3DFE8B9E3}" srcOrd="5" destOrd="0" parTransId="{AD5C3A83-F5B2-4F51-B30E-A1D29AF6935E}" sibTransId="{103BB112-C4AD-443C-A025-15531E86D615}"/>
    <dgm:cxn modelId="{8B617284-2FA9-4E3F-9BFA-B063031A2DE5}" srcId="{F3C6FA8F-D8F4-40C6-BA5B-5254EC15BD54}" destId="{507E75B9-348D-4981-A622-C434583837CA}" srcOrd="2" destOrd="0" parTransId="{78215964-6E68-43F0-93ED-69F19824360A}" sibTransId="{B9FBFF28-31F0-4A99-9FB4-4ECC48814D71}"/>
    <dgm:cxn modelId="{E8240E61-E3BC-4107-B3B4-11AB246ECBE6}" type="presOf" srcId="{816AAA96-5077-4AB0-A556-FE8B01F27B5D}" destId="{2DBA9FB7-5AB1-45EF-BCD3-A2285F05EBAD}" srcOrd="0" destOrd="0" presId="urn:microsoft.com/office/officeart/2008/layout/SquareAccentList"/>
    <dgm:cxn modelId="{C647A830-5CC3-4291-9A06-ED7509B0995E}" type="presOf" srcId="{3F112B79-CC58-4619-8619-59535A3314E6}" destId="{3A3EFB80-8D0C-4621-98E9-277A6635125E}" srcOrd="0" destOrd="0" presId="urn:microsoft.com/office/officeart/2008/layout/SquareAccentList"/>
    <dgm:cxn modelId="{E74F484A-0AC1-4CAF-8BAD-648880D34166}" type="presOf" srcId="{A22E722D-7F21-4909-9471-4D74E7CACECF}" destId="{1A7F4B10-391D-47E7-B54A-6664868BABDD}" srcOrd="0" destOrd="0" presId="urn:microsoft.com/office/officeart/2008/layout/SquareAccentList"/>
    <dgm:cxn modelId="{A667238C-43B0-4588-8C59-8A11B5411FFE}" type="presOf" srcId="{9EFA95EB-2E83-4A04-8EB6-85F37F5A33CD}" destId="{C67F3705-D02D-4A0F-8F3A-DDF3336D40B3}" srcOrd="0" destOrd="0" presId="urn:microsoft.com/office/officeart/2008/layout/SquareAccentList"/>
    <dgm:cxn modelId="{9A3B25CB-26AA-43B9-B230-3FA62884A260}" type="presOf" srcId="{E8CF869A-EAA1-4E9D-96A5-6BF6DB89AF91}" destId="{F223942D-BBA8-4D2F-88A4-B0075BAE1EB4}" srcOrd="0" destOrd="0" presId="urn:microsoft.com/office/officeart/2008/layout/SquareAccentList"/>
    <dgm:cxn modelId="{58D8E23C-D6D6-44E1-AF6E-0C156AD1C541}" srcId="{F3C6FA8F-D8F4-40C6-BA5B-5254EC15BD54}" destId="{3001C6D5-10C7-4B36-B364-632F4DC89140}" srcOrd="0" destOrd="0" parTransId="{ED04C18A-7A61-4848-BFA8-97332DF64618}" sibTransId="{CF49AB5F-9496-435D-B6C3-AA64AC80B688}"/>
    <dgm:cxn modelId="{04AA55C2-CA4D-40E8-896F-6315DBFABD26}" srcId="{F3C6FA8F-D8F4-40C6-BA5B-5254EC15BD54}" destId="{FF88D62D-EFAD-4309-83AB-55910FF8274F}" srcOrd="4" destOrd="0" parTransId="{C3ABB645-AE71-49AB-AEC0-BFE5E777A4F7}" sibTransId="{627F57D2-DFF1-4828-8E9B-58607DB8CFF6}"/>
    <dgm:cxn modelId="{844BC4C1-1C27-42C9-838B-9828C8378CE2}" srcId="{B2032894-5E1D-4D56-AEA8-33CFBF7C06A3}" destId="{C42FDF1A-E5E2-4FAB-8A5C-CEE5518015F0}" srcOrd="6" destOrd="0" parTransId="{5318ACDB-42CE-4E88-BA1A-36408B702225}" sibTransId="{9BEAEC14-4C41-489A-B410-E3B104758102}"/>
    <dgm:cxn modelId="{3B860D04-72D8-4C3A-9E05-E1F1D11622BB}" srcId="{B2032894-5E1D-4D56-AEA8-33CFBF7C06A3}" destId="{3665FF5E-0FBF-4F1A-B3FC-061EF2DB4678}" srcOrd="4" destOrd="0" parTransId="{AFF518DB-F42B-43D5-9A5B-953D536105C9}" sibTransId="{90F88239-4242-42A3-957F-202C6734FD8E}"/>
    <dgm:cxn modelId="{DED42475-9623-46A9-9731-5EBFC92B0404}" type="presOf" srcId="{507E75B9-348D-4981-A622-C434583837CA}" destId="{DC2B01AB-753F-4518-A088-E15297D1BCD3}" srcOrd="0" destOrd="0" presId="urn:microsoft.com/office/officeart/2008/layout/SquareAccentList"/>
    <dgm:cxn modelId="{9D220DFD-0CD2-4FDB-9440-4D4A77D77AB5}" type="presOf" srcId="{3001C6D5-10C7-4B36-B364-632F4DC89140}" destId="{A31080D6-7A0C-4C7B-856B-5268A042C60D}" srcOrd="0" destOrd="0" presId="urn:microsoft.com/office/officeart/2008/layout/SquareAccentList"/>
    <dgm:cxn modelId="{6E0E8BD2-D385-44A4-901F-502B3F6E813A}" type="presOf" srcId="{E7E5AEDC-DBB8-4BD7-837F-150C8A4F7B19}" destId="{5D2E86F1-909A-429C-A51D-ECF307812E67}" srcOrd="0" destOrd="0" presId="urn:microsoft.com/office/officeart/2008/layout/SquareAccentList"/>
    <dgm:cxn modelId="{EBD5ADA2-ED83-49A7-B062-50066831A273}" srcId="{9EFA95EB-2E83-4A04-8EB6-85F37F5A33CD}" destId="{B2032894-5E1D-4D56-AEA8-33CFBF7C06A3}" srcOrd="1" destOrd="0" parTransId="{EDD28B2E-1818-4CA7-8D38-324F495C7032}" sibTransId="{17A09A01-F52E-4459-AB41-BEDF54DA21BE}"/>
    <dgm:cxn modelId="{F469EF96-B030-4310-B0EE-DEE385526CA9}" srcId="{B2032894-5E1D-4D56-AEA8-33CFBF7C06A3}" destId="{6B37791F-0E13-4E43-92C5-BE0C83FFDF37}" srcOrd="5" destOrd="0" parTransId="{07E101B1-5D22-47A7-A6F7-953731386D1A}" sibTransId="{937A8342-5AA7-4123-AF9F-825D897E21D1}"/>
    <dgm:cxn modelId="{370B580A-CFB9-4C2B-928D-C830765CFE89}" srcId="{F3C6FA8F-D8F4-40C6-BA5B-5254EC15BD54}" destId="{5A2B044E-ADEE-47BC-9B44-DC1E6FDE7030}" srcOrd="6" destOrd="0" parTransId="{AC3AF35B-8973-4367-BD7E-C04E0547F175}" sibTransId="{EA635899-491A-4E28-B0ED-FEAEBDD5204F}"/>
    <dgm:cxn modelId="{5D8A4D0D-BB08-4AD7-8D52-6573120580BA}" srcId="{B2032894-5E1D-4D56-AEA8-33CFBF7C06A3}" destId="{E8CF869A-EAA1-4E9D-96A5-6BF6DB89AF91}" srcOrd="1" destOrd="0" parTransId="{1F934BD7-0E92-4A66-92D8-674CB0BD30BD}" sibTransId="{78C4E5D5-B725-47E4-B91B-520F32CF88D5}"/>
    <dgm:cxn modelId="{5FD99044-5470-4348-A2DE-C4AA40A77B4A}" type="presOf" srcId="{DD560984-16FF-4916-A773-25779987896C}" destId="{948CDBF5-652B-46ED-9618-E3F11C80A784}" srcOrd="0" destOrd="0" presId="urn:microsoft.com/office/officeart/2008/layout/SquareAccentList"/>
    <dgm:cxn modelId="{3C924998-D547-48E0-848E-27B1F4E5C7B3}" type="presOf" srcId="{A6C2AA9C-CD31-4C9D-91DC-8DF3DFE8B9E3}" destId="{38D3C19C-ABBD-4E82-AEE7-18D723F6C4A2}" srcOrd="0" destOrd="0" presId="urn:microsoft.com/office/officeart/2008/layout/SquareAccentList"/>
    <dgm:cxn modelId="{B8F1CE06-71DE-480C-9FA6-7CEEF9536F32}" srcId="{F3C6FA8F-D8F4-40C6-BA5B-5254EC15BD54}" destId="{C3079738-BDB1-4C03-9FFC-BDF0ED76F6D8}" srcOrd="1" destOrd="0" parTransId="{6CF4FF78-3473-4C4D-AECC-E6D5D93545D0}" sibTransId="{4C1A02F6-27EF-4E77-9CEA-D545DCDA8D5A}"/>
    <dgm:cxn modelId="{BCC357A0-CFE4-43D2-B6CF-3F905C33A7AB}" srcId="{F3C6FA8F-D8F4-40C6-BA5B-5254EC15BD54}" destId="{3F112B79-CC58-4619-8619-59535A3314E6}" srcOrd="3" destOrd="0" parTransId="{30F2B442-6527-4E9A-988F-DD656A698996}" sibTransId="{53D4C27D-5ACF-44B0-952D-2C80265CF9DD}"/>
    <dgm:cxn modelId="{A177E7DA-AAB6-4108-8239-D0382571A1F4}" srcId="{B2032894-5E1D-4D56-AEA8-33CFBF7C06A3}" destId="{DD560984-16FF-4916-A773-25779987896C}" srcOrd="3" destOrd="0" parTransId="{510388C3-9CB0-4F5F-99FB-A976F7DC5DA9}" sibTransId="{D6170D30-7B82-4231-98C1-1C5F638EB9C9}"/>
    <dgm:cxn modelId="{AF9D0BE8-6855-485A-930E-10F2ED110179}" type="presOf" srcId="{F3C6FA8F-D8F4-40C6-BA5B-5254EC15BD54}" destId="{30F8A314-EA50-488A-B3E0-DB1C12A8866E}" srcOrd="0" destOrd="0" presId="urn:microsoft.com/office/officeart/2008/layout/SquareAccentList"/>
    <dgm:cxn modelId="{0BF37EB8-324D-4523-8E55-60B0332104EE}" type="presOf" srcId="{C3079738-BDB1-4C03-9FFC-BDF0ED76F6D8}" destId="{1439A848-1B39-4218-8DD5-963820715197}" srcOrd="0" destOrd="0" presId="urn:microsoft.com/office/officeart/2008/layout/SquareAccentList"/>
    <dgm:cxn modelId="{96C03CF3-218B-45BF-B849-E6E2186963C2}" type="presOf" srcId="{B2032894-5E1D-4D56-AEA8-33CFBF7C06A3}" destId="{E649723A-AE32-4735-B7C3-2A59A54CF39D}" srcOrd="0" destOrd="0" presId="urn:microsoft.com/office/officeart/2008/layout/SquareAccentList"/>
    <dgm:cxn modelId="{91E99DFB-978C-4CC5-B112-79B134B90803}" srcId="{B2032894-5E1D-4D56-AEA8-33CFBF7C06A3}" destId="{A22E722D-7F21-4909-9471-4D74E7CACECF}" srcOrd="2" destOrd="0" parTransId="{870D64B0-729D-48E9-8B43-3CD5D83758B6}" sibTransId="{59E3EA3C-79EA-4ED5-9F0D-6DF21CCBB480}"/>
    <dgm:cxn modelId="{6DE3ED48-4278-46A7-B57A-818F27048553}" srcId="{9EFA95EB-2E83-4A04-8EB6-85F37F5A33CD}" destId="{F3C6FA8F-D8F4-40C6-BA5B-5254EC15BD54}" srcOrd="0" destOrd="0" parTransId="{7B5CC8D4-AC25-4745-A7B6-EA3D260E0062}" sibTransId="{A15A4A78-6289-4AFC-B2CD-22F73B33E05F}"/>
    <dgm:cxn modelId="{C2DE814A-2F34-42CA-9FC3-D2816278C6E7}" type="presOf" srcId="{3665FF5E-0FBF-4F1A-B3FC-061EF2DB4678}" destId="{351742C9-AB4D-4A9E-B866-658905345235}" srcOrd="0" destOrd="0" presId="urn:microsoft.com/office/officeart/2008/layout/SquareAccentList"/>
    <dgm:cxn modelId="{73F90E15-9EBE-47AF-BD2D-5EFF29995374}" srcId="{B2032894-5E1D-4D56-AEA8-33CFBF7C06A3}" destId="{816AAA96-5077-4AB0-A556-FE8B01F27B5D}" srcOrd="0" destOrd="0" parTransId="{FFBB2DE4-C6AB-4F66-8A1A-2E214BAD60BE}" sibTransId="{E484BE0A-6C90-464C-981C-82CD42042B6B}"/>
    <dgm:cxn modelId="{4E597909-3175-4EC8-881C-23E55909FD02}" type="presParOf" srcId="{C67F3705-D02D-4A0F-8F3A-DDF3336D40B3}" destId="{5969A48D-8FAD-449A-8674-81F9654F0453}" srcOrd="0" destOrd="0" presId="urn:microsoft.com/office/officeart/2008/layout/SquareAccentList"/>
    <dgm:cxn modelId="{76483060-6874-40B4-B47F-8B4E92AD6662}" type="presParOf" srcId="{5969A48D-8FAD-449A-8674-81F9654F0453}" destId="{D315755B-ABF7-4D59-B65F-029548972BB6}" srcOrd="0" destOrd="0" presId="urn:microsoft.com/office/officeart/2008/layout/SquareAccentList"/>
    <dgm:cxn modelId="{5B759046-68F6-4041-BC27-74BC4BEC533D}" type="presParOf" srcId="{D315755B-ABF7-4D59-B65F-029548972BB6}" destId="{868492A7-9128-4E69-A7DB-D5E06000E514}" srcOrd="0" destOrd="0" presId="urn:microsoft.com/office/officeart/2008/layout/SquareAccentList"/>
    <dgm:cxn modelId="{6F24FC7C-734E-43A8-96CF-CA10AB8D5E44}" type="presParOf" srcId="{D315755B-ABF7-4D59-B65F-029548972BB6}" destId="{C8E212AF-4910-4A92-8AE4-21E090F22042}" srcOrd="1" destOrd="0" presId="urn:microsoft.com/office/officeart/2008/layout/SquareAccentList"/>
    <dgm:cxn modelId="{57E4310C-6E2A-45B9-B8DD-4EAF3384858C}" type="presParOf" srcId="{D315755B-ABF7-4D59-B65F-029548972BB6}" destId="{30F8A314-EA50-488A-B3E0-DB1C12A8866E}" srcOrd="2" destOrd="0" presId="urn:microsoft.com/office/officeart/2008/layout/SquareAccentList"/>
    <dgm:cxn modelId="{DB8AD89C-BF1E-4D14-9EBF-B72DCDB1DF60}" type="presParOf" srcId="{5969A48D-8FAD-449A-8674-81F9654F0453}" destId="{A20F8C13-3F46-4436-9F6A-4D61693CA909}" srcOrd="1" destOrd="0" presId="urn:microsoft.com/office/officeart/2008/layout/SquareAccentList"/>
    <dgm:cxn modelId="{D535DC6F-EBCF-4111-B32D-30FF99B6CA37}" type="presParOf" srcId="{A20F8C13-3F46-4436-9F6A-4D61693CA909}" destId="{47CB89B7-7B21-4002-B452-2AD4D177B319}" srcOrd="0" destOrd="0" presId="urn:microsoft.com/office/officeart/2008/layout/SquareAccentList"/>
    <dgm:cxn modelId="{0BC91603-EAD9-4EA6-8569-9830AA58039D}" type="presParOf" srcId="{47CB89B7-7B21-4002-B452-2AD4D177B319}" destId="{76318E32-7B18-4423-B784-C1E8F402A328}" srcOrd="0" destOrd="0" presId="urn:microsoft.com/office/officeart/2008/layout/SquareAccentList"/>
    <dgm:cxn modelId="{25EB41A4-E950-4C6A-97BB-BEB9027C670A}" type="presParOf" srcId="{47CB89B7-7B21-4002-B452-2AD4D177B319}" destId="{A31080D6-7A0C-4C7B-856B-5268A042C60D}" srcOrd="1" destOrd="0" presId="urn:microsoft.com/office/officeart/2008/layout/SquareAccentList"/>
    <dgm:cxn modelId="{543BC2D1-6222-487A-8F31-E05373FCD14D}" type="presParOf" srcId="{A20F8C13-3F46-4436-9F6A-4D61693CA909}" destId="{13B78965-D9BD-4FDD-ACF2-1BD2159B57BB}" srcOrd="1" destOrd="0" presId="urn:microsoft.com/office/officeart/2008/layout/SquareAccentList"/>
    <dgm:cxn modelId="{3EAE9DB5-ECCA-4669-95F3-0F505F12CB61}" type="presParOf" srcId="{13B78965-D9BD-4FDD-ACF2-1BD2159B57BB}" destId="{C3553646-520C-45C9-AA07-F365EF0B9FFF}" srcOrd="0" destOrd="0" presId="urn:microsoft.com/office/officeart/2008/layout/SquareAccentList"/>
    <dgm:cxn modelId="{A5D5F95E-41AE-4349-B008-81911C43F5F9}" type="presParOf" srcId="{13B78965-D9BD-4FDD-ACF2-1BD2159B57BB}" destId="{1439A848-1B39-4218-8DD5-963820715197}" srcOrd="1" destOrd="0" presId="urn:microsoft.com/office/officeart/2008/layout/SquareAccentList"/>
    <dgm:cxn modelId="{207D1C98-DF21-4765-B6D1-FB37099ED3ED}" type="presParOf" srcId="{A20F8C13-3F46-4436-9F6A-4D61693CA909}" destId="{B9DACEB9-2496-4FC1-8623-2640AEF72CE6}" srcOrd="2" destOrd="0" presId="urn:microsoft.com/office/officeart/2008/layout/SquareAccentList"/>
    <dgm:cxn modelId="{B59DAA5A-BB9E-42DB-AE3D-FAC46DD8ABEC}" type="presParOf" srcId="{B9DACEB9-2496-4FC1-8623-2640AEF72CE6}" destId="{E6EC9A12-BEC3-4CE4-8C07-2C252D8B96EC}" srcOrd="0" destOrd="0" presId="urn:microsoft.com/office/officeart/2008/layout/SquareAccentList"/>
    <dgm:cxn modelId="{348F4663-7EF1-41FB-B0B2-EF71A3812EFE}" type="presParOf" srcId="{B9DACEB9-2496-4FC1-8623-2640AEF72CE6}" destId="{DC2B01AB-753F-4518-A088-E15297D1BCD3}" srcOrd="1" destOrd="0" presId="urn:microsoft.com/office/officeart/2008/layout/SquareAccentList"/>
    <dgm:cxn modelId="{96D144CE-194A-4771-A6BF-303EFDE60536}" type="presParOf" srcId="{A20F8C13-3F46-4436-9F6A-4D61693CA909}" destId="{87488E38-5B35-441D-B4C9-29DF3F3BFFE3}" srcOrd="3" destOrd="0" presId="urn:microsoft.com/office/officeart/2008/layout/SquareAccentList"/>
    <dgm:cxn modelId="{B0E24AFC-ABAC-4998-85D8-51BCD9DC953F}" type="presParOf" srcId="{87488E38-5B35-441D-B4C9-29DF3F3BFFE3}" destId="{220331B2-30D9-4C5B-8289-0D9DE8381C2B}" srcOrd="0" destOrd="0" presId="urn:microsoft.com/office/officeart/2008/layout/SquareAccentList"/>
    <dgm:cxn modelId="{12EB0BC9-B4F0-4F96-B06C-25531087BA90}" type="presParOf" srcId="{87488E38-5B35-441D-B4C9-29DF3F3BFFE3}" destId="{3A3EFB80-8D0C-4621-98E9-277A6635125E}" srcOrd="1" destOrd="0" presId="urn:microsoft.com/office/officeart/2008/layout/SquareAccentList"/>
    <dgm:cxn modelId="{117D188A-7B48-4639-B9D0-4679A0C14008}" type="presParOf" srcId="{A20F8C13-3F46-4436-9F6A-4D61693CA909}" destId="{B215D8A2-9B86-4038-BE5A-CFEFD573B1A4}" srcOrd="4" destOrd="0" presId="urn:microsoft.com/office/officeart/2008/layout/SquareAccentList"/>
    <dgm:cxn modelId="{BFD38E95-DCE4-4B4B-96D1-512246DC6E99}" type="presParOf" srcId="{B215D8A2-9B86-4038-BE5A-CFEFD573B1A4}" destId="{20810ACF-C953-4E87-B908-BF97872EA669}" srcOrd="0" destOrd="0" presId="urn:microsoft.com/office/officeart/2008/layout/SquareAccentList"/>
    <dgm:cxn modelId="{2FF4D0AD-ACE9-4004-90BB-AD87ABA2C95B}" type="presParOf" srcId="{B215D8A2-9B86-4038-BE5A-CFEFD573B1A4}" destId="{0F1BF3E6-AC49-457A-8C3D-72AE15028DE1}" srcOrd="1" destOrd="0" presId="urn:microsoft.com/office/officeart/2008/layout/SquareAccentList"/>
    <dgm:cxn modelId="{2C6182CC-FC35-4B3E-98CF-49611BF3978E}" type="presParOf" srcId="{A20F8C13-3F46-4436-9F6A-4D61693CA909}" destId="{F47E9918-B5F5-41D4-8437-237187904B79}" srcOrd="5" destOrd="0" presId="urn:microsoft.com/office/officeart/2008/layout/SquareAccentList"/>
    <dgm:cxn modelId="{BDCC30D3-2C74-4C26-8D72-2A961CAAAC70}" type="presParOf" srcId="{F47E9918-B5F5-41D4-8437-237187904B79}" destId="{5BEE4713-5D1C-4DFF-AEF6-420D05F9DFE6}" srcOrd="0" destOrd="0" presId="urn:microsoft.com/office/officeart/2008/layout/SquareAccentList"/>
    <dgm:cxn modelId="{DEA4BE79-9C42-4EDE-8835-36C93CA0025C}" type="presParOf" srcId="{F47E9918-B5F5-41D4-8437-237187904B79}" destId="{38D3C19C-ABBD-4E82-AEE7-18D723F6C4A2}" srcOrd="1" destOrd="0" presId="urn:microsoft.com/office/officeart/2008/layout/SquareAccentList"/>
    <dgm:cxn modelId="{9A04404F-5C84-4409-8934-E4E52E0602FA}" type="presParOf" srcId="{A20F8C13-3F46-4436-9F6A-4D61693CA909}" destId="{11C1AFE7-FA44-44F1-8236-11C68ECEA7A4}" srcOrd="6" destOrd="0" presId="urn:microsoft.com/office/officeart/2008/layout/SquareAccentList"/>
    <dgm:cxn modelId="{76C16642-5397-4C8B-827A-F0E3142C73A5}" type="presParOf" srcId="{11C1AFE7-FA44-44F1-8236-11C68ECEA7A4}" destId="{960EE7DA-802E-4436-BDEB-4A7B75AE7BDE}" srcOrd="0" destOrd="0" presId="urn:microsoft.com/office/officeart/2008/layout/SquareAccentList"/>
    <dgm:cxn modelId="{D900A455-A7AB-4E6E-9965-46A3791F398D}" type="presParOf" srcId="{11C1AFE7-FA44-44F1-8236-11C68ECEA7A4}" destId="{020329E6-0588-4BF1-81F2-65C68CEF2740}" srcOrd="1" destOrd="0" presId="urn:microsoft.com/office/officeart/2008/layout/SquareAccentList"/>
    <dgm:cxn modelId="{68D989E3-AA54-4D9A-84F3-B9D895B00BEE}" type="presParOf" srcId="{A20F8C13-3F46-4436-9F6A-4D61693CA909}" destId="{F9B80CB0-AEC0-4C35-B0FB-C541734FD57B}" srcOrd="7" destOrd="0" presId="urn:microsoft.com/office/officeart/2008/layout/SquareAccentList"/>
    <dgm:cxn modelId="{590F2260-41AD-4F0B-83AC-1BAB414E920D}" type="presParOf" srcId="{F9B80CB0-AEC0-4C35-B0FB-C541734FD57B}" destId="{8EFFF891-2E90-40BF-AC5C-9274CAF0BCDE}" srcOrd="0" destOrd="0" presId="urn:microsoft.com/office/officeart/2008/layout/SquareAccentList"/>
    <dgm:cxn modelId="{6CB1E287-787B-4783-8DF6-E3BEC02F8B53}" type="presParOf" srcId="{F9B80CB0-AEC0-4C35-B0FB-C541734FD57B}" destId="{5D2E86F1-909A-429C-A51D-ECF307812E67}" srcOrd="1" destOrd="0" presId="urn:microsoft.com/office/officeart/2008/layout/SquareAccentList"/>
    <dgm:cxn modelId="{D1226850-ABF7-4BB8-8FBA-38C1B4EB7204}" type="presParOf" srcId="{C67F3705-D02D-4A0F-8F3A-DDF3336D40B3}" destId="{292966D2-B686-4693-9DEF-1A2CAC63C50D}" srcOrd="1" destOrd="0" presId="urn:microsoft.com/office/officeart/2008/layout/SquareAccentList"/>
    <dgm:cxn modelId="{A8721216-404F-4C16-B010-5A8330F464CF}" type="presParOf" srcId="{292966D2-B686-4693-9DEF-1A2CAC63C50D}" destId="{BF7956A9-7CCC-4A32-9AF4-94CDFEAB8039}" srcOrd="0" destOrd="0" presId="urn:microsoft.com/office/officeart/2008/layout/SquareAccentList"/>
    <dgm:cxn modelId="{0B9CCE2F-2C85-4B50-A7D8-0C0752412E58}" type="presParOf" srcId="{BF7956A9-7CCC-4A32-9AF4-94CDFEAB8039}" destId="{BC09FC44-4E1B-4C65-AC1F-C023791969DE}" srcOrd="0" destOrd="0" presId="urn:microsoft.com/office/officeart/2008/layout/SquareAccentList"/>
    <dgm:cxn modelId="{7F3A4CD6-1F50-4DA3-8EB1-DD2B3CB9AAF2}" type="presParOf" srcId="{BF7956A9-7CCC-4A32-9AF4-94CDFEAB8039}" destId="{9E06496D-9285-4DCA-B814-E739B7D687D8}" srcOrd="1" destOrd="0" presId="urn:microsoft.com/office/officeart/2008/layout/SquareAccentList"/>
    <dgm:cxn modelId="{1A61E52A-BBC0-4B15-BC14-0AF5D10E8595}" type="presParOf" srcId="{BF7956A9-7CCC-4A32-9AF4-94CDFEAB8039}" destId="{E649723A-AE32-4735-B7C3-2A59A54CF39D}" srcOrd="2" destOrd="0" presId="urn:microsoft.com/office/officeart/2008/layout/SquareAccentList"/>
    <dgm:cxn modelId="{CD8AAB35-D483-45E5-84C2-6BD526C6C277}" type="presParOf" srcId="{292966D2-B686-4693-9DEF-1A2CAC63C50D}" destId="{E49AAB3D-346C-46CF-8839-1C6128EEFFBF}" srcOrd="1" destOrd="0" presId="urn:microsoft.com/office/officeart/2008/layout/SquareAccentList"/>
    <dgm:cxn modelId="{69B298EF-2F1B-4E88-B3A7-EB2B7F732E4A}" type="presParOf" srcId="{E49AAB3D-346C-46CF-8839-1C6128EEFFBF}" destId="{4421095C-7EC3-4EE7-AB2D-2EAA58BA3F0E}" srcOrd="0" destOrd="0" presId="urn:microsoft.com/office/officeart/2008/layout/SquareAccentList"/>
    <dgm:cxn modelId="{F29B2147-B7F5-4626-BF0B-604CB6D2F3BD}" type="presParOf" srcId="{4421095C-7EC3-4EE7-AB2D-2EAA58BA3F0E}" destId="{BF5EF77A-4024-47A0-AE29-0216DA33048F}" srcOrd="0" destOrd="0" presId="urn:microsoft.com/office/officeart/2008/layout/SquareAccentList"/>
    <dgm:cxn modelId="{138A90F1-0D3F-49C0-A76F-2B6FA759FDC4}" type="presParOf" srcId="{4421095C-7EC3-4EE7-AB2D-2EAA58BA3F0E}" destId="{2DBA9FB7-5AB1-45EF-BCD3-A2285F05EBAD}" srcOrd="1" destOrd="0" presId="urn:microsoft.com/office/officeart/2008/layout/SquareAccentList"/>
    <dgm:cxn modelId="{0E64BF16-4BBB-450E-AB86-666FCC754B07}" type="presParOf" srcId="{E49AAB3D-346C-46CF-8839-1C6128EEFFBF}" destId="{BD89AF00-EF54-4A4A-85C7-933B5A3C8238}" srcOrd="1" destOrd="0" presId="urn:microsoft.com/office/officeart/2008/layout/SquareAccentList"/>
    <dgm:cxn modelId="{809980C3-1BC1-4E19-A23A-D8155D007E8C}" type="presParOf" srcId="{BD89AF00-EF54-4A4A-85C7-933B5A3C8238}" destId="{2F0E0274-82CF-40F1-948C-6CE7CBF219F4}" srcOrd="0" destOrd="0" presId="urn:microsoft.com/office/officeart/2008/layout/SquareAccentList"/>
    <dgm:cxn modelId="{66B7B920-B50A-4C05-A847-56C712873031}" type="presParOf" srcId="{BD89AF00-EF54-4A4A-85C7-933B5A3C8238}" destId="{F223942D-BBA8-4D2F-88A4-B0075BAE1EB4}" srcOrd="1" destOrd="0" presId="urn:microsoft.com/office/officeart/2008/layout/SquareAccentList"/>
    <dgm:cxn modelId="{AEBF4333-0669-4789-B9AF-ADE452F5F037}" type="presParOf" srcId="{E49AAB3D-346C-46CF-8839-1C6128EEFFBF}" destId="{93E56D9D-8608-4B6A-A0B1-45A640DAB788}" srcOrd="2" destOrd="0" presId="urn:microsoft.com/office/officeart/2008/layout/SquareAccentList"/>
    <dgm:cxn modelId="{28756082-76D4-426E-9A20-6B43D4E1417D}" type="presParOf" srcId="{93E56D9D-8608-4B6A-A0B1-45A640DAB788}" destId="{3B63CB11-7A4F-42AE-9093-3737090DA26B}" srcOrd="0" destOrd="0" presId="urn:microsoft.com/office/officeart/2008/layout/SquareAccentList"/>
    <dgm:cxn modelId="{ADE12791-B864-4766-96A6-0CCCE370FC74}" type="presParOf" srcId="{93E56D9D-8608-4B6A-A0B1-45A640DAB788}" destId="{1A7F4B10-391D-47E7-B54A-6664868BABDD}" srcOrd="1" destOrd="0" presId="urn:microsoft.com/office/officeart/2008/layout/SquareAccentList"/>
    <dgm:cxn modelId="{38CB88AB-26E6-4EB7-97C9-615602DAAEF9}" type="presParOf" srcId="{E49AAB3D-346C-46CF-8839-1C6128EEFFBF}" destId="{55AD90E2-23AC-410F-8FD0-AFD86F245C39}" srcOrd="3" destOrd="0" presId="urn:microsoft.com/office/officeart/2008/layout/SquareAccentList"/>
    <dgm:cxn modelId="{3CAFF819-B294-4398-896B-CB86DEDECA3E}" type="presParOf" srcId="{55AD90E2-23AC-410F-8FD0-AFD86F245C39}" destId="{D77A15B0-7F69-4487-A895-15DC78022318}" srcOrd="0" destOrd="0" presId="urn:microsoft.com/office/officeart/2008/layout/SquareAccentList"/>
    <dgm:cxn modelId="{15253632-964F-4B44-BC31-0A42E77BCF3F}" type="presParOf" srcId="{55AD90E2-23AC-410F-8FD0-AFD86F245C39}" destId="{948CDBF5-652B-46ED-9618-E3F11C80A784}" srcOrd="1" destOrd="0" presId="urn:microsoft.com/office/officeart/2008/layout/SquareAccentList"/>
    <dgm:cxn modelId="{62640450-CAA4-4B3F-AF13-5E4F6FFA5AE8}" type="presParOf" srcId="{E49AAB3D-346C-46CF-8839-1C6128EEFFBF}" destId="{202F84A9-70E3-4BC6-B5C5-00D0B125BC79}" srcOrd="4" destOrd="0" presId="urn:microsoft.com/office/officeart/2008/layout/SquareAccentList"/>
    <dgm:cxn modelId="{C6CAF791-5605-4F9C-B986-8E36246CCA51}" type="presParOf" srcId="{202F84A9-70E3-4BC6-B5C5-00D0B125BC79}" destId="{0D5866CC-5DB7-4CF2-8BAF-1E891ECB59B1}" srcOrd="0" destOrd="0" presId="urn:microsoft.com/office/officeart/2008/layout/SquareAccentList"/>
    <dgm:cxn modelId="{BD10F021-B776-446A-ADF7-D807C41B5A79}" type="presParOf" srcId="{202F84A9-70E3-4BC6-B5C5-00D0B125BC79}" destId="{351742C9-AB4D-4A9E-B866-658905345235}" srcOrd="1" destOrd="0" presId="urn:microsoft.com/office/officeart/2008/layout/SquareAccentList"/>
    <dgm:cxn modelId="{3D052008-C761-4E15-A2ED-CF856A72281A}" type="presParOf" srcId="{E49AAB3D-346C-46CF-8839-1C6128EEFFBF}" destId="{47BDD10A-7D81-45A1-9FE5-DE56BFF14DEC}" srcOrd="5" destOrd="0" presId="urn:microsoft.com/office/officeart/2008/layout/SquareAccentList"/>
    <dgm:cxn modelId="{F981AAD8-B923-49AD-9665-5634A36A72DE}" type="presParOf" srcId="{47BDD10A-7D81-45A1-9FE5-DE56BFF14DEC}" destId="{E7598C26-B50D-4E0D-B66C-5701226C3792}" srcOrd="0" destOrd="0" presId="urn:microsoft.com/office/officeart/2008/layout/SquareAccentList"/>
    <dgm:cxn modelId="{F1AA6FD5-EC4C-4948-AB20-36379A71C8C8}" type="presParOf" srcId="{47BDD10A-7D81-45A1-9FE5-DE56BFF14DEC}" destId="{C0AC4757-8506-4C40-9D07-3F719D800365}" srcOrd="1" destOrd="0" presId="urn:microsoft.com/office/officeart/2008/layout/SquareAccentList"/>
    <dgm:cxn modelId="{80F96665-CDA3-4871-8404-64DAE2AED8F8}" type="presParOf" srcId="{E49AAB3D-346C-46CF-8839-1C6128EEFFBF}" destId="{082AACA8-2F27-42B4-B5BD-80AAFC7E646F}" srcOrd="6" destOrd="0" presId="urn:microsoft.com/office/officeart/2008/layout/SquareAccentList"/>
    <dgm:cxn modelId="{42953C35-FF23-4DC2-9DC6-05795FAF0D98}" type="presParOf" srcId="{082AACA8-2F27-42B4-B5BD-80AAFC7E646F}" destId="{D58E4600-0E42-4EF1-91F3-13E0DCD3F0AE}" srcOrd="0" destOrd="0" presId="urn:microsoft.com/office/officeart/2008/layout/SquareAccentList"/>
    <dgm:cxn modelId="{408C252D-B068-4999-92DE-A04BC5666633}" type="presParOf" srcId="{082AACA8-2F27-42B4-B5BD-80AAFC7E646F}" destId="{41A9C9E5-92D5-4510-9A8C-D8020EA2ECB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7D1425-8FF8-409C-9C87-FF6721478F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6D8796-ED60-4D65-AF5B-4DD788474BD3}">
      <dgm:prSet phldrT="[Texto]"/>
      <dgm:spPr/>
      <dgm:t>
        <a:bodyPr/>
        <a:lstStyle/>
        <a:p>
          <a:r>
            <a:rPr lang="es-ES" dirty="0" smtClean="0"/>
            <a:t>DEUDAS BANCARIAS Y DATOS IMPOSITIVOS,</a:t>
          </a:r>
          <a:endParaRPr lang="es-ES" dirty="0"/>
        </a:p>
      </dgm:t>
    </dgm:pt>
    <dgm:pt modelId="{F53DA090-D53B-40E1-9D95-63A26FD65975}" type="parTrans" cxnId="{240A2AF3-5745-48CB-BB6D-A5980A4AAFBA}">
      <dgm:prSet/>
      <dgm:spPr/>
      <dgm:t>
        <a:bodyPr/>
        <a:lstStyle/>
        <a:p>
          <a:endParaRPr lang="es-ES"/>
        </a:p>
      </dgm:t>
    </dgm:pt>
    <dgm:pt modelId="{D5A7C667-6D5B-4B2A-A15A-CCBC22B1DDB2}" type="sibTrans" cxnId="{240A2AF3-5745-48CB-BB6D-A5980A4AAFBA}">
      <dgm:prSet/>
      <dgm:spPr/>
      <dgm:t>
        <a:bodyPr/>
        <a:lstStyle/>
        <a:p>
          <a:endParaRPr lang="es-ES"/>
        </a:p>
      </dgm:t>
    </dgm:pt>
    <dgm:pt modelId="{CAB79922-DD29-453E-B71E-0CF54D5540C4}">
      <dgm:prSet phldrT="[Texto]"/>
      <dgm:spPr/>
      <dgm:t>
        <a:bodyPr/>
        <a:lstStyle/>
        <a:p>
          <a:r>
            <a:rPr lang="es-ES" dirty="0" smtClean="0"/>
            <a:t>SANCIONES INTERNACIONALES O DE BANCOS LOCALES</a:t>
          </a:r>
        </a:p>
      </dgm:t>
    </dgm:pt>
    <dgm:pt modelId="{52BA5AF3-EBDC-4510-BEF9-6A1F61628E7E}" type="parTrans" cxnId="{D7A6D83C-61C0-4D42-8E62-213CD85F377C}">
      <dgm:prSet/>
      <dgm:spPr/>
      <dgm:t>
        <a:bodyPr/>
        <a:lstStyle/>
        <a:p>
          <a:endParaRPr lang="es-ES"/>
        </a:p>
      </dgm:t>
    </dgm:pt>
    <dgm:pt modelId="{BDD8C817-3541-431B-A8AA-8FB09921E282}" type="sibTrans" cxnId="{D7A6D83C-61C0-4D42-8E62-213CD85F377C}">
      <dgm:prSet/>
      <dgm:spPr/>
      <dgm:t>
        <a:bodyPr/>
        <a:lstStyle/>
        <a:p>
          <a:endParaRPr lang="es-ES"/>
        </a:p>
      </dgm:t>
    </dgm:pt>
    <dgm:pt modelId="{0AB86F6F-4DF4-4B8E-A772-D6AF7EB28E46}">
      <dgm:prSet phldrT="[Texto]"/>
      <dgm:spPr/>
      <dgm:t>
        <a:bodyPr/>
        <a:lstStyle/>
        <a:p>
          <a:r>
            <a:rPr lang="es-ES" dirty="0" smtClean="0"/>
            <a:t>NOTICIAS PERIODISTICAS / NOTICIAS LOCALES</a:t>
          </a:r>
          <a:endParaRPr lang="es-ES" dirty="0"/>
        </a:p>
      </dgm:t>
    </dgm:pt>
    <dgm:pt modelId="{6E554472-721E-4BB9-8D40-D2A0ED85CCE1}" type="parTrans" cxnId="{0062C42C-4209-423C-A48A-C794CC7DCF54}">
      <dgm:prSet/>
      <dgm:spPr/>
      <dgm:t>
        <a:bodyPr/>
        <a:lstStyle/>
        <a:p>
          <a:endParaRPr lang="es-ES"/>
        </a:p>
      </dgm:t>
    </dgm:pt>
    <dgm:pt modelId="{875ABD46-9B21-4C2F-BE87-85A50D230140}" type="sibTrans" cxnId="{0062C42C-4209-423C-A48A-C794CC7DCF54}">
      <dgm:prSet/>
      <dgm:spPr/>
      <dgm:t>
        <a:bodyPr/>
        <a:lstStyle/>
        <a:p>
          <a:endParaRPr lang="es-ES"/>
        </a:p>
      </dgm:t>
    </dgm:pt>
    <dgm:pt modelId="{95E75C58-F035-4A03-A675-842028B2949F}">
      <dgm:prSet phldrT="[Texto]"/>
      <dgm:spPr/>
      <dgm:t>
        <a:bodyPr/>
        <a:lstStyle/>
        <a:p>
          <a:r>
            <a:rPr lang="es-ES" dirty="0" smtClean="0"/>
            <a:t>COMENTARIOS EN REDES SOCIALES SOBRE LA SOCIEDAD O SUS PRODUCTOS O SERVICIOS</a:t>
          </a:r>
          <a:endParaRPr lang="es-ES" dirty="0"/>
        </a:p>
      </dgm:t>
    </dgm:pt>
    <dgm:pt modelId="{F7CAA54A-D031-4780-81E2-18DA24285889}" type="parTrans" cxnId="{FD4277C9-DC51-48BA-9E23-F8FBE3D4982E}">
      <dgm:prSet/>
      <dgm:spPr/>
      <dgm:t>
        <a:bodyPr/>
        <a:lstStyle/>
        <a:p>
          <a:endParaRPr lang="es-ES"/>
        </a:p>
      </dgm:t>
    </dgm:pt>
    <dgm:pt modelId="{32ADD8E8-D552-4B01-9656-D142C4BE07C2}" type="sibTrans" cxnId="{FD4277C9-DC51-48BA-9E23-F8FBE3D4982E}">
      <dgm:prSet/>
      <dgm:spPr/>
      <dgm:t>
        <a:bodyPr/>
        <a:lstStyle/>
        <a:p>
          <a:endParaRPr lang="es-ES"/>
        </a:p>
      </dgm:t>
    </dgm:pt>
    <dgm:pt modelId="{2D79E541-F312-423F-831A-5817C889C1A9}">
      <dgm:prSet phldrT="[Texto]"/>
      <dgm:spPr/>
      <dgm:t>
        <a:bodyPr/>
        <a:lstStyle/>
        <a:p>
          <a:r>
            <a:rPr lang="es-ES" dirty="0" smtClean="0"/>
            <a:t>INFORMACION SOBRE EMPLEADOS. REGISTROS DE JUICIOS LABORALES O COMERCIALES</a:t>
          </a:r>
          <a:endParaRPr lang="es-ES" dirty="0"/>
        </a:p>
      </dgm:t>
    </dgm:pt>
    <dgm:pt modelId="{7DB537C6-6112-4A97-B2D7-344D5411C6F7}" type="parTrans" cxnId="{7F6A254B-6AC0-49FB-9EED-7451740AB69E}">
      <dgm:prSet/>
      <dgm:spPr/>
      <dgm:t>
        <a:bodyPr/>
        <a:lstStyle/>
        <a:p>
          <a:endParaRPr lang="es-ES"/>
        </a:p>
      </dgm:t>
    </dgm:pt>
    <dgm:pt modelId="{2AD54CC0-4FE1-4A2B-8AF7-AACB1DCA05C8}" type="sibTrans" cxnId="{7F6A254B-6AC0-49FB-9EED-7451740AB69E}">
      <dgm:prSet/>
      <dgm:spPr/>
      <dgm:t>
        <a:bodyPr/>
        <a:lstStyle/>
        <a:p>
          <a:endParaRPr lang="es-ES"/>
        </a:p>
      </dgm:t>
    </dgm:pt>
    <dgm:pt modelId="{D09B7CB2-4D1B-48EE-9691-D16BE57FB60D}">
      <dgm:prSet custT="1"/>
      <dgm:spPr/>
      <dgm:t>
        <a:bodyPr/>
        <a:lstStyle/>
        <a:p>
          <a:r>
            <a:rPr lang="es-ES" sz="1000" dirty="0" smtClean="0"/>
            <a:t>PATENTES / MARCAS</a:t>
          </a:r>
        </a:p>
        <a:p>
          <a:r>
            <a:rPr lang="es-ES" sz="1400" dirty="0" smtClean="0">
              <a:hlinkClick xmlns:r="http://schemas.openxmlformats.org/officeDocument/2006/relationships" r:id="rId1"/>
            </a:rPr>
            <a:t>https://www3.wipo.int/branddb/en</a:t>
          </a:r>
          <a:r>
            <a:rPr lang="es-ES" sz="1400" dirty="0" smtClean="0"/>
            <a:t> </a:t>
          </a:r>
          <a:endParaRPr lang="es-ES" sz="1400" dirty="0"/>
        </a:p>
      </dgm:t>
    </dgm:pt>
    <dgm:pt modelId="{B646D440-9142-480B-B3E7-7D021B834D73}" type="parTrans" cxnId="{A371AF85-881A-4A71-839C-ED337428F24C}">
      <dgm:prSet/>
      <dgm:spPr/>
      <dgm:t>
        <a:bodyPr/>
        <a:lstStyle/>
        <a:p>
          <a:endParaRPr lang="es-ES"/>
        </a:p>
      </dgm:t>
    </dgm:pt>
    <dgm:pt modelId="{728D542C-BF55-4572-B1D7-EB90A3940B72}" type="sibTrans" cxnId="{A371AF85-881A-4A71-839C-ED337428F24C}">
      <dgm:prSet/>
      <dgm:spPr/>
      <dgm:t>
        <a:bodyPr/>
        <a:lstStyle/>
        <a:p>
          <a:endParaRPr lang="es-ES"/>
        </a:p>
      </dgm:t>
    </dgm:pt>
    <dgm:pt modelId="{F76F726F-693A-4714-A5F5-A4E3D75FAB2E}">
      <dgm:prSet/>
      <dgm:spPr/>
      <dgm:t>
        <a:bodyPr/>
        <a:lstStyle/>
        <a:p>
          <a:r>
            <a:rPr lang="es-ES" dirty="0" smtClean="0"/>
            <a:t>BUSQUEDA DE IMÁGENES / LOGOS COMERCIALES</a:t>
          </a:r>
          <a:endParaRPr lang="es-ES" dirty="0"/>
        </a:p>
      </dgm:t>
    </dgm:pt>
    <dgm:pt modelId="{F08E01BD-7E1B-4595-A62C-0FF1045D66A0}" type="parTrans" cxnId="{49DF48C7-4CFC-4C36-9835-465B1DA9BDA8}">
      <dgm:prSet/>
      <dgm:spPr/>
      <dgm:t>
        <a:bodyPr/>
        <a:lstStyle/>
        <a:p>
          <a:endParaRPr lang="es-ES"/>
        </a:p>
      </dgm:t>
    </dgm:pt>
    <dgm:pt modelId="{8D2EBDB1-BCDE-44C0-91A2-07D7FE145E43}" type="sibTrans" cxnId="{49DF48C7-4CFC-4C36-9835-465B1DA9BDA8}">
      <dgm:prSet/>
      <dgm:spPr/>
      <dgm:t>
        <a:bodyPr/>
        <a:lstStyle/>
        <a:p>
          <a:endParaRPr lang="es-ES"/>
        </a:p>
      </dgm:t>
    </dgm:pt>
    <dgm:pt modelId="{4E6FD8E6-56FC-4FA8-A396-FA001C72FF91}">
      <dgm:prSet custT="1"/>
      <dgm:spPr/>
      <dgm:t>
        <a:bodyPr/>
        <a:lstStyle/>
        <a:p>
          <a:r>
            <a:rPr lang="es-ES" sz="1100" dirty="0" smtClean="0"/>
            <a:t>COMERCIO INTERNACIONAL</a:t>
          </a:r>
        </a:p>
        <a:p>
          <a:r>
            <a:rPr lang="es-ES" sz="1400" dirty="0" smtClean="0">
              <a:hlinkClick xmlns:r="http://schemas.openxmlformats.org/officeDocument/2006/relationships" r:id="rId2"/>
            </a:rPr>
            <a:t>https://es.panjiva.com/search</a:t>
          </a:r>
          <a:r>
            <a:rPr lang="es-ES" sz="1400" dirty="0" smtClean="0"/>
            <a:t> -https://en.52wmb.com</a:t>
          </a:r>
          <a:endParaRPr lang="es-ES" sz="1400" dirty="0"/>
        </a:p>
      </dgm:t>
    </dgm:pt>
    <dgm:pt modelId="{588ABADE-51FD-40C7-8DFA-3324D3400467}" type="parTrans" cxnId="{F3A2792C-AE37-4E1A-9CC0-25483EE45759}">
      <dgm:prSet/>
      <dgm:spPr/>
      <dgm:t>
        <a:bodyPr/>
        <a:lstStyle/>
        <a:p>
          <a:endParaRPr lang="es-ES"/>
        </a:p>
      </dgm:t>
    </dgm:pt>
    <dgm:pt modelId="{EF6386B9-7B10-4819-B2C5-A510E3218B3C}" type="sibTrans" cxnId="{F3A2792C-AE37-4E1A-9CC0-25483EE45759}">
      <dgm:prSet/>
      <dgm:spPr/>
      <dgm:t>
        <a:bodyPr/>
        <a:lstStyle/>
        <a:p>
          <a:endParaRPr lang="es-ES"/>
        </a:p>
      </dgm:t>
    </dgm:pt>
    <dgm:pt modelId="{6A74ABA2-FDC3-44C6-9D82-D01963CBE60F}">
      <dgm:prSet/>
      <dgm:spPr/>
      <dgm:t>
        <a:bodyPr/>
        <a:lstStyle/>
        <a:p>
          <a:r>
            <a:rPr lang="es-ES" dirty="0" smtClean="0"/>
            <a:t>HABILITACIONES COMERCIALES / CONTRATACIONES CON EL ESTADO.</a:t>
          </a:r>
        </a:p>
      </dgm:t>
    </dgm:pt>
    <dgm:pt modelId="{4A273B5A-6F3E-44BE-8144-E732F177D3E3}" type="parTrans" cxnId="{2B324E40-7E22-4B52-AC13-746AE92DA570}">
      <dgm:prSet/>
      <dgm:spPr/>
      <dgm:t>
        <a:bodyPr/>
        <a:lstStyle/>
        <a:p>
          <a:endParaRPr lang="es-ES"/>
        </a:p>
      </dgm:t>
    </dgm:pt>
    <dgm:pt modelId="{60091746-DAE4-46A5-9796-D17C93AB25A4}" type="sibTrans" cxnId="{2B324E40-7E22-4B52-AC13-746AE92DA570}">
      <dgm:prSet/>
      <dgm:spPr/>
      <dgm:t>
        <a:bodyPr/>
        <a:lstStyle/>
        <a:p>
          <a:endParaRPr lang="es-ES"/>
        </a:p>
      </dgm:t>
    </dgm:pt>
    <dgm:pt modelId="{D06C4E5A-BC2F-4EA5-8654-2D727A7418C9}" type="pres">
      <dgm:prSet presAssocID="{677D1425-8FF8-409C-9C87-FF6721478F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637A51-9C44-4EEC-BC8C-EA432D84AF09}" type="pres">
      <dgm:prSet presAssocID="{EF6D8796-ED60-4D65-AF5B-4DD788474BD3}" presName="node" presStyleLbl="node1" presStyleIdx="0" presStyleCnt="9" custScaleX="107344" custScaleY="98212" custLinFactNeighborX="-253" custLinFactNeighborY="3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52EA8-5524-4F6F-A5DA-16242C8D2CD5}" type="pres">
      <dgm:prSet presAssocID="{D5A7C667-6D5B-4B2A-A15A-CCBC22B1DDB2}" presName="sibTrans" presStyleCnt="0"/>
      <dgm:spPr/>
    </dgm:pt>
    <dgm:pt modelId="{65E86B0C-1AEE-4EE9-A5E1-0D04215615D7}" type="pres">
      <dgm:prSet presAssocID="{D09B7CB2-4D1B-48EE-9691-D16BE57FB60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687E7-CEA6-404B-A3D1-B2AE5FE39D23}" type="pres">
      <dgm:prSet presAssocID="{728D542C-BF55-4572-B1D7-EB90A3940B72}" presName="sibTrans" presStyleCnt="0"/>
      <dgm:spPr/>
    </dgm:pt>
    <dgm:pt modelId="{3237D647-533F-4BBC-A488-D6567A1B1BBA}" type="pres">
      <dgm:prSet presAssocID="{CAB79922-DD29-453E-B71E-0CF54D5540C4}" presName="node" presStyleLbl="node1" presStyleIdx="2" presStyleCnt="9" custScaleX="97856" custScaleY="98006" custLinFactNeighborX="1609" custLinFactNeighborY="2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F577FF-22FE-48CE-AC51-5835C1B2BB14}" type="pres">
      <dgm:prSet presAssocID="{BDD8C817-3541-431B-A8AA-8FB09921E282}" presName="sibTrans" presStyleCnt="0"/>
      <dgm:spPr/>
    </dgm:pt>
    <dgm:pt modelId="{D7178CBD-23FC-4A41-858B-FF451AC4398A}" type="pres">
      <dgm:prSet presAssocID="{F76F726F-693A-4714-A5F5-A4E3D75FAB2E}" presName="node" presStyleLbl="node1" presStyleIdx="3" presStyleCnt="9" custScaleX="105575" custScaleY="1123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C8F4C-3370-4692-97D0-11A44129A85A}" type="pres">
      <dgm:prSet presAssocID="{8D2EBDB1-BCDE-44C0-91A2-07D7FE145E43}" presName="sibTrans" presStyleCnt="0"/>
      <dgm:spPr/>
    </dgm:pt>
    <dgm:pt modelId="{B4BB8885-7034-4E95-8657-34B0CB82D9E4}" type="pres">
      <dgm:prSet presAssocID="{0AB86F6F-4DF4-4B8E-A772-D6AF7EB28E4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E14BC-A280-45E1-8483-01BB1EB406A0}" type="pres">
      <dgm:prSet presAssocID="{875ABD46-9B21-4C2F-BE87-85A50D230140}" presName="sibTrans" presStyleCnt="0"/>
      <dgm:spPr/>
    </dgm:pt>
    <dgm:pt modelId="{19D5E81C-5A48-481F-92C5-15C5B8B7DC91}" type="pres">
      <dgm:prSet presAssocID="{95E75C58-F035-4A03-A675-842028B2949F}" presName="node" presStyleLbl="node1" presStyleIdx="5" presStyleCnt="9" custLinFactNeighborX="560" custLinFactNeighborY="2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1C215-C493-4077-B7B8-57A36BFA4E14}" type="pres">
      <dgm:prSet presAssocID="{32ADD8E8-D552-4B01-9656-D142C4BE07C2}" presName="sibTrans" presStyleCnt="0"/>
      <dgm:spPr/>
    </dgm:pt>
    <dgm:pt modelId="{E3746C72-6235-4823-9D61-9571342A4918}" type="pres">
      <dgm:prSet presAssocID="{2D79E541-F312-423F-831A-5817C889C1A9}" presName="node" presStyleLbl="node1" presStyleIdx="6" presStyleCnt="9" custLinFactNeighborX="5986" custLinFactNeighborY="-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B1929-6428-4441-A04F-7A4D6D6F3D54}" type="pres">
      <dgm:prSet presAssocID="{2AD54CC0-4FE1-4A2B-8AF7-AACB1DCA05C8}" presName="sibTrans" presStyleCnt="0"/>
      <dgm:spPr/>
    </dgm:pt>
    <dgm:pt modelId="{57D69642-87C8-4D28-BAB1-02D097E10133}" type="pres">
      <dgm:prSet presAssocID="{4E6FD8E6-56FC-4FA8-A396-FA001C72FF91}" presName="node" presStyleLbl="node1" presStyleIdx="7" presStyleCnt="9" custScaleX="154983" custScaleY="1184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2EB65-EAC1-46D0-A56B-953AA1066544}" type="pres">
      <dgm:prSet presAssocID="{EF6386B9-7B10-4819-B2C5-A510E3218B3C}" presName="sibTrans" presStyleCnt="0"/>
      <dgm:spPr/>
    </dgm:pt>
    <dgm:pt modelId="{2B0C8466-901F-484B-92FB-AB9701BB0F63}" type="pres">
      <dgm:prSet presAssocID="{6A74ABA2-FDC3-44C6-9D82-D01963CBE60F}" presName="node" presStyleLbl="node1" presStyleIdx="8" presStyleCnt="9" custLinFactNeighborX="-6734" custLinFactNeighborY="-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62C42C-4209-423C-A48A-C794CC7DCF54}" srcId="{677D1425-8FF8-409C-9C87-FF6721478FC4}" destId="{0AB86F6F-4DF4-4B8E-A772-D6AF7EB28E46}" srcOrd="4" destOrd="0" parTransId="{6E554472-721E-4BB9-8D40-D2A0ED85CCE1}" sibTransId="{875ABD46-9B21-4C2F-BE87-85A50D230140}"/>
    <dgm:cxn modelId="{7263CABE-AA42-4A3D-A0FD-E2F7E5ED5B4A}" type="presOf" srcId="{4E6FD8E6-56FC-4FA8-A396-FA001C72FF91}" destId="{57D69642-87C8-4D28-BAB1-02D097E10133}" srcOrd="0" destOrd="0" presId="urn:microsoft.com/office/officeart/2005/8/layout/default"/>
    <dgm:cxn modelId="{D7825426-EEC6-440D-85C9-37269DD17AB1}" type="presOf" srcId="{0AB86F6F-4DF4-4B8E-A772-D6AF7EB28E46}" destId="{B4BB8885-7034-4E95-8657-34B0CB82D9E4}" srcOrd="0" destOrd="0" presId="urn:microsoft.com/office/officeart/2005/8/layout/default"/>
    <dgm:cxn modelId="{A371AF85-881A-4A71-839C-ED337428F24C}" srcId="{677D1425-8FF8-409C-9C87-FF6721478FC4}" destId="{D09B7CB2-4D1B-48EE-9691-D16BE57FB60D}" srcOrd="1" destOrd="0" parTransId="{B646D440-9142-480B-B3E7-7D021B834D73}" sibTransId="{728D542C-BF55-4572-B1D7-EB90A3940B72}"/>
    <dgm:cxn modelId="{FD4277C9-DC51-48BA-9E23-F8FBE3D4982E}" srcId="{677D1425-8FF8-409C-9C87-FF6721478FC4}" destId="{95E75C58-F035-4A03-A675-842028B2949F}" srcOrd="5" destOrd="0" parTransId="{F7CAA54A-D031-4780-81E2-18DA24285889}" sibTransId="{32ADD8E8-D552-4B01-9656-D142C4BE07C2}"/>
    <dgm:cxn modelId="{7F6A254B-6AC0-49FB-9EED-7451740AB69E}" srcId="{677D1425-8FF8-409C-9C87-FF6721478FC4}" destId="{2D79E541-F312-423F-831A-5817C889C1A9}" srcOrd="6" destOrd="0" parTransId="{7DB537C6-6112-4A97-B2D7-344D5411C6F7}" sibTransId="{2AD54CC0-4FE1-4A2B-8AF7-AACB1DCA05C8}"/>
    <dgm:cxn modelId="{F3A2792C-AE37-4E1A-9CC0-25483EE45759}" srcId="{677D1425-8FF8-409C-9C87-FF6721478FC4}" destId="{4E6FD8E6-56FC-4FA8-A396-FA001C72FF91}" srcOrd="7" destOrd="0" parTransId="{588ABADE-51FD-40C7-8DFA-3324D3400467}" sibTransId="{EF6386B9-7B10-4819-B2C5-A510E3218B3C}"/>
    <dgm:cxn modelId="{49DF48C7-4CFC-4C36-9835-465B1DA9BDA8}" srcId="{677D1425-8FF8-409C-9C87-FF6721478FC4}" destId="{F76F726F-693A-4714-A5F5-A4E3D75FAB2E}" srcOrd="3" destOrd="0" parTransId="{F08E01BD-7E1B-4595-A62C-0FF1045D66A0}" sibTransId="{8D2EBDB1-BCDE-44C0-91A2-07D7FE145E43}"/>
    <dgm:cxn modelId="{A9195BCE-10AF-4689-9C6C-844A5509DE83}" type="presOf" srcId="{95E75C58-F035-4A03-A675-842028B2949F}" destId="{19D5E81C-5A48-481F-92C5-15C5B8B7DC91}" srcOrd="0" destOrd="0" presId="urn:microsoft.com/office/officeart/2005/8/layout/default"/>
    <dgm:cxn modelId="{A80F6FC0-4812-4E3C-87B9-213C588FE366}" type="presOf" srcId="{EF6D8796-ED60-4D65-AF5B-4DD788474BD3}" destId="{BA637A51-9C44-4EEC-BC8C-EA432D84AF09}" srcOrd="0" destOrd="0" presId="urn:microsoft.com/office/officeart/2005/8/layout/default"/>
    <dgm:cxn modelId="{2B324E40-7E22-4B52-AC13-746AE92DA570}" srcId="{677D1425-8FF8-409C-9C87-FF6721478FC4}" destId="{6A74ABA2-FDC3-44C6-9D82-D01963CBE60F}" srcOrd="8" destOrd="0" parTransId="{4A273B5A-6F3E-44BE-8144-E732F177D3E3}" sibTransId="{60091746-DAE4-46A5-9796-D17C93AB25A4}"/>
    <dgm:cxn modelId="{D4624126-B34E-413D-BF65-6719A56E2D48}" type="presOf" srcId="{D09B7CB2-4D1B-48EE-9691-D16BE57FB60D}" destId="{65E86B0C-1AEE-4EE9-A5E1-0D04215615D7}" srcOrd="0" destOrd="0" presId="urn:microsoft.com/office/officeart/2005/8/layout/default"/>
    <dgm:cxn modelId="{01A0305E-90ED-4CED-8DC5-6B410DBEBBCB}" type="presOf" srcId="{2D79E541-F312-423F-831A-5817C889C1A9}" destId="{E3746C72-6235-4823-9D61-9571342A4918}" srcOrd="0" destOrd="0" presId="urn:microsoft.com/office/officeart/2005/8/layout/default"/>
    <dgm:cxn modelId="{1A062F05-B87C-4B32-919C-7CAE1FCACAF8}" type="presOf" srcId="{677D1425-8FF8-409C-9C87-FF6721478FC4}" destId="{D06C4E5A-BC2F-4EA5-8654-2D727A7418C9}" srcOrd="0" destOrd="0" presId="urn:microsoft.com/office/officeart/2005/8/layout/default"/>
    <dgm:cxn modelId="{E21CE7D1-FD04-4D20-A51B-F20FD9802D99}" type="presOf" srcId="{F76F726F-693A-4714-A5F5-A4E3D75FAB2E}" destId="{D7178CBD-23FC-4A41-858B-FF451AC4398A}" srcOrd="0" destOrd="0" presId="urn:microsoft.com/office/officeart/2005/8/layout/default"/>
    <dgm:cxn modelId="{5F899C80-2250-4B19-B780-FAF9507697B0}" type="presOf" srcId="{CAB79922-DD29-453E-B71E-0CF54D5540C4}" destId="{3237D647-533F-4BBC-A488-D6567A1B1BBA}" srcOrd="0" destOrd="0" presId="urn:microsoft.com/office/officeart/2005/8/layout/default"/>
    <dgm:cxn modelId="{D7A6D83C-61C0-4D42-8E62-213CD85F377C}" srcId="{677D1425-8FF8-409C-9C87-FF6721478FC4}" destId="{CAB79922-DD29-453E-B71E-0CF54D5540C4}" srcOrd="2" destOrd="0" parTransId="{52BA5AF3-EBDC-4510-BEF9-6A1F61628E7E}" sibTransId="{BDD8C817-3541-431B-A8AA-8FB09921E282}"/>
    <dgm:cxn modelId="{6BB5A343-855F-4AFE-9E9C-62D5DB2B3BA8}" type="presOf" srcId="{6A74ABA2-FDC3-44C6-9D82-D01963CBE60F}" destId="{2B0C8466-901F-484B-92FB-AB9701BB0F63}" srcOrd="0" destOrd="0" presId="urn:microsoft.com/office/officeart/2005/8/layout/default"/>
    <dgm:cxn modelId="{240A2AF3-5745-48CB-BB6D-A5980A4AAFBA}" srcId="{677D1425-8FF8-409C-9C87-FF6721478FC4}" destId="{EF6D8796-ED60-4D65-AF5B-4DD788474BD3}" srcOrd="0" destOrd="0" parTransId="{F53DA090-D53B-40E1-9D95-63A26FD65975}" sibTransId="{D5A7C667-6D5B-4B2A-A15A-CCBC22B1DDB2}"/>
    <dgm:cxn modelId="{EFB8884B-AB23-4EEE-8DB7-338BC7096019}" type="presParOf" srcId="{D06C4E5A-BC2F-4EA5-8654-2D727A7418C9}" destId="{BA637A51-9C44-4EEC-BC8C-EA432D84AF09}" srcOrd="0" destOrd="0" presId="urn:microsoft.com/office/officeart/2005/8/layout/default"/>
    <dgm:cxn modelId="{8E88A78C-C87A-4571-8DF4-63BB2D9ACF5D}" type="presParOf" srcId="{D06C4E5A-BC2F-4EA5-8654-2D727A7418C9}" destId="{E0852EA8-5524-4F6F-A5DA-16242C8D2CD5}" srcOrd="1" destOrd="0" presId="urn:microsoft.com/office/officeart/2005/8/layout/default"/>
    <dgm:cxn modelId="{B131B35B-8837-4637-936B-34A6B35C761C}" type="presParOf" srcId="{D06C4E5A-BC2F-4EA5-8654-2D727A7418C9}" destId="{65E86B0C-1AEE-4EE9-A5E1-0D04215615D7}" srcOrd="2" destOrd="0" presId="urn:microsoft.com/office/officeart/2005/8/layout/default"/>
    <dgm:cxn modelId="{E06E2DB2-E23D-4270-A1F5-548125B4D6A8}" type="presParOf" srcId="{D06C4E5A-BC2F-4EA5-8654-2D727A7418C9}" destId="{559687E7-CEA6-404B-A3D1-B2AE5FE39D23}" srcOrd="3" destOrd="0" presId="urn:microsoft.com/office/officeart/2005/8/layout/default"/>
    <dgm:cxn modelId="{4AE55C19-D66C-4B97-A668-05D10D79D006}" type="presParOf" srcId="{D06C4E5A-BC2F-4EA5-8654-2D727A7418C9}" destId="{3237D647-533F-4BBC-A488-D6567A1B1BBA}" srcOrd="4" destOrd="0" presId="urn:microsoft.com/office/officeart/2005/8/layout/default"/>
    <dgm:cxn modelId="{26F933F6-3EC1-4678-A76D-4C6ACB7B5EAF}" type="presParOf" srcId="{D06C4E5A-BC2F-4EA5-8654-2D727A7418C9}" destId="{82F577FF-22FE-48CE-AC51-5835C1B2BB14}" srcOrd="5" destOrd="0" presId="urn:microsoft.com/office/officeart/2005/8/layout/default"/>
    <dgm:cxn modelId="{FA30E039-A7E0-4217-BBF4-6C81694DB81D}" type="presParOf" srcId="{D06C4E5A-BC2F-4EA5-8654-2D727A7418C9}" destId="{D7178CBD-23FC-4A41-858B-FF451AC4398A}" srcOrd="6" destOrd="0" presId="urn:microsoft.com/office/officeart/2005/8/layout/default"/>
    <dgm:cxn modelId="{5717F52A-5949-4C17-811E-37B8309836E2}" type="presParOf" srcId="{D06C4E5A-BC2F-4EA5-8654-2D727A7418C9}" destId="{455C8F4C-3370-4692-97D0-11A44129A85A}" srcOrd="7" destOrd="0" presId="urn:microsoft.com/office/officeart/2005/8/layout/default"/>
    <dgm:cxn modelId="{520F4E43-34DB-419D-85A7-52207CCAE2AE}" type="presParOf" srcId="{D06C4E5A-BC2F-4EA5-8654-2D727A7418C9}" destId="{B4BB8885-7034-4E95-8657-34B0CB82D9E4}" srcOrd="8" destOrd="0" presId="urn:microsoft.com/office/officeart/2005/8/layout/default"/>
    <dgm:cxn modelId="{F57DC6EB-D3B1-4284-BB8E-361E5DD8B40D}" type="presParOf" srcId="{D06C4E5A-BC2F-4EA5-8654-2D727A7418C9}" destId="{9A6E14BC-A280-45E1-8483-01BB1EB406A0}" srcOrd="9" destOrd="0" presId="urn:microsoft.com/office/officeart/2005/8/layout/default"/>
    <dgm:cxn modelId="{0761D22B-FA58-4CA8-89CD-0B7DBA51E3A3}" type="presParOf" srcId="{D06C4E5A-BC2F-4EA5-8654-2D727A7418C9}" destId="{19D5E81C-5A48-481F-92C5-15C5B8B7DC91}" srcOrd="10" destOrd="0" presId="urn:microsoft.com/office/officeart/2005/8/layout/default"/>
    <dgm:cxn modelId="{CF4ACE9C-459C-4616-A5EE-FDEB0D16271C}" type="presParOf" srcId="{D06C4E5A-BC2F-4EA5-8654-2D727A7418C9}" destId="{4201C215-C493-4077-B7B8-57A36BFA4E14}" srcOrd="11" destOrd="0" presId="urn:microsoft.com/office/officeart/2005/8/layout/default"/>
    <dgm:cxn modelId="{DB4AFDBD-354C-4B6F-B4EC-8650E096CCED}" type="presParOf" srcId="{D06C4E5A-BC2F-4EA5-8654-2D727A7418C9}" destId="{E3746C72-6235-4823-9D61-9571342A4918}" srcOrd="12" destOrd="0" presId="urn:microsoft.com/office/officeart/2005/8/layout/default"/>
    <dgm:cxn modelId="{FB409927-959F-4661-8D6E-B2253EF62E89}" type="presParOf" srcId="{D06C4E5A-BC2F-4EA5-8654-2D727A7418C9}" destId="{B58B1929-6428-4441-A04F-7A4D6D6F3D54}" srcOrd="13" destOrd="0" presId="urn:microsoft.com/office/officeart/2005/8/layout/default"/>
    <dgm:cxn modelId="{E4FE582E-87B0-4FC9-AEA2-9E5D5CB44860}" type="presParOf" srcId="{D06C4E5A-BC2F-4EA5-8654-2D727A7418C9}" destId="{57D69642-87C8-4D28-BAB1-02D097E10133}" srcOrd="14" destOrd="0" presId="urn:microsoft.com/office/officeart/2005/8/layout/default"/>
    <dgm:cxn modelId="{88024F9A-CB39-4FB0-9A17-2D7D481CD697}" type="presParOf" srcId="{D06C4E5A-BC2F-4EA5-8654-2D727A7418C9}" destId="{95B2EB65-EAC1-46D0-A56B-953AA1066544}" srcOrd="15" destOrd="0" presId="urn:microsoft.com/office/officeart/2005/8/layout/default"/>
    <dgm:cxn modelId="{62B773A0-ACE0-433C-8137-C0E82D3C2A65}" type="presParOf" srcId="{D06C4E5A-BC2F-4EA5-8654-2D727A7418C9}" destId="{2B0C8466-901F-484B-92FB-AB9701BB0F6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5AE7C7-2D01-4A21-B73E-7727805ECFCC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BC6774AA-A631-4C3C-8166-D779996F1815}">
      <dgm:prSet phldrT="[Texto]"/>
      <dgm:spPr/>
      <dgm:t>
        <a:bodyPr/>
        <a:lstStyle/>
        <a:p>
          <a:r>
            <a:rPr lang="es-AR" dirty="0" smtClean="0"/>
            <a:t>Compañeros de trabajo</a:t>
          </a:r>
          <a:endParaRPr lang="es-AR" dirty="0"/>
        </a:p>
      </dgm:t>
    </dgm:pt>
    <dgm:pt modelId="{0C67A82F-F601-47BB-A434-DC4804FFFA1F}" type="parTrans" cxnId="{EE7E94E8-7D73-46E4-938C-1EA6B96A800D}">
      <dgm:prSet/>
      <dgm:spPr/>
      <dgm:t>
        <a:bodyPr/>
        <a:lstStyle/>
        <a:p>
          <a:endParaRPr lang="es-AR"/>
        </a:p>
      </dgm:t>
    </dgm:pt>
    <dgm:pt modelId="{822A6554-11D4-4742-9C3A-8B6782EF4D2D}" type="sibTrans" cxnId="{EE7E94E8-7D73-46E4-938C-1EA6B96A800D}">
      <dgm:prSet/>
      <dgm:spPr/>
      <dgm:t>
        <a:bodyPr/>
        <a:lstStyle/>
        <a:p>
          <a:endParaRPr lang="es-AR"/>
        </a:p>
      </dgm:t>
    </dgm:pt>
    <dgm:pt modelId="{456D0163-2900-44D0-93B8-EFA95F5BA0E0}">
      <dgm:prSet phldrT="[Texto]"/>
      <dgm:spPr/>
      <dgm:t>
        <a:bodyPr/>
        <a:lstStyle/>
        <a:p>
          <a:r>
            <a:rPr lang="es-AR" dirty="0" smtClean="0"/>
            <a:t>amistades</a:t>
          </a:r>
          <a:endParaRPr lang="es-AR" dirty="0"/>
        </a:p>
      </dgm:t>
    </dgm:pt>
    <dgm:pt modelId="{171D90C9-3216-42DD-8C3E-204154D05E6D}" type="parTrans" cxnId="{9313E060-5B76-49B1-B4B5-749B29DEE1AF}">
      <dgm:prSet/>
      <dgm:spPr/>
      <dgm:t>
        <a:bodyPr/>
        <a:lstStyle/>
        <a:p>
          <a:endParaRPr lang="es-AR"/>
        </a:p>
      </dgm:t>
    </dgm:pt>
    <dgm:pt modelId="{F025151F-8E6D-45BC-97A7-7409BA150A70}" type="sibTrans" cxnId="{9313E060-5B76-49B1-B4B5-749B29DEE1AF}">
      <dgm:prSet/>
      <dgm:spPr/>
      <dgm:t>
        <a:bodyPr/>
        <a:lstStyle/>
        <a:p>
          <a:endParaRPr lang="es-AR"/>
        </a:p>
      </dgm:t>
    </dgm:pt>
    <dgm:pt modelId="{97D9E2B7-DEA1-43A8-BFCD-D340D6A3C800}">
      <dgm:prSet phldrT="[Texto]"/>
      <dgm:spPr/>
      <dgm:t>
        <a:bodyPr/>
        <a:lstStyle/>
        <a:p>
          <a:r>
            <a:rPr lang="es-AR" dirty="0" smtClean="0"/>
            <a:t>familiares</a:t>
          </a:r>
          <a:endParaRPr lang="es-AR" dirty="0"/>
        </a:p>
      </dgm:t>
    </dgm:pt>
    <dgm:pt modelId="{B572E6CE-B66D-4C43-B10A-41B5A9AEEE3E}" type="parTrans" cxnId="{422F444C-D506-44F3-9DCD-8430384CEE4D}">
      <dgm:prSet/>
      <dgm:spPr/>
      <dgm:t>
        <a:bodyPr/>
        <a:lstStyle/>
        <a:p>
          <a:endParaRPr lang="es-AR"/>
        </a:p>
      </dgm:t>
    </dgm:pt>
    <dgm:pt modelId="{CA6846B9-8553-40FD-855C-554C98E17464}" type="sibTrans" cxnId="{422F444C-D506-44F3-9DCD-8430384CEE4D}">
      <dgm:prSet/>
      <dgm:spPr/>
      <dgm:t>
        <a:bodyPr/>
        <a:lstStyle/>
        <a:p>
          <a:endParaRPr lang="es-AR"/>
        </a:p>
      </dgm:t>
    </dgm:pt>
    <dgm:pt modelId="{BD912F83-D66D-4B8B-8AAE-1B46ADAF2654}">
      <dgm:prSet phldrT="[Texto]"/>
      <dgm:spPr/>
      <dgm:t>
        <a:bodyPr/>
        <a:lstStyle/>
        <a:p>
          <a:r>
            <a:rPr lang="es-AR" dirty="0" smtClean="0"/>
            <a:t>investigado</a:t>
          </a:r>
          <a:endParaRPr lang="es-AR" dirty="0"/>
        </a:p>
      </dgm:t>
    </dgm:pt>
    <dgm:pt modelId="{9400847F-80CC-43D0-8B68-3B5CD89A1739}" type="parTrans" cxnId="{14E0A01E-75ED-4875-8F33-75DDF6D92EF1}">
      <dgm:prSet/>
      <dgm:spPr/>
      <dgm:t>
        <a:bodyPr/>
        <a:lstStyle/>
        <a:p>
          <a:endParaRPr lang="es-AR"/>
        </a:p>
      </dgm:t>
    </dgm:pt>
    <dgm:pt modelId="{8AF56E94-A164-49A6-ABFC-755E48EAB264}" type="sibTrans" cxnId="{14E0A01E-75ED-4875-8F33-75DDF6D92EF1}">
      <dgm:prSet/>
      <dgm:spPr/>
      <dgm:t>
        <a:bodyPr/>
        <a:lstStyle/>
        <a:p>
          <a:endParaRPr lang="es-AR"/>
        </a:p>
      </dgm:t>
    </dgm:pt>
    <dgm:pt modelId="{FCEAE6B6-C948-4D4C-B9DD-BA383621561E}">
      <dgm:prSet phldrT="[Texto]"/>
      <dgm:spPr/>
      <dgm:t>
        <a:bodyPr/>
        <a:lstStyle/>
        <a:p>
          <a:r>
            <a:rPr lang="es-AR" dirty="0" smtClean="0"/>
            <a:t>Socios comerciales</a:t>
          </a:r>
          <a:endParaRPr lang="es-AR" dirty="0"/>
        </a:p>
      </dgm:t>
    </dgm:pt>
    <dgm:pt modelId="{72A75744-C70A-487E-9291-140A118B23AC}" type="parTrans" cxnId="{F961A3B4-8C02-494C-81B0-40C149ED2A96}">
      <dgm:prSet/>
      <dgm:spPr/>
      <dgm:t>
        <a:bodyPr/>
        <a:lstStyle/>
        <a:p>
          <a:endParaRPr lang="es-AR"/>
        </a:p>
      </dgm:t>
    </dgm:pt>
    <dgm:pt modelId="{F81BBC6B-37B5-41A0-A501-C1F11690EC30}" type="sibTrans" cxnId="{F961A3B4-8C02-494C-81B0-40C149ED2A96}">
      <dgm:prSet/>
      <dgm:spPr/>
      <dgm:t>
        <a:bodyPr/>
        <a:lstStyle/>
        <a:p>
          <a:endParaRPr lang="es-AR"/>
        </a:p>
      </dgm:t>
    </dgm:pt>
    <dgm:pt modelId="{EF262756-CE6F-4EB1-8E8B-79BA27446E07}" type="pres">
      <dgm:prSet presAssocID="{545AE7C7-2D01-4A21-B73E-7727805ECFC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46ADD93-4C27-48B7-83EF-B1FA6931A388}" type="pres">
      <dgm:prSet presAssocID="{545AE7C7-2D01-4A21-B73E-7727805ECFCC}" presName="comp1" presStyleCnt="0"/>
      <dgm:spPr/>
    </dgm:pt>
    <dgm:pt modelId="{7E72F644-3D95-42D4-87EB-01383AABBB15}" type="pres">
      <dgm:prSet presAssocID="{545AE7C7-2D01-4A21-B73E-7727805ECFCC}" presName="circle1" presStyleLbl="node1" presStyleIdx="0" presStyleCnt="5"/>
      <dgm:spPr/>
      <dgm:t>
        <a:bodyPr/>
        <a:lstStyle/>
        <a:p>
          <a:endParaRPr lang="es-AR"/>
        </a:p>
      </dgm:t>
    </dgm:pt>
    <dgm:pt modelId="{8CD007E5-F949-415B-A9EB-A7C95B7F5EC7}" type="pres">
      <dgm:prSet presAssocID="{545AE7C7-2D01-4A21-B73E-7727805ECFCC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1B087C9-2F91-4356-A7AA-C56529321A11}" type="pres">
      <dgm:prSet presAssocID="{545AE7C7-2D01-4A21-B73E-7727805ECFCC}" presName="comp2" presStyleCnt="0"/>
      <dgm:spPr/>
    </dgm:pt>
    <dgm:pt modelId="{E4E0E88E-6744-41CD-851D-E266FC545EB9}" type="pres">
      <dgm:prSet presAssocID="{545AE7C7-2D01-4A21-B73E-7727805ECFCC}" presName="circle2" presStyleLbl="node1" presStyleIdx="1" presStyleCnt="5"/>
      <dgm:spPr/>
      <dgm:t>
        <a:bodyPr/>
        <a:lstStyle/>
        <a:p>
          <a:endParaRPr lang="es-AR"/>
        </a:p>
      </dgm:t>
    </dgm:pt>
    <dgm:pt modelId="{935EDCAF-D714-4282-8936-822FB7C95836}" type="pres">
      <dgm:prSet presAssocID="{545AE7C7-2D01-4A21-B73E-7727805ECFCC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2A7391-E52F-49E0-9A7B-5B170B27BA56}" type="pres">
      <dgm:prSet presAssocID="{545AE7C7-2D01-4A21-B73E-7727805ECFCC}" presName="comp3" presStyleCnt="0"/>
      <dgm:spPr/>
    </dgm:pt>
    <dgm:pt modelId="{3C2C331E-48B7-4EDE-8D9B-935D1994EEE5}" type="pres">
      <dgm:prSet presAssocID="{545AE7C7-2D01-4A21-B73E-7727805ECFCC}" presName="circle3" presStyleLbl="node1" presStyleIdx="2" presStyleCnt="5"/>
      <dgm:spPr/>
      <dgm:t>
        <a:bodyPr/>
        <a:lstStyle/>
        <a:p>
          <a:endParaRPr lang="es-AR"/>
        </a:p>
      </dgm:t>
    </dgm:pt>
    <dgm:pt modelId="{CBB8D7F9-F891-4D4B-BC0A-39EC2BFE926E}" type="pres">
      <dgm:prSet presAssocID="{545AE7C7-2D01-4A21-B73E-7727805ECFCC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7A86223-846C-40BE-8582-23B3BE6BEE02}" type="pres">
      <dgm:prSet presAssocID="{545AE7C7-2D01-4A21-B73E-7727805ECFCC}" presName="comp4" presStyleCnt="0"/>
      <dgm:spPr/>
    </dgm:pt>
    <dgm:pt modelId="{D6938CD0-C81C-403C-94E5-E8D5F0BB84B0}" type="pres">
      <dgm:prSet presAssocID="{545AE7C7-2D01-4A21-B73E-7727805ECFCC}" presName="circle4" presStyleLbl="node1" presStyleIdx="3" presStyleCnt="5"/>
      <dgm:spPr/>
      <dgm:t>
        <a:bodyPr/>
        <a:lstStyle/>
        <a:p>
          <a:endParaRPr lang="es-AR"/>
        </a:p>
      </dgm:t>
    </dgm:pt>
    <dgm:pt modelId="{1AFCC883-92C7-4259-B4DD-4D6D56840951}" type="pres">
      <dgm:prSet presAssocID="{545AE7C7-2D01-4A21-B73E-7727805ECFCC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9E03E9-588F-4A4F-A1F5-547DB209721B}" type="pres">
      <dgm:prSet presAssocID="{545AE7C7-2D01-4A21-B73E-7727805ECFCC}" presName="comp5" presStyleCnt="0"/>
      <dgm:spPr/>
    </dgm:pt>
    <dgm:pt modelId="{96780CDF-96F0-4B04-99C3-28FB4A6052F3}" type="pres">
      <dgm:prSet presAssocID="{545AE7C7-2D01-4A21-B73E-7727805ECFCC}" presName="circle5" presStyleLbl="node1" presStyleIdx="4" presStyleCnt="5"/>
      <dgm:spPr/>
      <dgm:t>
        <a:bodyPr/>
        <a:lstStyle/>
        <a:p>
          <a:endParaRPr lang="es-AR"/>
        </a:p>
      </dgm:t>
    </dgm:pt>
    <dgm:pt modelId="{41085DA1-F8E6-4877-8AA7-C2694A50A972}" type="pres">
      <dgm:prSet presAssocID="{545AE7C7-2D01-4A21-B73E-7727805ECFCC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E5C2E31-8B36-4009-8CED-9CACFB4BB002}" type="presOf" srcId="{456D0163-2900-44D0-93B8-EFA95F5BA0E0}" destId="{3C2C331E-48B7-4EDE-8D9B-935D1994EEE5}" srcOrd="0" destOrd="0" presId="urn:microsoft.com/office/officeart/2005/8/layout/venn2"/>
    <dgm:cxn modelId="{2C192C05-1E1C-4B87-9958-558660FC05EC}" type="presOf" srcId="{97D9E2B7-DEA1-43A8-BFCD-D340D6A3C800}" destId="{1AFCC883-92C7-4259-B4DD-4D6D56840951}" srcOrd="1" destOrd="0" presId="urn:microsoft.com/office/officeart/2005/8/layout/venn2"/>
    <dgm:cxn modelId="{AF44C398-6E3D-4C17-B3CA-F89A8079ECE2}" type="presOf" srcId="{BC6774AA-A631-4C3C-8166-D779996F1815}" destId="{E4E0E88E-6744-41CD-851D-E266FC545EB9}" srcOrd="0" destOrd="0" presId="urn:microsoft.com/office/officeart/2005/8/layout/venn2"/>
    <dgm:cxn modelId="{9313E060-5B76-49B1-B4B5-749B29DEE1AF}" srcId="{545AE7C7-2D01-4A21-B73E-7727805ECFCC}" destId="{456D0163-2900-44D0-93B8-EFA95F5BA0E0}" srcOrd="2" destOrd="0" parTransId="{171D90C9-3216-42DD-8C3E-204154D05E6D}" sibTransId="{F025151F-8E6D-45BC-97A7-7409BA150A70}"/>
    <dgm:cxn modelId="{F961A3B4-8C02-494C-81B0-40C149ED2A96}" srcId="{545AE7C7-2D01-4A21-B73E-7727805ECFCC}" destId="{FCEAE6B6-C948-4D4C-B9DD-BA383621561E}" srcOrd="0" destOrd="0" parTransId="{72A75744-C70A-487E-9291-140A118B23AC}" sibTransId="{F81BBC6B-37B5-41A0-A501-C1F11690EC30}"/>
    <dgm:cxn modelId="{5CB6BBB5-53BC-44E9-9F5F-444A6242949D}" type="presOf" srcId="{BD912F83-D66D-4B8B-8AAE-1B46ADAF2654}" destId="{41085DA1-F8E6-4877-8AA7-C2694A50A972}" srcOrd="1" destOrd="0" presId="urn:microsoft.com/office/officeart/2005/8/layout/venn2"/>
    <dgm:cxn modelId="{BEDC234F-056C-408B-9AED-0C34F62B49D6}" type="presOf" srcId="{FCEAE6B6-C948-4D4C-B9DD-BA383621561E}" destId="{7E72F644-3D95-42D4-87EB-01383AABBB15}" srcOrd="0" destOrd="0" presId="urn:microsoft.com/office/officeart/2005/8/layout/venn2"/>
    <dgm:cxn modelId="{14E0A01E-75ED-4875-8F33-75DDF6D92EF1}" srcId="{545AE7C7-2D01-4A21-B73E-7727805ECFCC}" destId="{BD912F83-D66D-4B8B-8AAE-1B46ADAF2654}" srcOrd="4" destOrd="0" parTransId="{9400847F-80CC-43D0-8B68-3B5CD89A1739}" sibTransId="{8AF56E94-A164-49A6-ABFC-755E48EAB264}"/>
    <dgm:cxn modelId="{4960BAF4-177C-4EAF-9057-A6617F089887}" type="presOf" srcId="{545AE7C7-2D01-4A21-B73E-7727805ECFCC}" destId="{EF262756-CE6F-4EB1-8E8B-79BA27446E07}" srcOrd="0" destOrd="0" presId="urn:microsoft.com/office/officeart/2005/8/layout/venn2"/>
    <dgm:cxn modelId="{422F444C-D506-44F3-9DCD-8430384CEE4D}" srcId="{545AE7C7-2D01-4A21-B73E-7727805ECFCC}" destId="{97D9E2B7-DEA1-43A8-BFCD-D340D6A3C800}" srcOrd="3" destOrd="0" parTransId="{B572E6CE-B66D-4C43-B10A-41B5A9AEEE3E}" sibTransId="{CA6846B9-8553-40FD-855C-554C98E17464}"/>
    <dgm:cxn modelId="{671B0DAE-BF9F-46FC-B49F-A9F5205EA376}" type="presOf" srcId="{BC6774AA-A631-4C3C-8166-D779996F1815}" destId="{935EDCAF-D714-4282-8936-822FB7C95836}" srcOrd="1" destOrd="0" presId="urn:microsoft.com/office/officeart/2005/8/layout/venn2"/>
    <dgm:cxn modelId="{E35ABC6A-92F9-441D-B39D-B206D6F4CCF0}" type="presOf" srcId="{FCEAE6B6-C948-4D4C-B9DD-BA383621561E}" destId="{8CD007E5-F949-415B-A9EB-A7C95B7F5EC7}" srcOrd="1" destOrd="0" presId="urn:microsoft.com/office/officeart/2005/8/layout/venn2"/>
    <dgm:cxn modelId="{E1FD1202-0F99-432A-84F4-F8E070DB626B}" type="presOf" srcId="{97D9E2B7-DEA1-43A8-BFCD-D340D6A3C800}" destId="{D6938CD0-C81C-403C-94E5-E8D5F0BB84B0}" srcOrd="0" destOrd="0" presId="urn:microsoft.com/office/officeart/2005/8/layout/venn2"/>
    <dgm:cxn modelId="{EE7E94E8-7D73-46E4-938C-1EA6B96A800D}" srcId="{545AE7C7-2D01-4A21-B73E-7727805ECFCC}" destId="{BC6774AA-A631-4C3C-8166-D779996F1815}" srcOrd="1" destOrd="0" parTransId="{0C67A82F-F601-47BB-A434-DC4804FFFA1F}" sibTransId="{822A6554-11D4-4742-9C3A-8B6782EF4D2D}"/>
    <dgm:cxn modelId="{7E7904E6-70D8-4456-8E54-E1D7795547F2}" type="presOf" srcId="{BD912F83-D66D-4B8B-8AAE-1B46ADAF2654}" destId="{96780CDF-96F0-4B04-99C3-28FB4A6052F3}" srcOrd="0" destOrd="0" presId="urn:microsoft.com/office/officeart/2005/8/layout/venn2"/>
    <dgm:cxn modelId="{A5A3C115-5B8E-4BF2-848C-9089BE52C5C3}" type="presOf" srcId="{456D0163-2900-44D0-93B8-EFA95F5BA0E0}" destId="{CBB8D7F9-F891-4D4B-BC0A-39EC2BFE926E}" srcOrd="1" destOrd="0" presId="urn:microsoft.com/office/officeart/2005/8/layout/venn2"/>
    <dgm:cxn modelId="{23250C29-672E-4AD2-AA51-DD12F71FEAA5}" type="presParOf" srcId="{EF262756-CE6F-4EB1-8E8B-79BA27446E07}" destId="{E46ADD93-4C27-48B7-83EF-B1FA6931A388}" srcOrd="0" destOrd="0" presId="urn:microsoft.com/office/officeart/2005/8/layout/venn2"/>
    <dgm:cxn modelId="{4FFD727C-7D49-49A5-8D3E-54C299E8E471}" type="presParOf" srcId="{E46ADD93-4C27-48B7-83EF-B1FA6931A388}" destId="{7E72F644-3D95-42D4-87EB-01383AABBB15}" srcOrd="0" destOrd="0" presId="urn:microsoft.com/office/officeart/2005/8/layout/venn2"/>
    <dgm:cxn modelId="{7EEBD1A8-9D4B-4B0B-86C9-C4369CC14152}" type="presParOf" srcId="{E46ADD93-4C27-48B7-83EF-B1FA6931A388}" destId="{8CD007E5-F949-415B-A9EB-A7C95B7F5EC7}" srcOrd="1" destOrd="0" presId="urn:microsoft.com/office/officeart/2005/8/layout/venn2"/>
    <dgm:cxn modelId="{34283783-0F63-4593-A3BA-77DA61EB23F3}" type="presParOf" srcId="{EF262756-CE6F-4EB1-8E8B-79BA27446E07}" destId="{81B087C9-2F91-4356-A7AA-C56529321A11}" srcOrd="1" destOrd="0" presId="urn:microsoft.com/office/officeart/2005/8/layout/venn2"/>
    <dgm:cxn modelId="{AA292338-F993-4DE8-8744-76D67A54A525}" type="presParOf" srcId="{81B087C9-2F91-4356-A7AA-C56529321A11}" destId="{E4E0E88E-6744-41CD-851D-E266FC545EB9}" srcOrd="0" destOrd="0" presId="urn:microsoft.com/office/officeart/2005/8/layout/venn2"/>
    <dgm:cxn modelId="{813E24D1-2004-4A0D-8B03-D4ADA5C2DB1F}" type="presParOf" srcId="{81B087C9-2F91-4356-A7AA-C56529321A11}" destId="{935EDCAF-D714-4282-8936-822FB7C95836}" srcOrd="1" destOrd="0" presId="urn:microsoft.com/office/officeart/2005/8/layout/venn2"/>
    <dgm:cxn modelId="{3AF602A2-4285-42C7-8EE4-B2BF79E73EEA}" type="presParOf" srcId="{EF262756-CE6F-4EB1-8E8B-79BA27446E07}" destId="{E62A7391-E52F-49E0-9A7B-5B170B27BA56}" srcOrd="2" destOrd="0" presId="urn:microsoft.com/office/officeart/2005/8/layout/venn2"/>
    <dgm:cxn modelId="{3FC76AF0-363F-4720-9F59-C91011BB5B36}" type="presParOf" srcId="{E62A7391-E52F-49E0-9A7B-5B170B27BA56}" destId="{3C2C331E-48B7-4EDE-8D9B-935D1994EEE5}" srcOrd="0" destOrd="0" presId="urn:microsoft.com/office/officeart/2005/8/layout/venn2"/>
    <dgm:cxn modelId="{44009DAC-EBD4-4663-9231-C48C7213DA3A}" type="presParOf" srcId="{E62A7391-E52F-49E0-9A7B-5B170B27BA56}" destId="{CBB8D7F9-F891-4D4B-BC0A-39EC2BFE926E}" srcOrd="1" destOrd="0" presId="urn:microsoft.com/office/officeart/2005/8/layout/venn2"/>
    <dgm:cxn modelId="{C1BD7BFA-2798-4A6F-B388-AB0F54ADCEE8}" type="presParOf" srcId="{EF262756-CE6F-4EB1-8E8B-79BA27446E07}" destId="{F7A86223-846C-40BE-8582-23B3BE6BEE02}" srcOrd="3" destOrd="0" presId="urn:microsoft.com/office/officeart/2005/8/layout/venn2"/>
    <dgm:cxn modelId="{AFAF5BF9-B0C8-4224-AAA6-78C45C775DCD}" type="presParOf" srcId="{F7A86223-846C-40BE-8582-23B3BE6BEE02}" destId="{D6938CD0-C81C-403C-94E5-E8D5F0BB84B0}" srcOrd="0" destOrd="0" presId="urn:microsoft.com/office/officeart/2005/8/layout/venn2"/>
    <dgm:cxn modelId="{78F164D5-3E30-43C3-8C9C-5E6E79CFE03E}" type="presParOf" srcId="{F7A86223-846C-40BE-8582-23B3BE6BEE02}" destId="{1AFCC883-92C7-4259-B4DD-4D6D56840951}" srcOrd="1" destOrd="0" presId="urn:microsoft.com/office/officeart/2005/8/layout/venn2"/>
    <dgm:cxn modelId="{FF10011D-F539-4788-B135-A8BA236245D9}" type="presParOf" srcId="{EF262756-CE6F-4EB1-8E8B-79BA27446E07}" destId="{D79E03E9-588F-4A4F-A1F5-547DB209721B}" srcOrd="4" destOrd="0" presId="urn:microsoft.com/office/officeart/2005/8/layout/venn2"/>
    <dgm:cxn modelId="{BDD091CD-8600-4538-8B0F-C8C9B7A65E1F}" type="presParOf" srcId="{D79E03E9-588F-4A4F-A1F5-547DB209721B}" destId="{96780CDF-96F0-4B04-99C3-28FB4A6052F3}" srcOrd="0" destOrd="0" presId="urn:microsoft.com/office/officeart/2005/8/layout/venn2"/>
    <dgm:cxn modelId="{E4CE65DE-9DDD-439E-8491-4AEA277CE561}" type="presParOf" srcId="{D79E03E9-588F-4A4F-A1F5-547DB209721B}" destId="{41085DA1-F8E6-4877-8AA7-C2694A50A97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5420A3-9BF1-4881-A3C5-7FC5A44EBCF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353D870-CE87-4BBA-8D33-27314709755B}">
      <dgm:prSet phldrT="[Texto]" custT="1"/>
      <dgm:spPr/>
      <dgm:t>
        <a:bodyPr/>
        <a:lstStyle/>
        <a:p>
          <a:endParaRPr lang="es-ES" sz="1200" dirty="0" smtClean="0"/>
        </a:p>
        <a:p>
          <a:r>
            <a:rPr lang="es-ES" sz="1200" dirty="0" smtClean="0"/>
            <a:t>Es posible realizar búsquedas mediante operadores similares a los </a:t>
          </a:r>
          <a:r>
            <a:rPr lang="es-ES" sz="1200" dirty="0" err="1" smtClean="0"/>
            <a:t>dorks</a:t>
          </a:r>
          <a:r>
            <a:rPr lang="es-ES" sz="1200" dirty="0" smtClean="0"/>
            <a:t> de Google (</a:t>
          </a:r>
          <a:r>
            <a:rPr lang="es-AR" sz="1200" dirty="0" smtClean="0"/>
            <a:t>https://www.tweetbinder.com/blog/twitter-advanced-search)</a:t>
          </a:r>
          <a:r>
            <a:rPr lang="es-ES" sz="1200" dirty="0" smtClean="0"/>
            <a:t>. Actualmente existen restricciones para realizar búsquedas sin estar </a:t>
          </a:r>
          <a:r>
            <a:rPr lang="es-ES" sz="1200" dirty="0" err="1" smtClean="0"/>
            <a:t>logueado</a:t>
          </a:r>
          <a:r>
            <a:rPr lang="es-ES" sz="1200" dirty="0" smtClean="0"/>
            <a:t> en la red social.</a:t>
          </a:r>
        </a:p>
        <a:p>
          <a:r>
            <a:rPr lang="es-ES" sz="1200" dirty="0" smtClean="0"/>
            <a:t> </a:t>
          </a:r>
        </a:p>
        <a:p>
          <a:endParaRPr lang="es-ES" sz="1200" dirty="0"/>
        </a:p>
      </dgm:t>
    </dgm:pt>
    <dgm:pt modelId="{124DDF70-CF3D-489D-8C28-A819B51398A2}" type="parTrans" cxnId="{BAE9D98C-6082-40FE-B235-7DA7CBEC46E8}">
      <dgm:prSet/>
      <dgm:spPr/>
      <dgm:t>
        <a:bodyPr/>
        <a:lstStyle/>
        <a:p>
          <a:endParaRPr lang="es-ES"/>
        </a:p>
      </dgm:t>
    </dgm:pt>
    <dgm:pt modelId="{297A6EDA-AFCC-4DBA-B3D1-419D673D1A94}" type="sibTrans" cxnId="{BAE9D98C-6082-40FE-B235-7DA7CBEC46E8}">
      <dgm:prSet/>
      <dgm:spPr/>
      <dgm:t>
        <a:bodyPr/>
        <a:lstStyle/>
        <a:p>
          <a:endParaRPr lang="es-ES"/>
        </a:p>
      </dgm:t>
    </dgm:pt>
    <dgm:pt modelId="{5F933E12-2D1A-4755-97E2-385B4AE8C63D}">
      <dgm:prSet phldrT="[Texto]" custT="1"/>
      <dgm:spPr/>
      <dgm:t>
        <a:bodyPr/>
        <a:lstStyle/>
        <a:p>
          <a:r>
            <a:rPr lang="es-ES" sz="1200" dirty="0" smtClean="0"/>
            <a:t>Análisis: https://mattw.io/youtube-metadata/bulk – también pueden extraerse los comentarios del video. El análisis cuadro por cuadro de un video permite analizar fotogramas con búsqueda inversa de imágenes. Muy útil la extensión de navegador https://weverify.eu/verification-plugin/</a:t>
          </a:r>
          <a:endParaRPr lang="es-ES" sz="1200" dirty="0"/>
        </a:p>
      </dgm:t>
    </dgm:pt>
    <dgm:pt modelId="{C14C3244-04F6-4E5F-9DBB-9557E4CF775F}" type="parTrans" cxnId="{3C1154D4-BDC4-481C-B31A-E60ECF2F33E7}">
      <dgm:prSet/>
      <dgm:spPr/>
      <dgm:t>
        <a:bodyPr/>
        <a:lstStyle/>
        <a:p>
          <a:endParaRPr lang="es-ES"/>
        </a:p>
      </dgm:t>
    </dgm:pt>
    <dgm:pt modelId="{6343AB7A-9FC6-4266-9B08-38E12A29E666}" type="sibTrans" cxnId="{3C1154D4-BDC4-481C-B31A-E60ECF2F33E7}">
      <dgm:prSet/>
      <dgm:spPr/>
      <dgm:t>
        <a:bodyPr/>
        <a:lstStyle/>
        <a:p>
          <a:endParaRPr lang="es-ES"/>
        </a:p>
      </dgm:t>
    </dgm:pt>
    <dgm:pt modelId="{1A61D78C-537A-4318-A1FB-74B407D9A9E1}">
      <dgm:prSet phldrT="[Texto]" custT="1"/>
      <dgm:spPr/>
      <dgm:t>
        <a:bodyPr/>
        <a:lstStyle/>
        <a:p>
          <a:r>
            <a:rPr lang="es-ES" sz="1200" dirty="0" smtClean="0"/>
            <a:t>Puede buscar fotografías e historias sin estar </a:t>
          </a:r>
          <a:r>
            <a:rPr lang="es-ES" sz="1200" dirty="0" err="1" smtClean="0"/>
            <a:t>logueado</a:t>
          </a:r>
          <a:r>
            <a:rPr lang="es-ES" sz="1200" dirty="0" smtClean="0"/>
            <a:t> en Instagram. Por ejemplo </a:t>
          </a:r>
          <a:r>
            <a:rPr lang="es-ES" sz="1200" dirty="0" smtClean="0">
              <a:hlinkClick xmlns:r="http://schemas.openxmlformats.org/officeDocument/2006/relationships" r:id="rId1"/>
            </a:rPr>
            <a:t>www.pikuki.com</a:t>
          </a:r>
          <a:r>
            <a:rPr lang="es-ES" sz="1200" dirty="0" smtClean="0"/>
            <a:t>. Si bien muchos perfiles son privados pueden encontrarse comentarios de </a:t>
          </a:r>
          <a:r>
            <a:rPr lang="es-ES" sz="1200" dirty="0" err="1" smtClean="0"/>
            <a:t>Instagram</a:t>
          </a:r>
          <a:r>
            <a:rPr lang="es-ES" sz="1200" dirty="0" smtClean="0"/>
            <a:t> en otras redes sociales (Facebook e Instagram)</a:t>
          </a:r>
          <a:endParaRPr lang="es-ES" sz="1200" dirty="0"/>
        </a:p>
      </dgm:t>
    </dgm:pt>
    <dgm:pt modelId="{40209D91-5D09-42BD-9543-311F3FC1A231}" type="parTrans" cxnId="{050322CD-93BF-4323-8734-6E5364D4E082}">
      <dgm:prSet/>
      <dgm:spPr/>
      <dgm:t>
        <a:bodyPr/>
        <a:lstStyle/>
        <a:p>
          <a:endParaRPr lang="es-ES"/>
        </a:p>
      </dgm:t>
    </dgm:pt>
    <dgm:pt modelId="{48CC24E1-22D3-42B2-9938-D45F69148D70}" type="sibTrans" cxnId="{050322CD-93BF-4323-8734-6E5364D4E082}">
      <dgm:prSet/>
      <dgm:spPr/>
      <dgm:t>
        <a:bodyPr/>
        <a:lstStyle/>
        <a:p>
          <a:endParaRPr lang="es-ES"/>
        </a:p>
      </dgm:t>
    </dgm:pt>
    <dgm:pt modelId="{0B8EC21A-BCEB-401C-8ACF-B096DA50FCAF}">
      <dgm:prSet phldrT="[Texto]" custT="1"/>
      <dgm:spPr/>
      <dgm:t>
        <a:bodyPr/>
        <a:lstStyle/>
        <a:p>
          <a:r>
            <a:rPr lang="es-ES" sz="1200" dirty="0" smtClean="0"/>
            <a:t>Recuerde que si Ud. accede a un perfil estando </a:t>
          </a:r>
          <a:r>
            <a:rPr lang="es-ES" sz="1200" dirty="0" err="1" smtClean="0"/>
            <a:t>logueado</a:t>
          </a:r>
          <a:r>
            <a:rPr lang="es-ES" sz="1200" dirty="0" smtClean="0"/>
            <a:t> </a:t>
          </a:r>
          <a:r>
            <a:rPr lang="es-ES" sz="1200" dirty="0" err="1" smtClean="0"/>
            <a:t>Linkedin</a:t>
          </a:r>
          <a:r>
            <a:rPr lang="es-ES" sz="1200" dirty="0" smtClean="0"/>
            <a:t> le avisará al investigado que alguien visitó su perfil. </a:t>
          </a:r>
          <a:r>
            <a:rPr lang="es-ES" sz="1200" dirty="0" err="1" smtClean="0"/>
            <a:t>Linkedin</a:t>
          </a:r>
          <a:r>
            <a:rPr lang="es-ES" sz="1200" dirty="0" smtClean="0"/>
            <a:t> es útil para buscar los empleados de una empresa investigada.</a:t>
          </a:r>
          <a:endParaRPr lang="es-ES" sz="1200" dirty="0"/>
        </a:p>
      </dgm:t>
    </dgm:pt>
    <dgm:pt modelId="{8FD7FBE4-0A83-46CC-97BA-8C2C26F0B3D2}" type="parTrans" cxnId="{555B0DAD-B5F0-4A00-8997-980D25D21172}">
      <dgm:prSet/>
      <dgm:spPr/>
      <dgm:t>
        <a:bodyPr/>
        <a:lstStyle/>
        <a:p>
          <a:endParaRPr lang="es-ES"/>
        </a:p>
      </dgm:t>
    </dgm:pt>
    <dgm:pt modelId="{ABA9856E-E89B-4014-BBBC-71042AE3EADB}" type="sibTrans" cxnId="{555B0DAD-B5F0-4A00-8997-980D25D21172}">
      <dgm:prSet/>
      <dgm:spPr/>
      <dgm:t>
        <a:bodyPr/>
        <a:lstStyle/>
        <a:p>
          <a:endParaRPr lang="es-ES"/>
        </a:p>
      </dgm:t>
    </dgm:pt>
    <dgm:pt modelId="{1C9F794A-861C-46FA-8EE6-75947DA622E3}">
      <dgm:prSet phldrT="[Texto]" custT="1"/>
      <dgm:spPr/>
      <dgm:t>
        <a:bodyPr/>
        <a:lstStyle/>
        <a:p>
          <a:r>
            <a:rPr lang="es-ES" sz="1200" dirty="0" smtClean="0"/>
            <a:t>Red social muy activa entre jóvenes. Pueden descargarse los videos para ser analizados. Recuerde que los jóvenes suelen revelar información sin consentimiento de padres y familiares y ello puede ser útil para la investigación.</a:t>
          </a:r>
          <a:endParaRPr lang="es-ES" sz="1200" dirty="0"/>
        </a:p>
      </dgm:t>
    </dgm:pt>
    <dgm:pt modelId="{C7065789-9D93-45D8-AC77-4BB4B7578581}" type="parTrans" cxnId="{86D1900A-D126-4BC1-819E-64406977EA85}">
      <dgm:prSet/>
      <dgm:spPr/>
      <dgm:t>
        <a:bodyPr/>
        <a:lstStyle/>
        <a:p>
          <a:endParaRPr lang="es-ES"/>
        </a:p>
      </dgm:t>
    </dgm:pt>
    <dgm:pt modelId="{3D02735D-83CA-4ABB-A2C6-1CE0D9C2778B}" type="sibTrans" cxnId="{86D1900A-D126-4BC1-819E-64406977EA85}">
      <dgm:prSet/>
      <dgm:spPr/>
      <dgm:t>
        <a:bodyPr/>
        <a:lstStyle/>
        <a:p>
          <a:endParaRPr lang="es-ES"/>
        </a:p>
      </dgm:t>
    </dgm:pt>
    <dgm:pt modelId="{EED96DE4-5103-454F-A5C9-38A7A0A35053}" type="pres">
      <dgm:prSet presAssocID="{6E5420A3-9BF1-4881-A3C5-7FC5A44EBCF3}" presName="linearFlow" presStyleCnt="0">
        <dgm:presLayoutVars>
          <dgm:dir/>
          <dgm:resizeHandles val="exact"/>
        </dgm:presLayoutVars>
      </dgm:prSet>
      <dgm:spPr/>
    </dgm:pt>
    <dgm:pt modelId="{C124CD31-C7BF-4BF4-BDD8-E5176D9BBBA1}" type="pres">
      <dgm:prSet presAssocID="{1353D870-CE87-4BBA-8D33-27314709755B}" presName="composite" presStyleCnt="0"/>
      <dgm:spPr/>
    </dgm:pt>
    <dgm:pt modelId="{1C561AAD-20B2-44D4-A17B-53796A46FFB8}" type="pres">
      <dgm:prSet presAssocID="{1353D870-CE87-4BBA-8D33-27314709755B}" presName="imgShp" presStyleLbl="fgImgPlace1" presStyleIdx="0" presStyleCnt="5" custLinFactNeighborX="-72018" custLinFactNeighborY="-3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7B767E2-F01F-4A88-8C0C-1C8E58039EB6}" type="pres">
      <dgm:prSet presAssocID="{1353D870-CE87-4BBA-8D33-27314709755B}" presName="txShp" presStyleLbl="node1" presStyleIdx="0" presStyleCnt="5" custScaleX="117174" custScaleY="82437" custLinFactNeighborX="7459" custLinFactNeighborY="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CB28D1-6E2D-46BB-A96F-499A65F5CC48}" type="pres">
      <dgm:prSet presAssocID="{297A6EDA-AFCC-4DBA-B3D1-419D673D1A94}" presName="spacing" presStyleCnt="0"/>
      <dgm:spPr/>
    </dgm:pt>
    <dgm:pt modelId="{1884D90E-4369-498D-9261-912425A4DACB}" type="pres">
      <dgm:prSet presAssocID="{5F933E12-2D1A-4755-97E2-385B4AE8C63D}" presName="composite" presStyleCnt="0"/>
      <dgm:spPr/>
    </dgm:pt>
    <dgm:pt modelId="{C478334B-1BD0-4F0B-AC81-27DC983C30B5}" type="pres">
      <dgm:prSet presAssocID="{5F933E12-2D1A-4755-97E2-385B4AE8C63D}" presName="imgShp" presStyleLbl="fgImgPlace1" presStyleIdx="1" presStyleCnt="5" custLinFactNeighborX="-65756" custLinFactNeighborY="-690"/>
      <dgm:spPr>
        <a:blipFill>
          <a:blip xmlns:r="http://schemas.openxmlformats.org/officeDocument/2006/relationships" r:embed="rId3"/>
          <a:srcRect/>
          <a:stretch/>
        </a:blipFill>
      </dgm:spPr>
    </dgm:pt>
    <dgm:pt modelId="{52363AA2-845D-41C5-B885-863EA5221CEB}" type="pres">
      <dgm:prSet presAssocID="{5F933E12-2D1A-4755-97E2-385B4AE8C63D}" presName="txShp" presStyleLbl="node1" presStyleIdx="1" presStyleCnt="5" custScaleX="115411" custScaleY="80032" custLinFactNeighborX="7729" custLinFactNeighborY="-70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BE5CE9-8729-4328-A2A8-2778733FD3A3}" type="pres">
      <dgm:prSet presAssocID="{6343AB7A-9FC6-4266-9B08-38E12A29E666}" presName="spacing" presStyleCnt="0"/>
      <dgm:spPr/>
    </dgm:pt>
    <dgm:pt modelId="{3461026B-4DD9-4802-9A37-00C7B6B3EC92}" type="pres">
      <dgm:prSet presAssocID="{1A61D78C-537A-4318-A1FB-74B407D9A9E1}" presName="composite" presStyleCnt="0"/>
      <dgm:spPr/>
    </dgm:pt>
    <dgm:pt modelId="{84DF2205-521C-4776-B85A-4CF37C797928}" type="pres">
      <dgm:prSet presAssocID="{1A61D78C-537A-4318-A1FB-74B407D9A9E1}" presName="imgShp" presStyleLbl="fgImgPlace1" presStyleIdx="2" presStyleCnt="5" custLinFactNeighborX="-63626" custLinFactNeighborY="-3434"/>
      <dgm:spPr>
        <a:blipFill>
          <a:blip xmlns:r="http://schemas.openxmlformats.org/officeDocument/2006/relationships" r:embed="rId4"/>
          <a:srcRect/>
          <a:stretch/>
        </a:blipFill>
      </dgm:spPr>
    </dgm:pt>
    <dgm:pt modelId="{17A2AD81-EA70-40F5-8474-06687B2A1D2A}" type="pres">
      <dgm:prSet presAssocID="{1A61D78C-537A-4318-A1FB-74B407D9A9E1}" presName="txShp" presStyleLbl="node1" presStyleIdx="2" presStyleCnt="5" custScaleX="115594" custScaleY="75710" custLinFactNeighborX="6737" custLinFactNeighborY="-2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38459-D5D0-48ED-A34E-A916B6617EFD}" type="pres">
      <dgm:prSet presAssocID="{48CC24E1-22D3-42B2-9938-D45F69148D70}" presName="spacing" presStyleCnt="0"/>
      <dgm:spPr/>
    </dgm:pt>
    <dgm:pt modelId="{0655B9E0-7F07-4597-9DC0-0023F11D2EDC}" type="pres">
      <dgm:prSet presAssocID="{0B8EC21A-BCEB-401C-8ACF-B096DA50FCAF}" presName="composite" presStyleCnt="0"/>
      <dgm:spPr/>
    </dgm:pt>
    <dgm:pt modelId="{72C334C2-8A21-4691-AC16-DA75CCA8624C}" type="pres">
      <dgm:prSet presAssocID="{0B8EC21A-BCEB-401C-8ACF-B096DA50FCAF}" presName="imgShp" presStyleLbl="fgImgPlace1" presStyleIdx="3" presStyleCnt="5" custLinFactNeighborX="-60869"/>
      <dgm:spPr>
        <a:blipFill>
          <a:blip xmlns:r="http://schemas.openxmlformats.org/officeDocument/2006/relationships" r:embed="rId5"/>
          <a:srcRect/>
          <a:stretch/>
        </a:blipFill>
      </dgm:spPr>
    </dgm:pt>
    <dgm:pt modelId="{F8AB24DB-362C-4F84-A829-3CA1F4D4DF4B}" type="pres">
      <dgm:prSet presAssocID="{0B8EC21A-BCEB-401C-8ACF-B096DA50FCAF}" presName="txShp" presStyleLbl="node1" presStyleIdx="3" presStyleCnt="5" custScaleX="116139" custScaleY="64354" custLinFactNeighborX="7940" custLinFactNeighborY="-1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94833-0DA9-484F-98F7-0F2BB221C97F}" type="pres">
      <dgm:prSet presAssocID="{ABA9856E-E89B-4014-BBBC-71042AE3EADB}" presName="spacing" presStyleCnt="0"/>
      <dgm:spPr/>
    </dgm:pt>
    <dgm:pt modelId="{4C0CF19C-A8DC-4DFA-9B1E-6CD1F56846EF}" type="pres">
      <dgm:prSet presAssocID="{1C9F794A-861C-46FA-8EE6-75947DA622E3}" presName="composite" presStyleCnt="0"/>
      <dgm:spPr/>
    </dgm:pt>
    <dgm:pt modelId="{8E9F952B-35BF-42AA-A28B-AFEF80DA75A8}" type="pres">
      <dgm:prSet presAssocID="{1C9F794A-861C-46FA-8EE6-75947DA622E3}" presName="imgShp" presStyleLbl="fgImgPlace1" presStyleIdx="4" presStyleCnt="5" custLinFactNeighborX="-62285" custLinFactNeighborY="-5662"/>
      <dgm:spPr>
        <a:blipFill>
          <a:blip xmlns:r="http://schemas.openxmlformats.org/officeDocument/2006/relationships" r:embed="rId6"/>
          <a:srcRect/>
          <a:stretch/>
        </a:blipFill>
      </dgm:spPr>
    </dgm:pt>
    <dgm:pt modelId="{70C9DF02-6073-4614-A76C-9E6EF8354C81}" type="pres">
      <dgm:prSet presAssocID="{1C9F794A-861C-46FA-8EE6-75947DA622E3}" presName="txShp" presStyleLbl="node1" presStyleIdx="4" presStyleCnt="5" custScaleX="116855" custScaleY="63806" custLinFactNeighborX="8181" custLinFactNeighborY="-11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C5F603-C343-4156-AA4C-69EE712C8827}" type="presOf" srcId="{0B8EC21A-BCEB-401C-8ACF-B096DA50FCAF}" destId="{F8AB24DB-362C-4F84-A829-3CA1F4D4DF4B}" srcOrd="0" destOrd="0" presId="urn:microsoft.com/office/officeart/2005/8/layout/vList3"/>
    <dgm:cxn modelId="{FADB91D3-EF97-4C5F-BFA4-C50548B7A80B}" type="presOf" srcId="{1353D870-CE87-4BBA-8D33-27314709755B}" destId="{87B767E2-F01F-4A88-8C0C-1C8E58039EB6}" srcOrd="0" destOrd="0" presId="urn:microsoft.com/office/officeart/2005/8/layout/vList3"/>
    <dgm:cxn modelId="{86D1900A-D126-4BC1-819E-64406977EA85}" srcId="{6E5420A3-9BF1-4881-A3C5-7FC5A44EBCF3}" destId="{1C9F794A-861C-46FA-8EE6-75947DA622E3}" srcOrd="4" destOrd="0" parTransId="{C7065789-9D93-45D8-AC77-4BB4B7578581}" sibTransId="{3D02735D-83CA-4ABB-A2C6-1CE0D9C2778B}"/>
    <dgm:cxn modelId="{555B0DAD-B5F0-4A00-8997-980D25D21172}" srcId="{6E5420A3-9BF1-4881-A3C5-7FC5A44EBCF3}" destId="{0B8EC21A-BCEB-401C-8ACF-B096DA50FCAF}" srcOrd="3" destOrd="0" parTransId="{8FD7FBE4-0A83-46CC-97BA-8C2C26F0B3D2}" sibTransId="{ABA9856E-E89B-4014-BBBC-71042AE3EADB}"/>
    <dgm:cxn modelId="{BAE9D98C-6082-40FE-B235-7DA7CBEC46E8}" srcId="{6E5420A3-9BF1-4881-A3C5-7FC5A44EBCF3}" destId="{1353D870-CE87-4BBA-8D33-27314709755B}" srcOrd="0" destOrd="0" parTransId="{124DDF70-CF3D-489D-8C28-A819B51398A2}" sibTransId="{297A6EDA-AFCC-4DBA-B3D1-419D673D1A94}"/>
    <dgm:cxn modelId="{F3EC4DB2-9386-4A92-AE75-002A2B0617D3}" type="presOf" srcId="{1C9F794A-861C-46FA-8EE6-75947DA622E3}" destId="{70C9DF02-6073-4614-A76C-9E6EF8354C81}" srcOrd="0" destOrd="0" presId="urn:microsoft.com/office/officeart/2005/8/layout/vList3"/>
    <dgm:cxn modelId="{69841D00-2AAF-4DF9-ACD7-AC4A78AA9852}" type="presOf" srcId="{6E5420A3-9BF1-4881-A3C5-7FC5A44EBCF3}" destId="{EED96DE4-5103-454F-A5C9-38A7A0A35053}" srcOrd="0" destOrd="0" presId="urn:microsoft.com/office/officeart/2005/8/layout/vList3"/>
    <dgm:cxn modelId="{13C1E7CD-AB73-4938-BBEA-B64D1F670ACB}" type="presOf" srcId="{5F933E12-2D1A-4755-97E2-385B4AE8C63D}" destId="{52363AA2-845D-41C5-B885-863EA5221CEB}" srcOrd="0" destOrd="0" presId="urn:microsoft.com/office/officeart/2005/8/layout/vList3"/>
    <dgm:cxn modelId="{3C1154D4-BDC4-481C-B31A-E60ECF2F33E7}" srcId="{6E5420A3-9BF1-4881-A3C5-7FC5A44EBCF3}" destId="{5F933E12-2D1A-4755-97E2-385B4AE8C63D}" srcOrd="1" destOrd="0" parTransId="{C14C3244-04F6-4E5F-9DBB-9557E4CF775F}" sibTransId="{6343AB7A-9FC6-4266-9B08-38E12A29E666}"/>
    <dgm:cxn modelId="{050322CD-93BF-4323-8734-6E5364D4E082}" srcId="{6E5420A3-9BF1-4881-A3C5-7FC5A44EBCF3}" destId="{1A61D78C-537A-4318-A1FB-74B407D9A9E1}" srcOrd="2" destOrd="0" parTransId="{40209D91-5D09-42BD-9543-311F3FC1A231}" sibTransId="{48CC24E1-22D3-42B2-9938-D45F69148D70}"/>
    <dgm:cxn modelId="{D57A34E4-42E7-4FD5-A470-B5C27BC0D25E}" type="presOf" srcId="{1A61D78C-537A-4318-A1FB-74B407D9A9E1}" destId="{17A2AD81-EA70-40F5-8474-06687B2A1D2A}" srcOrd="0" destOrd="0" presId="urn:microsoft.com/office/officeart/2005/8/layout/vList3"/>
    <dgm:cxn modelId="{27F81CF0-8757-406E-85B7-AA49AE858604}" type="presParOf" srcId="{EED96DE4-5103-454F-A5C9-38A7A0A35053}" destId="{C124CD31-C7BF-4BF4-BDD8-E5176D9BBBA1}" srcOrd="0" destOrd="0" presId="urn:microsoft.com/office/officeart/2005/8/layout/vList3"/>
    <dgm:cxn modelId="{B106F0B3-2316-4973-9F8B-CE376EBE2D8F}" type="presParOf" srcId="{C124CD31-C7BF-4BF4-BDD8-E5176D9BBBA1}" destId="{1C561AAD-20B2-44D4-A17B-53796A46FFB8}" srcOrd="0" destOrd="0" presId="urn:microsoft.com/office/officeart/2005/8/layout/vList3"/>
    <dgm:cxn modelId="{BBDD5634-F264-400A-AC6A-FE78FC030865}" type="presParOf" srcId="{C124CD31-C7BF-4BF4-BDD8-E5176D9BBBA1}" destId="{87B767E2-F01F-4A88-8C0C-1C8E58039EB6}" srcOrd="1" destOrd="0" presId="urn:microsoft.com/office/officeart/2005/8/layout/vList3"/>
    <dgm:cxn modelId="{8147028A-155B-4F65-A9B4-8CDC95D3676B}" type="presParOf" srcId="{EED96DE4-5103-454F-A5C9-38A7A0A35053}" destId="{31CB28D1-6E2D-46BB-A96F-499A65F5CC48}" srcOrd="1" destOrd="0" presId="urn:microsoft.com/office/officeart/2005/8/layout/vList3"/>
    <dgm:cxn modelId="{01AA33A4-451F-4BCA-9F2F-C6E50FB5AFCC}" type="presParOf" srcId="{EED96DE4-5103-454F-A5C9-38A7A0A35053}" destId="{1884D90E-4369-498D-9261-912425A4DACB}" srcOrd="2" destOrd="0" presId="urn:microsoft.com/office/officeart/2005/8/layout/vList3"/>
    <dgm:cxn modelId="{D96E4E08-883E-4F3F-B0D5-C8E88D1614D0}" type="presParOf" srcId="{1884D90E-4369-498D-9261-912425A4DACB}" destId="{C478334B-1BD0-4F0B-AC81-27DC983C30B5}" srcOrd="0" destOrd="0" presId="urn:microsoft.com/office/officeart/2005/8/layout/vList3"/>
    <dgm:cxn modelId="{10715073-7902-473D-B835-0BE62F7E803A}" type="presParOf" srcId="{1884D90E-4369-498D-9261-912425A4DACB}" destId="{52363AA2-845D-41C5-B885-863EA5221CEB}" srcOrd="1" destOrd="0" presId="urn:microsoft.com/office/officeart/2005/8/layout/vList3"/>
    <dgm:cxn modelId="{FEB0C683-459D-4330-A682-053DD1BE189A}" type="presParOf" srcId="{EED96DE4-5103-454F-A5C9-38A7A0A35053}" destId="{58BE5CE9-8729-4328-A2A8-2778733FD3A3}" srcOrd="3" destOrd="0" presId="urn:microsoft.com/office/officeart/2005/8/layout/vList3"/>
    <dgm:cxn modelId="{0F2DB804-EDC7-4E02-BC77-5307707E8349}" type="presParOf" srcId="{EED96DE4-5103-454F-A5C9-38A7A0A35053}" destId="{3461026B-4DD9-4802-9A37-00C7B6B3EC92}" srcOrd="4" destOrd="0" presId="urn:microsoft.com/office/officeart/2005/8/layout/vList3"/>
    <dgm:cxn modelId="{61ED6C3F-347F-4161-8FF2-039C94437FE0}" type="presParOf" srcId="{3461026B-4DD9-4802-9A37-00C7B6B3EC92}" destId="{84DF2205-521C-4776-B85A-4CF37C797928}" srcOrd="0" destOrd="0" presId="urn:microsoft.com/office/officeart/2005/8/layout/vList3"/>
    <dgm:cxn modelId="{6A0721B1-6B48-48AD-A35D-C63BF8E45F36}" type="presParOf" srcId="{3461026B-4DD9-4802-9A37-00C7B6B3EC92}" destId="{17A2AD81-EA70-40F5-8474-06687B2A1D2A}" srcOrd="1" destOrd="0" presId="urn:microsoft.com/office/officeart/2005/8/layout/vList3"/>
    <dgm:cxn modelId="{07D8C3FE-9547-4765-93B8-C78755DDA9C2}" type="presParOf" srcId="{EED96DE4-5103-454F-A5C9-38A7A0A35053}" destId="{DAA38459-D5D0-48ED-A34E-A916B6617EFD}" srcOrd="5" destOrd="0" presId="urn:microsoft.com/office/officeart/2005/8/layout/vList3"/>
    <dgm:cxn modelId="{2814957E-AFAE-4EC7-8A0E-15DE9EA5B56A}" type="presParOf" srcId="{EED96DE4-5103-454F-A5C9-38A7A0A35053}" destId="{0655B9E0-7F07-4597-9DC0-0023F11D2EDC}" srcOrd="6" destOrd="0" presId="urn:microsoft.com/office/officeart/2005/8/layout/vList3"/>
    <dgm:cxn modelId="{DE3A5CE9-17B9-4B23-9169-7FE81F51EFC4}" type="presParOf" srcId="{0655B9E0-7F07-4597-9DC0-0023F11D2EDC}" destId="{72C334C2-8A21-4691-AC16-DA75CCA8624C}" srcOrd="0" destOrd="0" presId="urn:microsoft.com/office/officeart/2005/8/layout/vList3"/>
    <dgm:cxn modelId="{37A2E1DC-E538-4F64-AA89-7B189DF019FB}" type="presParOf" srcId="{0655B9E0-7F07-4597-9DC0-0023F11D2EDC}" destId="{F8AB24DB-362C-4F84-A829-3CA1F4D4DF4B}" srcOrd="1" destOrd="0" presId="urn:microsoft.com/office/officeart/2005/8/layout/vList3"/>
    <dgm:cxn modelId="{144EAC4E-4982-45A1-B21A-CDB1D0F184C4}" type="presParOf" srcId="{EED96DE4-5103-454F-A5C9-38A7A0A35053}" destId="{A5694833-0DA9-484F-98F7-0F2BB221C97F}" srcOrd="7" destOrd="0" presId="urn:microsoft.com/office/officeart/2005/8/layout/vList3"/>
    <dgm:cxn modelId="{BE26BA13-D896-48DF-A50E-EE7EA5408016}" type="presParOf" srcId="{EED96DE4-5103-454F-A5C9-38A7A0A35053}" destId="{4C0CF19C-A8DC-4DFA-9B1E-6CD1F56846EF}" srcOrd="8" destOrd="0" presId="urn:microsoft.com/office/officeart/2005/8/layout/vList3"/>
    <dgm:cxn modelId="{E66D4614-1098-4C7A-9DCA-8D74B4C57DFF}" type="presParOf" srcId="{4C0CF19C-A8DC-4DFA-9B1E-6CD1F56846EF}" destId="{8E9F952B-35BF-42AA-A28B-AFEF80DA75A8}" srcOrd="0" destOrd="0" presId="urn:microsoft.com/office/officeart/2005/8/layout/vList3"/>
    <dgm:cxn modelId="{57A300CA-2FD1-48B7-B42D-2F726E08E587}" type="presParOf" srcId="{4C0CF19C-A8DC-4DFA-9B1E-6CD1F56846EF}" destId="{70C9DF02-6073-4614-A76C-9E6EF8354C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330AE-AF4B-406C-A1FF-4451BC480F9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445929-3D47-4430-92AB-D8AF51474AE1}">
      <dgm:prSet phldrT="[Texto]"/>
      <dgm:spPr/>
      <dgm:t>
        <a:bodyPr/>
        <a:lstStyle/>
        <a:p>
          <a:r>
            <a:rPr lang="es-ES" dirty="0" smtClean="0"/>
            <a:t>OSINT en la era analógica</a:t>
          </a:r>
          <a:endParaRPr lang="es-ES" dirty="0"/>
        </a:p>
      </dgm:t>
    </dgm:pt>
    <dgm:pt modelId="{0FB2C131-B965-4590-A0B2-27BA195F08EE}" type="parTrans" cxnId="{43D907FA-25AD-42EB-8BC6-819A480A0CF2}">
      <dgm:prSet/>
      <dgm:spPr/>
      <dgm:t>
        <a:bodyPr/>
        <a:lstStyle/>
        <a:p>
          <a:endParaRPr lang="es-ES"/>
        </a:p>
      </dgm:t>
    </dgm:pt>
    <dgm:pt modelId="{4B172B10-2E4E-4FCE-BF27-48C413EFD8B8}" type="sibTrans" cxnId="{43D907FA-25AD-42EB-8BC6-819A480A0CF2}">
      <dgm:prSet/>
      <dgm:spPr/>
      <dgm:t>
        <a:bodyPr/>
        <a:lstStyle/>
        <a:p>
          <a:endParaRPr lang="es-ES"/>
        </a:p>
      </dgm:t>
    </dgm:pt>
    <dgm:pt modelId="{BDA33D80-D67F-4862-AA69-8904A53F9C11}">
      <dgm:prSet phldrT="[Texto]" custT="1"/>
      <dgm:spPr/>
      <dgm:t>
        <a:bodyPr/>
        <a:lstStyle/>
        <a:p>
          <a:pPr algn="ctr"/>
          <a:r>
            <a:rPr lang="es-ES" sz="1400" dirty="0" smtClean="0"/>
            <a:t>Asociado a la inteligencia militar.</a:t>
          </a:r>
          <a:endParaRPr lang="es-ES" sz="1400" dirty="0"/>
        </a:p>
      </dgm:t>
    </dgm:pt>
    <dgm:pt modelId="{E8985EAF-BC22-4E6D-A290-4D5E8ED05A59}" type="parTrans" cxnId="{9527DF14-69E5-4C9F-9163-064E62267FE2}">
      <dgm:prSet/>
      <dgm:spPr/>
      <dgm:t>
        <a:bodyPr/>
        <a:lstStyle/>
        <a:p>
          <a:endParaRPr lang="es-ES"/>
        </a:p>
      </dgm:t>
    </dgm:pt>
    <dgm:pt modelId="{307B6500-E7B2-43A6-882F-60B8D7B0F8D4}" type="sibTrans" cxnId="{9527DF14-69E5-4C9F-9163-064E62267FE2}">
      <dgm:prSet/>
      <dgm:spPr/>
      <dgm:t>
        <a:bodyPr/>
        <a:lstStyle/>
        <a:p>
          <a:endParaRPr lang="es-ES"/>
        </a:p>
      </dgm:t>
    </dgm:pt>
    <dgm:pt modelId="{680BC5FD-F19C-4B56-8E1E-9FE8297F5F44}">
      <dgm:prSet phldrT="[Texto]" custT="1"/>
      <dgm:spPr/>
      <dgm:t>
        <a:bodyPr/>
        <a:lstStyle/>
        <a:p>
          <a:pPr algn="ctr"/>
          <a:r>
            <a:rPr lang="es-ES" sz="1200" dirty="0" smtClean="0"/>
            <a:t>Fuentes: periódicos, revistas en papel, transmisiones de radio, televisión, producciones cinematográficas, etc.</a:t>
          </a:r>
          <a:endParaRPr lang="es-ES" sz="1200" dirty="0"/>
        </a:p>
      </dgm:t>
    </dgm:pt>
    <dgm:pt modelId="{B485BF5F-F1A2-4C0C-873F-A21B8A0FCA0E}" type="parTrans" cxnId="{C0E8B1CB-FAAD-44D3-99B4-AE70F28BE31D}">
      <dgm:prSet/>
      <dgm:spPr/>
      <dgm:t>
        <a:bodyPr/>
        <a:lstStyle/>
        <a:p>
          <a:endParaRPr lang="es-ES"/>
        </a:p>
      </dgm:t>
    </dgm:pt>
    <dgm:pt modelId="{7E5CAA8F-39AD-4482-BDEC-8822085F971B}" type="sibTrans" cxnId="{C0E8B1CB-FAAD-44D3-99B4-AE70F28BE31D}">
      <dgm:prSet/>
      <dgm:spPr/>
      <dgm:t>
        <a:bodyPr/>
        <a:lstStyle/>
        <a:p>
          <a:endParaRPr lang="es-ES"/>
        </a:p>
      </dgm:t>
    </dgm:pt>
    <dgm:pt modelId="{FD189814-A363-432D-8360-842E16342BCA}">
      <dgm:prSet phldrT="[Texto]"/>
      <dgm:spPr/>
      <dgm:t>
        <a:bodyPr/>
        <a:lstStyle/>
        <a:p>
          <a:r>
            <a:rPr lang="es-ES" dirty="0" smtClean="0"/>
            <a:t>OSINT en la era digital</a:t>
          </a:r>
          <a:endParaRPr lang="es-ES" dirty="0"/>
        </a:p>
      </dgm:t>
    </dgm:pt>
    <dgm:pt modelId="{CB534DA1-DB17-4D11-B244-745D9D6FC29F}" type="parTrans" cxnId="{0791318E-B9E9-4B3F-A107-30A9CAAB365E}">
      <dgm:prSet/>
      <dgm:spPr/>
      <dgm:t>
        <a:bodyPr/>
        <a:lstStyle/>
        <a:p>
          <a:endParaRPr lang="es-ES"/>
        </a:p>
      </dgm:t>
    </dgm:pt>
    <dgm:pt modelId="{C5EFAB27-3AD3-4926-96D1-482122D3EA8D}" type="sibTrans" cxnId="{0791318E-B9E9-4B3F-A107-30A9CAAB365E}">
      <dgm:prSet/>
      <dgm:spPr/>
      <dgm:t>
        <a:bodyPr/>
        <a:lstStyle/>
        <a:p>
          <a:endParaRPr lang="es-ES"/>
        </a:p>
      </dgm:t>
    </dgm:pt>
    <dgm:pt modelId="{6E087CFE-C3DC-4E5A-892A-376FFF9DBCCD}">
      <dgm:prSet phldrT="[Texto]" custT="1"/>
      <dgm:spPr/>
      <dgm:t>
        <a:bodyPr/>
        <a:lstStyle/>
        <a:p>
          <a:pPr algn="ctr"/>
          <a:r>
            <a:rPr lang="es-ES" sz="1200" dirty="0" smtClean="0"/>
            <a:t>Se utiliza en investigaciones de mercado, recursos humanos, </a:t>
          </a:r>
          <a:r>
            <a:rPr lang="es-ES" sz="1200" dirty="0" err="1" smtClean="0"/>
            <a:t>due</a:t>
          </a:r>
          <a:r>
            <a:rPr lang="es-ES" sz="1200" dirty="0" smtClean="0"/>
            <a:t> </a:t>
          </a:r>
          <a:r>
            <a:rPr lang="es-ES" sz="1200" dirty="0" err="1" smtClean="0"/>
            <a:t>diligence</a:t>
          </a:r>
          <a:r>
            <a:rPr lang="es-ES" sz="1200" dirty="0" smtClean="0"/>
            <a:t> financiero, investigaciones periodísticas, académicas y en investigaciones penales.</a:t>
          </a:r>
          <a:endParaRPr lang="es-ES" sz="1200" dirty="0"/>
        </a:p>
      </dgm:t>
    </dgm:pt>
    <dgm:pt modelId="{116D3DBF-E8C8-4092-BF37-87A9C78C6334}" type="parTrans" cxnId="{ECEB2473-C424-4393-8540-273159E1D361}">
      <dgm:prSet/>
      <dgm:spPr/>
      <dgm:t>
        <a:bodyPr/>
        <a:lstStyle/>
        <a:p>
          <a:endParaRPr lang="es-ES"/>
        </a:p>
      </dgm:t>
    </dgm:pt>
    <dgm:pt modelId="{75D8F11F-4AE2-41CD-8EB7-E00C9BC45625}" type="sibTrans" cxnId="{ECEB2473-C424-4393-8540-273159E1D361}">
      <dgm:prSet/>
      <dgm:spPr/>
      <dgm:t>
        <a:bodyPr/>
        <a:lstStyle/>
        <a:p>
          <a:endParaRPr lang="es-ES"/>
        </a:p>
      </dgm:t>
    </dgm:pt>
    <dgm:pt modelId="{9E350DFA-55ED-4952-9BDF-5D9315FFAFF5}">
      <dgm:prSet phldrT="[Texto]" custT="1"/>
      <dgm:spPr/>
      <dgm:t>
        <a:bodyPr/>
        <a:lstStyle/>
        <a:p>
          <a:pPr algn="ctr"/>
          <a:r>
            <a:rPr lang="es-ES" sz="1200" dirty="0" smtClean="0"/>
            <a:t>Fuentes: sitios web de e-</a:t>
          </a:r>
          <a:r>
            <a:rPr lang="es-ES" sz="1200" dirty="0" err="1" smtClean="0"/>
            <a:t>commerce</a:t>
          </a:r>
          <a:r>
            <a:rPr lang="es-ES" sz="1200" dirty="0" smtClean="0"/>
            <a:t>, de empresas, periódicos, portales gubernamentales, redes sociales y blogs, directorios telefónicos, buscadores, mapas, etc.  </a:t>
          </a:r>
          <a:endParaRPr lang="es-ES" sz="1200" dirty="0"/>
        </a:p>
      </dgm:t>
    </dgm:pt>
    <dgm:pt modelId="{1AD9598B-8EFF-4A65-BBE0-941A8A057922}" type="parTrans" cxnId="{10A8FFF5-1608-44C9-B066-85A8C9A5C374}">
      <dgm:prSet/>
      <dgm:spPr/>
      <dgm:t>
        <a:bodyPr/>
        <a:lstStyle/>
        <a:p>
          <a:endParaRPr lang="es-ES"/>
        </a:p>
      </dgm:t>
    </dgm:pt>
    <dgm:pt modelId="{46FF09A5-7ED6-407F-86A4-23C808E95955}" type="sibTrans" cxnId="{10A8FFF5-1608-44C9-B066-85A8C9A5C374}">
      <dgm:prSet/>
      <dgm:spPr/>
      <dgm:t>
        <a:bodyPr/>
        <a:lstStyle/>
        <a:p>
          <a:endParaRPr lang="es-ES"/>
        </a:p>
      </dgm:t>
    </dgm:pt>
    <dgm:pt modelId="{FF1A511E-5AD8-4603-877C-A5F0691030BE}">
      <dgm:prSet/>
      <dgm:spPr/>
      <dgm:t>
        <a:bodyPr/>
        <a:lstStyle/>
        <a:p>
          <a:pPr algn="just"/>
          <a:r>
            <a:rPr lang="es-MX" b="0" i="0" dirty="0" smtClean="0"/>
            <a:t>“información que ha sido deliberadamente descubierta, discriminada, destilada y difundida a un público selecto, generalmente el comandante y su personal inmediato, con el fin de responder a una pregunta específica” </a:t>
          </a:r>
          <a:r>
            <a:rPr lang="es-AR" b="0" i="0" dirty="0" smtClean="0"/>
            <a:t>NATO OPEN INTELLIGENCE HANDBOOK, Año 2001.</a:t>
          </a:r>
          <a:endParaRPr lang="es-MX" dirty="0"/>
        </a:p>
      </dgm:t>
    </dgm:pt>
    <dgm:pt modelId="{FFEC419E-8422-414B-B4C3-B96A2BAC8334}" type="parTrans" cxnId="{B37217CB-52AD-48EC-B851-88F231B4098F}">
      <dgm:prSet/>
      <dgm:spPr/>
      <dgm:t>
        <a:bodyPr/>
        <a:lstStyle/>
        <a:p>
          <a:endParaRPr lang="es-ES"/>
        </a:p>
      </dgm:t>
    </dgm:pt>
    <dgm:pt modelId="{2CD9F1D3-9250-433A-905D-553B8E7073EF}" type="sibTrans" cxnId="{B37217CB-52AD-48EC-B851-88F231B4098F}">
      <dgm:prSet/>
      <dgm:spPr/>
      <dgm:t>
        <a:bodyPr/>
        <a:lstStyle/>
        <a:p>
          <a:endParaRPr lang="es-ES"/>
        </a:p>
      </dgm:t>
    </dgm:pt>
    <dgm:pt modelId="{300A3F7D-59AA-45DB-A2CA-AC5D6B946551}">
      <dgm:prSet/>
      <dgm:spPr/>
      <dgm:t>
        <a:bodyPr/>
        <a:lstStyle/>
        <a:p>
          <a:pPr algn="just"/>
          <a:r>
            <a:rPr lang="es-MX" b="0" i="0" dirty="0" smtClean="0"/>
            <a:t>Técnicas, métodos y herramientas empleados en la planificación, recolección, tratamiento, análisis y presentación de datos e información proveniente de fuentes abiertas en internet con el objeto de producir un conocimiento útil.</a:t>
          </a:r>
          <a:endParaRPr lang="es-MX" dirty="0"/>
        </a:p>
      </dgm:t>
    </dgm:pt>
    <dgm:pt modelId="{CDA29F51-54DA-4676-9DD6-7974DB4A7E6A}" type="parTrans" cxnId="{5945B1E4-D008-4F80-9783-B5E0C892B510}">
      <dgm:prSet/>
      <dgm:spPr/>
      <dgm:t>
        <a:bodyPr/>
        <a:lstStyle/>
        <a:p>
          <a:endParaRPr lang="es-ES"/>
        </a:p>
      </dgm:t>
    </dgm:pt>
    <dgm:pt modelId="{18412857-2960-4700-AD6F-B6CEAB132330}" type="sibTrans" cxnId="{5945B1E4-D008-4F80-9783-B5E0C892B510}">
      <dgm:prSet/>
      <dgm:spPr/>
      <dgm:t>
        <a:bodyPr/>
        <a:lstStyle/>
        <a:p>
          <a:endParaRPr lang="es-ES"/>
        </a:p>
      </dgm:t>
    </dgm:pt>
    <dgm:pt modelId="{DCBAC379-FBCF-4793-AADD-D2BB76046928}" type="pres">
      <dgm:prSet presAssocID="{2AE330AE-AF4B-406C-A1FF-4451BC480F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DFD50C3-FDC9-4CAB-9CF1-D9427BD75F42}" type="pres">
      <dgm:prSet presAssocID="{8B445929-3D47-4430-92AB-D8AF51474AE1}" presName="posSpace" presStyleCnt="0"/>
      <dgm:spPr/>
    </dgm:pt>
    <dgm:pt modelId="{4618FC1F-F2CE-4EAF-9BBC-42541F85C441}" type="pres">
      <dgm:prSet presAssocID="{8B445929-3D47-4430-92AB-D8AF51474AE1}" presName="vertFlow" presStyleCnt="0"/>
      <dgm:spPr/>
    </dgm:pt>
    <dgm:pt modelId="{6B53348E-C437-43E3-BE9D-A3E2CD987651}" type="pres">
      <dgm:prSet presAssocID="{8B445929-3D47-4430-92AB-D8AF51474AE1}" presName="topSpace" presStyleCnt="0"/>
      <dgm:spPr/>
    </dgm:pt>
    <dgm:pt modelId="{5D7C62E0-416D-403B-BF81-FB7334C8ED02}" type="pres">
      <dgm:prSet presAssocID="{8B445929-3D47-4430-92AB-D8AF51474AE1}" presName="firstComp" presStyleCnt="0"/>
      <dgm:spPr/>
    </dgm:pt>
    <dgm:pt modelId="{772C3D36-2B21-42E4-BDEC-FEB9E488E8BC}" type="pres">
      <dgm:prSet presAssocID="{8B445929-3D47-4430-92AB-D8AF51474AE1}" presName="firstChild" presStyleLbl="bgAccFollowNode1" presStyleIdx="0" presStyleCnt="6"/>
      <dgm:spPr/>
      <dgm:t>
        <a:bodyPr/>
        <a:lstStyle/>
        <a:p>
          <a:endParaRPr lang="es-ES"/>
        </a:p>
      </dgm:t>
    </dgm:pt>
    <dgm:pt modelId="{D4DF8AEB-D95C-4FF0-B06F-3F9B844B22FF}" type="pres">
      <dgm:prSet presAssocID="{8B445929-3D47-4430-92AB-D8AF51474AE1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358135-9CBD-4A6B-ABA1-C019D3198B05}" type="pres">
      <dgm:prSet presAssocID="{FF1A511E-5AD8-4603-877C-A5F0691030BE}" presName="comp" presStyleCnt="0"/>
      <dgm:spPr/>
    </dgm:pt>
    <dgm:pt modelId="{C0E3B158-36E6-498A-899E-F50F7BCA03F8}" type="pres">
      <dgm:prSet presAssocID="{FF1A511E-5AD8-4603-877C-A5F0691030BE}" presName="child" presStyleLbl="bgAccFollowNode1" presStyleIdx="1" presStyleCnt="6"/>
      <dgm:spPr/>
      <dgm:t>
        <a:bodyPr/>
        <a:lstStyle/>
        <a:p>
          <a:endParaRPr lang="es-ES"/>
        </a:p>
      </dgm:t>
    </dgm:pt>
    <dgm:pt modelId="{29438C89-9FB7-4735-BA9B-7E279A5D7592}" type="pres">
      <dgm:prSet presAssocID="{FF1A511E-5AD8-4603-877C-A5F0691030BE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17DF3-CAE4-4554-8CCA-D00411FE2ABF}" type="pres">
      <dgm:prSet presAssocID="{680BC5FD-F19C-4B56-8E1E-9FE8297F5F44}" presName="comp" presStyleCnt="0"/>
      <dgm:spPr/>
    </dgm:pt>
    <dgm:pt modelId="{6BEE98A0-A119-45D5-851E-5B017717F9C2}" type="pres">
      <dgm:prSet presAssocID="{680BC5FD-F19C-4B56-8E1E-9FE8297F5F44}" presName="child" presStyleLbl="bgAccFollowNode1" presStyleIdx="2" presStyleCnt="6"/>
      <dgm:spPr/>
      <dgm:t>
        <a:bodyPr/>
        <a:lstStyle/>
        <a:p>
          <a:endParaRPr lang="es-ES"/>
        </a:p>
      </dgm:t>
    </dgm:pt>
    <dgm:pt modelId="{44D94B0F-CC71-45E7-8C83-854C00B8C78E}" type="pres">
      <dgm:prSet presAssocID="{680BC5FD-F19C-4B56-8E1E-9FE8297F5F44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67020-D21E-4741-AA52-60E63550BD86}" type="pres">
      <dgm:prSet presAssocID="{8B445929-3D47-4430-92AB-D8AF51474AE1}" presName="negSpace" presStyleCnt="0"/>
      <dgm:spPr/>
    </dgm:pt>
    <dgm:pt modelId="{72D88724-3BE6-4CF2-A8E1-1A508DC487F1}" type="pres">
      <dgm:prSet presAssocID="{8B445929-3D47-4430-92AB-D8AF51474AE1}" presName="circle" presStyleLbl="node1" presStyleIdx="0" presStyleCnt="2"/>
      <dgm:spPr/>
      <dgm:t>
        <a:bodyPr/>
        <a:lstStyle/>
        <a:p>
          <a:endParaRPr lang="es-ES"/>
        </a:p>
      </dgm:t>
    </dgm:pt>
    <dgm:pt modelId="{4ECA2582-3201-48EF-882F-B5AEA498C503}" type="pres">
      <dgm:prSet presAssocID="{4B172B10-2E4E-4FCE-BF27-48C413EFD8B8}" presName="transSpace" presStyleCnt="0"/>
      <dgm:spPr/>
    </dgm:pt>
    <dgm:pt modelId="{A9A721B7-EEDB-4015-AC3B-210C89C1B566}" type="pres">
      <dgm:prSet presAssocID="{FD189814-A363-432D-8360-842E16342BCA}" presName="posSpace" presStyleCnt="0"/>
      <dgm:spPr/>
    </dgm:pt>
    <dgm:pt modelId="{87043D34-42DA-49A0-A782-F11448E51765}" type="pres">
      <dgm:prSet presAssocID="{FD189814-A363-432D-8360-842E16342BCA}" presName="vertFlow" presStyleCnt="0"/>
      <dgm:spPr/>
    </dgm:pt>
    <dgm:pt modelId="{06F549F1-2172-467A-B7BE-6D4FB91374D0}" type="pres">
      <dgm:prSet presAssocID="{FD189814-A363-432D-8360-842E16342BCA}" presName="topSpace" presStyleCnt="0"/>
      <dgm:spPr/>
    </dgm:pt>
    <dgm:pt modelId="{6863DFCB-DC31-44D1-8132-3A2215A4E2AA}" type="pres">
      <dgm:prSet presAssocID="{FD189814-A363-432D-8360-842E16342BCA}" presName="firstComp" presStyleCnt="0"/>
      <dgm:spPr/>
    </dgm:pt>
    <dgm:pt modelId="{7A98BC18-E018-42FD-B31B-FA6F066BFC75}" type="pres">
      <dgm:prSet presAssocID="{FD189814-A363-432D-8360-842E16342BCA}" presName="firstChild" presStyleLbl="bgAccFollowNode1" presStyleIdx="3" presStyleCnt="6"/>
      <dgm:spPr/>
      <dgm:t>
        <a:bodyPr/>
        <a:lstStyle/>
        <a:p>
          <a:endParaRPr lang="es-ES"/>
        </a:p>
      </dgm:t>
    </dgm:pt>
    <dgm:pt modelId="{FF200E5A-750E-470D-AC46-950C0C658816}" type="pres">
      <dgm:prSet presAssocID="{FD189814-A363-432D-8360-842E16342BC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95FE0-7BEA-4D1D-8AF8-D648642D0F57}" type="pres">
      <dgm:prSet presAssocID="{300A3F7D-59AA-45DB-A2CA-AC5D6B946551}" presName="comp" presStyleCnt="0"/>
      <dgm:spPr/>
    </dgm:pt>
    <dgm:pt modelId="{1423DA65-465F-4BA2-A61D-6D6B04158BD2}" type="pres">
      <dgm:prSet presAssocID="{300A3F7D-59AA-45DB-A2CA-AC5D6B946551}" presName="child" presStyleLbl="bgAccFollowNode1" presStyleIdx="4" presStyleCnt="6"/>
      <dgm:spPr/>
      <dgm:t>
        <a:bodyPr/>
        <a:lstStyle/>
        <a:p>
          <a:endParaRPr lang="es-ES"/>
        </a:p>
      </dgm:t>
    </dgm:pt>
    <dgm:pt modelId="{CFA6EF07-5CD3-4156-9EE7-61CAEA96AFD8}" type="pres">
      <dgm:prSet presAssocID="{300A3F7D-59AA-45DB-A2CA-AC5D6B946551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42ABDB-0F5E-48B6-BA89-CD4141F5C2A0}" type="pres">
      <dgm:prSet presAssocID="{9E350DFA-55ED-4952-9BDF-5D9315FFAFF5}" presName="comp" presStyleCnt="0"/>
      <dgm:spPr/>
    </dgm:pt>
    <dgm:pt modelId="{C12B38FC-7B1F-4B54-8F3D-56895FDBF830}" type="pres">
      <dgm:prSet presAssocID="{9E350DFA-55ED-4952-9BDF-5D9315FFAFF5}" presName="child" presStyleLbl="bgAccFollowNode1" presStyleIdx="5" presStyleCnt="6"/>
      <dgm:spPr/>
      <dgm:t>
        <a:bodyPr/>
        <a:lstStyle/>
        <a:p>
          <a:endParaRPr lang="es-ES"/>
        </a:p>
      </dgm:t>
    </dgm:pt>
    <dgm:pt modelId="{C93251C3-F2D6-491A-BF46-DB439EAEE7E6}" type="pres">
      <dgm:prSet presAssocID="{9E350DFA-55ED-4952-9BDF-5D9315FFAFF5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6BFF3-5D48-4318-886E-09B7F29D3963}" type="pres">
      <dgm:prSet presAssocID="{FD189814-A363-432D-8360-842E16342BCA}" presName="negSpace" presStyleCnt="0"/>
      <dgm:spPr/>
    </dgm:pt>
    <dgm:pt modelId="{DDEB2E9D-61E7-4CA5-A89D-E3BE3B4A1BDF}" type="pres">
      <dgm:prSet presAssocID="{FD189814-A363-432D-8360-842E16342BCA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25077602-DDBA-4BDC-A4A8-FD42EFA73FFA}" type="presOf" srcId="{680BC5FD-F19C-4B56-8E1E-9FE8297F5F44}" destId="{6BEE98A0-A119-45D5-851E-5B017717F9C2}" srcOrd="0" destOrd="0" presId="urn:microsoft.com/office/officeart/2005/8/layout/hList9"/>
    <dgm:cxn modelId="{5945B1E4-D008-4F80-9783-B5E0C892B510}" srcId="{FD189814-A363-432D-8360-842E16342BCA}" destId="{300A3F7D-59AA-45DB-A2CA-AC5D6B946551}" srcOrd="1" destOrd="0" parTransId="{CDA29F51-54DA-4676-9DD6-7974DB4A7E6A}" sibTransId="{18412857-2960-4700-AD6F-B6CEAB132330}"/>
    <dgm:cxn modelId="{10A8FFF5-1608-44C9-B066-85A8C9A5C374}" srcId="{FD189814-A363-432D-8360-842E16342BCA}" destId="{9E350DFA-55ED-4952-9BDF-5D9315FFAFF5}" srcOrd="2" destOrd="0" parTransId="{1AD9598B-8EFF-4A65-BBE0-941A8A057922}" sibTransId="{46FF09A5-7ED6-407F-86A4-23C808E95955}"/>
    <dgm:cxn modelId="{DA8FAAD4-5143-49C7-BE3B-2D902E57EFD3}" type="presOf" srcId="{BDA33D80-D67F-4862-AA69-8904A53F9C11}" destId="{772C3D36-2B21-42E4-BDEC-FEB9E488E8BC}" srcOrd="0" destOrd="0" presId="urn:microsoft.com/office/officeart/2005/8/layout/hList9"/>
    <dgm:cxn modelId="{ECEB2473-C424-4393-8540-273159E1D361}" srcId="{FD189814-A363-432D-8360-842E16342BCA}" destId="{6E087CFE-C3DC-4E5A-892A-376FFF9DBCCD}" srcOrd="0" destOrd="0" parTransId="{116D3DBF-E8C8-4092-BF37-87A9C78C6334}" sibTransId="{75D8F11F-4AE2-41CD-8EB7-E00C9BC45625}"/>
    <dgm:cxn modelId="{82DF6214-2713-4BBF-A92F-15C7EC0D6FC6}" type="presOf" srcId="{680BC5FD-F19C-4B56-8E1E-9FE8297F5F44}" destId="{44D94B0F-CC71-45E7-8C83-854C00B8C78E}" srcOrd="1" destOrd="0" presId="urn:microsoft.com/office/officeart/2005/8/layout/hList9"/>
    <dgm:cxn modelId="{A6363AA0-BCB3-4423-B816-A88B0EEED0E7}" type="presOf" srcId="{8B445929-3D47-4430-92AB-D8AF51474AE1}" destId="{72D88724-3BE6-4CF2-A8E1-1A508DC487F1}" srcOrd="0" destOrd="0" presId="urn:microsoft.com/office/officeart/2005/8/layout/hList9"/>
    <dgm:cxn modelId="{75660FED-7B88-4436-96A6-475651FE4140}" type="presOf" srcId="{6E087CFE-C3DC-4E5A-892A-376FFF9DBCCD}" destId="{FF200E5A-750E-470D-AC46-950C0C658816}" srcOrd="1" destOrd="0" presId="urn:microsoft.com/office/officeart/2005/8/layout/hList9"/>
    <dgm:cxn modelId="{53200EC7-7EDD-4A86-855C-2FFA11289BC5}" type="presOf" srcId="{FF1A511E-5AD8-4603-877C-A5F0691030BE}" destId="{29438C89-9FB7-4735-BA9B-7E279A5D7592}" srcOrd="1" destOrd="0" presId="urn:microsoft.com/office/officeart/2005/8/layout/hList9"/>
    <dgm:cxn modelId="{0791318E-B9E9-4B3F-A107-30A9CAAB365E}" srcId="{2AE330AE-AF4B-406C-A1FF-4451BC480F96}" destId="{FD189814-A363-432D-8360-842E16342BCA}" srcOrd="1" destOrd="0" parTransId="{CB534DA1-DB17-4D11-B244-745D9D6FC29F}" sibTransId="{C5EFAB27-3AD3-4926-96D1-482122D3EA8D}"/>
    <dgm:cxn modelId="{C3B31D0C-0A9D-4ADD-89C7-5891EB9A7521}" type="presOf" srcId="{FF1A511E-5AD8-4603-877C-A5F0691030BE}" destId="{C0E3B158-36E6-498A-899E-F50F7BCA03F8}" srcOrd="0" destOrd="0" presId="urn:microsoft.com/office/officeart/2005/8/layout/hList9"/>
    <dgm:cxn modelId="{231816C1-55BD-4892-9A41-FDD86698D30E}" type="presOf" srcId="{300A3F7D-59AA-45DB-A2CA-AC5D6B946551}" destId="{1423DA65-465F-4BA2-A61D-6D6B04158BD2}" srcOrd="0" destOrd="0" presId="urn:microsoft.com/office/officeart/2005/8/layout/hList9"/>
    <dgm:cxn modelId="{F499DBE6-5865-4A5A-8184-48229A97DF01}" type="presOf" srcId="{BDA33D80-D67F-4862-AA69-8904A53F9C11}" destId="{D4DF8AEB-D95C-4FF0-B06F-3F9B844B22FF}" srcOrd="1" destOrd="0" presId="urn:microsoft.com/office/officeart/2005/8/layout/hList9"/>
    <dgm:cxn modelId="{43D907FA-25AD-42EB-8BC6-819A480A0CF2}" srcId="{2AE330AE-AF4B-406C-A1FF-4451BC480F96}" destId="{8B445929-3D47-4430-92AB-D8AF51474AE1}" srcOrd="0" destOrd="0" parTransId="{0FB2C131-B965-4590-A0B2-27BA195F08EE}" sibTransId="{4B172B10-2E4E-4FCE-BF27-48C413EFD8B8}"/>
    <dgm:cxn modelId="{9527DF14-69E5-4C9F-9163-064E62267FE2}" srcId="{8B445929-3D47-4430-92AB-D8AF51474AE1}" destId="{BDA33D80-D67F-4862-AA69-8904A53F9C11}" srcOrd="0" destOrd="0" parTransId="{E8985EAF-BC22-4E6D-A290-4D5E8ED05A59}" sibTransId="{307B6500-E7B2-43A6-882F-60B8D7B0F8D4}"/>
    <dgm:cxn modelId="{C0E8B1CB-FAAD-44D3-99B4-AE70F28BE31D}" srcId="{8B445929-3D47-4430-92AB-D8AF51474AE1}" destId="{680BC5FD-F19C-4B56-8E1E-9FE8297F5F44}" srcOrd="2" destOrd="0" parTransId="{B485BF5F-F1A2-4C0C-873F-A21B8A0FCA0E}" sibTransId="{7E5CAA8F-39AD-4482-BDEC-8822085F971B}"/>
    <dgm:cxn modelId="{B34BE52F-3CEE-4A49-97AB-0E5AB50A53D4}" type="presOf" srcId="{9E350DFA-55ED-4952-9BDF-5D9315FFAFF5}" destId="{C93251C3-F2D6-491A-BF46-DB439EAEE7E6}" srcOrd="1" destOrd="0" presId="urn:microsoft.com/office/officeart/2005/8/layout/hList9"/>
    <dgm:cxn modelId="{D11F866F-BD8B-4521-97A4-DFD45A7D55C2}" type="presOf" srcId="{9E350DFA-55ED-4952-9BDF-5D9315FFAFF5}" destId="{C12B38FC-7B1F-4B54-8F3D-56895FDBF830}" srcOrd="0" destOrd="0" presId="urn:microsoft.com/office/officeart/2005/8/layout/hList9"/>
    <dgm:cxn modelId="{B6186A88-7CCA-4F8E-9E3E-0C7A18C93FEC}" type="presOf" srcId="{FD189814-A363-432D-8360-842E16342BCA}" destId="{DDEB2E9D-61E7-4CA5-A89D-E3BE3B4A1BDF}" srcOrd="0" destOrd="0" presId="urn:microsoft.com/office/officeart/2005/8/layout/hList9"/>
    <dgm:cxn modelId="{DE706C5E-FF81-411B-BA46-8EB7DF33F948}" type="presOf" srcId="{300A3F7D-59AA-45DB-A2CA-AC5D6B946551}" destId="{CFA6EF07-5CD3-4156-9EE7-61CAEA96AFD8}" srcOrd="1" destOrd="0" presId="urn:microsoft.com/office/officeart/2005/8/layout/hList9"/>
    <dgm:cxn modelId="{B37217CB-52AD-48EC-B851-88F231B4098F}" srcId="{8B445929-3D47-4430-92AB-D8AF51474AE1}" destId="{FF1A511E-5AD8-4603-877C-A5F0691030BE}" srcOrd="1" destOrd="0" parTransId="{FFEC419E-8422-414B-B4C3-B96A2BAC8334}" sibTransId="{2CD9F1D3-9250-433A-905D-553B8E7073EF}"/>
    <dgm:cxn modelId="{95EB557F-5910-4917-8566-9508A56CBA3E}" type="presOf" srcId="{6E087CFE-C3DC-4E5A-892A-376FFF9DBCCD}" destId="{7A98BC18-E018-42FD-B31B-FA6F066BFC75}" srcOrd="0" destOrd="0" presId="urn:microsoft.com/office/officeart/2005/8/layout/hList9"/>
    <dgm:cxn modelId="{6A6A9C1C-A71B-4617-B8E3-7F251249CF03}" type="presOf" srcId="{2AE330AE-AF4B-406C-A1FF-4451BC480F96}" destId="{DCBAC379-FBCF-4793-AADD-D2BB76046928}" srcOrd="0" destOrd="0" presId="urn:microsoft.com/office/officeart/2005/8/layout/hList9"/>
    <dgm:cxn modelId="{BB9DF64A-A700-4938-8763-386AD1FE041B}" type="presParOf" srcId="{DCBAC379-FBCF-4793-AADD-D2BB76046928}" destId="{DDFD50C3-FDC9-4CAB-9CF1-D9427BD75F42}" srcOrd="0" destOrd="0" presId="urn:microsoft.com/office/officeart/2005/8/layout/hList9"/>
    <dgm:cxn modelId="{B05D57A9-274C-4656-B8B8-5086C8FA700B}" type="presParOf" srcId="{DCBAC379-FBCF-4793-AADD-D2BB76046928}" destId="{4618FC1F-F2CE-4EAF-9BBC-42541F85C441}" srcOrd="1" destOrd="0" presId="urn:microsoft.com/office/officeart/2005/8/layout/hList9"/>
    <dgm:cxn modelId="{DD0C0B80-D2F8-41A1-8CF7-48DD565461E0}" type="presParOf" srcId="{4618FC1F-F2CE-4EAF-9BBC-42541F85C441}" destId="{6B53348E-C437-43E3-BE9D-A3E2CD987651}" srcOrd="0" destOrd="0" presId="urn:microsoft.com/office/officeart/2005/8/layout/hList9"/>
    <dgm:cxn modelId="{4698D5B5-4F5F-4C18-B1F1-B63745F85D5D}" type="presParOf" srcId="{4618FC1F-F2CE-4EAF-9BBC-42541F85C441}" destId="{5D7C62E0-416D-403B-BF81-FB7334C8ED02}" srcOrd="1" destOrd="0" presId="urn:microsoft.com/office/officeart/2005/8/layout/hList9"/>
    <dgm:cxn modelId="{390294D0-58F8-425E-B7AC-82983697CE43}" type="presParOf" srcId="{5D7C62E0-416D-403B-BF81-FB7334C8ED02}" destId="{772C3D36-2B21-42E4-BDEC-FEB9E488E8BC}" srcOrd="0" destOrd="0" presId="urn:microsoft.com/office/officeart/2005/8/layout/hList9"/>
    <dgm:cxn modelId="{8DEE0069-C389-4D97-BCAB-C4767053F0BA}" type="presParOf" srcId="{5D7C62E0-416D-403B-BF81-FB7334C8ED02}" destId="{D4DF8AEB-D95C-4FF0-B06F-3F9B844B22FF}" srcOrd="1" destOrd="0" presId="urn:microsoft.com/office/officeart/2005/8/layout/hList9"/>
    <dgm:cxn modelId="{4AE3B439-CD2F-4B93-B400-D954C7A958FE}" type="presParOf" srcId="{4618FC1F-F2CE-4EAF-9BBC-42541F85C441}" destId="{D5358135-9CBD-4A6B-ABA1-C019D3198B05}" srcOrd="2" destOrd="0" presId="urn:microsoft.com/office/officeart/2005/8/layout/hList9"/>
    <dgm:cxn modelId="{04430811-B4BD-452A-85C8-817498A87022}" type="presParOf" srcId="{D5358135-9CBD-4A6B-ABA1-C019D3198B05}" destId="{C0E3B158-36E6-498A-899E-F50F7BCA03F8}" srcOrd="0" destOrd="0" presId="urn:microsoft.com/office/officeart/2005/8/layout/hList9"/>
    <dgm:cxn modelId="{95E96A27-B6A2-4681-8D65-EDD9264F4F15}" type="presParOf" srcId="{D5358135-9CBD-4A6B-ABA1-C019D3198B05}" destId="{29438C89-9FB7-4735-BA9B-7E279A5D7592}" srcOrd="1" destOrd="0" presId="urn:microsoft.com/office/officeart/2005/8/layout/hList9"/>
    <dgm:cxn modelId="{68A52CA2-0241-4812-B4E0-4E794CF32B22}" type="presParOf" srcId="{4618FC1F-F2CE-4EAF-9BBC-42541F85C441}" destId="{C5B17DF3-CAE4-4554-8CCA-D00411FE2ABF}" srcOrd="3" destOrd="0" presId="urn:microsoft.com/office/officeart/2005/8/layout/hList9"/>
    <dgm:cxn modelId="{19F7C928-BD56-499B-A619-B67B2D8955BE}" type="presParOf" srcId="{C5B17DF3-CAE4-4554-8CCA-D00411FE2ABF}" destId="{6BEE98A0-A119-45D5-851E-5B017717F9C2}" srcOrd="0" destOrd="0" presId="urn:microsoft.com/office/officeart/2005/8/layout/hList9"/>
    <dgm:cxn modelId="{898E0BD3-3F78-4E62-B240-56D7E2E07ABD}" type="presParOf" srcId="{C5B17DF3-CAE4-4554-8CCA-D00411FE2ABF}" destId="{44D94B0F-CC71-45E7-8C83-854C00B8C78E}" srcOrd="1" destOrd="0" presId="urn:microsoft.com/office/officeart/2005/8/layout/hList9"/>
    <dgm:cxn modelId="{581C6799-E11A-4DC0-8DC4-46C5D5006F8C}" type="presParOf" srcId="{DCBAC379-FBCF-4793-AADD-D2BB76046928}" destId="{83067020-D21E-4741-AA52-60E63550BD86}" srcOrd="2" destOrd="0" presId="urn:microsoft.com/office/officeart/2005/8/layout/hList9"/>
    <dgm:cxn modelId="{ADDE7FA5-390D-4CDF-9E13-3A469C69641D}" type="presParOf" srcId="{DCBAC379-FBCF-4793-AADD-D2BB76046928}" destId="{72D88724-3BE6-4CF2-A8E1-1A508DC487F1}" srcOrd="3" destOrd="0" presId="urn:microsoft.com/office/officeart/2005/8/layout/hList9"/>
    <dgm:cxn modelId="{908136B6-0F81-4912-95AD-36833C114699}" type="presParOf" srcId="{DCBAC379-FBCF-4793-AADD-D2BB76046928}" destId="{4ECA2582-3201-48EF-882F-B5AEA498C503}" srcOrd="4" destOrd="0" presId="urn:microsoft.com/office/officeart/2005/8/layout/hList9"/>
    <dgm:cxn modelId="{24E581FC-1F30-43BF-B629-D6D7DB5F7B8C}" type="presParOf" srcId="{DCBAC379-FBCF-4793-AADD-D2BB76046928}" destId="{A9A721B7-EEDB-4015-AC3B-210C89C1B566}" srcOrd="5" destOrd="0" presId="urn:microsoft.com/office/officeart/2005/8/layout/hList9"/>
    <dgm:cxn modelId="{8E1CC273-86B0-4549-AE2B-B277BF1DB0B3}" type="presParOf" srcId="{DCBAC379-FBCF-4793-AADD-D2BB76046928}" destId="{87043D34-42DA-49A0-A782-F11448E51765}" srcOrd="6" destOrd="0" presId="urn:microsoft.com/office/officeart/2005/8/layout/hList9"/>
    <dgm:cxn modelId="{CB11E50F-9CD0-4C91-A08F-25297ED23F07}" type="presParOf" srcId="{87043D34-42DA-49A0-A782-F11448E51765}" destId="{06F549F1-2172-467A-B7BE-6D4FB91374D0}" srcOrd="0" destOrd="0" presId="urn:microsoft.com/office/officeart/2005/8/layout/hList9"/>
    <dgm:cxn modelId="{26CE3258-2CD2-4F1F-83EF-892FBEFE01C9}" type="presParOf" srcId="{87043D34-42DA-49A0-A782-F11448E51765}" destId="{6863DFCB-DC31-44D1-8132-3A2215A4E2AA}" srcOrd="1" destOrd="0" presId="urn:microsoft.com/office/officeart/2005/8/layout/hList9"/>
    <dgm:cxn modelId="{39F32CA2-5E98-4103-AA26-7DA4830BEBD1}" type="presParOf" srcId="{6863DFCB-DC31-44D1-8132-3A2215A4E2AA}" destId="{7A98BC18-E018-42FD-B31B-FA6F066BFC75}" srcOrd="0" destOrd="0" presId="urn:microsoft.com/office/officeart/2005/8/layout/hList9"/>
    <dgm:cxn modelId="{CDCC5198-126C-4B39-9D71-194247F412A7}" type="presParOf" srcId="{6863DFCB-DC31-44D1-8132-3A2215A4E2AA}" destId="{FF200E5A-750E-470D-AC46-950C0C658816}" srcOrd="1" destOrd="0" presId="urn:microsoft.com/office/officeart/2005/8/layout/hList9"/>
    <dgm:cxn modelId="{FCA38D51-EE35-4D90-86A2-7A8BF3263E11}" type="presParOf" srcId="{87043D34-42DA-49A0-A782-F11448E51765}" destId="{20295FE0-7BEA-4D1D-8AF8-D648642D0F57}" srcOrd="2" destOrd="0" presId="urn:microsoft.com/office/officeart/2005/8/layout/hList9"/>
    <dgm:cxn modelId="{1B7E51C7-40A1-4DD3-907A-957D01E86054}" type="presParOf" srcId="{20295FE0-7BEA-4D1D-8AF8-D648642D0F57}" destId="{1423DA65-465F-4BA2-A61D-6D6B04158BD2}" srcOrd="0" destOrd="0" presId="urn:microsoft.com/office/officeart/2005/8/layout/hList9"/>
    <dgm:cxn modelId="{C50BA24A-A2CF-4CE8-8970-E25A369FDBBE}" type="presParOf" srcId="{20295FE0-7BEA-4D1D-8AF8-D648642D0F57}" destId="{CFA6EF07-5CD3-4156-9EE7-61CAEA96AFD8}" srcOrd="1" destOrd="0" presId="urn:microsoft.com/office/officeart/2005/8/layout/hList9"/>
    <dgm:cxn modelId="{1F7886BD-0B18-452C-ABDF-BC7D93EF1F24}" type="presParOf" srcId="{87043D34-42DA-49A0-A782-F11448E51765}" destId="{7F42ABDB-0F5E-48B6-BA89-CD4141F5C2A0}" srcOrd="3" destOrd="0" presId="urn:microsoft.com/office/officeart/2005/8/layout/hList9"/>
    <dgm:cxn modelId="{06BDE34B-51B1-4729-8A05-6D24D6DEF7B0}" type="presParOf" srcId="{7F42ABDB-0F5E-48B6-BA89-CD4141F5C2A0}" destId="{C12B38FC-7B1F-4B54-8F3D-56895FDBF830}" srcOrd="0" destOrd="0" presId="urn:microsoft.com/office/officeart/2005/8/layout/hList9"/>
    <dgm:cxn modelId="{6B2E39CD-B907-4C6F-8FD0-2DE1DB3157F3}" type="presParOf" srcId="{7F42ABDB-0F5E-48B6-BA89-CD4141F5C2A0}" destId="{C93251C3-F2D6-491A-BF46-DB439EAEE7E6}" srcOrd="1" destOrd="0" presId="urn:microsoft.com/office/officeart/2005/8/layout/hList9"/>
    <dgm:cxn modelId="{CFC2E968-C0AC-4324-BD94-1F790E9FAE77}" type="presParOf" srcId="{DCBAC379-FBCF-4793-AADD-D2BB76046928}" destId="{EA16BFF3-5D48-4318-886E-09B7F29D3963}" srcOrd="7" destOrd="0" presId="urn:microsoft.com/office/officeart/2005/8/layout/hList9"/>
    <dgm:cxn modelId="{0B72ADC9-8DC0-454F-B1B2-46598DF072CB}" type="presParOf" srcId="{DCBAC379-FBCF-4793-AADD-D2BB76046928}" destId="{DDEB2E9D-61E7-4CA5-A89D-E3BE3B4A1BD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A21B7-FA0F-4A95-B974-BC4184822B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6AC377-A4E1-49A3-B019-F945F9093A13}">
      <dgm:prSet phldrT="[Texto]"/>
      <dgm:spPr/>
      <dgm:t>
        <a:bodyPr/>
        <a:lstStyle/>
        <a:p>
          <a:r>
            <a:rPr lang="es-ES" dirty="0" smtClean="0"/>
            <a:t>DETECTAR BIENES O SOCIEDADES PREVIO AL DICTADO DE MEDIDAS CAUTELARES</a:t>
          </a:r>
          <a:endParaRPr lang="es-ES" dirty="0"/>
        </a:p>
      </dgm:t>
    </dgm:pt>
    <dgm:pt modelId="{99A1847E-09D6-421F-B8B5-910137BEEC42}" type="parTrans" cxnId="{E2F6976B-5D71-4920-9C6F-C78D17410F3F}">
      <dgm:prSet/>
      <dgm:spPr/>
      <dgm:t>
        <a:bodyPr/>
        <a:lstStyle/>
        <a:p>
          <a:endParaRPr lang="es-ES"/>
        </a:p>
      </dgm:t>
    </dgm:pt>
    <dgm:pt modelId="{620617ED-54E8-4374-AAB5-8BABE358F4BF}" type="sibTrans" cxnId="{E2F6976B-5D71-4920-9C6F-C78D17410F3F}">
      <dgm:prSet/>
      <dgm:spPr/>
      <dgm:t>
        <a:bodyPr/>
        <a:lstStyle/>
        <a:p>
          <a:endParaRPr lang="es-ES"/>
        </a:p>
      </dgm:t>
    </dgm:pt>
    <dgm:pt modelId="{B3131449-72C6-43B3-B397-050844456017}">
      <dgm:prSet phldrT="[Texto]"/>
      <dgm:spPr/>
      <dgm:t>
        <a:bodyPr/>
        <a:lstStyle/>
        <a:p>
          <a:r>
            <a:rPr lang="es-ES" dirty="0" smtClean="0"/>
            <a:t>INVESTIGACION PREVIA A UN ALLANAMIENTO</a:t>
          </a:r>
          <a:endParaRPr lang="es-ES" dirty="0"/>
        </a:p>
      </dgm:t>
    </dgm:pt>
    <dgm:pt modelId="{FB4ACBDF-EF75-4502-9908-218A25973A54}" type="parTrans" cxnId="{A5FB18F1-C40A-4F89-875C-15172888F36D}">
      <dgm:prSet/>
      <dgm:spPr/>
      <dgm:t>
        <a:bodyPr/>
        <a:lstStyle/>
        <a:p>
          <a:endParaRPr lang="es-ES"/>
        </a:p>
      </dgm:t>
    </dgm:pt>
    <dgm:pt modelId="{BA19AB92-DF30-404C-8196-2B41384D164D}" type="sibTrans" cxnId="{A5FB18F1-C40A-4F89-875C-15172888F36D}">
      <dgm:prSet/>
      <dgm:spPr/>
      <dgm:t>
        <a:bodyPr/>
        <a:lstStyle/>
        <a:p>
          <a:endParaRPr lang="es-ES"/>
        </a:p>
      </dgm:t>
    </dgm:pt>
    <dgm:pt modelId="{9EFA14C9-0B4D-41DB-90D3-6FBA67E9724D}">
      <dgm:prSet phldrT="[Texto]"/>
      <dgm:spPr/>
      <dgm:t>
        <a:bodyPr/>
        <a:lstStyle/>
        <a:p>
          <a:r>
            <a:rPr lang="es-ES" dirty="0" smtClean="0"/>
            <a:t>INVESTIGACION PENAL</a:t>
          </a:r>
          <a:endParaRPr lang="es-ES" dirty="0"/>
        </a:p>
      </dgm:t>
    </dgm:pt>
    <dgm:pt modelId="{4751BF30-EA6B-4120-9747-13D55794B51D}" type="parTrans" cxnId="{A7F71C0B-CBC3-4BEA-A96E-39FB64EAF7A7}">
      <dgm:prSet/>
      <dgm:spPr/>
      <dgm:t>
        <a:bodyPr/>
        <a:lstStyle/>
        <a:p>
          <a:endParaRPr lang="es-ES"/>
        </a:p>
      </dgm:t>
    </dgm:pt>
    <dgm:pt modelId="{FF0B58EB-7FE0-4A54-A835-C089DB8F3EA9}" type="sibTrans" cxnId="{A7F71C0B-CBC3-4BEA-A96E-39FB64EAF7A7}">
      <dgm:prSet/>
      <dgm:spPr/>
      <dgm:t>
        <a:bodyPr/>
        <a:lstStyle/>
        <a:p>
          <a:endParaRPr lang="es-ES"/>
        </a:p>
      </dgm:t>
    </dgm:pt>
    <dgm:pt modelId="{420162D9-5EF6-4C75-AAA6-22955AE815AE}">
      <dgm:prSet phldrT="[Texto]"/>
      <dgm:spPr/>
      <dgm:t>
        <a:bodyPr/>
        <a:lstStyle/>
        <a:p>
          <a:r>
            <a:rPr lang="es-ES" dirty="0" smtClean="0"/>
            <a:t>PRUEBA EN EL DEBATE</a:t>
          </a:r>
          <a:endParaRPr lang="es-ES" dirty="0"/>
        </a:p>
      </dgm:t>
    </dgm:pt>
    <dgm:pt modelId="{BBB865B6-ABF6-4CF8-B49B-C6E702986631}" type="parTrans" cxnId="{33771A13-87E9-4D97-A547-CF6830F37FD4}">
      <dgm:prSet/>
      <dgm:spPr/>
      <dgm:t>
        <a:bodyPr/>
        <a:lstStyle/>
        <a:p>
          <a:endParaRPr lang="es-ES"/>
        </a:p>
      </dgm:t>
    </dgm:pt>
    <dgm:pt modelId="{58573996-EC78-45EF-A0AB-BF3E9372E1CB}" type="sibTrans" cxnId="{33771A13-87E9-4D97-A547-CF6830F37FD4}">
      <dgm:prSet/>
      <dgm:spPr/>
      <dgm:t>
        <a:bodyPr/>
        <a:lstStyle/>
        <a:p>
          <a:endParaRPr lang="es-ES"/>
        </a:p>
      </dgm:t>
    </dgm:pt>
    <dgm:pt modelId="{24F87B86-F762-4B2C-8036-ED3D3FCB61EC}">
      <dgm:prSet phldrT="[Texto]"/>
      <dgm:spPr/>
      <dgm:t>
        <a:bodyPr/>
        <a:lstStyle/>
        <a:p>
          <a:r>
            <a:rPr lang="es-ES" dirty="0" smtClean="0"/>
            <a:t>SELECCIÓN DE JURADOS</a:t>
          </a:r>
          <a:endParaRPr lang="es-ES" dirty="0"/>
        </a:p>
      </dgm:t>
    </dgm:pt>
    <dgm:pt modelId="{69F635BF-1573-4E0A-8DEB-08CD75605736}" type="parTrans" cxnId="{C1D1D61E-F7C9-4576-B7CA-0201DF299527}">
      <dgm:prSet/>
      <dgm:spPr/>
      <dgm:t>
        <a:bodyPr/>
        <a:lstStyle/>
        <a:p>
          <a:endParaRPr lang="es-ES"/>
        </a:p>
      </dgm:t>
    </dgm:pt>
    <dgm:pt modelId="{9A834141-8D6F-4CB0-9DC7-AE51F02E65DC}" type="sibTrans" cxnId="{C1D1D61E-F7C9-4576-B7CA-0201DF299527}">
      <dgm:prSet/>
      <dgm:spPr/>
      <dgm:t>
        <a:bodyPr/>
        <a:lstStyle/>
        <a:p>
          <a:endParaRPr lang="es-ES"/>
        </a:p>
      </dgm:t>
    </dgm:pt>
    <dgm:pt modelId="{E8372E22-95D4-4E49-84B2-89B1B56B0B1B}" type="pres">
      <dgm:prSet presAssocID="{2F4A21B7-FA0F-4A95-B974-BC4184822B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744938-C20A-4C52-9F63-925DDB890627}" type="pres">
      <dgm:prSet presAssocID="{6B6AC377-A4E1-49A3-B019-F945F9093A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230D2-A48B-498B-B57D-D4A6E5B70FAB}" type="pres">
      <dgm:prSet presAssocID="{620617ED-54E8-4374-AAB5-8BABE358F4BF}" presName="sibTrans" presStyleCnt="0"/>
      <dgm:spPr/>
    </dgm:pt>
    <dgm:pt modelId="{3A2A1BDD-29A9-4AB8-BDF6-DF06F915C6DF}" type="pres">
      <dgm:prSet presAssocID="{B3131449-72C6-43B3-B397-0508444560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46A5B-8599-4ABE-8788-145046D47184}" type="pres">
      <dgm:prSet presAssocID="{BA19AB92-DF30-404C-8196-2B41384D164D}" presName="sibTrans" presStyleCnt="0"/>
      <dgm:spPr/>
    </dgm:pt>
    <dgm:pt modelId="{F6B59222-0700-493C-9D39-93A795DFBC20}" type="pres">
      <dgm:prSet presAssocID="{9EFA14C9-0B4D-41DB-90D3-6FBA67E972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61D8B8-856E-4429-BBBC-F7C0626DC604}" type="pres">
      <dgm:prSet presAssocID="{FF0B58EB-7FE0-4A54-A835-C089DB8F3EA9}" presName="sibTrans" presStyleCnt="0"/>
      <dgm:spPr/>
    </dgm:pt>
    <dgm:pt modelId="{CD36E143-98C9-4A95-B820-45AB85E7442E}" type="pres">
      <dgm:prSet presAssocID="{420162D9-5EF6-4C75-AAA6-22955AE815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EDDFB-8057-4D61-AA1C-7726B64F4409}" type="pres">
      <dgm:prSet presAssocID="{58573996-EC78-45EF-A0AB-BF3E9372E1CB}" presName="sibTrans" presStyleCnt="0"/>
      <dgm:spPr/>
    </dgm:pt>
    <dgm:pt modelId="{4C1D2FD1-BE0D-4367-A7ED-983648FC8C0D}" type="pres">
      <dgm:prSet presAssocID="{24F87B86-F762-4B2C-8036-ED3D3FCB61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FB18F1-C40A-4F89-875C-15172888F36D}" srcId="{2F4A21B7-FA0F-4A95-B974-BC4184822B31}" destId="{B3131449-72C6-43B3-B397-050844456017}" srcOrd="1" destOrd="0" parTransId="{FB4ACBDF-EF75-4502-9908-218A25973A54}" sibTransId="{BA19AB92-DF30-404C-8196-2B41384D164D}"/>
    <dgm:cxn modelId="{FAA3A202-B4BE-4EF8-8A08-3B8EFB25FA7A}" type="presOf" srcId="{B3131449-72C6-43B3-B397-050844456017}" destId="{3A2A1BDD-29A9-4AB8-BDF6-DF06F915C6DF}" srcOrd="0" destOrd="0" presId="urn:microsoft.com/office/officeart/2005/8/layout/default"/>
    <dgm:cxn modelId="{C1D1D61E-F7C9-4576-B7CA-0201DF299527}" srcId="{2F4A21B7-FA0F-4A95-B974-BC4184822B31}" destId="{24F87B86-F762-4B2C-8036-ED3D3FCB61EC}" srcOrd="4" destOrd="0" parTransId="{69F635BF-1573-4E0A-8DEB-08CD75605736}" sibTransId="{9A834141-8D6F-4CB0-9DC7-AE51F02E65DC}"/>
    <dgm:cxn modelId="{E2F6976B-5D71-4920-9C6F-C78D17410F3F}" srcId="{2F4A21B7-FA0F-4A95-B974-BC4184822B31}" destId="{6B6AC377-A4E1-49A3-B019-F945F9093A13}" srcOrd="0" destOrd="0" parTransId="{99A1847E-09D6-421F-B8B5-910137BEEC42}" sibTransId="{620617ED-54E8-4374-AAB5-8BABE358F4BF}"/>
    <dgm:cxn modelId="{218F4463-7F6F-4CDA-975A-ADBC37A91B9D}" type="presOf" srcId="{24F87B86-F762-4B2C-8036-ED3D3FCB61EC}" destId="{4C1D2FD1-BE0D-4367-A7ED-983648FC8C0D}" srcOrd="0" destOrd="0" presId="urn:microsoft.com/office/officeart/2005/8/layout/default"/>
    <dgm:cxn modelId="{54957E7F-4DC6-4003-8820-B05E860C2D1C}" type="presOf" srcId="{420162D9-5EF6-4C75-AAA6-22955AE815AE}" destId="{CD36E143-98C9-4A95-B820-45AB85E7442E}" srcOrd="0" destOrd="0" presId="urn:microsoft.com/office/officeart/2005/8/layout/default"/>
    <dgm:cxn modelId="{FE6546C6-DD0E-45FA-BB04-5A8AEC0AAA47}" type="presOf" srcId="{9EFA14C9-0B4D-41DB-90D3-6FBA67E9724D}" destId="{F6B59222-0700-493C-9D39-93A795DFBC20}" srcOrd="0" destOrd="0" presId="urn:microsoft.com/office/officeart/2005/8/layout/default"/>
    <dgm:cxn modelId="{F118351E-ABD6-4E59-92CA-483D1810C875}" type="presOf" srcId="{6B6AC377-A4E1-49A3-B019-F945F9093A13}" destId="{E5744938-C20A-4C52-9F63-925DDB890627}" srcOrd="0" destOrd="0" presId="urn:microsoft.com/office/officeart/2005/8/layout/default"/>
    <dgm:cxn modelId="{33771A13-87E9-4D97-A547-CF6830F37FD4}" srcId="{2F4A21B7-FA0F-4A95-B974-BC4184822B31}" destId="{420162D9-5EF6-4C75-AAA6-22955AE815AE}" srcOrd="3" destOrd="0" parTransId="{BBB865B6-ABF6-4CF8-B49B-C6E702986631}" sibTransId="{58573996-EC78-45EF-A0AB-BF3E9372E1CB}"/>
    <dgm:cxn modelId="{A7F71C0B-CBC3-4BEA-A96E-39FB64EAF7A7}" srcId="{2F4A21B7-FA0F-4A95-B974-BC4184822B31}" destId="{9EFA14C9-0B4D-41DB-90D3-6FBA67E9724D}" srcOrd="2" destOrd="0" parTransId="{4751BF30-EA6B-4120-9747-13D55794B51D}" sibTransId="{FF0B58EB-7FE0-4A54-A835-C089DB8F3EA9}"/>
    <dgm:cxn modelId="{1A5F8736-0A79-4F57-883F-B5636A802B64}" type="presOf" srcId="{2F4A21B7-FA0F-4A95-B974-BC4184822B31}" destId="{E8372E22-95D4-4E49-84B2-89B1B56B0B1B}" srcOrd="0" destOrd="0" presId="urn:microsoft.com/office/officeart/2005/8/layout/default"/>
    <dgm:cxn modelId="{A0BA086B-306A-4543-8E9E-0116EA218764}" type="presParOf" srcId="{E8372E22-95D4-4E49-84B2-89B1B56B0B1B}" destId="{E5744938-C20A-4C52-9F63-925DDB890627}" srcOrd="0" destOrd="0" presId="urn:microsoft.com/office/officeart/2005/8/layout/default"/>
    <dgm:cxn modelId="{40F89B19-18DA-49AB-8712-36625FF33C64}" type="presParOf" srcId="{E8372E22-95D4-4E49-84B2-89B1B56B0B1B}" destId="{2E4230D2-A48B-498B-B57D-D4A6E5B70FAB}" srcOrd="1" destOrd="0" presId="urn:microsoft.com/office/officeart/2005/8/layout/default"/>
    <dgm:cxn modelId="{6EF18452-CF8E-4FBF-AA3D-D0FF9A3EC26E}" type="presParOf" srcId="{E8372E22-95D4-4E49-84B2-89B1B56B0B1B}" destId="{3A2A1BDD-29A9-4AB8-BDF6-DF06F915C6DF}" srcOrd="2" destOrd="0" presId="urn:microsoft.com/office/officeart/2005/8/layout/default"/>
    <dgm:cxn modelId="{6BCAC6DB-55DC-42CF-8515-1EBFD03B4BA2}" type="presParOf" srcId="{E8372E22-95D4-4E49-84B2-89B1B56B0B1B}" destId="{FF546A5B-8599-4ABE-8788-145046D47184}" srcOrd="3" destOrd="0" presId="urn:microsoft.com/office/officeart/2005/8/layout/default"/>
    <dgm:cxn modelId="{888236F7-1F67-47D3-B2DB-F14A53159FCF}" type="presParOf" srcId="{E8372E22-95D4-4E49-84B2-89B1B56B0B1B}" destId="{F6B59222-0700-493C-9D39-93A795DFBC20}" srcOrd="4" destOrd="0" presId="urn:microsoft.com/office/officeart/2005/8/layout/default"/>
    <dgm:cxn modelId="{CB1D0CA5-817F-4EFD-8CE9-1D519A4EDF3B}" type="presParOf" srcId="{E8372E22-95D4-4E49-84B2-89B1B56B0B1B}" destId="{D361D8B8-856E-4429-BBBC-F7C0626DC604}" srcOrd="5" destOrd="0" presId="urn:microsoft.com/office/officeart/2005/8/layout/default"/>
    <dgm:cxn modelId="{BABE7BF9-32BD-4993-B472-2DE07D224704}" type="presParOf" srcId="{E8372E22-95D4-4E49-84B2-89B1B56B0B1B}" destId="{CD36E143-98C9-4A95-B820-45AB85E7442E}" srcOrd="6" destOrd="0" presId="urn:microsoft.com/office/officeart/2005/8/layout/default"/>
    <dgm:cxn modelId="{B0819087-FA04-4317-9DFF-9A6F4858DF56}" type="presParOf" srcId="{E8372E22-95D4-4E49-84B2-89B1B56B0B1B}" destId="{58EEDDFB-8057-4D61-AA1C-7726B64F4409}" srcOrd="7" destOrd="0" presId="urn:microsoft.com/office/officeart/2005/8/layout/default"/>
    <dgm:cxn modelId="{006716CD-D5D8-4703-9B4A-311A0BE6F4B3}" type="presParOf" srcId="{E8372E22-95D4-4E49-84B2-89B1B56B0B1B}" destId="{4C1D2FD1-BE0D-4367-A7ED-983648FC8C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E2485-B612-49EA-922C-09CAAC780E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681F9A-0761-4D02-B40D-40B772AE74D6}">
      <dgm:prSet phldrT="[Texto]" custT="1"/>
      <dgm:spPr/>
      <dgm:t>
        <a:bodyPr/>
        <a:lstStyle/>
        <a:p>
          <a:pPr algn="ctr"/>
          <a:r>
            <a:rPr lang="es-ES" sz="1400" dirty="0" smtClean="0"/>
            <a:t>El Convenio </a:t>
          </a:r>
          <a:r>
            <a:rPr lang="es-ES" sz="1400" dirty="0" smtClean="0"/>
            <a:t>de Budapest se refiere a ello en su art. 32: “Una parte podrá sin autorización de otra: tener acceso a datos informáticos almacenados accesibles al publico (fuente abierta) independientemente de la ubicación geográfica de los mismos…”</a:t>
          </a:r>
          <a:endParaRPr lang="es-ES" sz="1400" dirty="0"/>
        </a:p>
      </dgm:t>
    </dgm:pt>
    <dgm:pt modelId="{EF98F0A3-1209-47FB-A530-3448CDC110DE}" type="parTrans" cxnId="{F0AFA368-0FEE-4E32-9C8E-DED946A83541}">
      <dgm:prSet/>
      <dgm:spPr/>
      <dgm:t>
        <a:bodyPr/>
        <a:lstStyle/>
        <a:p>
          <a:endParaRPr lang="es-ES"/>
        </a:p>
      </dgm:t>
    </dgm:pt>
    <dgm:pt modelId="{7A42A3F9-442E-4CF9-8DC2-69902A0AA8FA}" type="sibTrans" cxnId="{F0AFA368-0FEE-4E32-9C8E-DED946A83541}">
      <dgm:prSet/>
      <dgm:spPr/>
      <dgm:t>
        <a:bodyPr/>
        <a:lstStyle/>
        <a:p>
          <a:endParaRPr lang="es-ES"/>
        </a:p>
      </dgm:t>
    </dgm:pt>
    <dgm:pt modelId="{5DAA3C4E-BC23-4195-BBA8-606C8F08609D}">
      <dgm:prSet phldrT="[Texto]" custT="1"/>
      <dgm:spPr/>
      <dgm:t>
        <a:bodyPr/>
        <a:lstStyle/>
        <a:p>
          <a:r>
            <a:rPr lang="es-ES" sz="1400" dirty="0" smtClean="0"/>
            <a:t>Se realiza en el marco de un proceso penal y no existe vulneración del derecho a la privacidad o intimidad ni a leyes de protección de datos personales.</a:t>
          </a:r>
          <a:endParaRPr lang="es-ES" sz="1400" dirty="0"/>
        </a:p>
      </dgm:t>
    </dgm:pt>
    <dgm:pt modelId="{E87CFCC6-21C3-48AB-B84F-6DAAB63BA5C3}" type="parTrans" cxnId="{0DE02689-2E80-4E99-B957-ACA6C6442C69}">
      <dgm:prSet/>
      <dgm:spPr/>
      <dgm:t>
        <a:bodyPr/>
        <a:lstStyle/>
        <a:p>
          <a:endParaRPr lang="es-ES"/>
        </a:p>
      </dgm:t>
    </dgm:pt>
    <dgm:pt modelId="{120CCAAD-956A-4B31-9FAD-0AAF5CEACB81}" type="sibTrans" cxnId="{0DE02689-2E80-4E99-B957-ACA6C6442C69}">
      <dgm:prSet/>
      <dgm:spPr/>
      <dgm:t>
        <a:bodyPr/>
        <a:lstStyle/>
        <a:p>
          <a:endParaRPr lang="es-ES"/>
        </a:p>
      </dgm:t>
    </dgm:pt>
    <dgm:pt modelId="{7B2B0FAA-B8A5-4289-A874-F5BEDA53D490}">
      <dgm:prSet phldrT="[Texto]" custT="1"/>
      <dgm:spPr/>
      <dgm:t>
        <a:bodyPr/>
        <a:lstStyle/>
        <a:p>
          <a:pPr algn="just"/>
          <a:r>
            <a:rPr lang="es-ES" sz="1400" dirty="0" smtClean="0"/>
            <a:t>No debe asociarse al OSINT con conductas como el </a:t>
          </a:r>
          <a:r>
            <a:rPr lang="es-ES" sz="1400" dirty="0" err="1" smtClean="0"/>
            <a:t>doxing</a:t>
          </a:r>
          <a:r>
            <a:rPr lang="es-ES" sz="1400" dirty="0" smtClean="0"/>
            <a:t> o </a:t>
          </a:r>
          <a:r>
            <a:rPr lang="es-ES" sz="1400" dirty="0" err="1" smtClean="0"/>
            <a:t>stalking</a:t>
          </a:r>
          <a:r>
            <a:rPr lang="es-ES" sz="1400" dirty="0" smtClean="0"/>
            <a:t>. Tampoco implica la utilización de técnicas de ingeniería social. </a:t>
          </a:r>
          <a:endParaRPr lang="es-ES" sz="1400" dirty="0"/>
        </a:p>
      </dgm:t>
    </dgm:pt>
    <dgm:pt modelId="{56FB0150-2BC9-4D7B-B34B-FA637725A1D2}" type="parTrans" cxnId="{BF351528-45DF-48F6-8AA0-9855C45F4443}">
      <dgm:prSet/>
      <dgm:spPr/>
      <dgm:t>
        <a:bodyPr/>
        <a:lstStyle/>
        <a:p>
          <a:endParaRPr lang="es-ES"/>
        </a:p>
      </dgm:t>
    </dgm:pt>
    <dgm:pt modelId="{B33996C1-7AF8-40DD-A159-88F28AAEAB72}" type="sibTrans" cxnId="{BF351528-45DF-48F6-8AA0-9855C45F4443}">
      <dgm:prSet/>
      <dgm:spPr/>
      <dgm:t>
        <a:bodyPr/>
        <a:lstStyle/>
        <a:p>
          <a:endParaRPr lang="es-ES"/>
        </a:p>
      </dgm:t>
    </dgm:pt>
    <dgm:pt modelId="{0ABCA625-9BFA-490C-9687-6BB46C8CA926}">
      <dgm:prSet custT="1"/>
      <dgm:spPr/>
      <dgm:t>
        <a:bodyPr/>
        <a:lstStyle/>
        <a:p>
          <a:pPr algn="just"/>
          <a:r>
            <a:rPr lang="es-ES" sz="1400" dirty="0" smtClean="0"/>
            <a:t>Distintos organismos internacionales avalan y recomiendan el uso de OSINT en las investigaciones de diferentes delitos.</a:t>
          </a:r>
          <a:endParaRPr lang="es-ES" sz="1400" dirty="0"/>
        </a:p>
      </dgm:t>
    </dgm:pt>
    <dgm:pt modelId="{B8455222-8EEB-40D2-9BA1-7AB7CD2C784A}" type="parTrans" cxnId="{E1BD340A-945D-4A1F-A8B3-088913C7619B}">
      <dgm:prSet/>
      <dgm:spPr/>
      <dgm:t>
        <a:bodyPr/>
        <a:lstStyle/>
        <a:p>
          <a:endParaRPr lang="es-ES"/>
        </a:p>
      </dgm:t>
    </dgm:pt>
    <dgm:pt modelId="{10138A99-E742-4061-B5B8-BE9F76D46548}" type="sibTrans" cxnId="{E1BD340A-945D-4A1F-A8B3-088913C7619B}">
      <dgm:prSet/>
      <dgm:spPr/>
      <dgm:t>
        <a:bodyPr/>
        <a:lstStyle/>
        <a:p>
          <a:endParaRPr lang="es-ES"/>
        </a:p>
      </dgm:t>
    </dgm:pt>
    <dgm:pt modelId="{008AC0E9-733C-44C8-BB4C-C95C81DF75F1}" type="pres">
      <dgm:prSet presAssocID="{8C9E2485-B612-49EA-922C-09CAAC780E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2591D2-F091-40B8-9762-4735195C63A4}" type="pres">
      <dgm:prSet presAssocID="{19681F9A-0761-4D02-B40D-40B772AE74D6}" presName="parentLin" presStyleCnt="0"/>
      <dgm:spPr/>
    </dgm:pt>
    <dgm:pt modelId="{522F9F3F-CC82-48EF-B621-F4CC8E58F9D4}" type="pres">
      <dgm:prSet presAssocID="{19681F9A-0761-4D02-B40D-40B772AE74D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2541188-A49B-4DB7-8A10-00EB64368131}" type="pres">
      <dgm:prSet presAssocID="{19681F9A-0761-4D02-B40D-40B772AE74D6}" presName="parentText" presStyleLbl="node1" presStyleIdx="0" presStyleCnt="4" custScaleY="1438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C61A8E-6E62-4818-9025-899D771E53E9}" type="pres">
      <dgm:prSet presAssocID="{19681F9A-0761-4D02-B40D-40B772AE74D6}" presName="negativeSpace" presStyleCnt="0"/>
      <dgm:spPr/>
    </dgm:pt>
    <dgm:pt modelId="{555E0E2B-FCFC-4631-8D07-70EC6471D7BB}" type="pres">
      <dgm:prSet presAssocID="{19681F9A-0761-4D02-B40D-40B772AE74D6}" presName="childText" presStyleLbl="conFgAcc1" presStyleIdx="0" presStyleCnt="4">
        <dgm:presLayoutVars>
          <dgm:bulletEnabled val="1"/>
        </dgm:presLayoutVars>
      </dgm:prSet>
      <dgm:spPr/>
    </dgm:pt>
    <dgm:pt modelId="{8B1E5A65-ADFB-4416-9290-B424103C8957}" type="pres">
      <dgm:prSet presAssocID="{7A42A3F9-442E-4CF9-8DC2-69902A0AA8FA}" presName="spaceBetweenRectangles" presStyleCnt="0"/>
      <dgm:spPr/>
    </dgm:pt>
    <dgm:pt modelId="{C4E0AA9F-3FBE-4272-8764-3DE37B76DDD8}" type="pres">
      <dgm:prSet presAssocID="{5DAA3C4E-BC23-4195-BBA8-606C8F08609D}" presName="parentLin" presStyleCnt="0"/>
      <dgm:spPr/>
    </dgm:pt>
    <dgm:pt modelId="{599C89C9-AFF7-4ED8-8291-CA006AB9962C}" type="pres">
      <dgm:prSet presAssocID="{5DAA3C4E-BC23-4195-BBA8-606C8F08609D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7A2C42B-EBD3-4F3F-BCCF-3B4CABC2CA77}" type="pres">
      <dgm:prSet presAssocID="{5DAA3C4E-BC23-4195-BBA8-606C8F0860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5931DD-80F8-4850-8E85-9ABE9AE3810F}" type="pres">
      <dgm:prSet presAssocID="{5DAA3C4E-BC23-4195-BBA8-606C8F08609D}" presName="negativeSpace" presStyleCnt="0"/>
      <dgm:spPr/>
    </dgm:pt>
    <dgm:pt modelId="{C3F10CE9-27AD-4765-9C86-132474A766D6}" type="pres">
      <dgm:prSet presAssocID="{5DAA3C4E-BC23-4195-BBA8-606C8F08609D}" presName="childText" presStyleLbl="conFgAcc1" presStyleIdx="1" presStyleCnt="4">
        <dgm:presLayoutVars>
          <dgm:bulletEnabled val="1"/>
        </dgm:presLayoutVars>
      </dgm:prSet>
      <dgm:spPr/>
    </dgm:pt>
    <dgm:pt modelId="{FC7E4ACF-419C-42BB-8855-9687BF629039}" type="pres">
      <dgm:prSet presAssocID="{120CCAAD-956A-4B31-9FAD-0AAF5CEACB81}" presName="spaceBetweenRectangles" presStyleCnt="0"/>
      <dgm:spPr/>
    </dgm:pt>
    <dgm:pt modelId="{D44EB040-8D81-4857-9C6B-6D62AE7FF338}" type="pres">
      <dgm:prSet presAssocID="{7B2B0FAA-B8A5-4289-A874-F5BEDA53D490}" presName="parentLin" presStyleCnt="0"/>
      <dgm:spPr/>
    </dgm:pt>
    <dgm:pt modelId="{A10A307D-F357-4429-B28A-5820250164B9}" type="pres">
      <dgm:prSet presAssocID="{7B2B0FAA-B8A5-4289-A874-F5BEDA53D490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37D8BE11-A345-4601-868C-7FF009C63098}" type="pres">
      <dgm:prSet presAssocID="{7B2B0FAA-B8A5-4289-A874-F5BEDA53D4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829A15-6719-462B-BA15-7E1F079FA1E3}" type="pres">
      <dgm:prSet presAssocID="{7B2B0FAA-B8A5-4289-A874-F5BEDA53D490}" presName="negativeSpace" presStyleCnt="0"/>
      <dgm:spPr/>
    </dgm:pt>
    <dgm:pt modelId="{4E0CDB21-EE14-48C4-8F21-96C3530BDA4D}" type="pres">
      <dgm:prSet presAssocID="{7B2B0FAA-B8A5-4289-A874-F5BEDA53D490}" presName="childText" presStyleLbl="conFgAcc1" presStyleIdx="2" presStyleCnt="4">
        <dgm:presLayoutVars>
          <dgm:bulletEnabled val="1"/>
        </dgm:presLayoutVars>
      </dgm:prSet>
      <dgm:spPr/>
    </dgm:pt>
    <dgm:pt modelId="{907A3C21-063E-4658-80C5-708102D4C8DB}" type="pres">
      <dgm:prSet presAssocID="{B33996C1-7AF8-40DD-A159-88F28AAEAB72}" presName="spaceBetweenRectangles" presStyleCnt="0"/>
      <dgm:spPr/>
    </dgm:pt>
    <dgm:pt modelId="{580A5EFC-1C5B-4B2F-8009-600425501AD7}" type="pres">
      <dgm:prSet presAssocID="{0ABCA625-9BFA-490C-9687-6BB46C8CA926}" presName="parentLin" presStyleCnt="0"/>
      <dgm:spPr/>
    </dgm:pt>
    <dgm:pt modelId="{A2504766-4997-4906-BB05-50454016984D}" type="pres">
      <dgm:prSet presAssocID="{0ABCA625-9BFA-490C-9687-6BB46C8CA926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DD05A129-6E48-4383-8179-82442540FA4A}" type="pres">
      <dgm:prSet presAssocID="{0ABCA625-9BFA-490C-9687-6BB46C8CA9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8567F-7612-42B8-B177-674942E5385D}" type="pres">
      <dgm:prSet presAssocID="{0ABCA625-9BFA-490C-9687-6BB46C8CA926}" presName="negativeSpace" presStyleCnt="0"/>
      <dgm:spPr/>
    </dgm:pt>
    <dgm:pt modelId="{718292CB-DF8F-4BAC-ADB4-C74E0567B2A8}" type="pres">
      <dgm:prSet presAssocID="{0ABCA625-9BFA-490C-9687-6BB46C8CA9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F6FF34C-5723-4F86-A8E0-30FA4EC182CE}" type="presOf" srcId="{0ABCA625-9BFA-490C-9687-6BB46C8CA926}" destId="{DD05A129-6E48-4383-8179-82442540FA4A}" srcOrd="1" destOrd="0" presId="urn:microsoft.com/office/officeart/2005/8/layout/list1"/>
    <dgm:cxn modelId="{4935E2E5-4975-46E9-8BD4-7873B2CF54D2}" type="presOf" srcId="{19681F9A-0761-4D02-B40D-40B772AE74D6}" destId="{522F9F3F-CC82-48EF-B621-F4CC8E58F9D4}" srcOrd="0" destOrd="0" presId="urn:microsoft.com/office/officeart/2005/8/layout/list1"/>
    <dgm:cxn modelId="{9C23F339-79AD-4E62-BCAE-14AE9E830355}" type="presOf" srcId="{19681F9A-0761-4D02-B40D-40B772AE74D6}" destId="{52541188-A49B-4DB7-8A10-00EB64368131}" srcOrd="1" destOrd="0" presId="urn:microsoft.com/office/officeart/2005/8/layout/list1"/>
    <dgm:cxn modelId="{BF351528-45DF-48F6-8AA0-9855C45F4443}" srcId="{8C9E2485-B612-49EA-922C-09CAAC780E3B}" destId="{7B2B0FAA-B8A5-4289-A874-F5BEDA53D490}" srcOrd="2" destOrd="0" parTransId="{56FB0150-2BC9-4D7B-B34B-FA637725A1D2}" sibTransId="{B33996C1-7AF8-40DD-A159-88F28AAEAB72}"/>
    <dgm:cxn modelId="{F76E7DAA-5790-4320-9EE6-F171EFA63A2C}" type="presOf" srcId="{5DAA3C4E-BC23-4195-BBA8-606C8F08609D}" destId="{B7A2C42B-EBD3-4F3F-BCCF-3B4CABC2CA77}" srcOrd="1" destOrd="0" presId="urn:microsoft.com/office/officeart/2005/8/layout/list1"/>
    <dgm:cxn modelId="{4690AB2D-354A-4A1A-841F-CE7434D73C73}" type="presOf" srcId="{7B2B0FAA-B8A5-4289-A874-F5BEDA53D490}" destId="{37D8BE11-A345-4601-868C-7FF009C63098}" srcOrd="1" destOrd="0" presId="urn:microsoft.com/office/officeart/2005/8/layout/list1"/>
    <dgm:cxn modelId="{F0AFA368-0FEE-4E32-9C8E-DED946A83541}" srcId="{8C9E2485-B612-49EA-922C-09CAAC780E3B}" destId="{19681F9A-0761-4D02-B40D-40B772AE74D6}" srcOrd="0" destOrd="0" parTransId="{EF98F0A3-1209-47FB-A530-3448CDC110DE}" sibTransId="{7A42A3F9-442E-4CF9-8DC2-69902A0AA8FA}"/>
    <dgm:cxn modelId="{8E762F32-91F7-44BA-88BF-A4B6C4B79C57}" type="presOf" srcId="{5DAA3C4E-BC23-4195-BBA8-606C8F08609D}" destId="{599C89C9-AFF7-4ED8-8291-CA006AB9962C}" srcOrd="0" destOrd="0" presId="urn:microsoft.com/office/officeart/2005/8/layout/list1"/>
    <dgm:cxn modelId="{E1BD340A-945D-4A1F-A8B3-088913C7619B}" srcId="{8C9E2485-B612-49EA-922C-09CAAC780E3B}" destId="{0ABCA625-9BFA-490C-9687-6BB46C8CA926}" srcOrd="3" destOrd="0" parTransId="{B8455222-8EEB-40D2-9BA1-7AB7CD2C784A}" sibTransId="{10138A99-E742-4061-B5B8-BE9F76D46548}"/>
    <dgm:cxn modelId="{4BD127A9-BA0E-49D7-A309-A0900A6C4F97}" type="presOf" srcId="{7B2B0FAA-B8A5-4289-A874-F5BEDA53D490}" destId="{A10A307D-F357-4429-B28A-5820250164B9}" srcOrd="0" destOrd="0" presId="urn:microsoft.com/office/officeart/2005/8/layout/list1"/>
    <dgm:cxn modelId="{72A5C017-6BA1-4B68-8BE5-7B874198E785}" type="presOf" srcId="{8C9E2485-B612-49EA-922C-09CAAC780E3B}" destId="{008AC0E9-733C-44C8-BB4C-C95C81DF75F1}" srcOrd="0" destOrd="0" presId="urn:microsoft.com/office/officeart/2005/8/layout/list1"/>
    <dgm:cxn modelId="{0DE02689-2E80-4E99-B957-ACA6C6442C69}" srcId="{8C9E2485-B612-49EA-922C-09CAAC780E3B}" destId="{5DAA3C4E-BC23-4195-BBA8-606C8F08609D}" srcOrd="1" destOrd="0" parTransId="{E87CFCC6-21C3-48AB-B84F-6DAAB63BA5C3}" sibTransId="{120CCAAD-956A-4B31-9FAD-0AAF5CEACB81}"/>
    <dgm:cxn modelId="{47FB1D06-AD80-4A49-8DCE-FC71FF3B9D25}" type="presOf" srcId="{0ABCA625-9BFA-490C-9687-6BB46C8CA926}" destId="{A2504766-4997-4906-BB05-50454016984D}" srcOrd="0" destOrd="0" presId="urn:microsoft.com/office/officeart/2005/8/layout/list1"/>
    <dgm:cxn modelId="{CD63FFB8-C072-4815-B489-8AE613E9461B}" type="presParOf" srcId="{008AC0E9-733C-44C8-BB4C-C95C81DF75F1}" destId="{FB2591D2-F091-40B8-9762-4735195C63A4}" srcOrd="0" destOrd="0" presId="urn:microsoft.com/office/officeart/2005/8/layout/list1"/>
    <dgm:cxn modelId="{11B50188-3958-43AC-A6B0-E86E4E55C08E}" type="presParOf" srcId="{FB2591D2-F091-40B8-9762-4735195C63A4}" destId="{522F9F3F-CC82-48EF-B621-F4CC8E58F9D4}" srcOrd="0" destOrd="0" presId="urn:microsoft.com/office/officeart/2005/8/layout/list1"/>
    <dgm:cxn modelId="{84BEA7C6-CC0F-4120-B9BB-CC83EB2317FB}" type="presParOf" srcId="{FB2591D2-F091-40B8-9762-4735195C63A4}" destId="{52541188-A49B-4DB7-8A10-00EB64368131}" srcOrd="1" destOrd="0" presId="urn:microsoft.com/office/officeart/2005/8/layout/list1"/>
    <dgm:cxn modelId="{28C282CC-6718-41DC-9E0D-13D1A3B5D071}" type="presParOf" srcId="{008AC0E9-733C-44C8-BB4C-C95C81DF75F1}" destId="{26C61A8E-6E62-4818-9025-899D771E53E9}" srcOrd="1" destOrd="0" presId="urn:microsoft.com/office/officeart/2005/8/layout/list1"/>
    <dgm:cxn modelId="{AFA30A02-2543-4745-ACBD-26AD60FD4512}" type="presParOf" srcId="{008AC0E9-733C-44C8-BB4C-C95C81DF75F1}" destId="{555E0E2B-FCFC-4631-8D07-70EC6471D7BB}" srcOrd="2" destOrd="0" presId="urn:microsoft.com/office/officeart/2005/8/layout/list1"/>
    <dgm:cxn modelId="{C1EE1FDF-CD1A-4A5A-B040-7C3DEE38CDFF}" type="presParOf" srcId="{008AC0E9-733C-44C8-BB4C-C95C81DF75F1}" destId="{8B1E5A65-ADFB-4416-9290-B424103C8957}" srcOrd="3" destOrd="0" presId="urn:microsoft.com/office/officeart/2005/8/layout/list1"/>
    <dgm:cxn modelId="{CF723DAB-A34B-43E0-8185-D0C4AB349010}" type="presParOf" srcId="{008AC0E9-733C-44C8-BB4C-C95C81DF75F1}" destId="{C4E0AA9F-3FBE-4272-8764-3DE37B76DDD8}" srcOrd="4" destOrd="0" presId="urn:microsoft.com/office/officeart/2005/8/layout/list1"/>
    <dgm:cxn modelId="{BBC80204-62EE-404C-BF1B-E952C404D2FA}" type="presParOf" srcId="{C4E0AA9F-3FBE-4272-8764-3DE37B76DDD8}" destId="{599C89C9-AFF7-4ED8-8291-CA006AB9962C}" srcOrd="0" destOrd="0" presId="urn:microsoft.com/office/officeart/2005/8/layout/list1"/>
    <dgm:cxn modelId="{8FCEC61F-7392-495F-B56A-8FF162A401F3}" type="presParOf" srcId="{C4E0AA9F-3FBE-4272-8764-3DE37B76DDD8}" destId="{B7A2C42B-EBD3-4F3F-BCCF-3B4CABC2CA77}" srcOrd="1" destOrd="0" presId="urn:microsoft.com/office/officeart/2005/8/layout/list1"/>
    <dgm:cxn modelId="{A9A95E1F-D39F-4655-B684-712829C6E1DD}" type="presParOf" srcId="{008AC0E9-733C-44C8-BB4C-C95C81DF75F1}" destId="{BE5931DD-80F8-4850-8E85-9ABE9AE3810F}" srcOrd="5" destOrd="0" presId="urn:microsoft.com/office/officeart/2005/8/layout/list1"/>
    <dgm:cxn modelId="{EC54615A-54F6-43B9-9AE3-1C0E66338D73}" type="presParOf" srcId="{008AC0E9-733C-44C8-BB4C-C95C81DF75F1}" destId="{C3F10CE9-27AD-4765-9C86-132474A766D6}" srcOrd="6" destOrd="0" presId="urn:microsoft.com/office/officeart/2005/8/layout/list1"/>
    <dgm:cxn modelId="{30EE64CA-ADDD-4102-A463-F69487CA1E41}" type="presParOf" srcId="{008AC0E9-733C-44C8-BB4C-C95C81DF75F1}" destId="{FC7E4ACF-419C-42BB-8855-9687BF629039}" srcOrd="7" destOrd="0" presId="urn:microsoft.com/office/officeart/2005/8/layout/list1"/>
    <dgm:cxn modelId="{12ABD030-5B0E-453F-B174-8F9D6ACD51E7}" type="presParOf" srcId="{008AC0E9-733C-44C8-BB4C-C95C81DF75F1}" destId="{D44EB040-8D81-4857-9C6B-6D62AE7FF338}" srcOrd="8" destOrd="0" presId="urn:microsoft.com/office/officeart/2005/8/layout/list1"/>
    <dgm:cxn modelId="{BABBB086-7719-411C-9D12-7F60C49E596F}" type="presParOf" srcId="{D44EB040-8D81-4857-9C6B-6D62AE7FF338}" destId="{A10A307D-F357-4429-B28A-5820250164B9}" srcOrd="0" destOrd="0" presId="urn:microsoft.com/office/officeart/2005/8/layout/list1"/>
    <dgm:cxn modelId="{9AC705B9-65AC-4ED4-8569-4CE9422FED7F}" type="presParOf" srcId="{D44EB040-8D81-4857-9C6B-6D62AE7FF338}" destId="{37D8BE11-A345-4601-868C-7FF009C63098}" srcOrd="1" destOrd="0" presId="urn:microsoft.com/office/officeart/2005/8/layout/list1"/>
    <dgm:cxn modelId="{3711D1A7-A0E1-40C1-B315-342981C27D10}" type="presParOf" srcId="{008AC0E9-733C-44C8-BB4C-C95C81DF75F1}" destId="{51829A15-6719-462B-BA15-7E1F079FA1E3}" srcOrd="9" destOrd="0" presId="urn:microsoft.com/office/officeart/2005/8/layout/list1"/>
    <dgm:cxn modelId="{8182957C-8D13-4852-AF68-7B59472838BC}" type="presParOf" srcId="{008AC0E9-733C-44C8-BB4C-C95C81DF75F1}" destId="{4E0CDB21-EE14-48C4-8F21-96C3530BDA4D}" srcOrd="10" destOrd="0" presId="urn:microsoft.com/office/officeart/2005/8/layout/list1"/>
    <dgm:cxn modelId="{CCC21074-4664-4838-AF98-1D84020E94B2}" type="presParOf" srcId="{008AC0E9-733C-44C8-BB4C-C95C81DF75F1}" destId="{907A3C21-063E-4658-80C5-708102D4C8DB}" srcOrd="11" destOrd="0" presId="urn:microsoft.com/office/officeart/2005/8/layout/list1"/>
    <dgm:cxn modelId="{03BA30F3-664C-4306-BFC0-0BD810479209}" type="presParOf" srcId="{008AC0E9-733C-44C8-BB4C-C95C81DF75F1}" destId="{580A5EFC-1C5B-4B2F-8009-600425501AD7}" srcOrd="12" destOrd="0" presId="urn:microsoft.com/office/officeart/2005/8/layout/list1"/>
    <dgm:cxn modelId="{EDDC6C49-07E4-4C76-BCA8-1FCBA6E2AAB2}" type="presParOf" srcId="{580A5EFC-1C5B-4B2F-8009-600425501AD7}" destId="{A2504766-4997-4906-BB05-50454016984D}" srcOrd="0" destOrd="0" presId="urn:microsoft.com/office/officeart/2005/8/layout/list1"/>
    <dgm:cxn modelId="{640C4DF6-6FFF-4D9E-BD24-9110DDF4FFE9}" type="presParOf" srcId="{580A5EFC-1C5B-4B2F-8009-600425501AD7}" destId="{DD05A129-6E48-4383-8179-82442540FA4A}" srcOrd="1" destOrd="0" presId="urn:microsoft.com/office/officeart/2005/8/layout/list1"/>
    <dgm:cxn modelId="{B20AF396-E162-4D27-B320-2F3B0BD311F4}" type="presParOf" srcId="{008AC0E9-733C-44C8-BB4C-C95C81DF75F1}" destId="{BFF8567F-7612-42B8-B177-674942E5385D}" srcOrd="13" destOrd="0" presId="urn:microsoft.com/office/officeart/2005/8/layout/list1"/>
    <dgm:cxn modelId="{A4FF0ACD-3088-406E-8B7C-09C9F758975F}" type="presParOf" srcId="{008AC0E9-733C-44C8-BB4C-C95C81DF75F1}" destId="{718292CB-DF8F-4BAC-ADB4-C74E0567B2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A7BFE-FE22-48EE-9578-FC0646228F2E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E3AA4F-0852-4B76-886A-4C71EF74CDBC}">
      <dgm:prSet phldrT="[Texto]"/>
      <dgm:spPr/>
      <dgm:t>
        <a:bodyPr/>
        <a:lstStyle/>
        <a:p>
          <a:r>
            <a:rPr lang="es-ES" dirty="0" smtClean="0"/>
            <a:t>Bejarano Alexis s/ recurso de Casación</a:t>
          </a:r>
          <a:endParaRPr lang="es-ES" dirty="0"/>
        </a:p>
      </dgm:t>
    </dgm:pt>
    <dgm:pt modelId="{7D312B3F-EA52-4D38-B325-586F4C25719A}" type="parTrans" cxnId="{2E96F604-F9C7-49AD-BB2A-42E2F7343075}">
      <dgm:prSet/>
      <dgm:spPr/>
      <dgm:t>
        <a:bodyPr/>
        <a:lstStyle/>
        <a:p>
          <a:endParaRPr lang="es-ES"/>
        </a:p>
      </dgm:t>
    </dgm:pt>
    <dgm:pt modelId="{5A528CEB-38FB-4692-89BB-370147021B53}" type="sibTrans" cxnId="{2E96F604-F9C7-49AD-BB2A-42E2F7343075}">
      <dgm:prSet/>
      <dgm:spPr/>
      <dgm:t>
        <a:bodyPr/>
        <a:lstStyle/>
        <a:p>
          <a:endParaRPr lang="es-ES"/>
        </a:p>
      </dgm:t>
    </dgm:pt>
    <dgm:pt modelId="{6ED33C97-CC70-4888-B5D6-7BAD008CAAB6}">
      <dgm:prSet phldrT="[Texto]"/>
      <dgm:spPr/>
      <dgm:t>
        <a:bodyPr/>
        <a:lstStyle/>
        <a:p>
          <a:r>
            <a:rPr lang="es-ES" dirty="0" smtClean="0"/>
            <a:t>2015</a:t>
          </a:r>
          <a:endParaRPr lang="es-ES" dirty="0"/>
        </a:p>
      </dgm:t>
    </dgm:pt>
    <dgm:pt modelId="{00C97DDB-FB55-45BB-9181-EC47C5A52C92}" type="parTrans" cxnId="{B50D974A-6B67-44AE-957D-D67E228E0493}">
      <dgm:prSet/>
      <dgm:spPr/>
      <dgm:t>
        <a:bodyPr/>
        <a:lstStyle/>
        <a:p>
          <a:endParaRPr lang="es-ES"/>
        </a:p>
      </dgm:t>
    </dgm:pt>
    <dgm:pt modelId="{2A663FF0-39C9-457C-8784-DB852232AC90}" type="sibTrans" cxnId="{B50D974A-6B67-44AE-957D-D67E228E0493}">
      <dgm:prSet/>
      <dgm:spPr/>
      <dgm:t>
        <a:bodyPr/>
        <a:lstStyle/>
        <a:p>
          <a:endParaRPr lang="es-ES"/>
        </a:p>
      </dgm:t>
    </dgm:pt>
    <dgm:pt modelId="{CB880FC7-09AA-437D-98FE-7AF3E99059B1}">
      <dgm:prSet phldrT="[Texto]"/>
      <dgm:spPr/>
      <dgm:t>
        <a:bodyPr/>
        <a:lstStyle/>
        <a:p>
          <a:r>
            <a:rPr lang="es-ES" dirty="0" err="1" smtClean="0"/>
            <a:t>Us</a:t>
          </a:r>
          <a:r>
            <a:rPr lang="es-ES" dirty="0" smtClean="0"/>
            <a:t> vs </a:t>
          </a:r>
          <a:r>
            <a:rPr lang="es-ES" dirty="0" err="1" smtClean="0"/>
            <a:t>Meregildo</a:t>
          </a:r>
          <a:endParaRPr lang="es-ES" dirty="0"/>
        </a:p>
      </dgm:t>
    </dgm:pt>
    <dgm:pt modelId="{B2107D26-093A-43E2-AD16-9A9256B7D8D7}" type="parTrans" cxnId="{00CA6805-9AD6-4822-838F-7E48686AB800}">
      <dgm:prSet/>
      <dgm:spPr/>
      <dgm:t>
        <a:bodyPr/>
        <a:lstStyle/>
        <a:p>
          <a:endParaRPr lang="es-ES"/>
        </a:p>
      </dgm:t>
    </dgm:pt>
    <dgm:pt modelId="{ECCE1E2E-E17C-46F1-8916-A8A2AAF8EF31}" type="sibTrans" cxnId="{00CA6805-9AD6-4822-838F-7E48686AB800}">
      <dgm:prSet/>
      <dgm:spPr/>
      <dgm:t>
        <a:bodyPr/>
        <a:lstStyle/>
        <a:p>
          <a:endParaRPr lang="es-ES"/>
        </a:p>
      </dgm:t>
    </dgm:pt>
    <dgm:pt modelId="{8CE66773-9133-4A89-8227-DA05D0DA370B}">
      <dgm:prSet phldrT="[Texto]"/>
      <dgm:spPr/>
      <dgm:t>
        <a:bodyPr/>
        <a:lstStyle/>
        <a:p>
          <a:r>
            <a:rPr lang="es-ES" dirty="0" smtClean="0"/>
            <a:t>2012</a:t>
          </a:r>
          <a:endParaRPr lang="es-ES" dirty="0"/>
        </a:p>
      </dgm:t>
    </dgm:pt>
    <dgm:pt modelId="{36BEC46E-C334-48B3-AB5E-7A2125559B30}" type="parTrans" cxnId="{03A90A0F-74CF-4FF7-9A14-8E4E50E11620}">
      <dgm:prSet/>
      <dgm:spPr/>
      <dgm:t>
        <a:bodyPr/>
        <a:lstStyle/>
        <a:p>
          <a:endParaRPr lang="es-ES"/>
        </a:p>
      </dgm:t>
    </dgm:pt>
    <dgm:pt modelId="{ED4C1D72-4C63-406A-909B-AF40F663B731}" type="sibTrans" cxnId="{03A90A0F-74CF-4FF7-9A14-8E4E50E11620}">
      <dgm:prSet/>
      <dgm:spPr/>
      <dgm:t>
        <a:bodyPr/>
        <a:lstStyle/>
        <a:p>
          <a:endParaRPr lang="es-ES"/>
        </a:p>
      </dgm:t>
    </dgm:pt>
    <dgm:pt modelId="{3A67429A-AC28-4707-858E-06830265577B}">
      <dgm:prSet phldrT="[Texto]"/>
      <dgm:spPr/>
      <dgm:t>
        <a:bodyPr/>
        <a:lstStyle/>
        <a:p>
          <a:r>
            <a:rPr lang="es-ES" dirty="0" err="1" smtClean="0"/>
            <a:t>Terrance</a:t>
          </a:r>
          <a:r>
            <a:rPr lang="es-ES" dirty="0" smtClean="0"/>
            <a:t> vs </a:t>
          </a:r>
          <a:r>
            <a:rPr lang="es-ES" dirty="0" err="1" smtClean="0"/>
            <a:t>State</a:t>
          </a:r>
          <a:r>
            <a:rPr lang="es-ES" dirty="0" smtClean="0"/>
            <a:t> Of Delaware</a:t>
          </a:r>
          <a:endParaRPr lang="es-ES" dirty="0"/>
        </a:p>
      </dgm:t>
    </dgm:pt>
    <dgm:pt modelId="{60FE5C20-69F1-463B-A383-D1F5F6CD8383}" type="parTrans" cxnId="{3EE5451D-1B1C-4AB8-96AE-710CA3F7438F}">
      <dgm:prSet/>
      <dgm:spPr/>
      <dgm:t>
        <a:bodyPr/>
        <a:lstStyle/>
        <a:p>
          <a:endParaRPr lang="es-ES"/>
        </a:p>
      </dgm:t>
    </dgm:pt>
    <dgm:pt modelId="{808256E3-15D8-468A-AB3E-23B60E964356}" type="sibTrans" cxnId="{3EE5451D-1B1C-4AB8-96AE-710CA3F7438F}">
      <dgm:prSet/>
      <dgm:spPr/>
      <dgm:t>
        <a:bodyPr/>
        <a:lstStyle/>
        <a:p>
          <a:endParaRPr lang="es-ES"/>
        </a:p>
      </dgm:t>
    </dgm:pt>
    <dgm:pt modelId="{8EB57F29-B7FA-4979-BE1B-0F8F4670F182}">
      <dgm:prSet phldrT="[Texto]"/>
      <dgm:spPr/>
      <dgm:t>
        <a:bodyPr/>
        <a:lstStyle/>
        <a:p>
          <a:r>
            <a:rPr lang="es-ES" dirty="0" smtClean="0"/>
            <a:t>2018</a:t>
          </a:r>
          <a:endParaRPr lang="es-ES" dirty="0"/>
        </a:p>
      </dgm:t>
    </dgm:pt>
    <dgm:pt modelId="{D0531139-1BA8-4287-935A-69ECE69F4AC2}" type="parTrans" cxnId="{322B48E4-6DBD-4200-BA6C-2BF6DB55DB2A}">
      <dgm:prSet/>
      <dgm:spPr/>
      <dgm:t>
        <a:bodyPr/>
        <a:lstStyle/>
        <a:p>
          <a:endParaRPr lang="es-ES"/>
        </a:p>
      </dgm:t>
    </dgm:pt>
    <dgm:pt modelId="{1F6C09AE-35E4-404B-9091-5E565ED309AC}" type="sibTrans" cxnId="{322B48E4-6DBD-4200-BA6C-2BF6DB55DB2A}">
      <dgm:prSet/>
      <dgm:spPr/>
      <dgm:t>
        <a:bodyPr/>
        <a:lstStyle/>
        <a:p>
          <a:endParaRPr lang="es-ES"/>
        </a:p>
      </dgm:t>
    </dgm:pt>
    <dgm:pt modelId="{CA119814-8920-4D3F-8943-40B06AA5BB88}" type="pres">
      <dgm:prSet presAssocID="{AF6A7BFE-FE22-48EE-9578-FC0646228F2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0EBDF0-D9D6-40FC-981A-9D5F0F8510C5}" type="pres">
      <dgm:prSet presAssocID="{31E3AA4F-0852-4B76-886A-4C71EF74CDBC}" presName="composite" presStyleCnt="0"/>
      <dgm:spPr/>
    </dgm:pt>
    <dgm:pt modelId="{872C660A-D9F7-474B-AF78-5BCDF313CEA2}" type="pres">
      <dgm:prSet presAssocID="{31E3AA4F-0852-4B76-886A-4C71EF74CDBC}" presName="BackAccent" presStyleLbl="bgShp" presStyleIdx="0" presStyleCnt="3"/>
      <dgm:spPr/>
    </dgm:pt>
    <dgm:pt modelId="{CD02C557-A710-4999-9567-CDE53D130ED0}" type="pres">
      <dgm:prSet presAssocID="{31E3AA4F-0852-4B76-886A-4C71EF74CDBC}" presName="Accent" presStyleLbl="alignNode1" presStyleIdx="0" presStyleCnt="3"/>
      <dgm:spPr/>
    </dgm:pt>
    <dgm:pt modelId="{47A9E492-3B27-46C1-B298-E77EDC9261C8}" type="pres">
      <dgm:prSet presAssocID="{31E3AA4F-0852-4B76-886A-4C71EF74CDBC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187F1-6CA8-4972-91BE-18E510DACAC1}" type="pres">
      <dgm:prSet presAssocID="{31E3AA4F-0852-4B76-886A-4C71EF74CDBC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8B596-E92F-49AD-9BDE-2621D1D84AF7}" type="pres">
      <dgm:prSet presAssocID="{5A528CEB-38FB-4692-89BB-370147021B53}" presName="sibTrans" presStyleCnt="0"/>
      <dgm:spPr/>
    </dgm:pt>
    <dgm:pt modelId="{3BDF666D-89BC-4787-83A0-C574A6BEDE4D}" type="pres">
      <dgm:prSet presAssocID="{CB880FC7-09AA-437D-98FE-7AF3E99059B1}" presName="composite" presStyleCnt="0"/>
      <dgm:spPr/>
    </dgm:pt>
    <dgm:pt modelId="{7AF2C820-07D5-4AFB-ADD3-F4E0DC80C552}" type="pres">
      <dgm:prSet presAssocID="{CB880FC7-09AA-437D-98FE-7AF3E99059B1}" presName="BackAccent" presStyleLbl="bgShp" presStyleIdx="1" presStyleCnt="3"/>
      <dgm:spPr/>
    </dgm:pt>
    <dgm:pt modelId="{1B569591-9395-441D-9E60-62BE52411B59}" type="pres">
      <dgm:prSet presAssocID="{CB880FC7-09AA-437D-98FE-7AF3E99059B1}" presName="Accent" presStyleLbl="alignNode1" presStyleIdx="1" presStyleCnt="3"/>
      <dgm:spPr/>
    </dgm:pt>
    <dgm:pt modelId="{20CBE180-2977-4A52-BFC9-D00E8E75C234}" type="pres">
      <dgm:prSet presAssocID="{CB880FC7-09AA-437D-98FE-7AF3E99059B1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94A87E-F186-4FB0-9A17-03047DB1C077}" type="pres">
      <dgm:prSet presAssocID="{CB880FC7-09AA-437D-98FE-7AF3E99059B1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714E8-C8D7-4CC4-9A13-68E70C0E758F}" type="pres">
      <dgm:prSet presAssocID="{ECCE1E2E-E17C-46F1-8916-A8A2AAF8EF31}" presName="sibTrans" presStyleCnt="0"/>
      <dgm:spPr/>
    </dgm:pt>
    <dgm:pt modelId="{F73AAA16-3115-4971-9772-FFF39AA711CD}" type="pres">
      <dgm:prSet presAssocID="{3A67429A-AC28-4707-858E-06830265577B}" presName="composite" presStyleCnt="0"/>
      <dgm:spPr/>
    </dgm:pt>
    <dgm:pt modelId="{863464C0-2DC2-409A-9559-6127CD8C2910}" type="pres">
      <dgm:prSet presAssocID="{3A67429A-AC28-4707-858E-06830265577B}" presName="BackAccent" presStyleLbl="bgShp" presStyleIdx="2" presStyleCnt="3"/>
      <dgm:spPr/>
    </dgm:pt>
    <dgm:pt modelId="{12954899-4C4B-4DFC-83FD-4BB44C78DCCB}" type="pres">
      <dgm:prSet presAssocID="{3A67429A-AC28-4707-858E-06830265577B}" presName="Accent" presStyleLbl="alignNode1" presStyleIdx="2" presStyleCnt="3"/>
      <dgm:spPr/>
    </dgm:pt>
    <dgm:pt modelId="{3710D523-3B69-4AFF-A7BA-BDB6360C67A6}" type="pres">
      <dgm:prSet presAssocID="{3A67429A-AC28-4707-858E-06830265577B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6B1E85-92F2-4477-93D9-E3948B9849F9}" type="pres">
      <dgm:prSet presAssocID="{3A67429A-AC28-4707-858E-06830265577B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A90A0F-74CF-4FF7-9A14-8E4E50E11620}" srcId="{CB880FC7-09AA-437D-98FE-7AF3E99059B1}" destId="{8CE66773-9133-4A89-8227-DA05D0DA370B}" srcOrd="0" destOrd="0" parTransId="{36BEC46E-C334-48B3-AB5E-7A2125559B30}" sibTransId="{ED4C1D72-4C63-406A-909B-AF40F663B731}"/>
    <dgm:cxn modelId="{1F8C6F54-90F9-443A-BFAE-931317EC75A4}" type="presOf" srcId="{AF6A7BFE-FE22-48EE-9578-FC0646228F2E}" destId="{CA119814-8920-4D3F-8943-40B06AA5BB88}" srcOrd="0" destOrd="0" presId="urn:microsoft.com/office/officeart/2008/layout/IncreasingCircleProcess"/>
    <dgm:cxn modelId="{2E96F604-F9C7-49AD-BB2A-42E2F7343075}" srcId="{AF6A7BFE-FE22-48EE-9578-FC0646228F2E}" destId="{31E3AA4F-0852-4B76-886A-4C71EF74CDBC}" srcOrd="0" destOrd="0" parTransId="{7D312B3F-EA52-4D38-B325-586F4C25719A}" sibTransId="{5A528CEB-38FB-4692-89BB-370147021B53}"/>
    <dgm:cxn modelId="{00CA6805-9AD6-4822-838F-7E48686AB800}" srcId="{AF6A7BFE-FE22-48EE-9578-FC0646228F2E}" destId="{CB880FC7-09AA-437D-98FE-7AF3E99059B1}" srcOrd="1" destOrd="0" parTransId="{B2107D26-093A-43E2-AD16-9A9256B7D8D7}" sibTransId="{ECCE1E2E-E17C-46F1-8916-A8A2AAF8EF31}"/>
    <dgm:cxn modelId="{3EE5451D-1B1C-4AB8-96AE-710CA3F7438F}" srcId="{AF6A7BFE-FE22-48EE-9578-FC0646228F2E}" destId="{3A67429A-AC28-4707-858E-06830265577B}" srcOrd="2" destOrd="0" parTransId="{60FE5C20-69F1-463B-A383-D1F5F6CD8383}" sibTransId="{808256E3-15D8-468A-AB3E-23B60E964356}"/>
    <dgm:cxn modelId="{B50D974A-6B67-44AE-957D-D67E228E0493}" srcId="{31E3AA4F-0852-4B76-886A-4C71EF74CDBC}" destId="{6ED33C97-CC70-4888-B5D6-7BAD008CAAB6}" srcOrd="0" destOrd="0" parTransId="{00C97DDB-FB55-45BB-9181-EC47C5A52C92}" sibTransId="{2A663FF0-39C9-457C-8784-DB852232AC90}"/>
    <dgm:cxn modelId="{152B8E85-B150-4860-BBB9-D849F29A7DF8}" type="presOf" srcId="{3A67429A-AC28-4707-858E-06830265577B}" destId="{0D6B1E85-92F2-4477-93D9-E3948B9849F9}" srcOrd="0" destOrd="0" presId="urn:microsoft.com/office/officeart/2008/layout/IncreasingCircleProcess"/>
    <dgm:cxn modelId="{8F3FF9A9-CBBF-4769-B7FE-7A4EC400DC2F}" type="presOf" srcId="{CB880FC7-09AA-437D-98FE-7AF3E99059B1}" destId="{FE94A87E-F186-4FB0-9A17-03047DB1C077}" srcOrd="0" destOrd="0" presId="urn:microsoft.com/office/officeart/2008/layout/IncreasingCircleProcess"/>
    <dgm:cxn modelId="{322B48E4-6DBD-4200-BA6C-2BF6DB55DB2A}" srcId="{3A67429A-AC28-4707-858E-06830265577B}" destId="{8EB57F29-B7FA-4979-BE1B-0F8F4670F182}" srcOrd="0" destOrd="0" parTransId="{D0531139-1BA8-4287-935A-69ECE69F4AC2}" sibTransId="{1F6C09AE-35E4-404B-9091-5E565ED309AC}"/>
    <dgm:cxn modelId="{7516BE35-63ED-41D9-B743-3F5B9329BB10}" type="presOf" srcId="{8CE66773-9133-4A89-8227-DA05D0DA370B}" destId="{20CBE180-2977-4A52-BFC9-D00E8E75C234}" srcOrd="0" destOrd="0" presId="urn:microsoft.com/office/officeart/2008/layout/IncreasingCircleProcess"/>
    <dgm:cxn modelId="{6A387CAC-23BD-489C-9CDE-6AD807270E19}" type="presOf" srcId="{31E3AA4F-0852-4B76-886A-4C71EF74CDBC}" destId="{D66187F1-6CA8-4972-91BE-18E510DACAC1}" srcOrd="0" destOrd="0" presId="urn:microsoft.com/office/officeart/2008/layout/IncreasingCircleProcess"/>
    <dgm:cxn modelId="{2FE1AE49-DD26-4125-932D-A7DFF1AB4EB2}" type="presOf" srcId="{8EB57F29-B7FA-4979-BE1B-0F8F4670F182}" destId="{3710D523-3B69-4AFF-A7BA-BDB6360C67A6}" srcOrd="0" destOrd="0" presId="urn:microsoft.com/office/officeart/2008/layout/IncreasingCircleProcess"/>
    <dgm:cxn modelId="{B68F8E2D-C825-465C-9DE9-7737D5A77289}" type="presOf" srcId="{6ED33C97-CC70-4888-B5D6-7BAD008CAAB6}" destId="{47A9E492-3B27-46C1-B298-E77EDC9261C8}" srcOrd="0" destOrd="0" presId="urn:microsoft.com/office/officeart/2008/layout/IncreasingCircleProcess"/>
    <dgm:cxn modelId="{C1BC0C5A-D100-4E44-BBED-120618CDD813}" type="presParOf" srcId="{CA119814-8920-4D3F-8943-40B06AA5BB88}" destId="{F00EBDF0-D9D6-40FC-981A-9D5F0F8510C5}" srcOrd="0" destOrd="0" presId="urn:microsoft.com/office/officeart/2008/layout/IncreasingCircleProcess"/>
    <dgm:cxn modelId="{C8AFA09E-2E51-4D7B-9F0A-B0F177864EE1}" type="presParOf" srcId="{F00EBDF0-D9D6-40FC-981A-9D5F0F8510C5}" destId="{872C660A-D9F7-474B-AF78-5BCDF313CEA2}" srcOrd="0" destOrd="0" presId="urn:microsoft.com/office/officeart/2008/layout/IncreasingCircleProcess"/>
    <dgm:cxn modelId="{A050119C-0E26-4DDA-AC1F-5229D2C7EA04}" type="presParOf" srcId="{F00EBDF0-D9D6-40FC-981A-9D5F0F8510C5}" destId="{CD02C557-A710-4999-9567-CDE53D130ED0}" srcOrd="1" destOrd="0" presId="urn:microsoft.com/office/officeart/2008/layout/IncreasingCircleProcess"/>
    <dgm:cxn modelId="{D8D85A70-BA4C-4A62-BCB1-40FE4F2142EA}" type="presParOf" srcId="{F00EBDF0-D9D6-40FC-981A-9D5F0F8510C5}" destId="{47A9E492-3B27-46C1-B298-E77EDC9261C8}" srcOrd="2" destOrd="0" presId="urn:microsoft.com/office/officeart/2008/layout/IncreasingCircleProcess"/>
    <dgm:cxn modelId="{E3A77C4E-6F6A-445F-BA1C-6934952C4B93}" type="presParOf" srcId="{F00EBDF0-D9D6-40FC-981A-9D5F0F8510C5}" destId="{D66187F1-6CA8-4972-91BE-18E510DACAC1}" srcOrd="3" destOrd="0" presId="urn:microsoft.com/office/officeart/2008/layout/IncreasingCircleProcess"/>
    <dgm:cxn modelId="{C594C14F-F162-43D1-B0AF-FE21B391836C}" type="presParOf" srcId="{CA119814-8920-4D3F-8943-40B06AA5BB88}" destId="{A318B596-E92F-49AD-9BDE-2621D1D84AF7}" srcOrd="1" destOrd="0" presId="urn:microsoft.com/office/officeart/2008/layout/IncreasingCircleProcess"/>
    <dgm:cxn modelId="{D4ADAC7C-63EA-4045-A0F8-312ADC177CCD}" type="presParOf" srcId="{CA119814-8920-4D3F-8943-40B06AA5BB88}" destId="{3BDF666D-89BC-4787-83A0-C574A6BEDE4D}" srcOrd="2" destOrd="0" presId="urn:microsoft.com/office/officeart/2008/layout/IncreasingCircleProcess"/>
    <dgm:cxn modelId="{1A14EC5B-F548-44B8-9023-68D0A92295F1}" type="presParOf" srcId="{3BDF666D-89BC-4787-83A0-C574A6BEDE4D}" destId="{7AF2C820-07D5-4AFB-ADD3-F4E0DC80C552}" srcOrd="0" destOrd="0" presId="urn:microsoft.com/office/officeart/2008/layout/IncreasingCircleProcess"/>
    <dgm:cxn modelId="{FEF7886D-82C8-4C77-BFCB-93B8AC68A80A}" type="presParOf" srcId="{3BDF666D-89BC-4787-83A0-C574A6BEDE4D}" destId="{1B569591-9395-441D-9E60-62BE52411B59}" srcOrd="1" destOrd="0" presId="urn:microsoft.com/office/officeart/2008/layout/IncreasingCircleProcess"/>
    <dgm:cxn modelId="{3C2DE358-92DA-41F2-B67B-D4478C9192A7}" type="presParOf" srcId="{3BDF666D-89BC-4787-83A0-C574A6BEDE4D}" destId="{20CBE180-2977-4A52-BFC9-D00E8E75C234}" srcOrd="2" destOrd="0" presId="urn:microsoft.com/office/officeart/2008/layout/IncreasingCircleProcess"/>
    <dgm:cxn modelId="{68029C40-0237-4E0F-81DE-B5731E2C8A0D}" type="presParOf" srcId="{3BDF666D-89BC-4787-83A0-C574A6BEDE4D}" destId="{FE94A87E-F186-4FB0-9A17-03047DB1C077}" srcOrd="3" destOrd="0" presId="urn:microsoft.com/office/officeart/2008/layout/IncreasingCircleProcess"/>
    <dgm:cxn modelId="{7E15A59C-F099-4DEA-A1D8-42947F868D5E}" type="presParOf" srcId="{CA119814-8920-4D3F-8943-40B06AA5BB88}" destId="{A7F714E8-C8D7-4CC4-9A13-68E70C0E758F}" srcOrd="3" destOrd="0" presId="urn:microsoft.com/office/officeart/2008/layout/IncreasingCircleProcess"/>
    <dgm:cxn modelId="{30F85D5B-19AA-4C76-B2AA-938A83C7FBFD}" type="presParOf" srcId="{CA119814-8920-4D3F-8943-40B06AA5BB88}" destId="{F73AAA16-3115-4971-9772-FFF39AA711CD}" srcOrd="4" destOrd="0" presId="urn:microsoft.com/office/officeart/2008/layout/IncreasingCircleProcess"/>
    <dgm:cxn modelId="{C81EB46A-D235-4CEB-AE55-0522963652A3}" type="presParOf" srcId="{F73AAA16-3115-4971-9772-FFF39AA711CD}" destId="{863464C0-2DC2-409A-9559-6127CD8C2910}" srcOrd="0" destOrd="0" presId="urn:microsoft.com/office/officeart/2008/layout/IncreasingCircleProcess"/>
    <dgm:cxn modelId="{BA6FF9D0-ACEE-4422-B002-0AE448F86D1A}" type="presParOf" srcId="{F73AAA16-3115-4971-9772-FFF39AA711CD}" destId="{12954899-4C4B-4DFC-83FD-4BB44C78DCCB}" srcOrd="1" destOrd="0" presId="urn:microsoft.com/office/officeart/2008/layout/IncreasingCircleProcess"/>
    <dgm:cxn modelId="{515092B9-4F18-426E-A26D-9E25ABACC7FE}" type="presParOf" srcId="{F73AAA16-3115-4971-9772-FFF39AA711CD}" destId="{3710D523-3B69-4AFF-A7BA-BDB6360C67A6}" srcOrd="2" destOrd="0" presId="urn:microsoft.com/office/officeart/2008/layout/IncreasingCircleProcess"/>
    <dgm:cxn modelId="{3D57C405-41BE-40D6-AE7B-EFBA800650EA}" type="presParOf" srcId="{F73AAA16-3115-4971-9772-FFF39AA711CD}" destId="{0D6B1E85-92F2-4477-93D9-E3948B9849F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534EDC-81B2-4E8B-8F70-5062362CAEC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94DEA4-1B00-4E26-A1D2-8939A8CA7E5C}">
      <dgm:prSet phldrT="[Texto]"/>
      <dgm:spPr/>
      <dgm:t>
        <a:bodyPr/>
        <a:lstStyle/>
        <a:p>
          <a:r>
            <a:rPr lang="es-ES" dirty="0" smtClean="0"/>
            <a:t>No es mágico.</a:t>
          </a:r>
          <a:endParaRPr lang="es-ES" dirty="0"/>
        </a:p>
      </dgm:t>
    </dgm:pt>
    <dgm:pt modelId="{C035B8A0-6DD7-4052-A737-2BEE8A3A87F4}" type="parTrans" cxnId="{89A0CD8E-357B-4851-A657-955552F182E8}">
      <dgm:prSet/>
      <dgm:spPr/>
      <dgm:t>
        <a:bodyPr/>
        <a:lstStyle/>
        <a:p>
          <a:endParaRPr lang="es-ES"/>
        </a:p>
      </dgm:t>
    </dgm:pt>
    <dgm:pt modelId="{A51B7B65-6E5E-4F61-8956-D05F0604AC94}" type="sibTrans" cxnId="{89A0CD8E-357B-4851-A657-955552F182E8}">
      <dgm:prSet/>
      <dgm:spPr/>
      <dgm:t>
        <a:bodyPr/>
        <a:lstStyle/>
        <a:p>
          <a:endParaRPr lang="es-ES"/>
        </a:p>
      </dgm:t>
    </dgm:pt>
    <dgm:pt modelId="{4D74FA39-851B-4D86-B99D-C0A957A80F96}">
      <dgm:prSet phldrT="[Texto]"/>
      <dgm:spPr/>
      <dgm:t>
        <a:bodyPr/>
        <a:lstStyle/>
        <a:p>
          <a:r>
            <a:rPr lang="es-ES" dirty="0" smtClean="0"/>
            <a:t>No existe una única técnica o herramienta para investigar.</a:t>
          </a:r>
          <a:endParaRPr lang="es-ES" dirty="0"/>
        </a:p>
      </dgm:t>
    </dgm:pt>
    <dgm:pt modelId="{A9365B36-3D89-48E2-86AA-2A46D0A8EBEC}" type="parTrans" cxnId="{AE59B683-5F99-4800-940D-ED7FA0E0E7B2}">
      <dgm:prSet/>
      <dgm:spPr/>
      <dgm:t>
        <a:bodyPr/>
        <a:lstStyle/>
        <a:p>
          <a:endParaRPr lang="es-ES"/>
        </a:p>
      </dgm:t>
    </dgm:pt>
    <dgm:pt modelId="{DB51F4E0-7F5E-4332-9597-2FD1353B2295}" type="sibTrans" cxnId="{AE59B683-5F99-4800-940D-ED7FA0E0E7B2}">
      <dgm:prSet/>
      <dgm:spPr/>
      <dgm:t>
        <a:bodyPr/>
        <a:lstStyle/>
        <a:p>
          <a:endParaRPr lang="es-ES"/>
        </a:p>
      </dgm:t>
    </dgm:pt>
    <dgm:pt modelId="{29F71B0F-D304-4A0B-8C32-BCFDF5F2CE3E}">
      <dgm:prSet phldrT="[Texto]"/>
      <dgm:spPr/>
      <dgm:t>
        <a:bodyPr/>
        <a:lstStyle/>
        <a:p>
          <a:r>
            <a:rPr lang="es-ES" dirty="0" smtClean="0"/>
            <a:t>La principal herramienta es el cerebro.</a:t>
          </a:r>
          <a:endParaRPr lang="es-ES" dirty="0"/>
        </a:p>
      </dgm:t>
    </dgm:pt>
    <dgm:pt modelId="{61E04453-95E2-4998-A41D-F479477C6E31}" type="parTrans" cxnId="{B10B9AA6-5242-48F1-B65B-8A0F9B179A16}">
      <dgm:prSet/>
      <dgm:spPr/>
      <dgm:t>
        <a:bodyPr/>
        <a:lstStyle/>
        <a:p>
          <a:endParaRPr lang="es-ES"/>
        </a:p>
      </dgm:t>
    </dgm:pt>
    <dgm:pt modelId="{AC1F46BC-598B-4695-9058-A98F00BE0F74}" type="sibTrans" cxnId="{B10B9AA6-5242-48F1-B65B-8A0F9B179A16}">
      <dgm:prSet/>
      <dgm:spPr/>
      <dgm:t>
        <a:bodyPr/>
        <a:lstStyle/>
        <a:p>
          <a:endParaRPr lang="es-ES"/>
        </a:p>
      </dgm:t>
    </dgm:pt>
    <dgm:pt modelId="{2766B81D-0E56-42DD-A9AB-7C7ED4AB75D1}">
      <dgm:prSet/>
      <dgm:spPr/>
      <dgm:t>
        <a:bodyPr/>
        <a:lstStyle/>
        <a:p>
          <a:r>
            <a:rPr lang="es-ES" dirty="0" smtClean="0"/>
            <a:t>Necesita de una constante actualización  de conocimientos.</a:t>
          </a:r>
          <a:endParaRPr lang="es-ES" dirty="0"/>
        </a:p>
      </dgm:t>
    </dgm:pt>
    <dgm:pt modelId="{5FD39A19-785B-40F5-A250-A3C101E61C6E}" type="parTrans" cxnId="{B4D077AB-A278-4150-AFDD-FB1BFDCFC3C4}">
      <dgm:prSet/>
      <dgm:spPr/>
      <dgm:t>
        <a:bodyPr/>
        <a:lstStyle/>
        <a:p>
          <a:endParaRPr lang="es-ES"/>
        </a:p>
      </dgm:t>
    </dgm:pt>
    <dgm:pt modelId="{315FA196-D740-493E-8AA7-918F7456BB20}" type="sibTrans" cxnId="{B4D077AB-A278-4150-AFDD-FB1BFDCFC3C4}">
      <dgm:prSet/>
      <dgm:spPr/>
      <dgm:t>
        <a:bodyPr/>
        <a:lstStyle/>
        <a:p>
          <a:endParaRPr lang="es-ES"/>
        </a:p>
      </dgm:t>
    </dgm:pt>
    <dgm:pt modelId="{00156137-9A9C-494A-A333-D5E9D4CBA6B5}">
      <dgm:prSet phldrT="[Texto]" custT="1"/>
      <dgm:spPr>
        <a:solidFill>
          <a:schemeClr val="accent1"/>
        </a:solidFill>
      </dgm:spPr>
      <dgm:t>
        <a:bodyPr/>
        <a:lstStyle/>
        <a:p>
          <a:endParaRPr lang="es-ES" sz="1800" dirty="0">
            <a:solidFill>
              <a:srgbClr val="FF0000"/>
            </a:solidFill>
          </a:endParaRPr>
        </a:p>
      </dgm:t>
    </dgm:pt>
    <dgm:pt modelId="{70FB7B63-9876-4482-8325-BB49E2453703}" type="sibTrans" cxnId="{5AB03C6B-7ACC-41EC-B88B-5F764751D9C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/>
        </a:p>
      </dgm:t>
    </dgm:pt>
    <dgm:pt modelId="{8784097F-2F50-45EE-9AB7-6FF055186AFF}" type="parTrans" cxnId="{5AB03C6B-7ACC-41EC-B88B-5F764751D9C5}">
      <dgm:prSet/>
      <dgm:spPr/>
      <dgm:t>
        <a:bodyPr/>
        <a:lstStyle/>
        <a:p>
          <a:endParaRPr lang="es-ES"/>
        </a:p>
      </dgm:t>
    </dgm:pt>
    <dgm:pt modelId="{4507C102-605B-42C9-9343-7E0C9530B277}" type="pres">
      <dgm:prSet presAssocID="{07534EDC-81B2-4E8B-8F70-5062362CAEC4}" presName="Name0" presStyleCnt="0">
        <dgm:presLayoutVars>
          <dgm:dir/>
        </dgm:presLayoutVars>
      </dgm:prSet>
      <dgm:spPr/>
      <dgm:t>
        <a:bodyPr/>
        <a:lstStyle/>
        <a:p>
          <a:endParaRPr lang="es-AR"/>
        </a:p>
      </dgm:t>
    </dgm:pt>
    <dgm:pt modelId="{FABDC209-EDFD-455F-833E-72EEAE0A9367}" type="pres">
      <dgm:prSet presAssocID="{70FB7B63-9876-4482-8325-BB49E2453703}" presName="picture_1" presStyleLbl="bgImgPlace1" presStyleIdx="0" presStyleCnt="1" custLinFactNeighborX="-322" custLinFactNeighborY="-505"/>
      <dgm:spPr/>
      <dgm:t>
        <a:bodyPr/>
        <a:lstStyle/>
        <a:p>
          <a:endParaRPr lang="es-AR"/>
        </a:p>
      </dgm:t>
    </dgm:pt>
    <dgm:pt modelId="{D7ED7D2D-2FA1-4A0F-9B81-741DD070B9B9}" type="pres">
      <dgm:prSet presAssocID="{00156137-9A9C-494A-A333-D5E9D4CBA6B5}" presName="text_1" presStyleLbl="node1" presStyleIdx="0" presStyleCnt="0" custScaleX="107197" custScaleY="49801" custLinFactY="-54581" custLinFactNeighborX="-759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E96B7-2992-4899-8999-61C6651AF548}" type="pres">
      <dgm:prSet presAssocID="{07534EDC-81B2-4E8B-8F70-5062362CAEC4}" presName="linV" presStyleCnt="0"/>
      <dgm:spPr/>
    </dgm:pt>
    <dgm:pt modelId="{66812DCF-A2D2-46A9-8EDF-EAE1AE28C051}" type="pres">
      <dgm:prSet presAssocID="{8194DEA4-1B00-4E26-A1D2-8939A8CA7E5C}" presName="pair" presStyleCnt="0"/>
      <dgm:spPr/>
    </dgm:pt>
    <dgm:pt modelId="{6EB6B8AF-4255-4F09-BC98-26021B19591D}" type="pres">
      <dgm:prSet presAssocID="{8194DEA4-1B00-4E26-A1D2-8939A8CA7E5C}" presName="spaceH" presStyleLbl="node1" presStyleIdx="0" presStyleCnt="0"/>
      <dgm:spPr/>
    </dgm:pt>
    <dgm:pt modelId="{D6EE23F7-FC53-49EC-B575-410FABAE72FB}" type="pres">
      <dgm:prSet presAssocID="{8194DEA4-1B00-4E26-A1D2-8939A8CA7E5C}" presName="desPictures" presStyleLbl="alignImgPlace1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8E5127C-481E-4CAC-B56B-1E66D6CF6A43}" type="pres">
      <dgm:prSet presAssocID="{8194DEA4-1B00-4E26-A1D2-8939A8CA7E5C}" presName="desTextWrapper" presStyleCnt="0"/>
      <dgm:spPr/>
    </dgm:pt>
    <dgm:pt modelId="{D65FFE47-123A-4143-AF93-33D1DF99083E}" type="pres">
      <dgm:prSet presAssocID="{8194DEA4-1B00-4E26-A1D2-8939A8CA7E5C}" presName="des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526D5-2885-4723-AC89-C1477ED06421}" type="pres">
      <dgm:prSet presAssocID="{A51B7B65-6E5E-4F61-8956-D05F0604AC94}" presName="spaceV" presStyleCnt="0"/>
      <dgm:spPr/>
    </dgm:pt>
    <dgm:pt modelId="{6ABD6C87-D939-4E47-AE9B-2B7AC53792C6}" type="pres">
      <dgm:prSet presAssocID="{4D74FA39-851B-4D86-B99D-C0A957A80F96}" presName="pair" presStyleCnt="0"/>
      <dgm:spPr/>
    </dgm:pt>
    <dgm:pt modelId="{42E26F7B-8635-4705-B550-FA7B81253CF6}" type="pres">
      <dgm:prSet presAssocID="{4D74FA39-851B-4D86-B99D-C0A957A80F96}" presName="spaceH" presStyleLbl="node1" presStyleIdx="0" presStyleCnt="0"/>
      <dgm:spPr/>
    </dgm:pt>
    <dgm:pt modelId="{7C0C8D62-4F5B-4042-B342-7754E6306430}" type="pres">
      <dgm:prSet presAssocID="{4D74FA39-851B-4D86-B99D-C0A957A80F96}" presName="desPictures" presStyleLbl="align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64DDAEF-F408-4533-B319-ABE49AABD401}" type="pres">
      <dgm:prSet presAssocID="{4D74FA39-851B-4D86-B99D-C0A957A80F96}" presName="desTextWrapper" presStyleCnt="0"/>
      <dgm:spPr/>
    </dgm:pt>
    <dgm:pt modelId="{86BE4FC2-FBCB-4800-99F6-59377110A3A7}" type="pres">
      <dgm:prSet presAssocID="{4D74FA39-851B-4D86-B99D-C0A957A80F96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93905-965B-4045-8BE0-AE4A3B296148}" type="pres">
      <dgm:prSet presAssocID="{DB51F4E0-7F5E-4332-9597-2FD1353B2295}" presName="spaceV" presStyleCnt="0"/>
      <dgm:spPr/>
    </dgm:pt>
    <dgm:pt modelId="{FFCCD70C-E9DF-4147-A6DA-21B8D71FFE91}" type="pres">
      <dgm:prSet presAssocID="{29F71B0F-D304-4A0B-8C32-BCFDF5F2CE3E}" presName="pair" presStyleCnt="0"/>
      <dgm:spPr/>
    </dgm:pt>
    <dgm:pt modelId="{C30E05B0-BE33-4B18-827F-1467C4605E94}" type="pres">
      <dgm:prSet presAssocID="{29F71B0F-D304-4A0B-8C32-BCFDF5F2CE3E}" presName="spaceH" presStyleLbl="node1" presStyleIdx="0" presStyleCnt="0"/>
      <dgm:spPr/>
    </dgm:pt>
    <dgm:pt modelId="{6BA993AB-A7F6-41D5-8016-90830DD68BD6}" type="pres">
      <dgm:prSet presAssocID="{29F71B0F-D304-4A0B-8C32-BCFDF5F2CE3E}" presName="desPictures" presStyleLbl="align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4DCF10-6FD6-4F3F-9D32-44F7F851B248}" type="pres">
      <dgm:prSet presAssocID="{29F71B0F-D304-4A0B-8C32-BCFDF5F2CE3E}" presName="desTextWrapper" presStyleCnt="0"/>
      <dgm:spPr/>
    </dgm:pt>
    <dgm:pt modelId="{5154DF04-5ABA-449C-B3CF-A2C63524C456}" type="pres">
      <dgm:prSet presAssocID="{29F71B0F-D304-4A0B-8C32-BCFDF5F2CE3E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CDB5FD-74D9-4333-A288-0B1329CDBB47}" type="pres">
      <dgm:prSet presAssocID="{AC1F46BC-598B-4695-9058-A98F00BE0F74}" presName="spaceV" presStyleCnt="0"/>
      <dgm:spPr/>
    </dgm:pt>
    <dgm:pt modelId="{6794ABE1-589E-40ED-B816-2F19E5E9E2DF}" type="pres">
      <dgm:prSet presAssocID="{2766B81D-0E56-42DD-A9AB-7C7ED4AB75D1}" presName="pair" presStyleCnt="0"/>
      <dgm:spPr/>
    </dgm:pt>
    <dgm:pt modelId="{19FAA89B-FBDE-42CB-A430-85CBF4FEE5A7}" type="pres">
      <dgm:prSet presAssocID="{2766B81D-0E56-42DD-A9AB-7C7ED4AB75D1}" presName="spaceH" presStyleLbl="node1" presStyleIdx="0" presStyleCnt="0"/>
      <dgm:spPr/>
    </dgm:pt>
    <dgm:pt modelId="{81AB4296-2C59-4A2F-9908-3CAFB4D0B1CC}" type="pres">
      <dgm:prSet presAssocID="{2766B81D-0E56-42DD-A9AB-7C7ED4AB75D1}" presName="desPictures" presStyleLbl="alignImgPlac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A7721F5-C069-4B63-BDE7-D429B16AEB97}" type="pres">
      <dgm:prSet presAssocID="{2766B81D-0E56-42DD-A9AB-7C7ED4AB75D1}" presName="desTextWrapper" presStyleCnt="0"/>
      <dgm:spPr/>
    </dgm:pt>
    <dgm:pt modelId="{75F5D0B4-BFFC-429B-84F6-5FADBA71CEFF}" type="pres">
      <dgm:prSet presAssocID="{2766B81D-0E56-42DD-A9AB-7C7ED4AB75D1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AE88E5-9059-4A2F-BD5F-39D9536406E6}" type="pres">
      <dgm:prSet presAssocID="{07534EDC-81B2-4E8B-8F70-5062362CAEC4}" presName="maxNode" presStyleCnt="0"/>
      <dgm:spPr/>
    </dgm:pt>
    <dgm:pt modelId="{86B414AD-10A9-4130-8B7F-EE7BAE0D468C}" type="pres">
      <dgm:prSet presAssocID="{07534EDC-81B2-4E8B-8F70-5062362CAEC4}" presName="Name33" presStyleCnt="0"/>
      <dgm:spPr/>
    </dgm:pt>
  </dgm:ptLst>
  <dgm:cxnLst>
    <dgm:cxn modelId="{89A0CD8E-357B-4851-A657-955552F182E8}" srcId="{07534EDC-81B2-4E8B-8F70-5062362CAEC4}" destId="{8194DEA4-1B00-4E26-A1D2-8939A8CA7E5C}" srcOrd="1" destOrd="0" parTransId="{C035B8A0-6DD7-4052-A737-2BEE8A3A87F4}" sibTransId="{A51B7B65-6E5E-4F61-8956-D05F0604AC94}"/>
    <dgm:cxn modelId="{027D3B73-FA00-4829-8547-EA0768A8AD36}" type="presOf" srcId="{00156137-9A9C-494A-A333-D5E9D4CBA6B5}" destId="{D7ED7D2D-2FA1-4A0F-9B81-741DD070B9B9}" srcOrd="0" destOrd="0" presId="urn:microsoft.com/office/officeart/2008/layout/AccentedPicture"/>
    <dgm:cxn modelId="{0EFF88C2-A501-4740-BC29-E8DB47D9515B}" type="presOf" srcId="{2766B81D-0E56-42DD-A9AB-7C7ED4AB75D1}" destId="{75F5D0B4-BFFC-429B-84F6-5FADBA71CEFF}" srcOrd="0" destOrd="0" presId="urn:microsoft.com/office/officeart/2008/layout/AccentedPicture"/>
    <dgm:cxn modelId="{B4D077AB-A278-4150-AFDD-FB1BFDCFC3C4}" srcId="{07534EDC-81B2-4E8B-8F70-5062362CAEC4}" destId="{2766B81D-0E56-42DD-A9AB-7C7ED4AB75D1}" srcOrd="4" destOrd="0" parTransId="{5FD39A19-785B-40F5-A250-A3C101E61C6E}" sibTransId="{315FA196-D740-493E-8AA7-918F7456BB20}"/>
    <dgm:cxn modelId="{5AB03C6B-7ACC-41EC-B88B-5F764751D9C5}" srcId="{07534EDC-81B2-4E8B-8F70-5062362CAEC4}" destId="{00156137-9A9C-494A-A333-D5E9D4CBA6B5}" srcOrd="0" destOrd="0" parTransId="{8784097F-2F50-45EE-9AB7-6FF055186AFF}" sibTransId="{70FB7B63-9876-4482-8325-BB49E2453703}"/>
    <dgm:cxn modelId="{AE59B683-5F99-4800-940D-ED7FA0E0E7B2}" srcId="{07534EDC-81B2-4E8B-8F70-5062362CAEC4}" destId="{4D74FA39-851B-4D86-B99D-C0A957A80F96}" srcOrd="2" destOrd="0" parTransId="{A9365B36-3D89-48E2-86AA-2A46D0A8EBEC}" sibTransId="{DB51F4E0-7F5E-4332-9597-2FD1353B2295}"/>
    <dgm:cxn modelId="{C8199564-4A7C-47D7-9BD2-DAA55DB72B77}" type="presOf" srcId="{8194DEA4-1B00-4E26-A1D2-8939A8CA7E5C}" destId="{D65FFE47-123A-4143-AF93-33D1DF99083E}" srcOrd="0" destOrd="0" presId="urn:microsoft.com/office/officeart/2008/layout/AccentedPicture"/>
    <dgm:cxn modelId="{AC3DB28D-A6C0-4592-A29F-0EAEAC15F507}" type="presOf" srcId="{70FB7B63-9876-4482-8325-BB49E2453703}" destId="{FABDC209-EDFD-455F-833E-72EEAE0A9367}" srcOrd="0" destOrd="0" presId="urn:microsoft.com/office/officeart/2008/layout/AccentedPicture"/>
    <dgm:cxn modelId="{81DD30E7-2EB9-41B0-95F4-00F71CBA05F2}" type="presOf" srcId="{4D74FA39-851B-4D86-B99D-C0A957A80F96}" destId="{86BE4FC2-FBCB-4800-99F6-59377110A3A7}" srcOrd="0" destOrd="0" presId="urn:microsoft.com/office/officeart/2008/layout/AccentedPicture"/>
    <dgm:cxn modelId="{B10B9AA6-5242-48F1-B65B-8A0F9B179A16}" srcId="{07534EDC-81B2-4E8B-8F70-5062362CAEC4}" destId="{29F71B0F-D304-4A0B-8C32-BCFDF5F2CE3E}" srcOrd="3" destOrd="0" parTransId="{61E04453-95E2-4998-A41D-F479477C6E31}" sibTransId="{AC1F46BC-598B-4695-9058-A98F00BE0F74}"/>
    <dgm:cxn modelId="{EE552553-7C3A-4737-83F8-9AD4AAB343A2}" type="presOf" srcId="{07534EDC-81B2-4E8B-8F70-5062362CAEC4}" destId="{4507C102-605B-42C9-9343-7E0C9530B277}" srcOrd="0" destOrd="0" presId="urn:microsoft.com/office/officeart/2008/layout/AccentedPicture"/>
    <dgm:cxn modelId="{B507CD6A-3312-4184-B7CF-4ABA43A75586}" type="presOf" srcId="{29F71B0F-D304-4A0B-8C32-BCFDF5F2CE3E}" destId="{5154DF04-5ABA-449C-B3CF-A2C63524C456}" srcOrd="0" destOrd="0" presId="urn:microsoft.com/office/officeart/2008/layout/AccentedPicture"/>
    <dgm:cxn modelId="{5B3AD192-EC57-41FD-8DC2-67AA50FDD1EE}" type="presParOf" srcId="{4507C102-605B-42C9-9343-7E0C9530B277}" destId="{FABDC209-EDFD-455F-833E-72EEAE0A9367}" srcOrd="0" destOrd="0" presId="urn:microsoft.com/office/officeart/2008/layout/AccentedPicture"/>
    <dgm:cxn modelId="{2693080E-233E-4669-9543-D703A3382859}" type="presParOf" srcId="{4507C102-605B-42C9-9343-7E0C9530B277}" destId="{D7ED7D2D-2FA1-4A0F-9B81-741DD070B9B9}" srcOrd="1" destOrd="0" presId="urn:microsoft.com/office/officeart/2008/layout/AccentedPicture"/>
    <dgm:cxn modelId="{FF75A5DB-2952-4061-A858-49C55662784E}" type="presParOf" srcId="{4507C102-605B-42C9-9343-7E0C9530B277}" destId="{557E96B7-2992-4899-8999-61C6651AF548}" srcOrd="2" destOrd="0" presId="urn:microsoft.com/office/officeart/2008/layout/AccentedPicture"/>
    <dgm:cxn modelId="{70923D5E-BC49-4220-A01C-9B18B8474617}" type="presParOf" srcId="{557E96B7-2992-4899-8999-61C6651AF548}" destId="{66812DCF-A2D2-46A9-8EDF-EAE1AE28C051}" srcOrd="0" destOrd="0" presId="urn:microsoft.com/office/officeart/2008/layout/AccentedPicture"/>
    <dgm:cxn modelId="{D323EE40-8E82-431E-8FA8-7CEE7C7843E5}" type="presParOf" srcId="{66812DCF-A2D2-46A9-8EDF-EAE1AE28C051}" destId="{6EB6B8AF-4255-4F09-BC98-26021B19591D}" srcOrd="0" destOrd="0" presId="urn:microsoft.com/office/officeart/2008/layout/AccentedPicture"/>
    <dgm:cxn modelId="{7C3C9F68-A36A-4BC9-A594-191BE455ABD9}" type="presParOf" srcId="{66812DCF-A2D2-46A9-8EDF-EAE1AE28C051}" destId="{D6EE23F7-FC53-49EC-B575-410FABAE72FB}" srcOrd="1" destOrd="0" presId="urn:microsoft.com/office/officeart/2008/layout/AccentedPicture"/>
    <dgm:cxn modelId="{2F0D214A-C985-4E19-AD1A-0DF3D35BDC42}" type="presParOf" srcId="{66812DCF-A2D2-46A9-8EDF-EAE1AE28C051}" destId="{F8E5127C-481E-4CAC-B56B-1E66D6CF6A43}" srcOrd="2" destOrd="0" presId="urn:microsoft.com/office/officeart/2008/layout/AccentedPicture"/>
    <dgm:cxn modelId="{7AB60A1F-4F79-4C14-BFE3-7B4CC1F38CC2}" type="presParOf" srcId="{F8E5127C-481E-4CAC-B56B-1E66D6CF6A43}" destId="{D65FFE47-123A-4143-AF93-33D1DF99083E}" srcOrd="0" destOrd="0" presId="urn:microsoft.com/office/officeart/2008/layout/AccentedPicture"/>
    <dgm:cxn modelId="{5D518C44-652C-4404-9476-F6B5C01EFFA8}" type="presParOf" srcId="{557E96B7-2992-4899-8999-61C6651AF548}" destId="{594526D5-2885-4723-AC89-C1477ED06421}" srcOrd="1" destOrd="0" presId="urn:microsoft.com/office/officeart/2008/layout/AccentedPicture"/>
    <dgm:cxn modelId="{FB7EBAD9-5357-4C53-A67A-054B2C593BF0}" type="presParOf" srcId="{557E96B7-2992-4899-8999-61C6651AF548}" destId="{6ABD6C87-D939-4E47-AE9B-2B7AC53792C6}" srcOrd="2" destOrd="0" presId="urn:microsoft.com/office/officeart/2008/layout/AccentedPicture"/>
    <dgm:cxn modelId="{9A3F9798-CE6D-4171-A6FA-68BD7190CA68}" type="presParOf" srcId="{6ABD6C87-D939-4E47-AE9B-2B7AC53792C6}" destId="{42E26F7B-8635-4705-B550-FA7B81253CF6}" srcOrd="0" destOrd="0" presId="urn:microsoft.com/office/officeart/2008/layout/AccentedPicture"/>
    <dgm:cxn modelId="{3F01301A-B85F-4D35-8121-2AC6E118F3C5}" type="presParOf" srcId="{6ABD6C87-D939-4E47-AE9B-2B7AC53792C6}" destId="{7C0C8D62-4F5B-4042-B342-7754E6306430}" srcOrd="1" destOrd="0" presId="urn:microsoft.com/office/officeart/2008/layout/AccentedPicture"/>
    <dgm:cxn modelId="{B5E8D479-B66A-4AC4-AE89-67F8FEA7FA46}" type="presParOf" srcId="{6ABD6C87-D939-4E47-AE9B-2B7AC53792C6}" destId="{B64DDAEF-F408-4533-B319-ABE49AABD401}" srcOrd="2" destOrd="0" presId="urn:microsoft.com/office/officeart/2008/layout/AccentedPicture"/>
    <dgm:cxn modelId="{B666EB4F-8517-4964-9FB8-8C6F12FEB21C}" type="presParOf" srcId="{B64DDAEF-F408-4533-B319-ABE49AABD401}" destId="{86BE4FC2-FBCB-4800-99F6-59377110A3A7}" srcOrd="0" destOrd="0" presId="urn:microsoft.com/office/officeart/2008/layout/AccentedPicture"/>
    <dgm:cxn modelId="{90FE55F0-F71B-4D6A-AD27-61AE670238E9}" type="presParOf" srcId="{557E96B7-2992-4899-8999-61C6651AF548}" destId="{E7793905-965B-4045-8BE0-AE4A3B296148}" srcOrd="3" destOrd="0" presId="urn:microsoft.com/office/officeart/2008/layout/AccentedPicture"/>
    <dgm:cxn modelId="{1E34EC0D-3D0E-4D0B-8766-61613C6D6CFE}" type="presParOf" srcId="{557E96B7-2992-4899-8999-61C6651AF548}" destId="{FFCCD70C-E9DF-4147-A6DA-21B8D71FFE91}" srcOrd="4" destOrd="0" presId="urn:microsoft.com/office/officeart/2008/layout/AccentedPicture"/>
    <dgm:cxn modelId="{10CCFF7F-AC7E-4B18-8498-CFC349056C9A}" type="presParOf" srcId="{FFCCD70C-E9DF-4147-A6DA-21B8D71FFE91}" destId="{C30E05B0-BE33-4B18-827F-1467C4605E94}" srcOrd="0" destOrd="0" presId="urn:microsoft.com/office/officeart/2008/layout/AccentedPicture"/>
    <dgm:cxn modelId="{4AD1C455-5DF7-48E9-9860-0943FAD34C0A}" type="presParOf" srcId="{FFCCD70C-E9DF-4147-A6DA-21B8D71FFE91}" destId="{6BA993AB-A7F6-41D5-8016-90830DD68BD6}" srcOrd="1" destOrd="0" presId="urn:microsoft.com/office/officeart/2008/layout/AccentedPicture"/>
    <dgm:cxn modelId="{A57FFF56-0D3D-4C11-B7E6-5F11BC059AA0}" type="presParOf" srcId="{FFCCD70C-E9DF-4147-A6DA-21B8D71FFE91}" destId="{E64DCF10-6FD6-4F3F-9D32-44F7F851B248}" srcOrd="2" destOrd="0" presId="urn:microsoft.com/office/officeart/2008/layout/AccentedPicture"/>
    <dgm:cxn modelId="{C8663DE7-1AFB-4CB6-B866-CC9A8A4812A1}" type="presParOf" srcId="{E64DCF10-6FD6-4F3F-9D32-44F7F851B248}" destId="{5154DF04-5ABA-449C-B3CF-A2C63524C456}" srcOrd="0" destOrd="0" presId="urn:microsoft.com/office/officeart/2008/layout/AccentedPicture"/>
    <dgm:cxn modelId="{17FC4EAB-EE07-4AE4-98B4-2DFCDDE012DB}" type="presParOf" srcId="{557E96B7-2992-4899-8999-61C6651AF548}" destId="{8ACDB5FD-74D9-4333-A288-0B1329CDBB47}" srcOrd="5" destOrd="0" presId="urn:microsoft.com/office/officeart/2008/layout/AccentedPicture"/>
    <dgm:cxn modelId="{9C9EF2B2-710A-47B8-924F-DFB3FCB53387}" type="presParOf" srcId="{557E96B7-2992-4899-8999-61C6651AF548}" destId="{6794ABE1-589E-40ED-B816-2F19E5E9E2DF}" srcOrd="6" destOrd="0" presId="urn:microsoft.com/office/officeart/2008/layout/AccentedPicture"/>
    <dgm:cxn modelId="{A25605DC-8BFC-4909-BF8A-D652AB7A17A9}" type="presParOf" srcId="{6794ABE1-589E-40ED-B816-2F19E5E9E2DF}" destId="{19FAA89B-FBDE-42CB-A430-85CBF4FEE5A7}" srcOrd="0" destOrd="0" presId="urn:microsoft.com/office/officeart/2008/layout/AccentedPicture"/>
    <dgm:cxn modelId="{1F02160D-7811-4F3D-B617-5FAD486470A9}" type="presParOf" srcId="{6794ABE1-589E-40ED-B816-2F19E5E9E2DF}" destId="{81AB4296-2C59-4A2F-9908-3CAFB4D0B1CC}" srcOrd="1" destOrd="0" presId="urn:microsoft.com/office/officeart/2008/layout/AccentedPicture"/>
    <dgm:cxn modelId="{5A2B2AB0-C5D4-4DD6-82C2-AFBE94F8CC94}" type="presParOf" srcId="{6794ABE1-589E-40ED-B816-2F19E5E9E2DF}" destId="{AA7721F5-C069-4B63-BDE7-D429B16AEB97}" srcOrd="2" destOrd="0" presId="urn:microsoft.com/office/officeart/2008/layout/AccentedPicture"/>
    <dgm:cxn modelId="{0F6D0B08-214E-4507-A81A-D51D8C6053B6}" type="presParOf" srcId="{AA7721F5-C069-4B63-BDE7-D429B16AEB97}" destId="{75F5D0B4-BFFC-429B-84F6-5FADBA71CEFF}" srcOrd="0" destOrd="0" presId="urn:microsoft.com/office/officeart/2008/layout/AccentedPicture"/>
    <dgm:cxn modelId="{77765E28-FBD3-4E15-9CA6-F51AA5ECA910}" type="presParOf" srcId="{4507C102-605B-42C9-9343-7E0C9530B277}" destId="{33AE88E5-9059-4A2F-BD5F-39D9536406E6}" srcOrd="3" destOrd="0" presId="urn:microsoft.com/office/officeart/2008/layout/AccentedPicture"/>
    <dgm:cxn modelId="{177A5BD3-9353-498B-851E-64983B2B44C6}" type="presParOf" srcId="{33AE88E5-9059-4A2F-BD5F-39D9536406E6}" destId="{86B414AD-10A9-4130-8B7F-EE7BAE0D468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277A4-DD5A-4DEB-B06F-C124BC77885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8C63A8A-65FB-4131-8419-A542113C8598}">
      <dgm:prSet phldrT="[Texto]"/>
      <dgm:spPr/>
      <dgm:t>
        <a:bodyPr/>
        <a:lstStyle/>
        <a:p>
          <a:r>
            <a:rPr lang="es-ES" dirty="0" smtClean="0"/>
            <a:t>No utilizar RSS propias / crear  nuevos perfiles, email y número telefónico.</a:t>
          </a:r>
          <a:endParaRPr lang="es-ES" dirty="0"/>
        </a:p>
      </dgm:t>
    </dgm:pt>
    <dgm:pt modelId="{9CB5C223-94C1-4D4D-8CFE-5E216E202337}" type="parTrans" cxnId="{F19C15F3-2C3B-4BE5-A097-E94D0CBB36A3}">
      <dgm:prSet/>
      <dgm:spPr/>
      <dgm:t>
        <a:bodyPr/>
        <a:lstStyle/>
        <a:p>
          <a:endParaRPr lang="es-ES"/>
        </a:p>
      </dgm:t>
    </dgm:pt>
    <dgm:pt modelId="{BCFBB2B8-2358-48BC-8F65-0A0AEC460423}" type="sibTrans" cxnId="{F19C15F3-2C3B-4BE5-A097-E94D0CBB36A3}">
      <dgm:prSet/>
      <dgm:spPr/>
      <dgm:t>
        <a:bodyPr/>
        <a:lstStyle/>
        <a:p>
          <a:endParaRPr lang="es-ES"/>
        </a:p>
      </dgm:t>
    </dgm:pt>
    <dgm:pt modelId="{C46FAA29-D914-4A4D-A555-1E72D63662A4}">
      <dgm:prSet phldrT="[Texto]"/>
      <dgm:spPr/>
      <dgm:t>
        <a:bodyPr/>
        <a:lstStyle/>
        <a:p>
          <a:r>
            <a:rPr lang="es-ES" dirty="0" smtClean="0"/>
            <a:t>De ser posible utilizar VPN / máquinas virtuales.</a:t>
          </a:r>
          <a:endParaRPr lang="es-ES" dirty="0"/>
        </a:p>
      </dgm:t>
    </dgm:pt>
    <dgm:pt modelId="{16924F57-F12D-4D00-8011-AEE757D5E138}" type="parTrans" cxnId="{62700380-60D4-4EF3-B9D6-2F7108755EB1}">
      <dgm:prSet/>
      <dgm:spPr/>
      <dgm:t>
        <a:bodyPr/>
        <a:lstStyle/>
        <a:p>
          <a:endParaRPr lang="es-ES"/>
        </a:p>
      </dgm:t>
    </dgm:pt>
    <dgm:pt modelId="{A01EAA6C-3941-498E-ADF9-F5D5731EA37A}" type="sibTrans" cxnId="{62700380-60D4-4EF3-B9D6-2F7108755EB1}">
      <dgm:prSet/>
      <dgm:spPr/>
      <dgm:t>
        <a:bodyPr/>
        <a:lstStyle/>
        <a:p>
          <a:endParaRPr lang="es-ES"/>
        </a:p>
      </dgm:t>
    </dgm:pt>
    <dgm:pt modelId="{7D4DE353-019C-4690-8B67-0C07C4E47147}">
      <dgm:prSet phldrT="[Texto]"/>
      <dgm:spPr/>
      <dgm:t>
        <a:bodyPr/>
        <a:lstStyle/>
        <a:p>
          <a:r>
            <a:rPr lang="es-ES" dirty="0" smtClean="0"/>
            <a:t>De preferencia utilizar Mozilla o </a:t>
          </a:r>
          <a:r>
            <a:rPr lang="es-ES" dirty="0" err="1" smtClean="0"/>
            <a:t>Brave</a:t>
          </a:r>
          <a:r>
            <a:rPr lang="es-ES" dirty="0" smtClean="0"/>
            <a:t> como navegador web.</a:t>
          </a:r>
          <a:endParaRPr lang="es-ES" dirty="0"/>
        </a:p>
      </dgm:t>
    </dgm:pt>
    <dgm:pt modelId="{272F43F6-F5BB-4146-8C38-8F0B2D080872}" type="parTrans" cxnId="{681E5464-0895-433A-BF54-F1CE56D04EFE}">
      <dgm:prSet/>
      <dgm:spPr/>
      <dgm:t>
        <a:bodyPr/>
        <a:lstStyle/>
        <a:p>
          <a:endParaRPr lang="es-ES"/>
        </a:p>
      </dgm:t>
    </dgm:pt>
    <dgm:pt modelId="{211B60DB-D487-46B7-BFAC-595D38BE1DBD}" type="sibTrans" cxnId="{681E5464-0895-433A-BF54-F1CE56D04EFE}">
      <dgm:prSet/>
      <dgm:spPr/>
      <dgm:t>
        <a:bodyPr/>
        <a:lstStyle/>
        <a:p>
          <a:endParaRPr lang="es-ES"/>
        </a:p>
      </dgm:t>
    </dgm:pt>
    <dgm:pt modelId="{58B9906F-2818-40E7-B92E-CB6D4247DD82}">
      <dgm:prSet phldrT="[Texto]"/>
      <dgm:spPr/>
      <dgm:t>
        <a:bodyPr/>
        <a:lstStyle/>
        <a:p>
          <a:r>
            <a:rPr lang="es-ES" dirty="0" smtClean="0"/>
            <a:t>No interactuar con los investigados o su entorno ( eso es tarea de un agente encubierto)</a:t>
          </a:r>
          <a:endParaRPr lang="es-ES" dirty="0"/>
        </a:p>
      </dgm:t>
    </dgm:pt>
    <dgm:pt modelId="{4ABC1B90-F267-4C92-8A2D-D5B0F66A1F72}" type="parTrans" cxnId="{4F0E71DE-6DD4-41C1-9D47-4595A7057A07}">
      <dgm:prSet/>
      <dgm:spPr/>
      <dgm:t>
        <a:bodyPr/>
        <a:lstStyle/>
        <a:p>
          <a:endParaRPr lang="es-ES"/>
        </a:p>
      </dgm:t>
    </dgm:pt>
    <dgm:pt modelId="{BCDDE6CE-08BE-4DA9-8BF1-8A3002C9C7C5}" type="sibTrans" cxnId="{4F0E71DE-6DD4-41C1-9D47-4595A7057A07}">
      <dgm:prSet/>
      <dgm:spPr/>
      <dgm:t>
        <a:bodyPr/>
        <a:lstStyle/>
        <a:p>
          <a:endParaRPr lang="es-ES"/>
        </a:p>
      </dgm:t>
    </dgm:pt>
    <dgm:pt modelId="{C7B90C5C-1D71-401F-8F3E-02700FEA1DB8}" type="pres">
      <dgm:prSet presAssocID="{40A277A4-DD5A-4DEB-B06F-C124BC7788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B789CB-DC42-4FF5-B19D-40486E6E4651}" type="pres">
      <dgm:prSet presAssocID="{B8C63A8A-65FB-4131-8419-A542113C8598}" presName="parentLin" presStyleCnt="0"/>
      <dgm:spPr/>
    </dgm:pt>
    <dgm:pt modelId="{8869C60E-6461-4BDD-937C-CF3FD66F9DAC}" type="pres">
      <dgm:prSet presAssocID="{B8C63A8A-65FB-4131-8419-A542113C859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78B8AE6-D89B-445F-81E2-5E2D63302908}" type="pres">
      <dgm:prSet presAssocID="{B8C63A8A-65FB-4131-8419-A542113C859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1E21A-3ABC-4791-92A7-6BFCF461890A}" type="pres">
      <dgm:prSet presAssocID="{B8C63A8A-65FB-4131-8419-A542113C8598}" presName="negativeSpace" presStyleCnt="0"/>
      <dgm:spPr/>
    </dgm:pt>
    <dgm:pt modelId="{4A2C1F54-993A-45E8-9DE2-A6D9EEB67B0C}" type="pres">
      <dgm:prSet presAssocID="{B8C63A8A-65FB-4131-8419-A542113C8598}" presName="childText" presStyleLbl="conFgAcc1" presStyleIdx="0" presStyleCnt="4">
        <dgm:presLayoutVars>
          <dgm:bulletEnabled val="1"/>
        </dgm:presLayoutVars>
      </dgm:prSet>
      <dgm:spPr/>
    </dgm:pt>
    <dgm:pt modelId="{88B0EB89-1F0E-460F-8651-8F163A9B0619}" type="pres">
      <dgm:prSet presAssocID="{BCFBB2B8-2358-48BC-8F65-0A0AEC460423}" presName="spaceBetweenRectangles" presStyleCnt="0"/>
      <dgm:spPr/>
    </dgm:pt>
    <dgm:pt modelId="{C634251F-D04C-4CD3-BF2C-E3E709E1865A}" type="pres">
      <dgm:prSet presAssocID="{C46FAA29-D914-4A4D-A555-1E72D63662A4}" presName="parentLin" presStyleCnt="0"/>
      <dgm:spPr/>
    </dgm:pt>
    <dgm:pt modelId="{EA7BBD09-8785-43E9-B1B4-87B8D2DD4575}" type="pres">
      <dgm:prSet presAssocID="{C46FAA29-D914-4A4D-A555-1E72D63662A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5859C8C-ED83-447D-B72C-17FBB8767254}" type="pres">
      <dgm:prSet presAssocID="{C46FAA29-D914-4A4D-A555-1E72D63662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10DBA-BF6A-4E9C-8E2A-8ABC050496E7}" type="pres">
      <dgm:prSet presAssocID="{C46FAA29-D914-4A4D-A555-1E72D63662A4}" presName="negativeSpace" presStyleCnt="0"/>
      <dgm:spPr/>
    </dgm:pt>
    <dgm:pt modelId="{7FD763DB-3E3D-4EA6-A042-896C019AB813}" type="pres">
      <dgm:prSet presAssocID="{C46FAA29-D914-4A4D-A555-1E72D63662A4}" presName="childText" presStyleLbl="conFgAcc1" presStyleIdx="1" presStyleCnt="4">
        <dgm:presLayoutVars>
          <dgm:bulletEnabled val="1"/>
        </dgm:presLayoutVars>
      </dgm:prSet>
      <dgm:spPr/>
    </dgm:pt>
    <dgm:pt modelId="{BA91CFC9-698B-4A9E-8444-019578C6A5CA}" type="pres">
      <dgm:prSet presAssocID="{A01EAA6C-3941-498E-ADF9-F5D5731EA37A}" presName="spaceBetweenRectangles" presStyleCnt="0"/>
      <dgm:spPr/>
    </dgm:pt>
    <dgm:pt modelId="{A65786AA-11B5-4047-A5EA-C6FA9E573867}" type="pres">
      <dgm:prSet presAssocID="{7D4DE353-019C-4690-8B67-0C07C4E47147}" presName="parentLin" presStyleCnt="0"/>
      <dgm:spPr/>
    </dgm:pt>
    <dgm:pt modelId="{2AFE6A07-BB4D-43BA-B7CD-DE0AF6C07480}" type="pres">
      <dgm:prSet presAssocID="{7D4DE353-019C-4690-8B67-0C07C4E47147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5186139B-241F-4F00-AB11-FA50139442D5}" type="pres">
      <dgm:prSet presAssocID="{7D4DE353-019C-4690-8B67-0C07C4E471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B30C68-29BD-4F71-A8C0-9CAF6CFD8F75}" type="pres">
      <dgm:prSet presAssocID="{7D4DE353-019C-4690-8B67-0C07C4E47147}" presName="negativeSpace" presStyleCnt="0"/>
      <dgm:spPr/>
    </dgm:pt>
    <dgm:pt modelId="{AFCC60F2-9A74-41B1-9866-B83883D4E340}" type="pres">
      <dgm:prSet presAssocID="{7D4DE353-019C-4690-8B67-0C07C4E47147}" presName="childText" presStyleLbl="conFgAcc1" presStyleIdx="2" presStyleCnt="4">
        <dgm:presLayoutVars>
          <dgm:bulletEnabled val="1"/>
        </dgm:presLayoutVars>
      </dgm:prSet>
      <dgm:spPr/>
    </dgm:pt>
    <dgm:pt modelId="{34A57EE3-221E-4E5D-B2BA-6705961D799E}" type="pres">
      <dgm:prSet presAssocID="{211B60DB-D487-46B7-BFAC-595D38BE1DBD}" presName="spaceBetweenRectangles" presStyleCnt="0"/>
      <dgm:spPr/>
    </dgm:pt>
    <dgm:pt modelId="{AAEC4C27-A1B6-4800-88ED-D87E0BD19897}" type="pres">
      <dgm:prSet presAssocID="{58B9906F-2818-40E7-B92E-CB6D4247DD82}" presName="parentLin" presStyleCnt="0"/>
      <dgm:spPr/>
    </dgm:pt>
    <dgm:pt modelId="{9CC060ED-658B-4B45-BED6-C4FFA0AE4B2B}" type="pres">
      <dgm:prSet presAssocID="{58B9906F-2818-40E7-B92E-CB6D4247DD82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7D067FFA-0B28-4D38-AE66-312DCD8482F8}" type="pres">
      <dgm:prSet presAssocID="{58B9906F-2818-40E7-B92E-CB6D4247DD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D55E4-14B2-4FE4-8A87-4C96BBE4751A}" type="pres">
      <dgm:prSet presAssocID="{58B9906F-2818-40E7-B92E-CB6D4247DD82}" presName="negativeSpace" presStyleCnt="0"/>
      <dgm:spPr/>
    </dgm:pt>
    <dgm:pt modelId="{9F789350-DABF-4D64-898B-B655D60C9DB4}" type="pres">
      <dgm:prSet presAssocID="{58B9906F-2818-40E7-B92E-CB6D4247DD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2700380-60D4-4EF3-B9D6-2F7108755EB1}" srcId="{40A277A4-DD5A-4DEB-B06F-C124BC77885D}" destId="{C46FAA29-D914-4A4D-A555-1E72D63662A4}" srcOrd="1" destOrd="0" parTransId="{16924F57-F12D-4D00-8011-AEE757D5E138}" sibTransId="{A01EAA6C-3941-498E-ADF9-F5D5731EA37A}"/>
    <dgm:cxn modelId="{19E03565-23AE-4691-BB05-6B30F35C978B}" type="presOf" srcId="{C46FAA29-D914-4A4D-A555-1E72D63662A4}" destId="{D5859C8C-ED83-447D-B72C-17FBB8767254}" srcOrd="1" destOrd="0" presId="urn:microsoft.com/office/officeart/2005/8/layout/list1"/>
    <dgm:cxn modelId="{A22CDDE9-FB10-4F42-9823-D13621CB1490}" type="presOf" srcId="{58B9906F-2818-40E7-B92E-CB6D4247DD82}" destId="{7D067FFA-0B28-4D38-AE66-312DCD8482F8}" srcOrd="1" destOrd="0" presId="urn:microsoft.com/office/officeart/2005/8/layout/list1"/>
    <dgm:cxn modelId="{9A28654C-E4A3-48B2-8056-E248D4CEF609}" type="presOf" srcId="{58B9906F-2818-40E7-B92E-CB6D4247DD82}" destId="{9CC060ED-658B-4B45-BED6-C4FFA0AE4B2B}" srcOrd="0" destOrd="0" presId="urn:microsoft.com/office/officeart/2005/8/layout/list1"/>
    <dgm:cxn modelId="{A5BD55E8-A1E8-48E0-BA90-7662ACEAE890}" type="presOf" srcId="{C46FAA29-D914-4A4D-A555-1E72D63662A4}" destId="{EA7BBD09-8785-43E9-B1B4-87B8D2DD4575}" srcOrd="0" destOrd="0" presId="urn:microsoft.com/office/officeart/2005/8/layout/list1"/>
    <dgm:cxn modelId="{F19C15F3-2C3B-4BE5-A097-E94D0CBB36A3}" srcId="{40A277A4-DD5A-4DEB-B06F-C124BC77885D}" destId="{B8C63A8A-65FB-4131-8419-A542113C8598}" srcOrd="0" destOrd="0" parTransId="{9CB5C223-94C1-4D4D-8CFE-5E216E202337}" sibTransId="{BCFBB2B8-2358-48BC-8F65-0A0AEC460423}"/>
    <dgm:cxn modelId="{86350D82-C139-49BB-990E-72F866799A24}" type="presOf" srcId="{40A277A4-DD5A-4DEB-B06F-C124BC77885D}" destId="{C7B90C5C-1D71-401F-8F3E-02700FEA1DB8}" srcOrd="0" destOrd="0" presId="urn:microsoft.com/office/officeart/2005/8/layout/list1"/>
    <dgm:cxn modelId="{34437D20-FE41-4B6A-8462-E3101BA71F4C}" type="presOf" srcId="{B8C63A8A-65FB-4131-8419-A542113C8598}" destId="{B78B8AE6-D89B-445F-81E2-5E2D63302908}" srcOrd="1" destOrd="0" presId="urn:microsoft.com/office/officeart/2005/8/layout/list1"/>
    <dgm:cxn modelId="{4F0E71DE-6DD4-41C1-9D47-4595A7057A07}" srcId="{40A277A4-DD5A-4DEB-B06F-C124BC77885D}" destId="{58B9906F-2818-40E7-B92E-CB6D4247DD82}" srcOrd="3" destOrd="0" parTransId="{4ABC1B90-F267-4C92-8A2D-D5B0F66A1F72}" sibTransId="{BCDDE6CE-08BE-4DA9-8BF1-8A3002C9C7C5}"/>
    <dgm:cxn modelId="{C8FDA3D3-C412-4708-9A22-D79AF0708101}" type="presOf" srcId="{B8C63A8A-65FB-4131-8419-A542113C8598}" destId="{8869C60E-6461-4BDD-937C-CF3FD66F9DAC}" srcOrd="0" destOrd="0" presId="urn:microsoft.com/office/officeart/2005/8/layout/list1"/>
    <dgm:cxn modelId="{27D1EB6D-DA19-49D3-8615-9376E50F1B72}" type="presOf" srcId="{7D4DE353-019C-4690-8B67-0C07C4E47147}" destId="{5186139B-241F-4F00-AB11-FA50139442D5}" srcOrd="1" destOrd="0" presId="urn:microsoft.com/office/officeart/2005/8/layout/list1"/>
    <dgm:cxn modelId="{681E5464-0895-433A-BF54-F1CE56D04EFE}" srcId="{40A277A4-DD5A-4DEB-B06F-C124BC77885D}" destId="{7D4DE353-019C-4690-8B67-0C07C4E47147}" srcOrd="2" destOrd="0" parTransId="{272F43F6-F5BB-4146-8C38-8F0B2D080872}" sibTransId="{211B60DB-D487-46B7-BFAC-595D38BE1DBD}"/>
    <dgm:cxn modelId="{2960B37F-2262-4ABE-BCB1-D0C819767DFA}" type="presOf" srcId="{7D4DE353-019C-4690-8B67-0C07C4E47147}" destId="{2AFE6A07-BB4D-43BA-B7CD-DE0AF6C07480}" srcOrd="0" destOrd="0" presId="urn:microsoft.com/office/officeart/2005/8/layout/list1"/>
    <dgm:cxn modelId="{7CB26BA0-F08B-4ED8-8FD7-49D1211EEC48}" type="presParOf" srcId="{C7B90C5C-1D71-401F-8F3E-02700FEA1DB8}" destId="{43B789CB-DC42-4FF5-B19D-40486E6E4651}" srcOrd="0" destOrd="0" presId="urn:microsoft.com/office/officeart/2005/8/layout/list1"/>
    <dgm:cxn modelId="{2A21A32A-B49E-4191-9C3E-BC4BC56F98A2}" type="presParOf" srcId="{43B789CB-DC42-4FF5-B19D-40486E6E4651}" destId="{8869C60E-6461-4BDD-937C-CF3FD66F9DAC}" srcOrd="0" destOrd="0" presId="urn:microsoft.com/office/officeart/2005/8/layout/list1"/>
    <dgm:cxn modelId="{9728F5F9-FCB5-4554-8636-B0A6126F0F0E}" type="presParOf" srcId="{43B789CB-DC42-4FF5-B19D-40486E6E4651}" destId="{B78B8AE6-D89B-445F-81E2-5E2D63302908}" srcOrd="1" destOrd="0" presId="urn:microsoft.com/office/officeart/2005/8/layout/list1"/>
    <dgm:cxn modelId="{37520839-8360-42C2-BFEE-C9681E699AC4}" type="presParOf" srcId="{C7B90C5C-1D71-401F-8F3E-02700FEA1DB8}" destId="{D331E21A-3ABC-4791-92A7-6BFCF461890A}" srcOrd="1" destOrd="0" presId="urn:microsoft.com/office/officeart/2005/8/layout/list1"/>
    <dgm:cxn modelId="{167A0211-D362-4623-8793-1FA9952270D5}" type="presParOf" srcId="{C7B90C5C-1D71-401F-8F3E-02700FEA1DB8}" destId="{4A2C1F54-993A-45E8-9DE2-A6D9EEB67B0C}" srcOrd="2" destOrd="0" presId="urn:microsoft.com/office/officeart/2005/8/layout/list1"/>
    <dgm:cxn modelId="{AFBFFD2D-D023-429E-B243-C76A66CF8BC3}" type="presParOf" srcId="{C7B90C5C-1D71-401F-8F3E-02700FEA1DB8}" destId="{88B0EB89-1F0E-460F-8651-8F163A9B0619}" srcOrd="3" destOrd="0" presId="urn:microsoft.com/office/officeart/2005/8/layout/list1"/>
    <dgm:cxn modelId="{70A2C2AC-B9BF-476D-B46F-348BF55053CC}" type="presParOf" srcId="{C7B90C5C-1D71-401F-8F3E-02700FEA1DB8}" destId="{C634251F-D04C-4CD3-BF2C-E3E709E1865A}" srcOrd="4" destOrd="0" presId="urn:microsoft.com/office/officeart/2005/8/layout/list1"/>
    <dgm:cxn modelId="{0C077FC0-8D81-475E-BAB8-A17E732ED90D}" type="presParOf" srcId="{C634251F-D04C-4CD3-BF2C-E3E709E1865A}" destId="{EA7BBD09-8785-43E9-B1B4-87B8D2DD4575}" srcOrd="0" destOrd="0" presId="urn:microsoft.com/office/officeart/2005/8/layout/list1"/>
    <dgm:cxn modelId="{3BB8ACDD-9B78-427A-9962-5D7CB9985996}" type="presParOf" srcId="{C634251F-D04C-4CD3-BF2C-E3E709E1865A}" destId="{D5859C8C-ED83-447D-B72C-17FBB8767254}" srcOrd="1" destOrd="0" presId="urn:microsoft.com/office/officeart/2005/8/layout/list1"/>
    <dgm:cxn modelId="{DA4FE552-A127-48BF-A965-37C0CA36A96C}" type="presParOf" srcId="{C7B90C5C-1D71-401F-8F3E-02700FEA1DB8}" destId="{50110DBA-BF6A-4E9C-8E2A-8ABC050496E7}" srcOrd="5" destOrd="0" presId="urn:microsoft.com/office/officeart/2005/8/layout/list1"/>
    <dgm:cxn modelId="{22959135-307A-45BD-8940-B4103AE5EF6B}" type="presParOf" srcId="{C7B90C5C-1D71-401F-8F3E-02700FEA1DB8}" destId="{7FD763DB-3E3D-4EA6-A042-896C019AB813}" srcOrd="6" destOrd="0" presId="urn:microsoft.com/office/officeart/2005/8/layout/list1"/>
    <dgm:cxn modelId="{2DE97574-9B0E-42C1-92B1-A2F4B23EB5C4}" type="presParOf" srcId="{C7B90C5C-1D71-401F-8F3E-02700FEA1DB8}" destId="{BA91CFC9-698B-4A9E-8444-019578C6A5CA}" srcOrd="7" destOrd="0" presId="urn:microsoft.com/office/officeart/2005/8/layout/list1"/>
    <dgm:cxn modelId="{8C2D1C54-8D2E-4981-9C24-915828B7C46D}" type="presParOf" srcId="{C7B90C5C-1D71-401F-8F3E-02700FEA1DB8}" destId="{A65786AA-11B5-4047-A5EA-C6FA9E573867}" srcOrd="8" destOrd="0" presId="urn:microsoft.com/office/officeart/2005/8/layout/list1"/>
    <dgm:cxn modelId="{7AC371E1-1A9C-4C3A-9600-7EC26DC9A012}" type="presParOf" srcId="{A65786AA-11B5-4047-A5EA-C6FA9E573867}" destId="{2AFE6A07-BB4D-43BA-B7CD-DE0AF6C07480}" srcOrd="0" destOrd="0" presId="urn:microsoft.com/office/officeart/2005/8/layout/list1"/>
    <dgm:cxn modelId="{78E6416D-3118-4D3F-AC61-43F179067E0E}" type="presParOf" srcId="{A65786AA-11B5-4047-A5EA-C6FA9E573867}" destId="{5186139B-241F-4F00-AB11-FA50139442D5}" srcOrd="1" destOrd="0" presId="urn:microsoft.com/office/officeart/2005/8/layout/list1"/>
    <dgm:cxn modelId="{2B995D9B-6070-4513-A149-91C708D178AD}" type="presParOf" srcId="{C7B90C5C-1D71-401F-8F3E-02700FEA1DB8}" destId="{30B30C68-29BD-4F71-A8C0-9CAF6CFD8F75}" srcOrd="9" destOrd="0" presId="urn:microsoft.com/office/officeart/2005/8/layout/list1"/>
    <dgm:cxn modelId="{328B2CAE-141F-41B1-905C-740A83F56E0F}" type="presParOf" srcId="{C7B90C5C-1D71-401F-8F3E-02700FEA1DB8}" destId="{AFCC60F2-9A74-41B1-9866-B83883D4E340}" srcOrd="10" destOrd="0" presId="urn:microsoft.com/office/officeart/2005/8/layout/list1"/>
    <dgm:cxn modelId="{FD767FE4-3FBF-4A6E-85E8-F785B06AB8D7}" type="presParOf" srcId="{C7B90C5C-1D71-401F-8F3E-02700FEA1DB8}" destId="{34A57EE3-221E-4E5D-B2BA-6705961D799E}" srcOrd="11" destOrd="0" presId="urn:microsoft.com/office/officeart/2005/8/layout/list1"/>
    <dgm:cxn modelId="{C63B043F-EA48-4BDD-9753-D24502F7399B}" type="presParOf" srcId="{C7B90C5C-1D71-401F-8F3E-02700FEA1DB8}" destId="{AAEC4C27-A1B6-4800-88ED-D87E0BD19897}" srcOrd="12" destOrd="0" presId="urn:microsoft.com/office/officeart/2005/8/layout/list1"/>
    <dgm:cxn modelId="{49DE6B4B-D03E-4AFB-B442-4E75E6C4CACE}" type="presParOf" srcId="{AAEC4C27-A1B6-4800-88ED-D87E0BD19897}" destId="{9CC060ED-658B-4B45-BED6-C4FFA0AE4B2B}" srcOrd="0" destOrd="0" presId="urn:microsoft.com/office/officeart/2005/8/layout/list1"/>
    <dgm:cxn modelId="{49A849E1-2402-4CCD-A9DA-165226017C9B}" type="presParOf" srcId="{AAEC4C27-A1B6-4800-88ED-D87E0BD19897}" destId="{7D067FFA-0B28-4D38-AE66-312DCD8482F8}" srcOrd="1" destOrd="0" presId="urn:microsoft.com/office/officeart/2005/8/layout/list1"/>
    <dgm:cxn modelId="{C5FF3222-0FEF-4026-8358-6B17CF974407}" type="presParOf" srcId="{C7B90C5C-1D71-401F-8F3E-02700FEA1DB8}" destId="{BEDD55E4-14B2-4FE4-8A87-4C96BBE4751A}" srcOrd="13" destOrd="0" presId="urn:microsoft.com/office/officeart/2005/8/layout/list1"/>
    <dgm:cxn modelId="{861A2DAA-80A1-4390-8229-D578FCA837C4}" type="presParOf" srcId="{C7B90C5C-1D71-401F-8F3E-02700FEA1DB8}" destId="{9F789350-DABF-4D64-898B-B655D60C9D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E4FFF9-EECD-452A-AB53-F574A5F29FE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A0674A-56E7-452A-BAD9-8BD53FFD704F}">
      <dgm:prSet phldrT="[Texto]"/>
      <dgm:spPr/>
      <dgm:t>
        <a:bodyPr/>
        <a:lstStyle/>
        <a:p>
          <a:r>
            <a:rPr lang="es-ES" dirty="0" smtClean="0"/>
            <a:t>En la web puede encontrarse evidencia que permita establecer relaciones societarias o personales y descubrir posibles testaferros.</a:t>
          </a:r>
          <a:endParaRPr lang="es-ES" dirty="0"/>
        </a:p>
      </dgm:t>
    </dgm:pt>
    <dgm:pt modelId="{0394F0D2-27FC-45A3-9D47-E93636EF8E1F}" type="parTrans" cxnId="{3BE80241-609B-45AC-84F7-FCF657FB0584}">
      <dgm:prSet/>
      <dgm:spPr/>
      <dgm:t>
        <a:bodyPr/>
        <a:lstStyle/>
        <a:p>
          <a:endParaRPr lang="es-ES"/>
        </a:p>
      </dgm:t>
    </dgm:pt>
    <dgm:pt modelId="{C2C8B66D-6C24-4C7E-B108-877F956DE7E2}" type="sibTrans" cxnId="{3BE80241-609B-45AC-84F7-FCF657FB0584}">
      <dgm:prSet/>
      <dgm:spPr/>
      <dgm:t>
        <a:bodyPr/>
        <a:lstStyle/>
        <a:p>
          <a:endParaRPr lang="es-ES"/>
        </a:p>
      </dgm:t>
    </dgm:pt>
    <dgm:pt modelId="{6E3A85AB-7113-4DC7-BDC9-AACA03B87EA0}">
      <dgm:prSet phldrT="[Texto]"/>
      <dgm:spPr/>
      <dgm:t>
        <a:bodyPr/>
        <a:lstStyle/>
        <a:p>
          <a:r>
            <a:rPr lang="es-ES" dirty="0" smtClean="0"/>
            <a:t>También es útil para desenmascarar empresas y negocios  de fachada sin actividad real.</a:t>
          </a:r>
          <a:endParaRPr lang="es-ES" dirty="0"/>
        </a:p>
      </dgm:t>
    </dgm:pt>
    <dgm:pt modelId="{2205870B-1493-409D-BB96-0A4D52C216B9}" type="parTrans" cxnId="{44EE97CD-C239-44B8-9B56-8584C1635001}">
      <dgm:prSet/>
      <dgm:spPr/>
      <dgm:t>
        <a:bodyPr/>
        <a:lstStyle/>
        <a:p>
          <a:endParaRPr lang="es-ES"/>
        </a:p>
      </dgm:t>
    </dgm:pt>
    <dgm:pt modelId="{07DA4D2F-B7B9-4BD5-A431-A4509256677B}" type="sibTrans" cxnId="{44EE97CD-C239-44B8-9B56-8584C1635001}">
      <dgm:prSet/>
      <dgm:spPr/>
      <dgm:t>
        <a:bodyPr/>
        <a:lstStyle/>
        <a:p>
          <a:endParaRPr lang="es-ES"/>
        </a:p>
      </dgm:t>
    </dgm:pt>
    <dgm:pt modelId="{5ED8EAC2-8637-4A47-93D5-E278BCBE8B59}">
      <dgm:prSet phldrT="[Texto]"/>
      <dgm:spPr/>
      <dgm:t>
        <a:bodyPr/>
        <a:lstStyle/>
        <a:p>
          <a:r>
            <a:rPr lang="es-ES" dirty="0" smtClean="0"/>
            <a:t>Puede identificarse nivel real de ingresos o titularidad de bienes (viajes, fotografías de automóviles, casas, etc.) </a:t>
          </a:r>
          <a:endParaRPr lang="es-ES" dirty="0"/>
        </a:p>
      </dgm:t>
    </dgm:pt>
    <dgm:pt modelId="{45E8E72D-DE8A-4A93-808A-3191E07518AC}" type="parTrans" cxnId="{0A5C865D-EAE5-4B08-8E30-56C737801F12}">
      <dgm:prSet/>
      <dgm:spPr/>
      <dgm:t>
        <a:bodyPr/>
        <a:lstStyle/>
        <a:p>
          <a:endParaRPr lang="es-ES"/>
        </a:p>
      </dgm:t>
    </dgm:pt>
    <dgm:pt modelId="{1EFE9E9C-30A7-4D1F-A27A-4C49EBDF2CF5}" type="sibTrans" cxnId="{0A5C865D-EAE5-4B08-8E30-56C737801F12}">
      <dgm:prSet/>
      <dgm:spPr/>
      <dgm:t>
        <a:bodyPr/>
        <a:lstStyle/>
        <a:p>
          <a:endParaRPr lang="es-ES"/>
        </a:p>
      </dgm:t>
    </dgm:pt>
    <dgm:pt modelId="{D8B8E782-5352-47DB-BCAD-987900388B2D}" type="pres">
      <dgm:prSet presAssocID="{D6E4FFF9-EECD-452A-AB53-F574A5F29F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0130D5-1DC5-4961-A26D-FCDB1DFF619D}" type="pres">
      <dgm:prSet presAssocID="{D6E4FFF9-EECD-452A-AB53-F574A5F29FEF}" presName="bkgdShp" presStyleLbl="alignAccFollowNode1" presStyleIdx="0" presStyleCnt="1"/>
      <dgm:spPr/>
    </dgm:pt>
    <dgm:pt modelId="{2B6C4396-1C6A-4B6F-A3AD-718C2D0AC2D0}" type="pres">
      <dgm:prSet presAssocID="{D6E4FFF9-EECD-452A-AB53-F574A5F29FEF}" presName="linComp" presStyleCnt="0"/>
      <dgm:spPr/>
    </dgm:pt>
    <dgm:pt modelId="{EE35D1BB-F660-474C-824B-575DBB61AA2D}" type="pres">
      <dgm:prSet presAssocID="{37A0674A-56E7-452A-BAD9-8BD53FFD704F}" presName="compNode" presStyleCnt="0"/>
      <dgm:spPr/>
    </dgm:pt>
    <dgm:pt modelId="{ACB55035-0512-4105-BFEE-E8F6136872B2}" type="pres">
      <dgm:prSet presAssocID="{37A0674A-56E7-452A-BAD9-8BD53FFD70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5E55E-886C-43C9-ACCC-CC9247DB0A6E}" type="pres">
      <dgm:prSet presAssocID="{37A0674A-56E7-452A-BAD9-8BD53FFD704F}" presName="invisiNode" presStyleLbl="node1" presStyleIdx="0" presStyleCnt="3"/>
      <dgm:spPr/>
    </dgm:pt>
    <dgm:pt modelId="{3014ED23-A66B-4846-81F1-ECC21751A4B2}" type="pres">
      <dgm:prSet presAssocID="{37A0674A-56E7-452A-BAD9-8BD53FFD704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5E505B27-6DE3-441B-8A24-CF5C8A43D737}" type="pres">
      <dgm:prSet presAssocID="{C2C8B66D-6C24-4C7E-B108-877F956DE7E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929003E-DB77-4081-9F2F-D7B893E5333A}" type="pres">
      <dgm:prSet presAssocID="{6E3A85AB-7113-4DC7-BDC9-AACA03B87EA0}" presName="compNode" presStyleCnt="0"/>
      <dgm:spPr/>
    </dgm:pt>
    <dgm:pt modelId="{1EE20EE9-E120-474D-9F43-EDB7663A255F}" type="pres">
      <dgm:prSet presAssocID="{6E3A85AB-7113-4DC7-BDC9-AACA03B87E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A44AB-71B1-42A9-8925-0DB0FD890D18}" type="pres">
      <dgm:prSet presAssocID="{6E3A85AB-7113-4DC7-BDC9-AACA03B87EA0}" presName="invisiNode" presStyleLbl="node1" presStyleIdx="1" presStyleCnt="3"/>
      <dgm:spPr/>
    </dgm:pt>
    <dgm:pt modelId="{5901FC76-D599-48C8-9E6E-19DBD664F8F7}" type="pres">
      <dgm:prSet presAssocID="{6E3A85AB-7113-4DC7-BDC9-AACA03B87EA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s-ES"/>
        </a:p>
      </dgm:t>
    </dgm:pt>
    <dgm:pt modelId="{8AB74C8F-8BF5-44DA-B4F0-BE4E0F8253F9}" type="pres">
      <dgm:prSet presAssocID="{07DA4D2F-B7B9-4BD5-A431-A4509256677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88F435F-B056-410F-9F95-9E531F9606DB}" type="pres">
      <dgm:prSet presAssocID="{5ED8EAC2-8637-4A47-93D5-E278BCBE8B59}" presName="compNode" presStyleCnt="0"/>
      <dgm:spPr/>
    </dgm:pt>
    <dgm:pt modelId="{B9582C09-884E-43F0-AC6F-58F27DC9DF5C}" type="pres">
      <dgm:prSet presAssocID="{5ED8EAC2-8637-4A47-93D5-E278BCBE8B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0315CF-181B-4710-AA81-916A7954BA51}" type="pres">
      <dgm:prSet presAssocID="{5ED8EAC2-8637-4A47-93D5-E278BCBE8B59}" presName="invisiNode" presStyleLbl="node1" presStyleIdx="2" presStyleCnt="3"/>
      <dgm:spPr/>
    </dgm:pt>
    <dgm:pt modelId="{6A077CF7-A026-4868-A6B9-BC48A50FC3C6}" type="pres">
      <dgm:prSet presAssocID="{5ED8EAC2-8637-4A47-93D5-E278BCBE8B59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</dgm:ptLst>
  <dgm:cxnLst>
    <dgm:cxn modelId="{3BE80241-609B-45AC-84F7-FCF657FB0584}" srcId="{D6E4FFF9-EECD-452A-AB53-F574A5F29FEF}" destId="{37A0674A-56E7-452A-BAD9-8BD53FFD704F}" srcOrd="0" destOrd="0" parTransId="{0394F0D2-27FC-45A3-9D47-E93636EF8E1F}" sibTransId="{C2C8B66D-6C24-4C7E-B108-877F956DE7E2}"/>
    <dgm:cxn modelId="{77E8F6DB-8EEC-4436-A71F-1801B4BD27B7}" type="presOf" srcId="{37A0674A-56E7-452A-BAD9-8BD53FFD704F}" destId="{ACB55035-0512-4105-BFEE-E8F6136872B2}" srcOrd="0" destOrd="0" presId="urn:microsoft.com/office/officeart/2005/8/layout/pList2"/>
    <dgm:cxn modelId="{5D506879-667A-45C7-9AD3-625F4D92DE1C}" type="presOf" srcId="{D6E4FFF9-EECD-452A-AB53-F574A5F29FEF}" destId="{D8B8E782-5352-47DB-BCAD-987900388B2D}" srcOrd="0" destOrd="0" presId="urn:microsoft.com/office/officeart/2005/8/layout/pList2"/>
    <dgm:cxn modelId="{502B9E91-5049-4717-B89C-EB7490302057}" type="presOf" srcId="{C2C8B66D-6C24-4C7E-B108-877F956DE7E2}" destId="{5E505B27-6DE3-441B-8A24-CF5C8A43D737}" srcOrd="0" destOrd="0" presId="urn:microsoft.com/office/officeart/2005/8/layout/pList2"/>
    <dgm:cxn modelId="{44EE97CD-C239-44B8-9B56-8584C1635001}" srcId="{D6E4FFF9-EECD-452A-AB53-F574A5F29FEF}" destId="{6E3A85AB-7113-4DC7-BDC9-AACA03B87EA0}" srcOrd="1" destOrd="0" parTransId="{2205870B-1493-409D-BB96-0A4D52C216B9}" sibTransId="{07DA4D2F-B7B9-4BD5-A431-A4509256677B}"/>
    <dgm:cxn modelId="{C5D6C891-8FC2-49A0-9102-F40914DA3E5A}" type="presOf" srcId="{5ED8EAC2-8637-4A47-93D5-E278BCBE8B59}" destId="{B9582C09-884E-43F0-AC6F-58F27DC9DF5C}" srcOrd="0" destOrd="0" presId="urn:microsoft.com/office/officeart/2005/8/layout/pList2"/>
    <dgm:cxn modelId="{0A5C865D-EAE5-4B08-8E30-56C737801F12}" srcId="{D6E4FFF9-EECD-452A-AB53-F574A5F29FEF}" destId="{5ED8EAC2-8637-4A47-93D5-E278BCBE8B59}" srcOrd="2" destOrd="0" parTransId="{45E8E72D-DE8A-4A93-808A-3191E07518AC}" sibTransId="{1EFE9E9C-30A7-4D1F-A27A-4C49EBDF2CF5}"/>
    <dgm:cxn modelId="{704BF8BB-0139-48DD-A293-A40578CF52CC}" type="presOf" srcId="{6E3A85AB-7113-4DC7-BDC9-AACA03B87EA0}" destId="{1EE20EE9-E120-474D-9F43-EDB7663A255F}" srcOrd="0" destOrd="0" presId="urn:microsoft.com/office/officeart/2005/8/layout/pList2"/>
    <dgm:cxn modelId="{5CF01AD6-5199-4446-AFE3-7A975AEFAE92}" type="presOf" srcId="{07DA4D2F-B7B9-4BD5-A431-A4509256677B}" destId="{8AB74C8F-8BF5-44DA-B4F0-BE4E0F8253F9}" srcOrd="0" destOrd="0" presId="urn:microsoft.com/office/officeart/2005/8/layout/pList2"/>
    <dgm:cxn modelId="{82E7CC79-DC49-421C-B165-90A6A9E1A165}" type="presParOf" srcId="{D8B8E782-5352-47DB-BCAD-987900388B2D}" destId="{630130D5-1DC5-4961-A26D-FCDB1DFF619D}" srcOrd="0" destOrd="0" presId="urn:microsoft.com/office/officeart/2005/8/layout/pList2"/>
    <dgm:cxn modelId="{63157729-27F7-45E7-A259-364B9F79AA00}" type="presParOf" srcId="{D8B8E782-5352-47DB-BCAD-987900388B2D}" destId="{2B6C4396-1C6A-4B6F-A3AD-718C2D0AC2D0}" srcOrd="1" destOrd="0" presId="urn:microsoft.com/office/officeart/2005/8/layout/pList2"/>
    <dgm:cxn modelId="{3243DED1-5B72-4870-B818-D572E21CFEE8}" type="presParOf" srcId="{2B6C4396-1C6A-4B6F-A3AD-718C2D0AC2D0}" destId="{EE35D1BB-F660-474C-824B-575DBB61AA2D}" srcOrd="0" destOrd="0" presId="urn:microsoft.com/office/officeart/2005/8/layout/pList2"/>
    <dgm:cxn modelId="{B1AEFE79-AB25-436C-82BD-5EC5789A1DF0}" type="presParOf" srcId="{EE35D1BB-F660-474C-824B-575DBB61AA2D}" destId="{ACB55035-0512-4105-BFEE-E8F6136872B2}" srcOrd="0" destOrd="0" presId="urn:microsoft.com/office/officeart/2005/8/layout/pList2"/>
    <dgm:cxn modelId="{5C65FD22-CC3A-4952-9E85-C164A69F23FC}" type="presParOf" srcId="{EE35D1BB-F660-474C-824B-575DBB61AA2D}" destId="{E5F5E55E-886C-43C9-ACCC-CC9247DB0A6E}" srcOrd="1" destOrd="0" presId="urn:microsoft.com/office/officeart/2005/8/layout/pList2"/>
    <dgm:cxn modelId="{5E1C060A-0827-4FE8-BC4C-D0F7610142C6}" type="presParOf" srcId="{EE35D1BB-F660-474C-824B-575DBB61AA2D}" destId="{3014ED23-A66B-4846-81F1-ECC21751A4B2}" srcOrd="2" destOrd="0" presId="urn:microsoft.com/office/officeart/2005/8/layout/pList2"/>
    <dgm:cxn modelId="{974D0D7F-424A-48D3-ACDB-AD5A5CF27021}" type="presParOf" srcId="{2B6C4396-1C6A-4B6F-A3AD-718C2D0AC2D0}" destId="{5E505B27-6DE3-441B-8A24-CF5C8A43D737}" srcOrd="1" destOrd="0" presId="urn:microsoft.com/office/officeart/2005/8/layout/pList2"/>
    <dgm:cxn modelId="{91376575-1B55-4DB3-B92D-0867F7FC67F4}" type="presParOf" srcId="{2B6C4396-1C6A-4B6F-A3AD-718C2D0AC2D0}" destId="{6929003E-DB77-4081-9F2F-D7B893E5333A}" srcOrd="2" destOrd="0" presId="urn:microsoft.com/office/officeart/2005/8/layout/pList2"/>
    <dgm:cxn modelId="{246484D9-E4EE-45AA-8CCC-ABA6867815CD}" type="presParOf" srcId="{6929003E-DB77-4081-9F2F-D7B893E5333A}" destId="{1EE20EE9-E120-474D-9F43-EDB7663A255F}" srcOrd="0" destOrd="0" presId="urn:microsoft.com/office/officeart/2005/8/layout/pList2"/>
    <dgm:cxn modelId="{0B8391C7-C75E-4EDD-81C4-36560C346A3F}" type="presParOf" srcId="{6929003E-DB77-4081-9F2F-D7B893E5333A}" destId="{E4AA44AB-71B1-42A9-8925-0DB0FD890D18}" srcOrd="1" destOrd="0" presId="urn:microsoft.com/office/officeart/2005/8/layout/pList2"/>
    <dgm:cxn modelId="{8E9AF146-FB98-43BA-ADA4-97FD12CF256F}" type="presParOf" srcId="{6929003E-DB77-4081-9F2F-D7B893E5333A}" destId="{5901FC76-D599-48C8-9E6E-19DBD664F8F7}" srcOrd="2" destOrd="0" presId="urn:microsoft.com/office/officeart/2005/8/layout/pList2"/>
    <dgm:cxn modelId="{55A2838B-28D4-43BD-ADC8-310CDA0B880C}" type="presParOf" srcId="{2B6C4396-1C6A-4B6F-A3AD-718C2D0AC2D0}" destId="{8AB74C8F-8BF5-44DA-B4F0-BE4E0F8253F9}" srcOrd="3" destOrd="0" presId="urn:microsoft.com/office/officeart/2005/8/layout/pList2"/>
    <dgm:cxn modelId="{A9D15110-2D3F-47D3-9EC4-69828FA557D7}" type="presParOf" srcId="{2B6C4396-1C6A-4B6F-A3AD-718C2D0AC2D0}" destId="{A88F435F-B056-410F-9F95-9E531F9606DB}" srcOrd="4" destOrd="0" presId="urn:microsoft.com/office/officeart/2005/8/layout/pList2"/>
    <dgm:cxn modelId="{08C0F756-D3FF-48A0-B634-5DDCFC5F9F22}" type="presParOf" srcId="{A88F435F-B056-410F-9F95-9E531F9606DB}" destId="{B9582C09-884E-43F0-AC6F-58F27DC9DF5C}" srcOrd="0" destOrd="0" presId="urn:microsoft.com/office/officeart/2005/8/layout/pList2"/>
    <dgm:cxn modelId="{F1CD5FB5-20C2-442C-B03B-8EE9300019A7}" type="presParOf" srcId="{A88F435F-B056-410F-9F95-9E531F9606DB}" destId="{A00315CF-181B-4710-AA81-916A7954BA51}" srcOrd="1" destOrd="0" presId="urn:microsoft.com/office/officeart/2005/8/layout/pList2"/>
    <dgm:cxn modelId="{6736A0E7-1E08-452C-8F9B-B7AE64A00DE7}" type="presParOf" srcId="{A88F435F-B056-410F-9F95-9E531F9606DB}" destId="{6A077CF7-A026-4868-A6B9-BC48A50FC3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544E3D-4701-4997-9B1A-3809D38C6A6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7C94BF-D917-4EB1-8C5F-C5C4146CF990}">
      <dgm:prSet phldrT="[Texto]"/>
      <dgm:spPr/>
      <dgm:t>
        <a:bodyPr/>
        <a:lstStyle/>
        <a:p>
          <a:r>
            <a:rPr lang="es-ES" dirty="0" smtClean="0"/>
            <a:t>AML TOOLBOX</a:t>
          </a:r>
          <a:endParaRPr lang="es-ES" dirty="0"/>
        </a:p>
      </dgm:t>
    </dgm:pt>
    <dgm:pt modelId="{EAA95214-2CE8-4196-A1E2-99AC47C8CC12}" type="parTrans" cxnId="{63590A22-2CD6-45DD-A3D2-C8F4199F2304}">
      <dgm:prSet/>
      <dgm:spPr/>
      <dgm:t>
        <a:bodyPr/>
        <a:lstStyle/>
        <a:p>
          <a:endParaRPr lang="es-ES"/>
        </a:p>
      </dgm:t>
    </dgm:pt>
    <dgm:pt modelId="{B79CD614-B31A-46A7-A269-CEE84E4B3D35}" type="sibTrans" cxnId="{63590A22-2CD6-45DD-A3D2-C8F4199F2304}">
      <dgm:prSet/>
      <dgm:spPr/>
      <dgm:t>
        <a:bodyPr/>
        <a:lstStyle/>
        <a:p>
          <a:endParaRPr lang="es-ES"/>
        </a:p>
      </dgm:t>
    </dgm:pt>
    <dgm:pt modelId="{393FB2A4-C515-41B9-B957-FF69832055E4}">
      <dgm:prSet phldrT="[Texto]"/>
      <dgm:spPr/>
      <dgm:t>
        <a:bodyPr/>
        <a:lstStyle/>
        <a:p>
          <a:r>
            <a:rPr lang="es-ES" dirty="0" smtClean="0"/>
            <a:t>INTEL TECHNIQUES</a:t>
          </a:r>
          <a:endParaRPr lang="es-ES" dirty="0"/>
        </a:p>
      </dgm:t>
    </dgm:pt>
    <dgm:pt modelId="{AF140239-8DC7-415D-B628-17EF999CBE5F}" type="parTrans" cxnId="{4C2E01A5-9CF8-429B-8A2D-74C5D270306E}">
      <dgm:prSet/>
      <dgm:spPr/>
      <dgm:t>
        <a:bodyPr/>
        <a:lstStyle/>
        <a:p>
          <a:endParaRPr lang="es-ES"/>
        </a:p>
      </dgm:t>
    </dgm:pt>
    <dgm:pt modelId="{93151E5C-EC0D-4E42-A312-611A50E443AE}" type="sibTrans" cxnId="{4C2E01A5-9CF8-429B-8A2D-74C5D270306E}">
      <dgm:prSet/>
      <dgm:spPr/>
      <dgm:t>
        <a:bodyPr/>
        <a:lstStyle/>
        <a:p>
          <a:endParaRPr lang="es-ES"/>
        </a:p>
      </dgm:t>
    </dgm:pt>
    <dgm:pt modelId="{CBB16578-679A-43C0-9A97-9980D59C5250}">
      <dgm:prSet phldrT="[Texto]"/>
      <dgm:spPr/>
      <dgm:t>
        <a:bodyPr/>
        <a:lstStyle/>
        <a:p>
          <a:r>
            <a:rPr lang="es-ES" dirty="0" smtClean="0"/>
            <a:t>MALTEGO</a:t>
          </a:r>
          <a:endParaRPr lang="es-ES" dirty="0"/>
        </a:p>
      </dgm:t>
    </dgm:pt>
    <dgm:pt modelId="{CE0284CC-8F89-4776-8F05-20492493DCD6}" type="parTrans" cxnId="{1BA71B26-0681-49B1-9179-034DBF05395C}">
      <dgm:prSet/>
      <dgm:spPr/>
      <dgm:t>
        <a:bodyPr/>
        <a:lstStyle/>
        <a:p>
          <a:endParaRPr lang="es-ES"/>
        </a:p>
      </dgm:t>
    </dgm:pt>
    <dgm:pt modelId="{8324CFC0-DECD-47CC-9DA2-55F9A101DF00}" type="sibTrans" cxnId="{1BA71B26-0681-49B1-9179-034DBF05395C}">
      <dgm:prSet/>
      <dgm:spPr/>
      <dgm:t>
        <a:bodyPr/>
        <a:lstStyle/>
        <a:p>
          <a:endParaRPr lang="es-ES"/>
        </a:p>
      </dgm:t>
    </dgm:pt>
    <dgm:pt modelId="{BBDE514B-EC93-4081-9810-F25F9D4381A0}">
      <dgm:prSet phldrT="[Texto]" phldr="1"/>
      <dgm:spPr/>
      <dgm:t>
        <a:bodyPr/>
        <a:lstStyle/>
        <a:p>
          <a:endParaRPr lang="es-ES" dirty="0"/>
        </a:p>
      </dgm:t>
    </dgm:pt>
    <dgm:pt modelId="{D698B8B9-206B-4B7D-9D3B-58E1C31ABF54}" type="parTrans" cxnId="{2E3BEBD9-FAED-469A-943A-867DEE2E3AD8}">
      <dgm:prSet/>
      <dgm:spPr/>
      <dgm:t>
        <a:bodyPr/>
        <a:lstStyle/>
        <a:p>
          <a:endParaRPr lang="es-ES"/>
        </a:p>
      </dgm:t>
    </dgm:pt>
    <dgm:pt modelId="{0C0D268C-8AFC-44C7-BA3A-39DDCF99DF40}" type="sibTrans" cxnId="{2E3BEBD9-FAED-469A-943A-867DEE2E3AD8}">
      <dgm:prSet/>
      <dgm:spPr/>
      <dgm:t>
        <a:bodyPr/>
        <a:lstStyle/>
        <a:p>
          <a:endParaRPr lang="es-ES"/>
        </a:p>
      </dgm:t>
    </dgm:pt>
    <dgm:pt modelId="{D8983838-7B85-4B19-B4E8-B28FE78EEEE3}">
      <dgm:prSet phldrT="[Texto]"/>
      <dgm:spPr/>
      <dgm:t>
        <a:bodyPr/>
        <a:lstStyle/>
        <a:p>
          <a:endParaRPr lang="es-ES" dirty="0"/>
        </a:p>
      </dgm:t>
    </dgm:pt>
    <dgm:pt modelId="{75269604-9BBE-47EA-B5F5-ED39E186667D}" type="sibTrans" cxnId="{F9F95ADE-A952-423A-B303-41DCB629DDDE}">
      <dgm:prSet/>
      <dgm:spPr/>
      <dgm:t>
        <a:bodyPr/>
        <a:lstStyle/>
        <a:p>
          <a:endParaRPr lang="es-ES"/>
        </a:p>
      </dgm:t>
    </dgm:pt>
    <dgm:pt modelId="{18B6A6C0-71FE-45E1-A039-1B58E9D1D276}" type="parTrans" cxnId="{F9F95ADE-A952-423A-B303-41DCB629DDDE}">
      <dgm:prSet/>
      <dgm:spPr/>
      <dgm:t>
        <a:bodyPr/>
        <a:lstStyle/>
        <a:p>
          <a:endParaRPr lang="es-ES"/>
        </a:p>
      </dgm:t>
    </dgm:pt>
    <dgm:pt modelId="{17AF562E-098F-477C-819F-F605648A1996}">
      <dgm:prSet/>
      <dgm:spPr/>
      <dgm:t>
        <a:bodyPr/>
        <a:lstStyle/>
        <a:p>
          <a:r>
            <a:rPr lang="es-AR" b="0" i="0" smtClean="0"/>
            <a:t>inteltechniques.com/tools/Search.htm</a:t>
          </a:r>
          <a:endParaRPr lang="es-AR"/>
        </a:p>
      </dgm:t>
    </dgm:pt>
    <dgm:pt modelId="{AA432EE1-C2A1-497F-968E-C0DC8020AC62}" type="parTrans" cxnId="{FE5A7894-A2D1-436B-8BC4-E55FDBFD6A4D}">
      <dgm:prSet/>
      <dgm:spPr/>
      <dgm:t>
        <a:bodyPr/>
        <a:lstStyle/>
        <a:p>
          <a:endParaRPr lang="es-ES"/>
        </a:p>
      </dgm:t>
    </dgm:pt>
    <dgm:pt modelId="{993A0842-B802-4F6D-9D77-A34019D4F1E0}" type="sibTrans" cxnId="{FE5A7894-A2D1-436B-8BC4-E55FDBFD6A4D}">
      <dgm:prSet/>
      <dgm:spPr/>
      <dgm:t>
        <a:bodyPr/>
        <a:lstStyle/>
        <a:p>
          <a:endParaRPr lang="es-ES"/>
        </a:p>
      </dgm:t>
    </dgm:pt>
    <dgm:pt modelId="{216E466D-D541-4007-9A72-5F18CB960E1E}">
      <dgm:prSet/>
      <dgm:spPr/>
      <dgm:t>
        <a:bodyPr/>
        <a:lstStyle/>
        <a:p>
          <a:r>
            <a:rPr lang="es-AR" dirty="0" smtClean="0">
              <a:hlinkClick xmlns:r="http://schemas.openxmlformats.org/officeDocument/2006/relationships" r:id="rId1"/>
            </a:rPr>
            <a:t>https://maltego.com</a:t>
          </a:r>
          <a:r>
            <a:rPr lang="es-AR" dirty="0" smtClean="0"/>
            <a:t>    </a:t>
          </a:r>
          <a:endParaRPr lang="es-AR" dirty="0"/>
        </a:p>
      </dgm:t>
    </dgm:pt>
    <dgm:pt modelId="{FED71FB0-A1C3-411E-B413-6BF9E5AD31DA}" type="parTrans" cxnId="{C65317B6-9E89-45F4-9A95-B1913393D542}">
      <dgm:prSet/>
      <dgm:spPr/>
      <dgm:t>
        <a:bodyPr/>
        <a:lstStyle/>
        <a:p>
          <a:endParaRPr lang="es-ES"/>
        </a:p>
      </dgm:t>
    </dgm:pt>
    <dgm:pt modelId="{ED6CFA31-5AF8-4F8A-9D9C-DB3F624604B0}" type="sibTrans" cxnId="{C65317B6-9E89-45F4-9A95-B1913393D542}">
      <dgm:prSet/>
      <dgm:spPr/>
      <dgm:t>
        <a:bodyPr/>
        <a:lstStyle/>
        <a:p>
          <a:endParaRPr lang="es-ES"/>
        </a:p>
      </dgm:t>
    </dgm:pt>
    <dgm:pt modelId="{FA8C30CD-320D-4F21-BB90-690BFB5F537B}">
      <dgm:prSet/>
      <dgm:spPr/>
      <dgm:t>
        <a:bodyPr/>
        <a:lstStyle/>
        <a:p>
          <a:r>
            <a:rPr lang="es-ES" dirty="0" smtClean="0"/>
            <a:t>CIBERPATRULLA</a:t>
          </a:r>
          <a:endParaRPr lang="es-ES" dirty="0"/>
        </a:p>
      </dgm:t>
    </dgm:pt>
    <dgm:pt modelId="{2FB3BF59-531F-4744-B65F-80094F4EC416}" type="parTrans" cxnId="{22C88763-9BE9-4945-8706-CD02F5E4B647}">
      <dgm:prSet/>
      <dgm:spPr/>
      <dgm:t>
        <a:bodyPr/>
        <a:lstStyle/>
        <a:p>
          <a:endParaRPr lang="es-ES"/>
        </a:p>
      </dgm:t>
    </dgm:pt>
    <dgm:pt modelId="{9965E850-CF24-4BE8-9617-D20DAD446D4D}" type="sibTrans" cxnId="{22C88763-9BE9-4945-8706-CD02F5E4B647}">
      <dgm:prSet/>
      <dgm:spPr/>
      <dgm:t>
        <a:bodyPr/>
        <a:lstStyle/>
        <a:p>
          <a:endParaRPr lang="es-ES"/>
        </a:p>
      </dgm:t>
    </dgm:pt>
    <dgm:pt modelId="{C3C75186-89F9-442A-B928-12565083F4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029F3D-A1C3-4C8B-8CB7-A7694DAAE421}" type="parTrans" cxnId="{33320B2A-CDB4-4C8E-90B7-65046F931A0B}">
      <dgm:prSet/>
      <dgm:spPr/>
      <dgm:t>
        <a:bodyPr/>
        <a:lstStyle/>
        <a:p>
          <a:endParaRPr lang="es-ES"/>
        </a:p>
      </dgm:t>
    </dgm:pt>
    <dgm:pt modelId="{E7329BB9-CAF3-48A1-9150-8A47D963BFF2}" type="sibTrans" cxnId="{33320B2A-CDB4-4C8E-90B7-65046F931A0B}">
      <dgm:prSet/>
      <dgm:spPr/>
      <dgm:t>
        <a:bodyPr/>
        <a:lstStyle/>
        <a:p>
          <a:endParaRPr lang="es-ES"/>
        </a:p>
      </dgm:t>
    </dgm:pt>
    <dgm:pt modelId="{C704C6FF-ACC4-49A1-8575-A4BD2558D629}">
      <dgm:prSet/>
      <dgm:spPr/>
      <dgm:t>
        <a:bodyPr/>
        <a:lstStyle/>
        <a:p>
          <a:r>
            <a:rPr lang="es-AR" spc="-1" dirty="0" smtClean="0">
              <a:solidFill>
                <a:schemeClr val="tx1"/>
              </a:solidFill>
              <a:latin typeface="Calibri"/>
              <a:hlinkClick xmlns:r="http://schemas.openxmlformats.org/officeDocument/2006/relationships" r:id="rId2"/>
            </a:rPr>
            <a:t>https://ciberpatrulla.com/links</a:t>
          </a:r>
          <a:r>
            <a:rPr lang="es-AR" spc="-1" dirty="0" smtClean="0">
              <a:solidFill>
                <a:schemeClr val="tx1"/>
              </a:solidFill>
              <a:latin typeface="Calibri"/>
            </a:rPr>
            <a:t>  </a:t>
          </a:r>
          <a:endParaRPr lang="es-AR" dirty="0">
            <a:solidFill>
              <a:schemeClr val="tx1"/>
            </a:solidFill>
          </a:endParaRPr>
        </a:p>
      </dgm:t>
    </dgm:pt>
    <dgm:pt modelId="{5A5B106B-88CC-4347-967E-BAF4288F3DC5}" type="parTrans" cxnId="{EEC6F7DD-58B9-4E4C-99EA-A9724A8EE109}">
      <dgm:prSet/>
      <dgm:spPr/>
      <dgm:t>
        <a:bodyPr/>
        <a:lstStyle/>
        <a:p>
          <a:endParaRPr lang="es-ES"/>
        </a:p>
      </dgm:t>
    </dgm:pt>
    <dgm:pt modelId="{AD21337E-162E-42DC-8AC5-A0DAC03CDA94}" type="sibTrans" cxnId="{EEC6F7DD-58B9-4E4C-99EA-A9724A8EE109}">
      <dgm:prSet/>
      <dgm:spPr/>
      <dgm:t>
        <a:bodyPr/>
        <a:lstStyle/>
        <a:p>
          <a:endParaRPr lang="es-ES"/>
        </a:p>
      </dgm:t>
    </dgm:pt>
    <dgm:pt modelId="{902B6B1B-B17D-4851-9E0D-F0490BFAC4A9}">
      <dgm:prSet/>
      <dgm:spPr/>
      <dgm:t>
        <a:bodyPr/>
        <a:lstStyle/>
        <a:p>
          <a:r>
            <a:rPr lang="es-ES" dirty="0" smtClean="0"/>
            <a:t>AWARE ONLINE</a:t>
          </a:r>
          <a:endParaRPr lang="es-ES" dirty="0"/>
        </a:p>
      </dgm:t>
    </dgm:pt>
    <dgm:pt modelId="{24D06B8C-1069-4781-BAE2-37B7AF97FB87}" type="parTrans" cxnId="{00F100BE-344C-45A2-BBD7-A5ACB239D2DD}">
      <dgm:prSet/>
      <dgm:spPr/>
      <dgm:t>
        <a:bodyPr/>
        <a:lstStyle/>
        <a:p>
          <a:endParaRPr lang="es-ES"/>
        </a:p>
      </dgm:t>
    </dgm:pt>
    <dgm:pt modelId="{83AB3208-BD4F-4EE8-9906-1EA6614514B3}" type="sibTrans" cxnId="{00F100BE-344C-45A2-BBD7-A5ACB239D2DD}">
      <dgm:prSet/>
      <dgm:spPr/>
      <dgm:t>
        <a:bodyPr/>
        <a:lstStyle/>
        <a:p>
          <a:endParaRPr lang="es-ES"/>
        </a:p>
      </dgm:t>
    </dgm:pt>
    <dgm:pt modelId="{B6D35431-D95F-4F41-8B48-88F8830CA0D0}">
      <dgm:prSet/>
      <dgm:spPr/>
      <dgm:t>
        <a:bodyPr/>
        <a:lstStyle/>
        <a:p>
          <a:r>
            <a:rPr lang="es-ES" dirty="0" smtClean="0"/>
            <a:t>www.osintcombine.com/tools</a:t>
          </a:r>
          <a:endParaRPr lang="es-ES" dirty="0"/>
        </a:p>
      </dgm:t>
    </dgm:pt>
    <dgm:pt modelId="{073925C3-4EA6-4E52-B7D4-1435D8089876}" type="parTrans" cxnId="{5D4217A1-0A31-46E7-8E29-8DC05E5E4FC2}">
      <dgm:prSet/>
      <dgm:spPr/>
      <dgm:t>
        <a:bodyPr/>
        <a:lstStyle/>
        <a:p>
          <a:endParaRPr lang="es-ES"/>
        </a:p>
      </dgm:t>
    </dgm:pt>
    <dgm:pt modelId="{39060322-3A33-466D-B945-011438A04F1B}" type="sibTrans" cxnId="{5D4217A1-0A31-46E7-8E29-8DC05E5E4FC2}">
      <dgm:prSet/>
      <dgm:spPr/>
      <dgm:t>
        <a:bodyPr/>
        <a:lstStyle/>
        <a:p>
          <a:endParaRPr lang="es-ES"/>
        </a:p>
      </dgm:t>
    </dgm:pt>
    <dgm:pt modelId="{1CABC28F-115E-4F2F-8989-4A4FD37124A4}">
      <dgm:prSet/>
      <dgm:spPr/>
      <dgm:t>
        <a:bodyPr/>
        <a:lstStyle/>
        <a:p>
          <a:r>
            <a:rPr lang="es-ES" dirty="0" smtClean="0"/>
            <a:t>OSINTCOMBINE</a:t>
          </a:r>
          <a:endParaRPr lang="es-ES" dirty="0"/>
        </a:p>
      </dgm:t>
    </dgm:pt>
    <dgm:pt modelId="{4ECE3166-4AA0-4D5F-A09D-ED63556AD402}" type="parTrans" cxnId="{E59C7308-DEE7-4CAA-ABFF-9BA7DDE2B646}">
      <dgm:prSet/>
      <dgm:spPr/>
      <dgm:t>
        <a:bodyPr/>
        <a:lstStyle/>
        <a:p>
          <a:endParaRPr lang="es-ES"/>
        </a:p>
      </dgm:t>
    </dgm:pt>
    <dgm:pt modelId="{EEB5FB8A-EB70-461F-8DF4-B24262BC06FA}" type="sibTrans" cxnId="{E59C7308-DEE7-4CAA-ABFF-9BA7DDE2B646}">
      <dgm:prSet/>
      <dgm:spPr/>
      <dgm:t>
        <a:bodyPr/>
        <a:lstStyle/>
        <a:p>
          <a:endParaRPr lang="es-ES"/>
        </a:p>
      </dgm:t>
    </dgm:pt>
    <dgm:pt modelId="{D2B1F75E-81A2-4092-8D51-5C1B01A5DC3B}">
      <dgm:prSet/>
      <dgm:spPr/>
      <dgm:t>
        <a:bodyPr/>
        <a:lstStyle/>
        <a:p>
          <a:endParaRPr lang="es-ES"/>
        </a:p>
      </dgm:t>
    </dgm:pt>
    <dgm:pt modelId="{2D914AE3-EE9A-46F4-A52B-73B8FE03BD93}" type="parTrans" cxnId="{E2E162A8-0C9C-4F8C-81E0-906DD35317F4}">
      <dgm:prSet/>
      <dgm:spPr/>
      <dgm:t>
        <a:bodyPr/>
        <a:lstStyle/>
        <a:p>
          <a:endParaRPr lang="es-ES"/>
        </a:p>
      </dgm:t>
    </dgm:pt>
    <dgm:pt modelId="{FE7E9E7D-C322-48C3-A59B-39B1458FE16A}" type="sibTrans" cxnId="{E2E162A8-0C9C-4F8C-81E0-906DD35317F4}">
      <dgm:prSet/>
      <dgm:spPr/>
      <dgm:t>
        <a:bodyPr/>
        <a:lstStyle/>
        <a:p>
          <a:endParaRPr lang="es-ES"/>
        </a:p>
      </dgm:t>
    </dgm:pt>
    <dgm:pt modelId="{F8E21086-D9F6-4048-A9F5-36EC0365C14B}">
      <dgm:prSet/>
      <dgm:spPr/>
      <dgm:t>
        <a:bodyPr/>
        <a:lstStyle/>
        <a:p>
          <a:r>
            <a:rPr lang="es-ES" smtClean="0"/>
            <a:t>www.aware-online.com/en/osint-tools/</a:t>
          </a:r>
          <a:endParaRPr lang="es-ES"/>
        </a:p>
      </dgm:t>
    </dgm:pt>
    <dgm:pt modelId="{75DA7ADC-F642-430C-8FAB-49D1E70C0592}" type="parTrans" cxnId="{AEFE1F8B-2F40-438E-9189-251913B84233}">
      <dgm:prSet/>
      <dgm:spPr/>
      <dgm:t>
        <a:bodyPr/>
        <a:lstStyle/>
        <a:p>
          <a:endParaRPr lang="es-ES"/>
        </a:p>
      </dgm:t>
    </dgm:pt>
    <dgm:pt modelId="{6F12AD59-48B6-457F-8030-AC5213E4B608}" type="sibTrans" cxnId="{AEFE1F8B-2F40-438E-9189-251913B84233}">
      <dgm:prSet/>
      <dgm:spPr/>
      <dgm:t>
        <a:bodyPr/>
        <a:lstStyle/>
        <a:p>
          <a:endParaRPr lang="es-ES"/>
        </a:p>
      </dgm:t>
    </dgm:pt>
    <dgm:pt modelId="{1260BD5E-4EFB-45FF-9C58-DDB9DF2E4B70}">
      <dgm:prSet phldrT="[Texto]"/>
      <dgm:spPr/>
      <dgm:t>
        <a:bodyPr/>
        <a:lstStyle/>
        <a:p>
          <a:endParaRPr lang="es-ES" dirty="0"/>
        </a:p>
      </dgm:t>
    </dgm:pt>
    <dgm:pt modelId="{D3F730CC-51DC-443C-823F-F8C029462C46}" type="sibTrans" cxnId="{619DDC77-1A69-443F-853C-39AFB29B3142}">
      <dgm:prSet/>
      <dgm:spPr/>
      <dgm:t>
        <a:bodyPr/>
        <a:lstStyle/>
        <a:p>
          <a:endParaRPr lang="es-ES"/>
        </a:p>
      </dgm:t>
    </dgm:pt>
    <dgm:pt modelId="{B949E5F7-B8F7-4512-A403-69196042FB24}" type="parTrans" cxnId="{619DDC77-1A69-443F-853C-39AFB29B3142}">
      <dgm:prSet/>
      <dgm:spPr/>
      <dgm:t>
        <a:bodyPr/>
        <a:lstStyle/>
        <a:p>
          <a:endParaRPr lang="es-ES"/>
        </a:p>
      </dgm:t>
    </dgm:pt>
    <dgm:pt modelId="{74A9DA2B-C8EB-477D-8751-9D56B8C284A0}">
      <dgm:prSet/>
      <dgm:spPr/>
      <dgm:t>
        <a:bodyPr/>
        <a:lstStyle/>
        <a:p>
          <a:endParaRPr lang="es-ES" dirty="0"/>
        </a:p>
      </dgm:t>
    </dgm:pt>
    <dgm:pt modelId="{C2F2C1B2-554C-4950-AA36-344F2CD68581}" type="parTrans" cxnId="{01876CF9-2C28-4F8D-AAEF-AC7B34BDFDAE}">
      <dgm:prSet/>
      <dgm:spPr/>
      <dgm:t>
        <a:bodyPr/>
        <a:lstStyle/>
        <a:p>
          <a:endParaRPr lang="es-ES"/>
        </a:p>
      </dgm:t>
    </dgm:pt>
    <dgm:pt modelId="{56C818D2-D12C-44D1-8D75-18F7FEA7FFE1}" type="sibTrans" cxnId="{01876CF9-2C28-4F8D-AAEF-AC7B34BDFDAE}">
      <dgm:prSet/>
      <dgm:spPr/>
      <dgm:t>
        <a:bodyPr/>
        <a:lstStyle/>
        <a:p>
          <a:endParaRPr lang="es-ES"/>
        </a:p>
      </dgm:t>
    </dgm:pt>
    <dgm:pt modelId="{F0D692CA-BC26-4614-900D-EE16F5EDA44F}">
      <dgm:prSet phldrT="[Texto]" phldr="1"/>
      <dgm:spPr/>
      <dgm:t>
        <a:bodyPr/>
        <a:lstStyle/>
        <a:p>
          <a:endParaRPr lang="es-ES" dirty="0"/>
        </a:p>
      </dgm:t>
    </dgm:pt>
    <dgm:pt modelId="{CACE6A96-CD11-4006-AD59-59E41BC1C5DA}" type="sibTrans" cxnId="{2E1F2933-634C-4D66-8CC5-F58B48042371}">
      <dgm:prSet/>
      <dgm:spPr/>
      <dgm:t>
        <a:bodyPr/>
        <a:lstStyle/>
        <a:p>
          <a:endParaRPr lang="es-ES"/>
        </a:p>
      </dgm:t>
    </dgm:pt>
    <dgm:pt modelId="{48C0ABDA-6A26-4C35-AF0D-6617C784A48F}" type="parTrans" cxnId="{2E1F2933-634C-4D66-8CC5-F58B48042371}">
      <dgm:prSet/>
      <dgm:spPr/>
      <dgm:t>
        <a:bodyPr/>
        <a:lstStyle/>
        <a:p>
          <a:endParaRPr lang="es-ES"/>
        </a:p>
      </dgm:t>
    </dgm:pt>
    <dgm:pt modelId="{C45F3292-EEC1-4F4E-B55A-158A2CC00BA8}">
      <dgm:prSet/>
      <dgm:spPr/>
      <dgm:t>
        <a:bodyPr/>
        <a:lstStyle/>
        <a:p>
          <a:r>
            <a:rPr lang="es-AR" spc="-1" dirty="0" smtClean="0">
              <a:solidFill>
                <a:srgbClr val="000000"/>
              </a:solidFill>
              <a:latin typeface="Calibri"/>
            </a:rPr>
            <a:t>https://start.me/p/rxeRqr/aml-toolbox?locale=es </a:t>
          </a:r>
          <a:endParaRPr lang="es-AR" b="0" strike="noStrike" spc="-1" dirty="0">
            <a:latin typeface="Arial"/>
          </a:endParaRPr>
        </a:p>
      </dgm:t>
    </dgm:pt>
    <dgm:pt modelId="{080F049F-82D9-4267-ADDF-FE8A3EAF58E0}" type="sibTrans" cxnId="{F5F8F48E-B271-4CFF-95D0-947CD4C31421}">
      <dgm:prSet/>
      <dgm:spPr/>
      <dgm:t>
        <a:bodyPr/>
        <a:lstStyle/>
        <a:p>
          <a:endParaRPr lang="es-ES"/>
        </a:p>
      </dgm:t>
    </dgm:pt>
    <dgm:pt modelId="{8DEFBD41-4A34-43B5-9AEA-4ADF4345E3EF}" type="parTrans" cxnId="{F5F8F48E-B271-4CFF-95D0-947CD4C31421}">
      <dgm:prSet/>
      <dgm:spPr/>
      <dgm:t>
        <a:bodyPr/>
        <a:lstStyle/>
        <a:p>
          <a:endParaRPr lang="es-ES"/>
        </a:p>
      </dgm:t>
    </dgm:pt>
    <dgm:pt modelId="{D3D6EAD8-E235-4AE8-B510-A59E9775E6D5}" type="pres">
      <dgm:prSet presAssocID="{6E544E3D-4701-4997-9B1A-3809D38C6A60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es-ES"/>
        </a:p>
      </dgm:t>
    </dgm:pt>
    <dgm:pt modelId="{12C696F2-7DAD-445F-B247-534301DCA173}" type="pres">
      <dgm:prSet presAssocID="{8C7C94BF-D917-4EB1-8C5F-C5C4146CF990}" presName="composite" presStyleCnt="0">
        <dgm:presLayoutVars>
          <dgm:chMax val="1"/>
          <dgm:chPref val="1"/>
        </dgm:presLayoutVars>
      </dgm:prSet>
      <dgm:spPr/>
    </dgm:pt>
    <dgm:pt modelId="{5A4AA160-A69B-4146-870A-5B6D47A3B2C8}" type="pres">
      <dgm:prSet presAssocID="{8C7C94BF-D917-4EB1-8C5F-C5C4146CF990}" presName="Accent" presStyleLbl="trAlignAcc1" presStyleIdx="0" presStyleCnt="6">
        <dgm:presLayoutVars>
          <dgm:chMax val="0"/>
          <dgm:chPref val="0"/>
        </dgm:presLayoutVars>
      </dgm:prSet>
      <dgm:spPr/>
    </dgm:pt>
    <dgm:pt modelId="{1156B65D-6CCC-463E-8554-9196C770B5AC}" type="pres">
      <dgm:prSet presAssocID="{8C7C94BF-D917-4EB1-8C5F-C5C4146CF990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s-ES"/>
        </a:p>
      </dgm:t>
    </dgm:pt>
    <dgm:pt modelId="{39439F6D-CC89-40AB-BCA0-E35C5A7C1D0D}" type="pres">
      <dgm:prSet presAssocID="{8C7C94BF-D917-4EB1-8C5F-C5C4146CF990}" presName="ChildComposite" presStyleCnt="0"/>
      <dgm:spPr/>
    </dgm:pt>
    <dgm:pt modelId="{240FD169-A97D-409E-A1F1-59917FC59402}" type="pres">
      <dgm:prSet presAssocID="{8C7C94BF-D917-4EB1-8C5F-C5C4146CF990}" presName="Child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2D7A8-19C1-46E3-8CBF-2C3E65C542F8}" type="pres">
      <dgm:prSet presAssocID="{8C7C94BF-D917-4EB1-8C5F-C5C4146CF990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54892-443E-40F2-828F-15B4190FF8FA}" type="pres">
      <dgm:prSet presAssocID="{B79CD614-B31A-46A7-A269-CEE84E4B3D35}" presName="sibTrans" presStyleCnt="0"/>
      <dgm:spPr/>
    </dgm:pt>
    <dgm:pt modelId="{7509C678-DE26-4597-B8AE-0F0D9527AE4B}" type="pres">
      <dgm:prSet presAssocID="{393FB2A4-C515-41B9-B957-FF69832055E4}" presName="composite" presStyleCnt="0">
        <dgm:presLayoutVars>
          <dgm:chMax val="1"/>
          <dgm:chPref val="1"/>
        </dgm:presLayoutVars>
      </dgm:prSet>
      <dgm:spPr/>
    </dgm:pt>
    <dgm:pt modelId="{6506BB85-53D6-4D80-8242-D1EDE6151E91}" type="pres">
      <dgm:prSet presAssocID="{393FB2A4-C515-41B9-B957-FF69832055E4}" presName="Accent" presStyleLbl="trAlignAcc1" presStyleIdx="1" presStyleCnt="6">
        <dgm:presLayoutVars>
          <dgm:chMax val="0"/>
          <dgm:chPref val="0"/>
        </dgm:presLayoutVars>
      </dgm:prSet>
      <dgm:spPr/>
    </dgm:pt>
    <dgm:pt modelId="{3B82C2D5-C588-4EE2-BC7A-0D1CD4754EE5}" type="pres">
      <dgm:prSet presAssocID="{393FB2A4-C515-41B9-B957-FF69832055E4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6B3431FF-8CCE-4C67-A449-46B125FA0348}" type="pres">
      <dgm:prSet presAssocID="{393FB2A4-C515-41B9-B957-FF69832055E4}" presName="ChildComposite" presStyleCnt="0"/>
      <dgm:spPr/>
    </dgm:pt>
    <dgm:pt modelId="{1B787A27-AE4C-4DFE-91C4-6E78327C80F4}" type="pres">
      <dgm:prSet presAssocID="{393FB2A4-C515-41B9-B957-FF69832055E4}" presName="Child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17C65-4108-4657-96BC-4F54111D6E30}" type="pres">
      <dgm:prSet presAssocID="{393FB2A4-C515-41B9-B957-FF69832055E4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F22D-F869-4713-B5DA-8DE639310276}" type="pres">
      <dgm:prSet presAssocID="{93151E5C-EC0D-4E42-A312-611A50E443AE}" presName="sibTrans" presStyleCnt="0"/>
      <dgm:spPr/>
    </dgm:pt>
    <dgm:pt modelId="{CB8EAF20-99D4-4E3E-B2FC-16F550AB3463}" type="pres">
      <dgm:prSet presAssocID="{CBB16578-679A-43C0-9A97-9980D59C5250}" presName="composite" presStyleCnt="0">
        <dgm:presLayoutVars>
          <dgm:chMax val="1"/>
          <dgm:chPref val="1"/>
        </dgm:presLayoutVars>
      </dgm:prSet>
      <dgm:spPr/>
    </dgm:pt>
    <dgm:pt modelId="{BB6B887E-635D-4910-ABEB-F9DB69937757}" type="pres">
      <dgm:prSet presAssocID="{CBB16578-679A-43C0-9A97-9980D59C5250}" presName="Accent" presStyleLbl="trAlignAcc1" presStyleIdx="2" presStyleCnt="6">
        <dgm:presLayoutVars>
          <dgm:chMax val="0"/>
          <dgm:chPref val="0"/>
        </dgm:presLayoutVars>
      </dgm:prSet>
      <dgm:spPr/>
    </dgm:pt>
    <dgm:pt modelId="{908B5C18-1CEF-4EEC-8C9B-831880259149}" type="pres">
      <dgm:prSet presAssocID="{CBB16578-679A-43C0-9A97-9980D59C5250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s-ES"/>
        </a:p>
      </dgm:t>
    </dgm:pt>
    <dgm:pt modelId="{5893DA8D-6029-445E-934A-31DD33C40D5E}" type="pres">
      <dgm:prSet presAssocID="{CBB16578-679A-43C0-9A97-9980D59C5250}" presName="ChildComposite" presStyleCnt="0"/>
      <dgm:spPr/>
    </dgm:pt>
    <dgm:pt modelId="{49E54EB4-B454-485A-B8BE-202136E38694}" type="pres">
      <dgm:prSet presAssocID="{CBB16578-679A-43C0-9A97-9980D59C5250}" presName="Child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080158-7DE2-4889-B685-CFFCA914692D}" type="pres">
      <dgm:prSet presAssocID="{CBB16578-679A-43C0-9A97-9980D59C5250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F5C18F-9B96-4753-AF48-057EC3163375}" type="pres">
      <dgm:prSet presAssocID="{8324CFC0-DECD-47CC-9DA2-55F9A101DF00}" presName="sibTrans" presStyleCnt="0"/>
      <dgm:spPr/>
    </dgm:pt>
    <dgm:pt modelId="{33E90BED-AC01-4FC9-B221-49B064F044C0}" type="pres">
      <dgm:prSet presAssocID="{FA8C30CD-320D-4F21-BB90-690BFB5F537B}" presName="composite" presStyleCnt="0">
        <dgm:presLayoutVars>
          <dgm:chMax val="1"/>
          <dgm:chPref val="1"/>
        </dgm:presLayoutVars>
      </dgm:prSet>
      <dgm:spPr/>
    </dgm:pt>
    <dgm:pt modelId="{0478508F-BFAB-42A5-87EA-E1B44BE00CC8}" type="pres">
      <dgm:prSet presAssocID="{FA8C30CD-320D-4F21-BB90-690BFB5F537B}" presName="Accent" presStyleLbl="trAlignAcc1" presStyleIdx="3" presStyleCnt="6">
        <dgm:presLayoutVars>
          <dgm:chMax val="0"/>
          <dgm:chPref val="0"/>
        </dgm:presLayoutVars>
      </dgm:prSet>
      <dgm:spPr/>
    </dgm:pt>
    <dgm:pt modelId="{C62F4466-8ECD-4FBB-9D34-CAB4A85DA862}" type="pres">
      <dgm:prSet presAssocID="{FA8C30CD-320D-4F21-BB90-690BFB5F537B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ES"/>
        </a:p>
      </dgm:t>
    </dgm:pt>
    <dgm:pt modelId="{9AC27C65-1362-4681-A702-47CFBC7A42BB}" type="pres">
      <dgm:prSet presAssocID="{FA8C30CD-320D-4F21-BB90-690BFB5F537B}" presName="ChildComposite" presStyleCnt="0"/>
      <dgm:spPr/>
    </dgm:pt>
    <dgm:pt modelId="{5745EBF9-C778-41DD-9C61-AEF6F8861DF0}" type="pres">
      <dgm:prSet presAssocID="{FA8C30CD-320D-4F21-BB90-690BFB5F537B}" presName="Child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CAD5A-C908-43B5-98B6-1D58E9EAEE66}" type="pres">
      <dgm:prSet presAssocID="{FA8C30CD-320D-4F21-BB90-690BFB5F537B}" presName="Parent" presStyleLbl="revTx" presStyleIdx="3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599182-7063-4D99-89AC-D6DADF650FCE}" type="pres">
      <dgm:prSet presAssocID="{9965E850-CF24-4BE8-9617-D20DAD446D4D}" presName="sibTrans" presStyleCnt="0"/>
      <dgm:spPr/>
    </dgm:pt>
    <dgm:pt modelId="{A87B58B9-C374-4442-8C52-DEBE9EB5794B}" type="pres">
      <dgm:prSet presAssocID="{902B6B1B-B17D-4851-9E0D-F0490BFAC4A9}" presName="composite" presStyleCnt="0">
        <dgm:presLayoutVars>
          <dgm:chMax val="1"/>
          <dgm:chPref val="1"/>
        </dgm:presLayoutVars>
      </dgm:prSet>
      <dgm:spPr/>
    </dgm:pt>
    <dgm:pt modelId="{EB2AF9A0-8B0F-4FA2-8EE0-739EE1D0E3B3}" type="pres">
      <dgm:prSet presAssocID="{902B6B1B-B17D-4851-9E0D-F0490BFAC4A9}" presName="Accent" presStyleLbl="trAlignAcc1" presStyleIdx="4" presStyleCnt="6">
        <dgm:presLayoutVars>
          <dgm:chMax val="0"/>
          <dgm:chPref val="0"/>
        </dgm:presLayoutVars>
      </dgm:prSet>
      <dgm:spPr/>
    </dgm:pt>
    <dgm:pt modelId="{0D7E12CE-985A-487C-9AF8-77694386D057}" type="pres">
      <dgm:prSet presAssocID="{902B6B1B-B17D-4851-9E0D-F0490BFAC4A9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S"/>
        </a:p>
      </dgm:t>
    </dgm:pt>
    <dgm:pt modelId="{3EDE36B9-E4B6-4BB7-B401-9EE64DD7DECB}" type="pres">
      <dgm:prSet presAssocID="{902B6B1B-B17D-4851-9E0D-F0490BFAC4A9}" presName="ChildComposite" presStyleCnt="0"/>
      <dgm:spPr/>
    </dgm:pt>
    <dgm:pt modelId="{FC726FFC-55EC-4CF8-BF9F-6ECF79DC0778}" type="pres">
      <dgm:prSet presAssocID="{902B6B1B-B17D-4851-9E0D-F0490BFAC4A9}" presName="Child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945ECB-652A-445D-8E5E-BCA1C677D185}" type="pres">
      <dgm:prSet presAssocID="{902B6B1B-B17D-4851-9E0D-F0490BFAC4A9}" presName="Parent" presStyleLbl="revTx" presStyleIdx="4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C3758-D9CE-424B-8E57-9FCE39CC7DA1}" type="pres">
      <dgm:prSet presAssocID="{83AB3208-BD4F-4EE8-9906-1EA6614514B3}" presName="sibTrans" presStyleCnt="0"/>
      <dgm:spPr/>
    </dgm:pt>
    <dgm:pt modelId="{EE69DE0A-18E2-4A8B-904C-42C9674BDDC3}" type="pres">
      <dgm:prSet presAssocID="{1CABC28F-115E-4F2F-8989-4A4FD37124A4}" presName="composite" presStyleCnt="0">
        <dgm:presLayoutVars>
          <dgm:chMax val="1"/>
          <dgm:chPref val="1"/>
        </dgm:presLayoutVars>
      </dgm:prSet>
      <dgm:spPr/>
    </dgm:pt>
    <dgm:pt modelId="{9B1861D8-6B9C-44E4-BE28-6E0919F1682E}" type="pres">
      <dgm:prSet presAssocID="{1CABC28F-115E-4F2F-8989-4A4FD37124A4}" presName="Accent" presStyleLbl="trAlignAcc1" presStyleIdx="5" presStyleCnt="6">
        <dgm:presLayoutVars>
          <dgm:chMax val="0"/>
          <dgm:chPref val="0"/>
        </dgm:presLayoutVars>
      </dgm:prSet>
      <dgm:spPr/>
    </dgm:pt>
    <dgm:pt modelId="{27EC626D-27BF-4C7D-96A4-D351D569471E}" type="pres">
      <dgm:prSet presAssocID="{1CABC28F-115E-4F2F-8989-4A4FD37124A4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ES"/>
        </a:p>
      </dgm:t>
    </dgm:pt>
    <dgm:pt modelId="{50BF830D-25A7-4214-AF51-9D19F525831D}" type="pres">
      <dgm:prSet presAssocID="{1CABC28F-115E-4F2F-8989-4A4FD37124A4}" presName="ChildComposite" presStyleCnt="0"/>
      <dgm:spPr/>
    </dgm:pt>
    <dgm:pt modelId="{66A8F51A-4B9C-48F2-9364-1087FFEDAA65}" type="pres">
      <dgm:prSet presAssocID="{1CABC28F-115E-4F2F-8989-4A4FD37124A4}" presName="Child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914FD-A71C-49CB-B473-0FBE9A11C623}" type="pres">
      <dgm:prSet presAssocID="{1CABC28F-115E-4F2F-8989-4A4FD37124A4}" presName="Parent" presStyleLbl="revTx" presStyleIdx="5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19B632-D0B7-4137-B8D0-AD95C2DB61AD}" type="presOf" srcId="{393FB2A4-C515-41B9-B957-FF69832055E4}" destId="{8F917C65-4108-4657-96BC-4F54111D6E30}" srcOrd="0" destOrd="0" presId="urn:microsoft.com/office/officeart/2008/layout/CaptionedPictures"/>
    <dgm:cxn modelId="{22C88763-9BE9-4945-8706-CD02F5E4B647}" srcId="{6E544E3D-4701-4997-9B1A-3809D38C6A60}" destId="{FA8C30CD-320D-4F21-BB90-690BFB5F537B}" srcOrd="3" destOrd="0" parTransId="{2FB3BF59-531F-4744-B65F-80094F4EC416}" sibTransId="{9965E850-CF24-4BE8-9617-D20DAD446D4D}"/>
    <dgm:cxn modelId="{EEC6F7DD-58B9-4E4C-99EA-A9724A8EE109}" srcId="{FA8C30CD-320D-4F21-BB90-690BFB5F537B}" destId="{C704C6FF-ACC4-49A1-8575-A4BD2558D629}" srcOrd="1" destOrd="0" parTransId="{5A5B106B-88CC-4347-967E-BAF4288F3DC5}" sibTransId="{AD21337E-162E-42DC-8AC5-A0DAC03CDA94}"/>
    <dgm:cxn modelId="{F168C4AA-E81A-4E47-9AC4-69E8D0A3EFB0}" type="presOf" srcId="{F0D692CA-BC26-4614-900D-EE16F5EDA44F}" destId="{240FD169-A97D-409E-A1F1-59917FC59402}" srcOrd="0" destOrd="0" presId="urn:microsoft.com/office/officeart/2008/layout/CaptionedPictures"/>
    <dgm:cxn modelId="{96E2B75B-9B9B-4E2D-9F73-B1D5C2EDEA8E}" type="presOf" srcId="{6E544E3D-4701-4997-9B1A-3809D38C6A60}" destId="{D3D6EAD8-E235-4AE8-B510-A59E9775E6D5}" srcOrd="0" destOrd="0" presId="urn:microsoft.com/office/officeart/2008/layout/CaptionedPictures"/>
    <dgm:cxn modelId="{E59C7308-DEE7-4CAA-ABFF-9BA7DDE2B646}" srcId="{6E544E3D-4701-4997-9B1A-3809D38C6A60}" destId="{1CABC28F-115E-4F2F-8989-4A4FD37124A4}" srcOrd="5" destOrd="0" parTransId="{4ECE3166-4AA0-4D5F-A09D-ED63556AD402}" sibTransId="{EEB5FB8A-EB70-461F-8DF4-B24262BC06FA}"/>
    <dgm:cxn modelId="{63590A22-2CD6-45DD-A3D2-C8F4199F2304}" srcId="{6E544E3D-4701-4997-9B1A-3809D38C6A60}" destId="{8C7C94BF-D917-4EB1-8C5F-C5C4146CF990}" srcOrd="0" destOrd="0" parTransId="{EAA95214-2CE8-4196-A1E2-99AC47C8CC12}" sibTransId="{B79CD614-B31A-46A7-A269-CEE84E4B3D35}"/>
    <dgm:cxn modelId="{1BA71B26-0681-49B1-9179-034DBF05395C}" srcId="{6E544E3D-4701-4997-9B1A-3809D38C6A60}" destId="{CBB16578-679A-43C0-9A97-9980D59C5250}" srcOrd="2" destOrd="0" parTransId="{CE0284CC-8F89-4776-8F05-20492493DCD6}" sibTransId="{8324CFC0-DECD-47CC-9DA2-55F9A101DF00}"/>
    <dgm:cxn modelId="{EB3B9097-8909-4E1A-A25B-49C39937BAA1}" type="presOf" srcId="{D8983838-7B85-4B19-B4E8-B28FE78EEEE3}" destId="{1B787A27-AE4C-4DFE-91C4-6E78327C80F4}" srcOrd="0" destOrd="0" presId="urn:microsoft.com/office/officeart/2008/layout/CaptionedPictures"/>
    <dgm:cxn modelId="{9E2FBD88-0DA0-4F31-BFEE-1DCD8C7E9DAF}" type="presOf" srcId="{C704C6FF-ACC4-49A1-8575-A4BD2558D629}" destId="{5745EBF9-C778-41DD-9C61-AEF6F8861DF0}" srcOrd="0" destOrd="1" presId="urn:microsoft.com/office/officeart/2008/layout/CaptionedPictures"/>
    <dgm:cxn modelId="{CF2DA109-4992-4FAB-A7E6-085E5DD367C0}" type="presOf" srcId="{902B6B1B-B17D-4851-9E0D-F0490BFAC4A9}" destId="{73945ECB-652A-445D-8E5E-BCA1C677D185}" srcOrd="0" destOrd="0" presId="urn:microsoft.com/office/officeart/2008/layout/CaptionedPictures"/>
    <dgm:cxn modelId="{E2E162A8-0C9C-4F8C-81E0-906DD35317F4}" srcId="{902B6B1B-B17D-4851-9E0D-F0490BFAC4A9}" destId="{D2B1F75E-81A2-4092-8D51-5C1B01A5DC3B}" srcOrd="0" destOrd="0" parTransId="{2D914AE3-EE9A-46F4-A52B-73B8FE03BD93}" sibTransId="{FE7E9E7D-C322-48C3-A59B-39B1458FE16A}"/>
    <dgm:cxn modelId="{F2A688BD-C50F-4945-BF30-1F0CCEF557EB}" type="presOf" srcId="{1260BD5E-4EFB-45FF-9C58-DDB9DF2E4B70}" destId="{1B787A27-AE4C-4DFE-91C4-6E78327C80F4}" srcOrd="0" destOrd="1" presId="urn:microsoft.com/office/officeart/2008/layout/CaptionedPictures"/>
    <dgm:cxn modelId="{F5F8F48E-B271-4CFF-95D0-947CD4C31421}" srcId="{8C7C94BF-D917-4EB1-8C5F-C5C4146CF990}" destId="{C45F3292-EEC1-4F4E-B55A-158A2CC00BA8}" srcOrd="1" destOrd="0" parTransId="{8DEFBD41-4A34-43B5-9AEA-4ADF4345E3EF}" sibTransId="{080F049F-82D9-4267-ADDF-FE8A3EAF58E0}"/>
    <dgm:cxn modelId="{AEFE1F8B-2F40-438E-9189-251913B84233}" srcId="{902B6B1B-B17D-4851-9E0D-F0490BFAC4A9}" destId="{F8E21086-D9F6-4048-A9F5-36EC0365C14B}" srcOrd="1" destOrd="0" parTransId="{75DA7ADC-F642-430C-8FAB-49D1E70C0592}" sibTransId="{6F12AD59-48B6-457F-8030-AC5213E4B608}"/>
    <dgm:cxn modelId="{C65317B6-9E89-45F4-9A95-B1913393D542}" srcId="{CBB16578-679A-43C0-9A97-9980D59C5250}" destId="{216E466D-D541-4007-9A72-5F18CB960E1E}" srcOrd="1" destOrd="0" parTransId="{FED71FB0-A1C3-411E-B413-6BF9E5AD31DA}" sibTransId="{ED6CFA31-5AF8-4F8A-9D9C-DB3F624604B0}"/>
    <dgm:cxn modelId="{A14789D8-EDB5-4DDF-AD3C-29A5ACDEE68F}" type="presOf" srcId="{CBB16578-679A-43C0-9A97-9980D59C5250}" destId="{43080158-7DE2-4889-B685-CFFCA914692D}" srcOrd="0" destOrd="0" presId="urn:microsoft.com/office/officeart/2008/layout/CaptionedPictures"/>
    <dgm:cxn modelId="{A7978F8F-E275-4B28-861B-CA98D0DFBCD1}" type="presOf" srcId="{C3C75186-89F9-442A-B928-12565083F469}" destId="{5745EBF9-C778-41DD-9C61-AEF6F8861DF0}" srcOrd="0" destOrd="0" presId="urn:microsoft.com/office/officeart/2008/layout/CaptionedPictures"/>
    <dgm:cxn modelId="{C92FA6C9-7FC5-4C43-83C0-778CAE257A7D}" type="presOf" srcId="{216E466D-D541-4007-9A72-5F18CB960E1E}" destId="{49E54EB4-B454-485A-B8BE-202136E38694}" srcOrd="0" destOrd="1" presId="urn:microsoft.com/office/officeart/2008/layout/CaptionedPictures"/>
    <dgm:cxn modelId="{4C2E01A5-9CF8-429B-8A2D-74C5D270306E}" srcId="{6E544E3D-4701-4997-9B1A-3809D38C6A60}" destId="{393FB2A4-C515-41B9-B957-FF69832055E4}" srcOrd="1" destOrd="0" parTransId="{AF140239-8DC7-415D-B628-17EF999CBE5F}" sibTransId="{93151E5C-EC0D-4E42-A312-611A50E443AE}"/>
    <dgm:cxn modelId="{82BC8825-E8DF-45F3-B572-B9376E8649DC}" type="presOf" srcId="{FA8C30CD-320D-4F21-BB90-690BFB5F537B}" destId="{B75CAD5A-C908-43B5-98B6-1D58E9EAEE66}" srcOrd="0" destOrd="0" presId="urn:microsoft.com/office/officeart/2008/layout/CaptionedPictures"/>
    <dgm:cxn modelId="{2E1F2933-634C-4D66-8CC5-F58B48042371}" srcId="{8C7C94BF-D917-4EB1-8C5F-C5C4146CF990}" destId="{F0D692CA-BC26-4614-900D-EE16F5EDA44F}" srcOrd="0" destOrd="0" parTransId="{48C0ABDA-6A26-4C35-AF0D-6617C784A48F}" sibTransId="{CACE6A96-CD11-4006-AD59-59E41BC1C5DA}"/>
    <dgm:cxn modelId="{57A3C29A-6A8A-4950-B9D4-A5A6C63BF8C9}" type="presOf" srcId="{1CABC28F-115E-4F2F-8989-4A4FD37124A4}" destId="{EB3914FD-A71C-49CB-B473-0FBE9A11C623}" srcOrd="0" destOrd="0" presId="urn:microsoft.com/office/officeart/2008/layout/CaptionedPictures"/>
    <dgm:cxn modelId="{619DDC77-1A69-443F-853C-39AFB29B3142}" srcId="{393FB2A4-C515-41B9-B957-FF69832055E4}" destId="{1260BD5E-4EFB-45FF-9C58-DDB9DF2E4B70}" srcOrd="1" destOrd="0" parTransId="{B949E5F7-B8F7-4512-A403-69196042FB24}" sibTransId="{D3F730CC-51DC-443C-823F-F8C029462C46}"/>
    <dgm:cxn modelId="{FE5A7894-A2D1-436B-8BC4-E55FDBFD6A4D}" srcId="{393FB2A4-C515-41B9-B957-FF69832055E4}" destId="{17AF562E-098F-477C-819F-F605648A1996}" srcOrd="2" destOrd="0" parTransId="{AA432EE1-C2A1-497F-968E-C0DC8020AC62}" sibTransId="{993A0842-B802-4F6D-9D77-A34019D4F1E0}"/>
    <dgm:cxn modelId="{910EEBDC-AB0A-4337-95AA-9078AFC35C90}" type="presOf" srcId="{B6D35431-D95F-4F41-8B48-88F8830CA0D0}" destId="{66A8F51A-4B9C-48F2-9364-1087FFEDAA65}" srcOrd="0" destOrd="0" presId="urn:microsoft.com/office/officeart/2008/layout/CaptionedPictures"/>
    <dgm:cxn modelId="{01876CF9-2C28-4F8D-AAEF-AC7B34BDFDAE}" srcId="{1CABC28F-115E-4F2F-8989-4A4FD37124A4}" destId="{74A9DA2B-C8EB-477D-8751-9D56B8C284A0}" srcOrd="1" destOrd="0" parTransId="{C2F2C1B2-554C-4950-AA36-344F2CD68581}" sibTransId="{56C818D2-D12C-44D1-8D75-18F7FEA7FFE1}"/>
    <dgm:cxn modelId="{E049D611-9E1A-452D-86CD-623B8534B720}" type="presOf" srcId="{74A9DA2B-C8EB-477D-8751-9D56B8C284A0}" destId="{66A8F51A-4B9C-48F2-9364-1087FFEDAA65}" srcOrd="0" destOrd="1" presId="urn:microsoft.com/office/officeart/2008/layout/CaptionedPictures"/>
    <dgm:cxn modelId="{F9F95ADE-A952-423A-B303-41DCB629DDDE}" srcId="{393FB2A4-C515-41B9-B957-FF69832055E4}" destId="{D8983838-7B85-4B19-B4E8-B28FE78EEEE3}" srcOrd="0" destOrd="0" parTransId="{18B6A6C0-71FE-45E1-A039-1B58E9D1D276}" sibTransId="{75269604-9BBE-47EA-B5F5-ED39E186667D}"/>
    <dgm:cxn modelId="{63B0CF22-708B-4D17-8C07-BD8B3E5A5BA3}" type="presOf" srcId="{BBDE514B-EC93-4081-9810-F25F9D4381A0}" destId="{49E54EB4-B454-485A-B8BE-202136E38694}" srcOrd="0" destOrd="0" presId="urn:microsoft.com/office/officeart/2008/layout/CaptionedPictures"/>
    <dgm:cxn modelId="{90C22DB2-62EF-4450-B53C-27A21D8AF558}" type="presOf" srcId="{17AF562E-098F-477C-819F-F605648A1996}" destId="{1B787A27-AE4C-4DFE-91C4-6E78327C80F4}" srcOrd="0" destOrd="2" presId="urn:microsoft.com/office/officeart/2008/layout/CaptionedPictures"/>
    <dgm:cxn modelId="{8D77ABCC-A6D4-49D8-9840-9DAE72C96329}" type="presOf" srcId="{F8E21086-D9F6-4048-A9F5-36EC0365C14B}" destId="{FC726FFC-55EC-4CF8-BF9F-6ECF79DC0778}" srcOrd="0" destOrd="1" presId="urn:microsoft.com/office/officeart/2008/layout/CaptionedPictures"/>
    <dgm:cxn modelId="{5D4217A1-0A31-46E7-8E29-8DC05E5E4FC2}" srcId="{1CABC28F-115E-4F2F-8989-4A4FD37124A4}" destId="{B6D35431-D95F-4F41-8B48-88F8830CA0D0}" srcOrd="0" destOrd="0" parTransId="{073925C3-4EA6-4E52-B7D4-1435D8089876}" sibTransId="{39060322-3A33-466D-B945-011438A04F1B}"/>
    <dgm:cxn modelId="{2E3BEBD9-FAED-469A-943A-867DEE2E3AD8}" srcId="{CBB16578-679A-43C0-9A97-9980D59C5250}" destId="{BBDE514B-EC93-4081-9810-F25F9D4381A0}" srcOrd="0" destOrd="0" parTransId="{D698B8B9-206B-4B7D-9D3B-58E1C31ABF54}" sibTransId="{0C0D268C-8AFC-44C7-BA3A-39DDCF99DF40}"/>
    <dgm:cxn modelId="{75B7ADCC-687B-49CC-A88A-F3964DB2EE83}" type="presOf" srcId="{8C7C94BF-D917-4EB1-8C5F-C5C4146CF990}" destId="{8BA2D7A8-19C1-46E3-8CBF-2C3E65C542F8}" srcOrd="0" destOrd="0" presId="urn:microsoft.com/office/officeart/2008/layout/CaptionedPictures"/>
    <dgm:cxn modelId="{00F100BE-344C-45A2-BBD7-A5ACB239D2DD}" srcId="{6E544E3D-4701-4997-9B1A-3809D38C6A60}" destId="{902B6B1B-B17D-4851-9E0D-F0490BFAC4A9}" srcOrd="4" destOrd="0" parTransId="{24D06B8C-1069-4781-BAE2-37B7AF97FB87}" sibTransId="{83AB3208-BD4F-4EE8-9906-1EA6614514B3}"/>
    <dgm:cxn modelId="{AE536669-1FC0-4989-A7DE-28CFEAF6C010}" type="presOf" srcId="{D2B1F75E-81A2-4092-8D51-5C1B01A5DC3B}" destId="{FC726FFC-55EC-4CF8-BF9F-6ECF79DC0778}" srcOrd="0" destOrd="0" presId="urn:microsoft.com/office/officeart/2008/layout/CaptionedPictures"/>
    <dgm:cxn modelId="{BC3CFC3E-317A-47FB-8116-145437ED54B6}" type="presOf" srcId="{C45F3292-EEC1-4F4E-B55A-158A2CC00BA8}" destId="{240FD169-A97D-409E-A1F1-59917FC59402}" srcOrd="0" destOrd="1" presId="urn:microsoft.com/office/officeart/2008/layout/CaptionedPictures"/>
    <dgm:cxn modelId="{33320B2A-CDB4-4C8E-90B7-65046F931A0B}" srcId="{FA8C30CD-320D-4F21-BB90-690BFB5F537B}" destId="{C3C75186-89F9-442A-B928-12565083F469}" srcOrd="0" destOrd="0" parTransId="{71029F3D-A1C3-4C8B-8CB7-A7694DAAE421}" sibTransId="{E7329BB9-CAF3-48A1-9150-8A47D963BFF2}"/>
    <dgm:cxn modelId="{4E2E96CA-D0F8-4E21-8A2C-66BC8C3E18BA}" type="presParOf" srcId="{D3D6EAD8-E235-4AE8-B510-A59E9775E6D5}" destId="{12C696F2-7DAD-445F-B247-534301DCA173}" srcOrd="0" destOrd="0" presId="urn:microsoft.com/office/officeart/2008/layout/CaptionedPictures"/>
    <dgm:cxn modelId="{C220C036-2BC0-449D-B7FA-E29C005CADEB}" type="presParOf" srcId="{12C696F2-7DAD-445F-B247-534301DCA173}" destId="{5A4AA160-A69B-4146-870A-5B6D47A3B2C8}" srcOrd="0" destOrd="0" presId="urn:microsoft.com/office/officeart/2008/layout/CaptionedPictures"/>
    <dgm:cxn modelId="{AF04EEEC-D3E9-4FEA-A9BC-2EFFC34A894B}" type="presParOf" srcId="{12C696F2-7DAD-445F-B247-534301DCA173}" destId="{1156B65D-6CCC-463E-8554-9196C770B5AC}" srcOrd="1" destOrd="0" presId="urn:microsoft.com/office/officeart/2008/layout/CaptionedPictures"/>
    <dgm:cxn modelId="{8C83EB02-7E50-4B5A-87F2-6C6A15AED8F6}" type="presParOf" srcId="{12C696F2-7DAD-445F-B247-534301DCA173}" destId="{39439F6D-CC89-40AB-BCA0-E35C5A7C1D0D}" srcOrd="2" destOrd="0" presId="urn:microsoft.com/office/officeart/2008/layout/CaptionedPictures"/>
    <dgm:cxn modelId="{CFCD4CD2-59FB-4C46-8F08-F08EF99A1F45}" type="presParOf" srcId="{39439F6D-CC89-40AB-BCA0-E35C5A7C1D0D}" destId="{240FD169-A97D-409E-A1F1-59917FC59402}" srcOrd="0" destOrd="0" presId="urn:microsoft.com/office/officeart/2008/layout/CaptionedPictures"/>
    <dgm:cxn modelId="{5D3D9E1D-347E-471C-9835-77B0DB175FFE}" type="presParOf" srcId="{39439F6D-CC89-40AB-BCA0-E35C5A7C1D0D}" destId="{8BA2D7A8-19C1-46E3-8CBF-2C3E65C542F8}" srcOrd="1" destOrd="0" presId="urn:microsoft.com/office/officeart/2008/layout/CaptionedPictures"/>
    <dgm:cxn modelId="{AFE2874F-F10B-432F-863C-35898E626999}" type="presParOf" srcId="{D3D6EAD8-E235-4AE8-B510-A59E9775E6D5}" destId="{21E54892-443E-40F2-828F-15B4190FF8FA}" srcOrd="1" destOrd="0" presId="urn:microsoft.com/office/officeart/2008/layout/CaptionedPictures"/>
    <dgm:cxn modelId="{2EEDAAAD-45ED-4C9C-B0E0-75B0E897F85B}" type="presParOf" srcId="{D3D6EAD8-E235-4AE8-B510-A59E9775E6D5}" destId="{7509C678-DE26-4597-B8AE-0F0D9527AE4B}" srcOrd="2" destOrd="0" presId="urn:microsoft.com/office/officeart/2008/layout/CaptionedPictures"/>
    <dgm:cxn modelId="{E8C57EA1-3502-4F86-A248-8159BFEA50A8}" type="presParOf" srcId="{7509C678-DE26-4597-B8AE-0F0D9527AE4B}" destId="{6506BB85-53D6-4D80-8242-D1EDE6151E91}" srcOrd="0" destOrd="0" presId="urn:microsoft.com/office/officeart/2008/layout/CaptionedPictures"/>
    <dgm:cxn modelId="{A73B44B9-C847-467B-9E8C-2B801ED3BE7C}" type="presParOf" srcId="{7509C678-DE26-4597-B8AE-0F0D9527AE4B}" destId="{3B82C2D5-C588-4EE2-BC7A-0D1CD4754EE5}" srcOrd="1" destOrd="0" presId="urn:microsoft.com/office/officeart/2008/layout/CaptionedPictures"/>
    <dgm:cxn modelId="{6292C3B7-3A5D-45B3-A9C5-B12731437274}" type="presParOf" srcId="{7509C678-DE26-4597-B8AE-0F0D9527AE4B}" destId="{6B3431FF-8CCE-4C67-A449-46B125FA0348}" srcOrd="2" destOrd="0" presId="urn:microsoft.com/office/officeart/2008/layout/CaptionedPictures"/>
    <dgm:cxn modelId="{63BA0116-B00C-4781-916D-DFA990219CE8}" type="presParOf" srcId="{6B3431FF-8CCE-4C67-A449-46B125FA0348}" destId="{1B787A27-AE4C-4DFE-91C4-6E78327C80F4}" srcOrd="0" destOrd="0" presId="urn:microsoft.com/office/officeart/2008/layout/CaptionedPictures"/>
    <dgm:cxn modelId="{E375E349-928E-4950-92F8-46B355DBB2B1}" type="presParOf" srcId="{6B3431FF-8CCE-4C67-A449-46B125FA0348}" destId="{8F917C65-4108-4657-96BC-4F54111D6E30}" srcOrd="1" destOrd="0" presId="urn:microsoft.com/office/officeart/2008/layout/CaptionedPictures"/>
    <dgm:cxn modelId="{4B93AEA8-F676-4B2E-88D6-648D940E0792}" type="presParOf" srcId="{D3D6EAD8-E235-4AE8-B510-A59E9775E6D5}" destId="{D203F22D-F869-4713-B5DA-8DE639310276}" srcOrd="3" destOrd="0" presId="urn:microsoft.com/office/officeart/2008/layout/CaptionedPictures"/>
    <dgm:cxn modelId="{33C61BB8-28B2-467E-8F37-1C6461982EC5}" type="presParOf" srcId="{D3D6EAD8-E235-4AE8-B510-A59E9775E6D5}" destId="{CB8EAF20-99D4-4E3E-B2FC-16F550AB3463}" srcOrd="4" destOrd="0" presId="urn:microsoft.com/office/officeart/2008/layout/CaptionedPictures"/>
    <dgm:cxn modelId="{66F98319-EDCB-4E03-B1EA-8BB50D5CE9C7}" type="presParOf" srcId="{CB8EAF20-99D4-4E3E-B2FC-16F550AB3463}" destId="{BB6B887E-635D-4910-ABEB-F9DB69937757}" srcOrd="0" destOrd="0" presId="urn:microsoft.com/office/officeart/2008/layout/CaptionedPictures"/>
    <dgm:cxn modelId="{462E0407-2DF5-49F4-9225-358ABB5C625C}" type="presParOf" srcId="{CB8EAF20-99D4-4E3E-B2FC-16F550AB3463}" destId="{908B5C18-1CEF-4EEC-8C9B-831880259149}" srcOrd="1" destOrd="0" presId="urn:microsoft.com/office/officeart/2008/layout/CaptionedPictures"/>
    <dgm:cxn modelId="{A65AFD06-B7D1-4496-ABC1-5BCD8B3C2945}" type="presParOf" srcId="{CB8EAF20-99D4-4E3E-B2FC-16F550AB3463}" destId="{5893DA8D-6029-445E-934A-31DD33C40D5E}" srcOrd="2" destOrd="0" presId="urn:microsoft.com/office/officeart/2008/layout/CaptionedPictures"/>
    <dgm:cxn modelId="{311D7C51-2C8B-4037-AB42-F6E1693FA857}" type="presParOf" srcId="{5893DA8D-6029-445E-934A-31DD33C40D5E}" destId="{49E54EB4-B454-485A-B8BE-202136E38694}" srcOrd="0" destOrd="0" presId="urn:microsoft.com/office/officeart/2008/layout/CaptionedPictures"/>
    <dgm:cxn modelId="{3D0FD8E9-7A82-4F2B-AD20-36EFD91E4292}" type="presParOf" srcId="{5893DA8D-6029-445E-934A-31DD33C40D5E}" destId="{43080158-7DE2-4889-B685-CFFCA914692D}" srcOrd="1" destOrd="0" presId="urn:microsoft.com/office/officeart/2008/layout/CaptionedPictures"/>
    <dgm:cxn modelId="{C7291000-E7FF-4C12-B5A6-0AFF7727751C}" type="presParOf" srcId="{D3D6EAD8-E235-4AE8-B510-A59E9775E6D5}" destId="{98F5C18F-9B96-4753-AF48-057EC3163375}" srcOrd="5" destOrd="0" presId="urn:microsoft.com/office/officeart/2008/layout/CaptionedPictures"/>
    <dgm:cxn modelId="{A5CE3ECA-B6DD-42F3-8DE1-C93D4BFC747C}" type="presParOf" srcId="{D3D6EAD8-E235-4AE8-B510-A59E9775E6D5}" destId="{33E90BED-AC01-4FC9-B221-49B064F044C0}" srcOrd="6" destOrd="0" presId="urn:microsoft.com/office/officeart/2008/layout/CaptionedPictures"/>
    <dgm:cxn modelId="{E1D57EF1-19A3-456E-AD5A-0CC6A91705F0}" type="presParOf" srcId="{33E90BED-AC01-4FC9-B221-49B064F044C0}" destId="{0478508F-BFAB-42A5-87EA-E1B44BE00CC8}" srcOrd="0" destOrd="0" presId="urn:microsoft.com/office/officeart/2008/layout/CaptionedPictures"/>
    <dgm:cxn modelId="{BD8BDE7B-15DD-47B1-8FDD-02C31DE8D72B}" type="presParOf" srcId="{33E90BED-AC01-4FC9-B221-49B064F044C0}" destId="{C62F4466-8ECD-4FBB-9D34-CAB4A85DA862}" srcOrd="1" destOrd="0" presId="urn:microsoft.com/office/officeart/2008/layout/CaptionedPictures"/>
    <dgm:cxn modelId="{ECF1B751-A46E-44D4-9052-43EBCB38C2AB}" type="presParOf" srcId="{33E90BED-AC01-4FC9-B221-49B064F044C0}" destId="{9AC27C65-1362-4681-A702-47CFBC7A42BB}" srcOrd="2" destOrd="0" presId="urn:microsoft.com/office/officeart/2008/layout/CaptionedPictures"/>
    <dgm:cxn modelId="{C4D4A121-EE82-415D-B67E-622E3B6DF111}" type="presParOf" srcId="{9AC27C65-1362-4681-A702-47CFBC7A42BB}" destId="{5745EBF9-C778-41DD-9C61-AEF6F8861DF0}" srcOrd="0" destOrd="0" presId="urn:microsoft.com/office/officeart/2008/layout/CaptionedPictures"/>
    <dgm:cxn modelId="{2F2B2472-4D40-445B-9412-CD3F7E18C4F4}" type="presParOf" srcId="{9AC27C65-1362-4681-A702-47CFBC7A42BB}" destId="{B75CAD5A-C908-43B5-98B6-1D58E9EAEE66}" srcOrd="1" destOrd="0" presId="urn:microsoft.com/office/officeart/2008/layout/CaptionedPictures"/>
    <dgm:cxn modelId="{03A965C1-55E9-4F91-8B4D-7E6C33581850}" type="presParOf" srcId="{D3D6EAD8-E235-4AE8-B510-A59E9775E6D5}" destId="{A2599182-7063-4D99-89AC-D6DADF650FCE}" srcOrd="7" destOrd="0" presId="urn:microsoft.com/office/officeart/2008/layout/CaptionedPictures"/>
    <dgm:cxn modelId="{1C29FFEF-0201-4422-A197-61E2C5FB1D4F}" type="presParOf" srcId="{D3D6EAD8-E235-4AE8-B510-A59E9775E6D5}" destId="{A87B58B9-C374-4442-8C52-DEBE9EB5794B}" srcOrd="8" destOrd="0" presId="urn:microsoft.com/office/officeart/2008/layout/CaptionedPictures"/>
    <dgm:cxn modelId="{A6FE55FD-7602-45F6-8B64-77C2270628D7}" type="presParOf" srcId="{A87B58B9-C374-4442-8C52-DEBE9EB5794B}" destId="{EB2AF9A0-8B0F-4FA2-8EE0-739EE1D0E3B3}" srcOrd="0" destOrd="0" presId="urn:microsoft.com/office/officeart/2008/layout/CaptionedPictures"/>
    <dgm:cxn modelId="{FC7F9BAF-3D72-44F7-B3BE-3E13D3FA7477}" type="presParOf" srcId="{A87B58B9-C374-4442-8C52-DEBE9EB5794B}" destId="{0D7E12CE-985A-487C-9AF8-77694386D057}" srcOrd="1" destOrd="0" presId="urn:microsoft.com/office/officeart/2008/layout/CaptionedPictures"/>
    <dgm:cxn modelId="{59D5012B-85C7-43F0-96AD-8B2F986C7312}" type="presParOf" srcId="{A87B58B9-C374-4442-8C52-DEBE9EB5794B}" destId="{3EDE36B9-E4B6-4BB7-B401-9EE64DD7DECB}" srcOrd="2" destOrd="0" presId="urn:microsoft.com/office/officeart/2008/layout/CaptionedPictures"/>
    <dgm:cxn modelId="{E751FC3C-884B-4B6C-BA76-53929BBC3EA4}" type="presParOf" srcId="{3EDE36B9-E4B6-4BB7-B401-9EE64DD7DECB}" destId="{FC726FFC-55EC-4CF8-BF9F-6ECF79DC0778}" srcOrd="0" destOrd="0" presId="urn:microsoft.com/office/officeart/2008/layout/CaptionedPictures"/>
    <dgm:cxn modelId="{0C99535C-258C-4A8C-A72A-DD7C35231834}" type="presParOf" srcId="{3EDE36B9-E4B6-4BB7-B401-9EE64DD7DECB}" destId="{73945ECB-652A-445D-8E5E-BCA1C677D185}" srcOrd="1" destOrd="0" presId="urn:microsoft.com/office/officeart/2008/layout/CaptionedPictures"/>
    <dgm:cxn modelId="{2E3B63AD-5E2E-49B4-929E-4CC739F9F121}" type="presParOf" srcId="{D3D6EAD8-E235-4AE8-B510-A59E9775E6D5}" destId="{95AC3758-D9CE-424B-8E57-9FCE39CC7DA1}" srcOrd="9" destOrd="0" presId="urn:microsoft.com/office/officeart/2008/layout/CaptionedPictures"/>
    <dgm:cxn modelId="{42D9F283-A638-4BF1-8139-9A284EABC053}" type="presParOf" srcId="{D3D6EAD8-E235-4AE8-B510-A59E9775E6D5}" destId="{EE69DE0A-18E2-4A8B-904C-42C9674BDDC3}" srcOrd="10" destOrd="0" presId="urn:microsoft.com/office/officeart/2008/layout/CaptionedPictures"/>
    <dgm:cxn modelId="{4FA0B7FB-47DF-4DF1-A290-7D22D90873C0}" type="presParOf" srcId="{EE69DE0A-18E2-4A8B-904C-42C9674BDDC3}" destId="{9B1861D8-6B9C-44E4-BE28-6E0919F1682E}" srcOrd="0" destOrd="0" presId="urn:microsoft.com/office/officeart/2008/layout/CaptionedPictures"/>
    <dgm:cxn modelId="{0F3388E8-1D55-4ED9-8EB7-B534A6AB9F41}" type="presParOf" srcId="{EE69DE0A-18E2-4A8B-904C-42C9674BDDC3}" destId="{27EC626D-27BF-4C7D-96A4-D351D569471E}" srcOrd="1" destOrd="0" presId="urn:microsoft.com/office/officeart/2008/layout/CaptionedPictures"/>
    <dgm:cxn modelId="{F0DDA3D1-CC9D-4C61-B793-86902735A2CA}" type="presParOf" srcId="{EE69DE0A-18E2-4A8B-904C-42C9674BDDC3}" destId="{50BF830D-25A7-4214-AF51-9D19F525831D}" srcOrd="2" destOrd="0" presId="urn:microsoft.com/office/officeart/2008/layout/CaptionedPictures"/>
    <dgm:cxn modelId="{9C4FB0E1-E1C3-46FC-A9FF-6387FF04F471}" type="presParOf" srcId="{50BF830D-25A7-4214-AF51-9D19F525831D}" destId="{66A8F51A-4B9C-48F2-9364-1087FFEDAA65}" srcOrd="0" destOrd="0" presId="urn:microsoft.com/office/officeart/2008/layout/CaptionedPictures"/>
    <dgm:cxn modelId="{2EAC83D0-7C62-41D7-B7C1-D212C22E1791}" type="presParOf" srcId="{50BF830D-25A7-4214-AF51-9D19F525831D}" destId="{EB3914FD-A71C-49CB-B473-0FBE9A11C62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09D95-0104-4D4F-B159-FA9BF0401ADD}">
      <dsp:nvSpPr>
        <dsp:cNvPr id="0" name=""/>
        <dsp:cNvSpPr/>
      </dsp:nvSpPr>
      <dsp:spPr>
        <a:xfrm>
          <a:off x="1040402" y="177111"/>
          <a:ext cx="3514975" cy="1220704"/>
        </a:xfrm>
        <a:prstGeom prst="ellipse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432FC-F68D-45BC-A83A-0ECB783C3ED5}">
      <dsp:nvSpPr>
        <dsp:cNvPr id="0" name=""/>
        <dsp:cNvSpPr/>
      </dsp:nvSpPr>
      <dsp:spPr>
        <a:xfrm>
          <a:off x="2462741" y="3166202"/>
          <a:ext cx="681196" cy="435965"/>
        </a:xfrm>
        <a:prstGeom prst="down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D33EE-0A4B-4AB2-9BD6-F534015A80A5}">
      <dsp:nvSpPr>
        <dsp:cNvPr id="0" name=""/>
        <dsp:cNvSpPr/>
      </dsp:nvSpPr>
      <dsp:spPr>
        <a:xfrm>
          <a:off x="1168467" y="3514975"/>
          <a:ext cx="3269744" cy="81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INFORME FINAL </a:t>
          </a:r>
          <a:endParaRPr lang="es-ES" sz="2900" kern="1200" dirty="0"/>
        </a:p>
      </dsp:txBody>
      <dsp:txXfrm>
        <a:off x="1168467" y="3514975"/>
        <a:ext cx="3269744" cy="817436"/>
      </dsp:txXfrm>
    </dsp:sp>
    <dsp:sp modelId="{5F56F2AA-39C3-48EE-AAD4-2ED01E66EAF0}">
      <dsp:nvSpPr>
        <dsp:cNvPr id="0" name=""/>
        <dsp:cNvSpPr/>
      </dsp:nvSpPr>
      <dsp:spPr>
        <a:xfrm>
          <a:off x="2318327" y="1492093"/>
          <a:ext cx="1226154" cy="122615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3. ANALISIS</a:t>
          </a:r>
          <a:endParaRPr lang="es-ES" sz="600" kern="1200" dirty="0"/>
        </a:p>
      </dsp:txBody>
      <dsp:txXfrm>
        <a:off x="2497893" y="1671659"/>
        <a:ext cx="867022" cy="867022"/>
      </dsp:txXfrm>
    </dsp:sp>
    <dsp:sp modelId="{BA6DA12F-FAD2-461D-BBE2-5507905281DC}">
      <dsp:nvSpPr>
        <dsp:cNvPr id="0" name=""/>
        <dsp:cNvSpPr/>
      </dsp:nvSpPr>
      <dsp:spPr>
        <a:xfrm>
          <a:off x="1440946" y="572205"/>
          <a:ext cx="1226154" cy="1226154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1. RECOLECCION</a:t>
          </a:r>
          <a:endParaRPr lang="es-ES" sz="600" kern="1200" dirty="0"/>
        </a:p>
      </dsp:txBody>
      <dsp:txXfrm>
        <a:off x="1620512" y="751771"/>
        <a:ext cx="867022" cy="867022"/>
      </dsp:txXfrm>
    </dsp:sp>
    <dsp:sp modelId="{43DEC69C-6EC6-4060-89E2-4A66E8A39DAD}">
      <dsp:nvSpPr>
        <dsp:cNvPr id="0" name=""/>
        <dsp:cNvSpPr/>
      </dsp:nvSpPr>
      <dsp:spPr>
        <a:xfrm>
          <a:off x="2694348" y="275748"/>
          <a:ext cx="1226154" cy="1226154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2.PROCESAMIENTO</a:t>
          </a:r>
          <a:endParaRPr lang="es-ES" sz="600" b="1" kern="1200" dirty="0"/>
        </a:p>
      </dsp:txBody>
      <dsp:txXfrm>
        <a:off x="2873914" y="455314"/>
        <a:ext cx="867022" cy="867022"/>
      </dsp:txXfrm>
    </dsp:sp>
    <dsp:sp modelId="{410638AB-E39C-4DD6-ACEC-F91FB663C161}">
      <dsp:nvSpPr>
        <dsp:cNvPr id="0" name=""/>
        <dsp:cNvSpPr/>
      </dsp:nvSpPr>
      <dsp:spPr>
        <a:xfrm>
          <a:off x="887711" y="142421"/>
          <a:ext cx="3814701" cy="3051761"/>
        </a:xfrm>
        <a:prstGeom prst="funnel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0E53-2E63-4021-9B50-E70B384F2650}">
      <dsp:nvSpPr>
        <dsp:cNvPr id="0" name=""/>
        <dsp:cNvSpPr/>
      </dsp:nvSpPr>
      <dsp:spPr>
        <a:xfrm>
          <a:off x="697489" y="3271"/>
          <a:ext cx="2236454" cy="1916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963B-9550-4CD1-B6EB-0852E72F9A71}">
      <dsp:nvSpPr>
        <dsp:cNvPr id="0" name=""/>
        <dsp:cNvSpPr/>
      </dsp:nvSpPr>
      <dsp:spPr>
        <a:xfrm>
          <a:off x="697489" y="1345105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u="sng" kern="1200" dirty="0" smtClean="0">
              <a:solidFill>
                <a:schemeClr val="tx1"/>
              </a:solidFill>
            </a:rPr>
            <a:t>www.epieos.com</a:t>
          </a:r>
          <a:endParaRPr lang="es-AR" sz="1200" b="1" u="sng" kern="1200" dirty="0">
            <a:solidFill>
              <a:schemeClr val="tx1"/>
            </a:solidFill>
          </a:endParaRPr>
        </a:p>
      </dsp:txBody>
      <dsp:txXfrm>
        <a:off x="697489" y="1345105"/>
        <a:ext cx="2236454" cy="460057"/>
      </dsp:txXfrm>
    </dsp:sp>
    <dsp:sp modelId="{9CED53FC-AE1E-4E55-89F4-EB0A99EA80A4}">
      <dsp:nvSpPr>
        <dsp:cNvPr id="0" name=""/>
        <dsp:cNvSpPr/>
      </dsp:nvSpPr>
      <dsp:spPr>
        <a:xfrm>
          <a:off x="3162055" y="3271"/>
          <a:ext cx="2236454" cy="19169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5F724-EC4E-4972-B8F7-C0B34DB6100D}">
      <dsp:nvSpPr>
        <dsp:cNvPr id="0" name=""/>
        <dsp:cNvSpPr/>
      </dsp:nvSpPr>
      <dsp:spPr>
        <a:xfrm>
          <a:off x="3162055" y="1345105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u="sng" kern="1200" dirty="0" smtClean="0">
              <a:solidFill>
                <a:schemeClr val="tx1"/>
              </a:solidFill>
            </a:rPr>
            <a:t>www.haveibeenpwnned.com</a:t>
          </a:r>
          <a:endParaRPr lang="es-AR" sz="1200" b="1" u="sng" kern="1200" dirty="0">
            <a:solidFill>
              <a:schemeClr val="tx1"/>
            </a:solidFill>
          </a:endParaRPr>
        </a:p>
      </dsp:txBody>
      <dsp:txXfrm>
        <a:off x="3162055" y="1345105"/>
        <a:ext cx="2236454" cy="460057"/>
      </dsp:txXfrm>
    </dsp:sp>
    <dsp:sp modelId="{49758E6A-FD09-4333-A1FB-94C0AAE50499}">
      <dsp:nvSpPr>
        <dsp:cNvPr id="0" name=""/>
        <dsp:cNvSpPr/>
      </dsp:nvSpPr>
      <dsp:spPr>
        <a:xfrm>
          <a:off x="1929772" y="2143822"/>
          <a:ext cx="2236454" cy="19169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5FE2-2FB0-462E-B5D5-03A14ADF2BFC}">
      <dsp:nvSpPr>
        <dsp:cNvPr id="0" name=""/>
        <dsp:cNvSpPr/>
      </dsp:nvSpPr>
      <dsp:spPr>
        <a:xfrm>
          <a:off x="1929593" y="3476327"/>
          <a:ext cx="2236454" cy="46005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u="none" kern="1200" dirty="0" smtClean="0">
              <a:solidFill>
                <a:schemeClr val="tx1"/>
              </a:solidFill>
            </a:rPr>
            <a:t>               www.h</a:t>
          </a:r>
          <a:r>
            <a:rPr lang="es-AR" sz="1200" b="1" u="sng" kern="1200" dirty="0" smtClean="0">
              <a:solidFill>
                <a:schemeClr val="tx1"/>
              </a:solidFill>
            </a:rPr>
            <a:t>unter.io</a:t>
          </a:r>
          <a:endParaRPr lang="es-AR" sz="1200" b="1" u="sng" kern="1200" dirty="0">
            <a:solidFill>
              <a:schemeClr val="tx1"/>
            </a:solidFill>
          </a:endParaRPr>
        </a:p>
      </dsp:txBody>
      <dsp:txXfrm>
        <a:off x="1929593" y="3476327"/>
        <a:ext cx="2236454" cy="4600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92A7-9128-4E69-A7DB-D5E06000E514}">
      <dsp:nvSpPr>
        <dsp:cNvPr id="0" name=""/>
        <dsp:cNvSpPr/>
      </dsp:nvSpPr>
      <dsp:spPr>
        <a:xfrm>
          <a:off x="646336" y="546981"/>
          <a:ext cx="2588116" cy="30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212AF-4910-4A92-8AE4-21E090F22042}">
      <dsp:nvSpPr>
        <dsp:cNvPr id="0" name=""/>
        <dsp:cNvSpPr/>
      </dsp:nvSpPr>
      <dsp:spPr>
        <a:xfrm>
          <a:off x="646336" y="661333"/>
          <a:ext cx="190132" cy="190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8A314-EA50-488A-B3E0-DB1C12A8866E}">
      <dsp:nvSpPr>
        <dsp:cNvPr id="0" name=""/>
        <dsp:cNvSpPr/>
      </dsp:nvSpPr>
      <dsp:spPr>
        <a:xfrm>
          <a:off x="646336" y="0"/>
          <a:ext cx="2588116" cy="54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 dirty="0"/>
        </a:p>
      </dsp:txBody>
      <dsp:txXfrm>
        <a:off x="646336" y="0"/>
        <a:ext cx="2588116" cy="546981"/>
      </dsp:txXfrm>
    </dsp:sp>
    <dsp:sp modelId="{76318E32-7B18-4423-B784-C1E8F402A328}">
      <dsp:nvSpPr>
        <dsp:cNvPr id="0" name=""/>
        <dsp:cNvSpPr/>
      </dsp:nvSpPr>
      <dsp:spPr>
        <a:xfrm>
          <a:off x="646336" y="1104526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080D6-7A0C-4C7B-856B-5268A042C60D}">
      <dsp:nvSpPr>
        <dsp:cNvPr id="0" name=""/>
        <dsp:cNvSpPr/>
      </dsp:nvSpPr>
      <dsp:spPr>
        <a:xfrm>
          <a:off x="827504" y="977996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Datos de Whois (actual e histórico)</a:t>
          </a:r>
          <a:endParaRPr lang="es-ES" sz="1000" kern="1200" dirty="0"/>
        </a:p>
      </dsp:txBody>
      <dsp:txXfrm>
        <a:off x="827504" y="977996"/>
        <a:ext cx="2406948" cy="443188"/>
      </dsp:txXfrm>
    </dsp:sp>
    <dsp:sp modelId="{C3553646-520C-45C9-AA07-F365EF0B9FFF}">
      <dsp:nvSpPr>
        <dsp:cNvPr id="0" name=""/>
        <dsp:cNvSpPr/>
      </dsp:nvSpPr>
      <dsp:spPr>
        <a:xfrm>
          <a:off x="646336" y="1547714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9A848-1B39-4218-8DD5-963820715197}">
      <dsp:nvSpPr>
        <dsp:cNvPr id="0" name=""/>
        <dsp:cNvSpPr/>
      </dsp:nvSpPr>
      <dsp:spPr>
        <a:xfrm>
          <a:off x="827504" y="1421184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Dirección IP</a:t>
          </a:r>
          <a:endParaRPr lang="es-ES" sz="1000" kern="1200" dirty="0"/>
        </a:p>
      </dsp:txBody>
      <dsp:txXfrm>
        <a:off x="827504" y="1421184"/>
        <a:ext cx="2406948" cy="443188"/>
      </dsp:txXfrm>
    </dsp:sp>
    <dsp:sp modelId="{E6EC9A12-BEC3-4CE4-8C07-2C252D8B96EC}">
      <dsp:nvSpPr>
        <dsp:cNvPr id="0" name=""/>
        <dsp:cNvSpPr/>
      </dsp:nvSpPr>
      <dsp:spPr>
        <a:xfrm>
          <a:off x="646336" y="1990903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B01AB-753F-4518-A088-E15297D1BCD3}">
      <dsp:nvSpPr>
        <dsp:cNvPr id="0" name=""/>
        <dsp:cNvSpPr/>
      </dsp:nvSpPr>
      <dsp:spPr>
        <a:xfrm>
          <a:off x="827504" y="1864372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Hosting (donde está alojada la web)</a:t>
          </a:r>
          <a:endParaRPr lang="es-ES" sz="1000" kern="1200" dirty="0"/>
        </a:p>
      </dsp:txBody>
      <dsp:txXfrm>
        <a:off x="827504" y="1864372"/>
        <a:ext cx="2406948" cy="443188"/>
      </dsp:txXfrm>
    </dsp:sp>
    <dsp:sp modelId="{220331B2-30D9-4C5B-8289-0D9DE8381C2B}">
      <dsp:nvSpPr>
        <dsp:cNvPr id="0" name=""/>
        <dsp:cNvSpPr/>
      </dsp:nvSpPr>
      <dsp:spPr>
        <a:xfrm>
          <a:off x="646336" y="2434091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EFB80-8D0C-4621-98E9-277A6635125E}">
      <dsp:nvSpPr>
        <dsp:cNvPr id="0" name=""/>
        <dsp:cNvSpPr/>
      </dsp:nvSpPr>
      <dsp:spPr>
        <a:xfrm>
          <a:off x="827504" y="2307560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Análisis del código fuente</a:t>
          </a:r>
          <a:endParaRPr lang="es-ES" sz="1000" kern="1200" dirty="0"/>
        </a:p>
      </dsp:txBody>
      <dsp:txXfrm>
        <a:off x="827504" y="2307560"/>
        <a:ext cx="2406948" cy="443188"/>
      </dsp:txXfrm>
    </dsp:sp>
    <dsp:sp modelId="{20810ACF-C953-4E87-B908-BF97872EA669}">
      <dsp:nvSpPr>
        <dsp:cNvPr id="0" name=""/>
        <dsp:cNvSpPr/>
      </dsp:nvSpPr>
      <dsp:spPr>
        <a:xfrm>
          <a:off x="646336" y="2877279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BF3E6-AC49-457A-8C3D-72AE15028DE1}">
      <dsp:nvSpPr>
        <dsp:cNvPr id="0" name=""/>
        <dsp:cNvSpPr/>
      </dsp:nvSpPr>
      <dsp:spPr>
        <a:xfrm>
          <a:off x="827504" y="2750749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Versiones anteriores (www.archive.org) </a:t>
          </a:r>
          <a:endParaRPr lang="es-ES" sz="1000" kern="1200" dirty="0"/>
        </a:p>
      </dsp:txBody>
      <dsp:txXfrm>
        <a:off x="827504" y="2750749"/>
        <a:ext cx="2406948" cy="443188"/>
      </dsp:txXfrm>
    </dsp:sp>
    <dsp:sp modelId="{5BEE4713-5D1C-4DFF-AEF6-420D05F9DFE6}">
      <dsp:nvSpPr>
        <dsp:cNvPr id="0" name=""/>
        <dsp:cNvSpPr/>
      </dsp:nvSpPr>
      <dsp:spPr>
        <a:xfrm>
          <a:off x="646336" y="3320467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3C19C-ABBD-4E82-AEE7-18D723F6C4A2}">
      <dsp:nvSpPr>
        <dsp:cNvPr id="0" name=""/>
        <dsp:cNvSpPr/>
      </dsp:nvSpPr>
      <dsp:spPr>
        <a:xfrm>
          <a:off x="827504" y="3193937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Diferentes TLD (.</a:t>
          </a:r>
          <a:r>
            <a:rPr lang="es-ES" sz="1000" kern="1200" dirty="0" err="1" smtClean="0"/>
            <a:t>com</a:t>
          </a:r>
          <a:r>
            <a:rPr lang="es-ES" sz="1000" kern="1200" dirty="0" smtClean="0"/>
            <a:t>, </a:t>
          </a:r>
          <a:r>
            <a:rPr lang="es-ES" sz="1000" kern="1200" dirty="0" err="1" smtClean="0"/>
            <a:t>.net</a:t>
          </a:r>
          <a:r>
            <a:rPr lang="es-ES" sz="1000" kern="1200" dirty="0" smtClean="0"/>
            <a:t>, .com.ar, etc.) </a:t>
          </a:r>
          <a:endParaRPr lang="es-ES" sz="1000" kern="1200" dirty="0"/>
        </a:p>
      </dsp:txBody>
      <dsp:txXfrm>
        <a:off x="827504" y="3193937"/>
        <a:ext cx="2406948" cy="443188"/>
      </dsp:txXfrm>
    </dsp:sp>
    <dsp:sp modelId="{960EE7DA-802E-4436-BDEB-4A7B75AE7BDE}">
      <dsp:nvSpPr>
        <dsp:cNvPr id="0" name=""/>
        <dsp:cNvSpPr/>
      </dsp:nvSpPr>
      <dsp:spPr>
        <a:xfrm>
          <a:off x="646336" y="3763655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329E6-0588-4BF1-81F2-65C68CEF2740}">
      <dsp:nvSpPr>
        <dsp:cNvPr id="0" name=""/>
        <dsp:cNvSpPr/>
      </dsp:nvSpPr>
      <dsp:spPr>
        <a:xfrm>
          <a:off x="827504" y="3637125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Metadatos de los documentos (doc. </a:t>
          </a:r>
          <a:r>
            <a:rPr lang="es-ES" sz="1000" kern="1200" dirty="0" err="1" smtClean="0"/>
            <a:t>pdf</a:t>
          </a:r>
          <a:r>
            <a:rPr lang="es-ES" sz="1000" kern="1200" dirty="0" smtClean="0"/>
            <a:t>, entre otros)</a:t>
          </a:r>
          <a:endParaRPr lang="es-ES" sz="1000" kern="1200" dirty="0"/>
        </a:p>
      </dsp:txBody>
      <dsp:txXfrm>
        <a:off x="827504" y="3637125"/>
        <a:ext cx="2406948" cy="443188"/>
      </dsp:txXfrm>
    </dsp:sp>
    <dsp:sp modelId="{8EFFF891-2E90-40BF-AC5C-9274CAF0BCDE}">
      <dsp:nvSpPr>
        <dsp:cNvPr id="0" name=""/>
        <dsp:cNvSpPr/>
      </dsp:nvSpPr>
      <dsp:spPr>
        <a:xfrm>
          <a:off x="646336" y="4206843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E86F1-909A-429C-A51D-ECF307812E67}">
      <dsp:nvSpPr>
        <dsp:cNvPr id="0" name=""/>
        <dsp:cNvSpPr/>
      </dsp:nvSpPr>
      <dsp:spPr>
        <a:xfrm>
          <a:off x="827504" y="4080313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Subdominios</a:t>
          </a:r>
          <a:endParaRPr lang="es-ES" sz="1000" kern="1200" dirty="0"/>
        </a:p>
      </dsp:txBody>
      <dsp:txXfrm>
        <a:off x="827504" y="4080313"/>
        <a:ext cx="2406948" cy="443188"/>
      </dsp:txXfrm>
    </dsp:sp>
    <dsp:sp modelId="{BC09FC44-4E1B-4C65-AC1F-C023791969DE}">
      <dsp:nvSpPr>
        <dsp:cNvPr id="0" name=""/>
        <dsp:cNvSpPr/>
      </dsp:nvSpPr>
      <dsp:spPr>
        <a:xfrm>
          <a:off x="3363858" y="546981"/>
          <a:ext cx="2588116" cy="30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496D-9285-4DCA-B814-E739B7D687D8}">
      <dsp:nvSpPr>
        <dsp:cNvPr id="0" name=""/>
        <dsp:cNvSpPr/>
      </dsp:nvSpPr>
      <dsp:spPr>
        <a:xfrm>
          <a:off x="3363858" y="661333"/>
          <a:ext cx="190132" cy="190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9723A-AE32-4735-B7C3-2A59A54CF39D}">
      <dsp:nvSpPr>
        <dsp:cNvPr id="0" name=""/>
        <dsp:cNvSpPr/>
      </dsp:nvSpPr>
      <dsp:spPr>
        <a:xfrm>
          <a:off x="3363858" y="0"/>
          <a:ext cx="2588116" cy="54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 dirty="0"/>
        </a:p>
      </dsp:txBody>
      <dsp:txXfrm>
        <a:off x="3363858" y="0"/>
        <a:ext cx="2588116" cy="546981"/>
      </dsp:txXfrm>
    </dsp:sp>
    <dsp:sp modelId="{BF5EF77A-4024-47A0-AE29-0216DA33048F}">
      <dsp:nvSpPr>
        <dsp:cNvPr id="0" name=""/>
        <dsp:cNvSpPr/>
      </dsp:nvSpPr>
      <dsp:spPr>
        <a:xfrm>
          <a:off x="3363858" y="1104526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A9FB7-5AB1-45EF-BCD3-A2285F05EBAD}">
      <dsp:nvSpPr>
        <dsp:cNvPr id="0" name=""/>
        <dsp:cNvSpPr/>
      </dsp:nvSpPr>
      <dsp:spPr>
        <a:xfrm>
          <a:off x="3545027" y="977996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Google </a:t>
          </a:r>
          <a:r>
            <a:rPr lang="es-ES" sz="1000" kern="1200" dirty="0" err="1" smtClean="0"/>
            <a:t>Analytics</a:t>
          </a:r>
          <a:r>
            <a:rPr lang="es-ES" sz="1000" kern="1200" dirty="0" smtClean="0"/>
            <a:t>, </a:t>
          </a:r>
          <a:r>
            <a:rPr lang="es-ES" sz="1000" kern="1200" dirty="0" err="1" smtClean="0"/>
            <a:t>Adsense</a:t>
          </a:r>
          <a:r>
            <a:rPr lang="es-ES" sz="1000" kern="1200" dirty="0" smtClean="0"/>
            <a:t>, etc.</a:t>
          </a:r>
          <a:endParaRPr lang="es-ES" sz="1000" kern="1200" dirty="0"/>
        </a:p>
      </dsp:txBody>
      <dsp:txXfrm>
        <a:off x="3545027" y="977996"/>
        <a:ext cx="2406948" cy="443188"/>
      </dsp:txXfrm>
    </dsp:sp>
    <dsp:sp modelId="{2F0E0274-82CF-40F1-948C-6CE7CBF219F4}">
      <dsp:nvSpPr>
        <dsp:cNvPr id="0" name=""/>
        <dsp:cNvSpPr/>
      </dsp:nvSpPr>
      <dsp:spPr>
        <a:xfrm>
          <a:off x="3363858" y="1547714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3942D-BBA8-4D2F-88A4-B0075BAE1EB4}">
      <dsp:nvSpPr>
        <dsp:cNvPr id="0" name=""/>
        <dsp:cNvSpPr/>
      </dsp:nvSpPr>
      <dsp:spPr>
        <a:xfrm>
          <a:off x="3545027" y="1421184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Certificados SSL</a:t>
          </a:r>
          <a:endParaRPr lang="es-ES" sz="1000" kern="1200" dirty="0"/>
        </a:p>
      </dsp:txBody>
      <dsp:txXfrm>
        <a:off x="3545027" y="1421184"/>
        <a:ext cx="2406948" cy="443188"/>
      </dsp:txXfrm>
    </dsp:sp>
    <dsp:sp modelId="{3B63CB11-7A4F-42AE-9093-3737090DA26B}">
      <dsp:nvSpPr>
        <dsp:cNvPr id="0" name=""/>
        <dsp:cNvSpPr/>
      </dsp:nvSpPr>
      <dsp:spPr>
        <a:xfrm>
          <a:off x="3363858" y="1990903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F4B10-391D-47E7-B54A-6664868BABDD}">
      <dsp:nvSpPr>
        <dsp:cNvPr id="0" name=""/>
        <dsp:cNvSpPr/>
      </dsp:nvSpPr>
      <dsp:spPr>
        <a:xfrm>
          <a:off x="3545027" y="1864372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Análisis de contenido de la web, emails de contacto, redes sociales, etc.</a:t>
          </a:r>
          <a:endParaRPr lang="es-ES" sz="1000" kern="1200" dirty="0"/>
        </a:p>
      </dsp:txBody>
      <dsp:txXfrm>
        <a:off x="3545027" y="1864372"/>
        <a:ext cx="2406948" cy="443188"/>
      </dsp:txXfrm>
    </dsp:sp>
    <dsp:sp modelId="{D77A15B0-7F69-4487-A895-15DC78022318}">
      <dsp:nvSpPr>
        <dsp:cNvPr id="0" name=""/>
        <dsp:cNvSpPr/>
      </dsp:nvSpPr>
      <dsp:spPr>
        <a:xfrm>
          <a:off x="3363858" y="2434091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CDBF5-652B-46ED-9618-E3F11C80A784}">
      <dsp:nvSpPr>
        <dsp:cNvPr id="0" name=""/>
        <dsp:cNvSpPr/>
      </dsp:nvSpPr>
      <dsp:spPr>
        <a:xfrm>
          <a:off x="3545027" y="2307560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Servidores DNS</a:t>
          </a:r>
          <a:endParaRPr lang="es-ES" sz="1000" kern="1200" dirty="0"/>
        </a:p>
      </dsp:txBody>
      <dsp:txXfrm>
        <a:off x="3545027" y="2307560"/>
        <a:ext cx="2406948" cy="443188"/>
      </dsp:txXfrm>
    </dsp:sp>
    <dsp:sp modelId="{0D5866CC-5DB7-4CF2-8BAF-1E891ECB59B1}">
      <dsp:nvSpPr>
        <dsp:cNvPr id="0" name=""/>
        <dsp:cNvSpPr/>
      </dsp:nvSpPr>
      <dsp:spPr>
        <a:xfrm>
          <a:off x="3363858" y="2877279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742C9-AB4D-4A9E-B866-658905345235}">
      <dsp:nvSpPr>
        <dsp:cNvPr id="0" name=""/>
        <dsp:cNvSpPr/>
      </dsp:nvSpPr>
      <dsp:spPr>
        <a:xfrm>
          <a:off x="3545027" y="2750749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Fecha de creación del sitio web.</a:t>
          </a:r>
          <a:endParaRPr lang="es-ES" sz="1000" kern="1200" dirty="0"/>
        </a:p>
      </dsp:txBody>
      <dsp:txXfrm>
        <a:off x="3545027" y="2750749"/>
        <a:ext cx="2406948" cy="443188"/>
      </dsp:txXfrm>
    </dsp:sp>
    <dsp:sp modelId="{E7598C26-B50D-4E0D-B66C-5701226C3792}">
      <dsp:nvSpPr>
        <dsp:cNvPr id="0" name=""/>
        <dsp:cNvSpPr/>
      </dsp:nvSpPr>
      <dsp:spPr>
        <a:xfrm>
          <a:off x="3363858" y="3320467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C4757-8506-4C40-9D07-3F719D800365}">
      <dsp:nvSpPr>
        <dsp:cNvPr id="0" name=""/>
        <dsp:cNvSpPr/>
      </dsp:nvSpPr>
      <dsp:spPr>
        <a:xfrm>
          <a:off x="3545027" y="3193937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Links</a:t>
          </a:r>
          <a:endParaRPr lang="es-ES" sz="1000" kern="1200" dirty="0"/>
        </a:p>
      </dsp:txBody>
      <dsp:txXfrm>
        <a:off x="3545027" y="3193937"/>
        <a:ext cx="2406948" cy="443188"/>
      </dsp:txXfrm>
    </dsp:sp>
    <dsp:sp modelId="{D58E4600-0E42-4EF1-91F3-13E0DCD3F0AE}">
      <dsp:nvSpPr>
        <dsp:cNvPr id="0" name=""/>
        <dsp:cNvSpPr/>
      </dsp:nvSpPr>
      <dsp:spPr>
        <a:xfrm>
          <a:off x="3363858" y="3763655"/>
          <a:ext cx="190127" cy="19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9C9E5-92D5-4510-9A8C-D8020EA2ECBB}">
      <dsp:nvSpPr>
        <dsp:cNvPr id="0" name=""/>
        <dsp:cNvSpPr/>
      </dsp:nvSpPr>
      <dsp:spPr>
        <a:xfrm>
          <a:off x="3545027" y="3637125"/>
          <a:ext cx="2406948" cy="443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Búsqueda inversa de fotografías</a:t>
          </a:r>
          <a:endParaRPr lang="es-ES" sz="1000" kern="1200" dirty="0"/>
        </a:p>
      </dsp:txBody>
      <dsp:txXfrm>
        <a:off x="3545027" y="3637125"/>
        <a:ext cx="2406948" cy="4431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37A51-9C44-4EEC-BC8C-EA432D84AF09}">
      <dsp:nvSpPr>
        <dsp:cNvPr id="0" name=""/>
        <dsp:cNvSpPr/>
      </dsp:nvSpPr>
      <dsp:spPr>
        <a:xfrm>
          <a:off x="414689" y="465041"/>
          <a:ext cx="1802730" cy="989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DEUDAS BANCARIAS Y DATOS IMPOSITIVOS,</a:t>
          </a:r>
          <a:endParaRPr lang="es-ES" sz="1100" kern="1200" dirty="0"/>
        </a:p>
      </dsp:txBody>
      <dsp:txXfrm>
        <a:off x="414689" y="465041"/>
        <a:ext cx="1802730" cy="989620"/>
      </dsp:txXfrm>
    </dsp:sp>
    <dsp:sp modelId="{65E86B0C-1AEE-4EE9-A5E1-0D04215615D7}">
      <dsp:nvSpPr>
        <dsp:cNvPr id="0" name=""/>
        <dsp:cNvSpPr/>
      </dsp:nvSpPr>
      <dsp:spPr>
        <a:xfrm>
          <a:off x="2389608" y="420352"/>
          <a:ext cx="1679395" cy="100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PATENTES / MARCAS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rId1"/>
            </a:rPr>
            <a:t>https://www3.wipo.int/branddb/en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2389608" y="420352"/>
        <a:ext cx="1679395" cy="1007637"/>
      </dsp:txXfrm>
    </dsp:sp>
    <dsp:sp modelId="{3237D647-533F-4BBC-A488-D6567A1B1BBA}">
      <dsp:nvSpPr>
        <dsp:cNvPr id="0" name=""/>
        <dsp:cNvSpPr/>
      </dsp:nvSpPr>
      <dsp:spPr>
        <a:xfrm>
          <a:off x="4263965" y="432908"/>
          <a:ext cx="1643389" cy="987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SANCIONES INTERNACIONALES O DE BANCOS LOCALES</a:t>
          </a:r>
        </a:p>
      </dsp:txBody>
      <dsp:txXfrm>
        <a:off x="4263965" y="432908"/>
        <a:ext cx="1643389" cy="987545"/>
      </dsp:txXfrm>
    </dsp:sp>
    <dsp:sp modelId="{D7178CBD-23FC-4A41-858B-FF451AC4398A}">
      <dsp:nvSpPr>
        <dsp:cNvPr id="0" name=""/>
        <dsp:cNvSpPr/>
      </dsp:nvSpPr>
      <dsp:spPr>
        <a:xfrm>
          <a:off x="415789" y="1595929"/>
          <a:ext cx="1773022" cy="113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BUSQUEDA DE IMÁGENES / LOGOS COMERCIALES</a:t>
          </a:r>
          <a:endParaRPr lang="es-ES" sz="1100" kern="1200" dirty="0"/>
        </a:p>
      </dsp:txBody>
      <dsp:txXfrm>
        <a:off x="415789" y="1595929"/>
        <a:ext cx="1773022" cy="1131828"/>
      </dsp:txXfrm>
    </dsp:sp>
    <dsp:sp modelId="{B4BB8885-7034-4E95-8657-34B0CB82D9E4}">
      <dsp:nvSpPr>
        <dsp:cNvPr id="0" name=""/>
        <dsp:cNvSpPr/>
      </dsp:nvSpPr>
      <dsp:spPr>
        <a:xfrm>
          <a:off x="2356751" y="1658025"/>
          <a:ext cx="1679395" cy="100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NOTICIAS PERIODISTICAS / NOTICIAS LOCALES</a:t>
          </a:r>
          <a:endParaRPr lang="es-ES" sz="1100" kern="1200" dirty="0"/>
        </a:p>
      </dsp:txBody>
      <dsp:txXfrm>
        <a:off x="2356751" y="1658025"/>
        <a:ext cx="1679395" cy="1007637"/>
      </dsp:txXfrm>
    </dsp:sp>
    <dsp:sp modelId="{19D5E81C-5A48-481F-92C5-15C5B8B7DC91}">
      <dsp:nvSpPr>
        <dsp:cNvPr id="0" name=""/>
        <dsp:cNvSpPr/>
      </dsp:nvSpPr>
      <dsp:spPr>
        <a:xfrm>
          <a:off x="4213491" y="1683156"/>
          <a:ext cx="1679395" cy="100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COMENTARIOS EN REDES SOCIALES SOBRE LA SOCIEDAD O SUS PRODUCTOS O SERVICIOS</a:t>
          </a:r>
          <a:endParaRPr lang="es-ES" sz="1100" kern="1200" dirty="0"/>
        </a:p>
      </dsp:txBody>
      <dsp:txXfrm>
        <a:off x="4213491" y="1683156"/>
        <a:ext cx="1679395" cy="1007637"/>
      </dsp:txXfrm>
    </dsp:sp>
    <dsp:sp modelId="{E3746C72-6235-4823-9D61-9571342A4918}">
      <dsp:nvSpPr>
        <dsp:cNvPr id="0" name=""/>
        <dsp:cNvSpPr/>
      </dsp:nvSpPr>
      <dsp:spPr>
        <a:xfrm>
          <a:off x="101440" y="2984501"/>
          <a:ext cx="1679395" cy="100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INFORMACION SOBRE EMPLEADOS. REGISTROS DE JUICIOS LABORALES O COMERCIALES</a:t>
          </a:r>
          <a:endParaRPr lang="es-ES" sz="1100" kern="1200" dirty="0"/>
        </a:p>
      </dsp:txBody>
      <dsp:txXfrm>
        <a:off x="101440" y="2984501"/>
        <a:ext cx="1679395" cy="1007637"/>
      </dsp:txXfrm>
    </dsp:sp>
    <dsp:sp modelId="{57D69642-87C8-4D28-BAB1-02D097E10133}">
      <dsp:nvSpPr>
        <dsp:cNvPr id="0" name=""/>
        <dsp:cNvSpPr/>
      </dsp:nvSpPr>
      <dsp:spPr>
        <a:xfrm>
          <a:off x="1848247" y="2895698"/>
          <a:ext cx="2602777" cy="119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COMERCIO INTERNACIONAL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rId2"/>
            </a:rPr>
            <a:t>https://es.panjiva.com/search</a:t>
          </a:r>
          <a:r>
            <a:rPr lang="es-ES" sz="1400" kern="1200" dirty="0" smtClean="0"/>
            <a:t> -https://en.52wmb.com</a:t>
          </a:r>
          <a:endParaRPr lang="es-ES" sz="1400" kern="1200" dirty="0"/>
        </a:p>
      </dsp:txBody>
      <dsp:txXfrm>
        <a:off x="1848247" y="2895698"/>
        <a:ext cx="2602777" cy="1193828"/>
      </dsp:txXfrm>
    </dsp:sp>
    <dsp:sp modelId="{2B0C8466-901F-484B-92FB-AB9701BB0F63}">
      <dsp:nvSpPr>
        <dsp:cNvPr id="0" name=""/>
        <dsp:cNvSpPr/>
      </dsp:nvSpPr>
      <dsp:spPr>
        <a:xfrm>
          <a:off x="4505874" y="2984501"/>
          <a:ext cx="1679395" cy="1007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HABILITACIONES COMERCIALES / CONTRATACIONES CON EL ESTADO.</a:t>
          </a:r>
        </a:p>
      </dsp:txBody>
      <dsp:txXfrm>
        <a:off x="4505874" y="2984501"/>
        <a:ext cx="1679395" cy="10076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2F644-3D95-42D4-87EB-01383AABBB15}">
      <dsp:nvSpPr>
        <dsp:cNvPr id="0" name=""/>
        <dsp:cNvSpPr/>
      </dsp:nvSpPr>
      <dsp:spPr>
        <a:xfrm>
          <a:off x="1149849" y="0"/>
          <a:ext cx="3465865" cy="34658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Socios comerciales</a:t>
          </a:r>
          <a:endParaRPr lang="es-AR" sz="800" kern="1200" dirty="0"/>
        </a:p>
      </dsp:txBody>
      <dsp:txXfrm>
        <a:off x="2232931" y="173293"/>
        <a:ext cx="1299699" cy="346586"/>
      </dsp:txXfrm>
    </dsp:sp>
    <dsp:sp modelId="{E4E0E88E-6744-41CD-851D-E266FC545EB9}">
      <dsp:nvSpPr>
        <dsp:cNvPr id="0" name=""/>
        <dsp:cNvSpPr/>
      </dsp:nvSpPr>
      <dsp:spPr>
        <a:xfrm>
          <a:off x="1409788" y="519879"/>
          <a:ext cx="2945985" cy="2945985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Compañeros de trabajo</a:t>
          </a:r>
          <a:endParaRPr lang="es-AR" sz="800" kern="1200" dirty="0"/>
        </a:p>
      </dsp:txBody>
      <dsp:txXfrm>
        <a:off x="2247553" y="689273"/>
        <a:ext cx="1270456" cy="338788"/>
      </dsp:txXfrm>
    </dsp:sp>
    <dsp:sp modelId="{3C2C331E-48B7-4EDE-8D9B-935D1994EEE5}">
      <dsp:nvSpPr>
        <dsp:cNvPr id="0" name=""/>
        <dsp:cNvSpPr/>
      </dsp:nvSpPr>
      <dsp:spPr>
        <a:xfrm>
          <a:off x="1669728" y="1039759"/>
          <a:ext cx="2426105" cy="2426105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amistades</a:t>
          </a:r>
          <a:endParaRPr lang="es-AR" sz="800" kern="1200" dirty="0"/>
        </a:p>
      </dsp:txBody>
      <dsp:txXfrm>
        <a:off x="2255026" y="1207160"/>
        <a:ext cx="1255509" cy="334802"/>
      </dsp:txXfrm>
    </dsp:sp>
    <dsp:sp modelId="{D6938CD0-C81C-403C-94E5-E8D5F0BB84B0}">
      <dsp:nvSpPr>
        <dsp:cNvPr id="0" name=""/>
        <dsp:cNvSpPr/>
      </dsp:nvSpPr>
      <dsp:spPr>
        <a:xfrm>
          <a:off x="1929668" y="1559639"/>
          <a:ext cx="1906225" cy="1906225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familiares</a:t>
          </a:r>
          <a:endParaRPr lang="es-AR" sz="800" kern="1200" dirty="0"/>
        </a:p>
      </dsp:txBody>
      <dsp:txXfrm>
        <a:off x="2368100" y="1731199"/>
        <a:ext cx="1029361" cy="343120"/>
      </dsp:txXfrm>
    </dsp:sp>
    <dsp:sp modelId="{96780CDF-96F0-4B04-99C3-28FB4A6052F3}">
      <dsp:nvSpPr>
        <dsp:cNvPr id="0" name=""/>
        <dsp:cNvSpPr/>
      </dsp:nvSpPr>
      <dsp:spPr>
        <a:xfrm>
          <a:off x="2189608" y="2079519"/>
          <a:ext cx="1386346" cy="138634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800" kern="1200" dirty="0" smtClean="0"/>
            <a:t>investigado</a:t>
          </a:r>
          <a:endParaRPr lang="es-AR" sz="800" kern="1200" dirty="0"/>
        </a:p>
      </dsp:txBody>
      <dsp:txXfrm>
        <a:off x="2392634" y="2426105"/>
        <a:ext cx="980294" cy="6931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767E2-F01F-4A88-8C0C-1C8E58039EB6}">
      <dsp:nvSpPr>
        <dsp:cNvPr id="0" name=""/>
        <dsp:cNvSpPr/>
      </dsp:nvSpPr>
      <dsp:spPr>
        <a:xfrm rot="10800000">
          <a:off x="1385444" y="96980"/>
          <a:ext cx="6747225" cy="806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 posible realizar búsquedas mediante operadores similares a los </a:t>
          </a:r>
          <a:r>
            <a:rPr lang="es-ES" sz="1200" kern="1200" dirty="0" err="1" smtClean="0"/>
            <a:t>dorks</a:t>
          </a:r>
          <a:r>
            <a:rPr lang="es-ES" sz="1200" kern="1200" dirty="0" smtClean="0"/>
            <a:t> de Google (</a:t>
          </a:r>
          <a:r>
            <a:rPr lang="es-AR" sz="1200" kern="1200" dirty="0" smtClean="0"/>
            <a:t>https://www.tweetbinder.com/blog/twitter-advanced-search)</a:t>
          </a:r>
          <a:r>
            <a:rPr lang="es-ES" sz="1200" kern="1200" dirty="0" smtClean="0"/>
            <a:t>. Actualmente existen restricciones para realizar búsquedas sin estar </a:t>
          </a:r>
          <a:r>
            <a:rPr lang="es-ES" sz="1200" kern="1200" dirty="0" err="1" smtClean="0"/>
            <a:t>logueado</a:t>
          </a:r>
          <a:r>
            <a:rPr lang="es-ES" sz="1200" kern="1200" dirty="0" smtClean="0"/>
            <a:t> en la red social.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 rot="10800000">
        <a:off x="1587154" y="96980"/>
        <a:ext cx="6545515" cy="806840"/>
      </dsp:txXfrm>
    </dsp:sp>
    <dsp:sp modelId="{1C561AAD-20B2-44D4-A17B-53796A46FFB8}">
      <dsp:nvSpPr>
        <dsp:cNvPr id="0" name=""/>
        <dsp:cNvSpPr/>
      </dsp:nvSpPr>
      <dsp:spPr>
        <a:xfrm>
          <a:off x="256164" y="2"/>
          <a:ext cx="978735" cy="9787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63AA2-845D-41C5-B885-863EA5221CEB}">
      <dsp:nvSpPr>
        <dsp:cNvPr id="0" name=""/>
        <dsp:cNvSpPr/>
      </dsp:nvSpPr>
      <dsp:spPr>
        <a:xfrm rot="10800000">
          <a:off x="1474582" y="1302324"/>
          <a:ext cx="6645707" cy="7833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Análisis: https://mattw.io/youtube-metadata/bulk – también pueden extraerse los comentarios del video. El análisis cuadro por cuadro de un video permite analizar fotogramas con búsqueda inversa de imágenes. Muy útil la extensión de navegador https://weverify.eu/verification-plugin/</a:t>
          </a:r>
          <a:endParaRPr lang="es-ES" sz="1200" kern="1200" dirty="0"/>
        </a:p>
      </dsp:txBody>
      <dsp:txXfrm rot="10800000">
        <a:off x="1670407" y="1302324"/>
        <a:ext cx="6449882" cy="783301"/>
      </dsp:txXfrm>
    </dsp:sp>
    <dsp:sp modelId="{C478334B-1BD0-4F0B-AC81-27DC983C30B5}">
      <dsp:nvSpPr>
        <dsp:cNvPr id="0" name=""/>
        <dsp:cNvSpPr/>
      </dsp:nvSpPr>
      <dsp:spPr>
        <a:xfrm>
          <a:off x="340284" y="1267129"/>
          <a:ext cx="978735" cy="978735"/>
        </a:xfrm>
        <a:prstGeom prst="ellipse">
          <a:avLst/>
        </a:prstGeom>
        <a:blipFill>
          <a:blip xmlns:r="http://schemas.openxmlformats.org/officeDocument/2006/relationships" r:embed="rId2"/>
          <a:srcRect/>
          <a:stretch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2AD81-EA70-40F5-8474-06687B2A1D2A}">
      <dsp:nvSpPr>
        <dsp:cNvPr id="0" name=""/>
        <dsp:cNvSpPr/>
      </dsp:nvSpPr>
      <dsp:spPr>
        <a:xfrm rot="10800000">
          <a:off x="1409556" y="2639509"/>
          <a:ext cx="6656244" cy="741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Puede buscar fotografías e historias sin estar </a:t>
          </a:r>
          <a:r>
            <a:rPr lang="es-ES" sz="1200" kern="1200" dirty="0" err="1" smtClean="0"/>
            <a:t>logueado</a:t>
          </a:r>
          <a:r>
            <a:rPr lang="es-ES" sz="1200" kern="1200" dirty="0" smtClean="0"/>
            <a:t> en Instagram. Por ejemplo </a:t>
          </a:r>
          <a:r>
            <a:rPr lang="es-ES" sz="1200" kern="1200" dirty="0" smtClean="0">
              <a:hlinkClick xmlns:r="http://schemas.openxmlformats.org/officeDocument/2006/relationships" r:id="rId3"/>
            </a:rPr>
            <a:t>www.pikuki.com</a:t>
          </a:r>
          <a:r>
            <a:rPr lang="es-ES" sz="1200" kern="1200" dirty="0" smtClean="0"/>
            <a:t>. Si bien muchos perfiles son privados pueden encontrarse comentarios de </a:t>
          </a:r>
          <a:r>
            <a:rPr lang="es-ES" sz="1200" kern="1200" dirty="0" err="1" smtClean="0"/>
            <a:t>Instagram</a:t>
          </a:r>
          <a:r>
            <a:rPr lang="es-ES" sz="1200" kern="1200" dirty="0" smtClean="0"/>
            <a:t> en otras redes sociales (Facebook e Instagram)</a:t>
          </a:r>
          <a:endParaRPr lang="es-ES" sz="1200" kern="1200" dirty="0"/>
        </a:p>
      </dsp:txBody>
      <dsp:txXfrm rot="10800000">
        <a:off x="1594806" y="2639509"/>
        <a:ext cx="6470994" cy="741000"/>
      </dsp:txXfrm>
    </dsp:sp>
    <dsp:sp modelId="{84DF2205-521C-4776-B85A-4CF37C797928}">
      <dsp:nvSpPr>
        <dsp:cNvPr id="0" name=""/>
        <dsp:cNvSpPr/>
      </dsp:nvSpPr>
      <dsp:spPr>
        <a:xfrm>
          <a:off x="358496" y="2511168"/>
          <a:ext cx="978735" cy="978735"/>
        </a:xfrm>
        <a:prstGeom prst="ellipse">
          <a:avLst/>
        </a:prstGeom>
        <a:blipFill>
          <a:blip xmlns:r="http://schemas.openxmlformats.org/officeDocument/2006/relationships" r:embed="rId4"/>
          <a:srcRect/>
          <a:stretch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B24DB-362C-4F84-A829-3CA1F4D4DF4B}">
      <dsp:nvSpPr>
        <dsp:cNvPr id="0" name=""/>
        <dsp:cNvSpPr/>
      </dsp:nvSpPr>
      <dsp:spPr>
        <a:xfrm rot="10800000">
          <a:off x="1455291" y="3976254"/>
          <a:ext cx="6687627" cy="6298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Recuerde que si Ud. accede a un perfil estando </a:t>
          </a:r>
          <a:r>
            <a:rPr lang="es-ES" sz="1200" kern="1200" dirty="0" err="1" smtClean="0"/>
            <a:t>logueado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Linkedin</a:t>
          </a:r>
          <a:r>
            <a:rPr lang="es-ES" sz="1200" kern="1200" dirty="0" smtClean="0"/>
            <a:t> le avisará al investigado que alguien visitó su perfil. </a:t>
          </a:r>
          <a:r>
            <a:rPr lang="es-ES" sz="1200" kern="1200" dirty="0" err="1" smtClean="0"/>
            <a:t>Linkedin</a:t>
          </a:r>
          <a:r>
            <a:rPr lang="es-ES" sz="1200" kern="1200" dirty="0" smtClean="0"/>
            <a:t> es útil para buscar los empleados de una empresa investigada.</a:t>
          </a:r>
          <a:endParaRPr lang="es-ES" sz="1200" kern="1200" dirty="0"/>
        </a:p>
      </dsp:txBody>
      <dsp:txXfrm rot="10800000">
        <a:off x="1612755" y="3976254"/>
        <a:ext cx="6530163" cy="629855"/>
      </dsp:txXfrm>
    </dsp:sp>
    <dsp:sp modelId="{72C334C2-8A21-4691-AC16-DA75CCA8624C}">
      <dsp:nvSpPr>
        <dsp:cNvPr id="0" name=""/>
        <dsp:cNvSpPr/>
      </dsp:nvSpPr>
      <dsp:spPr>
        <a:xfrm>
          <a:off x="377634" y="3815672"/>
          <a:ext cx="978735" cy="978735"/>
        </a:xfrm>
        <a:prstGeom prst="ellipse">
          <a:avLst/>
        </a:prstGeom>
        <a:blipFill>
          <a:blip xmlns:r="http://schemas.openxmlformats.org/officeDocument/2006/relationships" r:embed="rId5"/>
          <a:srcRect/>
          <a:stretch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9DF02-6073-4614-A76C-9E6EF8354C81}">
      <dsp:nvSpPr>
        <dsp:cNvPr id="0" name=""/>
        <dsp:cNvSpPr/>
      </dsp:nvSpPr>
      <dsp:spPr>
        <a:xfrm rot="10800000">
          <a:off x="1438247" y="5152857"/>
          <a:ext cx="6728857" cy="6244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59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Red social muy activa entre jóvenes. Pueden descargarse los videos para ser analizados. Recuerde que los jóvenes suelen revelar información sin consentimiento de padres y familiares y ello puede ser útil para la investigación.</a:t>
          </a:r>
          <a:endParaRPr lang="es-ES" sz="1200" kern="1200" dirty="0"/>
        </a:p>
      </dsp:txBody>
      <dsp:txXfrm rot="10800000">
        <a:off x="1594370" y="5152857"/>
        <a:ext cx="6572734" cy="624491"/>
      </dsp:txXfrm>
    </dsp:sp>
    <dsp:sp modelId="{8E9F952B-35BF-42AA-A28B-AFEF80DA75A8}">
      <dsp:nvSpPr>
        <dsp:cNvPr id="0" name=""/>
        <dsp:cNvSpPr/>
      </dsp:nvSpPr>
      <dsp:spPr>
        <a:xfrm>
          <a:off x="353468" y="5031152"/>
          <a:ext cx="978735" cy="978735"/>
        </a:xfrm>
        <a:prstGeom prst="ellipse">
          <a:avLst/>
        </a:prstGeom>
        <a:blipFill>
          <a:blip xmlns:r="http://schemas.openxmlformats.org/officeDocument/2006/relationships" r:embed="rId6"/>
          <a:srcRect/>
          <a:stretch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3D36-2B21-42E4-BDEC-FEB9E488E8BC}">
      <dsp:nvSpPr>
        <dsp:cNvPr id="0" name=""/>
        <dsp:cNvSpPr/>
      </dsp:nvSpPr>
      <dsp:spPr>
        <a:xfrm>
          <a:off x="1196807" y="707534"/>
          <a:ext cx="2241386" cy="14950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Asociado a la inteligencia militar.</a:t>
          </a:r>
          <a:endParaRPr lang="es-ES" sz="1400" kern="1200" dirty="0"/>
        </a:p>
      </dsp:txBody>
      <dsp:txXfrm>
        <a:off x="1555429" y="707534"/>
        <a:ext cx="1882764" cy="1495004"/>
      </dsp:txXfrm>
    </dsp:sp>
    <dsp:sp modelId="{C0E3B158-36E6-498A-899E-F50F7BCA03F8}">
      <dsp:nvSpPr>
        <dsp:cNvPr id="0" name=""/>
        <dsp:cNvSpPr/>
      </dsp:nvSpPr>
      <dsp:spPr>
        <a:xfrm>
          <a:off x="1196807" y="2202539"/>
          <a:ext cx="2241386" cy="14950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i="0" kern="1200" dirty="0" smtClean="0"/>
            <a:t>“información que ha sido deliberadamente descubierta, discriminada, destilada y difundida a un público selecto, generalmente el comandante y su personal inmediato, con el fin de responder a una pregunta específica” </a:t>
          </a:r>
          <a:r>
            <a:rPr lang="es-AR" sz="1000" b="0" i="0" kern="1200" dirty="0" smtClean="0"/>
            <a:t>NATO OPEN INTELLIGENCE HANDBOOK, Año 2001.</a:t>
          </a:r>
          <a:endParaRPr lang="es-MX" sz="1000" kern="1200" dirty="0"/>
        </a:p>
      </dsp:txBody>
      <dsp:txXfrm>
        <a:off x="1555429" y="2202539"/>
        <a:ext cx="1882764" cy="1495004"/>
      </dsp:txXfrm>
    </dsp:sp>
    <dsp:sp modelId="{6BEE98A0-A119-45D5-851E-5B017717F9C2}">
      <dsp:nvSpPr>
        <dsp:cNvPr id="0" name=""/>
        <dsp:cNvSpPr/>
      </dsp:nvSpPr>
      <dsp:spPr>
        <a:xfrm>
          <a:off x="1196807" y="3697544"/>
          <a:ext cx="2241386" cy="14950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Fuentes: periódicos, revistas en papel, transmisiones de radio, televisión, producciones cinematográficas, etc.</a:t>
          </a:r>
          <a:endParaRPr lang="es-ES" sz="1200" kern="1200" dirty="0"/>
        </a:p>
      </dsp:txBody>
      <dsp:txXfrm>
        <a:off x="1555429" y="3697544"/>
        <a:ext cx="1882764" cy="1495004"/>
      </dsp:txXfrm>
    </dsp:sp>
    <dsp:sp modelId="{72D88724-3BE6-4CF2-A8E1-1A508DC487F1}">
      <dsp:nvSpPr>
        <dsp:cNvPr id="0" name=""/>
        <dsp:cNvSpPr/>
      </dsp:nvSpPr>
      <dsp:spPr>
        <a:xfrm>
          <a:off x="1401" y="109831"/>
          <a:ext cx="1494257" cy="1494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OSINT en la era analógica</a:t>
          </a:r>
          <a:endParaRPr lang="es-ES" sz="1900" kern="1200" dirty="0"/>
        </a:p>
      </dsp:txBody>
      <dsp:txXfrm>
        <a:off x="220230" y="328660"/>
        <a:ext cx="1056599" cy="1056599"/>
      </dsp:txXfrm>
    </dsp:sp>
    <dsp:sp modelId="{7A98BC18-E018-42FD-B31B-FA6F066BFC75}">
      <dsp:nvSpPr>
        <dsp:cNvPr id="0" name=""/>
        <dsp:cNvSpPr/>
      </dsp:nvSpPr>
      <dsp:spPr>
        <a:xfrm>
          <a:off x="4932451" y="707534"/>
          <a:ext cx="2241386" cy="14950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 utiliza en investigaciones de mercado, recursos humanos, </a:t>
          </a:r>
          <a:r>
            <a:rPr lang="es-ES" sz="1200" kern="1200" dirty="0" err="1" smtClean="0"/>
            <a:t>due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diligence</a:t>
          </a:r>
          <a:r>
            <a:rPr lang="es-ES" sz="1200" kern="1200" dirty="0" smtClean="0"/>
            <a:t> financiero, investigaciones periodísticas, académicas y en investigaciones penales.</a:t>
          </a:r>
          <a:endParaRPr lang="es-ES" sz="1200" kern="1200" dirty="0"/>
        </a:p>
      </dsp:txBody>
      <dsp:txXfrm>
        <a:off x="5291073" y="707534"/>
        <a:ext cx="1882764" cy="1495004"/>
      </dsp:txXfrm>
    </dsp:sp>
    <dsp:sp modelId="{1423DA65-465F-4BA2-A61D-6D6B04158BD2}">
      <dsp:nvSpPr>
        <dsp:cNvPr id="0" name=""/>
        <dsp:cNvSpPr/>
      </dsp:nvSpPr>
      <dsp:spPr>
        <a:xfrm>
          <a:off x="4932451" y="2202539"/>
          <a:ext cx="2241386" cy="14950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i="0" kern="1200" dirty="0" smtClean="0"/>
            <a:t>Técnicas, métodos y herramientas empleados en la planificación, recolección, tratamiento, análisis y presentación de datos e información proveniente de fuentes abiertas en internet con el objeto de producir un conocimiento útil.</a:t>
          </a:r>
          <a:endParaRPr lang="es-MX" sz="1000" kern="1200" dirty="0"/>
        </a:p>
      </dsp:txBody>
      <dsp:txXfrm>
        <a:off x="5291073" y="2202539"/>
        <a:ext cx="1882764" cy="1495004"/>
      </dsp:txXfrm>
    </dsp:sp>
    <dsp:sp modelId="{C12B38FC-7B1F-4B54-8F3D-56895FDBF830}">
      <dsp:nvSpPr>
        <dsp:cNvPr id="0" name=""/>
        <dsp:cNvSpPr/>
      </dsp:nvSpPr>
      <dsp:spPr>
        <a:xfrm>
          <a:off x="4932451" y="3697544"/>
          <a:ext cx="2241386" cy="14950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Fuentes: sitios web de e-</a:t>
          </a:r>
          <a:r>
            <a:rPr lang="es-ES" sz="1200" kern="1200" dirty="0" err="1" smtClean="0"/>
            <a:t>commerce</a:t>
          </a:r>
          <a:r>
            <a:rPr lang="es-ES" sz="1200" kern="1200" dirty="0" smtClean="0"/>
            <a:t>, de empresas, periódicos, portales gubernamentales, redes sociales y blogs, directorios telefónicos, buscadores, mapas, etc.  </a:t>
          </a:r>
          <a:endParaRPr lang="es-ES" sz="1200" kern="1200" dirty="0"/>
        </a:p>
      </dsp:txBody>
      <dsp:txXfrm>
        <a:off x="5291073" y="3697544"/>
        <a:ext cx="1882764" cy="1495004"/>
      </dsp:txXfrm>
    </dsp:sp>
    <dsp:sp modelId="{DDEB2E9D-61E7-4CA5-A89D-E3BE3B4A1BDF}">
      <dsp:nvSpPr>
        <dsp:cNvPr id="0" name=""/>
        <dsp:cNvSpPr/>
      </dsp:nvSpPr>
      <dsp:spPr>
        <a:xfrm>
          <a:off x="3737045" y="109831"/>
          <a:ext cx="1494257" cy="1494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OSINT en la era digital</a:t>
          </a:r>
          <a:endParaRPr lang="es-ES" sz="1900" kern="1200" dirty="0"/>
        </a:p>
      </dsp:txBody>
      <dsp:txXfrm>
        <a:off x="3955874" y="328660"/>
        <a:ext cx="1056599" cy="1056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4938-C20A-4C52-9F63-925DDB890627}">
      <dsp:nvSpPr>
        <dsp:cNvPr id="0" name=""/>
        <dsp:cNvSpPr/>
      </dsp:nvSpPr>
      <dsp:spPr>
        <a:xfrm>
          <a:off x="912846" y="2852"/>
          <a:ext cx="2363753" cy="1418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DETECTAR BIENES O SOCIEDADES PREVIO AL DICTADO DE MEDIDAS CAUTELARES</a:t>
          </a:r>
          <a:endParaRPr lang="es-ES" sz="1700" kern="1200" dirty="0"/>
        </a:p>
      </dsp:txBody>
      <dsp:txXfrm>
        <a:off x="912846" y="2852"/>
        <a:ext cx="2363753" cy="1418252"/>
      </dsp:txXfrm>
    </dsp:sp>
    <dsp:sp modelId="{3A2A1BDD-29A9-4AB8-BDF6-DF06F915C6DF}">
      <dsp:nvSpPr>
        <dsp:cNvPr id="0" name=""/>
        <dsp:cNvSpPr/>
      </dsp:nvSpPr>
      <dsp:spPr>
        <a:xfrm>
          <a:off x="3512975" y="2852"/>
          <a:ext cx="2363753" cy="1418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INVESTIGACION PREVIA A UN ALLANAMIENTO</a:t>
          </a:r>
          <a:endParaRPr lang="es-ES" sz="1700" kern="1200" dirty="0"/>
        </a:p>
      </dsp:txBody>
      <dsp:txXfrm>
        <a:off x="3512975" y="2852"/>
        <a:ext cx="2363753" cy="1418252"/>
      </dsp:txXfrm>
    </dsp:sp>
    <dsp:sp modelId="{F6B59222-0700-493C-9D39-93A795DFBC20}">
      <dsp:nvSpPr>
        <dsp:cNvPr id="0" name=""/>
        <dsp:cNvSpPr/>
      </dsp:nvSpPr>
      <dsp:spPr>
        <a:xfrm>
          <a:off x="912846" y="1657480"/>
          <a:ext cx="2363753" cy="1418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INVESTIGACION PENAL</a:t>
          </a:r>
          <a:endParaRPr lang="es-ES" sz="1700" kern="1200" dirty="0"/>
        </a:p>
      </dsp:txBody>
      <dsp:txXfrm>
        <a:off x="912846" y="1657480"/>
        <a:ext cx="2363753" cy="1418252"/>
      </dsp:txXfrm>
    </dsp:sp>
    <dsp:sp modelId="{CD36E143-98C9-4A95-B820-45AB85E7442E}">
      <dsp:nvSpPr>
        <dsp:cNvPr id="0" name=""/>
        <dsp:cNvSpPr/>
      </dsp:nvSpPr>
      <dsp:spPr>
        <a:xfrm>
          <a:off x="3512975" y="1657480"/>
          <a:ext cx="2363753" cy="1418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PRUEBA EN EL DEBATE</a:t>
          </a:r>
          <a:endParaRPr lang="es-ES" sz="1700" kern="1200" dirty="0"/>
        </a:p>
      </dsp:txBody>
      <dsp:txXfrm>
        <a:off x="3512975" y="1657480"/>
        <a:ext cx="2363753" cy="1418252"/>
      </dsp:txXfrm>
    </dsp:sp>
    <dsp:sp modelId="{4C1D2FD1-BE0D-4367-A7ED-983648FC8C0D}">
      <dsp:nvSpPr>
        <dsp:cNvPr id="0" name=""/>
        <dsp:cNvSpPr/>
      </dsp:nvSpPr>
      <dsp:spPr>
        <a:xfrm>
          <a:off x="2212911" y="3312108"/>
          <a:ext cx="2363753" cy="1418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SELECCIÓN DE JURADOS</a:t>
          </a:r>
          <a:endParaRPr lang="es-ES" sz="1700" kern="1200" dirty="0"/>
        </a:p>
      </dsp:txBody>
      <dsp:txXfrm>
        <a:off x="2212911" y="3312108"/>
        <a:ext cx="2363753" cy="1418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0E2B-FCFC-4631-8D07-70EC6471D7BB}">
      <dsp:nvSpPr>
        <dsp:cNvPr id="0" name=""/>
        <dsp:cNvSpPr/>
      </dsp:nvSpPr>
      <dsp:spPr>
        <a:xfrm>
          <a:off x="0" y="833964"/>
          <a:ext cx="6976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41188-A49B-4DB7-8A10-00EB64368131}">
      <dsp:nvSpPr>
        <dsp:cNvPr id="0" name=""/>
        <dsp:cNvSpPr/>
      </dsp:nvSpPr>
      <dsp:spPr>
        <a:xfrm>
          <a:off x="348809" y="85863"/>
          <a:ext cx="4883331" cy="1146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8" tIns="0" rIns="18457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Convenio </a:t>
          </a:r>
          <a:r>
            <a:rPr lang="es-ES" sz="1400" kern="1200" dirty="0" smtClean="0"/>
            <a:t>de Budapest se refiere a ello en su art. 32: “Una parte podrá sin autorización de otra: tener acceso a datos informáticos almacenados accesibles al publico (fuente abierta) independientemente de la ubicación geográfica de los mismos…”</a:t>
          </a:r>
          <a:endParaRPr lang="es-ES" sz="1400" kern="1200" dirty="0"/>
        </a:p>
      </dsp:txBody>
      <dsp:txXfrm>
        <a:off x="404782" y="141836"/>
        <a:ext cx="4771385" cy="1034675"/>
      </dsp:txXfrm>
    </dsp:sp>
    <dsp:sp modelId="{C3F10CE9-27AD-4765-9C86-132474A766D6}">
      <dsp:nvSpPr>
        <dsp:cNvPr id="0" name=""/>
        <dsp:cNvSpPr/>
      </dsp:nvSpPr>
      <dsp:spPr>
        <a:xfrm>
          <a:off x="0" y="2058684"/>
          <a:ext cx="6976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C42B-EBD3-4F3F-BCCF-3B4CABC2CA77}">
      <dsp:nvSpPr>
        <dsp:cNvPr id="0" name=""/>
        <dsp:cNvSpPr/>
      </dsp:nvSpPr>
      <dsp:spPr>
        <a:xfrm>
          <a:off x="348809" y="1660164"/>
          <a:ext cx="488333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8" tIns="0" rIns="1845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realiza en el marco de un proceso penal y no existe vulneración del derecho a la privacidad o intimidad ni a leyes de protección de datos personales.</a:t>
          </a:r>
          <a:endParaRPr lang="es-ES" sz="1400" kern="1200" dirty="0"/>
        </a:p>
      </dsp:txBody>
      <dsp:txXfrm>
        <a:off x="387717" y="1699072"/>
        <a:ext cx="4805515" cy="719224"/>
      </dsp:txXfrm>
    </dsp:sp>
    <dsp:sp modelId="{4E0CDB21-EE14-48C4-8F21-96C3530BDA4D}">
      <dsp:nvSpPr>
        <dsp:cNvPr id="0" name=""/>
        <dsp:cNvSpPr/>
      </dsp:nvSpPr>
      <dsp:spPr>
        <a:xfrm>
          <a:off x="0" y="3283404"/>
          <a:ext cx="6976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8BE11-A345-4601-868C-7FF009C63098}">
      <dsp:nvSpPr>
        <dsp:cNvPr id="0" name=""/>
        <dsp:cNvSpPr/>
      </dsp:nvSpPr>
      <dsp:spPr>
        <a:xfrm>
          <a:off x="348809" y="2884884"/>
          <a:ext cx="488333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8" tIns="0" rIns="18457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No debe asociarse al OSINT con conductas como el </a:t>
          </a:r>
          <a:r>
            <a:rPr lang="es-ES" sz="1400" kern="1200" dirty="0" err="1" smtClean="0"/>
            <a:t>doxing</a:t>
          </a:r>
          <a:r>
            <a:rPr lang="es-ES" sz="1400" kern="1200" dirty="0" smtClean="0"/>
            <a:t> o </a:t>
          </a:r>
          <a:r>
            <a:rPr lang="es-ES" sz="1400" kern="1200" dirty="0" err="1" smtClean="0"/>
            <a:t>stalking</a:t>
          </a:r>
          <a:r>
            <a:rPr lang="es-ES" sz="1400" kern="1200" dirty="0" smtClean="0"/>
            <a:t>. Tampoco implica la utilización de técnicas de ingeniería social. </a:t>
          </a:r>
          <a:endParaRPr lang="es-ES" sz="1400" kern="1200" dirty="0"/>
        </a:p>
      </dsp:txBody>
      <dsp:txXfrm>
        <a:off x="387717" y="2923792"/>
        <a:ext cx="4805515" cy="719224"/>
      </dsp:txXfrm>
    </dsp:sp>
    <dsp:sp modelId="{718292CB-DF8F-4BAC-ADB4-C74E0567B2A8}">
      <dsp:nvSpPr>
        <dsp:cNvPr id="0" name=""/>
        <dsp:cNvSpPr/>
      </dsp:nvSpPr>
      <dsp:spPr>
        <a:xfrm>
          <a:off x="0" y="4508124"/>
          <a:ext cx="69761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5A129-6E48-4383-8179-82442540FA4A}">
      <dsp:nvSpPr>
        <dsp:cNvPr id="0" name=""/>
        <dsp:cNvSpPr/>
      </dsp:nvSpPr>
      <dsp:spPr>
        <a:xfrm>
          <a:off x="348809" y="4109604"/>
          <a:ext cx="488333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78" tIns="0" rIns="18457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Distintos organismos internacionales avalan y recomiendan el uso de OSINT en las investigaciones de diferentes delitos.</a:t>
          </a:r>
          <a:endParaRPr lang="es-ES" sz="1400" kern="1200" dirty="0"/>
        </a:p>
      </dsp:txBody>
      <dsp:txXfrm>
        <a:off x="387717" y="4148512"/>
        <a:ext cx="4805515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C660A-D9F7-474B-AF78-5BCDF313CEA2}">
      <dsp:nvSpPr>
        <dsp:cNvPr id="0" name=""/>
        <dsp:cNvSpPr/>
      </dsp:nvSpPr>
      <dsp:spPr>
        <a:xfrm>
          <a:off x="11942" y="0"/>
          <a:ext cx="587604" cy="5876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2C557-A710-4999-9567-CDE53D130ED0}">
      <dsp:nvSpPr>
        <dsp:cNvPr id="0" name=""/>
        <dsp:cNvSpPr/>
      </dsp:nvSpPr>
      <dsp:spPr>
        <a:xfrm>
          <a:off x="70703" y="58760"/>
          <a:ext cx="470083" cy="470083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E492-3B27-46C1-B298-E77EDC9261C8}">
      <dsp:nvSpPr>
        <dsp:cNvPr id="0" name=""/>
        <dsp:cNvSpPr/>
      </dsp:nvSpPr>
      <dsp:spPr>
        <a:xfrm>
          <a:off x="721964" y="587604"/>
          <a:ext cx="1738330" cy="247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2015</a:t>
          </a:r>
          <a:endParaRPr lang="es-ES" sz="1400" kern="1200" dirty="0"/>
        </a:p>
      </dsp:txBody>
      <dsp:txXfrm>
        <a:off x="721964" y="587604"/>
        <a:ext cx="1738330" cy="2472836"/>
      </dsp:txXfrm>
    </dsp:sp>
    <dsp:sp modelId="{D66187F1-6CA8-4972-91BE-18E510DACAC1}">
      <dsp:nvSpPr>
        <dsp:cNvPr id="0" name=""/>
        <dsp:cNvSpPr/>
      </dsp:nvSpPr>
      <dsp:spPr>
        <a:xfrm>
          <a:off x="721964" y="0"/>
          <a:ext cx="1738330" cy="58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Bejarano Alexis s/ recurso de Casación</a:t>
          </a:r>
          <a:endParaRPr lang="es-ES" sz="1400" kern="1200" dirty="0"/>
        </a:p>
      </dsp:txBody>
      <dsp:txXfrm>
        <a:off x="721964" y="0"/>
        <a:ext cx="1738330" cy="587604"/>
      </dsp:txXfrm>
    </dsp:sp>
    <dsp:sp modelId="{7AF2C820-07D5-4AFB-ADD3-F4E0DC80C552}">
      <dsp:nvSpPr>
        <dsp:cNvPr id="0" name=""/>
        <dsp:cNvSpPr/>
      </dsp:nvSpPr>
      <dsp:spPr>
        <a:xfrm>
          <a:off x="2582713" y="0"/>
          <a:ext cx="587604" cy="5876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69591-9395-441D-9E60-62BE52411B59}">
      <dsp:nvSpPr>
        <dsp:cNvPr id="0" name=""/>
        <dsp:cNvSpPr/>
      </dsp:nvSpPr>
      <dsp:spPr>
        <a:xfrm>
          <a:off x="2641473" y="58760"/>
          <a:ext cx="470083" cy="470083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BE180-2977-4A52-BFC9-D00E8E75C234}">
      <dsp:nvSpPr>
        <dsp:cNvPr id="0" name=""/>
        <dsp:cNvSpPr/>
      </dsp:nvSpPr>
      <dsp:spPr>
        <a:xfrm>
          <a:off x="3292735" y="587604"/>
          <a:ext cx="1738330" cy="247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2012</a:t>
          </a:r>
          <a:endParaRPr lang="es-ES" sz="1400" kern="1200" dirty="0"/>
        </a:p>
      </dsp:txBody>
      <dsp:txXfrm>
        <a:off x="3292735" y="587604"/>
        <a:ext cx="1738330" cy="2472836"/>
      </dsp:txXfrm>
    </dsp:sp>
    <dsp:sp modelId="{FE94A87E-F186-4FB0-9A17-03047DB1C077}">
      <dsp:nvSpPr>
        <dsp:cNvPr id="0" name=""/>
        <dsp:cNvSpPr/>
      </dsp:nvSpPr>
      <dsp:spPr>
        <a:xfrm>
          <a:off x="3292735" y="0"/>
          <a:ext cx="1738330" cy="58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Us</a:t>
          </a:r>
          <a:r>
            <a:rPr lang="es-ES" sz="1400" kern="1200" dirty="0" smtClean="0"/>
            <a:t> vs </a:t>
          </a:r>
          <a:r>
            <a:rPr lang="es-ES" sz="1400" kern="1200" dirty="0" err="1" smtClean="0"/>
            <a:t>Meregildo</a:t>
          </a:r>
          <a:endParaRPr lang="es-ES" sz="1400" kern="1200" dirty="0"/>
        </a:p>
      </dsp:txBody>
      <dsp:txXfrm>
        <a:off x="3292735" y="0"/>
        <a:ext cx="1738330" cy="587604"/>
      </dsp:txXfrm>
    </dsp:sp>
    <dsp:sp modelId="{863464C0-2DC2-409A-9559-6127CD8C2910}">
      <dsp:nvSpPr>
        <dsp:cNvPr id="0" name=""/>
        <dsp:cNvSpPr/>
      </dsp:nvSpPr>
      <dsp:spPr>
        <a:xfrm>
          <a:off x="5153483" y="0"/>
          <a:ext cx="587604" cy="5876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54899-4C4B-4DFC-83FD-4BB44C78DCCB}">
      <dsp:nvSpPr>
        <dsp:cNvPr id="0" name=""/>
        <dsp:cNvSpPr/>
      </dsp:nvSpPr>
      <dsp:spPr>
        <a:xfrm>
          <a:off x="5212244" y="58760"/>
          <a:ext cx="470083" cy="47008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0D523-3B69-4AFF-A7BA-BDB6360C67A6}">
      <dsp:nvSpPr>
        <dsp:cNvPr id="0" name=""/>
        <dsp:cNvSpPr/>
      </dsp:nvSpPr>
      <dsp:spPr>
        <a:xfrm>
          <a:off x="5863505" y="587604"/>
          <a:ext cx="1738330" cy="247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2018</a:t>
          </a:r>
          <a:endParaRPr lang="es-ES" sz="1400" kern="1200" dirty="0"/>
        </a:p>
      </dsp:txBody>
      <dsp:txXfrm>
        <a:off x="5863505" y="587604"/>
        <a:ext cx="1738330" cy="2472836"/>
      </dsp:txXfrm>
    </dsp:sp>
    <dsp:sp modelId="{0D6B1E85-92F2-4477-93D9-E3948B9849F9}">
      <dsp:nvSpPr>
        <dsp:cNvPr id="0" name=""/>
        <dsp:cNvSpPr/>
      </dsp:nvSpPr>
      <dsp:spPr>
        <a:xfrm>
          <a:off x="5863505" y="0"/>
          <a:ext cx="1738330" cy="58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Terrance</a:t>
          </a:r>
          <a:r>
            <a:rPr lang="es-ES" sz="1400" kern="1200" dirty="0" smtClean="0"/>
            <a:t> vs </a:t>
          </a:r>
          <a:r>
            <a:rPr lang="es-ES" sz="1400" kern="1200" dirty="0" err="1" smtClean="0"/>
            <a:t>State</a:t>
          </a:r>
          <a:r>
            <a:rPr lang="es-ES" sz="1400" kern="1200" dirty="0" smtClean="0"/>
            <a:t> Of Delaware</a:t>
          </a:r>
          <a:endParaRPr lang="es-ES" sz="1400" kern="1200" dirty="0"/>
        </a:p>
      </dsp:txBody>
      <dsp:txXfrm>
        <a:off x="5863505" y="0"/>
        <a:ext cx="1738330" cy="587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DC209-EDFD-455F-833E-72EEAE0A9367}">
      <dsp:nvSpPr>
        <dsp:cNvPr id="0" name=""/>
        <dsp:cNvSpPr/>
      </dsp:nvSpPr>
      <dsp:spPr>
        <a:xfrm>
          <a:off x="57707" y="230900"/>
          <a:ext cx="3974248" cy="506919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7D2D-2FA1-4A0F-9B81-741DD070B9B9}">
      <dsp:nvSpPr>
        <dsp:cNvPr id="0" name=""/>
        <dsp:cNvSpPr/>
      </dsp:nvSpPr>
      <dsp:spPr>
        <a:xfrm>
          <a:off x="0" y="0"/>
          <a:ext cx="3280412" cy="1514705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rgbClr val="FF0000"/>
            </a:solidFill>
          </a:endParaRPr>
        </a:p>
      </dsp:txBody>
      <dsp:txXfrm>
        <a:off x="0" y="0"/>
        <a:ext cx="3280412" cy="1514705"/>
      </dsp:txXfrm>
    </dsp:sp>
    <dsp:sp modelId="{D6EE23F7-FC53-49EC-B575-410FABAE72FB}">
      <dsp:nvSpPr>
        <dsp:cNvPr id="0" name=""/>
        <dsp:cNvSpPr/>
      </dsp:nvSpPr>
      <dsp:spPr>
        <a:xfrm>
          <a:off x="3431252" y="3040"/>
          <a:ext cx="1227002" cy="12270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FFE47-123A-4143-AF93-33D1DF99083E}">
      <dsp:nvSpPr>
        <dsp:cNvPr id="0" name=""/>
        <dsp:cNvSpPr/>
      </dsp:nvSpPr>
      <dsp:spPr>
        <a:xfrm>
          <a:off x="4658255" y="3040"/>
          <a:ext cx="3155607" cy="122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No es mágico.</a:t>
          </a:r>
          <a:endParaRPr lang="es-ES" sz="2300" kern="1200" dirty="0"/>
        </a:p>
      </dsp:txBody>
      <dsp:txXfrm>
        <a:off x="4658255" y="3040"/>
        <a:ext cx="3155607" cy="1227002"/>
      </dsp:txXfrm>
    </dsp:sp>
    <dsp:sp modelId="{7C0C8D62-4F5B-4042-B342-7754E6306430}">
      <dsp:nvSpPr>
        <dsp:cNvPr id="0" name=""/>
        <dsp:cNvSpPr/>
      </dsp:nvSpPr>
      <dsp:spPr>
        <a:xfrm>
          <a:off x="3431252" y="1450903"/>
          <a:ext cx="1227002" cy="12270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E4FC2-FBCB-4800-99F6-59377110A3A7}">
      <dsp:nvSpPr>
        <dsp:cNvPr id="0" name=""/>
        <dsp:cNvSpPr/>
      </dsp:nvSpPr>
      <dsp:spPr>
        <a:xfrm>
          <a:off x="4658255" y="1450903"/>
          <a:ext cx="3155607" cy="122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No existe una única técnica o herramienta para investigar.</a:t>
          </a:r>
          <a:endParaRPr lang="es-ES" sz="2300" kern="1200" dirty="0"/>
        </a:p>
      </dsp:txBody>
      <dsp:txXfrm>
        <a:off x="4658255" y="1450903"/>
        <a:ext cx="3155607" cy="1227002"/>
      </dsp:txXfrm>
    </dsp:sp>
    <dsp:sp modelId="{6BA993AB-A7F6-41D5-8016-90830DD68BD6}">
      <dsp:nvSpPr>
        <dsp:cNvPr id="0" name=""/>
        <dsp:cNvSpPr/>
      </dsp:nvSpPr>
      <dsp:spPr>
        <a:xfrm>
          <a:off x="3431252" y="2898766"/>
          <a:ext cx="1227002" cy="122700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DF04-5ABA-449C-B3CF-A2C63524C456}">
      <dsp:nvSpPr>
        <dsp:cNvPr id="0" name=""/>
        <dsp:cNvSpPr/>
      </dsp:nvSpPr>
      <dsp:spPr>
        <a:xfrm>
          <a:off x="4658255" y="2898766"/>
          <a:ext cx="3155607" cy="122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principal herramienta es el cerebro.</a:t>
          </a:r>
          <a:endParaRPr lang="es-ES" sz="2300" kern="1200" dirty="0"/>
        </a:p>
      </dsp:txBody>
      <dsp:txXfrm>
        <a:off x="4658255" y="2898766"/>
        <a:ext cx="3155607" cy="1227002"/>
      </dsp:txXfrm>
    </dsp:sp>
    <dsp:sp modelId="{81AB4296-2C59-4A2F-9908-3CAFB4D0B1CC}">
      <dsp:nvSpPr>
        <dsp:cNvPr id="0" name=""/>
        <dsp:cNvSpPr/>
      </dsp:nvSpPr>
      <dsp:spPr>
        <a:xfrm>
          <a:off x="3431252" y="4346629"/>
          <a:ext cx="1227002" cy="122700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5D0B4-BFFC-429B-84F6-5FADBA71CEFF}">
      <dsp:nvSpPr>
        <dsp:cNvPr id="0" name=""/>
        <dsp:cNvSpPr/>
      </dsp:nvSpPr>
      <dsp:spPr>
        <a:xfrm>
          <a:off x="4658255" y="4346629"/>
          <a:ext cx="3155607" cy="122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Necesita de una constante actualización  de conocimientos.</a:t>
          </a:r>
          <a:endParaRPr lang="es-ES" sz="2300" kern="1200" dirty="0"/>
        </a:p>
      </dsp:txBody>
      <dsp:txXfrm>
        <a:off x="4658255" y="4346629"/>
        <a:ext cx="3155607" cy="1227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1F54-993A-45E8-9DE2-A6D9EEB67B0C}">
      <dsp:nvSpPr>
        <dsp:cNvPr id="0" name=""/>
        <dsp:cNvSpPr/>
      </dsp:nvSpPr>
      <dsp:spPr>
        <a:xfrm>
          <a:off x="0" y="1517514"/>
          <a:ext cx="817418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B8AE6-D89B-445F-81E2-5E2D63302908}">
      <dsp:nvSpPr>
        <dsp:cNvPr id="0" name=""/>
        <dsp:cNvSpPr/>
      </dsp:nvSpPr>
      <dsp:spPr>
        <a:xfrm>
          <a:off x="408709" y="1237074"/>
          <a:ext cx="572192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75" tIns="0" rIns="2162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utilizar RSS propias / crear  nuevos perfiles, email y número telefónico.</a:t>
          </a:r>
          <a:endParaRPr lang="es-ES" sz="1900" kern="1200" dirty="0"/>
        </a:p>
      </dsp:txBody>
      <dsp:txXfrm>
        <a:off x="436089" y="1264454"/>
        <a:ext cx="5667167" cy="506120"/>
      </dsp:txXfrm>
    </dsp:sp>
    <dsp:sp modelId="{7FD763DB-3E3D-4EA6-A042-896C019AB813}">
      <dsp:nvSpPr>
        <dsp:cNvPr id="0" name=""/>
        <dsp:cNvSpPr/>
      </dsp:nvSpPr>
      <dsp:spPr>
        <a:xfrm>
          <a:off x="0" y="2379354"/>
          <a:ext cx="817418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59C8C-ED83-447D-B72C-17FBB8767254}">
      <dsp:nvSpPr>
        <dsp:cNvPr id="0" name=""/>
        <dsp:cNvSpPr/>
      </dsp:nvSpPr>
      <dsp:spPr>
        <a:xfrm>
          <a:off x="408709" y="2098914"/>
          <a:ext cx="572192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75" tIns="0" rIns="2162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 ser posible utilizar VPN / máquinas virtuales.</a:t>
          </a:r>
          <a:endParaRPr lang="es-ES" sz="1900" kern="1200" dirty="0"/>
        </a:p>
      </dsp:txBody>
      <dsp:txXfrm>
        <a:off x="436089" y="2126294"/>
        <a:ext cx="5667167" cy="506120"/>
      </dsp:txXfrm>
    </dsp:sp>
    <dsp:sp modelId="{AFCC60F2-9A74-41B1-9866-B83883D4E340}">
      <dsp:nvSpPr>
        <dsp:cNvPr id="0" name=""/>
        <dsp:cNvSpPr/>
      </dsp:nvSpPr>
      <dsp:spPr>
        <a:xfrm>
          <a:off x="0" y="3241194"/>
          <a:ext cx="817418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6139B-241F-4F00-AB11-FA50139442D5}">
      <dsp:nvSpPr>
        <dsp:cNvPr id="0" name=""/>
        <dsp:cNvSpPr/>
      </dsp:nvSpPr>
      <dsp:spPr>
        <a:xfrm>
          <a:off x="408709" y="2960754"/>
          <a:ext cx="572192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75" tIns="0" rIns="2162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 preferencia utilizar Mozilla o </a:t>
          </a:r>
          <a:r>
            <a:rPr lang="es-ES" sz="1900" kern="1200" dirty="0" err="1" smtClean="0"/>
            <a:t>Brave</a:t>
          </a:r>
          <a:r>
            <a:rPr lang="es-ES" sz="1900" kern="1200" dirty="0" smtClean="0"/>
            <a:t> como navegador web.</a:t>
          </a:r>
          <a:endParaRPr lang="es-ES" sz="1900" kern="1200" dirty="0"/>
        </a:p>
      </dsp:txBody>
      <dsp:txXfrm>
        <a:off x="436089" y="2988134"/>
        <a:ext cx="5667167" cy="506120"/>
      </dsp:txXfrm>
    </dsp:sp>
    <dsp:sp modelId="{9F789350-DABF-4D64-898B-B655D60C9DB4}">
      <dsp:nvSpPr>
        <dsp:cNvPr id="0" name=""/>
        <dsp:cNvSpPr/>
      </dsp:nvSpPr>
      <dsp:spPr>
        <a:xfrm>
          <a:off x="0" y="4103034"/>
          <a:ext cx="817418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67FFA-0B28-4D38-AE66-312DCD8482F8}">
      <dsp:nvSpPr>
        <dsp:cNvPr id="0" name=""/>
        <dsp:cNvSpPr/>
      </dsp:nvSpPr>
      <dsp:spPr>
        <a:xfrm>
          <a:off x="408709" y="3822594"/>
          <a:ext cx="572192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75" tIns="0" rIns="2162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interactuar con los investigados o su entorno ( eso es tarea de un agente encubierto)</a:t>
          </a:r>
          <a:endParaRPr lang="es-ES" sz="1900" kern="1200" dirty="0"/>
        </a:p>
      </dsp:txBody>
      <dsp:txXfrm>
        <a:off x="436089" y="3849974"/>
        <a:ext cx="5667167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130D5-1DC5-4961-A26D-FCDB1DFF619D}">
      <dsp:nvSpPr>
        <dsp:cNvPr id="0" name=""/>
        <dsp:cNvSpPr/>
      </dsp:nvSpPr>
      <dsp:spPr>
        <a:xfrm>
          <a:off x="0" y="0"/>
          <a:ext cx="8416213" cy="19839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4ED23-A66B-4846-81F1-ECC21751A4B2}">
      <dsp:nvSpPr>
        <dsp:cNvPr id="0" name=""/>
        <dsp:cNvSpPr/>
      </dsp:nvSpPr>
      <dsp:spPr>
        <a:xfrm>
          <a:off x="252486" y="264525"/>
          <a:ext cx="2472262" cy="1454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5035-0512-4105-BFEE-E8F6136872B2}">
      <dsp:nvSpPr>
        <dsp:cNvPr id="0" name=""/>
        <dsp:cNvSpPr/>
      </dsp:nvSpPr>
      <dsp:spPr>
        <a:xfrm rot="10800000">
          <a:off x="252486" y="1983939"/>
          <a:ext cx="2472262" cy="24248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En la web puede encontrarse evidencia que permita establecer relaciones societarias o personales y descubrir posibles testaferros.</a:t>
          </a:r>
          <a:endParaRPr lang="es-ES" sz="1700" kern="1200" dirty="0"/>
        </a:p>
      </dsp:txBody>
      <dsp:txXfrm rot="10800000">
        <a:off x="327057" y="1983939"/>
        <a:ext cx="2323120" cy="2350244"/>
      </dsp:txXfrm>
    </dsp:sp>
    <dsp:sp modelId="{5901FC76-D599-48C8-9E6E-19DBD664F8F7}">
      <dsp:nvSpPr>
        <dsp:cNvPr id="0" name=""/>
        <dsp:cNvSpPr/>
      </dsp:nvSpPr>
      <dsp:spPr>
        <a:xfrm>
          <a:off x="2971975" y="264525"/>
          <a:ext cx="2472262" cy="1454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20EE9-E120-474D-9F43-EDB7663A255F}">
      <dsp:nvSpPr>
        <dsp:cNvPr id="0" name=""/>
        <dsp:cNvSpPr/>
      </dsp:nvSpPr>
      <dsp:spPr>
        <a:xfrm rot="10800000">
          <a:off x="2971975" y="1983939"/>
          <a:ext cx="2472262" cy="24248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También es útil para desenmascarar empresas y negocios  de fachada sin actividad real.</a:t>
          </a:r>
          <a:endParaRPr lang="es-ES" sz="1700" kern="1200" dirty="0"/>
        </a:p>
      </dsp:txBody>
      <dsp:txXfrm rot="10800000">
        <a:off x="3046546" y="1983939"/>
        <a:ext cx="2323120" cy="2350244"/>
      </dsp:txXfrm>
    </dsp:sp>
    <dsp:sp modelId="{6A077CF7-A026-4868-A6B9-BC48A50FC3C6}">
      <dsp:nvSpPr>
        <dsp:cNvPr id="0" name=""/>
        <dsp:cNvSpPr/>
      </dsp:nvSpPr>
      <dsp:spPr>
        <a:xfrm>
          <a:off x="5691464" y="264525"/>
          <a:ext cx="2472262" cy="1454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82C09-884E-43F0-AC6F-58F27DC9DF5C}">
      <dsp:nvSpPr>
        <dsp:cNvPr id="0" name=""/>
        <dsp:cNvSpPr/>
      </dsp:nvSpPr>
      <dsp:spPr>
        <a:xfrm rot="10800000">
          <a:off x="5691464" y="1983939"/>
          <a:ext cx="2472262" cy="24248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Puede identificarse nivel real de ingresos o titularidad de bienes (viajes, fotografías de automóviles, casas, etc.) </a:t>
          </a:r>
          <a:endParaRPr lang="es-ES" sz="1700" kern="1200" dirty="0"/>
        </a:p>
      </dsp:txBody>
      <dsp:txXfrm rot="10800000">
        <a:off x="5766035" y="1983939"/>
        <a:ext cx="2323120" cy="2350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AA160-A69B-4146-870A-5B6D47A3B2C8}">
      <dsp:nvSpPr>
        <dsp:cNvPr id="0" name=""/>
        <dsp:cNvSpPr/>
      </dsp:nvSpPr>
      <dsp:spPr>
        <a:xfrm>
          <a:off x="5094590" y="73710"/>
          <a:ext cx="2029268" cy="2387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6B65D-6CCC-463E-8554-9196C770B5AC}">
      <dsp:nvSpPr>
        <dsp:cNvPr id="0" name=""/>
        <dsp:cNvSpPr/>
      </dsp:nvSpPr>
      <dsp:spPr>
        <a:xfrm>
          <a:off x="5196053" y="169205"/>
          <a:ext cx="1826341" cy="15517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D169-A97D-409E-A1F1-59917FC59402}">
      <dsp:nvSpPr>
        <dsp:cNvPr id="0" name=""/>
        <dsp:cNvSpPr/>
      </dsp:nvSpPr>
      <dsp:spPr>
        <a:xfrm>
          <a:off x="5196053" y="1959755"/>
          <a:ext cx="1826341" cy="40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kern="1200" spc="-1" dirty="0" smtClean="0">
              <a:solidFill>
                <a:srgbClr val="000000"/>
              </a:solidFill>
              <a:latin typeface="Calibri"/>
            </a:rPr>
            <a:t>https://start.me/p/rxeRqr/aml-toolbox?locale=es </a:t>
          </a:r>
          <a:endParaRPr lang="es-AR" sz="700" b="0" strike="noStrike" kern="1200" spc="-1" dirty="0">
            <a:latin typeface="Arial"/>
          </a:endParaRPr>
        </a:p>
      </dsp:txBody>
      <dsp:txXfrm>
        <a:off x="5196053" y="1959755"/>
        <a:ext cx="1826341" cy="405834"/>
      </dsp:txXfrm>
    </dsp:sp>
    <dsp:sp modelId="{8BA2D7A8-19C1-46E3-8CBF-2C3E65C542F8}">
      <dsp:nvSpPr>
        <dsp:cNvPr id="0" name=""/>
        <dsp:cNvSpPr/>
      </dsp:nvSpPr>
      <dsp:spPr>
        <a:xfrm>
          <a:off x="5196053" y="1720999"/>
          <a:ext cx="1826341" cy="23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AML TOOLBOX</a:t>
          </a:r>
          <a:endParaRPr lang="es-ES" sz="1100" kern="1200" dirty="0"/>
        </a:p>
      </dsp:txBody>
      <dsp:txXfrm>
        <a:off x="5196053" y="1720999"/>
        <a:ext cx="1826341" cy="238756"/>
      </dsp:txXfrm>
    </dsp:sp>
    <dsp:sp modelId="{6506BB85-53D6-4D80-8242-D1EDE6151E91}">
      <dsp:nvSpPr>
        <dsp:cNvPr id="0" name=""/>
        <dsp:cNvSpPr/>
      </dsp:nvSpPr>
      <dsp:spPr>
        <a:xfrm>
          <a:off x="2717610" y="73710"/>
          <a:ext cx="2029268" cy="2387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2C2D5-C588-4EE2-BC7A-0D1CD4754EE5}">
      <dsp:nvSpPr>
        <dsp:cNvPr id="0" name=""/>
        <dsp:cNvSpPr/>
      </dsp:nvSpPr>
      <dsp:spPr>
        <a:xfrm>
          <a:off x="2819074" y="169205"/>
          <a:ext cx="1826341" cy="15517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87A27-AE4C-4DFE-91C4-6E78327C80F4}">
      <dsp:nvSpPr>
        <dsp:cNvPr id="0" name=""/>
        <dsp:cNvSpPr/>
      </dsp:nvSpPr>
      <dsp:spPr>
        <a:xfrm>
          <a:off x="2819074" y="1959755"/>
          <a:ext cx="1826341" cy="40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b="0" i="0" kern="1200" smtClean="0"/>
            <a:t>inteltechniques.com/tools/Search.htm</a:t>
          </a:r>
          <a:endParaRPr lang="es-AR" sz="700" kern="1200"/>
        </a:p>
      </dsp:txBody>
      <dsp:txXfrm>
        <a:off x="2819074" y="1959755"/>
        <a:ext cx="1826341" cy="405834"/>
      </dsp:txXfrm>
    </dsp:sp>
    <dsp:sp modelId="{8F917C65-4108-4657-96BC-4F54111D6E30}">
      <dsp:nvSpPr>
        <dsp:cNvPr id="0" name=""/>
        <dsp:cNvSpPr/>
      </dsp:nvSpPr>
      <dsp:spPr>
        <a:xfrm>
          <a:off x="2819074" y="1720999"/>
          <a:ext cx="1826341" cy="23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INTEL TECHNIQUES</a:t>
          </a:r>
          <a:endParaRPr lang="es-ES" sz="1100" kern="1200" dirty="0"/>
        </a:p>
      </dsp:txBody>
      <dsp:txXfrm>
        <a:off x="2819074" y="1720999"/>
        <a:ext cx="1826341" cy="238756"/>
      </dsp:txXfrm>
    </dsp:sp>
    <dsp:sp modelId="{BB6B887E-635D-4910-ABEB-F9DB69937757}">
      <dsp:nvSpPr>
        <dsp:cNvPr id="0" name=""/>
        <dsp:cNvSpPr/>
      </dsp:nvSpPr>
      <dsp:spPr>
        <a:xfrm>
          <a:off x="340631" y="73710"/>
          <a:ext cx="2029268" cy="2387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B5C18-1CEF-4EEC-8C9B-831880259149}">
      <dsp:nvSpPr>
        <dsp:cNvPr id="0" name=""/>
        <dsp:cNvSpPr/>
      </dsp:nvSpPr>
      <dsp:spPr>
        <a:xfrm>
          <a:off x="442094" y="169205"/>
          <a:ext cx="1826341" cy="15517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54EB4-B454-485A-B8BE-202136E38694}">
      <dsp:nvSpPr>
        <dsp:cNvPr id="0" name=""/>
        <dsp:cNvSpPr/>
      </dsp:nvSpPr>
      <dsp:spPr>
        <a:xfrm>
          <a:off x="442094" y="1959755"/>
          <a:ext cx="1826341" cy="40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kern="1200" dirty="0" smtClean="0">
              <a:hlinkClick xmlns:r="http://schemas.openxmlformats.org/officeDocument/2006/relationships" r:id="rId4"/>
            </a:rPr>
            <a:t>https://maltego.com</a:t>
          </a:r>
          <a:r>
            <a:rPr lang="es-AR" sz="700" kern="1200" dirty="0" smtClean="0"/>
            <a:t>    </a:t>
          </a:r>
          <a:endParaRPr lang="es-AR" sz="700" kern="1200" dirty="0"/>
        </a:p>
      </dsp:txBody>
      <dsp:txXfrm>
        <a:off x="442094" y="1959755"/>
        <a:ext cx="1826341" cy="405834"/>
      </dsp:txXfrm>
    </dsp:sp>
    <dsp:sp modelId="{43080158-7DE2-4889-B685-CFFCA914692D}">
      <dsp:nvSpPr>
        <dsp:cNvPr id="0" name=""/>
        <dsp:cNvSpPr/>
      </dsp:nvSpPr>
      <dsp:spPr>
        <a:xfrm>
          <a:off x="442094" y="1720999"/>
          <a:ext cx="1826341" cy="23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MALTEGO</a:t>
          </a:r>
          <a:endParaRPr lang="es-ES" sz="1100" kern="1200" dirty="0"/>
        </a:p>
      </dsp:txBody>
      <dsp:txXfrm>
        <a:off x="442094" y="1720999"/>
        <a:ext cx="1826341" cy="238756"/>
      </dsp:txXfrm>
    </dsp:sp>
    <dsp:sp modelId="{0478508F-BFAB-42A5-87EA-E1B44BE00CC8}">
      <dsp:nvSpPr>
        <dsp:cNvPr id="0" name=""/>
        <dsp:cNvSpPr/>
      </dsp:nvSpPr>
      <dsp:spPr>
        <a:xfrm>
          <a:off x="5094590" y="2664012"/>
          <a:ext cx="2029268" cy="2387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4466-8ECD-4FBB-9D34-CAB4A85DA862}">
      <dsp:nvSpPr>
        <dsp:cNvPr id="0" name=""/>
        <dsp:cNvSpPr/>
      </dsp:nvSpPr>
      <dsp:spPr>
        <a:xfrm>
          <a:off x="5196053" y="2759507"/>
          <a:ext cx="1826341" cy="15517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5EBF9-C778-41DD-9C61-AEF6F8861DF0}">
      <dsp:nvSpPr>
        <dsp:cNvPr id="0" name=""/>
        <dsp:cNvSpPr/>
      </dsp:nvSpPr>
      <dsp:spPr>
        <a:xfrm>
          <a:off x="5196053" y="4550057"/>
          <a:ext cx="1826341" cy="40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kern="1200" spc="-1" dirty="0" smtClean="0">
              <a:solidFill>
                <a:schemeClr val="tx1"/>
              </a:solidFill>
              <a:latin typeface="Calibri"/>
              <a:hlinkClick xmlns:r="http://schemas.openxmlformats.org/officeDocument/2006/relationships" r:id="rId6"/>
            </a:rPr>
            <a:t>https://ciberpatrulla.com/links</a:t>
          </a:r>
          <a:r>
            <a:rPr lang="es-AR" sz="700" kern="1200" spc="-1" dirty="0" smtClean="0">
              <a:solidFill>
                <a:schemeClr val="tx1"/>
              </a:solidFill>
              <a:latin typeface="Calibri"/>
            </a:rPr>
            <a:t>  </a:t>
          </a:r>
          <a:endParaRPr lang="es-AR" sz="700" kern="1200" dirty="0">
            <a:solidFill>
              <a:schemeClr val="tx1"/>
            </a:solidFill>
          </a:endParaRPr>
        </a:p>
      </dsp:txBody>
      <dsp:txXfrm>
        <a:off x="5196053" y="4550057"/>
        <a:ext cx="1826341" cy="405834"/>
      </dsp:txXfrm>
    </dsp:sp>
    <dsp:sp modelId="{B75CAD5A-C908-43B5-98B6-1D58E9EAEE66}">
      <dsp:nvSpPr>
        <dsp:cNvPr id="0" name=""/>
        <dsp:cNvSpPr/>
      </dsp:nvSpPr>
      <dsp:spPr>
        <a:xfrm>
          <a:off x="5196053" y="4311301"/>
          <a:ext cx="1826341" cy="23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CIBERPATRULLA</a:t>
          </a:r>
          <a:endParaRPr lang="es-ES" sz="1100" kern="1200" dirty="0"/>
        </a:p>
      </dsp:txBody>
      <dsp:txXfrm>
        <a:off x="5196053" y="4311301"/>
        <a:ext cx="1826341" cy="238756"/>
      </dsp:txXfrm>
    </dsp:sp>
    <dsp:sp modelId="{EB2AF9A0-8B0F-4FA2-8EE0-739EE1D0E3B3}">
      <dsp:nvSpPr>
        <dsp:cNvPr id="0" name=""/>
        <dsp:cNvSpPr/>
      </dsp:nvSpPr>
      <dsp:spPr>
        <a:xfrm>
          <a:off x="2717610" y="2664012"/>
          <a:ext cx="2029268" cy="2387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E12CE-985A-487C-9AF8-77694386D057}">
      <dsp:nvSpPr>
        <dsp:cNvPr id="0" name=""/>
        <dsp:cNvSpPr/>
      </dsp:nvSpPr>
      <dsp:spPr>
        <a:xfrm>
          <a:off x="2819074" y="2759507"/>
          <a:ext cx="1826341" cy="155179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26FFC-55EC-4CF8-BF9F-6ECF79DC0778}">
      <dsp:nvSpPr>
        <dsp:cNvPr id="0" name=""/>
        <dsp:cNvSpPr/>
      </dsp:nvSpPr>
      <dsp:spPr>
        <a:xfrm>
          <a:off x="2819074" y="4550057"/>
          <a:ext cx="1826341" cy="40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smtClean="0"/>
            <a:t>www.aware-online.com/en/osint-tools/</a:t>
          </a:r>
          <a:endParaRPr lang="es-ES" sz="700" kern="1200"/>
        </a:p>
      </dsp:txBody>
      <dsp:txXfrm>
        <a:off x="2819074" y="4550057"/>
        <a:ext cx="1826341" cy="405834"/>
      </dsp:txXfrm>
    </dsp:sp>
    <dsp:sp modelId="{73945ECB-652A-445D-8E5E-BCA1C677D185}">
      <dsp:nvSpPr>
        <dsp:cNvPr id="0" name=""/>
        <dsp:cNvSpPr/>
      </dsp:nvSpPr>
      <dsp:spPr>
        <a:xfrm>
          <a:off x="2819074" y="4311301"/>
          <a:ext cx="1826341" cy="23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AWARE ONLINE</a:t>
          </a:r>
          <a:endParaRPr lang="es-ES" sz="1100" kern="1200" dirty="0"/>
        </a:p>
      </dsp:txBody>
      <dsp:txXfrm>
        <a:off x="2819074" y="4311301"/>
        <a:ext cx="1826341" cy="238756"/>
      </dsp:txXfrm>
    </dsp:sp>
    <dsp:sp modelId="{9B1861D8-6B9C-44E4-BE28-6E0919F1682E}">
      <dsp:nvSpPr>
        <dsp:cNvPr id="0" name=""/>
        <dsp:cNvSpPr/>
      </dsp:nvSpPr>
      <dsp:spPr>
        <a:xfrm>
          <a:off x="340631" y="2664012"/>
          <a:ext cx="2029268" cy="23873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C626D-27BF-4C7D-96A4-D351D569471E}">
      <dsp:nvSpPr>
        <dsp:cNvPr id="0" name=""/>
        <dsp:cNvSpPr/>
      </dsp:nvSpPr>
      <dsp:spPr>
        <a:xfrm>
          <a:off x="442094" y="2759507"/>
          <a:ext cx="1826341" cy="155179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8F51A-4B9C-48F2-9364-1087FFEDAA65}">
      <dsp:nvSpPr>
        <dsp:cNvPr id="0" name=""/>
        <dsp:cNvSpPr/>
      </dsp:nvSpPr>
      <dsp:spPr>
        <a:xfrm>
          <a:off x="442094" y="4550057"/>
          <a:ext cx="1826341" cy="405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www.osintcombine.com/tools</a:t>
          </a:r>
          <a:endParaRPr lang="es-ES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442094" y="4550057"/>
        <a:ext cx="1826341" cy="405834"/>
      </dsp:txXfrm>
    </dsp:sp>
    <dsp:sp modelId="{EB3914FD-A71C-49CB-B473-0FBE9A11C623}">
      <dsp:nvSpPr>
        <dsp:cNvPr id="0" name=""/>
        <dsp:cNvSpPr/>
      </dsp:nvSpPr>
      <dsp:spPr>
        <a:xfrm>
          <a:off x="442094" y="4311301"/>
          <a:ext cx="1826341" cy="23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OSINTCOMBINE</a:t>
          </a:r>
          <a:endParaRPr lang="es-ES" sz="1100" kern="1200" dirty="0"/>
        </a:p>
      </dsp:txBody>
      <dsp:txXfrm>
        <a:off x="442094" y="4311301"/>
        <a:ext cx="1826341" cy="23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A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AR" sz="1400" b="0" strike="noStrike" spc="-1">
                <a:latin typeface="Times New Roman"/>
              </a:rPr>
              <a:t> </a:t>
            </a:r>
          </a:p>
        </p:txBody>
      </p:sp>
      <p:sp>
        <p:nvSpPr>
          <p:cNvPr id="20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AR" sz="1400" b="0" strike="noStrike" spc="-1">
                <a:latin typeface="Times New Roman"/>
              </a:rPr>
              <a:t> </a:t>
            </a:r>
          </a:p>
        </p:txBody>
      </p:sp>
      <p:sp>
        <p:nvSpPr>
          <p:cNvPr id="20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AR" sz="1400" b="0" strike="noStrike" spc="-1">
                <a:latin typeface="Times New Roman"/>
              </a:rPr>
              <a:t> </a:t>
            </a:r>
          </a:p>
        </p:txBody>
      </p:sp>
      <p:sp>
        <p:nvSpPr>
          <p:cNvPr id="20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8838F2-CF2B-4A3D-B3A3-2D0C1EF3168C}" type="slidenum">
              <a:rPr lang="es-AR" sz="1400" b="0" strike="noStrike" spc="-1">
                <a:latin typeface="Times New Roman"/>
              </a:rPr>
              <a:t>‹Nº›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32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98838F2-CF2B-4A3D-B3A3-2D0C1EF3168C}" type="slidenum">
              <a:rPr lang="es-AR" sz="1400" b="0" strike="noStrike" spc="-1" smtClean="0">
                <a:latin typeface="Times New Roman"/>
              </a:rPr>
              <a:t>1</a:t>
            </a:fld>
            <a:endParaRPr lang="es-A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98838F2-CF2B-4A3D-B3A3-2D0C1EF3168C}" type="slidenum">
              <a:rPr lang="es-AR" sz="1400" b="0" strike="noStrike" spc="-1" smtClean="0">
                <a:latin typeface="Times New Roman"/>
              </a:rPr>
              <a:t>25</a:t>
            </a:fld>
            <a:endParaRPr lang="es-A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smyname.app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anito78@xxx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e.org/we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microsoft.com/office/2007/relationships/diagramDrawing" Target="../diagrams/drawin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91490" y="1357744"/>
            <a:ext cx="7247269" cy="6550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AR" sz="4400" spc="-1" dirty="0" smtClean="0">
                <a:solidFill>
                  <a:srgbClr val="000000"/>
                </a:solidFill>
                <a:latin typeface="Calibri"/>
              </a:rPr>
              <a:t>Investigación de fuentes abiertas sobre blanqueo de capitales y delitos financieros</a:t>
            </a: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es-AR" sz="4400" b="0" strike="noStrike" spc="-1" dirty="0">
              <a:latin typeface="Arial"/>
            </a:endParaRPr>
          </a:p>
        </p:txBody>
      </p:sp>
      <p:pic>
        <p:nvPicPr>
          <p:cNvPr id="209" name="1 Imagen"/>
          <p:cNvPicPr/>
          <p:nvPr/>
        </p:nvPicPr>
        <p:blipFill>
          <a:blip r:embed="rId3"/>
          <a:stretch/>
        </p:blipFill>
        <p:spPr>
          <a:xfrm>
            <a:off x="2922824" y="3083767"/>
            <a:ext cx="3784600" cy="2794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6603"/>
            <a:ext cx="8229240" cy="1218795"/>
          </a:xfrm>
        </p:spPr>
        <p:txBody>
          <a:bodyPr/>
          <a:lstStyle/>
          <a:p>
            <a:r>
              <a:rPr lang="es-AR" dirty="0" smtClean="0"/>
              <a:t>Algunos recaudos antes de comenzar a investigar</a:t>
            </a:r>
            <a:endParaRPr lang="en-US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918409"/>
              </p:ext>
            </p:extLst>
          </p:nvPr>
        </p:nvGraphicFramePr>
        <p:xfrm>
          <a:off x="637309" y="872836"/>
          <a:ext cx="8174182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8054447" y="4821381"/>
            <a:ext cx="770770" cy="6563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8146473" y="3902640"/>
            <a:ext cx="665018" cy="698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8059499" y="2940986"/>
            <a:ext cx="765718" cy="841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7957142" y="2124929"/>
            <a:ext cx="965380" cy="7391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401" y="3879670"/>
            <a:ext cx="782232" cy="721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MX" dirty="0" smtClean="0"/>
              <a:t>Huella digital e identidad digital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1805" y="4674006"/>
            <a:ext cx="1982938" cy="2183994"/>
          </a:xfrm>
          <a:prstGeom prst="rect">
            <a:avLst/>
          </a:prstGeom>
        </p:spPr>
      </p:pic>
      <p:pic>
        <p:nvPicPr>
          <p:cNvPr id="5" name="424 Imagen">
            <a:extLst>
              <a:ext uri="{FF2B5EF4-FFF2-40B4-BE49-F238E27FC236}">
                <a16:creationId xmlns:a16="http://schemas.microsoft.com/office/drawing/2014/main" id="{F8631A17-0421-8A93-5FD0-881403FDF995}"/>
              </a:ext>
            </a:extLst>
          </p:cNvPr>
          <p:cNvPicPr/>
          <p:nvPr/>
        </p:nvPicPr>
        <p:blipFill rotWithShape="1">
          <a:blip r:embed="rId3"/>
          <a:srcRect l="1695" r="17034" b="-4"/>
          <a:stretch/>
        </p:blipFill>
        <p:spPr bwMode="auto">
          <a:xfrm>
            <a:off x="5766319" y="1777793"/>
            <a:ext cx="3174266" cy="2017822"/>
          </a:xfrm>
          <a:prstGeom prst="rect">
            <a:avLst/>
          </a:prstGeom>
        </p:spPr>
      </p:pic>
      <p:pic>
        <p:nvPicPr>
          <p:cNvPr id="6" name="425 Imagen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25F634A-969D-A039-77E5-C06E4A5AD17D}"/>
              </a:ext>
            </a:extLst>
          </p:cNvPr>
          <p:cNvPicPr/>
          <p:nvPr/>
        </p:nvPicPr>
        <p:blipFill rotWithShape="1">
          <a:blip r:embed="rId4"/>
          <a:srcRect l="16665" r="12989"/>
          <a:stretch/>
        </p:blipFill>
        <p:spPr bwMode="auto">
          <a:xfrm>
            <a:off x="5766319" y="4431409"/>
            <a:ext cx="3174266" cy="21118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C7D795-1C06-1A8B-4C52-BB7FD662F310}"/>
              </a:ext>
            </a:extLst>
          </p:cNvPr>
          <p:cNvSpPr txBox="1"/>
          <p:nvPr/>
        </p:nvSpPr>
        <p:spPr>
          <a:xfrm>
            <a:off x="1946552" y="1777793"/>
            <a:ext cx="3697167" cy="35380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 algn="just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kern="1200" dirty="0" err="1"/>
              <a:t>Huella</a:t>
            </a:r>
            <a:r>
              <a:rPr lang="en-US" sz="1700" kern="1200" dirty="0"/>
              <a:t> digital: son los </a:t>
            </a:r>
            <a:r>
              <a:rPr lang="en-US" sz="1700" kern="1200" dirty="0" err="1"/>
              <a:t>rastros</a:t>
            </a:r>
            <a:r>
              <a:rPr lang="en-US" sz="1700" kern="1200" dirty="0"/>
              <a:t> que </a:t>
            </a:r>
            <a:r>
              <a:rPr lang="en-US" sz="1700" kern="1200" dirty="0" err="1"/>
              <a:t>dejamos</a:t>
            </a:r>
            <a:r>
              <a:rPr lang="en-US" sz="1700" kern="1200" dirty="0"/>
              <a:t> al </a:t>
            </a:r>
            <a:r>
              <a:rPr lang="en-US" sz="1700" kern="1200" dirty="0" err="1" smtClean="0"/>
              <a:t>navegar</a:t>
            </a:r>
            <a:r>
              <a:rPr lang="en-US" sz="1700" kern="1200" dirty="0" smtClean="0"/>
              <a:t> e </a:t>
            </a:r>
            <a:r>
              <a:rPr lang="en-US" sz="1700" kern="1200" dirty="0" err="1" smtClean="0"/>
              <a:t>interactuar</a:t>
            </a:r>
            <a:r>
              <a:rPr lang="en-US" sz="1700" kern="1200" dirty="0" smtClean="0"/>
              <a:t> en la </a:t>
            </a:r>
            <a:r>
              <a:rPr lang="en-US" sz="1700" kern="1200" dirty="0"/>
              <a:t>web.</a:t>
            </a:r>
          </a:p>
          <a:p>
            <a:pPr indent="-228600" algn="just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indent="-228600" algn="just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kern="1200" dirty="0"/>
              <a:t>Identidad digital: </a:t>
            </a:r>
            <a:r>
              <a:rPr lang="en-US" sz="1700" kern="1200" dirty="0" err="1"/>
              <a:t>rasgos</a:t>
            </a:r>
            <a:r>
              <a:rPr lang="en-US" sz="1700" kern="1200" dirty="0"/>
              <a:t> y </a:t>
            </a:r>
            <a:r>
              <a:rPr lang="en-US" sz="1700" kern="1200" dirty="0" err="1"/>
              <a:t>caracteristicas</a:t>
            </a:r>
            <a:r>
              <a:rPr lang="en-US" sz="1700" kern="1200" dirty="0"/>
              <a:t> </a:t>
            </a:r>
            <a:r>
              <a:rPr lang="en-US" sz="1700" kern="1200" dirty="0" err="1"/>
              <a:t>particulares</a:t>
            </a:r>
            <a:r>
              <a:rPr lang="en-US" sz="1700" kern="1200" dirty="0"/>
              <a:t> que </a:t>
            </a:r>
            <a:r>
              <a:rPr lang="en-US" sz="1700" kern="1200" dirty="0" err="1"/>
              <a:t>una</a:t>
            </a:r>
            <a:r>
              <a:rPr lang="en-US" sz="1700" kern="1200" dirty="0"/>
              <a:t> </a:t>
            </a:r>
            <a:r>
              <a:rPr lang="en-US" sz="1700" kern="1200" dirty="0" smtClean="0"/>
              <a:t>persona </a:t>
            </a:r>
            <a:r>
              <a:rPr lang="en-US" sz="1700" kern="1200" dirty="0" err="1" smtClean="0"/>
              <a:t>física</a:t>
            </a:r>
            <a:r>
              <a:rPr lang="en-US" sz="1700" kern="1200" dirty="0" smtClean="0"/>
              <a:t> </a:t>
            </a:r>
            <a:r>
              <a:rPr lang="en-US" sz="1700" kern="1200" dirty="0" err="1"/>
              <a:t>expresa</a:t>
            </a:r>
            <a:r>
              <a:rPr lang="en-US" sz="1700" kern="1200" dirty="0"/>
              <a:t> a traves de la </a:t>
            </a:r>
            <a:r>
              <a:rPr lang="en-US" sz="1700" kern="1200" dirty="0" smtClean="0"/>
              <a:t>web</a:t>
            </a:r>
            <a:r>
              <a:rPr lang="en-US" sz="1700" dirty="0"/>
              <a:t>.</a:t>
            </a:r>
            <a:endParaRPr lang="en-US" sz="1700" kern="1200" dirty="0"/>
          </a:p>
          <a:p>
            <a:pPr indent="-228600" algn="just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kern="1200" dirty="0"/>
          </a:p>
          <a:p>
            <a:pPr indent="-228600" algn="just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kern="1200" dirty="0"/>
              <a:t>La sombra digital: son </a:t>
            </a:r>
            <a:r>
              <a:rPr lang="en-US" sz="1700" kern="1200" dirty="0" err="1"/>
              <a:t>todas</a:t>
            </a:r>
            <a:r>
              <a:rPr lang="en-US" sz="1700" kern="1200" dirty="0"/>
              <a:t> </a:t>
            </a:r>
            <a:r>
              <a:rPr lang="en-US" sz="1700" kern="1200" dirty="0" err="1"/>
              <a:t>aquellas</a:t>
            </a:r>
            <a:r>
              <a:rPr lang="en-US" sz="1700" kern="1200" dirty="0"/>
              <a:t> </a:t>
            </a:r>
            <a:r>
              <a:rPr lang="en-US" sz="1700" kern="1200" dirty="0" err="1"/>
              <a:t>informaciones</a:t>
            </a:r>
            <a:r>
              <a:rPr lang="en-US" sz="1700" kern="1200" dirty="0"/>
              <a:t>, </a:t>
            </a:r>
            <a:r>
              <a:rPr lang="en-US" sz="1700" kern="1200" dirty="0" err="1"/>
              <a:t>opiniones</a:t>
            </a:r>
            <a:r>
              <a:rPr lang="en-US" sz="1700" kern="1200" dirty="0"/>
              <a:t>, </a:t>
            </a:r>
            <a:r>
              <a:rPr lang="en-US" sz="1700" kern="1200" dirty="0" err="1" smtClean="0"/>
              <a:t>comentarios</a:t>
            </a:r>
            <a:r>
              <a:rPr lang="en-US" sz="1700" dirty="0" smtClean="0"/>
              <a:t>, </a:t>
            </a:r>
            <a:r>
              <a:rPr lang="en-US" sz="1700" kern="1200" dirty="0" err="1" smtClean="0"/>
              <a:t>fotografías</a:t>
            </a:r>
            <a:r>
              <a:rPr lang="en-US" sz="1700" kern="1200" dirty="0" smtClean="0"/>
              <a:t> </a:t>
            </a:r>
            <a:r>
              <a:rPr lang="en-US" sz="1700" kern="1200" dirty="0"/>
              <a:t>que </a:t>
            </a:r>
            <a:r>
              <a:rPr lang="en-US" sz="1700" kern="1200" dirty="0" err="1"/>
              <a:t>otros</a:t>
            </a:r>
            <a:r>
              <a:rPr lang="en-US" sz="1700" kern="1200" dirty="0"/>
              <a:t> publican </a:t>
            </a:r>
            <a:r>
              <a:rPr lang="en-US" sz="1700" kern="1200" dirty="0" err="1"/>
              <a:t>sobre</a:t>
            </a:r>
            <a:r>
              <a:rPr lang="en-US" sz="1700" kern="1200" dirty="0"/>
              <a:t> </a:t>
            </a:r>
            <a:r>
              <a:rPr lang="en-US" sz="1700" kern="1200" dirty="0" err="1"/>
              <a:t>nosotros</a:t>
            </a:r>
            <a:r>
              <a:rPr lang="en-US" sz="1700" kern="1200" dirty="0"/>
              <a:t> </a:t>
            </a:r>
            <a:r>
              <a:rPr lang="en-US" sz="1700" kern="1200" dirty="0" err="1"/>
              <a:t>en</a:t>
            </a:r>
            <a:r>
              <a:rPr lang="en-US" sz="1700" kern="1200" dirty="0"/>
              <a:t> la web con o sin </a:t>
            </a:r>
            <a:r>
              <a:rPr lang="en-US" sz="1700" kern="1200" dirty="0" err="1"/>
              <a:t>nuestro</a:t>
            </a:r>
            <a:r>
              <a:rPr lang="en-US" sz="1700" kern="1200" dirty="0"/>
              <a:t> </a:t>
            </a:r>
            <a:r>
              <a:rPr lang="en-US" sz="1700" kern="1200" dirty="0" err="1" smtClean="0"/>
              <a:t>consentimiento</a:t>
            </a:r>
            <a:r>
              <a:rPr lang="en-US" sz="1700" kern="1200" dirty="0" smtClean="0"/>
              <a:t>.</a:t>
            </a:r>
            <a:endParaRPr lang="en-US" sz="1700" kern="1200" dirty="0"/>
          </a:p>
        </p:txBody>
      </p:sp>
    </p:spTree>
    <p:extLst>
      <p:ext uri="{BB962C8B-B14F-4D97-AF65-F5344CB8AC3E}">
        <p14:creationId xmlns:p14="http://schemas.microsoft.com/office/powerpoint/2010/main" val="42397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33" y="174985"/>
            <a:ext cx="8229240" cy="1495794"/>
          </a:xfrm>
        </p:spPr>
        <p:txBody>
          <a:bodyPr/>
          <a:lstStyle/>
          <a:p>
            <a:pPr algn="ctr"/>
            <a:r>
              <a:rPr lang="en-US" sz="3600" dirty="0" smtClean="0"/>
              <a:t>OSINT </a:t>
            </a:r>
            <a:r>
              <a:rPr lang="en-US" sz="3600" dirty="0" err="1" smtClean="0"/>
              <a:t>aplicado</a:t>
            </a:r>
            <a:r>
              <a:rPr lang="en-US" sz="3600" dirty="0" smtClean="0"/>
              <a:t> a la </a:t>
            </a:r>
            <a:r>
              <a:rPr lang="en-US" sz="3600" dirty="0" err="1" smtClean="0"/>
              <a:t>investigación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delitos</a:t>
            </a:r>
            <a:r>
              <a:rPr lang="en-US" sz="3600" dirty="0" smtClean="0"/>
              <a:t> </a:t>
            </a:r>
            <a:r>
              <a:rPr lang="en-US" sz="3600" dirty="0" err="1" smtClean="0"/>
              <a:t>financieros</a:t>
            </a:r>
            <a:r>
              <a:rPr lang="en-US" sz="3600" dirty="0" smtClean="0"/>
              <a:t> y </a:t>
            </a:r>
            <a:r>
              <a:rPr lang="en-US" sz="3600" dirty="0" err="1" smtClean="0"/>
              <a:t>blanqueo</a:t>
            </a:r>
            <a:r>
              <a:rPr lang="en-US" sz="3600" dirty="0" smtClean="0"/>
              <a:t> de </a:t>
            </a:r>
            <a:r>
              <a:rPr lang="en-US" sz="3600" dirty="0" err="1" smtClean="0"/>
              <a:t>capitales</a:t>
            </a:r>
            <a:endParaRPr lang="en-US" sz="3600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978400"/>
              </p:ext>
            </p:extLst>
          </p:nvPr>
        </p:nvGraphicFramePr>
        <p:xfrm>
          <a:off x="318484" y="1886268"/>
          <a:ext cx="8416213" cy="44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"/>
          <p:cNvGrpSpPr/>
          <p:nvPr/>
        </p:nvGrpSpPr>
        <p:grpSpPr>
          <a:xfrm>
            <a:off x="381785" y="992695"/>
            <a:ext cx="8538280" cy="5830559"/>
            <a:chOff x="395640" y="404640"/>
            <a:chExt cx="8422920" cy="5830560"/>
          </a:xfrm>
        </p:grpSpPr>
        <p:sp>
          <p:nvSpPr>
            <p:cNvPr id="212" name="CustomShape 3"/>
            <p:cNvSpPr/>
            <p:nvPr/>
          </p:nvSpPr>
          <p:spPr>
            <a:xfrm>
              <a:off x="395640" y="404640"/>
              <a:ext cx="8422920" cy="5830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13" name="CustomShape 4"/>
            <p:cNvSpPr/>
            <p:nvPr/>
          </p:nvSpPr>
          <p:spPr>
            <a:xfrm>
              <a:off x="2973240" y="1750320"/>
              <a:ext cx="3267720" cy="3267720"/>
            </a:xfrm>
            <a:prstGeom prst="ellipse">
              <a:avLst/>
            </a:prstGeom>
            <a:solidFill>
              <a:srgbClr val="EB641B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40680" tIns="40680" rIns="40680" bIns="406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r>
                <a:rPr lang="es-AR" sz="3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Disparadores de búsqueda</a:t>
              </a:r>
              <a:endParaRPr lang="es-AR" sz="3200" b="0" strike="noStrike" spc="-1">
                <a:latin typeface="Arial"/>
              </a:endParaRPr>
            </a:p>
          </p:txBody>
        </p:sp>
        <p:sp>
          <p:nvSpPr>
            <p:cNvPr id="214" name="CustomShape 5"/>
            <p:cNvSpPr/>
            <p:nvPr/>
          </p:nvSpPr>
          <p:spPr>
            <a:xfrm>
              <a:off x="3790440" y="437040"/>
              <a:ext cx="1633320" cy="1633320"/>
            </a:xfrm>
            <a:prstGeom prst="ellipse">
              <a:avLst/>
            </a:prstGeom>
            <a:solidFill>
              <a:srgbClr val="E5AB1B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email</a:t>
              </a:r>
              <a:endParaRPr lang="es-AR" sz="1900" b="0" strike="noStrike" spc="-1" dirty="0">
                <a:latin typeface="Arial"/>
              </a:endParaRPr>
            </a:p>
          </p:txBody>
        </p:sp>
        <p:sp>
          <p:nvSpPr>
            <p:cNvPr id="215" name="CustomShape 6"/>
            <p:cNvSpPr/>
            <p:nvPr/>
          </p:nvSpPr>
          <p:spPr>
            <a:xfrm>
              <a:off x="5159880" y="935280"/>
              <a:ext cx="1633320" cy="1633320"/>
            </a:xfrm>
            <a:prstGeom prst="ellipse">
              <a:avLst/>
            </a:prstGeom>
            <a:solidFill>
              <a:srgbClr val="D0DD1F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Nombre y apellido</a:t>
              </a:r>
              <a:endParaRPr lang="es-AR" sz="1900" b="0" strike="noStrike" spc="-1" dirty="0">
                <a:latin typeface="Arial"/>
              </a:endParaRPr>
            </a:p>
          </p:txBody>
        </p:sp>
        <p:sp>
          <p:nvSpPr>
            <p:cNvPr id="216" name="CustomShape 7"/>
            <p:cNvSpPr/>
            <p:nvPr/>
          </p:nvSpPr>
          <p:spPr>
            <a:xfrm>
              <a:off x="5888520" y="2197440"/>
              <a:ext cx="1633320" cy="1633320"/>
            </a:xfrm>
            <a:prstGeom prst="ellipse">
              <a:avLst/>
            </a:prstGeom>
            <a:solidFill>
              <a:srgbClr val="88D323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página web</a:t>
              </a:r>
              <a:endParaRPr lang="es-AR" sz="1900" b="0" strike="noStrike" spc="-1" dirty="0">
                <a:latin typeface="Arial"/>
              </a:endParaRPr>
            </a:p>
          </p:txBody>
        </p:sp>
        <p:sp>
          <p:nvSpPr>
            <p:cNvPr id="217" name="CustomShape 8"/>
            <p:cNvSpPr/>
            <p:nvPr/>
          </p:nvSpPr>
          <p:spPr>
            <a:xfrm>
              <a:off x="5635440" y="3632760"/>
              <a:ext cx="1633320" cy="1633320"/>
            </a:xfrm>
            <a:prstGeom prst="ellipse">
              <a:avLst/>
            </a:prstGeom>
            <a:solidFill>
              <a:srgbClr val="4AC927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número de teléfono</a:t>
              </a:r>
              <a:endParaRPr lang="es-AR" sz="1900" b="0" strike="noStrike" spc="-1">
                <a:latin typeface="Arial"/>
              </a:endParaRPr>
            </a:p>
          </p:txBody>
        </p:sp>
        <p:sp>
          <p:nvSpPr>
            <p:cNvPr id="218" name="CustomShape 9"/>
            <p:cNvSpPr/>
            <p:nvPr/>
          </p:nvSpPr>
          <p:spPr>
            <a:xfrm>
              <a:off x="4519080" y="4569480"/>
              <a:ext cx="1633320" cy="1633320"/>
            </a:xfrm>
            <a:prstGeom prst="ellipse">
              <a:avLst/>
            </a:prstGeom>
            <a:solidFill>
              <a:srgbClr val="2BC041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Nickname (nombre de usuario)</a:t>
              </a:r>
              <a:endParaRPr lang="es-AR" sz="1900" b="0" strike="noStrike" spc="-1">
                <a:latin typeface="Arial"/>
              </a:endParaRPr>
            </a:p>
          </p:txBody>
        </p:sp>
        <p:sp>
          <p:nvSpPr>
            <p:cNvPr id="219" name="CustomShape 10"/>
            <p:cNvSpPr/>
            <p:nvPr/>
          </p:nvSpPr>
          <p:spPr>
            <a:xfrm>
              <a:off x="3061800" y="4569480"/>
              <a:ext cx="1633320" cy="1633320"/>
            </a:xfrm>
            <a:prstGeom prst="ellipse">
              <a:avLst/>
            </a:prstGeom>
            <a:solidFill>
              <a:srgbClr val="2FB773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sociedad comercial</a:t>
              </a:r>
              <a:endParaRPr lang="es-AR" sz="1900" b="0" strike="noStrike" spc="-1">
                <a:latin typeface="Arial"/>
              </a:endParaRPr>
            </a:p>
          </p:txBody>
        </p:sp>
        <p:sp>
          <p:nvSpPr>
            <p:cNvPr id="220" name="CustomShape 11"/>
            <p:cNvSpPr/>
            <p:nvPr/>
          </p:nvSpPr>
          <p:spPr>
            <a:xfrm>
              <a:off x="1945440" y="3632760"/>
              <a:ext cx="1633320" cy="1633320"/>
            </a:xfrm>
            <a:prstGeom prst="ellipse">
              <a:avLst/>
            </a:prstGeom>
            <a:solidFill>
              <a:srgbClr val="33AE9D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domicilio</a:t>
              </a:r>
              <a:endParaRPr lang="es-AR" sz="1900" b="0" strike="noStrike" spc="-1">
                <a:latin typeface="Arial"/>
              </a:endParaRPr>
            </a:p>
          </p:txBody>
        </p:sp>
        <p:sp>
          <p:nvSpPr>
            <p:cNvPr id="221" name="CustomShape 12"/>
            <p:cNvSpPr/>
            <p:nvPr/>
          </p:nvSpPr>
          <p:spPr>
            <a:xfrm>
              <a:off x="1692360" y="2197440"/>
              <a:ext cx="1633320" cy="1633320"/>
            </a:xfrm>
            <a:prstGeom prst="ellipse">
              <a:avLst/>
            </a:prstGeom>
            <a:solidFill>
              <a:srgbClr val="368DA5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empleo</a:t>
              </a:r>
              <a:endParaRPr lang="es-AR" sz="1900" b="0" strike="noStrike" spc="-1">
                <a:latin typeface="Arial"/>
              </a:endParaRPr>
            </a:p>
          </p:txBody>
        </p:sp>
        <p:sp>
          <p:nvSpPr>
            <p:cNvPr id="222" name="CustomShape 13"/>
            <p:cNvSpPr/>
            <p:nvPr/>
          </p:nvSpPr>
          <p:spPr>
            <a:xfrm>
              <a:off x="2421000" y="935280"/>
              <a:ext cx="1633320" cy="1633320"/>
            </a:xfrm>
            <a:prstGeom prst="ellipse">
              <a:avLst/>
            </a:prstGeom>
            <a:solidFill>
              <a:srgbClr val="39639D">
                <a:alpha val="50000"/>
              </a:srgbClr>
            </a:solidFill>
            <a:ln w="19080">
              <a:solidFill>
                <a:srgbClr val="FFFFFF"/>
              </a:solidFill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es-AR" sz="19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imagen</a:t>
              </a:r>
              <a:endParaRPr lang="es-AR" sz="1900" b="0" strike="noStrike" spc="-1" dirty="0">
                <a:latin typeface="Arial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78767" y="346364"/>
            <a:ext cx="866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Dónde iniciar la búsqueda?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3"/>
          <p:cNvSpPr/>
          <p:nvPr/>
        </p:nvSpPr>
        <p:spPr>
          <a:xfrm>
            <a:off x="1334520" y="131040"/>
            <a:ext cx="6407640" cy="645120"/>
          </a:xfrm>
          <a:prstGeom prst="rect">
            <a:avLst/>
          </a:prstGeom>
          <a:solidFill>
            <a:srgbClr val="2DA2BF"/>
          </a:solidFill>
          <a:ln w="19080">
            <a:solidFill>
              <a:srgbClr val="21778D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1331639" y="116640"/>
            <a:ext cx="6702017" cy="644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Existen numerosas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páginas web y aplicaciones que 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sirven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para realizar búsquedas manuales o automatizadas en bases abiertas. </a:t>
            </a:r>
            <a:endParaRPr lang="es-AR" sz="1800" b="0" strike="noStrike" spc="-1" dirty="0">
              <a:latin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90088191"/>
              </p:ext>
            </p:extLst>
          </p:nvPr>
        </p:nvGraphicFramePr>
        <p:xfrm>
          <a:off x="1007706" y="1397000"/>
          <a:ext cx="7464490" cy="512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18655" y="318655"/>
            <a:ext cx="8548253" cy="8769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solidFill>
              <a:srgbClr val="21778D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457199" y="630720"/>
            <a:ext cx="8298873" cy="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AR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GOOGLE </a:t>
            </a:r>
            <a:r>
              <a:rPr lang="es-AR" sz="2800" spc="-1" dirty="0" smtClean="0">
                <a:solidFill>
                  <a:srgbClr val="000000"/>
                </a:solidFill>
                <a:latin typeface="Arial"/>
                <a:ea typeface="DejaVu Sans"/>
              </a:rPr>
              <a:t>tiene</a:t>
            </a:r>
            <a:r>
              <a:rPr lang="es-AR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A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respuesta para casi </a:t>
            </a:r>
            <a:r>
              <a:rPr lang="es-AR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todo…</a:t>
            </a:r>
            <a:endParaRPr lang="es-AR" sz="2800" b="0" strike="noStrike" spc="-1" dirty="0">
              <a:latin typeface="Arial"/>
            </a:endParaRPr>
          </a:p>
        </p:txBody>
      </p:sp>
      <p:pic>
        <p:nvPicPr>
          <p:cNvPr id="244" name="Picture 3"/>
          <p:cNvPicPr/>
          <p:nvPr/>
        </p:nvPicPr>
        <p:blipFill>
          <a:blip r:embed="rId2"/>
          <a:stretch/>
        </p:blipFill>
        <p:spPr>
          <a:xfrm>
            <a:off x="151060" y="1743680"/>
            <a:ext cx="3879764" cy="15033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5" name="242 Imagen"/>
          <p:cNvPicPr/>
          <p:nvPr/>
        </p:nvPicPr>
        <p:blipFill>
          <a:blip r:embed="rId3"/>
          <a:stretch/>
        </p:blipFill>
        <p:spPr>
          <a:xfrm>
            <a:off x="4461165" y="1634835"/>
            <a:ext cx="4405744" cy="4613291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461164" y="6211669"/>
            <a:ext cx="4572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s-AR" spc="-1" dirty="0">
                <a:solidFill>
                  <a:srgbClr val="000000"/>
                </a:solidFill>
              </a:rPr>
              <a:t>Búsqueda avanzada: https://www.google.com/advanced_search</a:t>
            </a:r>
            <a:endParaRPr lang="es-AR" spc="-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1060" y="3341315"/>
            <a:ext cx="3949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L</a:t>
            </a:r>
            <a:r>
              <a:rPr lang="es-AR" dirty="0" smtClean="0"/>
              <a:t>a investigación en fuentes abiertas comienza realizando búsquedas en GOOGLE de cada uno de los disparadores.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51061" y="4977617"/>
            <a:ext cx="3949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u="sng" dirty="0" smtClean="0"/>
              <a:t>Nota</a:t>
            </a:r>
            <a:r>
              <a:rPr lang="es-MX" dirty="0" smtClean="0"/>
              <a:t>: Algunos perfiles de redes sociales o cierto contenido de páginas web puede no estar indexado por Google y sólo son accesibles ingresando a cada sitio web.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41000" y="135000"/>
            <a:ext cx="8223840" cy="863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solidFill>
              <a:srgbClr val="21778D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9" name="CustomShape 2"/>
          <p:cNvSpPr/>
          <p:nvPr/>
        </p:nvSpPr>
        <p:spPr>
          <a:xfrm>
            <a:off x="441000" y="135000"/>
            <a:ext cx="822384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rmAutofit fontScale="86000"/>
          </a:bodyPr>
          <a:lstStyle/>
          <a:p>
            <a:pPr algn="ctr">
              <a:lnSpc>
                <a:spcPct val="100000"/>
              </a:lnSpc>
            </a:pPr>
            <a:r>
              <a:rPr lang="es-A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Parámetros de búsqueda </a:t>
            </a:r>
            <a:r>
              <a:rPr lang="es-AR" sz="4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(Google </a:t>
            </a:r>
            <a:r>
              <a:rPr lang="es-AR" sz="4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dorks</a:t>
            </a:r>
            <a:r>
              <a:rPr lang="es-A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s-AR" sz="4400" b="0" strike="noStrike" spc="-1" dirty="0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23640" y="998280"/>
            <a:ext cx="8357400" cy="5554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0">
              <a:lnSpc>
                <a:spcPct val="100000"/>
              </a:lnSpc>
              <a:spcBef>
                <a:spcPts val="641"/>
              </a:spcBef>
            </a:pPr>
            <a:r>
              <a:rPr lang="es-AR" sz="1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¨</a:t>
            </a: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r>
              <a:rPr lang="es-AR" sz="1400" spc="-1" dirty="0" smtClean="0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lang="es-AR" sz="1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canal </a:t>
            </a:r>
            <a:r>
              <a:rPr lang="es-A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panamá¨: término exacto</a:t>
            </a: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r>
              <a:rPr lang="es-A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r>
              <a:rPr lang="es-A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AR" sz="1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site:organojudicial.gob.pa</a:t>
            </a:r>
            <a:r>
              <a:rPr lang="es-A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búsqueda en un sitio web determinado ( puede ser </a:t>
            </a:r>
            <a:r>
              <a:rPr lang="es-A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site:gob.pa</a:t>
            </a:r>
            <a:r>
              <a:rPr lang="es-A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/ </a:t>
            </a:r>
            <a:r>
              <a:rPr lang="es-AR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site:com</a:t>
            </a:r>
            <a:r>
              <a:rPr lang="es-AR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, etc.)</a:t>
            </a: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  <a:spcBef>
                <a:spcPts val="641"/>
              </a:spcBef>
            </a:pPr>
            <a:endParaRPr lang="es-AR" sz="1400" b="0" strike="noStrike" spc="-1" dirty="0">
              <a:latin typeface="Arial"/>
            </a:endParaRPr>
          </a:p>
        </p:txBody>
      </p:sp>
      <p:pic>
        <p:nvPicPr>
          <p:cNvPr id="251" name="2 Imagen"/>
          <p:cNvPicPr/>
          <p:nvPr/>
        </p:nvPicPr>
        <p:blipFill>
          <a:blip r:embed="rId2"/>
          <a:stretch/>
        </p:blipFill>
        <p:spPr>
          <a:xfrm>
            <a:off x="755640" y="4077000"/>
            <a:ext cx="6870077" cy="2118240"/>
          </a:xfrm>
          <a:prstGeom prst="rect">
            <a:avLst/>
          </a:prstGeom>
          <a:ln>
            <a:noFill/>
          </a:ln>
        </p:spPr>
      </p:pic>
      <p:pic>
        <p:nvPicPr>
          <p:cNvPr id="252" name="3 Imagen"/>
          <p:cNvPicPr/>
          <p:nvPr/>
        </p:nvPicPr>
        <p:blipFill>
          <a:blip r:embed="rId3"/>
          <a:stretch/>
        </p:blipFill>
        <p:spPr>
          <a:xfrm>
            <a:off x="755640" y="1674900"/>
            <a:ext cx="6870077" cy="172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95640" y="476640"/>
            <a:ext cx="8227080" cy="551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600">
              <a:lnSpc>
                <a:spcPct val="100000"/>
              </a:lnSpc>
              <a:spcBef>
                <a:spcPts val="641"/>
              </a:spcBef>
            </a:pP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A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filetype:pdf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tipo de archivo (puede ser: </a:t>
            </a:r>
            <a:r>
              <a:rPr lang="es-AR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doc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 </a:t>
            </a:r>
            <a:r>
              <a:rPr lang="es-AR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docx</a:t>
            </a:r>
            <a:r>
              <a:rPr lang="es-AR" spc="-1" dirty="0" smtClean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AR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pdf</a:t>
            </a:r>
            <a:r>
              <a:rPr lang="es-AR" spc="-1" dirty="0" smtClean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A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Jpg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s-AR" spc="-1" dirty="0" err="1">
                <a:solidFill>
                  <a:srgbClr val="000000"/>
                </a:solidFill>
                <a:latin typeface="Calibri"/>
                <a:ea typeface="DejaVu Sans"/>
              </a:rPr>
              <a:t>x</a:t>
            </a:r>
            <a:r>
              <a:rPr lang="es-AR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ls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 </a:t>
            </a:r>
            <a:r>
              <a:rPr lang="es-AR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xlsx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A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avi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A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txt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A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ppt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etc.)</a:t>
            </a:r>
            <a:endParaRPr lang="es-AR" sz="1800" b="0" strike="noStrike" spc="-1" dirty="0">
              <a:latin typeface="Arial"/>
            </a:endParaRPr>
          </a:p>
          <a:p>
            <a:pPr marL="3600">
              <a:lnSpc>
                <a:spcPct val="100000"/>
              </a:lnSpc>
            </a:pPr>
            <a:endParaRPr lang="es-AR" sz="1800" b="0" strike="noStrike" spc="-1" dirty="0">
              <a:latin typeface="Arial"/>
            </a:endParaRPr>
          </a:p>
        </p:txBody>
      </p:sp>
      <p:pic>
        <p:nvPicPr>
          <p:cNvPr id="254" name="3 Imagen"/>
          <p:cNvPicPr/>
          <p:nvPr/>
        </p:nvPicPr>
        <p:blipFill>
          <a:blip r:embed="rId2"/>
          <a:stretch/>
        </p:blipFill>
        <p:spPr>
          <a:xfrm>
            <a:off x="395640" y="980640"/>
            <a:ext cx="8350920" cy="1798200"/>
          </a:xfrm>
          <a:prstGeom prst="rect">
            <a:avLst/>
          </a:prstGeom>
          <a:ln>
            <a:noFill/>
          </a:ln>
        </p:spPr>
      </p:pic>
      <p:sp>
        <p:nvSpPr>
          <p:cNvPr id="255" name="CustomShape 2"/>
          <p:cNvSpPr/>
          <p:nvPr/>
        </p:nvSpPr>
        <p:spPr>
          <a:xfrm>
            <a:off x="395640" y="3069000"/>
            <a:ext cx="7702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Intext</a:t>
            </a:r>
            <a:r>
              <a:rPr lang="es-A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“canal de panamá”: busca en el texto de cualquier web o de un web determinada</a:t>
            </a:r>
            <a:endParaRPr lang="es-AR" sz="1800" b="0" strike="noStrike" spc="-1" dirty="0">
              <a:latin typeface="Arial"/>
            </a:endParaRPr>
          </a:p>
        </p:txBody>
      </p:sp>
      <p:pic>
        <p:nvPicPr>
          <p:cNvPr id="256" name="8 Imagen"/>
          <p:cNvPicPr/>
          <p:nvPr/>
        </p:nvPicPr>
        <p:blipFill>
          <a:blip r:embed="rId3"/>
          <a:stretch/>
        </p:blipFill>
        <p:spPr>
          <a:xfrm>
            <a:off x="561600" y="3715200"/>
            <a:ext cx="8184960" cy="263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115640" y="240120"/>
            <a:ext cx="68385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Inurl:“canal de panamá”: la palabra presente en la url</a:t>
            </a:r>
            <a:endParaRPr lang="es-AR" sz="1800" b="0" strike="noStrike" spc="-1">
              <a:latin typeface="Arial"/>
            </a:endParaRPr>
          </a:p>
        </p:txBody>
      </p:sp>
      <p:pic>
        <p:nvPicPr>
          <p:cNvPr id="258" name="4 Imagen"/>
          <p:cNvPicPr/>
          <p:nvPr/>
        </p:nvPicPr>
        <p:blipFill>
          <a:blip r:embed="rId2"/>
          <a:stretch/>
        </p:blipFill>
        <p:spPr>
          <a:xfrm>
            <a:off x="1314538" y="687412"/>
            <a:ext cx="6440760" cy="200484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475536" y="2775584"/>
            <a:ext cx="8118763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Otros parámetros útiles:</a:t>
            </a:r>
            <a:endParaRPr lang="es-A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AR" sz="1800" b="0" strike="noStrike" spc="-1" dirty="0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El </a:t>
            </a: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resultado incluye una u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otra palabra (ej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es-AR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oecd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 OR </a:t>
            </a:r>
            <a:r>
              <a:rPr lang="es-AR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ocde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es-AR" sz="1800" b="0" strike="noStrike" spc="-1" dirty="0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signo –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Se coloca delante de una palabra o sitio web y 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sirve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para excluirlos de la búsqueda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 (ej. “canal de panamá” –</a:t>
            </a:r>
            <a:r>
              <a:rPr lang="es-AR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site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:.com.pa).</a:t>
            </a:r>
            <a:endParaRPr lang="es-AR" sz="1800" b="0" strike="noStrike" spc="-1" dirty="0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* : El asterisco es </a:t>
            </a: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 comodín </a:t>
            </a:r>
            <a:r>
              <a:rPr lang="es-AR" spc="-1" dirty="0" smtClean="0">
                <a:solidFill>
                  <a:srgbClr val="000000"/>
                </a:solidFill>
                <a:latin typeface="Arial"/>
                <a:ea typeface="DejaVu Sans"/>
              </a:rPr>
              <a:t>que se utiliza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cuando </a:t>
            </a: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se conoce un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término determinado (ej. canal de * ).</a:t>
            </a:r>
            <a:endParaRPr lang="es-AR" sz="1800" b="0" strike="noStrike" spc="-1" dirty="0">
              <a:latin typeface="Arial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Cache: seguido de un sitio web. Muestra la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última versión archivada por Google </a:t>
            </a:r>
            <a:r>
              <a:rPr lang="es-A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la </a:t>
            </a:r>
            <a:r>
              <a:rPr lang="es-A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página web (ej</a:t>
            </a:r>
            <a:r>
              <a:rPr lang="es-AR" spc="-1" dirty="0" smtClean="0">
                <a:solidFill>
                  <a:srgbClr val="000000"/>
                </a:solidFill>
              </a:rPr>
              <a:t>. </a:t>
            </a:r>
            <a:r>
              <a:rPr lang="es-AR" spc="-1" dirty="0" err="1" smtClean="0">
                <a:solidFill>
                  <a:srgbClr val="000000"/>
                </a:solidFill>
              </a:rPr>
              <a:t>cache:oecd.org</a:t>
            </a:r>
            <a:r>
              <a:rPr lang="es-AR" spc="-1" dirty="0" smtClean="0">
                <a:solidFill>
                  <a:srgbClr val="000000"/>
                </a:solidFill>
              </a:rPr>
              <a:t>).</a:t>
            </a:r>
            <a:endParaRPr lang="es-AR" sz="18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840" indent="-283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MX" spc="-1" dirty="0" smtClean="0">
                <a:solidFill>
                  <a:srgbClr val="000000"/>
                </a:solidFill>
                <a:latin typeface="Arial"/>
              </a:rPr>
              <a:t>AROUND: Busca palabras presentes en un texto separadas a una determinada distancia (ej. “Canal” AROUND(10) “Panamá”).</a:t>
            </a:r>
            <a:endParaRPr lang="es-AR" sz="1800" b="0" strike="noStrike" spc="-1" dirty="0">
              <a:latin typeface="Arial"/>
            </a:endParaRPr>
          </a:p>
          <a:p>
            <a:pPr marL="2160">
              <a:lnSpc>
                <a:spcPct val="100000"/>
              </a:lnSpc>
              <a:buClr>
                <a:srgbClr val="000000"/>
              </a:buClr>
            </a:pPr>
            <a:endParaRPr lang="es-A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002"/>
            <a:ext cx="8229240" cy="1107996"/>
          </a:xfrm>
        </p:spPr>
        <p:txBody>
          <a:bodyPr/>
          <a:lstStyle/>
          <a:p>
            <a:r>
              <a:rPr lang="es-AR" sz="4000" dirty="0" smtClean="0"/>
              <a:t>NOMBRE REAL (investigado – familiar – testaferro – socio, etc.)</a:t>
            </a:r>
            <a:endParaRPr lang="en-US" sz="4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66516"/>
              </p:ext>
            </p:extLst>
          </p:nvPr>
        </p:nvGraphicFramePr>
        <p:xfrm>
          <a:off x="249201" y="1550018"/>
          <a:ext cx="8645238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421">
                <a:tc>
                  <a:txBody>
                    <a:bodyPr/>
                    <a:lstStyle/>
                    <a:p>
                      <a:r>
                        <a:rPr lang="es-AR" dirty="0" smtClean="0"/>
                        <a:t>BUSQUEDA</a:t>
                      </a:r>
                      <a:r>
                        <a:rPr lang="es-AR" baseline="0" dirty="0" smtClean="0"/>
                        <a:t> EN 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NOMBRE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Sin</a:t>
                      </a:r>
                      <a:r>
                        <a:rPr lang="es-AR" baseline="0" dirty="0" smtClean="0"/>
                        <a:t> comillas o con comillas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Juan</a:t>
                      </a:r>
                      <a:r>
                        <a:rPr lang="es-AR" baseline="0" dirty="0" smtClean="0"/>
                        <a:t> Roberto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 / “Juan Roberto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baseline="0" dirty="0" smtClean="0"/>
                        <a:t>En primer lugar el apellido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Perez</a:t>
                      </a:r>
                      <a:r>
                        <a:rPr lang="es-AR" baseline="0" dirty="0" smtClean="0"/>
                        <a:t> Juan Roberto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Utilizar</a:t>
                      </a:r>
                      <a:r>
                        <a:rPr lang="es-AR" baseline="0" dirty="0" smtClean="0"/>
                        <a:t> abreviaturas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err="1" smtClean="0"/>
                        <a:t>Perez</a:t>
                      </a:r>
                      <a:r>
                        <a:rPr lang="es-AR" dirty="0" smtClean="0"/>
                        <a:t> J</a:t>
                      </a:r>
                      <a:r>
                        <a:rPr lang="es-AR" baseline="0" dirty="0" smtClean="0"/>
                        <a:t> Roberto /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 Juan 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Con</a:t>
                      </a:r>
                      <a:r>
                        <a:rPr lang="es-AR" baseline="0" dirty="0" smtClean="0"/>
                        <a:t> un apodo / alias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“Coco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” “Juancho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”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Utilizando un</a:t>
                      </a:r>
                      <a:r>
                        <a:rPr lang="es-AR" baseline="0" dirty="0" smtClean="0"/>
                        <a:t> comodín de 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Juan</a:t>
                      </a:r>
                      <a:r>
                        <a:rPr lang="es-AR" baseline="0" dirty="0" smtClean="0"/>
                        <a:t> *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 /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 * Juan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Sin utilizar</a:t>
                      </a:r>
                      <a:r>
                        <a:rPr lang="es-AR" baseline="0" dirty="0" smtClean="0"/>
                        <a:t> el primer nombre (Hay personas que no les agrada su nombre)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AR" baseline="0" dirty="0" smtClean="0"/>
                        <a:t>Roberto </a:t>
                      </a:r>
                      <a:r>
                        <a:rPr lang="es-AR" baseline="0" dirty="0" err="1" smtClean="0"/>
                        <a:t>Perez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Búsqueda</a:t>
                      </a:r>
                      <a:r>
                        <a:rPr lang="es-AR" baseline="0" dirty="0" smtClean="0"/>
                        <a:t> en sitios determinados o en archivos determinados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“Juan </a:t>
                      </a:r>
                      <a:r>
                        <a:rPr lang="es-AR" dirty="0" err="1" smtClean="0"/>
                        <a:t>Perez</a:t>
                      </a:r>
                      <a:r>
                        <a:rPr lang="es-AR" dirty="0" smtClean="0"/>
                        <a:t>” </a:t>
                      </a:r>
                      <a:r>
                        <a:rPr lang="es-AR" dirty="0" err="1" smtClean="0"/>
                        <a:t>site:facebook.com</a:t>
                      </a:r>
                      <a:r>
                        <a:rPr lang="es-AR" dirty="0" smtClean="0"/>
                        <a:t> / </a:t>
                      </a:r>
                      <a:r>
                        <a:rPr lang="es-AR" dirty="0" err="1" smtClean="0"/>
                        <a:t>site:pa.linkedin.com</a:t>
                      </a:r>
                      <a:r>
                        <a:rPr lang="es-AR" baseline="0" dirty="0" smtClean="0"/>
                        <a:t> / </a:t>
                      </a:r>
                      <a:r>
                        <a:rPr lang="es-AR" baseline="0" dirty="0" err="1" smtClean="0"/>
                        <a:t>site:gob.pa</a:t>
                      </a:r>
                      <a:r>
                        <a:rPr lang="es-AR" baseline="0" dirty="0" smtClean="0"/>
                        <a:t> – “Juan </a:t>
                      </a:r>
                      <a:r>
                        <a:rPr lang="es-AR" baseline="0" dirty="0" err="1" smtClean="0"/>
                        <a:t>Perez</a:t>
                      </a:r>
                      <a:r>
                        <a:rPr lang="es-AR" baseline="0" dirty="0" smtClean="0"/>
                        <a:t>” </a:t>
                      </a:r>
                      <a:r>
                        <a:rPr lang="es-AR" baseline="0" dirty="0" err="1" smtClean="0"/>
                        <a:t>filetype:pdf</a:t>
                      </a:r>
                      <a:r>
                        <a:rPr lang="es-AR" baseline="0" dirty="0" smtClean="0"/>
                        <a:t> (</a:t>
                      </a:r>
                      <a:r>
                        <a:rPr lang="es-AR" baseline="0" dirty="0" err="1" smtClean="0"/>
                        <a:t>xls</a:t>
                      </a:r>
                      <a:r>
                        <a:rPr lang="es-AR" baseline="0" dirty="0" smtClean="0"/>
                        <a:t> o </a:t>
                      </a:r>
                      <a:r>
                        <a:rPr lang="es-AR" baseline="0" dirty="0" err="1" smtClean="0"/>
                        <a:t>doc</a:t>
                      </a:r>
                      <a:r>
                        <a:rPr lang="es-AR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4403"/>
              </p:ext>
            </p:extLst>
          </p:nvPr>
        </p:nvGraphicFramePr>
        <p:xfrm>
          <a:off x="249201" y="5700996"/>
          <a:ext cx="8645238" cy="105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101">
                <a:tc>
                  <a:txBody>
                    <a:bodyPr/>
                    <a:lstStyle/>
                    <a:p>
                      <a:r>
                        <a:rPr lang="es-AR" dirty="0" smtClean="0"/>
                        <a:t>BUSQUEDA</a:t>
                      </a:r>
                      <a:r>
                        <a:rPr lang="es-AR" baseline="0" dirty="0" smtClean="0"/>
                        <a:t> EN 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NOMBRE + PALABRA CLAVE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17">
                <a:tc>
                  <a:txBody>
                    <a:bodyPr/>
                    <a:lstStyle/>
                    <a:p>
                      <a:r>
                        <a:rPr lang="es-AR" dirty="0" smtClean="0"/>
                        <a:t>Utilizar</a:t>
                      </a:r>
                      <a:r>
                        <a:rPr lang="es-AR" baseline="0" dirty="0" smtClean="0"/>
                        <a:t> palabras para refinar la búsqueda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“Juan Roberto </a:t>
                      </a:r>
                      <a:r>
                        <a:rPr lang="es-AR" dirty="0" err="1" smtClean="0"/>
                        <a:t>Perez</a:t>
                      </a:r>
                      <a:r>
                        <a:rPr lang="es-AR" dirty="0" smtClean="0"/>
                        <a:t>” “</a:t>
                      </a:r>
                      <a:r>
                        <a:rPr lang="es-AR" dirty="0" err="1" smtClean="0"/>
                        <a:t>Mexico</a:t>
                      </a:r>
                      <a:r>
                        <a:rPr lang="es-AR" dirty="0" smtClean="0"/>
                        <a:t>”  - “</a:t>
                      </a:r>
                      <a:r>
                        <a:rPr lang="es-AR" dirty="0" err="1" smtClean="0"/>
                        <a:t>Perez</a:t>
                      </a:r>
                      <a:r>
                        <a:rPr lang="es-AR" baseline="0" dirty="0" smtClean="0"/>
                        <a:t> Juan” “Empresa xxx S.A”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70857" y="1566419"/>
            <a:ext cx="7162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Son de acceso público.</a:t>
            </a:r>
          </a:p>
          <a:p>
            <a:pPr algn="just"/>
            <a:endParaRPr lang="es-A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No son restringidas, secretas o resguardas con una clave o contraseña. </a:t>
            </a:r>
          </a:p>
          <a:p>
            <a:pPr algn="just"/>
            <a:endParaRPr lang="es-A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Pueden ser gratuitas o pagas.</a:t>
            </a:r>
          </a:p>
          <a:p>
            <a:pPr algn="just"/>
            <a:endParaRPr lang="es-A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Pueden ser digitales o analógicas.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AR" dirty="0" smtClean="0"/>
              <a:t>Qué son las fuentes abiertas?</a:t>
            </a:r>
            <a:endParaRPr lang="en-US" dirty="0"/>
          </a:p>
        </p:txBody>
      </p:sp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859899"/>
              </p:ext>
            </p:extLst>
          </p:nvPr>
        </p:nvGraphicFramePr>
        <p:xfrm>
          <a:off x="4348066" y="2733869"/>
          <a:ext cx="5606680" cy="435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155374" y="4560805"/>
            <a:ext cx="5567550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OSINT</a:t>
            </a:r>
          </a:p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SOURCE INTELLIGENCE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AR" dirty="0" smtClean="0"/>
              <a:t>ALIAS O NICKNAME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6696" y="1400717"/>
            <a:ext cx="8690247" cy="329597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6696" y="476204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whatsmyname.app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226696" y="5417127"/>
            <a:ext cx="8690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P</a:t>
            </a:r>
            <a:r>
              <a:rPr lang="es-AR" dirty="0" smtClean="0"/>
              <a:t>ermite encontrar redes sociales o páginas web a la que está suscripta una persona. Muchas veces el alias puede extraerse de un email (por ejemplo, </a:t>
            </a:r>
            <a:r>
              <a:rPr lang="es-AR" b="1" dirty="0" smtClean="0">
                <a:hlinkClick r:id="rId4"/>
              </a:rPr>
              <a:t>juanito78</a:t>
            </a:r>
            <a:r>
              <a:rPr lang="es-AR" dirty="0" smtClean="0">
                <a:hlinkClick r:id="rId4"/>
              </a:rPr>
              <a:t>@xxx.com</a:t>
            </a:r>
            <a:r>
              <a:rPr lang="es-AR" dirty="0" smtClean="0"/>
              <a:t> – alias:</a:t>
            </a:r>
            <a:r>
              <a:rPr lang="es-AR" b="1" dirty="0" smtClean="0"/>
              <a:t>juanito78</a:t>
            </a:r>
            <a:r>
              <a:rPr lang="es-AR" dirty="0" smtClean="0"/>
              <a:t>). Las personas suelen repetir el mismo alias en distintas redes sociales.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9" y="472130"/>
            <a:ext cx="8963891" cy="1218795"/>
          </a:xfrm>
        </p:spPr>
        <p:txBody>
          <a:bodyPr/>
          <a:lstStyle/>
          <a:p>
            <a:r>
              <a:rPr lang="es-AR" dirty="0" smtClean="0"/>
              <a:t>DOMICILIO: de la persona o la sociedad, comercio real o pantalla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874328" y="1773951"/>
            <a:ext cx="2673928" cy="23962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80109" y="1773951"/>
            <a:ext cx="5401037" cy="23962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80109" y="4267200"/>
            <a:ext cx="3579043" cy="25908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78035" y="4272677"/>
            <a:ext cx="4170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 smtClean="0"/>
              <a:t>Recuerde</a:t>
            </a:r>
            <a:r>
              <a:rPr lang="es-AR" dirty="0" smtClean="0"/>
              <a:t>: puede utilizar las coordenadas o la dirección del domicilio para investigar en distintos mapas (catastrales, satelitales, drones, etc.), domicilios fiscales, directorios telefónicos, titularidad en Registros </a:t>
            </a:r>
            <a:r>
              <a:rPr lang="es-AR" dirty="0" smtClean="0"/>
              <a:t>Inmobiliarios</a:t>
            </a:r>
            <a:r>
              <a:rPr lang="es-AR" dirty="0"/>
              <a:t> </a:t>
            </a:r>
            <a:r>
              <a:rPr lang="es-AR" dirty="0" smtClean="0"/>
              <a:t>y comparar valor de propiedades en webs de </a:t>
            </a:r>
            <a:r>
              <a:rPr lang="es-AR" smtClean="0"/>
              <a:t>compra – venta.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AR" dirty="0" smtClean="0"/>
              <a:t>EMAIL: 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996509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8942" y="5734228"/>
            <a:ext cx="774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Se pueden utilizar validadores o </a:t>
            </a:r>
            <a:r>
              <a:rPr lang="es-AR" dirty="0" err="1" smtClean="0"/>
              <a:t>permutadores</a:t>
            </a:r>
            <a:r>
              <a:rPr lang="es-AR" dirty="0" smtClean="0"/>
              <a:t> de email para detectar direcciones de email del investigado. El email permite identificar además del alias, un dominio y en algunos casos la fotografía que identifica al usuario.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271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MX" dirty="0" smtClean="0"/>
              <a:t>Sitios web:</a:t>
            </a:r>
            <a:endParaRPr lang="es-A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1479965"/>
              </p:ext>
            </p:extLst>
          </p:nvPr>
        </p:nvGraphicFramePr>
        <p:xfrm>
          <a:off x="1845892" y="1974080"/>
          <a:ext cx="6598312" cy="452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1 Imagen"/>
          <p:cNvPicPr/>
          <p:nvPr/>
        </p:nvPicPr>
        <p:blipFill>
          <a:blip r:embed="rId7"/>
          <a:stretch/>
        </p:blipFill>
        <p:spPr bwMode="auto">
          <a:xfrm>
            <a:off x="3294713" y="580924"/>
            <a:ext cx="5392080" cy="1749600"/>
          </a:xfrm>
          <a:prstGeom prst="rect">
            <a:avLst/>
          </a:prstGeom>
          <a:ln w="19080">
            <a:solidFill>
              <a:srgbClr val="2DA2BF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6129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291" y="116574"/>
            <a:ext cx="8229240" cy="443198"/>
          </a:xfrm>
        </p:spPr>
        <p:txBody>
          <a:bodyPr/>
          <a:lstStyle/>
          <a:p>
            <a:r>
              <a:rPr lang="es-AR" sz="3200" dirty="0" smtClean="0"/>
              <a:t>Como resguardar la información obtenida:</a:t>
            </a:r>
            <a:endParaRPr lang="en-U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74291" y="1041023"/>
            <a:ext cx="8229240" cy="581697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Pueden utilizarse herramientas de grabado de pantalla a medida que realiza la investigación on</a:t>
            </a:r>
            <a:r>
              <a:rPr lang="es-AR" sz="2000" dirty="0"/>
              <a:t>l</a:t>
            </a:r>
            <a:r>
              <a:rPr lang="es-AR" sz="2000" dirty="0" smtClean="0"/>
              <a:t>ine (En Windows 10 – presionar a la vez la tecla Windows y la letra G).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/>
              <a:t>C</a:t>
            </a:r>
            <a:r>
              <a:rPr lang="es-AR" sz="2000" dirty="0" smtClean="0"/>
              <a:t>apturas web (Herramienta de </a:t>
            </a:r>
            <a:r>
              <a:rPr lang="es-AR" sz="2000" dirty="0"/>
              <a:t>r</a:t>
            </a:r>
            <a:r>
              <a:rPr lang="es-AR" sz="2000" dirty="0" smtClean="0"/>
              <a:t>ecortes de </a:t>
            </a:r>
            <a:r>
              <a:rPr lang="es-AR" sz="2000" dirty="0" err="1" smtClean="0"/>
              <a:t>Widows</a:t>
            </a:r>
            <a:r>
              <a:rPr lang="es-AR" sz="2000" dirty="0" smtClean="0"/>
              <a:t>, extensiones como </a:t>
            </a:r>
            <a:r>
              <a:rPr lang="es-AR" sz="2000" dirty="0" err="1" smtClean="0"/>
              <a:t>Nimbus</a:t>
            </a:r>
            <a:r>
              <a:rPr lang="es-AR" sz="2000" dirty="0" smtClean="0"/>
              <a:t> – </a:t>
            </a:r>
            <a:r>
              <a:rPr lang="es-AR" sz="2000" dirty="0" err="1" smtClean="0"/>
              <a:t>Fireshot</a:t>
            </a:r>
            <a:r>
              <a:rPr lang="es-AR" sz="2000" dirty="0"/>
              <a:t> </a:t>
            </a:r>
            <a:r>
              <a:rPr lang="es-AR" sz="2000" dirty="0" smtClean="0"/>
              <a:t>u otras) o archivar en </a:t>
            </a:r>
            <a:r>
              <a:rPr lang="es-AR" sz="2000" dirty="0" smtClean="0">
                <a:hlinkClick r:id="rId2"/>
              </a:rPr>
              <a:t>www.archive.org/web</a:t>
            </a:r>
            <a:endParaRPr lang="es-A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Puede hacerse copia entera del sitio web con el programa </a:t>
            </a:r>
            <a:r>
              <a:rPr lang="es-AR" sz="2000" dirty="0" err="1" smtClean="0"/>
              <a:t>HTTrack</a:t>
            </a:r>
            <a:r>
              <a:rPr lang="es-AR" sz="20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Existen programas específicos de investigación online (Por ejemplo, </a:t>
            </a:r>
            <a:r>
              <a:rPr lang="es-AR" sz="2000" i="1" dirty="0" err="1" smtClean="0"/>
              <a:t>Magnet</a:t>
            </a:r>
            <a:r>
              <a:rPr lang="es-AR" sz="2000" i="1" dirty="0" smtClean="0"/>
              <a:t> web page </a:t>
            </a:r>
            <a:r>
              <a:rPr lang="es-AR" sz="2000" i="1" dirty="0" err="1" smtClean="0"/>
              <a:t>sever</a:t>
            </a:r>
            <a:r>
              <a:rPr lang="es-AR" sz="2000" dirty="0" smtClean="0"/>
              <a:t>, </a:t>
            </a:r>
            <a:r>
              <a:rPr lang="es-AR" sz="2000" i="1" dirty="0" smtClean="0"/>
              <a:t>Inspector </a:t>
            </a:r>
            <a:r>
              <a:rPr lang="es-AR" sz="2000" i="1" dirty="0" err="1" smtClean="0"/>
              <a:t>Hunchly</a:t>
            </a:r>
            <a:r>
              <a:rPr lang="es-AR" sz="2000" dirty="0" smtClean="0"/>
              <a:t>, </a:t>
            </a:r>
            <a:r>
              <a:rPr lang="es-AR" sz="2000" i="1" dirty="0" err="1" smtClean="0"/>
              <a:t>Paliscope</a:t>
            </a:r>
            <a:r>
              <a:rPr lang="es-AR" sz="2000" dirty="0" smtClean="0"/>
              <a:t> o similares).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Recuerde que al tratarse de páginas web debe preservarse además de la captura de la página el código fuente de la misma ( presiones el botón derecho del mouse “ver código fuente”, luego pegue todo el texto en el block de notas y guarde el archivo junto con la captura web). La extensión de navegador</a:t>
            </a:r>
            <a:r>
              <a:rPr lang="es-AR" sz="2000" dirty="0"/>
              <a:t> </a:t>
            </a:r>
            <a:r>
              <a:rPr lang="es-AR" sz="2000" i="1" dirty="0" err="1" smtClean="0"/>
              <a:t>Singlefile</a:t>
            </a:r>
            <a:r>
              <a:rPr lang="es-AR" sz="2000" dirty="0" smtClean="0"/>
              <a:t> guarda la página en un solo archivo en formato HTML.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Asignar un HASH a cada archivo que obtuvo. Puede hacerlo de manera sencilla con la aplicación gratuita </a:t>
            </a:r>
            <a:r>
              <a:rPr lang="es-AR" sz="2000" dirty="0" err="1" smtClean="0"/>
              <a:t>Quickhash</a:t>
            </a:r>
            <a:r>
              <a:rPr lang="es-AR" sz="2000" dirty="0"/>
              <a:t> </a:t>
            </a:r>
            <a:r>
              <a:rPr lang="es-AR" sz="2000" dirty="0" smtClean="0"/>
              <a:t>u otras similares.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000" dirty="0" smtClean="0"/>
              <a:t>Consigne siempre la dirección IP de la página web a la que accede y el dispositivo utilizado, navegador, etc.</a:t>
            </a:r>
          </a:p>
          <a:p>
            <a:pPr algn="just"/>
            <a:endParaRPr lang="es-A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474204"/>
            <a:ext cx="9144000" cy="609398"/>
          </a:xfrm>
        </p:spPr>
        <p:txBody>
          <a:bodyPr/>
          <a:lstStyle/>
          <a:p>
            <a:r>
              <a:rPr lang="es-AR" sz="4000" dirty="0" smtClean="0"/>
              <a:t>Sociedades, fundaciones, comercios</a:t>
            </a:r>
            <a:r>
              <a:rPr lang="es-AR" dirty="0" smtClean="0"/>
              <a:t>: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63566" y="1956151"/>
            <a:ext cx="2219952" cy="5087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727347" y="1761112"/>
            <a:ext cx="1440873" cy="751514"/>
          </a:xfrm>
          <a:prstGeom prst="rect">
            <a:avLst/>
          </a:prstGeom>
        </p:spPr>
      </p:pic>
      <p:sp>
        <p:nvSpPr>
          <p:cNvPr id="6" name="CustomShape 8"/>
          <p:cNvSpPr/>
          <p:nvPr/>
        </p:nvSpPr>
        <p:spPr>
          <a:xfrm>
            <a:off x="1559160" y="1845000"/>
            <a:ext cx="6093720" cy="4061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526433"/>
              </p:ext>
            </p:extLst>
          </p:nvPr>
        </p:nvGraphicFramePr>
        <p:xfrm>
          <a:off x="1163565" y="2395395"/>
          <a:ext cx="6299272" cy="450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/>
        </p:blipFill>
        <p:spPr>
          <a:xfrm>
            <a:off x="3534169" y="1737140"/>
            <a:ext cx="1898562" cy="76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AR" dirty="0" smtClean="0"/>
              <a:t>Imagen: Logos, lugares, objetos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8367" y="1310127"/>
            <a:ext cx="9025633" cy="2562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844147" y="4927807"/>
            <a:ext cx="2159230" cy="12646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98476" y="4031671"/>
            <a:ext cx="6033051" cy="259278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8476" y="6624456"/>
            <a:ext cx="3442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 smtClean="0"/>
              <a:t>www.domainstools.com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AR" sz="4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Algunos trucos para buscar en redes </a:t>
            </a:r>
            <a:r>
              <a:rPr lang="es-AR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sociales</a:t>
            </a:r>
            <a:endParaRPr lang="es-AR" sz="4400" b="0" strike="noStrike" spc="-1" dirty="0">
              <a:latin typeface="Arial"/>
            </a:endParaRPr>
          </a:p>
        </p:txBody>
      </p:sp>
      <p:pic>
        <p:nvPicPr>
          <p:cNvPr id="360" name="Content Placeholder 3"/>
          <p:cNvPicPr/>
          <p:nvPr/>
        </p:nvPicPr>
        <p:blipFill>
          <a:blip r:embed="rId2"/>
          <a:stretch/>
        </p:blipFill>
        <p:spPr>
          <a:xfrm>
            <a:off x="531220" y="1999716"/>
            <a:ext cx="3613490" cy="2565292"/>
          </a:xfrm>
          <a:prstGeom prst="rect">
            <a:avLst/>
          </a:prstGeom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206338" y="5318389"/>
            <a:ext cx="67610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 smtClean="0"/>
              <a:t>ID</a:t>
            </a:r>
            <a:r>
              <a:rPr lang="es-AR" dirty="0" smtClean="0"/>
              <a:t>: Todas las redes sociales (e incluso Google) tienen un identificador numérico de Identidad para cada usuario. Este ID no varia por más que el usuario cambie sus datos o borré parte de su perfil. Por eso debemos identificar el ID y resguardarlo.</a:t>
            </a:r>
            <a:endParaRPr lang="en-U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64112509"/>
              </p:ext>
            </p:extLst>
          </p:nvPr>
        </p:nvGraphicFramePr>
        <p:xfrm>
          <a:off x="3378437" y="1549429"/>
          <a:ext cx="5765563" cy="346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07818" y="506458"/>
            <a:ext cx="5403273" cy="3275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947460" y="506458"/>
            <a:ext cx="3037608" cy="62436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7817" y="4260184"/>
            <a:ext cx="5403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 smtClean="0"/>
              <a:t>Si tiene amigos efectúe entrecruzamientos para encontrar relaciones. Si no tiene amigos visibles analice quienes le dieron me gusta a sus </a:t>
            </a:r>
            <a:r>
              <a:rPr lang="es-AR" sz="1400" dirty="0" err="1" smtClean="0"/>
              <a:t>posteos</a:t>
            </a:r>
            <a:r>
              <a:rPr lang="es-AR" sz="1400" dirty="0" smtClean="0"/>
              <a:t>, fotos o videos.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 smtClean="0"/>
              <a:t>Si tiene amigos visibles, preste especial atención a aquellos que comentan o dan </a:t>
            </a:r>
            <a:r>
              <a:rPr lang="es-AR" sz="1400" dirty="0" err="1" smtClean="0"/>
              <a:t>like</a:t>
            </a:r>
            <a:r>
              <a:rPr lang="es-AR" sz="1400" dirty="0" smtClean="0"/>
              <a:t> de forma mas asidua.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 smtClean="0"/>
              <a:t>Busque al soplón que revela datos relevantes o relaciones de parentesco.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 smtClean="0"/>
              <a:t>Verifique lugares de vacaciones, inmuebles, automóviles y los “me gusta” allí puede encontrar gustos y preferencia (</a:t>
            </a:r>
            <a:r>
              <a:rPr lang="es-AR" sz="1400" dirty="0" err="1" smtClean="0"/>
              <a:t>bitcoin</a:t>
            </a:r>
            <a:r>
              <a:rPr lang="es-AR" sz="1400" dirty="0" smtClean="0"/>
              <a:t>, obras de artes, condominios en Miami, automóviles de lujo, empresas o comercios relacionados).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400" dirty="0" smtClean="0"/>
          </a:p>
        </p:txBody>
      </p:sp>
      <p:sp>
        <p:nvSpPr>
          <p:cNvPr id="6" name="Flecha abajo 5"/>
          <p:cNvSpPr/>
          <p:nvPr/>
        </p:nvSpPr>
        <p:spPr>
          <a:xfrm>
            <a:off x="1025236" y="1"/>
            <a:ext cx="484909" cy="506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3449783" y="1957337"/>
            <a:ext cx="706582" cy="494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49298"/>
              </p:ext>
            </p:extLst>
          </p:nvPr>
        </p:nvGraphicFramePr>
        <p:xfrm>
          <a:off x="180109" y="623455"/>
          <a:ext cx="8659092" cy="606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pPr algn="ctr"/>
            <a:r>
              <a:rPr lang="es-MX" dirty="0" smtClean="0"/>
              <a:t>Investigación en fuentes abiertas</a:t>
            </a:r>
            <a:endParaRPr lang="es-A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734543"/>
              </p:ext>
            </p:extLst>
          </p:nvPr>
        </p:nvGraphicFramePr>
        <p:xfrm>
          <a:off x="849087" y="1396999"/>
          <a:ext cx="7175240" cy="530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5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AR" dirty="0" smtClean="0"/>
              <a:t>Muchas gracias por su atención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61423" y="2285060"/>
            <a:ext cx="2660650" cy="35360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36472" y="3102478"/>
            <a:ext cx="480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Dr. Sergio Aleo</a:t>
            </a:r>
          </a:p>
          <a:p>
            <a:endParaRPr lang="es-AR" sz="2400" dirty="0"/>
          </a:p>
          <a:p>
            <a:r>
              <a:rPr lang="es-AR" sz="2400" dirty="0" smtClean="0"/>
              <a:t>saleo@anticorrupcion.gob.ar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6603"/>
            <a:ext cx="8229240" cy="1218795"/>
          </a:xfrm>
        </p:spPr>
        <p:txBody>
          <a:bodyPr/>
          <a:lstStyle/>
          <a:p>
            <a:pPr algn="ctr"/>
            <a:r>
              <a:rPr lang="es-MX" dirty="0" smtClean="0"/>
              <a:t>OSINT EN EL PROCESO PENAL</a:t>
            </a:r>
            <a:endParaRPr lang="es-A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6661604"/>
              </p:ext>
            </p:extLst>
          </p:nvPr>
        </p:nvGraphicFramePr>
        <p:xfrm>
          <a:off x="1250302" y="1798215"/>
          <a:ext cx="6789576" cy="473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2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MX" dirty="0" smtClean="0"/>
              <a:t>Es legal utilizar OSINT?</a:t>
            </a:r>
            <a:endParaRPr lang="es-A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3160608"/>
              </p:ext>
            </p:extLst>
          </p:nvPr>
        </p:nvGraphicFramePr>
        <p:xfrm>
          <a:off x="1524000" y="1397000"/>
          <a:ext cx="6976188" cy="527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5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MX" dirty="0" smtClean="0"/>
              <a:t>Y que dice la jurisprudencia?</a:t>
            </a:r>
            <a:endParaRPr lang="es-AR" dirty="0"/>
          </a:p>
        </p:txBody>
      </p:sp>
      <p:pic>
        <p:nvPicPr>
          <p:cNvPr id="4" name="154 Imagen"/>
          <p:cNvPicPr/>
          <p:nvPr/>
        </p:nvPicPr>
        <p:blipFill>
          <a:blip r:embed="rId2"/>
          <a:stretch/>
        </p:blipFill>
        <p:spPr bwMode="auto">
          <a:xfrm>
            <a:off x="349714" y="1674808"/>
            <a:ext cx="4614171" cy="2785224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6570249"/>
              </p:ext>
            </p:extLst>
          </p:nvPr>
        </p:nvGraphicFramePr>
        <p:xfrm>
          <a:off x="905069" y="5110141"/>
          <a:ext cx="7613779" cy="30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28996" y="1800808"/>
            <a:ext cx="295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expectativa razonable de privacidad: “</a:t>
            </a:r>
            <a:r>
              <a:rPr lang="es-MX" dirty="0" err="1" smtClean="0"/>
              <a:t>Katz</a:t>
            </a:r>
            <a:r>
              <a:rPr lang="es-MX" dirty="0" smtClean="0"/>
              <a:t> vs </a:t>
            </a:r>
            <a:r>
              <a:rPr lang="es-MX" dirty="0" err="1" smtClean="0"/>
              <a:t>United</a:t>
            </a:r>
            <a:r>
              <a:rPr lang="es-MX" dirty="0" smtClean="0"/>
              <a:t> </a:t>
            </a:r>
            <a:r>
              <a:rPr lang="es-MX" dirty="0" err="1" smtClean="0"/>
              <a:t>States</a:t>
            </a:r>
            <a:r>
              <a:rPr lang="es-MX" dirty="0" smtClean="0"/>
              <a:t>”, 1967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36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08361" y="1221976"/>
            <a:ext cx="70242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Gran cantidad de información disponible (BIG DATA).</a:t>
            </a:r>
          </a:p>
          <a:p>
            <a:pPr algn="just"/>
            <a:endParaRPr lang="es-A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No toda la información disponible en internet es fiable (debe corroborarse con otras fuentes).</a:t>
            </a:r>
          </a:p>
          <a:p>
            <a:pPr algn="just"/>
            <a:endParaRPr lang="es-A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 smtClean="0"/>
              <a:t>Cada dato obtenido sirve como punto de pívot para obtener nuevos datos y debe retroalimentarse con el resto de las evidencias colectadas durante la investigación.</a:t>
            </a:r>
            <a:endParaRPr lang="es-AR" dirty="0" smtClean="0"/>
          </a:p>
          <a:p>
            <a:pPr algn="just"/>
            <a:endParaRPr lang="es-A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Se trata de evidencia digital que requiere de un tratamiento adecuado para hacerla valer luego como prueba en juicio.</a:t>
            </a:r>
          </a:p>
          <a:p>
            <a:pPr algn="just"/>
            <a:endParaRPr lang="es-AR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Es información online que puede modificarse o desaparecer de </a:t>
            </a:r>
            <a:r>
              <a:rPr lang="es-MX" dirty="0" smtClean="0"/>
              <a:t>un momento a otro.</a:t>
            </a:r>
            <a:endParaRPr lang="es-AR" dirty="0" smtClean="0"/>
          </a:p>
          <a:p>
            <a:pPr algn="just"/>
            <a:endParaRPr lang="es-A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Existe cierto rechazo o cuestionamiento vinculado a </a:t>
            </a:r>
            <a:r>
              <a:rPr lang="es-AR" dirty="0"/>
              <a:t>la utilidad o relevancia de estas fuentes por parte de </a:t>
            </a:r>
            <a:r>
              <a:rPr lang="es-AR" dirty="0" smtClean="0"/>
              <a:t>algunos </a:t>
            </a:r>
            <a:r>
              <a:rPr lang="es-AR" dirty="0"/>
              <a:t>operadores judiciales / policiales</a:t>
            </a:r>
            <a:r>
              <a:rPr lang="es-AR" dirty="0" smtClean="0"/>
              <a:t>. Y en especial cuando los investigaciones penales no involucran </a:t>
            </a:r>
            <a:r>
              <a:rPr lang="es-AR" dirty="0" err="1" smtClean="0"/>
              <a:t>ciberdelitos</a:t>
            </a:r>
            <a:r>
              <a:rPr lang="es-AR" dirty="0" smtClean="0"/>
              <a:t>. 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MX" dirty="0"/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8" y="217548"/>
            <a:ext cx="8825345" cy="775597"/>
          </a:xfrm>
        </p:spPr>
        <p:txBody>
          <a:bodyPr/>
          <a:lstStyle/>
          <a:p>
            <a:pPr algn="ctr"/>
            <a:r>
              <a:rPr lang="es-AR" sz="2800" dirty="0" smtClean="0"/>
              <a:t>DESAFIOS QUE PRESENTA LA INVESTIGACION DE FUENTES ABIERTAS EN LA WEB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582251" y="2139127"/>
            <a:ext cx="8229240" cy="4154984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000" dirty="0" smtClean="0"/>
              <a:t>Información que se obtiene de manera rápida (fundamental para investigar delincuencia transnacional). Investigación proactiva.</a:t>
            </a:r>
          </a:p>
          <a:p>
            <a:pPr algn="just"/>
            <a:endParaRPr lang="es-AR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000" dirty="0" smtClean="0"/>
              <a:t>En términos generales es gratuita.</a:t>
            </a:r>
          </a:p>
          <a:p>
            <a:pPr algn="just"/>
            <a:endParaRPr lang="es-AR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000" dirty="0" smtClean="0"/>
              <a:t>No es necesario realizar grandes gastos gubernamentales en infraestructura (hardware y software) o personal.</a:t>
            </a:r>
          </a:p>
          <a:p>
            <a:pPr algn="just"/>
            <a:endParaRPr lang="es-AR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000" dirty="0" smtClean="0"/>
              <a:t>No es necesario ser un experto en informática para investigar en la web (aunque siempre es mejor contar con un experto en el equipo de trabajo).</a:t>
            </a:r>
          </a:p>
          <a:p>
            <a:pPr algn="just"/>
            <a:endParaRPr lang="es-AR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AR" sz="2000" dirty="0" smtClean="0"/>
              <a:t>Existe numerosa doctrina y jurisprudencia que avala el uso de fuentes abiertas en la investigación de distintos delitos.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r>
              <a:rPr lang="es-AR" dirty="0" smtClean="0"/>
              <a:t>Y cuáles son los beneficios?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1301"/>
            <a:ext cx="8229240" cy="609398"/>
          </a:xfrm>
        </p:spPr>
        <p:txBody>
          <a:bodyPr/>
          <a:lstStyle/>
          <a:p>
            <a:pPr algn="ctr"/>
            <a:r>
              <a:rPr lang="es-MX" dirty="0" smtClean="0"/>
              <a:t>Mitos sobre OSINT</a:t>
            </a:r>
            <a:endParaRPr lang="es-A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44636123"/>
              </p:ext>
            </p:extLst>
          </p:nvPr>
        </p:nvGraphicFramePr>
        <p:xfrm>
          <a:off x="457200" y="1281328"/>
          <a:ext cx="7884368" cy="55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6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Pages>0</Pages>
  <Words>2250</Words>
  <Characters>0</Characters>
  <Application>Microsoft Office PowerPoint</Application>
  <DocSecurity>0</DocSecurity>
  <PresentationFormat>Presentación en pantalla (4:3)</PresentationFormat>
  <Lines>0</Lines>
  <Paragraphs>233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Presentación de PowerPoint</vt:lpstr>
      <vt:lpstr>Qué son las fuentes abiertas?</vt:lpstr>
      <vt:lpstr>Investigación en fuentes abiertas</vt:lpstr>
      <vt:lpstr>OSINT EN EL PROCESO PENAL</vt:lpstr>
      <vt:lpstr>Es legal utilizar OSINT?</vt:lpstr>
      <vt:lpstr>Y que dice la jurisprudencia?</vt:lpstr>
      <vt:lpstr>DESAFIOS QUE PRESENTA LA INVESTIGACION DE FUENTES ABIERTAS EN LA WEB</vt:lpstr>
      <vt:lpstr>Y cuáles son los beneficios?</vt:lpstr>
      <vt:lpstr>Mitos sobre OSINT</vt:lpstr>
      <vt:lpstr>Algunos recaudos antes de comenzar a investigar</vt:lpstr>
      <vt:lpstr>Huella digital e identidad digital</vt:lpstr>
      <vt:lpstr>OSINT aplicado a la investigación de delitos financieros y blanqueo de capitales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NOMBRE REAL (investigado – familiar – testaferro – socio, etc.)</vt:lpstr>
      <vt:lpstr>ALIAS O NICKNAME</vt:lpstr>
      <vt:lpstr>DOMICILIO: de la persona o la sociedad, comercio real o pantalla</vt:lpstr>
      <vt:lpstr>EMAIL: </vt:lpstr>
      <vt:lpstr>Sitios web:</vt:lpstr>
      <vt:lpstr>Como resguardar la información obtenida:</vt:lpstr>
      <vt:lpstr>Sociedades, fundaciones, comercios: </vt:lpstr>
      <vt:lpstr>Imagen: Logos, lugares, objetos</vt:lpstr>
      <vt:lpstr>Presentación de PowerPoint</vt:lpstr>
      <vt:lpstr>Presentación de PowerPoint</vt:lpstr>
      <vt:lpstr>Presentación de PowerPoint</vt:lpstr>
      <vt:lpstr>Muchas gracias por su atención</vt:lpstr>
    </vt:vector>
  </TitlesOfParts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Andrea Bermudez</cp:lastModifiedBy>
  <cp:revision>478</cp:revision>
  <dcterms:created xsi:type="dcterms:W3CDTF">2018-10-14T19:10:31Z</dcterms:created>
  <dcterms:modified xsi:type="dcterms:W3CDTF">2023-10-24T04:52:39Z</dcterms:modified>
  <dc:identifier/>
  <dc:language>es-AR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49</vt:i4>
  </property>
</Properties>
</file>