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9" r:id="rId5"/>
    <p:sldId id="260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6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4" autoAdjust="0"/>
    <p:restoredTop sz="94660"/>
  </p:normalViewPr>
  <p:slideViewPr>
    <p:cSldViewPr snapToGrid="0">
      <p:cViewPr>
        <p:scale>
          <a:sx n="105" d="100"/>
          <a:sy n="105" d="100"/>
        </p:scale>
        <p:origin x="-91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4E2691-7C2A-6362-F911-3993F4033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6545597-EAEB-4187-C249-BCAE67BA5D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4239F4-5D6F-532A-6A1E-29A47A60E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0DD68-FFA4-40AD-A0F4-486E9B317AF0}" type="datetimeFigureOut">
              <a:rPr lang="fr-FR" smtClean="0"/>
              <a:t>17/12/2024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778113E-2CA7-8E14-136B-AB6BD3FE8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1B031E-294E-AFE2-B500-1EE42DFA2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143C8-30D4-473C-A617-D249FEA165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1593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AEC9D9-B133-99A3-E67B-D0B3C689F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858089C-A260-7B5C-7C69-5A1D271EA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BE76C7-6AD3-9680-0BBF-A70008F98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0DD68-FFA4-40AD-A0F4-486E9B317AF0}" type="datetimeFigureOut">
              <a:rPr lang="fr-FR" smtClean="0"/>
              <a:t>17/12/2024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3CEFF27-1525-EF44-935D-647312AE0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B03153B-72D2-F18F-6E70-DA6D542FA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143C8-30D4-473C-A617-D249FEA165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8065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9281F621-549E-4948-0179-C33E8555F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ECA1B48-C82F-D5EA-86D5-0A8B65D5C3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054DEC-6DC6-02A0-A120-853EFB87C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0DD68-FFA4-40AD-A0F4-486E9B317AF0}" type="datetimeFigureOut">
              <a:rPr lang="fr-FR" smtClean="0"/>
              <a:t>17/12/2024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A6D3B84-1CD4-5367-5C84-B623075C4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8527D1-15CA-6103-836B-C4D82F16F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143C8-30D4-473C-A617-D249FEA165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813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9D4619-FD86-8CC9-3CE9-2CBB0B3F2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1AA6FF0-803A-3B0C-9EE2-AA30974586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EFE9BF-2A3D-4782-8F45-0DE979C3D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0DD68-FFA4-40AD-A0F4-486E9B317AF0}" type="datetimeFigureOut">
              <a:rPr lang="fr-FR" smtClean="0"/>
              <a:t>17/12/2024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C14BAC-EE42-B606-76C2-D4EBCCDA4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FA3414C-D3BC-8700-574C-1FB950587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143C8-30D4-473C-A617-D249FEA165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2290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725871-87AF-5626-2F2E-2960BE31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810CF3A-3ABE-99C6-A597-7FB6249A7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16F5C71-D0F0-9665-3F93-9D81E41B3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0DD68-FFA4-40AD-A0F4-486E9B317AF0}" type="datetimeFigureOut">
              <a:rPr lang="fr-FR" smtClean="0"/>
              <a:t>17/12/2024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8C95706-D0E5-C2DA-6983-2932F59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D1C9080-14EF-B2C5-69F8-95BD3F082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143C8-30D4-473C-A617-D249FEA165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7867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E7515-4242-86E5-8448-59687A236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6E02436-7916-145C-A929-012F39EBFA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4A67756-5013-1467-1DC5-492B42774B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1A11C1A-7131-5740-CBD1-C51E9CCAE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0DD68-FFA4-40AD-A0F4-486E9B317AF0}" type="datetimeFigureOut">
              <a:rPr lang="fr-FR" smtClean="0"/>
              <a:t>17/12/2024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E24D92C-D1EB-7B2F-7887-2A0448523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1B051CA-4AC9-78C0-8EDC-2AEB595E0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143C8-30D4-473C-A617-D249FEA165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394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AD1956-23BF-37F0-B2CA-11A073CC3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5C84CC8-6024-5C47-A731-8E4BF27455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29DFA9B-CAB2-7829-A8B8-3E03AED3FD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C238EA8-5355-29CB-1C8A-830FD59836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84208B8-1355-F769-D9A5-B089AB322D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9EAE0511-0308-39ED-C45D-AD635FA0D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0DD68-FFA4-40AD-A0F4-486E9B317AF0}" type="datetimeFigureOut">
              <a:rPr lang="fr-FR" smtClean="0"/>
              <a:t>17/12/2024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8FC9CB7-AA6E-8DD7-01CC-710ED935B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5171EA8-A806-8B6F-0978-CC5AAF2AA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143C8-30D4-473C-A617-D249FEA165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3398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3BAFC1-E8B7-15CB-0874-6B1544D5B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2A86DC5-EA9A-230D-9570-47A0F425A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0DD68-FFA4-40AD-A0F4-486E9B317AF0}" type="datetimeFigureOut">
              <a:rPr lang="fr-FR" smtClean="0"/>
              <a:t>17/12/2024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C76D6B2-6432-4BB8-1847-4558C79B2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21AC347-07EB-3EB8-92F2-244A51317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143C8-30D4-473C-A617-D249FEA165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8571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2A5D9D4-8A03-A8B7-86B6-1D8901B1A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0DD68-FFA4-40AD-A0F4-486E9B317AF0}" type="datetimeFigureOut">
              <a:rPr lang="fr-FR" smtClean="0"/>
              <a:t>17/12/2024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CC28839-3A7C-2B27-71A4-D5AB61624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DC4074B-6572-B953-0050-6E96EB9F0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143C8-30D4-473C-A617-D249FEA165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0407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5CC68C-5919-7D97-9DBF-B6E8112AC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9828D97-92F9-D90A-5884-E5F60641C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7E1D5FF-45AC-EF30-93F1-C7B198211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1D2592A-6F05-6235-295C-E60F70305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0DD68-FFA4-40AD-A0F4-486E9B317AF0}" type="datetimeFigureOut">
              <a:rPr lang="fr-FR" smtClean="0"/>
              <a:t>17/12/2024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C1AB96-654C-93A7-AB8E-F4EBBA56F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64B7F02-BCD7-DBD6-5F84-B1BFDB3A4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143C8-30D4-473C-A617-D249FEA165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9095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B77920-D442-D096-F34B-B599C3808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7B11879-CC16-E937-A447-A314F03E45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060D059-126A-28DB-B5A2-4E6183F206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6ADE29A-38EE-5550-934A-BECE7CCB5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0DD68-FFA4-40AD-A0F4-486E9B317AF0}" type="datetimeFigureOut">
              <a:rPr lang="fr-FR" smtClean="0"/>
              <a:t>17/12/2024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E277093-A23D-4390-A4B6-D112E3796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89FFFF5-4FE6-028E-B9AB-121EBA739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143C8-30D4-473C-A617-D249FEA165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7565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0351763-0D8B-5C90-46D0-61FEF9DF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3D829B-1D63-EC64-1C2B-3B648F091D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3304363-F7CE-9021-522A-DE243C15C8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0DD68-FFA4-40AD-A0F4-486E9B317AF0}" type="datetimeFigureOut">
              <a:rPr lang="fr-FR" smtClean="0"/>
              <a:t>17/12/2024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DF4087-0EDD-37FF-1215-F9306D718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61C38F-83F4-0B9C-DBDB-081574D07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143C8-30D4-473C-A617-D249FEA165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4488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FFDA8-5A0E-6628-2F09-AA3960CFB5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C8F4C4-699D-9DEA-8560-D56BF96CCD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89CAF2C-777C-219D-ED15-31EC5662B0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 descr="Une image contenant capture d’écran, violet, violette, Graphique&#10;&#10;Description générée automatiquement">
            <a:extLst>
              <a:ext uri="{FF2B5EF4-FFF2-40B4-BE49-F238E27FC236}">
                <a16:creationId xmlns:a16="http://schemas.microsoft.com/office/drawing/2014/main" id="{0CD6E743-342D-3A0B-08DA-56BA8D8D1EA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762EC674-C76F-DD64-99A0-3D6DE49115AC}"/>
              </a:ext>
            </a:extLst>
          </p:cNvPr>
          <p:cNvSpPr>
            <a:spLocks/>
          </p:cNvSpPr>
          <p:nvPr/>
        </p:nvSpPr>
        <p:spPr>
          <a:xfrm>
            <a:off x="1027024" y="2507328"/>
            <a:ext cx="3111872" cy="31118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715CEEA-6332-B667-D90D-880AD8B2D8FE}"/>
              </a:ext>
            </a:extLst>
          </p:cNvPr>
          <p:cNvSpPr txBox="1">
            <a:spLocks/>
          </p:cNvSpPr>
          <p:nvPr/>
        </p:nvSpPr>
        <p:spPr>
          <a:xfrm>
            <a:off x="4795218" y="2914014"/>
            <a:ext cx="401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latin typeface="Arial Black" panose="020B0A04020102020204" pitchFamily="34" charset="0"/>
              </a:rPr>
              <a:t>PRÉNOM</a:t>
            </a:r>
            <a:endParaRPr lang="fr-FR" sz="4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4E66F00-3399-D33F-BCA6-9A8EE989ABF7}"/>
              </a:ext>
            </a:extLst>
          </p:cNvPr>
          <p:cNvSpPr txBox="1">
            <a:spLocks/>
          </p:cNvSpPr>
          <p:nvPr/>
        </p:nvSpPr>
        <p:spPr>
          <a:xfrm>
            <a:off x="4795218" y="3481109"/>
            <a:ext cx="401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latin typeface="Arial Black" panose="020B0A04020102020204" pitchFamily="34" charset="0"/>
              </a:rPr>
              <a:t>NOM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34C6CC1-879A-D427-4428-B7D24E730A68}"/>
              </a:ext>
            </a:extLst>
          </p:cNvPr>
          <p:cNvSpPr txBox="1">
            <a:spLocks/>
          </p:cNvSpPr>
          <p:nvPr/>
        </p:nvSpPr>
        <p:spPr>
          <a:xfrm>
            <a:off x="4900896" y="4145079"/>
            <a:ext cx="401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fonction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E55699D-9E26-4AF6-35A8-594D406D318A}"/>
              </a:ext>
            </a:extLst>
          </p:cNvPr>
          <p:cNvSpPr txBox="1">
            <a:spLocks/>
          </p:cNvSpPr>
          <p:nvPr/>
        </p:nvSpPr>
        <p:spPr>
          <a:xfrm>
            <a:off x="4900896" y="4572802"/>
            <a:ext cx="401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société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AF2F8F-9F4A-94B5-DB30-1A94254C4250}"/>
              </a:ext>
            </a:extLst>
          </p:cNvPr>
          <p:cNvSpPr/>
          <p:nvPr/>
        </p:nvSpPr>
        <p:spPr>
          <a:xfrm>
            <a:off x="4741550" y="1030288"/>
            <a:ext cx="4769919" cy="514959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308A509-CA6E-72A6-A73E-363E3AE4EF3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741550" y="405343"/>
            <a:ext cx="68937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latin typeface="Montserrat SemiBold" panose="00000700000000000000" pitchFamily="2" charset="0"/>
              </a:rPr>
              <a:t>« RETROUVEZ-MOI SUR</a:t>
            </a:r>
            <a:br>
              <a:rPr lang="fr-FR" sz="3600" dirty="0">
                <a:solidFill>
                  <a:schemeClr val="bg1"/>
                </a:solidFill>
                <a:latin typeface="Montserrat SemiBold" panose="00000700000000000000" pitchFamily="2" charset="0"/>
              </a:rPr>
            </a:br>
            <a:r>
              <a:rPr lang="fr-FR" sz="3600" dirty="0">
                <a:solidFill>
                  <a:schemeClr val="bg1"/>
                </a:solidFill>
                <a:latin typeface="Montserrat SemiBold" panose="00000700000000000000" pitchFamily="2" charset="0"/>
              </a:rPr>
              <a:t>LA GRANDE SCÈNE </a:t>
            </a:r>
          </a:p>
          <a:p>
            <a:r>
              <a:rPr lang="fr-FR" sz="3600" dirty="0">
                <a:solidFill>
                  <a:schemeClr val="bg1"/>
                </a:solidFill>
                <a:latin typeface="Montserrat SemiBold" panose="00000700000000000000" pitchFamily="2" charset="0"/>
              </a:rPr>
              <a:t>DE GLOBAL INDUSTRIE »</a:t>
            </a:r>
          </a:p>
        </p:txBody>
      </p:sp>
      <p:pic>
        <p:nvPicPr>
          <p:cNvPr id="20" name="Image 19" descr="Une image contenant Police, Graphique, logo, texte&#10;&#10;Description générée automatiquement">
            <a:extLst>
              <a:ext uri="{FF2B5EF4-FFF2-40B4-BE49-F238E27FC236}">
                <a16:creationId xmlns:a16="http://schemas.microsoft.com/office/drawing/2014/main" id="{0EBEB3A8-9C2C-3B5B-2881-B1E40C2C0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24" y="298627"/>
            <a:ext cx="4217537" cy="201753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D6F219B-532E-2EB2-5E1D-80A5850975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0118" y="5952067"/>
            <a:ext cx="2870365" cy="51646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4485250-6599-0BD3-0231-CC389B3C0D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1933" y="5991223"/>
            <a:ext cx="1591733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478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85B57-8227-A34D-D5E5-35600030B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5A792F-6C04-3222-1A71-07A2793003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ABCAAC5-B10C-BD49-0882-60AAA252BD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 descr="Une image contenant capture d’écran, violet, violette, Graphique&#10;&#10;Description générée automatiquement">
            <a:extLst>
              <a:ext uri="{FF2B5EF4-FFF2-40B4-BE49-F238E27FC236}">
                <a16:creationId xmlns:a16="http://schemas.microsoft.com/office/drawing/2014/main" id="{C7EECF37-E63B-3EE3-9FC4-BB66A79B8DE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812B979-D283-F9FA-3655-DF37FE2C30A2}"/>
              </a:ext>
            </a:extLst>
          </p:cNvPr>
          <p:cNvSpPr/>
          <p:nvPr/>
        </p:nvSpPr>
        <p:spPr>
          <a:xfrm>
            <a:off x="2943980" y="3509962"/>
            <a:ext cx="6430756" cy="802859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529E68E-33CF-2C3A-73E2-5FF0AFF73BF4}"/>
              </a:ext>
            </a:extLst>
          </p:cNvPr>
          <p:cNvSpPr txBox="1">
            <a:spLocks/>
          </p:cNvSpPr>
          <p:nvPr/>
        </p:nvSpPr>
        <p:spPr>
          <a:xfrm>
            <a:off x="757001" y="2748997"/>
            <a:ext cx="106779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chemeClr val="bg1"/>
                </a:solidFill>
                <a:latin typeface="Montserrat SemiBold" panose="00000700000000000000" pitchFamily="2" charset="0"/>
              </a:rPr>
              <a:t>« RETROUVEZ-MOI SUR</a:t>
            </a:r>
            <a:br>
              <a:rPr lang="fr-FR" sz="4800" dirty="0">
                <a:solidFill>
                  <a:schemeClr val="bg1"/>
                </a:solidFill>
                <a:latin typeface="Montserrat SemiBold" panose="00000700000000000000" pitchFamily="2" charset="0"/>
              </a:rPr>
            </a:br>
            <a:r>
              <a:rPr lang="fr-FR" sz="4800" dirty="0">
                <a:solidFill>
                  <a:schemeClr val="bg1"/>
                </a:solidFill>
                <a:latin typeface="Montserrat SemiBold" panose="00000700000000000000" pitchFamily="2" charset="0"/>
              </a:rPr>
              <a:t>LA GRANDE SCÈNE </a:t>
            </a:r>
          </a:p>
          <a:p>
            <a:pPr algn="ctr"/>
            <a:r>
              <a:rPr lang="fr-FR" sz="4800" dirty="0">
                <a:solidFill>
                  <a:schemeClr val="bg1"/>
                </a:solidFill>
                <a:latin typeface="Montserrat SemiBold" panose="00000700000000000000" pitchFamily="2" charset="0"/>
              </a:rPr>
              <a:t>DE GLOBAL INDUSTRIE »</a:t>
            </a:r>
          </a:p>
        </p:txBody>
      </p:sp>
      <p:pic>
        <p:nvPicPr>
          <p:cNvPr id="6" name="Image 5" descr="Une image contenant Police, Graphique, logo, texte&#10;&#10;Description générée automatiquement">
            <a:extLst>
              <a:ext uri="{FF2B5EF4-FFF2-40B4-BE49-F238E27FC236}">
                <a16:creationId xmlns:a16="http://schemas.microsoft.com/office/drawing/2014/main" id="{4D230E50-0C1B-E89B-2FAD-41FDAC0688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570" y="492946"/>
            <a:ext cx="5530857" cy="264578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66DE0C3-D3BE-4439-C3D8-92EE20B8DA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0118" y="5952067"/>
            <a:ext cx="2870365" cy="51646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C4B134C-EF89-371B-F1A8-A1393C8664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1933" y="5991223"/>
            <a:ext cx="1591733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72347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6350F6D37FE24D904C00ED0E2DD3D8" ma:contentTypeVersion="14" ma:contentTypeDescription="Crée un document." ma:contentTypeScope="" ma:versionID="1d59e40be81fc0c4293cf9cf334f50a6">
  <xsd:schema xmlns:xsd="http://www.w3.org/2001/XMLSchema" xmlns:xs="http://www.w3.org/2001/XMLSchema" xmlns:p="http://schemas.microsoft.com/office/2006/metadata/properties" xmlns:ns2="c0112776-bb05-4927-9706-d7bea6637944" xmlns:ns3="26020026-22b0-45e5-8d89-2fa92df72f77" targetNamespace="http://schemas.microsoft.com/office/2006/metadata/properties" ma:root="true" ma:fieldsID="26c995012fb5f149877ed6b959fd3b45" ns2:_="" ns3:_="">
    <xsd:import namespace="c0112776-bb05-4927-9706-d7bea6637944"/>
    <xsd:import namespace="26020026-22b0-45e5-8d89-2fa92df72f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Publicationprogram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112776-bb05-4927-9706-d7bea663794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3b364b7f-78af-463a-a497-d43dc9ebd3d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Publicationprogramme" ma:index="21" nillable="true" ma:displayName="Publication programme" ma:default="0" ma:format="Dropdown" ma:internalName="Publicationprogramm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020026-22b0-45e5-8d89-2fa92df72f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1ff5050-b163-4b6c-b899-738091e46672}" ma:internalName="TaxCatchAll" ma:showField="CatchAllData" ma:web="26020026-22b0-45e5-8d89-2fa92df72f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0112776-bb05-4927-9706-d7bea6637944">
      <Terms xmlns="http://schemas.microsoft.com/office/infopath/2007/PartnerControls"/>
    </lcf76f155ced4ddcb4097134ff3c332f>
    <TaxCatchAll xmlns="26020026-22b0-45e5-8d89-2fa92df72f77" xsi:nil="true"/>
    <Publicationprogramme xmlns="c0112776-bb05-4927-9706-d7bea6637944">false</Publicationprogramme>
  </documentManagement>
</p:properties>
</file>

<file path=customXml/itemProps1.xml><?xml version="1.0" encoding="utf-8"?>
<ds:datastoreItem xmlns:ds="http://schemas.openxmlformats.org/officeDocument/2006/customXml" ds:itemID="{05791018-2390-449E-A116-2B4EF4B884B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012B82-A83F-4029-82D5-9EB0A33044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112776-bb05-4927-9706-d7bea6637944"/>
    <ds:schemaRef ds:uri="26020026-22b0-45e5-8d89-2fa92df72f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1FFAC2-8905-4FA5-98FA-E1A18A272DCD}">
  <ds:schemaRefs>
    <ds:schemaRef ds:uri="http://schemas.microsoft.com/office/2006/metadata/properties"/>
    <ds:schemaRef ds:uri="http://schemas.microsoft.com/office/infopath/2007/PartnerControls"/>
    <ds:schemaRef ds:uri="c0112776-bb05-4927-9706-d7bea6637944"/>
    <ds:schemaRef ds:uri="26020026-22b0-45e5-8d89-2fa92df72f7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26</Words>
  <Application>Microsoft Macintosh PowerPoint</Application>
  <PresentationFormat>Grand écran</PresentationFormat>
  <Paragraphs>8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Arial Black</vt:lpstr>
      <vt:lpstr>Calibri</vt:lpstr>
      <vt:lpstr>Calibri Light</vt:lpstr>
      <vt:lpstr>Montserrat SemiBold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Paulin VAYSSIE</dc:creator>
  <cp:lastModifiedBy>Solene GOMES</cp:lastModifiedBy>
  <cp:revision>5</cp:revision>
  <dcterms:created xsi:type="dcterms:W3CDTF">2024-02-12T10:25:36Z</dcterms:created>
  <dcterms:modified xsi:type="dcterms:W3CDTF">2024-12-17T15:28:08Z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0x010100506350F6D37FE24D904C00ED0E2DD3D8</vt:lpwstr>
  </property>
</Properties>
</file>