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648" r:id="rId5"/>
  </p:sldMasterIdLst>
  <p:notesMasterIdLst>
    <p:notesMasterId r:id="rId13"/>
  </p:notesMasterIdLst>
  <p:sldIdLst>
    <p:sldId id="2147472071" r:id="rId6"/>
    <p:sldId id="2147472072" r:id="rId7"/>
    <p:sldId id="2147472069" r:id="rId8"/>
    <p:sldId id="2147472073" r:id="rId9"/>
    <p:sldId id="2147472083" r:id="rId10"/>
    <p:sldId id="2359" r:id="rId11"/>
    <p:sldId id="2360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C3B"/>
    <a:srgbClr val="00B050"/>
    <a:srgbClr val="4B3C3C"/>
    <a:srgbClr val="00B0F0"/>
    <a:srgbClr val="28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38F02-EADD-4F02-923C-EFAC0E7F2E99}" v="33" dt="2024-07-03T14:07:51.144"/>
    <p1510:client id="{32BB35C3-1B81-4476-92CD-27174164585C}" v="2" dt="2024-07-02T16:16:03.676"/>
    <p1510:client id="{94DB3477-3A69-4F0E-A674-B02745A13C30}" v="1" dt="2024-07-03T14:26:11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7E98C7C-92F6-42A2-9B10-99F17F5DC51D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21393F0-3A73-4A19-AD05-C888789534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27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393F0-3A73-4A19-AD05-C888789534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50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56">
              <a:defRPr/>
            </a:pPr>
            <a:fld id="{5686E92E-1CC9-49FE-85F2-4F6117653B4D}" type="slidenum">
              <a:rPr lang="fr-FR">
                <a:solidFill>
                  <a:prstClr val="black"/>
                </a:solidFill>
                <a:latin typeface="Calibri"/>
              </a:rPr>
              <a:pPr defTabSz="914256">
                <a:defRPr/>
              </a:pPr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7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56">
              <a:defRPr/>
            </a:pPr>
            <a:fld id="{5686E92E-1CC9-49FE-85F2-4F6117653B4D}" type="slidenum">
              <a:rPr lang="fr-FR">
                <a:solidFill>
                  <a:prstClr val="black"/>
                </a:solidFill>
                <a:latin typeface="Calibri"/>
              </a:rPr>
              <a:pPr defTabSz="914256">
                <a:defRPr/>
              </a:pPr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7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56">
              <a:defRPr/>
            </a:pPr>
            <a:fld id="{5686E92E-1CC9-49FE-85F2-4F6117653B4D}" type="slidenum">
              <a:rPr lang="fr-FR">
                <a:solidFill>
                  <a:prstClr val="black"/>
                </a:solidFill>
                <a:latin typeface="Calibri"/>
              </a:rPr>
              <a:pPr defTabSz="914256">
                <a:defRPr/>
              </a:pPr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83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56">
              <a:defRPr/>
            </a:pPr>
            <a:fld id="{5686E92E-1CC9-49FE-85F2-4F6117653B4D}" type="slidenum">
              <a:rPr lang="fr-FR">
                <a:solidFill>
                  <a:prstClr val="black"/>
                </a:solidFill>
                <a:latin typeface="Calibri"/>
              </a:rPr>
              <a:pPr defTabSz="914256">
                <a:defRPr/>
              </a:pPr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7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spc="-6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56">
              <a:defRPr/>
            </a:pPr>
            <a:fld id="{5686E92E-1CC9-49FE-85F2-4F6117653B4D}" type="slidenum">
              <a:rPr lang="fr-FR">
                <a:solidFill>
                  <a:prstClr val="black"/>
                </a:solidFill>
                <a:latin typeface="Calibri"/>
              </a:rPr>
              <a:pPr defTabSz="914256">
                <a:defRPr/>
              </a:pPr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7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/>
          <a:srcRect r="6279"/>
          <a:stretch/>
        </p:blipFill>
        <p:spPr>
          <a:xfrm>
            <a:off x="677" y="-45110"/>
            <a:ext cx="12192000" cy="68944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133" y="3403603"/>
            <a:ext cx="50800" cy="38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133" y="3403603"/>
            <a:ext cx="50800" cy="38100"/>
          </a:xfrm>
          <a:prstGeom prst="rect">
            <a:avLst/>
          </a:prstGeom>
        </p:spPr>
      </p:pic>
      <p:pic>
        <p:nvPicPr>
          <p:cNvPr id="17" name="Image 16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147" y="404664"/>
            <a:ext cx="2498005" cy="73152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2015557" y="3577271"/>
            <a:ext cx="9072644" cy="396044"/>
          </a:xfrm>
        </p:spPr>
        <p:txBody>
          <a:bodyPr/>
          <a:lstStyle>
            <a:lvl1pPr>
              <a:defRPr sz="32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2015067" y="4041781"/>
            <a:ext cx="9073488" cy="3953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2015067" y="4468816"/>
            <a:ext cx="9073488" cy="39609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00/00/00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0" y="6429204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04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0" y="6429204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2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photon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>
            <a:extLst>
              <a:ext uri="{FF2B5EF4-FFF2-40B4-BE49-F238E27FC236}">
                <a16:creationId xmlns:a16="http://schemas.microsoft.com/office/drawing/2014/main" id="{B6D08255-A45B-2B2E-EC5B-A152AFBBAC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74815" y="666717"/>
            <a:ext cx="6519727" cy="4638794"/>
          </a:xfrm>
          <a:custGeom>
            <a:avLst/>
            <a:gdLst>
              <a:gd name="connsiteX0" fmla="*/ 2751667 w 3175000"/>
              <a:gd name="connsiteY0" fmla="*/ 6324600 h 6324600"/>
              <a:gd name="connsiteX1" fmla="*/ 0 w 3175000"/>
              <a:gd name="connsiteY1" fmla="*/ 3886200 h 6324600"/>
              <a:gd name="connsiteX2" fmla="*/ 3175000 w 3175000"/>
              <a:gd name="connsiteY2" fmla="*/ 0 h 6324600"/>
              <a:gd name="connsiteX0" fmla="*/ 5242884 w 5242884"/>
              <a:gd name="connsiteY0" fmla="*/ 5378323 h 5378323"/>
              <a:gd name="connsiteX1" fmla="*/ 0 w 5242884"/>
              <a:gd name="connsiteY1" fmla="*/ 3886200 h 5378323"/>
              <a:gd name="connsiteX2" fmla="*/ 3175000 w 5242884"/>
              <a:gd name="connsiteY2" fmla="*/ 0 h 5378323"/>
              <a:gd name="connsiteX0" fmla="*/ 4315920 w 4315920"/>
              <a:gd name="connsiteY0" fmla="*/ 6257008 h 6257008"/>
              <a:gd name="connsiteX1" fmla="*/ 0 w 4315920"/>
              <a:gd name="connsiteY1" fmla="*/ 3886200 h 6257008"/>
              <a:gd name="connsiteX2" fmla="*/ 3175000 w 4315920"/>
              <a:gd name="connsiteY2" fmla="*/ 0 h 6257008"/>
              <a:gd name="connsiteX0" fmla="*/ 4267640 w 4267640"/>
              <a:gd name="connsiteY0" fmla="*/ 6546684 h 6546684"/>
              <a:gd name="connsiteX1" fmla="*/ 0 w 4267640"/>
              <a:gd name="connsiteY1" fmla="*/ 3886200 h 6546684"/>
              <a:gd name="connsiteX2" fmla="*/ 3175000 w 4267640"/>
              <a:gd name="connsiteY2" fmla="*/ 0 h 6546684"/>
              <a:gd name="connsiteX0" fmla="*/ 3948996 w 3948996"/>
              <a:gd name="connsiteY0" fmla="*/ 6546684 h 6546684"/>
              <a:gd name="connsiteX1" fmla="*/ 0 w 3948996"/>
              <a:gd name="connsiteY1" fmla="*/ 3306847 h 6546684"/>
              <a:gd name="connsiteX2" fmla="*/ 2856356 w 3948996"/>
              <a:gd name="connsiteY2" fmla="*/ 0 h 6546684"/>
              <a:gd name="connsiteX0" fmla="*/ 4335232 w 4335232"/>
              <a:gd name="connsiteY0" fmla="*/ 7367434 h 7367434"/>
              <a:gd name="connsiteX1" fmla="*/ 0 w 4335232"/>
              <a:gd name="connsiteY1" fmla="*/ 3306847 h 7367434"/>
              <a:gd name="connsiteX2" fmla="*/ 2856356 w 4335232"/>
              <a:gd name="connsiteY2" fmla="*/ 0 h 7367434"/>
              <a:gd name="connsiteX0" fmla="*/ 3833127 w 3833127"/>
              <a:gd name="connsiteY0" fmla="*/ 6884640 h 6884640"/>
              <a:gd name="connsiteX1" fmla="*/ 0 w 3833127"/>
              <a:gd name="connsiteY1" fmla="*/ 3306847 h 6884640"/>
              <a:gd name="connsiteX2" fmla="*/ 2856356 w 3833127"/>
              <a:gd name="connsiteY2" fmla="*/ 0 h 6884640"/>
              <a:gd name="connsiteX0" fmla="*/ 3920030 w 3920030"/>
              <a:gd name="connsiteY0" fmla="*/ 7000511 h 7000511"/>
              <a:gd name="connsiteX1" fmla="*/ 0 w 3920030"/>
              <a:gd name="connsiteY1" fmla="*/ 3306847 h 7000511"/>
              <a:gd name="connsiteX2" fmla="*/ 2856356 w 3920030"/>
              <a:gd name="connsiteY2" fmla="*/ 0 h 7000511"/>
              <a:gd name="connsiteX0" fmla="*/ 0 w 6963151"/>
              <a:gd name="connsiteY0" fmla="*/ 733847 h 3306847"/>
              <a:gd name="connsiteX1" fmla="*/ 4106794 w 6963151"/>
              <a:gd name="connsiteY1" fmla="*/ 3306847 h 3306847"/>
              <a:gd name="connsiteX2" fmla="*/ 6963150 w 6963151"/>
              <a:gd name="connsiteY2" fmla="*/ 0 h 3306847"/>
              <a:gd name="connsiteX0" fmla="*/ 0 w 6963149"/>
              <a:gd name="connsiteY0" fmla="*/ 733847 h 5363549"/>
              <a:gd name="connsiteX1" fmla="*/ 3849249 w 6963149"/>
              <a:gd name="connsiteY1" fmla="*/ 5363549 h 5363549"/>
              <a:gd name="connsiteX2" fmla="*/ 6963150 w 6963149"/>
              <a:gd name="connsiteY2" fmla="*/ 0 h 5363549"/>
              <a:gd name="connsiteX0" fmla="*/ 0 w 6133284"/>
              <a:gd name="connsiteY0" fmla="*/ 2578121 h 5363549"/>
              <a:gd name="connsiteX1" fmla="*/ 3019382 w 6133284"/>
              <a:gd name="connsiteY1" fmla="*/ 5363549 h 5363549"/>
              <a:gd name="connsiteX2" fmla="*/ 6133283 w 6133284"/>
              <a:gd name="connsiteY2" fmla="*/ 0 h 5363549"/>
              <a:gd name="connsiteX0" fmla="*/ 0 w 6490984"/>
              <a:gd name="connsiteY0" fmla="*/ 2703648 h 5363549"/>
              <a:gd name="connsiteX1" fmla="*/ 3377084 w 6490984"/>
              <a:gd name="connsiteY1" fmla="*/ 5363549 h 5363549"/>
              <a:gd name="connsiteX2" fmla="*/ 6490985 w 6490984"/>
              <a:gd name="connsiteY2" fmla="*/ 0 h 5363549"/>
              <a:gd name="connsiteX0" fmla="*/ 0 w 6405137"/>
              <a:gd name="connsiteY0" fmla="*/ 1728405 h 5363549"/>
              <a:gd name="connsiteX1" fmla="*/ 3291236 w 6405137"/>
              <a:gd name="connsiteY1" fmla="*/ 5363549 h 5363549"/>
              <a:gd name="connsiteX2" fmla="*/ 6405137 w 6405137"/>
              <a:gd name="connsiteY2" fmla="*/ 0 h 5363549"/>
              <a:gd name="connsiteX0" fmla="*/ 0 w 6533910"/>
              <a:gd name="connsiteY0" fmla="*/ 2008425 h 5363549"/>
              <a:gd name="connsiteX1" fmla="*/ 3420009 w 6533910"/>
              <a:gd name="connsiteY1" fmla="*/ 5363549 h 5363549"/>
              <a:gd name="connsiteX2" fmla="*/ 6533910 w 6533910"/>
              <a:gd name="connsiteY2" fmla="*/ 0 h 5363549"/>
              <a:gd name="connsiteX0" fmla="*/ 0 w 5847123"/>
              <a:gd name="connsiteY0" fmla="*/ 2433284 h 5363549"/>
              <a:gd name="connsiteX1" fmla="*/ 2733222 w 5847123"/>
              <a:gd name="connsiteY1" fmla="*/ 5363549 h 5363549"/>
              <a:gd name="connsiteX2" fmla="*/ 5847123 w 5847123"/>
              <a:gd name="connsiteY2" fmla="*/ 0 h 5363549"/>
              <a:gd name="connsiteX0" fmla="*/ 0 w 5847123"/>
              <a:gd name="connsiteY0" fmla="*/ 2433284 h 5575978"/>
              <a:gd name="connsiteX1" fmla="*/ 3191079 w 5847123"/>
              <a:gd name="connsiteY1" fmla="*/ 5575978 h 5575978"/>
              <a:gd name="connsiteX2" fmla="*/ 5847123 w 5847123"/>
              <a:gd name="connsiteY2" fmla="*/ 0 h 5575978"/>
              <a:gd name="connsiteX0" fmla="*/ 0 w 5847123"/>
              <a:gd name="connsiteY0" fmla="*/ 2433284 h 5633913"/>
              <a:gd name="connsiteX1" fmla="*/ 2933534 w 5847123"/>
              <a:gd name="connsiteY1" fmla="*/ 5633913 h 5633913"/>
              <a:gd name="connsiteX2" fmla="*/ 5847123 w 5847123"/>
              <a:gd name="connsiteY2" fmla="*/ 0 h 5633913"/>
              <a:gd name="connsiteX0" fmla="*/ 0 w 6448062"/>
              <a:gd name="connsiteY0" fmla="*/ 2056704 h 5633913"/>
              <a:gd name="connsiteX1" fmla="*/ 3534473 w 6448062"/>
              <a:gd name="connsiteY1" fmla="*/ 5633913 h 5633913"/>
              <a:gd name="connsiteX2" fmla="*/ 6448062 w 6448062"/>
              <a:gd name="connsiteY2" fmla="*/ 0 h 5633913"/>
              <a:gd name="connsiteX0" fmla="*/ 0 w 6476678"/>
              <a:gd name="connsiteY0" fmla="*/ 2442939 h 5633913"/>
              <a:gd name="connsiteX1" fmla="*/ 3563089 w 6476678"/>
              <a:gd name="connsiteY1" fmla="*/ 5633913 h 5633913"/>
              <a:gd name="connsiteX2" fmla="*/ 6476678 w 6476678"/>
              <a:gd name="connsiteY2" fmla="*/ 0 h 5633913"/>
              <a:gd name="connsiteX0" fmla="*/ 0 w 6262057"/>
              <a:gd name="connsiteY0" fmla="*/ 2568464 h 5633913"/>
              <a:gd name="connsiteX1" fmla="*/ 3348468 w 6262057"/>
              <a:gd name="connsiteY1" fmla="*/ 5633913 h 5633913"/>
              <a:gd name="connsiteX2" fmla="*/ 6262057 w 6262057"/>
              <a:gd name="connsiteY2" fmla="*/ 0 h 5633913"/>
              <a:gd name="connsiteX0" fmla="*/ 0 w 6405138"/>
              <a:gd name="connsiteY0" fmla="*/ 2047047 h 5633913"/>
              <a:gd name="connsiteX1" fmla="*/ 3491549 w 6405138"/>
              <a:gd name="connsiteY1" fmla="*/ 5633913 h 5633913"/>
              <a:gd name="connsiteX2" fmla="*/ 6405138 w 6405138"/>
              <a:gd name="connsiteY2" fmla="*/ 0 h 5633913"/>
              <a:gd name="connsiteX0" fmla="*/ 0 w 6834380"/>
              <a:gd name="connsiteY0" fmla="*/ 2085671 h 5633913"/>
              <a:gd name="connsiteX1" fmla="*/ 3920791 w 6834380"/>
              <a:gd name="connsiteY1" fmla="*/ 5633913 h 5633913"/>
              <a:gd name="connsiteX2" fmla="*/ 6834380 w 6834380"/>
              <a:gd name="connsiteY2" fmla="*/ 0 h 5633913"/>
              <a:gd name="connsiteX0" fmla="*/ 0 w 15233215"/>
              <a:gd name="connsiteY0" fmla="*/ 3910632 h 7458874"/>
              <a:gd name="connsiteX1" fmla="*/ 3920791 w 15233215"/>
              <a:gd name="connsiteY1" fmla="*/ 7458874 h 7458874"/>
              <a:gd name="connsiteX2" fmla="*/ 15233215 w 15233215"/>
              <a:gd name="connsiteY2" fmla="*/ 0 h 7458874"/>
              <a:gd name="connsiteX0" fmla="*/ 0 w 14160110"/>
              <a:gd name="connsiteY0" fmla="*/ 3466461 h 7014703"/>
              <a:gd name="connsiteX1" fmla="*/ 3920791 w 14160110"/>
              <a:gd name="connsiteY1" fmla="*/ 7014703 h 7014703"/>
              <a:gd name="connsiteX2" fmla="*/ 14160110 w 14160110"/>
              <a:gd name="connsiteY2" fmla="*/ 0 h 7014703"/>
              <a:gd name="connsiteX0" fmla="*/ 0 w 13816716"/>
              <a:gd name="connsiteY0" fmla="*/ 3060914 h 6609156"/>
              <a:gd name="connsiteX1" fmla="*/ 3920791 w 13816716"/>
              <a:gd name="connsiteY1" fmla="*/ 6609156 h 6609156"/>
              <a:gd name="connsiteX2" fmla="*/ 13816716 w 13816716"/>
              <a:gd name="connsiteY2" fmla="*/ 0 h 6609156"/>
              <a:gd name="connsiteX0" fmla="*/ 0 w 13473322"/>
              <a:gd name="connsiteY0" fmla="*/ 2964355 h 6512597"/>
              <a:gd name="connsiteX1" fmla="*/ 3920791 w 13473322"/>
              <a:gd name="connsiteY1" fmla="*/ 6512597 h 6512597"/>
              <a:gd name="connsiteX2" fmla="*/ 13473322 w 13473322"/>
              <a:gd name="connsiteY2" fmla="*/ 0 h 6512597"/>
              <a:gd name="connsiteX0" fmla="*/ 0 w 13473322"/>
              <a:gd name="connsiteY0" fmla="*/ 2964355 h 5923588"/>
              <a:gd name="connsiteX1" fmla="*/ 5880996 w 13473322"/>
              <a:gd name="connsiteY1" fmla="*/ 5923588 h 5923588"/>
              <a:gd name="connsiteX2" fmla="*/ 13473322 w 13473322"/>
              <a:gd name="connsiteY2" fmla="*/ 0 h 5923588"/>
              <a:gd name="connsiteX0" fmla="*/ 0 w 13473322"/>
              <a:gd name="connsiteY0" fmla="*/ 2964355 h 5855998"/>
              <a:gd name="connsiteX1" fmla="*/ 6424704 w 13473322"/>
              <a:gd name="connsiteY1" fmla="*/ 5855998 h 5855998"/>
              <a:gd name="connsiteX2" fmla="*/ 13473322 w 13473322"/>
              <a:gd name="connsiteY2" fmla="*/ 0 h 5855998"/>
              <a:gd name="connsiteX0" fmla="*/ 0 w 13473322"/>
              <a:gd name="connsiteY0" fmla="*/ 2964355 h 6531910"/>
              <a:gd name="connsiteX1" fmla="*/ 6396086 w 13473322"/>
              <a:gd name="connsiteY1" fmla="*/ 6531910 h 6531910"/>
              <a:gd name="connsiteX2" fmla="*/ 13473322 w 13473322"/>
              <a:gd name="connsiteY2" fmla="*/ 0 h 6531910"/>
              <a:gd name="connsiteX0" fmla="*/ 0 w 13473322"/>
              <a:gd name="connsiteY0" fmla="*/ 2964355 h 7149887"/>
              <a:gd name="connsiteX1" fmla="*/ 6710864 w 13473322"/>
              <a:gd name="connsiteY1" fmla="*/ 7149887 h 7149887"/>
              <a:gd name="connsiteX2" fmla="*/ 13473322 w 13473322"/>
              <a:gd name="connsiteY2" fmla="*/ 0 h 7149887"/>
              <a:gd name="connsiteX0" fmla="*/ 0 w 13473322"/>
              <a:gd name="connsiteY0" fmla="*/ 2964355 h 7642337"/>
              <a:gd name="connsiteX1" fmla="*/ 6367471 w 13473322"/>
              <a:gd name="connsiteY1" fmla="*/ 7642337 h 7642337"/>
              <a:gd name="connsiteX2" fmla="*/ 13473322 w 13473322"/>
              <a:gd name="connsiteY2" fmla="*/ 0 h 7642337"/>
              <a:gd name="connsiteX0" fmla="*/ 0 w 13473322"/>
              <a:gd name="connsiteY0" fmla="*/ 2964355 h 7246445"/>
              <a:gd name="connsiteX1" fmla="*/ 7869817 w 13473322"/>
              <a:gd name="connsiteY1" fmla="*/ 7246445 h 7246445"/>
              <a:gd name="connsiteX2" fmla="*/ 13473322 w 13473322"/>
              <a:gd name="connsiteY2" fmla="*/ 0 h 7246445"/>
              <a:gd name="connsiteX0" fmla="*/ 0 w 13473322"/>
              <a:gd name="connsiteY0" fmla="*/ 2964355 h 7198165"/>
              <a:gd name="connsiteX1" fmla="*/ 7397651 w 13473322"/>
              <a:gd name="connsiteY1" fmla="*/ 7198165 h 7198165"/>
              <a:gd name="connsiteX2" fmla="*/ 13473322 w 13473322"/>
              <a:gd name="connsiteY2" fmla="*/ 0 h 7198165"/>
              <a:gd name="connsiteX0" fmla="*/ 0 w 13358858"/>
              <a:gd name="connsiteY0" fmla="*/ 3118849 h 7352659"/>
              <a:gd name="connsiteX1" fmla="*/ 7397651 w 13358858"/>
              <a:gd name="connsiteY1" fmla="*/ 7352659 h 7352659"/>
              <a:gd name="connsiteX2" fmla="*/ 13358858 w 13358858"/>
              <a:gd name="connsiteY2" fmla="*/ 0 h 7352659"/>
              <a:gd name="connsiteX0" fmla="*/ 0 w 13244394"/>
              <a:gd name="connsiteY0" fmla="*/ 3041602 h 7275412"/>
              <a:gd name="connsiteX1" fmla="*/ 7397651 w 13244394"/>
              <a:gd name="connsiteY1" fmla="*/ 7275412 h 7275412"/>
              <a:gd name="connsiteX2" fmla="*/ 13244394 w 13244394"/>
              <a:gd name="connsiteY2" fmla="*/ 0 h 7275412"/>
              <a:gd name="connsiteX0" fmla="*/ 0 w 13244394"/>
              <a:gd name="connsiteY0" fmla="*/ 3041602 h 7207822"/>
              <a:gd name="connsiteX1" fmla="*/ 7082873 w 13244394"/>
              <a:gd name="connsiteY1" fmla="*/ 7207822 h 7207822"/>
              <a:gd name="connsiteX2" fmla="*/ 13244394 w 13244394"/>
              <a:gd name="connsiteY2" fmla="*/ 0 h 7207822"/>
              <a:gd name="connsiteX0" fmla="*/ 0 w 11998208"/>
              <a:gd name="connsiteY0" fmla="*/ 1617516 h 7207822"/>
              <a:gd name="connsiteX1" fmla="*/ 5836687 w 11998208"/>
              <a:gd name="connsiteY1" fmla="*/ 7207822 h 7207822"/>
              <a:gd name="connsiteX2" fmla="*/ 11998208 w 11998208"/>
              <a:gd name="connsiteY2" fmla="*/ 0 h 7207822"/>
              <a:gd name="connsiteX0" fmla="*/ 0 w 11998208"/>
              <a:gd name="connsiteY0" fmla="*/ 1617516 h 6557452"/>
              <a:gd name="connsiteX1" fmla="*/ 5354830 w 11998208"/>
              <a:gd name="connsiteY1" fmla="*/ 6557452 h 6557452"/>
              <a:gd name="connsiteX2" fmla="*/ 11998208 w 11998208"/>
              <a:gd name="connsiteY2" fmla="*/ 0 h 6557452"/>
              <a:gd name="connsiteX0" fmla="*/ 0 w 11998208"/>
              <a:gd name="connsiteY0" fmla="*/ 1617516 h 5873442"/>
              <a:gd name="connsiteX1" fmla="*/ 5255134 w 11998208"/>
              <a:gd name="connsiteY1" fmla="*/ 5873442 h 5873442"/>
              <a:gd name="connsiteX2" fmla="*/ 11998208 w 11998208"/>
              <a:gd name="connsiteY2" fmla="*/ 0 h 5873442"/>
              <a:gd name="connsiteX0" fmla="*/ 0 w 12297292"/>
              <a:gd name="connsiteY0" fmla="*/ 1595089 h 5851015"/>
              <a:gd name="connsiteX1" fmla="*/ 5255134 w 12297292"/>
              <a:gd name="connsiteY1" fmla="*/ 5851015 h 5851015"/>
              <a:gd name="connsiteX2" fmla="*/ 12297292 w 12297292"/>
              <a:gd name="connsiteY2" fmla="*/ 0 h 5851015"/>
              <a:gd name="connsiteX0" fmla="*/ 0 w 12297292"/>
              <a:gd name="connsiteY0" fmla="*/ 1595089 h 5492190"/>
              <a:gd name="connsiteX1" fmla="*/ 5238517 w 12297292"/>
              <a:gd name="connsiteY1" fmla="*/ 5492190 h 5492190"/>
              <a:gd name="connsiteX2" fmla="*/ 12297292 w 12297292"/>
              <a:gd name="connsiteY2" fmla="*/ 0 h 5492190"/>
              <a:gd name="connsiteX0" fmla="*/ 0 w 12297292"/>
              <a:gd name="connsiteY0" fmla="*/ 1595089 h 5077299"/>
              <a:gd name="connsiteX1" fmla="*/ 5338213 w 12297292"/>
              <a:gd name="connsiteY1" fmla="*/ 5077299 h 5077299"/>
              <a:gd name="connsiteX2" fmla="*/ 12297292 w 12297292"/>
              <a:gd name="connsiteY2" fmla="*/ 0 h 5077299"/>
              <a:gd name="connsiteX0" fmla="*/ 0 w 11300342"/>
              <a:gd name="connsiteY0" fmla="*/ 1157771 h 5077299"/>
              <a:gd name="connsiteX1" fmla="*/ 4341263 w 11300342"/>
              <a:gd name="connsiteY1" fmla="*/ 5077299 h 5077299"/>
              <a:gd name="connsiteX2" fmla="*/ 11300342 w 11300342"/>
              <a:gd name="connsiteY2" fmla="*/ 0 h 5077299"/>
              <a:gd name="connsiteX0" fmla="*/ 0 w 11167416"/>
              <a:gd name="connsiteY0" fmla="*/ 1325970 h 5245498"/>
              <a:gd name="connsiteX1" fmla="*/ 4341263 w 11167416"/>
              <a:gd name="connsiteY1" fmla="*/ 5245498 h 5245498"/>
              <a:gd name="connsiteX2" fmla="*/ 11167416 w 11167416"/>
              <a:gd name="connsiteY2" fmla="*/ 0 h 5245498"/>
              <a:gd name="connsiteX0" fmla="*/ 0 w 11167416"/>
              <a:gd name="connsiteY0" fmla="*/ 1325970 h 5391270"/>
              <a:gd name="connsiteX1" fmla="*/ 5321598 w 11167416"/>
              <a:gd name="connsiteY1" fmla="*/ 5391270 h 5391270"/>
              <a:gd name="connsiteX2" fmla="*/ 11167416 w 11167416"/>
              <a:gd name="connsiteY2" fmla="*/ 0 h 5391270"/>
              <a:gd name="connsiteX0" fmla="*/ 0 w 11167416"/>
              <a:gd name="connsiteY0" fmla="*/ 1325970 h 5368843"/>
              <a:gd name="connsiteX1" fmla="*/ 5537603 w 11167416"/>
              <a:gd name="connsiteY1" fmla="*/ 5368843 h 5368843"/>
              <a:gd name="connsiteX2" fmla="*/ 11167416 w 11167416"/>
              <a:gd name="connsiteY2" fmla="*/ 0 h 5368843"/>
              <a:gd name="connsiteX0" fmla="*/ 0 w 11167416"/>
              <a:gd name="connsiteY0" fmla="*/ 1325970 h 5290350"/>
              <a:gd name="connsiteX1" fmla="*/ 5653914 w 11167416"/>
              <a:gd name="connsiteY1" fmla="*/ 5290350 h 5290350"/>
              <a:gd name="connsiteX2" fmla="*/ 11167416 w 11167416"/>
              <a:gd name="connsiteY2" fmla="*/ 0 h 5290350"/>
              <a:gd name="connsiteX0" fmla="*/ 0 w 11017874"/>
              <a:gd name="connsiteY0" fmla="*/ 1314755 h 5290350"/>
              <a:gd name="connsiteX1" fmla="*/ 5504372 w 11017874"/>
              <a:gd name="connsiteY1" fmla="*/ 5290350 h 5290350"/>
              <a:gd name="connsiteX2" fmla="*/ 11017874 w 11017874"/>
              <a:gd name="connsiteY2" fmla="*/ 0 h 52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17874" h="5290350">
                <a:moveTo>
                  <a:pt x="0" y="1314755"/>
                </a:moveTo>
                <a:lnTo>
                  <a:pt x="5504372" y="5290350"/>
                </a:lnTo>
                <a:lnTo>
                  <a:pt x="11017874" y="0"/>
                </a:lnTo>
              </a:path>
            </a:pathLst>
          </a:custGeom>
          <a:noFill/>
          <a:ln w="3175000" cap="rnd">
            <a:gradFill flip="none" rotWithShape="1">
              <a:gsLst>
                <a:gs pos="64000">
                  <a:schemeClr val="bg2">
                    <a:alpha val="24520"/>
                  </a:schemeClr>
                </a:gs>
                <a:gs pos="1800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1800000" scaled="0"/>
              <a:tileRect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50C90-BBDB-06C8-9563-F8ACF438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8" y="1634372"/>
            <a:ext cx="11371384" cy="45428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18A9F0-BBEA-95E9-A273-E144BB7F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30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C6693-C76E-274E-A8D5-17D94EEEFF8D}" type="datetime1">
              <a:rPr lang="fr-FR" smtClean="0"/>
              <a:t>03/07/2024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18C859-583C-3D02-EF2B-BC842738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41EEFD5E-18FA-2451-4E00-215B2990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6B611F79-AC51-62B2-9123-8A9A92BA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338" y="6374058"/>
            <a:ext cx="445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BD8650C1-FE00-47B0-973D-77306D8B837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90A91C84-C7D5-13D7-4821-B47DB36975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51933" y="1505231"/>
            <a:ext cx="11362266" cy="4402667"/>
          </a:xfrm>
          <a:custGeom>
            <a:avLst/>
            <a:gdLst>
              <a:gd name="connsiteX0" fmla="*/ 0 w 11641666"/>
              <a:gd name="connsiteY0" fmla="*/ 2810933 h 4461933"/>
              <a:gd name="connsiteX1" fmla="*/ 5613400 w 11641666"/>
              <a:gd name="connsiteY1" fmla="*/ 0 h 4461933"/>
              <a:gd name="connsiteX2" fmla="*/ 5139266 w 11641666"/>
              <a:gd name="connsiteY2" fmla="*/ 4461933 h 4461933"/>
              <a:gd name="connsiteX3" fmla="*/ 11641666 w 11641666"/>
              <a:gd name="connsiteY3" fmla="*/ 67733 h 44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1666" h="4461933">
                <a:moveTo>
                  <a:pt x="0" y="2810933"/>
                </a:moveTo>
                <a:lnTo>
                  <a:pt x="5613400" y="0"/>
                </a:lnTo>
                <a:lnTo>
                  <a:pt x="5139266" y="4461933"/>
                </a:lnTo>
                <a:lnTo>
                  <a:pt x="11641666" y="67733"/>
                </a:lnTo>
              </a:path>
            </a:pathLst>
          </a:custGeom>
          <a:noFill/>
          <a:ln w="2159000" cap="rnd">
            <a:gradFill flip="none" rotWithShape="1">
              <a:gsLst>
                <a:gs pos="40000">
                  <a:srgbClr val="FFFFFF">
                    <a:alpha val="70000"/>
                  </a:srgbClr>
                </a:gs>
                <a:gs pos="1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B90D316-6725-DF5C-34D4-B1CA6953F2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661338" y="481689"/>
            <a:ext cx="2155208" cy="21552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2E3197-E27A-4342-2CEA-712A745FC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213" y="1354758"/>
            <a:ext cx="9144000" cy="2155205"/>
          </a:xfrm>
          <a:prstGeom prst="rect">
            <a:avLst/>
          </a:prstGeom>
          <a:noFill/>
        </p:spPr>
        <p:txBody>
          <a:bodyPr lIns="90000" anchor="b">
            <a:noAutofit/>
          </a:bodyPr>
          <a:lstStyle>
            <a:lvl1pPr algn="l"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4BC82E-4729-CB6D-47B6-F7902E888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213" y="341698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63A81FA9-3557-5D13-C315-83804D5AE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760" y="331216"/>
            <a:ext cx="2141374" cy="6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56000" y="1314000"/>
            <a:ext cx="11280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 sous-titre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7"/>
            <a:endParaRPr lang="fr-FR"/>
          </a:p>
          <a:p>
            <a:pPr lvl="8"/>
            <a:r>
              <a:rPr lang="fr-FR"/>
              <a:t>Neuvième niveau</a:t>
            </a:r>
          </a:p>
          <a:p>
            <a:pPr lvl="7"/>
            <a:endParaRPr lang="fr-FR"/>
          </a:p>
          <a:p>
            <a:pPr lvl="7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47940"/>
            <a:ext cx="12192000" cy="825349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 flipV="1">
            <a:off x="11597180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67019" y="8620"/>
            <a:ext cx="11297192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0" y="6429204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LOGO Bpifrance 2015 impact_fond jaune_RV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54" y="6442109"/>
            <a:ext cx="1052945" cy="299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09" r:id="rId2"/>
  </p:sldLayoutIdLst>
  <p:hf hdr="0" ftr="0" dt="0"/>
  <p:txStyles>
    <p:titleStyle>
      <a:lvl1pPr algn="l" defTabSz="685766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85000"/>
        </a:lnSpc>
        <a:spcBef>
          <a:spcPts val="0"/>
        </a:spcBef>
        <a:spcAft>
          <a:spcPts val="2250"/>
        </a:spcAft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685766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b="1" kern="1200" cap="all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685766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975" kern="1200">
          <a:solidFill>
            <a:srgbClr val="5E514D"/>
          </a:solidFill>
          <a:latin typeface="+mn-lt"/>
          <a:ea typeface="+mn-ea"/>
          <a:cs typeface="+mn-cs"/>
        </a:defRPr>
      </a:lvl3pPr>
      <a:lvl4pPr marL="0" indent="-134994" algn="just" defTabSz="685766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900" kern="1200">
          <a:solidFill>
            <a:srgbClr val="5E514D"/>
          </a:solidFill>
          <a:latin typeface="+mn-lt"/>
          <a:ea typeface="+mn-ea"/>
          <a:cs typeface="+mn-cs"/>
        </a:defRPr>
      </a:lvl4pPr>
      <a:lvl5pPr marL="134994" indent="0" algn="just" defTabSz="68576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900" kern="1200">
          <a:solidFill>
            <a:srgbClr val="5E514D"/>
          </a:solidFill>
          <a:latin typeface="+mn-lt"/>
          <a:ea typeface="+mn-ea"/>
          <a:cs typeface="+mn-cs"/>
        </a:defRPr>
      </a:lvl5pPr>
      <a:lvl6pPr marL="404980" indent="-134994" algn="just" defTabSz="671480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404980" indent="0" algn="just" defTabSz="67148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674967" indent="-135725" algn="just" defTabSz="67148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80000"/>
        <a:buFont typeface="Wingdings" pitchFamily="2" charset="2"/>
        <a:buChar char="l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685766" rtl="0" eaLnBrk="1" latinLnBrk="0" hangingPunct="1">
        <a:spcBef>
          <a:spcPct val="20000"/>
        </a:spcBef>
        <a:buFontTx/>
        <a:buNone/>
        <a:defRPr sz="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que 9">
            <a:extLst>
              <a:ext uri="{FF2B5EF4-FFF2-40B4-BE49-F238E27FC236}">
                <a16:creationId xmlns:a16="http://schemas.microsoft.com/office/drawing/2014/main" id="{A91F46FE-F840-17E7-F95A-71B21CE17477}"/>
              </a:ext>
            </a:extLst>
          </p:cNvPr>
          <p:cNvGrpSpPr/>
          <p:nvPr userDrawn="1"/>
        </p:nvGrpSpPr>
        <p:grpSpPr>
          <a:xfrm>
            <a:off x="10854273" y="6451996"/>
            <a:ext cx="766931" cy="219810"/>
            <a:chOff x="3505759" y="528463"/>
            <a:chExt cx="5396928" cy="1546814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5F357105-2995-EEDB-8342-66E1B366B7C6}"/>
                </a:ext>
              </a:extLst>
            </p:cNvPr>
            <p:cNvSpPr/>
            <p:nvPr/>
          </p:nvSpPr>
          <p:spPr>
            <a:xfrm>
              <a:off x="4925101" y="1778120"/>
              <a:ext cx="297100" cy="297157"/>
            </a:xfrm>
            <a:custGeom>
              <a:avLst/>
              <a:gdLst>
                <a:gd name="connsiteX0" fmla="*/ 148598 w 297100"/>
                <a:gd name="connsiteY0" fmla="*/ 297157 h 297157"/>
                <a:gd name="connsiteX1" fmla="*/ 0 w 297100"/>
                <a:gd name="connsiteY1" fmla="*/ 148579 h 297157"/>
                <a:gd name="connsiteX2" fmla="*/ 148598 w 297100"/>
                <a:gd name="connsiteY2" fmla="*/ 0 h 297157"/>
                <a:gd name="connsiteX3" fmla="*/ 297100 w 297100"/>
                <a:gd name="connsiteY3" fmla="*/ 148579 h 297157"/>
                <a:gd name="connsiteX4" fmla="*/ 148598 w 297100"/>
                <a:gd name="connsiteY4" fmla="*/ 297157 h 2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0" h="297157">
                  <a:moveTo>
                    <a:pt x="148598" y="297157"/>
                  </a:moveTo>
                  <a:cubicBezTo>
                    <a:pt x="66541" y="297157"/>
                    <a:pt x="0" y="230615"/>
                    <a:pt x="0" y="148579"/>
                  </a:cubicBezTo>
                  <a:cubicBezTo>
                    <a:pt x="0" y="66542"/>
                    <a:pt x="66541" y="0"/>
                    <a:pt x="148598" y="0"/>
                  </a:cubicBezTo>
                  <a:cubicBezTo>
                    <a:pt x="230655" y="0"/>
                    <a:pt x="297100" y="66542"/>
                    <a:pt x="297100" y="148579"/>
                  </a:cubicBezTo>
                  <a:cubicBezTo>
                    <a:pt x="297100" y="230615"/>
                    <a:pt x="230655" y="297157"/>
                    <a:pt x="148598" y="29715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3854334-5F7F-504D-8F53-DBD6250E1AB3}"/>
                </a:ext>
              </a:extLst>
            </p:cNvPr>
            <p:cNvSpPr/>
            <p:nvPr/>
          </p:nvSpPr>
          <p:spPr>
            <a:xfrm>
              <a:off x="4958133" y="964692"/>
              <a:ext cx="231131" cy="673499"/>
            </a:xfrm>
            <a:custGeom>
              <a:avLst/>
              <a:gdLst>
                <a:gd name="connsiteX0" fmla="*/ 231131 w 231131"/>
                <a:gd name="connsiteY0" fmla="*/ 0 h 673499"/>
                <a:gd name="connsiteX1" fmla="*/ 230845 w 231131"/>
                <a:gd name="connsiteY1" fmla="*/ 673499 h 673499"/>
                <a:gd name="connsiteX2" fmla="*/ 0 w 231131"/>
                <a:gd name="connsiteY2" fmla="*/ 673499 h 673499"/>
                <a:gd name="connsiteX3" fmla="*/ 190 w 231131"/>
                <a:gd name="connsiteY3" fmla="*/ 0 h 673499"/>
                <a:gd name="connsiteX4" fmla="*/ 231131 w 231131"/>
                <a:gd name="connsiteY4" fmla="*/ 0 h 6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31" h="673499">
                  <a:moveTo>
                    <a:pt x="231131" y="0"/>
                  </a:moveTo>
                  <a:lnTo>
                    <a:pt x="230845" y="673499"/>
                  </a:lnTo>
                  <a:lnTo>
                    <a:pt x="0" y="673499"/>
                  </a:lnTo>
                  <a:lnTo>
                    <a:pt x="190" y="0"/>
                  </a:lnTo>
                  <a:lnTo>
                    <a:pt x="231131" y="0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4B2A790F-E3F5-C7B8-26FF-E412048E2B66}"/>
                </a:ext>
              </a:extLst>
            </p:cNvPr>
            <p:cNvSpPr/>
            <p:nvPr/>
          </p:nvSpPr>
          <p:spPr>
            <a:xfrm>
              <a:off x="4925101" y="528463"/>
              <a:ext cx="297100" cy="297062"/>
            </a:xfrm>
            <a:custGeom>
              <a:avLst/>
              <a:gdLst>
                <a:gd name="connsiteX0" fmla="*/ 148598 w 297100"/>
                <a:gd name="connsiteY0" fmla="*/ 297062 h 297062"/>
                <a:gd name="connsiteX1" fmla="*/ 0 w 297100"/>
                <a:gd name="connsiteY1" fmla="*/ 148579 h 297062"/>
                <a:gd name="connsiteX2" fmla="*/ 148598 w 297100"/>
                <a:gd name="connsiteY2" fmla="*/ 0 h 297062"/>
                <a:gd name="connsiteX3" fmla="*/ 297100 w 297100"/>
                <a:gd name="connsiteY3" fmla="*/ 148579 h 297062"/>
                <a:gd name="connsiteX4" fmla="*/ 148598 w 297100"/>
                <a:gd name="connsiteY4" fmla="*/ 297062 h 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0" h="297062">
                  <a:moveTo>
                    <a:pt x="148598" y="297062"/>
                  </a:moveTo>
                  <a:cubicBezTo>
                    <a:pt x="66541" y="297062"/>
                    <a:pt x="0" y="230615"/>
                    <a:pt x="0" y="148579"/>
                  </a:cubicBezTo>
                  <a:cubicBezTo>
                    <a:pt x="0" y="66542"/>
                    <a:pt x="66541" y="0"/>
                    <a:pt x="148598" y="0"/>
                  </a:cubicBezTo>
                  <a:cubicBezTo>
                    <a:pt x="230655" y="0"/>
                    <a:pt x="297100" y="66542"/>
                    <a:pt x="297100" y="148579"/>
                  </a:cubicBezTo>
                  <a:cubicBezTo>
                    <a:pt x="297100" y="230615"/>
                    <a:pt x="230655" y="297062"/>
                    <a:pt x="148598" y="297062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6C3D062-1A37-1F6D-3842-DDCB158A3EA7}"/>
                </a:ext>
              </a:extLst>
            </p:cNvPr>
            <p:cNvSpPr/>
            <p:nvPr/>
          </p:nvSpPr>
          <p:spPr>
            <a:xfrm>
              <a:off x="3505759" y="680558"/>
              <a:ext cx="625519" cy="957728"/>
            </a:xfrm>
            <a:custGeom>
              <a:avLst/>
              <a:gdLst>
                <a:gd name="connsiteX0" fmla="*/ 391057 w 625519"/>
                <a:gd name="connsiteY0" fmla="*/ 612756 h 957728"/>
                <a:gd name="connsiteX1" fmla="*/ 250931 w 625519"/>
                <a:gd name="connsiteY1" fmla="*/ 375296 h 957728"/>
                <a:gd name="connsiteX2" fmla="*/ 231988 w 625519"/>
                <a:gd name="connsiteY2" fmla="*/ 375296 h 957728"/>
                <a:gd name="connsiteX3" fmla="*/ 231988 w 625519"/>
                <a:gd name="connsiteY3" fmla="*/ 864760 h 957728"/>
                <a:gd name="connsiteX4" fmla="*/ 254358 w 625519"/>
                <a:gd name="connsiteY4" fmla="*/ 864760 h 957728"/>
                <a:gd name="connsiteX5" fmla="*/ 391057 w 625519"/>
                <a:gd name="connsiteY5" fmla="*/ 612756 h 957728"/>
                <a:gd name="connsiteX6" fmla="*/ 0 w 625519"/>
                <a:gd name="connsiteY6" fmla="*/ 957538 h 957728"/>
                <a:gd name="connsiteX7" fmla="*/ 0 w 625519"/>
                <a:gd name="connsiteY7" fmla="*/ 0 h 957728"/>
                <a:gd name="connsiteX8" fmla="*/ 232083 w 625519"/>
                <a:gd name="connsiteY8" fmla="*/ 0 h 957728"/>
                <a:gd name="connsiteX9" fmla="*/ 232083 w 625519"/>
                <a:gd name="connsiteY9" fmla="*/ 284229 h 957728"/>
                <a:gd name="connsiteX10" fmla="*/ 305573 w 625519"/>
                <a:gd name="connsiteY10" fmla="*/ 284229 h 957728"/>
                <a:gd name="connsiteX11" fmla="*/ 585538 w 625519"/>
                <a:gd name="connsiteY11" fmla="*/ 418929 h 957728"/>
                <a:gd name="connsiteX12" fmla="*/ 625520 w 625519"/>
                <a:gd name="connsiteY12" fmla="*/ 614562 h 957728"/>
                <a:gd name="connsiteX13" fmla="*/ 326515 w 625519"/>
                <a:gd name="connsiteY13" fmla="*/ 957728 h 957728"/>
                <a:gd name="connsiteX14" fmla="*/ 0 w 625519"/>
                <a:gd name="connsiteY14" fmla="*/ 957728 h 95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519" h="957728">
                  <a:moveTo>
                    <a:pt x="391057" y="612756"/>
                  </a:moveTo>
                  <a:cubicBezTo>
                    <a:pt x="391057" y="465793"/>
                    <a:pt x="356882" y="375296"/>
                    <a:pt x="250931" y="375296"/>
                  </a:cubicBezTo>
                  <a:lnTo>
                    <a:pt x="231988" y="375296"/>
                  </a:lnTo>
                  <a:cubicBezTo>
                    <a:pt x="231988" y="375296"/>
                    <a:pt x="231988" y="864760"/>
                    <a:pt x="231988" y="864760"/>
                  </a:cubicBezTo>
                  <a:lnTo>
                    <a:pt x="254358" y="864760"/>
                  </a:lnTo>
                  <a:cubicBezTo>
                    <a:pt x="357073" y="864760"/>
                    <a:pt x="391057" y="766658"/>
                    <a:pt x="391057" y="612756"/>
                  </a:cubicBezTo>
                  <a:close/>
                  <a:moveTo>
                    <a:pt x="0" y="957538"/>
                  </a:moveTo>
                  <a:lnTo>
                    <a:pt x="0" y="0"/>
                  </a:lnTo>
                  <a:lnTo>
                    <a:pt x="232083" y="0"/>
                  </a:lnTo>
                  <a:lnTo>
                    <a:pt x="232083" y="284229"/>
                  </a:lnTo>
                  <a:cubicBezTo>
                    <a:pt x="232083" y="284229"/>
                    <a:pt x="305573" y="284229"/>
                    <a:pt x="305573" y="284229"/>
                  </a:cubicBezTo>
                  <a:cubicBezTo>
                    <a:pt x="466355" y="284229"/>
                    <a:pt x="545938" y="346874"/>
                    <a:pt x="585538" y="418929"/>
                  </a:cubicBezTo>
                  <a:cubicBezTo>
                    <a:pt x="625425" y="491365"/>
                    <a:pt x="625520" y="573972"/>
                    <a:pt x="625520" y="614562"/>
                  </a:cubicBezTo>
                  <a:cubicBezTo>
                    <a:pt x="625520" y="721409"/>
                    <a:pt x="591726" y="957728"/>
                    <a:pt x="326515" y="957728"/>
                  </a:cubicBezTo>
                  <a:lnTo>
                    <a:pt x="0" y="957728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A71A3E08-C5F5-5D12-4F84-2201D12CFD2C}"/>
                </a:ext>
              </a:extLst>
            </p:cNvPr>
            <p:cNvSpPr/>
            <p:nvPr/>
          </p:nvSpPr>
          <p:spPr>
            <a:xfrm>
              <a:off x="4232184" y="964787"/>
              <a:ext cx="625424" cy="957633"/>
            </a:xfrm>
            <a:custGeom>
              <a:avLst/>
              <a:gdLst>
                <a:gd name="connsiteX0" fmla="*/ 231988 w 625424"/>
                <a:gd name="connsiteY0" fmla="*/ 90972 h 957633"/>
                <a:gd name="connsiteX1" fmla="*/ 231988 w 625424"/>
                <a:gd name="connsiteY1" fmla="*/ 580531 h 957633"/>
                <a:gd name="connsiteX2" fmla="*/ 250931 w 625424"/>
                <a:gd name="connsiteY2" fmla="*/ 580531 h 957633"/>
                <a:gd name="connsiteX3" fmla="*/ 390962 w 625424"/>
                <a:gd name="connsiteY3" fmla="*/ 342976 h 957633"/>
                <a:gd name="connsiteX4" fmla="*/ 254263 w 625424"/>
                <a:gd name="connsiteY4" fmla="*/ 91067 h 957633"/>
                <a:gd name="connsiteX5" fmla="*/ 231893 w 625424"/>
                <a:gd name="connsiteY5" fmla="*/ 91067 h 957633"/>
                <a:gd name="connsiteX6" fmla="*/ 625329 w 625424"/>
                <a:gd name="connsiteY6" fmla="*/ 343071 h 957633"/>
                <a:gd name="connsiteX7" fmla="*/ 585443 w 625424"/>
                <a:gd name="connsiteY7" fmla="*/ 538704 h 957633"/>
                <a:gd name="connsiteX8" fmla="*/ 305478 w 625424"/>
                <a:gd name="connsiteY8" fmla="*/ 673404 h 957633"/>
                <a:gd name="connsiteX9" fmla="*/ 231988 w 625424"/>
                <a:gd name="connsiteY9" fmla="*/ 673404 h 957633"/>
                <a:gd name="connsiteX10" fmla="*/ 231988 w 625424"/>
                <a:gd name="connsiteY10" fmla="*/ 957633 h 957633"/>
                <a:gd name="connsiteX11" fmla="*/ 0 w 625424"/>
                <a:gd name="connsiteY11" fmla="*/ 957633 h 957633"/>
                <a:gd name="connsiteX12" fmla="*/ 0 w 625424"/>
                <a:gd name="connsiteY12" fmla="*/ 0 h 957633"/>
                <a:gd name="connsiteX13" fmla="*/ 326420 w 625424"/>
                <a:gd name="connsiteY13" fmla="*/ 0 h 957633"/>
                <a:gd name="connsiteX14" fmla="*/ 625425 w 625424"/>
                <a:gd name="connsiteY14" fmla="*/ 343166 h 9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24" h="957633">
                  <a:moveTo>
                    <a:pt x="231988" y="90972"/>
                  </a:moveTo>
                  <a:lnTo>
                    <a:pt x="231988" y="580531"/>
                  </a:lnTo>
                  <a:lnTo>
                    <a:pt x="250931" y="580531"/>
                  </a:lnTo>
                  <a:cubicBezTo>
                    <a:pt x="356882" y="580531"/>
                    <a:pt x="390962" y="490034"/>
                    <a:pt x="390962" y="342976"/>
                  </a:cubicBezTo>
                  <a:cubicBezTo>
                    <a:pt x="390962" y="195918"/>
                    <a:pt x="356978" y="91067"/>
                    <a:pt x="254263" y="91067"/>
                  </a:cubicBezTo>
                  <a:lnTo>
                    <a:pt x="231893" y="91067"/>
                  </a:lnTo>
                  <a:close/>
                  <a:moveTo>
                    <a:pt x="625329" y="343071"/>
                  </a:moveTo>
                  <a:cubicBezTo>
                    <a:pt x="625329" y="383662"/>
                    <a:pt x="625329" y="466269"/>
                    <a:pt x="585443" y="538704"/>
                  </a:cubicBezTo>
                  <a:cubicBezTo>
                    <a:pt x="545747" y="610665"/>
                    <a:pt x="466260" y="673404"/>
                    <a:pt x="305478" y="673404"/>
                  </a:cubicBezTo>
                  <a:lnTo>
                    <a:pt x="231988" y="673404"/>
                  </a:lnTo>
                  <a:lnTo>
                    <a:pt x="231988" y="957633"/>
                  </a:lnTo>
                  <a:lnTo>
                    <a:pt x="0" y="957633"/>
                  </a:lnTo>
                  <a:lnTo>
                    <a:pt x="0" y="0"/>
                  </a:lnTo>
                  <a:lnTo>
                    <a:pt x="326420" y="0"/>
                  </a:lnTo>
                  <a:cubicBezTo>
                    <a:pt x="591631" y="0"/>
                    <a:pt x="625425" y="236319"/>
                    <a:pt x="625425" y="343166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E8AE3240-17A1-ED56-6D37-52BDE2E681E4}"/>
                </a:ext>
              </a:extLst>
            </p:cNvPr>
            <p:cNvSpPr/>
            <p:nvPr/>
          </p:nvSpPr>
          <p:spPr>
            <a:xfrm>
              <a:off x="7616331" y="941498"/>
              <a:ext cx="617142" cy="717892"/>
            </a:xfrm>
            <a:custGeom>
              <a:avLst/>
              <a:gdLst>
                <a:gd name="connsiteX0" fmla="*/ 313759 w 617142"/>
                <a:gd name="connsiteY0" fmla="*/ 91733 h 717892"/>
                <a:gd name="connsiteX1" fmla="*/ 229798 w 617142"/>
                <a:gd name="connsiteY1" fmla="*/ 406381 h 717892"/>
                <a:gd name="connsiteX2" fmla="*/ 598390 w 617142"/>
                <a:gd name="connsiteY2" fmla="*/ 576253 h 717892"/>
                <a:gd name="connsiteX3" fmla="*/ 598199 w 617142"/>
                <a:gd name="connsiteY3" fmla="*/ 688994 h 717892"/>
                <a:gd name="connsiteX4" fmla="*/ 383918 w 617142"/>
                <a:gd name="connsiteY4" fmla="*/ 717892 h 717892"/>
                <a:gd name="connsiteX5" fmla="*/ 0 w 617142"/>
                <a:gd name="connsiteY5" fmla="*/ 346113 h 717892"/>
                <a:gd name="connsiteX6" fmla="*/ 327753 w 617142"/>
                <a:gd name="connsiteY6" fmla="*/ 0 h 717892"/>
                <a:gd name="connsiteX7" fmla="*/ 617143 w 617142"/>
                <a:gd name="connsiteY7" fmla="*/ 278430 h 717892"/>
                <a:gd name="connsiteX8" fmla="*/ 396769 w 617142"/>
                <a:gd name="connsiteY8" fmla="*/ 278430 h 717892"/>
                <a:gd name="connsiteX9" fmla="*/ 313569 w 617142"/>
                <a:gd name="connsiteY9" fmla="*/ 91543 h 7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142" h="717892">
                  <a:moveTo>
                    <a:pt x="313759" y="91733"/>
                  </a:moveTo>
                  <a:cubicBezTo>
                    <a:pt x="242078" y="91733"/>
                    <a:pt x="208189" y="218733"/>
                    <a:pt x="229798" y="406381"/>
                  </a:cubicBezTo>
                  <a:cubicBezTo>
                    <a:pt x="256072" y="634810"/>
                    <a:pt x="460263" y="634049"/>
                    <a:pt x="598390" y="576253"/>
                  </a:cubicBezTo>
                  <a:lnTo>
                    <a:pt x="598199" y="688994"/>
                  </a:lnTo>
                  <a:cubicBezTo>
                    <a:pt x="513286" y="712094"/>
                    <a:pt x="443985" y="717892"/>
                    <a:pt x="383918" y="717892"/>
                  </a:cubicBezTo>
                  <a:cubicBezTo>
                    <a:pt x="35412" y="717892"/>
                    <a:pt x="0" y="431667"/>
                    <a:pt x="0" y="346113"/>
                  </a:cubicBezTo>
                  <a:cubicBezTo>
                    <a:pt x="0" y="200862"/>
                    <a:pt x="51595" y="0"/>
                    <a:pt x="327753" y="0"/>
                  </a:cubicBezTo>
                  <a:cubicBezTo>
                    <a:pt x="510906" y="0"/>
                    <a:pt x="615429" y="119015"/>
                    <a:pt x="617143" y="278430"/>
                  </a:cubicBezTo>
                  <a:lnTo>
                    <a:pt x="396769" y="278430"/>
                  </a:lnTo>
                  <a:cubicBezTo>
                    <a:pt x="396197" y="178713"/>
                    <a:pt x="375255" y="91543"/>
                    <a:pt x="313569" y="91543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B94E84CD-EBB2-4617-3D63-06B7A2AAE5CE}"/>
                </a:ext>
              </a:extLst>
            </p:cNvPr>
            <p:cNvSpPr/>
            <p:nvPr/>
          </p:nvSpPr>
          <p:spPr>
            <a:xfrm>
              <a:off x="8277453" y="941593"/>
              <a:ext cx="625234" cy="717892"/>
            </a:xfrm>
            <a:custGeom>
              <a:avLst/>
              <a:gdLst>
                <a:gd name="connsiteX0" fmla="*/ 392294 w 625234"/>
                <a:gd name="connsiteY0" fmla="*/ 255331 h 717892"/>
                <a:gd name="connsiteX1" fmla="*/ 392294 w 625234"/>
                <a:gd name="connsiteY1" fmla="*/ 241072 h 717892"/>
                <a:gd name="connsiteX2" fmla="*/ 315283 w 625234"/>
                <a:gd name="connsiteY2" fmla="*/ 91543 h 717892"/>
                <a:gd name="connsiteX3" fmla="*/ 229608 w 625234"/>
                <a:gd name="connsiteY3" fmla="*/ 250863 h 717892"/>
                <a:gd name="connsiteX4" fmla="*/ 229132 w 625234"/>
                <a:gd name="connsiteY4" fmla="*/ 255236 h 717892"/>
                <a:gd name="connsiteX5" fmla="*/ 392199 w 625234"/>
                <a:gd name="connsiteY5" fmla="*/ 255236 h 717892"/>
                <a:gd name="connsiteX6" fmla="*/ 625139 w 625234"/>
                <a:gd name="connsiteY6" fmla="*/ 355049 h 717892"/>
                <a:gd name="connsiteX7" fmla="*/ 226562 w 625234"/>
                <a:gd name="connsiteY7" fmla="*/ 355049 h 717892"/>
                <a:gd name="connsiteX8" fmla="*/ 226752 w 625234"/>
                <a:gd name="connsiteY8" fmla="*/ 359231 h 717892"/>
                <a:gd name="connsiteX9" fmla="*/ 598580 w 625234"/>
                <a:gd name="connsiteY9" fmla="*/ 576063 h 717892"/>
                <a:gd name="connsiteX10" fmla="*/ 598580 w 625234"/>
                <a:gd name="connsiteY10" fmla="*/ 688994 h 717892"/>
                <a:gd name="connsiteX11" fmla="*/ 389248 w 625234"/>
                <a:gd name="connsiteY11" fmla="*/ 717892 h 717892"/>
                <a:gd name="connsiteX12" fmla="*/ 0 w 625234"/>
                <a:gd name="connsiteY12" fmla="*/ 338128 h 717892"/>
                <a:gd name="connsiteX13" fmla="*/ 323660 w 625234"/>
                <a:gd name="connsiteY13" fmla="*/ 0 h 717892"/>
                <a:gd name="connsiteX14" fmla="*/ 625234 w 625234"/>
                <a:gd name="connsiteY14" fmla="*/ 287461 h 717892"/>
                <a:gd name="connsiteX15" fmla="*/ 625234 w 625234"/>
                <a:gd name="connsiteY15" fmla="*/ 355144 h 7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234" h="717892">
                  <a:moveTo>
                    <a:pt x="392294" y="255331"/>
                  </a:moveTo>
                  <a:lnTo>
                    <a:pt x="392294" y="241072"/>
                  </a:lnTo>
                  <a:cubicBezTo>
                    <a:pt x="389343" y="171298"/>
                    <a:pt x="375064" y="91543"/>
                    <a:pt x="315283" y="91543"/>
                  </a:cubicBezTo>
                  <a:cubicBezTo>
                    <a:pt x="255500" y="91543"/>
                    <a:pt x="237794" y="158370"/>
                    <a:pt x="229608" y="250863"/>
                  </a:cubicBezTo>
                  <a:lnTo>
                    <a:pt x="229132" y="255236"/>
                  </a:lnTo>
                  <a:lnTo>
                    <a:pt x="392199" y="255236"/>
                  </a:lnTo>
                  <a:close/>
                  <a:moveTo>
                    <a:pt x="625139" y="355049"/>
                  </a:moveTo>
                  <a:lnTo>
                    <a:pt x="226562" y="355049"/>
                  </a:lnTo>
                  <a:lnTo>
                    <a:pt x="226752" y="359231"/>
                  </a:lnTo>
                  <a:cubicBezTo>
                    <a:pt x="240936" y="640514"/>
                    <a:pt x="450648" y="634620"/>
                    <a:pt x="598580" y="576063"/>
                  </a:cubicBezTo>
                  <a:lnTo>
                    <a:pt x="598580" y="688994"/>
                  </a:lnTo>
                  <a:cubicBezTo>
                    <a:pt x="513666" y="712094"/>
                    <a:pt x="454742" y="717892"/>
                    <a:pt x="389248" y="717892"/>
                  </a:cubicBezTo>
                  <a:cubicBezTo>
                    <a:pt x="50453" y="717892"/>
                    <a:pt x="0" y="466649"/>
                    <a:pt x="0" y="338128"/>
                  </a:cubicBezTo>
                  <a:cubicBezTo>
                    <a:pt x="0" y="189550"/>
                    <a:pt x="64827" y="-190"/>
                    <a:pt x="323660" y="0"/>
                  </a:cubicBezTo>
                  <a:cubicBezTo>
                    <a:pt x="514714" y="95"/>
                    <a:pt x="625234" y="120441"/>
                    <a:pt x="625234" y="287461"/>
                  </a:cubicBezTo>
                  <a:lnTo>
                    <a:pt x="625234" y="355144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81CBB69A-92C4-8E95-A5FC-F2F212E5CE91}"/>
                </a:ext>
              </a:extLst>
            </p:cNvPr>
            <p:cNvSpPr/>
            <p:nvPr/>
          </p:nvSpPr>
          <p:spPr>
            <a:xfrm>
              <a:off x="6141014" y="941498"/>
              <a:ext cx="608385" cy="696693"/>
            </a:xfrm>
            <a:custGeom>
              <a:avLst/>
              <a:gdLst>
                <a:gd name="connsiteX0" fmla="*/ 378301 w 608385"/>
                <a:gd name="connsiteY0" fmla="*/ 601634 h 696693"/>
                <a:gd name="connsiteX1" fmla="*/ 377540 w 608385"/>
                <a:gd name="connsiteY1" fmla="*/ 336417 h 696693"/>
                <a:gd name="connsiteX2" fmla="*/ 373161 w 608385"/>
                <a:gd name="connsiteY2" fmla="*/ 336797 h 696693"/>
                <a:gd name="connsiteX3" fmla="*/ 232274 w 608385"/>
                <a:gd name="connsiteY3" fmla="*/ 482524 h 696693"/>
                <a:gd name="connsiteX4" fmla="*/ 334607 w 608385"/>
                <a:gd name="connsiteY4" fmla="*/ 601539 h 696693"/>
                <a:gd name="connsiteX5" fmla="*/ 378301 w 608385"/>
                <a:gd name="connsiteY5" fmla="*/ 601539 h 696693"/>
                <a:gd name="connsiteX6" fmla="*/ 608385 w 608385"/>
                <a:gd name="connsiteY6" fmla="*/ 696694 h 696693"/>
                <a:gd name="connsiteX7" fmla="*/ 235891 w 608385"/>
                <a:gd name="connsiteY7" fmla="*/ 696694 h 696693"/>
                <a:gd name="connsiteX8" fmla="*/ 0 w 608385"/>
                <a:gd name="connsiteY8" fmla="*/ 488798 h 696693"/>
                <a:gd name="connsiteX9" fmla="*/ 154405 w 608385"/>
                <a:gd name="connsiteY9" fmla="*/ 276909 h 696693"/>
                <a:gd name="connsiteX10" fmla="*/ 279109 w 608385"/>
                <a:gd name="connsiteY10" fmla="*/ 252669 h 696693"/>
                <a:gd name="connsiteX11" fmla="*/ 373542 w 608385"/>
                <a:gd name="connsiteY11" fmla="*/ 250007 h 696693"/>
                <a:gd name="connsiteX12" fmla="*/ 377540 w 608385"/>
                <a:gd name="connsiteY12" fmla="*/ 250007 h 696693"/>
                <a:gd name="connsiteX13" fmla="*/ 377540 w 608385"/>
                <a:gd name="connsiteY13" fmla="*/ 228524 h 696693"/>
                <a:gd name="connsiteX14" fmla="*/ 128988 w 608385"/>
                <a:gd name="connsiteY14" fmla="*/ 112741 h 696693"/>
                <a:gd name="connsiteX15" fmla="*/ 83295 w 608385"/>
                <a:gd name="connsiteY15" fmla="*/ 128996 h 696693"/>
                <a:gd name="connsiteX16" fmla="*/ 83295 w 608385"/>
                <a:gd name="connsiteY16" fmla="*/ 25001 h 696693"/>
                <a:gd name="connsiteX17" fmla="*/ 300909 w 608385"/>
                <a:gd name="connsiteY17" fmla="*/ 0 h 696693"/>
                <a:gd name="connsiteX18" fmla="*/ 608385 w 608385"/>
                <a:gd name="connsiteY18" fmla="*/ 249342 h 696693"/>
                <a:gd name="connsiteX19" fmla="*/ 608385 w 608385"/>
                <a:gd name="connsiteY19" fmla="*/ 696694 h 6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385" h="696693">
                  <a:moveTo>
                    <a:pt x="378301" y="601634"/>
                  </a:moveTo>
                  <a:lnTo>
                    <a:pt x="377540" y="336417"/>
                  </a:lnTo>
                  <a:lnTo>
                    <a:pt x="373161" y="336797"/>
                  </a:lnTo>
                  <a:cubicBezTo>
                    <a:pt x="316044" y="341835"/>
                    <a:pt x="232369" y="367502"/>
                    <a:pt x="232274" y="482524"/>
                  </a:cubicBezTo>
                  <a:cubicBezTo>
                    <a:pt x="232179" y="590132"/>
                    <a:pt x="284726" y="599448"/>
                    <a:pt x="334607" y="601539"/>
                  </a:cubicBezTo>
                  <a:lnTo>
                    <a:pt x="378301" y="601539"/>
                  </a:lnTo>
                  <a:close/>
                  <a:moveTo>
                    <a:pt x="608385" y="696694"/>
                  </a:moveTo>
                  <a:lnTo>
                    <a:pt x="235891" y="696694"/>
                  </a:lnTo>
                  <a:cubicBezTo>
                    <a:pt x="98621" y="696504"/>
                    <a:pt x="-190" y="640799"/>
                    <a:pt x="0" y="488798"/>
                  </a:cubicBezTo>
                  <a:cubicBezTo>
                    <a:pt x="191" y="365125"/>
                    <a:pt x="71777" y="305713"/>
                    <a:pt x="154405" y="276909"/>
                  </a:cubicBezTo>
                  <a:cubicBezTo>
                    <a:pt x="195814" y="262460"/>
                    <a:pt x="239889" y="255806"/>
                    <a:pt x="279109" y="252669"/>
                  </a:cubicBezTo>
                  <a:cubicBezTo>
                    <a:pt x="318329" y="249532"/>
                    <a:pt x="352409" y="250103"/>
                    <a:pt x="373542" y="250007"/>
                  </a:cubicBezTo>
                  <a:lnTo>
                    <a:pt x="377540" y="250007"/>
                  </a:lnTo>
                  <a:lnTo>
                    <a:pt x="377540" y="228524"/>
                  </a:lnTo>
                  <a:cubicBezTo>
                    <a:pt x="377730" y="69584"/>
                    <a:pt x="218851" y="86600"/>
                    <a:pt x="128988" y="112741"/>
                  </a:cubicBezTo>
                  <a:cubicBezTo>
                    <a:pt x="111949" y="117969"/>
                    <a:pt x="96337" y="123483"/>
                    <a:pt x="83295" y="128996"/>
                  </a:cubicBezTo>
                  <a:lnTo>
                    <a:pt x="83295" y="25001"/>
                  </a:lnTo>
                  <a:cubicBezTo>
                    <a:pt x="162687" y="6369"/>
                    <a:pt x="216757" y="0"/>
                    <a:pt x="300909" y="0"/>
                  </a:cubicBezTo>
                  <a:cubicBezTo>
                    <a:pt x="500150" y="0"/>
                    <a:pt x="608385" y="93349"/>
                    <a:pt x="608385" y="249342"/>
                  </a:cubicBezTo>
                  <a:lnTo>
                    <a:pt x="608385" y="696694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3CAF7F93-B3AF-52D3-8B98-2C4382C57CD8}"/>
                </a:ext>
              </a:extLst>
            </p:cNvPr>
            <p:cNvSpPr/>
            <p:nvPr/>
          </p:nvSpPr>
          <p:spPr>
            <a:xfrm>
              <a:off x="5767473" y="941498"/>
              <a:ext cx="369257" cy="696693"/>
            </a:xfrm>
            <a:custGeom>
              <a:avLst/>
              <a:gdLst>
                <a:gd name="connsiteX0" fmla="*/ 369258 w 369257"/>
                <a:gd name="connsiteY0" fmla="*/ 99433 h 696693"/>
                <a:gd name="connsiteX1" fmla="*/ 231226 w 369257"/>
                <a:gd name="connsiteY1" fmla="*/ 248296 h 696693"/>
                <a:gd name="connsiteX2" fmla="*/ 230845 w 369257"/>
                <a:gd name="connsiteY2" fmla="*/ 696694 h 696693"/>
                <a:gd name="connsiteX3" fmla="*/ 0 w 369257"/>
                <a:gd name="connsiteY3" fmla="*/ 696694 h 696693"/>
                <a:gd name="connsiteX4" fmla="*/ 286 w 369257"/>
                <a:gd name="connsiteY4" fmla="*/ 240977 h 696693"/>
                <a:gd name="connsiteX5" fmla="*/ 322327 w 369257"/>
                <a:gd name="connsiteY5" fmla="*/ 0 h 696693"/>
                <a:gd name="connsiteX6" fmla="*/ 369162 w 369257"/>
                <a:gd name="connsiteY6" fmla="*/ 0 h 696693"/>
                <a:gd name="connsiteX7" fmla="*/ 369162 w 369257"/>
                <a:gd name="connsiteY7" fmla="*/ 99433 h 6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257" h="696693">
                  <a:moveTo>
                    <a:pt x="369258" y="99433"/>
                  </a:moveTo>
                  <a:cubicBezTo>
                    <a:pt x="314807" y="101904"/>
                    <a:pt x="231322" y="121201"/>
                    <a:pt x="231226" y="248296"/>
                  </a:cubicBezTo>
                  <a:lnTo>
                    <a:pt x="230845" y="696694"/>
                  </a:lnTo>
                  <a:lnTo>
                    <a:pt x="0" y="696694"/>
                  </a:lnTo>
                  <a:lnTo>
                    <a:pt x="286" y="240977"/>
                  </a:lnTo>
                  <a:cubicBezTo>
                    <a:pt x="476" y="103995"/>
                    <a:pt x="126037" y="0"/>
                    <a:pt x="322327" y="0"/>
                  </a:cubicBezTo>
                  <a:lnTo>
                    <a:pt x="369162" y="0"/>
                  </a:lnTo>
                  <a:lnTo>
                    <a:pt x="369162" y="99433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89F672F-3B7F-49F1-F8A5-C56B8BAE2629}"/>
                </a:ext>
              </a:extLst>
            </p:cNvPr>
            <p:cNvSpPr/>
            <p:nvPr/>
          </p:nvSpPr>
          <p:spPr>
            <a:xfrm>
              <a:off x="5336815" y="680558"/>
              <a:ext cx="427325" cy="957633"/>
            </a:xfrm>
            <a:custGeom>
              <a:avLst/>
              <a:gdLst>
                <a:gd name="connsiteX0" fmla="*/ 427231 w 427325"/>
                <a:gd name="connsiteY0" fmla="*/ 0 h 957633"/>
                <a:gd name="connsiteX1" fmla="*/ 427231 w 427325"/>
                <a:gd name="connsiteY1" fmla="*/ 97627 h 957633"/>
                <a:gd name="connsiteX2" fmla="*/ 359833 w 427325"/>
                <a:gd name="connsiteY2" fmla="*/ 99338 h 957633"/>
                <a:gd name="connsiteX3" fmla="*/ 295673 w 427325"/>
                <a:gd name="connsiteY3" fmla="*/ 112836 h 957633"/>
                <a:gd name="connsiteX4" fmla="*/ 230941 w 427325"/>
                <a:gd name="connsiteY4" fmla="*/ 226623 h 957633"/>
                <a:gd name="connsiteX5" fmla="*/ 230941 w 427325"/>
                <a:gd name="connsiteY5" fmla="*/ 284134 h 957633"/>
                <a:gd name="connsiteX6" fmla="*/ 393722 w 427325"/>
                <a:gd name="connsiteY6" fmla="*/ 284134 h 957633"/>
                <a:gd name="connsiteX7" fmla="*/ 393722 w 427325"/>
                <a:gd name="connsiteY7" fmla="*/ 383091 h 957633"/>
                <a:gd name="connsiteX8" fmla="*/ 230465 w 427325"/>
                <a:gd name="connsiteY8" fmla="*/ 383091 h 957633"/>
                <a:gd name="connsiteX9" fmla="*/ 230655 w 427325"/>
                <a:gd name="connsiteY9" fmla="*/ 957633 h 957633"/>
                <a:gd name="connsiteX10" fmla="*/ 0 w 427325"/>
                <a:gd name="connsiteY10" fmla="*/ 957633 h 957633"/>
                <a:gd name="connsiteX11" fmla="*/ 0 w 427325"/>
                <a:gd name="connsiteY11" fmla="*/ 279856 h 957633"/>
                <a:gd name="connsiteX12" fmla="*/ 380490 w 427325"/>
                <a:gd name="connsiteY12" fmla="*/ 0 h 957633"/>
                <a:gd name="connsiteX13" fmla="*/ 427326 w 427325"/>
                <a:gd name="connsiteY13" fmla="*/ 0 h 9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325" h="957633">
                  <a:moveTo>
                    <a:pt x="427231" y="0"/>
                  </a:moveTo>
                  <a:lnTo>
                    <a:pt x="427231" y="97627"/>
                  </a:lnTo>
                  <a:cubicBezTo>
                    <a:pt x="404479" y="97627"/>
                    <a:pt x="381537" y="97627"/>
                    <a:pt x="359833" y="99338"/>
                  </a:cubicBezTo>
                  <a:cubicBezTo>
                    <a:pt x="336701" y="101144"/>
                    <a:pt x="314711" y="104946"/>
                    <a:pt x="295673" y="112836"/>
                  </a:cubicBezTo>
                  <a:cubicBezTo>
                    <a:pt x="256833" y="128901"/>
                    <a:pt x="231036" y="161792"/>
                    <a:pt x="230941" y="226623"/>
                  </a:cubicBezTo>
                  <a:lnTo>
                    <a:pt x="230941" y="284134"/>
                  </a:lnTo>
                  <a:lnTo>
                    <a:pt x="393722" y="284134"/>
                  </a:lnTo>
                  <a:lnTo>
                    <a:pt x="393722" y="383091"/>
                  </a:lnTo>
                  <a:lnTo>
                    <a:pt x="230465" y="383091"/>
                  </a:lnTo>
                  <a:lnTo>
                    <a:pt x="230655" y="957633"/>
                  </a:lnTo>
                  <a:lnTo>
                    <a:pt x="0" y="957633"/>
                  </a:lnTo>
                  <a:lnTo>
                    <a:pt x="0" y="279856"/>
                  </a:lnTo>
                  <a:cubicBezTo>
                    <a:pt x="0" y="29374"/>
                    <a:pt x="172015" y="0"/>
                    <a:pt x="380490" y="0"/>
                  </a:cubicBezTo>
                  <a:lnTo>
                    <a:pt x="427326" y="0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74A5AA16-8BF4-BD34-462C-A2D000ACF62B}"/>
                </a:ext>
              </a:extLst>
            </p:cNvPr>
            <p:cNvSpPr/>
            <p:nvPr/>
          </p:nvSpPr>
          <p:spPr>
            <a:xfrm>
              <a:off x="6888287" y="961555"/>
              <a:ext cx="625424" cy="676636"/>
            </a:xfrm>
            <a:custGeom>
              <a:avLst/>
              <a:gdLst>
                <a:gd name="connsiteX0" fmla="*/ 625425 w 625424"/>
                <a:gd name="connsiteY0" fmla="*/ 676636 h 676636"/>
                <a:gd name="connsiteX1" fmla="*/ 393342 w 625424"/>
                <a:gd name="connsiteY1" fmla="*/ 676636 h 676636"/>
                <a:gd name="connsiteX2" fmla="*/ 392866 w 625424"/>
                <a:gd name="connsiteY2" fmla="*/ 270921 h 676636"/>
                <a:gd name="connsiteX3" fmla="*/ 247600 w 625424"/>
                <a:gd name="connsiteY3" fmla="*/ 102189 h 676636"/>
                <a:gd name="connsiteX4" fmla="*/ 231226 w 625424"/>
                <a:gd name="connsiteY4" fmla="*/ 102189 h 676636"/>
                <a:gd name="connsiteX5" fmla="*/ 231417 w 625424"/>
                <a:gd name="connsiteY5" fmla="*/ 676636 h 676636"/>
                <a:gd name="connsiteX6" fmla="*/ 191 w 625424"/>
                <a:gd name="connsiteY6" fmla="*/ 676636 h 676636"/>
                <a:gd name="connsiteX7" fmla="*/ 0 w 625424"/>
                <a:gd name="connsiteY7" fmla="*/ 0 h 676636"/>
                <a:gd name="connsiteX8" fmla="*/ 289866 w 625424"/>
                <a:gd name="connsiteY8" fmla="*/ 3232 h 676636"/>
                <a:gd name="connsiteX9" fmla="*/ 625329 w 625424"/>
                <a:gd name="connsiteY9" fmla="*/ 284134 h 676636"/>
                <a:gd name="connsiteX10" fmla="*/ 625329 w 625424"/>
                <a:gd name="connsiteY10" fmla="*/ 676636 h 67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424" h="676636">
                  <a:moveTo>
                    <a:pt x="625425" y="676636"/>
                  </a:moveTo>
                  <a:lnTo>
                    <a:pt x="393342" y="676636"/>
                  </a:lnTo>
                  <a:lnTo>
                    <a:pt x="392866" y="270921"/>
                  </a:lnTo>
                  <a:cubicBezTo>
                    <a:pt x="392866" y="111030"/>
                    <a:pt x="332132" y="102570"/>
                    <a:pt x="247600" y="102189"/>
                  </a:cubicBezTo>
                  <a:lnTo>
                    <a:pt x="231226" y="102189"/>
                  </a:lnTo>
                  <a:lnTo>
                    <a:pt x="231417" y="676636"/>
                  </a:lnTo>
                  <a:lnTo>
                    <a:pt x="191" y="676636"/>
                  </a:lnTo>
                  <a:lnTo>
                    <a:pt x="0" y="0"/>
                  </a:lnTo>
                  <a:cubicBezTo>
                    <a:pt x="18753" y="1236"/>
                    <a:pt x="81296" y="3232"/>
                    <a:pt x="289866" y="3232"/>
                  </a:cubicBezTo>
                  <a:cubicBezTo>
                    <a:pt x="624282" y="3232"/>
                    <a:pt x="625234" y="158180"/>
                    <a:pt x="625329" y="284134"/>
                  </a:cubicBezTo>
                  <a:lnTo>
                    <a:pt x="625329" y="676636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78A746-BA57-2B47-7424-C25DB1BF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08" y="1255363"/>
            <a:ext cx="11371384" cy="492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BBDB6-5C2C-B7B5-09FA-4E184B2EA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03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7FC0C-7236-EC48-A52B-D1DF656DB2C4}" type="datetime1">
              <a:rPr lang="fr-FR" smtClean="0"/>
              <a:t>03/07/2024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DFA870-E07E-6D38-13D5-55C2D1F5F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7B443D-9632-4572-4BB0-43DCCF4E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338" y="6374058"/>
            <a:ext cx="445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BD8650C1-FE00-47B0-973D-77306D8B837F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6509994-5C0C-665F-97EF-038DD22251E9}"/>
              </a:ext>
            </a:extLst>
          </p:cNvPr>
          <p:cNvCxnSpPr>
            <a:cxnSpLocks/>
          </p:cNvCxnSpPr>
          <p:nvPr userDrawn="1"/>
        </p:nvCxnSpPr>
        <p:spPr>
          <a:xfrm>
            <a:off x="11713638" y="6466946"/>
            <a:ext cx="0" cy="2116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992A40-E2B3-A942-18DE-B2D12053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7257" y="330475"/>
            <a:ext cx="5991367" cy="701123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none" lIns="864000" tIns="0" rIns="91440" bIns="0" rtlCol="0" anchor="t" anchorCtr="0">
            <a:sp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6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3000" kern="1200" cap="all" baseline="0">
          <a:solidFill>
            <a:schemeClr val="bg2"/>
          </a:solidFill>
          <a:latin typeface="+mj-lt"/>
          <a:ea typeface="+mn-ea"/>
          <a:cs typeface="+mn-cs"/>
        </a:defRPr>
      </a:lvl1pPr>
      <a:lvl2pPr marL="7938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38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50" indent="-176213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Tx/>
        <a:buBlip>
          <a:blip r:embed="rId5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76213" algn="l" defTabSz="914400" rtl="0" eaLnBrk="1" latinLnBrk="0" hangingPunct="1">
        <a:lnSpc>
          <a:spcPct val="100000"/>
        </a:lnSpc>
        <a:spcBef>
          <a:spcPts val="200"/>
        </a:spcBef>
        <a:buClr>
          <a:schemeClr val="bg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SXSW24-Pitch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file:///\\T3fc9\FU_IF\Bpifrance%20D&#233;veloppement%20Export\D&#233;veloppement%20Export\Missions%20Internationales\Missions%202024\10.%20PBI-%20Equipements%20industriels%20-%20Maroc\02.%20Pitch\Pitch%20%20VF%20-%20Parcours%20Business%20international%20-%20Equipements%20industriels%20-%20Maroc%20-%20202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\\T3fc9\FU_IF\Bpifrance%20D&#233;veloppement%20Export\D&#233;veloppement%20Export\Missions%20Internationales\Missions%202024\02.Cultur'Export%20Chine\02.%20Pitch\Version%20juin%2024\Plaquette%20Programme%20Cultur'Export%20Chine%202024_VF.pdf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T3fc9\FU_IF\Bpifrance%20D&#233;veloppement%20Export\D&#233;veloppement%20Export\Missions%20Internationales\Missions%202024\09.%20Parcours%20business%20international%20-%20Serbie\02.%20Pitch\2e%20lancement%20-%20mai\Pitch%20Explore%20%20Match%20Serbie%20-%20VF%20JUIN%20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hyperlink" Target="file:///\\T3fc9\FU_IF\Bpifrance%20D&#233;veloppement%20Export\D&#233;veloppement%20Export\Missions%20Internationales\Missions%202024\PBI_GITEX_2024\1.%20Pitch\Pitch%20-%20PBI%20Explore%20and%20Match%20-%20GITEX%20Dubai%20VF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\\T3fc9\FU_IF\Bpifrance%20D&#233;veloppement%20Export\D&#233;veloppement%20Export\Missions%20Internationales\Missions%202024\11.%20PBI%20-%20Equipements%20industriels%20-%20Kenya\00.%20DELEG%20AFFAIRES\Version%20Novembre%20Pitch%20D&#233;l&#233;gation%20kenya.pdf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E8E137B-C43E-B42B-E194-79262457D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304" y="3200665"/>
            <a:ext cx="9923043" cy="11815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33"/>
              </a:spcBef>
              <a:spcAft>
                <a:spcPts val="800"/>
              </a:spcAft>
            </a:pPr>
            <a:r>
              <a:rPr lang="fr-FR" sz="4800">
                <a:solidFill>
                  <a:srgbClr val="4A3C3B"/>
                </a:solidFill>
                <a:latin typeface="+mj-lt"/>
              </a:rPr>
              <a:t>CALENDRIER </a:t>
            </a:r>
            <a:br>
              <a:rPr lang="fr-FR" sz="4800">
                <a:solidFill>
                  <a:srgbClr val="4A3C3B"/>
                </a:solidFill>
              </a:rPr>
            </a:br>
            <a:r>
              <a:rPr lang="fr-FR" sz="4800">
                <a:solidFill>
                  <a:srgbClr val="4A3C3B"/>
                </a:solidFill>
                <a:latin typeface="+mj-lt"/>
              </a:rPr>
              <a:t>Parcours BUSINESS INTERNATIONAL 2024</a:t>
            </a:r>
            <a:r>
              <a:rPr lang="fr-FR" sz="4800">
                <a:solidFill>
                  <a:srgbClr val="4A3C3B"/>
                </a:solidFill>
              </a:rPr>
              <a:t> 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372BC7F2-391D-AF2D-66C6-ED3EECBAE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304" y="4382188"/>
            <a:ext cx="8529851" cy="5980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 dirty="0"/>
              <a:t>Direction DEVELOPPEMENT EXPORT</a:t>
            </a:r>
            <a:r>
              <a:rPr lang="en-GB" sz="2800"/>
              <a:t>– 03 Juillet 2024</a:t>
            </a:r>
          </a:p>
        </p:txBody>
      </p:sp>
    </p:spTree>
    <p:extLst>
      <p:ext uri="{BB962C8B-B14F-4D97-AF65-F5344CB8AC3E}">
        <p14:creationId xmlns:p14="http://schemas.microsoft.com/office/powerpoint/2010/main" val="158490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C2AE5A-F745-18AD-87EC-D2836A61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7257" y="330475"/>
            <a:ext cx="7555415" cy="701123"/>
          </a:xfrm>
        </p:spPr>
        <p:txBody>
          <a:bodyPr/>
          <a:lstStyle/>
          <a:p>
            <a:r>
              <a:rPr lang="fr-FR"/>
              <a:t>Répartition des 30 parcours 2024*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BAB840-5B1B-086C-0ED1-918EBD9F2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8650C1-FE00-47B0-973D-77306D8B837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56D5269-06D8-CE23-2D74-1193121A25F2}"/>
              </a:ext>
            </a:extLst>
          </p:cNvPr>
          <p:cNvGrpSpPr/>
          <p:nvPr/>
        </p:nvGrpSpPr>
        <p:grpSpPr>
          <a:xfrm>
            <a:off x="2534898" y="1828801"/>
            <a:ext cx="7122204" cy="3835370"/>
            <a:chOff x="1684826" y="1092097"/>
            <a:chExt cx="5774349" cy="3319561"/>
          </a:xfrm>
        </p:grpSpPr>
        <p:sp>
          <p:nvSpPr>
            <p:cNvPr id="6" name="Freeform 275">
              <a:extLst>
                <a:ext uri="{FF2B5EF4-FFF2-40B4-BE49-F238E27FC236}">
                  <a16:creationId xmlns:a16="http://schemas.microsoft.com/office/drawing/2014/main" id="{0712B69D-EB03-9CF0-0B3B-057D0073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285" y="1783329"/>
              <a:ext cx="162281" cy="98601"/>
            </a:xfrm>
            <a:custGeom>
              <a:avLst/>
              <a:gdLst>
                <a:gd name="T0" fmla="*/ 7342 w 20000"/>
                <a:gd name="T1" fmla="*/ 18583 h 20000"/>
                <a:gd name="T2" fmla="*/ 2582 w 20000"/>
                <a:gd name="T3" fmla="*/ 17333 h 20000"/>
                <a:gd name="T4" fmla="*/ 3089 w 20000"/>
                <a:gd name="T5" fmla="*/ 16000 h 20000"/>
                <a:gd name="T6" fmla="*/ 3392 w 20000"/>
                <a:gd name="T7" fmla="*/ 12917 h 20000"/>
                <a:gd name="T8" fmla="*/ 1013 w 20000"/>
                <a:gd name="T9" fmla="*/ 10750 h 20000"/>
                <a:gd name="T10" fmla="*/ 2582 w 20000"/>
                <a:gd name="T11" fmla="*/ 9500 h 20000"/>
                <a:gd name="T12" fmla="*/ 5266 w 20000"/>
                <a:gd name="T13" fmla="*/ 9083 h 20000"/>
                <a:gd name="T14" fmla="*/ 3899 w 20000"/>
                <a:gd name="T15" fmla="*/ 8167 h 20000"/>
                <a:gd name="T16" fmla="*/ 3089 w 20000"/>
                <a:gd name="T17" fmla="*/ 5583 h 20000"/>
                <a:gd name="T18" fmla="*/ 0 w 20000"/>
                <a:gd name="T19" fmla="*/ 6083 h 20000"/>
                <a:gd name="T20" fmla="*/ 1823 w 20000"/>
                <a:gd name="T21" fmla="*/ 5583 h 20000"/>
                <a:gd name="T22" fmla="*/ 1316 w 20000"/>
                <a:gd name="T23" fmla="*/ 3917 h 20000"/>
                <a:gd name="T24" fmla="*/ 2076 w 20000"/>
                <a:gd name="T25" fmla="*/ 1750 h 20000"/>
                <a:gd name="T26" fmla="*/ 3899 w 20000"/>
                <a:gd name="T27" fmla="*/ 3417 h 20000"/>
                <a:gd name="T28" fmla="*/ 4456 w 20000"/>
                <a:gd name="T29" fmla="*/ 0 h 20000"/>
                <a:gd name="T30" fmla="*/ 5468 w 20000"/>
                <a:gd name="T31" fmla="*/ 5583 h 20000"/>
                <a:gd name="T32" fmla="*/ 6785 w 20000"/>
                <a:gd name="T33" fmla="*/ 5583 h 20000"/>
                <a:gd name="T34" fmla="*/ 7848 w 20000"/>
                <a:gd name="T35" fmla="*/ 6083 h 20000"/>
                <a:gd name="T36" fmla="*/ 8152 w 20000"/>
                <a:gd name="T37" fmla="*/ 2583 h 20000"/>
                <a:gd name="T38" fmla="*/ 9418 w 20000"/>
                <a:gd name="T39" fmla="*/ 4750 h 20000"/>
                <a:gd name="T40" fmla="*/ 10228 w 20000"/>
                <a:gd name="T41" fmla="*/ 2583 h 20000"/>
                <a:gd name="T42" fmla="*/ 12051 w 20000"/>
                <a:gd name="T43" fmla="*/ 4750 h 20000"/>
                <a:gd name="T44" fmla="*/ 12810 w 20000"/>
                <a:gd name="T45" fmla="*/ 3917 h 20000"/>
                <a:gd name="T46" fmla="*/ 14430 w 20000"/>
                <a:gd name="T47" fmla="*/ 3417 h 20000"/>
                <a:gd name="T48" fmla="*/ 14937 w 20000"/>
                <a:gd name="T49" fmla="*/ 1333 h 20000"/>
                <a:gd name="T50" fmla="*/ 16253 w 20000"/>
                <a:gd name="T51" fmla="*/ 2583 h 20000"/>
                <a:gd name="T52" fmla="*/ 17570 w 20000"/>
                <a:gd name="T53" fmla="*/ 3417 h 20000"/>
                <a:gd name="T54" fmla="*/ 17873 w 20000"/>
                <a:gd name="T55" fmla="*/ 5583 h 20000"/>
                <a:gd name="T56" fmla="*/ 19949 w 20000"/>
                <a:gd name="T57" fmla="*/ 8167 h 20000"/>
                <a:gd name="T58" fmla="*/ 19646 w 20000"/>
                <a:gd name="T59" fmla="*/ 10333 h 20000"/>
                <a:gd name="T60" fmla="*/ 18380 w 20000"/>
                <a:gd name="T61" fmla="*/ 12917 h 20000"/>
                <a:gd name="T62" fmla="*/ 16253 w 20000"/>
                <a:gd name="T63" fmla="*/ 15167 h 20000"/>
                <a:gd name="T64" fmla="*/ 13367 w 20000"/>
                <a:gd name="T65" fmla="*/ 18167 h 20000"/>
                <a:gd name="T66" fmla="*/ 9924 w 20000"/>
                <a:gd name="T67" fmla="*/ 199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9924" y="19917"/>
                  </a:moveTo>
                  <a:lnTo>
                    <a:pt x="7342" y="18583"/>
                  </a:lnTo>
                  <a:lnTo>
                    <a:pt x="6025" y="17333"/>
                  </a:lnTo>
                  <a:lnTo>
                    <a:pt x="2582" y="17333"/>
                  </a:lnTo>
                  <a:lnTo>
                    <a:pt x="2582" y="16000"/>
                  </a:lnTo>
                  <a:lnTo>
                    <a:pt x="3089" y="16000"/>
                  </a:lnTo>
                  <a:lnTo>
                    <a:pt x="4456" y="14667"/>
                  </a:lnTo>
                  <a:lnTo>
                    <a:pt x="3392" y="12917"/>
                  </a:lnTo>
                  <a:lnTo>
                    <a:pt x="3392" y="10750"/>
                  </a:lnTo>
                  <a:lnTo>
                    <a:pt x="1013" y="10750"/>
                  </a:lnTo>
                  <a:lnTo>
                    <a:pt x="506" y="10333"/>
                  </a:lnTo>
                  <a:lnTo>
                    <a:pt x="2582" y="9500"/>
                  </a:lnTo>
                  <a:lnTo>
                    <a:pt x="4709" y="9500"/>
                  </a:lnTo>
                  <a:lnTo>
                    <a:pt x="5266" y="9083"/>
                  </a:lnTo>
                  <a:lnTo>
                    <a:pt x="4709" y="9083"/>
                  </a:lnTo>
                  <a:lnTo>
                    <a:pt x="3899" y="8167"/>
                  </a:lnTo>
                  <a:lnTo>
                    <a:pt x="4709" y="6917"/>
                  </a:lnTo>
                  <a:lnTo>
                    <a:pt x="3089" y="5583"/>
                  </a:lnTo>
                  <a:lnTo>
                    <a:pt x="1316" y="6917"/>
                  </a:lnTo>
                  <a:lnTo>
                    <a:pt x="0" y="6083"/>
                  </a:lnTo>
                  <a:lnTo>
                    <a:pt x="1013" y="4750"/>
                  </a:lnTo>
                  <a:lnTo>
                    <a:pt x="1823" y="5583"/>
                  </a:lnTo>
                  <a:lnTo>
                    <a:pt x="2076" y="4750"/>
                  </a:lnTo>
                  <a:lnTo>
                    <a:pt x="1316" y="3917"/>
                  </a:lnTo>
                  <a:lnTo>
                    <a:pt x="1823" y="3417"/>
                  </a:lnTo>
                  <a:lnTo>
                    <a:pt x="2076" y="1750"/>
                  </a:lnTo>
                  <a:lnTo>
                    <a:pt x="3089" y="3417"/>
                  </a:lnTo>
                  <a:lnTo>
                    <a:pt x="3899" y="3417"/>
                  </a:lnTo>
                  <a:lnTo>
                    <a:pt x="3089" y="1333"/>
                  </a:lnTo>
                  <a:lnTo>
                    <a:pt x="4456" y="0"/>
                  </a:lnTo>
                  <a:lnTo>
                    <a:pt x="6025" y="2583"/>
                  </a:lnTo>
                  <a:lnTo>
                    <a:pt x="5468" y="5583"/>
                  </a:lnTo>
                  <a:lnTo>
                    <a:pt x="6025" y="7333"/>
                  </a:lnTo>
                  <a:lnTo>
                    <a:pt x="6785" y="5583"/>
                  </a:lnTo>
                  <a:lnTo>
                    <a:pt x="7342" y="6083"/>
                  </a:lnTo>
                  <a:lnTo>
                    <a:pt x="7848" y="6083"/>
                  </a:lnTo>
                  <a:lnTo>
                    <a:pt x="7848" y="3417"/>
                  </a:lnTo>
                  <a:lnTo>
                    <a:pt x="8152" y="2583"/>
                  </a:lnTo>
                  <a:lnTo>
                    <a:pt x="8911" y="5583"/>
                  </a:lnTo>
                  <a:lnTo>
                    <a:pt x="9418" y="4750"/>
                  </a:lnTo>
                  <a:lnTo>
                    <a:pt x="9418" y="3417"/>
                  </a:lnTo>
                  <a:lnTo>
                    <a:pt x="10228" y="2583"/>
                  </a:lnTo>
                  <a:lnTo>
                    <a:pt x="11038" y="3917"/>
                  </a:lnTo>
                  <a:lnTo>
                    <a:pt x="12051" y="4750"/>
                  </a:lnTo>
                  <a:lnTo>
                    <a:pt x="11544" y="2583"/>
                  </a:lnTo>
                  <a:lnTo>
                    <a:pt x="12810" y="3917"/>
                  </a:lnTo>
                  <a:lnTo>
                    <a:pt x="13620" y="2583"/>
                  </a:lnTo>
                  <a:lnTo>
                    <a:pt x="14430" y="3417"/>
                  </a:lnTo>
                  <a:lnTo>
                    <a:pt x="14937" y="2583"/>
                  </a:lnTo>
                  <a:lnTo>
                    <a:pt x="14937" y="1333"/>
                  </a:lnTo>
                  <a:lnTo>
                    <a:pt x="15696" y="500"/>
                  </a:lnTo>
                  <a:lnTo>
                    <a:pt x="16253" y="2583"/>
                  </a:lnTo>
                  <a:lnTo>
                    <a:pt x="18380" y="1750"/>
                  </a:lnTo>
                  <a:lnTo>
                    <a:pt x="17570" y="3417"/>
                  </a:lnTo>
                  <a:lnTo>
                    <a:pt x="18380" y="3417"/>
                  </a:lnTo>
                  <a:lnTo>
                    <a:pt x="17873" y="5583"/>
                  </a:lnTo>
                  <a:lnTo>
                    <a:pt x="18380" y="5583"/>
                  </a:lnTo>
                  <a:lnTo>
                    <a:pt x="19949" y="8167"/>
                  </a:lnTo>
                  <a:lnTo>
                    <a:pt x="19949" y="9500"/>
                  </a:lnTo>
                  <a:lnTo>
                    <a:pt x="19646" y="10333"/>
                  </a:lnTo>
                  <a:lnTo>
                    <a:pt x="19139" y="12583"/>
                  </a:lnTo>
                  <a:lnTo>
                    <a:pt x="18380" y="12917"/>
                  </a:lnTo>
                  <a:lnTo>
                    <a:pt x="17873" y="14667"/>
                  </a:lnTo>
                  <a:lnTo>
                    <a:pt x="16253" y="15167"/>
                  </a:lnTo>
                  <a:lnTo>
                    <a:pt x="14430" y="16333"/>
                  </a:lnTo>
                  <a:lnTo>
                    <a:pt x="13367" y="18167"/>
                  </a:lnTo>
                  <a:lnTo>
                    <a:pt x="11544" y="19417"/>
                  </a:lnTo>
                  <a:lnTo>
                    <a:pt x="9924" y="19917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1C08EB8-0262-A36A-7023-16A391024652}"/>
                </a:ext>
              </a:extLst>
            </p:cNvPr>
            <p:cNvGrpSpPr/>
            <p:nvPr/>
          </p:nvGrpSpPr>
          <p:grpSpPr>
            <a:xfrm>
              <a:off x="4169378" y="1232825"/>
              <a:ext cx="3021755" cy="1345473"/>
              <a:chOff x="3912083" y="1053679"/>
              <a:chExt cx="3580180" cy="1594119"/>
            </a:xfrm>
          </p:grpSpPr>
          <p:sp>
            <p:nvSpPr>
              <p:cNvPr id="241" name="Freeform 263">
                <a:extLst>
                  <a:ext uri="{FF2B5EF4-FFF2-40B4-BE49-F238E27FC236}">
                    <a16:creationId xmlns:a16="http://schemas.microsoft.com/office/drawing/2014/main" id="{87245E41-22CE-61C7-9492-3F25FC130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083" y="2466480"/>
                <a:ext cx="69364" cy="133859"/>
              </a:xfrm>
              <a:custGeom>
                <a:avLst/>
                <a:gdLst>
                  <a:gd name="T0" fmla="*/ 4366 w 20000"/>
                  <a:gd name="T1" fmla="*/ 0 h 20000"/>
                  <a:gd name="T2" fmla="*/ 5915 w 20000"/>
                  <a:gd name="T3" fmla="*/ 436 h 20000"/>
                  <a:gd name="T4" fmla="*/ 8169 w 20000"/>
                  <a:gd name="T5" fmla="*/ 0 h 20000"/>
                  <a:gd name="T6" fmla="*/ 9577 w 20000"/>
                  <a:gd name="T7" fmla="*/ 1164 h 20000"/>
                  <a:gd name="T8" fmla="*/ 11831 w 20000"/>
                  <a:gd name="T9" fmla="*/ 1164 h 20000"/>
                  <a:gd name="T10" fmla="*/ 14085 w 20000"/>
                  <a:gd name="T11" fmla="*/ 1164 h 20000"/>
                  <a:gd name="T12" fmla="*/ 16901 w 20000"/>
                  <a:gd name="T13" fmla="*/ 1164 h 20000"/>
                  <a:gd name="T14" fmla="*/ 19014 w 20000"/>
                  <a:gd name="T15" fmla="*/ 1891 h 20000"/>
                  <a:gd name="T16" fmla="*/ 19859 w 20000"/>
                  <a:gd name="T17" fmla="*/ 2255 h 20000"/>
                  <a:gd name="T18" fmla="*/ 16901 w 20000"/>
                  <a:gd name="T19" fmla="*/ 4873 h 20000"/>
                  <a:gd name="T20" fmla="*/ 16901 w 20000"/>
                  <a:gd name="T21" fmla="*/ 6836 h 20000"/>
                  <a:gd name="T22" fmla="*/ 15493 w 20000"/>
                  <a:gd name="T23" fmla="*/ 9818 h 20000"/>
                  <a:gd name="T24" fmla="*/ 13239 w 20000"/>
                  <a:gd name="T25" fmla="*/ 9818 h 20000"/>
                  <a:gd name="T26" fmla="*/ 14085 w 20000"/>
                  <a:gd name="T27" fmla="*/ 12073 h 20000"/>
                  <a:gd name="T28" fmla="*/ 14085 w 20000"/>
                  <a:gd name="T29" fmla="*/ 12800 h 20000"/>
                  <a:gd name="T30" fmla="*/ 14085 w 20000"/>
                  <a:gd name="T31" fmla="*/ 13891 h 20000"/>
                  <a:gd name="T32" fmla="*/ 15493 w 20000"/>
                  <a:gd name="T33" fmla="*/ 15055 h 20000"/>
                  <a:gd name="T34" fmla="*/ 15493 w 20000"/>
                  <a:gd name="T35" fmla="*/ 15782 h 20000"/>
                  <a:gd name="T36" fmla="*/ 13239 w 20000"/>
                  <a:gd name="T37" fmla="*/ 16945 h 20000"/>
                  <a:gd name="T38" fmla="*/ 13239 w 20000"/>
                  <a:gd name="T39" fmla="*/ 19200 h 20000"/>
                  <a:gd name="T40" fmla="*/ 8169 w 20000"/>
                  <a:gd name="T41" fmla="*/ 19927 h 20000"/>
                  <a:gd name="T42" fmla="*/ 5915 w 20000"/>
                  <a:gd name="T43" fmla="*/ 19200 h 20000"/>
                  <a:gd name="T44" fmla="*/ 2254 w 20000"/>
                  <a:gd name="T45" fmla="*/ 19200 h 20000"/>
                  <a:gd name="T46" fmla="*/ 3803 w 20000"/>
                  <a:gd name="T47" fmla="*/ 18036 h 20000"/>
                  <a:gd name="T48" fmla="*/ 3803 w 20000"/>
                  <a:gd name="T49" fmla="*/ 14691 h 20000"/>
                  <a:gd name="T50" fmla="*/ 3803 w 20000"/>
                  <a:gd name="T51" fmla="*/ 13891 h 20000"/>
                  <a:gd name="T52" fmla="*/ 2254 w 20000"/>
                  <a:gd name="T53" fmla="*/ 13891 h 20000"/>
                  <a:gd name="T54" fmla="*/ 2254 w 20000"/>
                  <a:gd name="T55" fmla="*/ 13091 h 20000"/>
                  <a:gd name="T56" fmla="*/ 0 w 20000"/>
                  <a:gd name="T57" fmla="*/ 13091 h 20000"/>
                  <a:gd name="T58" fmla="*/ 1549 w 20000"/>
                  <a:gd name="T59" fmla="*/ 10909 h 20000"/>
                  <a:gd name="T60" fmla="*/ 2254 w 20000"/>
                  <a:gd name="T61" fmla="*/ 10109 h 20000"/>
                  <a:gd name="T62" fmla="*/ 5915 w 20000"/>
                  <a:gd name="T63" fmla="*/ 5236 h 20000"/>
                  <a:gd name="T64" fmla="*/ 4366 w 20000"/>
                  <a:gd name="T65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4366" y="0"/>
                    </a:moveTo>
                    <a:lnTo>
                      <a:pt x="5915" y="436"/>
                    </a:lnTo>
                    <a:lnTo>
                      <a:pt x="8169" y="0"/>
                    </a:lnTo>
                    <a:lnTo>
                      <a:pt x="9577" y="1164"/>
                    </a:lnTo>
                    <a:lnTo>
                      <a:pt x="11831" y="1164"/>
                    </a:lnTo>
                    <a:lnTo>
                      <a:pt x="14085" y="1164"/>
                    </a:lnTo>
                    <a:lnTo>
                      <a:pt x="16901" y="1164"/>
                    </a:lnTo>
                    <a:lnTo>
                      <a:pt x="19014" y="1891"/>
                    </a:lnTo>
                    <a:lnTo>
                      <a:pt x="19859" y="2255"/>
                    </a:lnTo>
                    <a:lnTo>
                      <a:pt x="16901" y="4873"/>
                    </a:lnTo>
                    <a:lnTo>
                      <a:pt x="16901" y="6836"/>
                    </a:lnTo>
                    <a:lnTo>
                      <a:pt x="15493" y="9818"/>
                    </a:lnTo>
                    <a:lnTo>
                      <a:pt x="13239" y="9818"/>
                    </a:lnTo>
                    <a:lnTo>
                      <a:pt x="14085" y="12073"/>
                    </a:lnTo>
                    <a:lnTo>
                      <a:pt x="14085" y="12800"/>
                    </a:lnTo>
                    <a:lnTo>
                      <a:pt x="14085" y="13891"/>
                    </a:lnTo>
                    <a:lnTo>
                      <a:pt x="15493" y="15055"/>
                    </a:lnTo>
                    <a:lnTo>
                      <a:pt x="15493" y="15782"/>
                    </a:lnTo>
                    <a:lnTo>
                      <a:pt x="13239" y="16945"/>
                    </a:lnTo>
                    <a:lnTo>
                      <a:pt x="13239" y="19200"/>
                    </a:lnTo>
                    <a:lnTo>
                      <a:pt x="8169" y="19927"/>
                    </a:lnTo>
                    <a:lnTo>
                      <a:pt x="5915" y="19200"/>
                    </a:lnTo>
                    <a:lnTo>
                      <a:pt x="2254" y="19200"/>
                    </a:lnTo>
                    <a:lnTo>
                      <a:pt x="3803" y="18036"/>
                    </a:lnTo>
                    <a:lnTo>
                      <a:pt x="3803" y="14691"/>
                    </a:lnTo>
                    <a:lnTo>
                      <a:pt x="3803" y="13891"/>
                    </a:lnTo>
                    <a:lnTo>
                      <a:pt x="2254" y="13891"/>
                    </a:lnTo>
                    <a:lnTo>
                      <a:pt x="2254" y="13091"/>
                    </a:lnTo>
                    <a:lnTo>
                      <a:pt x="0" y="13091"/>
                    </a:lnTo>
                    <a:lnTo>
                      <a:pt x="1549" y="10909"/>
                    </a:lnTo>
                    <a:lnTo>
                      <a:pt x="2254" y="10109"/>
                    </a:lnTo>
                    <a:lnTo>
                      <a:pt x="5915" y="5236"/>
                    </a:lnTo>
                    <a:lnTo>
                      <a:pt x="4366" y="0"/>
                    </a:lnTo>
                    <a:close/>
                  </a:path>
                </a:pathLst>
              </a:custGeom>
              <a:solidFill>
                <a:srgbClr val="786E64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42" name="Groupe 241">
                <a:extLst>
                  <a:ext uri="{FF2B5EF4-FFF2-40B4-BE49-F238E27FC236}">
                    <a16:creationId xmlns:a16="http://schemas.microsoft.com/office/drawing/2014/main" id="{C3F5D046-91B4-CEDB-1CF7-FEC44BDC4C50}"/>
                  </a:ext>
                </a:extLst>
              </p:cNvPr>
              <p:cNvGrpSpPr/>
              <p:nvPr/>
            </p:nvGrpSpPr>
            <p:grpSpPr>
              <a:xfrm>
                <a:off x="3920602" y="1053679"/>
                <a:ext cx="3571661" cy="1594119"/>
                <a:chOff x="3920602" y="1053679"/>
                <a:chExt cx="3571661" cy="1594119"/>
              </a:xfrm>
            </p:grpSpPr>
            <p:sp>
              <p:nvSpPr>
                <p:cNvPr id="243" name="Freeform 296">
                  <a:extLst>
                    <a:ext uri="{FF2B5EF4-FFF2-40B4-BE49-F238E27FC236}">
                      <a16:creationId xmlns:a16="http://schemas.microsoft.com/office/drawing/2014/main" id="{DF82A1B6-535E-54DF-D983-0FE89B1B2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9821" y="2453115"/>
                  <a:ext cx="41375" cy="80316"/>
                </a:xfrm>
                <a:custGeom>
                  <a:avLst/>
                  <a:gdLst>
                    <a:gd name="T0" fmla="*/ 0 w 20000"/>
                    <a:gd name="T1" fmla="*/ 4940 h 20000"/>
                    <a:gd name="T2" fmla="*/ 3810 w 20000"/>
                    <a:gd name="T3" fmla="*/ 1928 h 20000"/>
                    <a:gd name="T4" fmla="*/ 7381 w 20000"/>
                    <a:gd name="T5" fmla="*/ 0 h 20000"/>
                    <a:gd name="T6" fmla="*/ 15952 w 20000"/>
                    <a:gd name="T7" fmla="*/ 3133 h 20000"/>
                    <a:gd name="T8" fmla="*/ 15952 w 20000"/>
                    <a:gd name="T9" fmla="*/ 4940 h 20000"/>
                    <a:gd name="T10" fmla="*/ 15952 w 20000"/>
                    <a:gd name="T11" fmla="*/ 6145 h 20000"/>
                    <a:gd name="T12" fmla="*/ 15952 w 20000"/>
                    <a:gd name="T13" fmla="*/ 8072 h 20000"/>
                    <a:gd name="T14" fmla="*/ 17381 w 20000"/>
                    <a:gd name="T15" fmla="*/ 9880 h 20000"/>
                    <a:gd name="T16" fmla="*/ 19762 w 20000"/>
                    <a:gd name="T17" fmla="*/ 13012 h 20000"/>
                    <a:gd name="T18" fmla="*/ 15952 w 20000"/>
                    <a:gd name="T19" fmla="*/ 17952 h 20000"/>
                    <a:gd name="T20" fmla="*/ 11190 w 20000"/>
                    <a:gd name="T21" fmla="*/ 19880 h 20000"/>
                    <a:gd name="T22" fmla="*/ 11190 w 20000"/>
                    <a:gd name="T23" fmla="*/ 19277 h 20000"/>
                    <a:gd name="T24" fmla="*/ 7381 w 20000"/>
                    <a:gd name="T25" fmla="*/ 16747 h 20000"/>
                    <a:gd name="T26" fmla="*/ 1429 w 20000"/>
                    <a:gd name="T27" fmla="*/ 14940 h 20000"/>
                    <a:gd name="T28" fmla="*/ 3810 w 20000"/>
                    <a:gd name="T29" fmla="*/ 14940 h 20000"/>
                    <a:gd name="T30" fmla="*/ 3810 w 20000"/>
                    <a:gd name="T31" fmla="*/ 11807 h 20000"/>
                    <a:gd name="T32" fmla="*/ 4762 w 20000"/>
                    <a:gd name="T33" fmla="*/ 11084 h 20000"/>
                    <a:gd name="T34" fmla="*/ 3810 w 20000"/>
                    <a:gd name="T35" fmla="*/ 9880 h 20000"/>
                    <a:gd name="T36" fmla="*/ 3810 w 20000"/>
                    <a:gd name="T37" fmla="*/ 6867 h 20000"/>
                    <a:gd name="T38" fmla="*/ 0 w 20000"/>
                    <a:gd name="T39" fmla="*/ 494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00" h="20000">
                      <a:moveTo>
                        <a:pt x="0" y="4940"/>
                      </a:moveTo>
                      <a:lnTo>
                        <a:pt x="3810" y="1928"/>
                      </a:lnTo>
                      <a:lnTo>
                        <a:pt x="7381" y="0"/>
                      </a:lnTo>
                      <a:lnTo>
                        <a:pt x="15952" y="3133"/>
                      </a:lnTo>
                      <a:lnTo>
                        <a:pt x="15952" y="4940"/>
                      </a:lnTo>
                      <a:lnTo>
                        <a:pt x="15952" y="6145"/>
                      </a:lnTo>
                      <a:lnTo>
                        <a:pt x="15952" y="8072"/>
                      </a:lnTo>
                      <a:lnTo>
                        <a:pt x="17381" y="9880"/>
                      </a:lnTo>
                      <a:lnTo>
                        <a:pt x="19762" y="13012"/>
                      </a:lnTo>
                      <a:lnTo>
                        <a:pt x="15952" y="17952"/>
                      </a:lnTo>
                      <a:lnTo>
                        <a:pt x="11190" y="19880"/>
                      </a:lnTo>
                      <a:lnTo>
                        <a:pt x="11190" y="19277"/>
                      </a:lnTo>
                      <a:lnTo>
                        <a:pt x="7381" y="16747"/>
                      </a:lnTo>
                      <a:lnTo>
                        <a:pt x="1429" y="14940"/>
                      </a:lnTo>
                      <a:lnTo>
                        <a:pt x="3810" y="14940"/>
                      </a:lnTo>
                      <a:lnTo>
                        <a:pt x="3810" y="11807"/>
                      </a:lnTo>
                      <a:lnTo>
                        <a:pt x="4762" y="11084"/>
                      </a:lnTo>
                      <a:lnTo>
                        <a:pt x="3810" y="9880"/>
                      </a:lnTo>
                      <a:lnTo>
                        <a:pt x="3810" y="6867"/>
                      </a:lnTo>
                      <a:lnTo>
                        <a:pt x="0" y="494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4" name="Freeform 295">
                  <a:extLst>
                    <a:ext uri="{FF2B5EF4-FFF2-40B4-BE49-F238E27FC236}">
                      <a16:creationId xmlns:a16="http://schemas.microsoft.com/office/drawing/2014/main" id="{5CC14CD6-B97D-342A-544C-05373512A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208" y="2214584"/>
                  <a:ext cx="74231" cy="53543"/>
                </a:xfrm>
                <a:custGeom>
                  <a:avLst/>
                  <a:gdLst>
                    <a:gd name="T0" fmla="*/ 0 w 20000"/>
                    <a:gd name="T1" fmla="*/ 3670 h 20000"/>
                    <a:gd name="T2" fmla="*/ 3421 w 20000"/>
                    <a:gd name="T3" fmla="*/ 734 h 20000"/>
                    <a:gd name="T4" fmla="*/ 4868 w 20000"/>
                    <a:gd name="T5" fmla="*/ 734 h 20000"/>
                    <a:gd name="T6" fmla="*/ 5395 w 20000"/>
                    <a:gd name="T7" fmla="*/ 2936 h 20000"/>
                    <a:gd name="T8" fmla="*/ 6711 w 20000"/>
                    <a:gd name="T9" fmla="*/ 734 h 20000"/>
                    <a:gd name="T10" fmla="*/ 8816 w 20000"/>
                    <a:gd name="T11" fmla="*/ 0 h 20000"/>
                    <a:gd name="T12" fmla="*/ 10921 w 20000"/>
                    <a:gd name="T13" fmla="*/ 0 h 20000"/>
                    <a:gd name="T14" fmla="*/ 13684 w 20000"/>
                    <a:gd name="T15" fmla="*/ 734 h 20000"/>
                    <a:gd name="T16" fmla="*/ 16447 w 20000"/>
                    <a:gd name="T17" fmla="*/ 2936 h 20000"/>
                    <a:gd name="T18" fmla="*/ 15789 w 20000"/>
                    <a:gd name="T19" fmla="*/ 5688 h 20000"/>
                    <a:gd name="T20" fmla="*/ 19079 w 20000"/>
                    <a:gd name="T21" fmla="*/ 7523 h 20000"/>
                    <a:gd name="T22" fmla="*/ 19868 w 20000"/>
                    <a:gd name="T23" fmla="*/ 12294 h 20000"/>
                    <a:gd name="T24" fmla="*/ 17763 w 20000"/>
                    <a:gd name="T25" fmla="*/ 13211 h 20000"/>
                    <a:gd name="T26" fmla="*/ 16447 w 20000"/>
                    <a:gd name="T27" fmla="*/ 15046 h 20000"/>
                    <a:gd name="T28" fmla="*/ 16447 w 20000"/>
                    <a:gd name="T29" fmla="*/ 19817 h 20000"/>
                    <a:gd name="T30" fmla="*/ 15789 w 20000"/>
                    <a:gd name="T31" fmla="*/ 19817 h 20000"/>
                    <a:gd name="T32" fmla="*/ 12368 w 20000"/>
                    <a:gd name="T33" fmla="*/ 17982 h 20000"/>
                    <a:gd name="T34" fmla="*/ 10921 w 20000"/>
                    <a:gd name="T35" fmla="*/ 13211 h 20000"/>
                    <a:gd name="T36" fmla="*/ 10263 w 20000"/>
                    <a:gd name="T37" fmla="*/ 16147 h 20000"/>
                    <a:gd name="T38" fmla="*/ 5395 w 20000"/>
                    <a:gd name="T39" fmla="*/ 10459 h 20000"/>
                    <a:gd name="T40" fmla="*/ 4868 w 20000"/>
                    <a:gd name="T41" fmla="*/ 8624 h 20000"/>
                    <a:gd name="T42" fmla="*/ 3421 w 20000"/>
                    <a:gd name="T43" fmla="*/ 5688 h 20000"/>
                    <a:gd name="T44" fmla="*/ 2105 w 20000"/>
                    <a:gd name="T45" fmla="*/ 7523 h 20000"/>
                    <a:gd name="T46" fmla="*/ 0 w 20000"/>
                    <a:gd name="T47" fmla="*/ 5688 h 20000"/>
                    <a:gd name="T48" fmla="*/ 0 w 20000"/>
                    <a:gd name="T49" fmla="*/ 367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000" h="20000">
                      <a:moveTo>
                        <a:pt x="0" y="3670"/>
                      </a:moveTo>
                      <a:lnTo>
                        <a:pt x="3421" y="734"/>
                      </a:lnTo>
                      <a:lnTo>
                        <a:pt x="4868" y="734"/>
                      </a:lnTo>
                      <a:lnTo>
                        <a:pt x="5395" y="2936"/>
                      </a:lnTo>
                      <a:lnTo>
                        <a:pt x="6711" y="734"/>
                      </a:lnTo>
                      <a:lnTo>
                        <a:pt x="8816" y="0"/>
                      </a:lnTo>
                      <a:lnTo>
                        <a:pt x="10921" y="0"/>
                      </a:lnTo>
                      <a:lnTo>
                        <a:pt x="13684" y="734"/>
                      </a:lnTo>
                      <a:lnTo>
                        <a:pt x="16447" y="2936"/>
                      </a:lnTo>
                      <a:lnTo>
                        <a:pt x="15789" y="5688"/>
                      </a:lnTo>
                      <a:lnTo>
                        <a:pt x="19079" y="7523"/>
                      </a:lnTo>
                      <a:lnTo>
                        <a:pt x="19868" y="12294"/>
                      </a:lnTo>
                      <a:lnTo>
                        <a:pt x="17763" y="13211"/>
                      </a:lnTo>
                      <a:lnTo>
                        <a:pt x="16447" y="15046"/>
                      </a:lnTo>
                      <a:lnTo>
                        <a:pt x="16447" y="19817"/>
                      </a:lnTo>
                      <a:lnTo>
                        <a:pt x="15789" y="19817"/>
                      </a:lnTo>
                      <a:lnTo>
                        <a:pt x="12368" y="17982"/>
                      </a:lnTo>
                      <a:lnTo>
                        <a:pt x="10921" y="13211"/>
                      </a:lnTo>
                      <a:lnTo>
                        <a:pt x="10263" y="16147"/>
                      </a:lnTo>
                      <a:lnTo>
                        <a:pt x="5395" y="10459"/>
                      </a:lnTo>
                      <a:lnTo>
                        <a:pt x="4868" y="8624"/>
                      </a:lnTo>
                      <a:lnTo>
                        <a:pt x="3421" y="5688"/>
                      </a:lnTo>
                      <a:lnTo>
                        <a:pt x="2105" y="7523"/>
                      </a:lnTo>
                      <a:lnTo>
                        <a:pt x="0" y="5688"/>
                      </a:lnTo>
                      <a:lnTo>
                        <a:pt x="0" y="367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5" name="Freeform 294">
                  <a:extLst>
                    <a:ext uri="{FF2B5EF4-FFF2-40B4-BE49-F238E27FC236}">
                      <a16:creationId xmlns:a16="http://schemas.microsoft.com/office/drawing/2014/main" id="{7CE51ACC-5A0E-FE74-B650-AFDE56164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8003" y="2414155"/>
                  <a:ext cx="119257" cy="75447"/>
                </a:xfrm>
                <a:custGeom>
                  <a:avLst/>
                  <a:gdLst>
                    <a:gd name="T0" fmla="*/ 0 w 20000"/>
                    <a:gd name="T1" fmla="*/ 0 h 20000"/>
                    <a:gd name="T2" fmla="*/ 1306 w 20000"/>
                    <a:gd name="T3" fmla="*/ 513 h 20000"/>
                    <a:gd name="T4" fmla="*/ 898 w 20000"/>
                    <a:gd name="T5" fmla="*/ 1795 h 20000"/>
                    <a:gd name="T6" fmla="*/ 898 w 20000"/>
                    <a:gd name="T7" fmla="*/ 3333 h 20000"/>
                    <a:gd name="T8" fmla="*/ 3020 w 20000"/>
                    <a:gd name="T9" fmla="*/ 1795 h 20000"/>
                    <a:gd name="T10" fmla="*/ 4653 w 20000"/>
                    <a:gd name="T11" fmla="*/ 3333 h 20000"/>
                    <a:gd name="T12" fmla="*/ 5551 w 20000"/>
                    <a:gd name="T13" fmla="*/ 3333 h 20000"/>
                    <a:gd name="T14" fmla="*/ 7673 w 20000"/>
                    <a:gd name="T15" fmla="*/ 3333 h 20000"/>
                    <a:gd name="T16" fmla="*/ 9714 w 20000"/>
                    <a:gd name="T17" fmla="*/ 3846 h 20000"/>
                    <a:gd name="T18" fmla="*/ 10204 w 20000"/>
                    <a:gd name="T19" fmla="*/ 3333 h 20000"/>
                    <a:gd name="T20" fmla="*/ 11837 w 20000"/>
                    <a:gd name="T21" fmla="*/ 1795 h 20000"/>
                    <a:gd name="T22" fmla="*/ 15265 w 20000"/>
                    <a:gd name="T23" fmla="*/ 0 h 20000"/>
                    <a:gd name="T24" fmla="*/ 15673 w 20000"/>
                    <a:gd name="T25" fmla="*/ 513 h 20000"/>
                    <a:gd name="T26" fmla="*/ 18612 w 20000"/>
                    <a:gd name="T27" fmla="*/ 513 h 20000"/>
                    <a:gd name="T28" fmla="*/ 19020 w 20000"/>
                    <a:gd name="T29" fmla="*/ 1795 h 20000"/>
                    <a:gd name="T30" fmla="*/ 19918 w 20000"/>
                    <a:gd name="T31" fmla="*/ 1795 h 20000"/>
                    <a:gd name="T32" fmla="*/ 19918 w 20000"/>
                    <a:gd name="T33" fmla="*/ 5256 h 20000"/>
                    <a:gd name="T34" fmla="*/ 19020 w 20000"/>
                    <a:gd name="T35" fmla="*/ 5256 h 20000"/>
                    <a:gd name="T36" fmla="*/ 17714 w 20000"/>
                    <a:gd name="T37" fmla="*/ 7308 h 20000"/>
                    <a:gd name="T38" fmla="*/ 18612 w 20000"/>
                    <a:gd name="T39" fmla="*/ 10513 h 20000"/>
                    <a:gd name="T40" fmla="*/ 17388 w 20000"/>
                    <a:gd name="T41" fmla="*/ 11795 h 20000"/>
                    <a:gd name="T42" fmla="*/ 19020 w 20000"/>
                    <a:gd name="T43" fmla="*/ 14615 h 20000"/>
                    <a:gd name="T44" fmla="*/ 17714 w 20000"/>
                    <a:gd name="T45" fmla="*/ 14615 h 20000"/>
                    <a:gd name="T46" fmla="*/ 16571 w 20000"/>
                    <a:gd name="T47" fmla="*/ 13846 h 20000"/>
                    <a:gd name="T48" fmla="*/ 13551 w 20000"/>
                    <a:gd name="T49" fmla="*/ 15897 h 20000"/>
                    <a:gd name="T50" fmla="*/ 13061 w 20000"/>
                    <a:gd name="T51" fmla="*/ 15897 h 20000"/>
                    <a:gd name="T52" fmla="*/ 13061 w 20000"/>
                    <a:gd name="T53" fmla="*/ 19103 h 20000"/>
                    <a:gd name="T54" fmla="*/ 11020 w 20000"/>
                    <a:gd name="T55" fmla="*/ 19872 h 20000"/>
                    <a:gd name="T56" fmla="*/ 9714 w 20000"/>
                    <a:gd name="T57" fmla="*/ 19103 h 20000"/>
                    <a:gd name="T58" fmla="*/ 8490 w 20000"/>
                    <a:gd name="T59" fmla="*/ 19103 h 20000"/>
                    <a:gd name="T60" fmla="*/ 7673 w 20000"/>
                    <a:gd name="T61" fmla="*/ 17821 h 20000"/>
                    <a:gd name="T62" fmla="*/ 2204 w 20000"/>
                    <a:gd name="T63" fmla="*/ 19103 h 20000"/>
                    <a:gd name="T64" fmla="*/ 2204 w 20000"/>
                    <a:gd name="T65" fmla="*/ 15897 h 20000"/>
                    <a:gd name="T66" fmla="*/ 0 w 20000"/>
                    <a:gd name="T67" fmla="*/ 12564 h 20000"/>
                    <a:gd name="T68" fmla="*/ 898 w 20000"/>
                    <a:gd name="T69" fmla="*/ 11795 h 20000"/>
                    <a:gd name="T70" fmla="*/ 0 w 20000"/>
                    <a:gd name="T71" fmla="*/ 10513 h 20000"/>
                    <a:gd name="T72" fmla="*/ 0 w 20000"/>
                    <a:gd name="T73" fmla="*/ 9231 h 20000"/>
                    <a:gd name="T74" fmla="*/ 898 w 20000"/>
                    <a:gd name="T75" fmla="*/ 8590 h 20000"/>
                    <a:gd name="T76" fmla="*/ 1306 w 20000"/>
                    <a:gd name="T77" fmla="*/ 7308 h 20000"/>
                    <a:gd name="T78" fmla="*/ 898 w 20000"/>
                    <a:gd name="T79" fmla="*/ 5897 h 20000"/>
                    <a:gd name="T80" fmla="*/ 0 w 20000"/>
                    <a:gd name="T81" fmla="*/ 3846 h 20000"/>
                    <a:gd name="T82" fmla="*/ 0 w 20000"/>
                    <a:gd name="T8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1306" y="513"/>
                      </a:lnTo>
                      <a:lnTo>
                        <a:pt x="898" y="1795"/>
                      </a:lnTo>
                      <a:lnTo>
                        <a:pt x="898" y="3333"/>
                      </a:lnTo>
                      <a:lnTo>
                        <a:pt x="3020" y="1795"/>
                      </a:lnTo>
                      <a:lnTo>
                        <a:pt x="4653" y="3333"/>
                      </a:lnTo>
                      <a:lnTo>
                        <a:pt x="5551" y="3333"/>
                      </a:lnTo>
                      <a:lnTo>
                        <a:pt x="7673" y="3333"/>
                      </a:lnTo>
                      <a:lnTo>
                        <a:pt x="9714" y="3846"/>
                      </a:lnTo>
                      <a:lnTo>
                        <a:pt x="10204" y="3333"/>
                      </a:lnTo>
                      <a:lnTo>
                        <a:pt x="11837" y="1795"/>
                      </a:lnTo>
                      <a:lnTo>
                        <a:pt x="15265" y="0"/>
                      </a:lnTo>
                      <a:lnTo>
                        <a:pt x="15673" y="513"/>
                      </a:lnTo>
                      <a:lnTo>
                        <a:pt x="18612" y="513"/>
                      </a:lnTo>
                      <a:lnTo>
                        <a:pt x="19020" y="1795"/>
                      </a:lnTo>
                      <a:lnTo>
                        <a:pt x="19918" y="1795"/>
                      </a:lnTo>
                      <a:lnTo>
                        <a:pt x="19918" y="5256"/>
                      </a:lnTo>
                      <a:lnTo>
                        <a:pt x="19020" y="5256"/>
                      </a:lnTo>
                      <a:lnTo>
                        <a:pt x="17714" y="7308"/>
                      </a:lnTo>
                      <a:lnTo>
                        <a:pt x="18612" y="10513"/>
                      </a:lnTo>
                      <a:lnTo>
                        <a:pt x="17388" y="11795"/>
                      </a:lnTo>
                      <a:lnTo>
                        <a:pt x="19020" y="14615"/>
                      </a:lnTo>
                      <a:lnTo>
                        <a:pt x="17714" y="14615"/>
                      </a:lnTo>
                      <a:lnTo>
                        <a:pt x="16571" y="13846"/>
                      </a:lnTo>
                      <a:lnTo>
                        <a:pt x="13551" y="15897"/>
                      </a:lnTo>
                      <a:lnTo>
                        <a:pt x="13061" y="15897"/>
                      </a:lnTo>
                      <a:lnTo>
                        <a:pt x="13061" y="19103"/>
                      </a:lnTo>
                      <a:lnTo>
                        <a:pt x="11020" y="19872"/>
                      </a:lnTo>
                      <a:lnTo>
                        <a:pt x="9714" y="19103"/>
                      </a:lnTo>
                      <a:lnTo>
                        <a:pt x="8490" y="19103"/>
                      </a:lnTo>
                      <a:lnTo>
                        <a:pt x="7673" y="17821"/>
                      </a:lnTo>
                      <a:lnTo>
                        <a:pt x="2204" y="19103"/>
                      </a:lnTo>
                      <a:lnTo>
                        <a:pt x="2204" y="15897"/>
                      </a:lnTo>
                      <a:lnTo>
                        <a:pt x="0" y="12564"/>
                      </a:lnTo>
                      <a:lnTo>
                        <a:pt x="898" y="11795"/>
                      </a:lnTo>
                      <a:lnTo>
                        <a:pt x="0" y="10513"/>
                      </a:lnTo>
                      <a:lnTo>
                        <a:pt x="0" y="9231"/>
                      </a:lnTo>
                      <a:lnTo>
                        <a:pt x="898" y="8590"/>
                      </a:lnTo>
                      <a:lnTo>
                        <a:pt x="1306" y="7308"/>
                      </a:lnTo>
                      <a:lnTo>
                        <a:pt x="898" y="5897"/>
                      </a:lnTo>
                      <a:lnTo>
                        <a:pt x="0" y="38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6" name="Freeform 293">
                  <a:extLst>
                    <a:ext uri="{FF2B5EF4-FFF2-40B4-BE49-F238E27FC236}">
                      <a16:creationId xmlns:a16="http://schemas.microsoft.com/office/drawing/2014/main" id="{33708984-E705-FA36-B43F-68575E295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8642" y="2045435"/>
                  <a:ext cx="53545" cy="65713"/>
                </a:xfrm>
                <a:custGeom>
                  <a:avLst/>
                  <a:gdLst>
                    <a:gd name="T0" fmla="*/ 2569 w 20000"/>
                    <a:gd name="T1" fmla="*/ 19111 h 20000"/>
                    <a:gd name="T2" fmla="*/ 2569 w 20000"/>
                    <a:gd name="T3" fmla="*/ 13778 h 20000"/>
                    <a:gd name="T4" fmla="*/ 734 w 20000"/>
                    <a:gd name="T5" fmla="*/ 12296 h 20000"/>
                    <a:gd name="T6" fmla="*/ 0 w 20000"/>
                    <a:gd name="T7" fmla="*/ 13778 h 20000"/>
                    <a:gd name="T8" fmla="*/ 0 w 20000"/>
                    <a:gd name="T9" fmla="*/ 7556 h 20000"/>
                    <a:gd name="T10" fmla="*/ 0 w 20000"/>
                    <a:gd name="T11" fmla="*/ 3852 h 20000"/>
                    <a:gd name="T12" fmla="*/ 2569 w 20000"/>
                    <a:gd name="T13" fmla="*/ 5333 h 20000"/>
                    <a:gd name="T14" fmla="*/ 3670 w 20000"/>
                    <a:gd name="T15" fmla="*/ 1481 h 20000"/>
                    <a:gd name="T16" fmla="*/ 7523 w 20000"/>
                    <a:gd name="T17" fmla="*/ 2963 h 20000"/>
                    <a:gd name="T18" fmla="*/ 7523 w 20000"/>
                    <a:gd name="T19" fmla="*/ 0 h 20000"/>
                    <a:gd name="T20" fmla="*/ 13211 w 20000"/>
                    <a:gd name="T21" fmla="*/ 0 h 20000"/>
                    <a:gd name="T22" fmla="*/ 15963 w 20000"/>
                    <a:gd name="T23" fmla="*/ 3852 h 20000"/>
                    <a:gd name="T24" fmla="*/ 19817 w 20000"/>
                    <a:gd name="T25" fmla="*/ 5333 h 20000"/>
                    <a:gd name="T26" fmla="*/ 17982 w 20000"/>
                    <a:gd name="T27" fmla="*/ 7556 h 20000"/>
                    <a:gd name="T28" fmla="*/ 15046 w 20000"/>
                    <a:gd name="T29" fmla="*/ 7556 h 20000"/>
                    <a:gd name="T30" fmla="*/ 15046 w 20000"/>
                    <a:gd name="T31" fmla="*/ 9037 h 20000"/>
                    <a:gd name="T32" fmla="*/ 15046 w 20000"/>
                    <a:gd name="T33" fmla="*/ 9926 h 20000"/>
                    <a:gd name="T34" fmla="*/ 13211 w 20000"/>
                    <a:gd name="T35" fmla="*/ 12296 h 20000"/>
                    <a:gd name="T36" fmla="*/ 10459 w 20000"/>
                    <a:gd name="T37" fmla="*/ 13778 h 20000"/>
                    <a:gd name="T38" fmla="*/ 10459 w 20000"/>
                    <a:gd name="T39" fmla="*/ 17630 h 20000"/>
                    <a:gd name="T40" fmla="*/ 10459 w 20000"/>
                    <a:gd name="T41" fmla="*/ 19852 h 20000"/>
                    <a:gd name="T42" fmla="*/ 7523 w 20000"/>
                    <a:gd name="T43" fmla="*/ 19852 h 20000"/>
                    <a:gd name="T44" fmla="*/ 2569 w 20000"/>
                    <a:gd name="T45" fmla="*/ 1911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00" h="20000">
                      <a:moveTo>
                        <a:pt x="2569" y="19111"/>
                      </a:moveTo>
                      <a:lnTo>
                        <a:pt x="2569" y="13778"/>
                      </a:lnTo>
                      <a:lnTo>
                        <a:pt x="734" y="12296"/>
                      </a:lnTo>
                      <a:lnTo>
                        <a:pt x="0" y="13778"/>
                      </a:lnTo>
                      <a:lnTo>
                        <a:pt x="0" y="7556"/>
                      </a:lnTo>
                      <a:lnTo>
                        <a:pt x="0" y="3852"/>
                      </a:lnTo>
                      <a:lnTo>
                        <a:pt x="2569" y="5333"/>
                      </a:lnTo>
                      <a:lnTo>
                        <a:pt x="3670" y="1481"/>
                      </a:lnTo>
                      <a:lnTo>
                        <a:pt x="7523" y="2963"/>
                      </a:lnTo>
                      <a:lnTo>
                        <a:pt x="7523" y="0"/>
                      </a:lnTo>
                      <a:lnTo>
                        <a:pt x="13211" y="0"/>
                      </a:lnTo>
                      <a:lnTo>
                        <a:pt x="15963" y="3852"/>
                      </a:lnTo>
                      <a:lnTo>
                        <a:pt x="19817" y="5333"/>
                      </a:lnTo>
                      <a:lnTo>
                        <a:pt x="17982" y="7556"/>
                      </a:lnTo>
                      <a:lnTo>
                        <a:pt x="15046" y="7556"/>
                      </a:lnTo>
                      <a:lnTo>
                        <a:pt x="15046" y="9037"/>
                      </a:lnTo>
                      <a:lnTo>
                        <a:pt x="15046" y="9926"/>
                      </a:lnTo>
                      <a:lnTo>
                        <a:pt x="13211" y="12296"/>
                      </a:lnTo>
                      <a:lnTo>
                        <a:pt x="10459" y="13778"/>
                      </a:lnTo>
                      <a:lnTo>
                        <a:pt x="10459" y="17630"/>
                      </a:lnTo>
                      <a:lnTo>
                        <a:pt x="10459" y="19852"/>
                      </a:lnTo>
                      <a:lnTo>
                        <a:pt x="7523" y="19852"/>
                      </a:lnTo>
                      <a:lnTo>
                        <a:pt x="2569" y="19111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7" name="Freeform 292">
                  <a:extLst>
                    <a:ext uri="{FF2B5EF4-FFF2-40B4-BE49-F238E27FC236}">
                      <a16:creationId xmlns:a16="http://schemas.microsoft.com/office/drawing/2014/main" id="{A1D4FDC7-91AE-2897-68DF-357A7D137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3405" y="2075854"/>
                  <a:ext cx="27988" cy="34073"/>
                </a:xfrm>
                <a:custGeom>
                  <a:avLst/>
                  <a:gdLst>
                    <a:gd name="T0" fmla="*/ 14138 w 20000"/>
                    <a:gd name="T1" fmla="*/ 19710 h 20000"/>
                    <a:gd name="T2" fmla="*/ 12414 w 20000"/>
                    <a:gd name="T3" fmla="*/ 19710 h 20000"/>
                    <a:gd name="T4" fmla="*/ 8966 w 20000"/>
                    <a:gd name="T5" fmla="*/ 13623 h 20000"/>
                    <a:gd name="T6" fmla="*/ 0 w 20000"/>
                    <a:gd name="T7" fmla="*/ 4638 h 20000"/>
                    <a:gd name="T8" fmla="*/ 3448 w 20000"/>
                    <a:gd name="T9" fmla="*/ 4638 h 20000"/>
                    <a:gd name="T10" fmla="*/ 5517 w 20000"/>
                    <a:gd name="T11" fmla="*/ 1739 h 20000"/>
                    <a:gd name="T12" fmla="*/ 8966 w 20000"/>
                    <a:gd name="T13" fmla="*/ 4638 h 20000"/>
                    <a:gd name="T14" fmla="*/ 12414 w 20000"/>
                    <a:gd name="T15" fmla="*/ 1739 h 20000"/>
                    <a:gd name="T16" fmla="*/ 14138 w 20000"/>
                    <a:gd name="T17" fmla="*/ 0 h 20000"/>
                    <a:gd name="T18" fmla="*/ 17586 w 20000"/>
                    <a:gd name="T19" fmla="*/ 0 h 20000"/>
                    <a:gd name="T20" fmla="*/ 19655 w 20000"/>
                    <a:gd name="T21" fmla="*/ 6087 h 20000"/>
                    <a:gd name="T22" fmla="*/ 14138 w 20000"/>
                    <a:gd name="T23" fmla="*/ 8986 h 20000"/>
                    <a:gd name="T24" fmla="*/ 17586 w 20000"/>
                    <a:gd name="T25" fmla="*/ 12174 h 20000"/>
                    <a:gd name="T26" fmla="*/ 14138 w 20000"/>
                    <a:gd name="T27" fmla="*/ 13623 h 20000"/>
                    <a:gd name="T28" fmla="*/ 14138 w 20000"/>
                    <a:gd name="T29" fmla="*/ 1971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000" h="20000">
                      <a:moveTo>
                        <a:pt x="14138" y="19710"/>
                      </a:moveTo>
                      <a:lnTo>
                        <a:pt x="12414" y="19710"/>
                      </a:lnTo>
                      <a:lnTo>
                        <a:pt x="8966" y="13623"/>
                      </a:lnTo>
                      <a:lnTo>
                        <a:pt x="0" y="4638"/>
                      </a:lnTo>
                      <a:lnTo>
                        <a:pt x="3448" y="4638"/>
                      </a:lnTo>
                      <a:lnTo>
                        <a:pt x="5517" y="1739"/>
                      </a:lnTo>
                      <a:lnTo>
                        <a:pt x="8966" y="4638"/>
                      </a:lnTo>
                      <a:lnTo>
                        <a:pt x="12414" y="1739"/>
                      </a:lnTo>
                      <a:lnTo>
                        <a:pt x="14138" y="0"/>
                      </a:lnTo>
                      <a:lnTo>
                        <a:pt x="17586" y="0"/>
                      </a:lnTo>
                      <a:lnTo>
                        <a:pt x="19655" y="6087"/>
                      </a:lnTo>
                      <a:lnTo>
                        <a:pt x="14138" y="8986"/>
                      </a:lnTo>
                      <a:lnTo>
                        <a:pt x="17586" y="12174"/>
                      </a:lnTo>
                      <a:lnTo>
                        <a:pt x="14138" y="13623"/>
                      </a:lnTo>
                      <a:lnTo>
                        <a:pt x="14138" y="1971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8" name="Freeform 291">
                  <a:extLst>
                    <a:ext uri="{FF2B5EF4-FFF2-40B4-BE49-F238E27FC236}">
                      <a16:creationId xmlns:a16="http://schemas.microsoft.com/office/drawing/2014/main" id="{594199E7-BBF9-4078-6D85-1AA8DB109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7850" y="2090455"/>
                  <a:ext cx="18254" cy="13387"/>
                </a:xfrm>
                <a:custGeom>
                  <a:avLst/>
                  <a:gdLst>
                    <a:gd name="T0" fmla="*/ 19474 w 20000"/>
                    <a:gd name="T1" fmla="*/ 19286 h 20000"/>
                    <a:gd name="T2" fmla="*/ 11053 w 20000"/>
                    <a:gd name="T3" fmla="*/ 19286 h 20000"/>
                    <a:gd name="T4" fmla="*/ 5789 w 20000"/>
                    <a:gd name="T5" fmla="*/ 11429 h 20000"/>
                    <a:gd name="T6" fmla="*/ 0 w 20000"/>
                    <a:gd name="T7" fmla="*/ 7857 h 20000"/>
                    <a:gd name="T8" fmla="*/ 13684 w 20000"/>
                    <a:gd name="T9" fmla="*/ 0 h 20000"/>
                    <a:gd name="T10" fmla="*/ 19474 w 20000"/>
                    <a:gd name="T11" fmla="*/ 1928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9474" y="19286"/>
                      </a:moveTo>
                      <a:lnTo>
                        <a:pt x="11053" y="19286"/>
                      </a:lnTo>
                      <a:lnTo>
                        <a:pt x="5789" y="11429"/>
                      </a:lnTo>
                      <a:lnTo>
                        <a:pt x="0" y="7857"/>
                      </a:lnTo>
                      <a:lnTo>
                        <a:pt x="13684" y="0"/>
                      </a:lnTo>
                      <a:lnTo>
                        <a:pt x="19474" y="19286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9" name="Freeform 290">
                  <a:extLst>
                    <a:ext uri="{FF2B5EF4-FFF2-40B4-BE49-F238E27FC236}">
                      <a16:creationId xmlns:a16="http://schemas.microsoft.com/office/drawing/2014/main" id="{CCAA25F0-7114-49E3-86AF-B67C36484F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3405" y="2108712"/>
                  <a:ext cx="13385" cy="8518"/>
                </a:xfrm>
                <a:custGeom>
                  <a:avLst/>
                  <a:gdLst>
                    <a:gd name="T0" fmla="*/ 11852 w 20000"/>
                    <a:gd name="T1" fmla="*/ 18824 h 20000"/>
                    <a:gd name="T2" fmla="*/ 0 w 20000"/>
                    <a:gd name="T3" fmla="*/ 18824 h 20000"/>
                    <a:gd name="T4" fmla="*/ 7407 w 20000"/>
                    <a:gd name="T5" fmla="*/ 0 h 20000"/>
                    <a:gd name="T6" fmla="*/ 11852 w 20000"/>
                    <a:gd name="T7" fmla="*/ 5882 h 20000"/>
                    <a:gd name="T8" fmla="*/ 19259 w 20000"/>
                    <a:gd name="T9" fmla="*/ 5882 h 20000"/>
                    <a:gd name="T10" fmla="*/ 19259 w 20000"/>
                    <a:gd name="T11" fmla="*/ 18824 h 20000"/>
                    <a:gd name="T12" fmla="*/ 11852 w 20000"/>
                    <a:gd name="T13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1852" y="18824"/>
                      </a:moveTo>
                      <a:lnTo>
                        <a:pt x="0" y="18824"/>
                      </a:lnTo>
                      <a:lnTo>
                        <a:pt x="7407" y="0"/>
                      </a:lnTo>
                      <a:lnTo>
                        <a:pt x="11852" y="5882"/>
                      </a:lnTo>
                      <a:lnTo>
                        <a:pt x="19259" y="5882"/>
                      </a:lnTo>
                      <a:lnTo>
                        <a:pt x="19259" y="18824"/>
                      </a:lnTo>
                      <a:lnTo>
                        <a:pt x="11852" y="1882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0" name="Freeform 289">
                  <a:extLst>
                    <a:ext uri="{FF2B5EF4-FFF2-40B4-BE49-F238E27FC236}">
                      <a16:creationId xmlns:a16="http://schemas.microsoft.com/office/drawing/2014/main" id="{EDBAD95E-68DA-7F1D-C24A-2C118F67F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9699" y="2108712"/>
                  <a:ext cx="180102" cy="219043"/>
                </a:xfrm>
                <a:custGeom>
                  <a:avLst/>
                  <a:gdLst>
                    <a:gd name="T0" fmla="*/ 6450 w 20000"/>
                    <a:gd name="T1" fmla="*/ 177 h 20000"/>
                    <a:gd name="T2" fmla="*/ 8130 w 20000"/>
                    <a:gd name="T3" fmla="*/ 710 h 20000"/>
                    <a:gd name="T4" fmla="*/ 8130 w 20000"/>
                    <a:gd name="T5" fmla="*/ 1375 h 20000"/>
                    <a:gd name="T6" fmla="*/ 9539 w 20000"/>
                    <a:gd name="T7" fmla="*/ 1818 h 20000"/>
                    <a:gd name="T8" fmla="*/ 10081 w 20000"/>
                    <a:gd name="T9" fmla="*/ 2971 h 20000"/>
                    <a:gd name="T10" fmla="*/ 11762 w 20000"/>
                    <a:gd name="T11" fmla="*/ 2084 h 20000"/>
                    <a:gd name="T12" fmla="*/ 14038 w 20000"/>
                    <a:gd name="T13" fmla="*/ 1818 h 20000"/>
                    <a:gd name="T14" fmla="*/ 16260 w 20000"/>
                    <a:gd name="T15" fmla="*/ 2971 h 20000"/>
                    <a:gd name="T16" fmla="*/ 18266 w 20000"/>
                    <a:gd name="T17" fmla="*/ 4789 h 20000"/>
                    <a:gd name="T18" fmla="*/ 17073 w 20000"/>
                    <a:gd name="T19" fmla="*/ 5721 h 20000"/>
                    <a:gd name="T20" fmla="*/ 18266 w 20000"/>
                    <a:gd name="T21" fmla="*/ 6874 h 20000"/>
                    <a:gd name="T22" fmla="*/ 19079 w 20000"/>
                    <a:gd name="T23" fmla="*/ 7982 h 20000"/>
                    <a:gd name="T24" fmla="*/ 19350 w 20000"/>
                    <a:gd name="T25" fmla="*/ 9623 h 20000"/>
                    <a:gd name="T26" fmla="*/ 19350 w 20000"/>
                    <a:gd name="T27" fmla="*/ 10510 h 20000"/>
                    <a:gd name="T28" fmla="*/ 18266 w 20000"/>
                    <a:gd name="T29" fmla="*/ 10998 h 20000"/>
                    <a:gd name="T30" fmla="*/ 13496 w 20000"/>
                    <a:gd name="T31" fmla="*/ 12151 h 20000"/>
                    <a:gd name="T32" fmla="*/ 13496 w 20000"/>
                    <a:gd name="T33" fmla="*/ 13304 h 20000"/>
                    <a:gd name="T34" fmla="*/ 14580 w 20000"/>
                    <a:gd name="T35" fmla="*/ 14412 h 20000"/>
                    <a:gd name="T36" fmla="*/ 16260 w 20000"/>
                    <a:gd name="T37" fmla="*/ 15344 h 20000"/>
                    <a:gd name="T38" fmla="*/ 17073 w 20000"/>
                    <a:gd name="T39" fmla="*/ 16497 h 20000"/>
                    <a:gd name="T40" fmla="*/ 15393 w 20000"/>
                    <a:gd name="T41" fmla="*/ 17650 h 20000"/>
                    <a:gd name="T42" fmla="*/ 15989 w 20000"/>
                    <a:gd name="T43" fmla="*/ 19468 h 20000"/>
                    <a:gd name="T44" fmla="*/ 14038 w 20000"/>
                    <a:gd name="T45" fmla="*/ 19246 h 20000"/>
                    <a:gd name="T46" fmla="*/ 12629 w 20000"/>
                    <a:gd name="T47" fmla="*/ 19468 h 20000"/>
                    <a:gd name="T48" fmla="*/ 10949 w 20000"/>
                    <a:gd name="T49" fmla="*/ 19468 h 20000"/>
                    <a:gd name="T50" fmla="*/ 10081 w 20000"/>
                    <a:gd name="T51" fmla="*/ 19956 h 20000"/>
                    <a:gd name="T52" fmla="*/ 8130 w 20000"/>
                    <a:gd name="T53" fmla="*/ 19246 h 20000"/>
                    <a:gd name="T54" fmla="*/ 7317 w 20000"/>
                    <a:gd name="T55" fmla="*/ 19246 h 20000"/>
                    <a:gd name="T56" fmla="*/ 6721 w 20000"/>
                    <a:gd name="T57" fmla="*/ 18758 h 20000"/>
                    <a:gd name="T58" fmla="*/ 5854 w 20000"/>
                    <a:gd name="T59" fmla="*/ 18758 h 20000"/>
                    <a:gd name="T60" fmla="*/ 5312 w 20000"/>
                    <a:gd name="T61" fmla="*/ 19468 h 20000"/>
                    <a:gd name="T62" fmla="*/ 4444 w 20000"/>
                    <a:gd name="T63" fmla="*/ 19468 h 20000"/>
                    <a:gd name="T64" fmla="*/ 3631 w 20000"/>
                    <a:gd name="T65" fmla="*/ 19468 h 20000"/>
                    <a:gd name="T66" fmla="*/ 3089 w 20000"/>
                    <a:gd name="T67" fmla="*/ 18315 h 20000"/>
                    <a:gd name="T68" fmla="*/ 5041 w 20000"/>
                    <a:gd name="T69" fmla="*/ 15787 h 20000"/>
                    <a:gd name="T70" fmla="*/ 1409 w 20000"/>
                    <a:gd name="T71" fmla="*/ 14412 h 20000"/>
                    <a:gd name="T72" fmla="*/ 542 w 20000"/>
                    <a:gd name="T73" fmla="*/ 13304 h 20000"/>
                    <a:gd name="T74" fmla="*/ 542 w 20000"/>
                    <a:gd name="T75" fmla="*/ 11441 h 20000"/>
                    <a:gd name="T76" fmla="*/ 867 w 20000"/>
                    <a:gd name="T77" fmla="*/ 9623 h 20000"/>
                    <a:gd name="T78" fmla="*/ 867 w 20000"/>
                    <a:gd name="T79" fmla="*/ 7982 h 20000"/>
                    <a:gd name="T80" fmla="*/ 1409 w 20000"/>
                    <a:gd name="T81" fmla="*/ 6164 h 20000"/>
                    <a:gd name="T82" fmla="*/ 2764 w 20000"/>
                    <a:gd name="T83" fmla="*/ 5055 h 20000"/>
                    <a:gd name="T84" fmla="*/ 4228 w 20000"/>
                    <a:gd name="T85" fmla="*/ 3636 h 20000"/>
                    <a:gd name="T86" fmla="*/ 5041 w 20000"/>
                    <a:gd name="T87" fmla="*/ 3193 h 20000"/>
                    <a:gd name="T88" fmla="*/ 5312 w 20000"/>
                    <a:gd name="T89" fmla="*/ 2971 h 20000"/>
                    <a:gd name="T90" fmla="*/ 5312 w 20000"/>
                    <a:gd name="T91" fmla="*/ 2084 h 20000"/>
                    <a:gd name="T92" fmla="*/ 5312 w 20000"/>
                    <a:gd name="T93" fmla="*/ 887 h 20000"/>
                    <a:gd name="T94" fmla="*/ 4228 w 20000"/>
                    <a:gd name="T95" fmla="*/ 177 h 20000"/>
                    <a:gd name="T96" fmla="*/ 5041 w 20000"/>
                    <a:gd name="T97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000" h="20000">
                      <a:moveTo>
                        <a:pt x="5041" y="0"/>
                      </a:moveTo>
                      <a:lnTo>
                        <a:pt x="6450" y="177"/>
                      </a:lnTo>
                      <a:lnTo>
                        <a:pt x="7317" y="177"/>
                      </a:lnTo>
                      <a:lnTo>
                        <a:pt x="8130" y="710"/>
                      </a:lnTo>
                      <a:lnTo>
                        <a:pt x="8130" y="887"/>
                      </a:lnTo>
                      <a:lnTo>
                        <a:pt x="8130" y="1375"/>
                      </a:lnTo>
                      <a:lnTo>
                        <a:pt x="8726" y="1818"/>
                      </a:lnTo>
                      <a:lnTo>
                        <a:pt x="9539" y="1818"/>
                      </a:lnTo>
                      <a:lnTo>
                        <a:pt x="10407" y="1818"/>
                      </a:lnTo>
                      <a:lnTo>
                        <a:pt x="10081" y="2971"/>
                      </a:lnTo>
                      <a:lnTo>
                        <a:pt x="11220" y="2971"/>
                      </a:lnTo>
                      <a:lnTo>
                        <a:pt x="11762" y="2084"/>
                      </a:lnTo>
                      <a:lnTo>
                        <a:pt x="13496" y="887"/>
                      </a:lnTo>
                      <a:lnTo>
                        <a:pt x="14038" y="1818"/>
                      </a:lnTo>
                      <a:lnTo>
                        <a:pt x="15989" y="2528"/>
                      </a:lnTo>
                      <a:lnTo>
                        <a:pt x="16260" y="2971"/>
                      </a:lnTo>
                      <a:lnTo>
                        <a:pt x="17724" y="3636"/>
                      </a:lnTo>
                      <a:lnTo>
                        <a:pt x="18266" y="4789"/>
                      </a:lnTo>
                      <a:lnTo>
                        <a:pt x="17073" y="5499"/>
                      </a:lnTo>
                      <a:lnTo>
                        <a:pt x="17073" y="5721"/>
                      </a:lnTo>
                      <a:lnTo>
                        <a:pt x="18482" y="6608"/>
                      </a:lnTo>
                      <a:lnTo>
                        <a:pt x="18266" y="6874"/>
                      </a:lnTo>
                      <a:lnTo>
                        <a:pt x="18482" y="7982"/>
                      </a:lnTo>
                      <a:lnTo>
                        <a:pt x="19079" y="7982"/>
                      </a:lnTo>
                      <a:lnTo>
                        <a:pt x="19079" y="8514"/>
                      </a:lnTo>
                      <a:lnTo>
                        <a:pt x="19350" y="9623"/>
                      </a:lnTo>
                      <a:lnTo>
                        <a:pt x="19946" y="9845"/>
                      </a:lnTo>
                      <a:lnTo>
                        <a:pt x="19350" y="10510"/>
                      </a:lnTo>
                      <a:lnTo>
                        <a:pt x="18482" y="10510"/>
                      </a:lnTo>
                      <a:lnTo>
                        <a:pt x="18266" y="10998"/>
                      </a:lnTo>
                      <a:lnTo>
                        <a:pt x="14038" y="12594"/>
                      </a:lnTo>
                      <a:lnTo>
                        <a:pt x="13496" y="12151"/>
                      </a:lnTo>
                      <a:lnTo>
                        <a:pt x="13496" y="12594"/>
                      </a:lnTo>
                      <a:lnTo>
                        <a:pt x="13496" y="13304"/>
                      </a:lnTo>
                      <a:lnTo>
                        <a:pt x="14580" y="13525"/>
                      </a:lnTo>
                      <a:lnTo>
                        <a:pt x="14580" y="14412"/>
                      </a:lnTo>
                      <a:lnTo>
                        <a:pt x="15989" y="15122"/>
                      </a:lnTo>
                      <a:lnTo>
                        <a:pt x="16260" y="15344"/>
                      </a:lnTo>
                      <a:lnTo>
                        <a:pt x="17073" y="16231"/>
                      </a:lnTo>
                      <a:lnTo>
                        <a:pt x="17073" y="16497"/>
                      </a:lnTo>
                      <a:lnTo>
                        <a:pt x="17073" y="17428"/>
                      </a:lnTo>
                      <a:lnTo>
                        <a:pt x="15393" y="17650"/>
                      </a:lnTo>
                      <a:lnTo>
                        <a:pt x="15393" y="18758"/>
                      </a:lnTo>
                      <a:lnTo>
                        <a:pt x="15989" y="19468"/>
                      </a:lnTo>
                      <a:lnTo>
                        <a:pt x="15393" y="19246"/>
                      </a:lnTo>
                      <a:lnTo>
                        <a:pt x="14038" y="19246"/>
                      </a:lnTo>
                      <a:lnTo>
                        <a:pt x="13496" y="19468"/>
                      </a:lnTo>
                      <a:lnTo>
                        <a:pt x="12629" y="19468"/>
                      </a:lnTo>
                      <a:lnTo>
                        <a:pt x="11220" y="19956"/>
                      </a:lnTo>
                      <a:lnTo>
                        <a:pt x="10949" y="19468"/>
                      </a:lnTo>
                      <a:lnTo>
                        <a:pt x="10081" y="19468"/>
                      </a:lnTo>
                      <a:lnTo>
                        <a:pt x="10081" y="19956"/>
                      </a:lnTo>
                      <a:lnTo>
                        <a:pt x="8726" y="19468"/>
                      </a:lnTo>
                      <a:lnTo>
                        <a:pt x="8130" y="19246"/>
                      </a:lnTo>
                      <a:lnTo>
                        <a:pt x="7534" y="19246"/>
                      </a:lnTo>
                      <a:lnTo>
                        <a:pt x="7317" y="19246"/>
                      </a:lnTo>
                      <a:lnTo>
                        <a:pt x="6721" y="19246"/>
                      </a:lnTo>
                      <a:lnTo>
                        <a:pt x="6721" y="18758"/>
                      </a:lnTo>
                      <a:lnTo>
                        <a:pt x="6450" y="18758"/>
                      </a:lnTo>
                      <a:lnTo>
                        <a:pt x="5854" y="18758"/>
                      </a:lnTo>
                      <a:lnTo>
                        <a:pt x="5312" y="19246"/>
                      </a:lnTo>
                      <a:lnTo>
                        <a:pt x="5312" y="19468"/>
                      </a:lnTo>
                      <a:lnTo>
                        <a:pt x="5041" y="19468"/>
                      </a:lnTo>
                      <a:lnTo>
                        <a:pt x="4444" y="19468"/>
                      </a:lnTo>
                      <a:lnTo>
                        <a:pt x="4228" y="19468"/>
                      </a:lnTo>
                      <a:lnTo>
                        <a:pt x="3631" y="19468"/>
                      </a:lnTo>
                      <a:lnTo>
                        <a:pt x="3089" y="19468"/>
                      </a:lnTo>
                      <a:lnTo>
                        <a:pt x="3089" y="18315"/>
                      </a:lnTo>
                      <a:lnTo>
                        <a:pt x="4228" y="16940"/>
                      </a:lnTo>
                      <a:lnTo>
                        <a:pt x="5041" y="15787"/>
                      </a:lnTo>
                      <a:lnTo>
                        <a:pt x="3631" y="15344"/>
                      </a:lnTo>
                      <a:lnTo>
                        <a:pt x="1409" y="14412"/>
                      </a:lnTo>
                      <a:lnTo>
                        <a:pt x="1409" y="13525"/>
                      </a:lnTo>
                      <a:lnTo>
                        <a:pt x="542" y="13304"/>
                      </a:lnTo>
                      <a:lnTo>
                        <a:pt x="867" y="12594"/>
                      </a:lnTo>
                      <a:lnTo>
                        <a:pt x="542" y="11441"/>
                      </a:lnTo>
                      <a:lnTo>
                        <a:pt x="542" y="10510"/>
                      </a:lnTo>
                      <a:lnTo>
                        <a:pt x="867" y="9623"/>
                      </a:lnTo>
                      <a:lnTo>
                        <a:pt x="0" y="8514"/>
                      </a:lnTo>
                      <a:lnTo>
                        <a:pt x="867" y="7982"/>
                      </a:lnTo>
                      <a:lnTo>
                        <a:pt x="1680" y="7982"/>
                      </a:lnTo>
                      <a:lnTo>
                        <a:pt x="1409" y="6164"/>
                      </a:lnTo>
                      <a:lnTo>
                        <a:pt x="2222" y="6164"/>
                      </a:lnTo>
                      <a:lnTo>
                        <a:pt x="2764" y="5055"/>
                      </a:lnTo>
                      <a:lnTo>
                        <a:pt x="2222" y="3636"/>
                      </a:lnTo>
                      <a:lnTo>
                        <a:pt x="4228" y="3636"/>
                      </a:lnTo>
                      <a:lnTo>
                        <a:pt x="4444" y="4346"/>
                      </a:lnTo>
                      <a:lnTo>
                        <a:pt x="5041" y="3193"/>
                      </a:lnTo>
                      <a:lnTo>
                        <a:pt x="5854" y="3193"/>
                      </a:lnTo>
                      <a:lnTo>
                        <a:pt x="5312" y="2971"/>
                      </a:lnTo>
                      <a:lnTo>
                        <a:pt x="5854" y="2084"/>
                      </a:lnTo>
                      <a:lnTo>
                        <a:pt x="5312" y="2084"/>
                      </a:lnTo>
                      <a:lnTo>
                        <a:pt x="5312" y="1818"/>
                      </a:lnTo>
                      <a:lnTo>
                        <a:pt x="5312" y="887"/>
                      </a:lnTo>
                      <a:lnTo>
                        <a:pt x="5041" y="177"/>
                      </a:lnTo>
                      <a:lnTo>
                        <a:pt x="4228" y="177"/>
                      </a:lnTo>
                      <a:lnTo>
                        <a:pt x="4444" y="0"/>
                      </a:lnTo>
                      <a:lnTo>
                        <a:pt x="5041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1" name="Freeform 288">
                  <a:extLst>
                    <a:ext uri="{FF2B5EF4-FFF2-40B4-BE49-F238E27FC236}">
                      <a16:creationId xmlns:a16="http://schemas.microsoft.com/office/drawing/2014/main" id="{D5362A66-4AA2-0548-6513-1B17FB669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8214" y="1590311"/>
                  <a:ext cx="223912" cy="360201"/>
                </a:xfrm>
                <a:custGeom>
                  <a:avLst/>
                  <a:gdLst>
                    <a:gd name="T0" fmla="*/ 12321 w 20000"/>
                    <a:gd name="T1" fmla="*/ 2514 h 20000"/>
                    <a:gd name="T2" fmla="*/ 13666 w 20000"/>
                    <a:gd name="T3" fmla="*/ 3622 h 20000"/>
                    <a:gd name="T4" fmla="*/ 13666 w 20000"/>
                    <a:gd name="T5" fmla="*/ 5297 h 20000"/>
                    <a:gd name="T6" fmla="*/ 15445 w 20000"/>
                    <a:gd name="T7" fmla="*/ 9054 h 20000"/>
                    <a:gd name="T8" fmla="*/ 15445 w 20000"/>
                    <a:gd name="T9" fmla="*/ 9757 h 20000"/>
                    <a:gd name="T10" fmla="*/ 16139 w 20000"/>
                    <a:gd name="T11" fmla="*/ 10189 h 20000"/>
                    <a:gd name="T12" fmla="*/ 17050 w 20000"/>
                    <a:gd name="T13" fmla="*/ 10892 h 20000"/>
                    <a:gd name="T14" fmla="*/ 18178 w 20000"/>
                    <a:gd name="T15" fmla="*/ 12703 h 20000"/>
                    <a:gd name="T16" fmla="*/ 19957 w 20000"/>
                    <a:gd name="T17" fmla="*/ 13405 h 20000"/>
                    <a:gd name="T18" fmla="*/ 14100 w 20000"/>
                    <a:gd name="T19" fmla="*/ 18324 h 20000"/>
                    <a:gd name="T20" fmla="*/ 11410 w 20000"/>
                    <a:gd name="T21" fmla="*/ 18595 h 20000"/>
                    <a:gd name="T22" fmla="*/ 8503 w 20000"/>
                    <a:gd name="T23" fmla="*/ 19270 h 20000"/>
                    <a:gd name="T24" fmla="*/ 5380 w 20000"/>
                    <a:gd name="T25" fmla="*/ 19432 h 20000"/>
                    <a:gd name="T26" fmla="*/ 6030 w 20000"/>
                    <a:gd name="T27" fmla="*/ 19270 h 20000"/>
                    <a:gd name="T28" fmla="*/ 5813 w 20000"/>
                    <a:gd name="T29" fmla="*/ 19270 h 20000"/>
                    <a:gd name="T30" fmla="*/ 5380 w 20000"/>
                    <a:gd name="T31" fmla="*/ 18730 h 20000"/>
                    <a:gd name="T32" fmla="*/ 3774 w 20000"/>
                    <a:gd name="T33" fmla="*/ 18595 h 20000"/>
                    <a:gd name="T34" fmla="*/ 3124 w 20000"/>
                    <a:gd name="T35" fmla="*/ 17595 h 20000"/>
                    <a:gd name="T36" fmla="*/ 3124 w 20000"/>
                    <a:gd name="T37" fmla="*/ 16784 h 20000"/>
                    <a:gd name="T38" fmla="*/ 2907 w 20000"/>
                    <a:gd name="T39" fmla="*/ 15784 h 20000"/>
                    <a:gd name="T40" fmla="*/ 2473 w 20000"/>
                    <a:gd name="T41" fmla="*/ 14243 h 20000"/>
                    <a:gd name="T42" fmla="*/ 3124 w 20000"/>
                    <a:gd name="T43" fmla="*/ 13405 h 20000"/>
                    <a:gd name="T44" fmla="*/ 4252 w 20000"/>
                    <a:gd name="T45" fmla="*/ 13135 h 20000"/>
                    <a:gd name="T46" fmla="*/ 4685 w 20000"/>
                    <a:gd name="T47" fmla="*/ 12703 h 20000"/>
                    <a:gd name="T48" fmla="*/ 5380 w 20000"/>
                    <a:gd name="T49" fmla="*/ 12297 h 20000"/>
                    <a:gd name="T50" fmla="*/ 6725 w 20000"/>
                    <a:gd name="T51" fmla="*/ 10595 h 20000"/>
                    <a:gd name="T52" fmla="*/ 7809 w 20000"/>
                    <a:gd name="T53" fmla="*/ 9757 h 20000"/>
                    <a:gd name="T54" fmla="*/ 8243 w 20000"/>
                    <a:gd name="T55" fmla="*/ 9378 h 20000"/>
                    <a:gd name="T56" fmla="*/ 7158 w 20000"/>
                    <a:gd name="T57" fmla="*/ 8216 h 20000"/>
                    <a:gd name="T58" fmla="*/ 6030 w 20000"/>
                    <a:gd name="T59" fmla="*/ 7946 h 20000"/>
                    <a:gd name="T60" fmla="*/ 5380 w 20000"/>
                    <a:gd name="T61" fmla="*/ 7000 h 20000"/>
                    <a:gd name="T62" fmla="*/ 4946 w 20000"/>
                    <a:gd name="T63" fmla="*/ 5459 h 20000"/>
                    <a:gd name="T64" fmla="*/ 5380 w 20000"/>
                    <a:gd name="T65" fmla="*/ 5027 h 20000"/>
                    <a:gd name="T66" fmla="*/ 4685 w 20000"/>
                    <a:gd name="T67" fmla="*/ 3919 h 20000"/>
                    <a:gd name="T68" fmla="*/ 2473 w 20000"/>
                    <a:gd name="T69" fmla="*/ 3189 h 20000"/>
                    <a:gd name="T70" fmla="*/ 0 w 20000"/>
                    <a:gd name="T71" fmla="*/ 2081 h 20000"/>
                    <a:gd name="T72" fmla="*/ 607 w 20000"/>
                    <a:gd name="T73" fmla="*/ 2081 h 20000"/>
                    <a:gd name="T74" fmla="*/ 607 w 20000"/>
                    <a:gd name="T75" fmla="*/ 1649 h 20000"/>
                    <a:gd name="T76" fmla="*/ 2907 w 20000"/>
                    <a:gd name="T77" fmla="*/ 2514 h 20000"/>
                    <a:gd name="T78" fmla="*/ 4685 w 20000"/>
                    <a:gd name="T79" fmla="*/ 2514 h 20000"/>
                    <a:gd name="T80" fmla="*/ 5813 w 20000"/>
                    <a:gd name="T81" fmla="*/ 2514 h 20000"/>
                    <a:gd name="T82" fmla="*/ 6725 w 20000"/>
                    <a:gd name="T83" fmla="*/ 2784 h 20000"/>
                    <a:gd name="T84" fmla="*/ 7592 w 20000"/>
                    <a:gd name="T85" fmla="*/ 2351 h 20000"/>
                    <a:gd name="T86" fmla="*/ 7592 w 20000"/>
                    <a:gd name="T87" fmla="*/ 973 h 20000"/>
                    <a:gd name="T88" fmla="*/ 8937 w 20000"/>
                    <a:gd name="T89" fmla="*/ 270 h 20000"/>
                    <a:gd name="T90" fmla="*/ 10542 w 20000"/>
                    <a:gd name="T91" fmla="*/ 0 h 20000"/>
                    <a:gd name="T92" fmla="*/ 11887 w 20000"/>
                    <a:gd name="T93" fmla="*/ 541 h 20000"/>
                    <a:gd name="T94" fmla="*/ 12321 w 20000"/>
                    <a:gd name="T95" fmla="*/ 137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00" h="20000">
                      <a:moveTo>
                        <a:pt x="11887" y="2081"/>
                      </a:moveTo>
                      <a:lnTo>
                        <a:pt x="12321" y="2514"/>
                      </a:lnTo>
                      <a:lnTo>
                        <a:pt x="12581" y="3189"/>
                      </a:lnTo>
                      <a:lnTo>
                        <a:pt x="13666" y="3622"/>
                      </a:lnTo>
                      <a:lnTo>
                        <a:pt x="14360" y="4027"/>
                      </a:lnTo>
                      <a:lnTo>
                        <a:pt x="13666" y="5297"/>
                      </a:lnTo>
                      <a:lnTo>
                        <a:pt x="15879" y="7676"/>
                      </a:lnTo>
                      <a:lnTo>
                        <a:pt x="15445" y="9054"/>
                      </a:lnTo>
                      <a:lnTo>
                        <a:pt x="15445" y="9378"/>
                      </a:lnTo>
                      <a:lnTo>
                        <a:pt x="15445" y="9757"/>
                      </a:lnTo>
                      <a:lnTo>
                        <a:pt x="16139" y="9757"/>
                      </a:lnTo>
                      <a:lnTo>
                        <a:pt x="16139" y="10189"/>
                      </a:lnTo>
                      <a:lnTo>
                        <a:pt x="16139" y="10595"/>
                      </a:lnTo>
                      <a:lnTo>
                        <a:pt x="17050" y="10892"/>
                      </a:lnTo>
                      <a:lnTo>
                        <a:pt x="16573" y="12027"/>
                      </a:lnTo>
                      <a:lnTo>
                        <a:pt x="18178" y="12703"/>
                      </a:lnTo>
                      <a:lnTo>
                        <a:pt x="18829" y="12865"/>
                      </a:lnTo>
                      <a:lnTo>
                        <a:pt x="19957" y="13405"/>
                      </a:lnTo>
                      <a:lnTo>
                        <a:pt x="17744" y="15622"/>
                      </a:lnTo>
                      <a:lnTo>
                        <a:pt x="14100" y="18324"/>
                      </a:lnTo>
                      <a:lnTo>
                        <a:pt x="13449" y="18595"/>
                      </a:lnTo>
                      <a:lnTo>
                        <a:pt x="11410" y="18595"/>
                      </a:lnTo>
                      <a:lnTo>
                        <a:pt x="10108" y="19000"/>
                      </a:lnTo>
                      <a:lnTo>
                        <a:pt x="8503" y="19270"/>
                      </a:lnTo>
                      <a:lnTo>
                        <a:pt x="6464" y="19973"/>
                      </a:lnTo>
                      <a:lnTo>
                        <a:pt x="5380" y="19432"/>
                      </a:lnTo>
                      <a:lnTo>
                        <a:pt x="5380" y="19270"/>
                      </a:lnTo>
                      <a:lnTo>
                        <a:pt x="6030" y="19270"/>
                      </a:lnTo>
                      <a:lnTo>
                        <a:pt x="6030" y="18730"/>
                      </a:lnTo>
                      <a:lnTo>
                        <a:pt x="5813" y="19270"/>
                      </a:lnTo>
                      <a:lnTo>
                        <a:pt x="5380" y="19000"/>
                      </a:lnTo>
                      <a:lnTo>
                        <a:pt x="5380" y="18730"/>
                      </a:lnTo>
                      <a:lnTo>
                        <a:pt x="4685" y="18595"/>
                      </a:lnTo>
                      <a:lnTo>
                        <a:pt x="3774" y="18595"/>
                      </a:lnTo>
                      <a:lnTo>
                        <a:pt x="3557" y="18324"/>
                      </a:lnTo>
                      <a:lnTo>
                        <a:pt x="3124" y="17595"/>
                      </a:lnTo>
                      <a:lnTo>
                        <a:pt x="3557" y="17459"/>
                      </a:lnTo>
                      <a:lnTo>
                        <a:pt x="3124" y="16784"/>
                      </a:lnTo>
                      <a:lnTo>
                        <a:pt x="3557" y="16784"/>
                      </a:lnTo>
                      <a:lnTo>
                        <a:pt x="2907" y="15784"/>
                      </a:lnTo>
                      <a:lnTo>
                        <a:pt x="2473" y="14514"/>
                      </a:lnTo>
                      <a:lnTo>
                        <a:pt x="2473" y="14243"/>
                      </a:lnTo>
                      <a:lnTo>
                        <a:pt x="3124" y="13838"/>
                      </a:lnTo>
                      <a:lnTo>
                        <a:pt x="3124" y="13405"/>
                      </a:lnTo>
                      <a:lnTo>
                        <a:pt x="3557" y="13405"/>
                      </a:lnTo>
                      <a:lnTo>
                        <a:pt x="4252" y="13135"/>
                      </a:lnTo>
                      <a:lnTo>
                        <a:pt x="3774" y="12865"/>
                      </a:lnTo>
                      <a:lnTo>
                        <a:pt x="4685" y="12703"/>
                      </a:lnTo>
                      <a:lnTo>
                        <a:pt x="4685" y="12432"/>
                      </a:lnTo>
                      <a:lnTo>
                        <a:pt x="5380" y="12297"/>
                      </a:lnTo>
                      <a:lnTo>
                        <a:pt x="5813" y="11595"/>
                      </a:lnTo>
                      <a:lnTo>
                        <a:pt x="6725" y="10595"/>
                      </a:lnTo>
                      <a:lnTo>
                        <a:pt x="7158" y="10189"/>
                      </a:lnTo>
                      <a:lnTo>
                        <a:pt x="7809" y="9757"/>
                      </a:lnTo>
                      <a:lnTo>
                        <a:pt x="8503" y="9757"/>
                      </a:lnTo>
                      <a:lnTo>
                        <a:pt x="8243" y="9378"/>
                      </a:lnTo>
                      <a:lnTo>
                        <a:pt x="8243" y="8649"/>
                      </a:lnTo>
                      <a:lnTo>
                        <a:pt x="7158" y="8216"/>
                      </a:lnTo>
                      <a:lnTo>
                        <a:pt x="6725" y="7946"/>
                      </a:lnTo>
                      <a:lnTo>
                        <a:pt x="6030" y="7946"/>
                      </a:lnTo>
                      <a:lnTo>
                        <a:pt x="5813" y="7541"/>
                      </a:lnTo>
                      <a:lnTo>
                        <a:pt x="5380" y="7000"/>
                      </a:lnTo>
                      <a:lnTo>
                        <a:pt x="5813" y="5865"/>
                      </a:lnTo>
                      <a:lnTo>
                        <a:pt x="4946" y="5459"/>
                      </a:lnTo>
                      <a:lnTo>
                        <a:pt x="4946" y="5297"/>
                      </a:lnTo>
                      <a:lnTo>
                        <a:pt x="5380" y="5027"/>
                      </a:lnTo>
                      <a:lnTo>
                        <a:pt x="4685" y="4730"/>
                      </a:lnTo>
                      <a:lnTo>
                        <a:pt x="4685" y="3919"/>
                      </a:lnTo>
                      <a:lnTo>
                        <a:pt x="3557" y="3189"/>
                      </a:lnTo>
                      <a:lnTo>
                        <a:pt x="2473" y="3189"/>
                      </a:lnTo>
                      <a:lnTo>
                        <a:pt x="1128" y="2784"/>
                      </a:lnTo>
                      <a:lnTo>
                        <a:pt x="0" y="2081"/>
                      </a:lnTo>
                      <a:lnTo>
                        <a:pt x="0" y="1811"/>
                      </a:lnTo>
                      <a:lnTo>
                        <a:pt x="607" y="2081"/>
                      </a:lnTo>
                      <a:lnTo>
                        <a:pt x="174" y="1649"/>
                      </a:lnTo>
                      <a:lnTo>
                        <a:pt x="607" y="1649"/>
                      </a:lnTo>
                      <a:lnTo>
                        <a:pt x="1779" y="1811"/>
                      </a:lnTo>
                      <a:lnTo>
                        <a:pt x="2907" y="2514"/>
                      </a:lnTo>
                      <a:lnTo>
                        <a:pt x="3774" y="2514"/>
                      </a:lnTo>
                      <a:lnTo>
                        <a:pt x="4685" y="2514"/>
                      </a:lnTo>
                      <a:lnTo>
                        <a:pt x="4946" y="2351"/>
                      </a:lnTo>
                      <a:lnTo>
                        <a:pt x="5813" y="2514"/>
                      </a:lnTo>
                      <a:lnTo>
                        <a:pt x="6464" y="2784"/>
                      </a:lnTo>
                      <a:lnTo>
                        <a:pt x="6725" y="2784"/>
                      </a:lnTo>
                      <a:lnTo>
                        <a:pt x="6725" y="2351"/>
                      </a:lnTo>
                      <a:lnTo>
                        <a:pt x="7592" y="2351"/>
                      </a:lnTo>
                      <a:lnTo>
                        <a:pt x="7592" y="1649"/>
                      </a:lnTo>
                      <a:lnTo>
                        <a:pt x="7592" y="973"/>
                      </a:lnTo>
                      <a:lnTo>
                        <a:pt x="8243" y="270"/>
                      </a:lnTo>
                      <a:lnTo>
                        <a:pt x="8937" y="270"/>
                      </a:lnTo>
                      <a:lnTo>
                        <a:pt x="9414" y="270"/>
                      </a:lnTo>
                      <a:lnTo>
                        <a:pt x="10542" y="0"/>
                      </a:lnTo>
                      <a:lnTo>
                        <a:pt x="10759" y="270"/>
                      </a:lnTo>
                      <a:lnTo>
                        <a:pt x="11887" y="541"/>
                      </a:lnTo>
                      <a:lnTo>
                        <a:pt x="12581" y="973"/>
                      </a:lnTo>
                      <a:lnTo>
                        <a:pt x="12321" y="1378"/>
                      </a:lnTo>
                      <a:lnTo>
                        <a:pt x="11887" y="2081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2" name="Freeform 286">
                  <a:extLst>
                    <a:ext uri="{FF2B5EF4-FFF2-40B4-BE49-F238E27FC236}">
                      <a16:creationId xmlns:a16="http://schemas.microsoft.com/office/drawing/2014/main" id="{3F9770BE-ADC3-458F-EEB6-3EE91701A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3245" y="2445791"/>
                  <a:ext cx="26771" cy="43810"/>
                </a:xfrm>
                <a:custGeom>
                  <a:avLst/>
                  <a:gdLst>
                    <a:gd name="T0" fmla="*/ 11852 w 20000"/>
                    <a:gd name="T1" fmla="*/ 0 h 20000"/>
                    <a:gd name="T2" fmla="*/ 15926 w 20000"/>
                    <a:gd name="T3" fmla="*/ 0 h 20000"/>
                    <a:gd name="T4" fmla="*/ 15926 w 20000"/>
                    <a:gd name="T5" fmla="*/ 1348 h 20000"/>
                    <a:gd name="T6" fmla="*/ 15926 w 20000"/>
                    <a:gd name="T7" fmla="*/ 3596 h 20000"/>
                    <a:gd name="T8" fmla="*/ 19630 w 20000"/>
                    <a:gd name="T9" fmla="*/ 5843 h 20000"/>
                    <a:gd name="T10" fmla="*/ 19630 w 20000"/>
                    <a:gd name="T11" fmla="*/ 9213 h 20000"/>
                    <a:gd name="T12" fmla="*/ 19630 w 20000"/>
                    <a:gd name="T13" fmla="*/ 10562 h 20000"/>
                    <a:gd name="T14" fmla="*/ 15926 w 20000"/>
                    <a:gd name="T15" fmla="*/ 12809 h 20000"/>
                    <a:gd name="T16" fmla="*/ 15926 w 20000"/>
                    <a:gd name="T17" fmla="*/ 15056 h 20000"/>
                    <a:gd name="T18" fmla="*/ 15926 w 20000"/>
                    <a:gd name="T19" fmla="*/ 16180 h 20000"/>
                    <a:gd name="T20" fmla="*/ 11852 w 20000"/>
                    <a:gd name="T21" fmla="*/ 18427 h 20000"/>
                    <a:gd name="T22" fmla="*/ 11852 w 20000"/>
                    <a:gd name="T23" fmla="*/ 19775 h 20000"/>
                    <a:gd name="T24" fmla="*/ 10000 w 20000"/>
                    <a:gd name="T25" fmla="*/ 19775 h 20000"/>
                    <a:gd name="T26" fmla="*/ 5926 w 20000"/>
                    <a:gd name="T27" fmla="*/ 19775 h 20000"/>
                    <a:gd name="T28" fmla="*/ 4074 w 20000"/>
                    <a:gd name="T29" fmla="*/ 18427 h 20000"/>
                    <a:gd name="T30" fmla="*/ 5926 w 20000"/>
                    <a:gd name="T31" fmla="*/ 18427 h 20000"/>
                    <a:gd name="T32" fmla="*/ 5926 w 20000"/>
                    <a:gd name="T33" fmla="*/ 16180 h 20000"/>
                    <a:gd name="T34" fmla="*/ 4074 w 20000"/>
                    <a:gd name="T35" fmla="*/ 16180 h 20000"/>
                    <a:gd name="T36" fmla="*/ 4074 w 20000"/>
                    <a:gd name="T37" fmla="*/ 15056 h 20000"/>
                    <a:gd name="T38" fmla="*/ 0 w 20000"/>
                    <a:gd name="T39" fmla="*/ 15056 h 20000"/>
                    <a:gd name="T40" fmla="*/ 4074 w 20000"/>
                    <a:gd name="T41" fmla="*/ 12809 h 20000"/>
                    <a:gd name="T42" fmla="*/ 4074 w 20000"/>
                    <a:gd name="T43" fmla="*/ 10562 h 20000"/>
                    <a:gd name="T44" fmla="*/ 0 w 20000"/>
                    <a:gd name="T45" fmla="*/ 10562 h 20000"/>
                    <a:gd name="T46" fmla="*/ 0 w 20000"/>
                    <a:gd name="T47" fmla="*/ 9213 h 20000"/>
                    <a:gd name="T48" fmla="*/ 4074 w 20000"/>
                    <a:gd name="T49" fmla="*/ 9213 h 20000"/>
                    <a:gd name="T50" fmla="*/ 0 w 20000"/>
                    <a:gd name="T51" fmla="*/ 6966 h 20000"/>
                    <a:gd name="T52" fmla="*/ 4074 w 20000"/>
                    <a:gd name="T53" fmla="*/ 6966 h 20000"/>
                    <a:gd name="T54" fmla="*/ 4074 w 20000"/>
                    <a:gd name="T55" fmla="*/ 5843 h 20000"/>
                    <a:gd name="T56" fmla="*/ 5926 w 20000"/>
                    <a:gd name="T57" fmla="*/ 3596 h 20000"/>
                    <a:gd name="T58" fmla="*/ 10000 w 20000"/>
                    <a:gd name="T59" fmla="*/ 3596 h 20000"/>
                    <a:gd name="T60" fmla="*/ 11852 w 20000"/>
                    <a:gd name="T61" fmla="*/ 3596 h 20000"/>
                    <a:gd name="T62" fmla="*/ 11852 w 20000"/>
                    <a:gd name="T63" fmla="*/ 1348 h 20000"/>
                    <a:gd name="T64" fmla="*/ 11852 w 20000"/>
                    <a:gd name="T65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000" h="20000">
                      <a:moveTo>
                        <a:pt x="11852" y="0"/>
                      </a:moveTo>
                      <a:lnTo>
                        <a:pt x="15926" y="0"/>
                      </a:lnTo>
                      <a:lnTo>
                        <a:pt x="15926" y="1348"/>
                      </a:lnTo>
                      <a:lnTo>
                        <a:pt x="15926" y="3596"/>
                      </a:lnTo>
                      <a:lnTo>
                        <a:pt x="19630" y="5843"/>
                      </a:lnTo>
                      <a:lnTo>
                        <a:pt x="19630" y="9213"/>
                      </a:lnTo>
                      <a:lnTo>
                        <a:pt x="19630" y="10562"/>
                      </a:lnTo>
                      <a:lnTo>
                        <a:pt x="15926" y="12809"/>
                      </a:lnTo>
                      <a:lnTo>
                        <a:pt x="15926" y="15056"/>
                      </a:lnTo>
                      <a:lnTo>
                        <a:pt x="15926" y="16180"/>
                      </a:lnTo>
                      <a:lnTo>
                        <a:pt x="11852" y="18427"/>
                      </a:lnTo>
                      <a:lnTo>
                        <a:pt x="11852" y="19775"/>
                      </a:lnTo>
                      <a:lnTo>
                        <a:pt x="10000" y="19775"/>
                      </a:lnTo>
                      <a:lnTo>
                        <a:pt x="5926" y="19775"/>
                      </a:lnTo>
                      <a:lnTo>
                        <a:pt x="4074" y="18427"/>
                      </a:lnTo>
                      <a:lnTo>
                        <a:pt x="5926" y="18427"/>
                      </a:lnTo>
                      <a:lnTo>
                        <a:pt x="5926" y="16180"/>
                      </a:lnTo>
                      <a:lnTo>
                        <a:pt x="4074" y="16180"/>
                      </a:lnTo>
                      <a:lnTo>
                        <a:pt x="4074" y="15056"/>
                      </a:lnTo>
                      <a:lnTo>
                        <a:pt x="0" y="15056"/>
                      </a:lnTo>
                      <a:lnTo>
                        <a:pt x="4074" y="12809"/>
                      </a:lnTo>
                      <a:lnTo>
                        <a:pt x="4074" y="10562"/>
                      </a:lnTo>
                      <a:lnTo>
                        <a:pt x="0" y="10562"/>
                      </a:lnTo>
                      <a:lnTo>
                        <a:pt x="0" y="9213"/>
                      </a:lnTo>
                      <a:lnTo>
                        <a:pt x="4074" y="9213"/>
                      </a:lnTo>
                      <a:lnTo>
                        <a:pt x="0" y="6966"/>
                      </a:lnTo>
                      <a:lnTo>
                        <a:pt x="4074" y="6966"/>
                      </a:lnTo>
                      <a:lnTo>
                        <a:pt x="4074" y="5843"/>
                      </a:lnTo>
                      <a:lnTo>
                        <a:pt x="5926" y="3596"/>
                      </a:lnTo>
                      <a:lnTo>
                        <a:pt x="10000" y="3596"/>
                      </a:lnTo>
                      <a:lnTo>
                        <a:pt x="11852" y="3596"/>
                      </a:lnTo>
                      <a:lnTo>
                        <a:pt x="11852" y="1348"/>
                      </a:lnTo>
                      <a:lnTo>
                        <a:pt x="11852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3" name="Freeform 285">
                  <a:extLst>
                    <a:ext uri="{FF2B5EF4-FFF2-40B4-BE49-F238E27FC236}">
                      <a16:creationId xmlns:a16="http://schemas.microsoft.com/office/drawing/2014/main" id="{BACFEEBE-3EAB-F1A2-7468-33E2BC6BE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619" y="1990671"/>
                  <a:ext cx="152113" cy="265283"/>
                </a:xfrm>
                <a:custGeom>
                  <a:avLst/>
                  <a:gdLst>
                    <a:gd name="T0" fmla="*/ 641 w 20000"/>
                    <a:gd name="T1" fmla="*/ 19596 h 20000"/>
                    <a:gd name="T2" fmla="*/ 3974 w 20000"/>
                    <a:gd name="T3" fmla="*/ 17647 h 20000"/>
                    <a:gd name="T4" fmla="*/ 6987 w 20000"/>
                    <a:gd name="T5" fmla="*/ 17500 h 20000"/>
                    <a:gd name="T6" fmla="*/ 6667 w 20000"/>
                    <a:gd name="T7" fmla="*/ 16912 h 20000"/>
                    <a:gd name="T8" fmla="*/ 3974 w 20000"/>
                    <a:gd name="T9" fmla="*/ 16140 h 20000"/>
                    <a:gd name="T10" fmla="*/ 2372 w 20000"/>
                    <a:gd name="T11" fmla="*/ 15993 h 20000"/>
                    <a:gd name="T12" fmla="*/ 5000 w 20000"/>
                    <a:gd name="T13" fmla="*/ 13676 h 20000"/>
                    <a:gd name="T14" fmla="*/ 3333 w 20000"/>
                    <a:gd name="T15" fmla="*/ 13676 h 20000"/>
                    <a:gd name="T16" fmla="*/ 6026 w 20000"/>
                    <a:gd name="T17" fmla="*/ 12904 h 20000"/>
                    <a:gd name="T18" fmla="*/ 7628 w 20000"/>
                    <a:gd name="T19" fmla="*/ 12169 h 20000"/>
                    <a:gd name="T20" fmla="*/ 7628 w 20000"/>
                    <a:gd name="T21" fmla="*/ 11029 h 20000"/>
                    <a:gd name="T22" fmla="*/ 6667 w 20000"/>
                    <a:gd name="T23" fmla="*/ 9669 h 20000"/>
                    <a:gd name="T24" fmla="*/ 7628 w 20000"/>
                    <a:gd name="T25" fmla="*/ 8934 h 20000"/>
                    <a:gd name="T26" fmla="*/ 5000 w 20000"/>
                    <a:gd name="T27" fmla="*/ 9081 h 20000"/>
                    <a:gd name="T28" fmla="*/ 2372 w 20000"/>
                    <a:gd name="T29" fmla="*/ 9081 h 20000"/>
                    <a:gd name="T30" fmla="*/ 3333 w 20000"/>
                    <a:gd name="T31" fmla="*/ 7206 h 20000"/>
                    <a:gd name="T32" fmla="*/ 1667 w 20000"/>
                    <a:gd name="T33" fmla="*/ 6654 h 20000"/>
                    <a:gd name="T34" fmla="*/ 1026 w 20000"/>
                    <a:gd name="T35" fmla="*/ 7022 h 20000"/>
                    <a:gd name="T36" fmla="*/ 2372 w 20000"/>
                    <a:gd name="T37" fmla="*/ 4926 h 20000"/>
                    <a:gd name="T38" fmla="*/ 0 w 20000"/>
                    <a:gd name="T39" fmla="*/ 4559 h 20000"/>
                    <a:gd name="T40" fmla="*/ 1667 w 20000"/>
                    <a:gd name="T41" fmla="*/ 3235 h 20000"/>
                    <a:gd name="T42" fmla="*/ 1026 w 20000"/>
                    <a:gd name="T43" fmla="*/ 2096 h 20000"/>
                    <a:gd name="T44" fmla="*/ 2372 w 20000"/>
                    <a:gd name="T45" fmla="*/ 1103 h 20000"/>
                    <a:gd name="T46" fmla="*/ 3333 w 20000"/>
                    <a:gd name="T47" fmla="*/ 0 h 20000"/>
                    <a:gd name="T48" fmla="*/ 7628 w 20000"/>
                    <a:gd name="T49" fmla="*/ 0 h 20000"/>
                    <a:gd name="T50" fmla="*/ 5256 w 20000"/>
                    <a:gd name="T51" fmla="*/ 1691 h 20000"/>
                    <a:gd name="T52" fmla="*/ 5000 w 20000"/>
                    <a:gd name="T53" fmla="*/ 2647 h 20000"/>
                    <a:gd name="T54" fmla="*/ 10256 w 20000"/>
                    <a:gd name="T55" fmla="*/ 2463 h 20000"/>
                    <a:gd name="T56" fmla="*/ 9615 w 20000"/>
                    <a:gd name="T57" fmla="*/ 3971 h 20000"/>
                    <a:gd name="T58" fmla="*/ 8654 w 20000"/>
                    <a:gd name="T59" fmla="*/ 5699 h 20000"/>
                    <a:gd name="T60" fmla="*/ 6667 w 20000"/>
                    <a:gd name="T61" fmla="*/ 6434 h 20000"/>
                    <a:gd name="T62" fmla="*/ 11282 w 20000"/>
                    <a:gd name="T63" fmla="*/ 7978 h 20000"/>
                    <a:gd name="T64" fmla="*/ 14936 w 20000"/>
                    <a:gd name="T65" fmla="*/ 10662 h 20000"/>
                    <a:gd name="T66" fmla="*/ 14936 w 20000"/>
                    <a:gd name="T67" fmla="*/ 11985 h 20000"/>
                    <a:gd name="T68" fmla="*/ 15577 w 20000"/>
                    <a:gd name="T69" fmla="*/ 13493 h 20000"/>
                    <a:gd name="T70" fmla="*/ 16603 w 20000"/>
                    <a:gd name="T71" fmla="*/ 13676 h 20000"/>
                    <a:gd name="T72" fmla="*/ 19936 w 20000"/>
                    <a:gd name="T73" fmla="*/ 14412 h 20000"/>
                    <a:gd name="T74" fmla="*/ 17949 w 20000"/>
                    <a:gd name="T75" fmla="*/ 16140 h 20000"/>
                    <a:gd name="T76" fmla="*/ 16603 w 20000"/>
                    <a:gd name="T77" fmla="*/ 16912 h 20000"/>
                    <a:gd name="T78" fmla="*/ 17949 w 20000"/>
                    <a:gd name="T79" fmla="*/ 18088 h 20000"/>
                    <a:gd name="T80" fmla="*/ 13910 w 20000"/>
                    <a:gd name="T81" fmla="*/ 18088 h 20000"/>
                    <a:gd name="T82" fmla="*/ 10256 w 20000"/>
                    <a:gd name="T83" fmla="*/ 18456 h 20000"/>
                    <a:gd name="T84" fmla="*/ 6667 w 20000"/>
                    <a:gd name="T85" fmla="*/ 18640 h 20000"/>
                    <a:gd name="T86" fmla="*/ 4359 w 20000"/>
                    <a:gd name="T87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000" h="20000">
                      <a:moveTo>
                        <a:pt x="1667" y="19963"/>
                      </a:moveTo>
                      <a:lnTo>
                        <a:pt x="641" y="19596"/>
                      </a:lnTo>
                      <a:lnTo>
                        <a:pt x="2372" y="19007"/>
                      </a:lnTo>
                      <a:lnTo>
                        <a:pt x="3974" y="17647"/>
                      </a:lnTo>
                      <a:lnTo>
                        <a:pt x="5000" y="17500"/>
                      </a:lnTo>
                      <a:lnTo>
                        <a:pt x="6987" y="17500"/>
                      </a:lnTo>
                      <a:lnTo>
                        <a:pt x="8013" y="16544"/>
                      </a:lnTo>
                      <a:lnTo>
                        <a:pt x="6667" y="16912"/>
                      </a:lnTo>
                      <a:lnTo>
                        <a:pt x="4359" y="16544"/>
                      </a:lnTo>
                      <a:lnTo>
                        <a:pt x="3974" y="16140"/>
                      </a:lnTo>
                      <a:lnTo>
                        <a:pt x="2628" y="16544"/>
                      </a:lnTo>
                      <a:lnTo>
                        <a:pt x="2372" y="15993"/>
                      </a:lnTo>
                      <a:lnTo>
                        <a:pt x="5000" y="14632"/>
                      </a:lnTo>
                      <a:lnTo>
                        <a:pt x="5000" y="13676"/>
                      </a:lnTo>
                      <a:lnTo>
                        <a:pt x="3974" y="13676"/>
                      </a:lnTo>
                      <a:lnTo>
                        <a:pt x="3333" y="13676"/>
                      </a:lnTo>
                      <a:lnTo>
                        <a:pt x="3974" y="13493"/>
                      </a:lnTo>
                      <a:lnTo>
                        <a:pt x="6026" y="12904"/>
                      </a:lnTo>
                      <a:lnTo>
                        <a:pt x="8013" y="12904"/>
                      </a:lnTo>
                      <a:lnTo>
                        <a:pt x="7628" y="12169"/>
                      </a:lnTo>
                      <a:lnTo>
                        <a:pt x="7628" y="11397"/>
                      </a:lnTo>
                      <a:lnTo>
                        <a:pt x="7628" y="11029"/>
                      </a:lnTo>
                      <a:lnTo>
                        <a:pt x="6987" y="11029"/>
                      </a:lnTo>
                      <a:lnTo>
                        <a:pt x="6667" y="9669"/>
                      </a:lnTo>
                      <a:lnTo>
                        <a:pt x="6667" y="9522"/>
                      </a:lnTo>
                      <a:lnTo>
                        <a:pt x="7628" y="8934"/>
                      </a:lnTo>
                      <a:lnTo>
                        <a:pt x="6667" y="8934"/>
                      </a:lnTo>
                      <a:lnTo>
                        <a:pt x="5000" y="9081"/>
                      </a:lnTo>
                      <a:lnTo>
                        <a:pt x="3333" y="9522"/>
                      </a:lnTo>
                      <a:lnTo>
                        <a:pt x="2372" y="9081"/>
                      </a:lnTo>
                      <a:lnTo>
                        <a:pt x="3333" y="7574"/>
                      </a:lnTo>
                      <a:lnTo>
                        <a:pt x="3333" y="7206"/>
                      </a:lnTo>
                      <a:lnTo>
                        <a:pt x="3333" y="6654"/>
                      </a:lnTo>
                      <a:lnTo>
                        <a:pt x="1667" y="6654"/>
                      </a:lnTo>
                      <a:lnTo>
                        <a:pt x="1026" y="7978"/>
                      </a:lnTo>
                      <a:lnTo>
                        <a:pt x="1026" y="7022"/>
                      </a:lnTo>
                      <a:lnTo>
                        <a:pt x="1026" y="5699"/>
                      </a:lnTo>
                      <a:lnTo>
                        <a:pt x="2372" y="4926"/>
                      </a:lnTo>
                      <a:lnTo>
                        <a:pt x="1026" y="5110"/>
                      </a:lnTo>
                      <a:lnTo>
                        <a:pt x="0" y="4559"/>
                      </a:lnTo>
                      <a:lnTo>
                        <a:pt x="1026" y="3971"/>
                      </a:lnTo>
                      <a:lnTo>
                        <a:pt x="1667" y="3235"/>
                      </a:lnTo>
                      <a:lnTo>
                        <a:pt x="641" y="3015"/>
                      </a:lnTo>
                      <a:lnTo>
                        <a:pt x="1026" y="2096"/>
                      </a:lnTo>
                      <a:lnTo>
                        <a:pt x="2372" y="1691"/>
                      </a:lnTo>
                      <a:lnTo>
                        <a:pt x="2372" y="1103"/>
                      </a:lnTo>
                      <a:lnTo>
                        <a:pt x="2628" y="1103"/>
                      </a:lnTo>
                      <a:lnTo>
                        <a:pt x="3333" y="0"/>
                      </a:lnTo>
                      <a:lnTo>
                        <a:pt x="5256" y="147"/>
                      </a:lnTo>
                      <a:lnTo>
                        <a:pt x="7628" y="0"/>
                      </a:lnTo>
                      <a:lnTo>
                        <a:pt x="7628" y="956"/>
                      </a:lnTo>
                      <a:lnTo>
                        <a:pt x="5256" y="1691"/>
                      </a:lnTo>
                      <a:lnTo>
                        <a:pt x="5256" y="2096"/>
                      </a:lnTo>
                      <a:lnTo>
                        <a:pt x="5000" y="2647"/>
                      </a:lnTo>
                      <a:lnTo>
                        <a:pt x="6667" y="2463"/>
                      </a:lnTo>
                      <a:lnTo>
                        <a:pt x="10256" y="2463"/>
                      </a:lnTo>
                      <a:lnTo>
                        <a:pt x="10897" y="3015"/>
                      </a:lnTo>
                      <a:lnTo>
                        <a:pt x="9615" y="3971"/>
                      </a:lnTo>
                      <a:lnTo>
                        <a:pt x="8013" y="5478"/>
                      </a:lnTo>
                      <a:lnTo>
                        <a:pt x="8654" y="5699"/>
                      </a:lnTo>
                      <a:lnTo>
                        <a:pt x="7628" y="6066"/>
                      </a:lnTo>
                      <a:lnTo>
                        <a:pt x="6667" y="6434"/>
                      </a:lnTo>
                      <a:lnTo>
                        <a:pt x="8654" y="6434"/>
                      </a:lnTo>
                      <a:lnTo>
                        <a:pt x="11282" y="7978"/>
                      </a:lnTo>
                      <a:lnTo>
                        <a:pt x="12949" y="9669"/>
                      </a:lnTo>
                      <a:lnTo>
                        <a:pt x="14936" y="10662"/>
                      </a:lnTo>
                      <a:lnTo>
                        <a:pt x="15577" y="11985"/>
                      </a:lnTo>
                      <a:lnTo>
                        <a:pt x="14936" y="11985"/>
                      </a:lnTo>
                      <a:lnTo>
                        <a:pt x="16282" y="13125"/>
                      </a:lnTo>
                      <a:lnTo>
                        <a:pt x="15577" y="13493"/>
                      </a:lnTo>
                      <a:lnTo>
                        <a:pt x="16282" y="14044"/>
                      </a:lnTo>
                      <a:lnTo>
                        <a:pt x="16603" y="13676"/>
                      </a:lnTo>
                      <a:lnTo>
                        <a:pt x="17949" y="13493"/>
                      </a:lnTo>
                      <a:lnTo>
                        <a:pt x="19936" y="14412"/>
                      </a:lnTo>
                      <a:lnTo>
                        <a:pt x="18910" y="15993"/>
                      </a:lnTo>
                      <a:lnTo>
                        <a:pt x="17949" y="16140"/>
                      </a:lnTo>
                      <a:lnTo>
                        <a:pt x="17308" y="16544"/>
                      </a:lnTo>
                      <a:lnTo>
                        <a:pt x="16603" y="16912"/>
                      </a:lnTo>
                      <a:lnTo>
                        <a:pt x="18910" y="17096"/>
                      </a:lnTo>
                      <a:lnTo>
                        <a:pt x="17949" y="18088"/>
                      </a:lnTo>
                      <a:lnTo>
                        <a:pt x="16282" y="18456"/>
                      </a:lnTo>
                      <a:lnTo>
                        <a:pt x="13910" y="18088"/>
                      </a:lnTo>
                      <a:lnTo>
                        <a:pt x="12949" y="18088"/>
                      </a:lnTo>
                      <a:lnTo>
                        <a:pt x="10256" y="18456"/>
                      </a:lnTo>
                      <a:lnTo>
                        <a:pt x="8013" y="18456"/>
                      </a:lnTo>
                      <a:lnTo>
                        <a:pt x="6667" y="18640"/>
                      </a:lnTo>
                      <a:lnTo>
                        <a:pt x="5256" y="19375"/>
                      </a:lnTo>
                      <a:lnTo>
                        <a:pt x="4359" y="19375"/>
                      </a:lnTo>
                      <a:lnTo>
                        <a:pt x="1667" y="19963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4" name="Freeform 281">
                  <a:extLst>
                    <a:ext uri="{FF2B5EF4-FFF2-40B4-BE49-F238E27FC236}">
                      <a16:creationId xmlns:a16="http://schemas.microsoft.com/office/drawing/2014/main" id="{7AAD81AB-E4AD-54D4-5D70-4E4463E25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802" y="1924958"/>
                  <a:ext cx="13386" cy="25555"/>
                </a:xfrm>
                <a:custGeom>
                  <a:avLst/>
                  <a:gdLst>
                    <a:gd name="T0" fmla="*/ 7407 w 20000"/>
                    <a:gd name="T1" fmla="*/ 19615 h 20000"/>
                    <a:gd name="T2" fmla="*/ 7407 w 20000"/>
                    <a:gd name="T3" fmla="*/ 11923 h 20000"/>
                    <a:gd name="T4" fmla="*/ 0 w 20000"/>
                    <a:gd name="T5" fmla="*/ 9615 h 20000"/>
                    <a:gd name="T6" fmla="*/ 7407 w 20000"/>
                    <a:gd name="T7" fmla="*/ 9615 h 20000"/>
                    <a:gd name="T8" fmla="*/ 0 w 20000"/>
                    <a:gd name="T9" fmla="*/ 2308 h 20000"/>
                    <a:gd name="T10" fmla="*/ 11852 w 20000"/>
                    <a:gd name="T11" fmla="*/ 0 h 20000"/>
                    <a:gd name="T12" fmla="*/ 11852 w 20000"/>
                    <a:gd name="T13" fmla="*/ 5769 h 20000"/>
                    <a:gd name="T14" fmla="*/ 19259 w 20000"/>
                    <a:gd name="T15" fmla="*/ 11923 h 20000"/>
                    <a:gd name="T16" fmla="*/ 7407 w 20000"/>
                    <a:gd name="T17" fmla="*/ 1961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7407" y="19615"/>
                      </a:moveTo>
                      <a:lnTo>
                        <a:pt x="7407" y="11923"/>
                      </a:lnTo>
                      <a:lnTo>
                        <a:pt x="0" y="9615"/>
                      </a:lnTo>
                      <a:lnTo>
                        <a:pt x="7407" y="9615"/>
                      </a:lnTo>
                      <a:lnTo>
                        <a:pt x="0" y="2308"/>
                      </a:lnTo>
                      <a:lnTo>
                        <a:pt x="11852" y="0"/>
                      </a:lnTo>
                      <a:lnTo>
                        <a:pt x="11852" y="5769"/>
                      </a:lnTo>
                      <a:lnTo>
                        <a:pt x="19259" y="11923"/>
                      </a:lnTo>
                      <a:lnTo>
                        <a:pt x="7407" y="19615"/>
                      </a:lnTo>
                      <a:close/>
                    </a:path>
                  </a:pathLst>
                </a:custGeom>
                <a:solidFill>
                  <a:srgbClr val="000000">
                    <a:lumMod val="20000"/>
                    <a:lumOff val="80000"/>
                  </a:srgbClr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5" name="Freeform 280">
                  <a:extLst>
                    <a:ext uri="{FF2B5EF4-FFF2-40B4-BE49-F238E27FC236}">
                      <a16:creationId xmlns:a16="http://schemas.microsoft.com/office/drawing/2014/main" id="{42F11D51-A3EA-B55E-17E3-29F49C7B1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798" y="1866547"/>
                  <a:ext cx="13385" cy="13387"/>
                </a:xfrm>
                <a:custGeom>
                  <a:avLst/>
                  <a:gdLst>
                    <a:gd name="T0" fmla="*/ 11852 w 20000"/>
                    <a:gd name="T1" fmla="*/ 19259 h 20000"/>
                    <a:gd name="T2" fmla="*/ 0 w 20000"/>
                    <a:gd name="T3" fmla="*/ 7407 h 20000"/>
                    <a:gd name="T4" fmla="*/ 4444 w 20000"/>
                    <a:gd name="T5" fmla="*/ 0 h 20000"/>
                    <a:gd name="T6" fmla="*/ 19259 w 20000"/>
                    <a:gd name="T7" fmla="*/ 11852 h 20000"/>
                    <a:gd name="T8" fmla="*/ 11852 w 20000"/>
                    <a:gd name="T9" fmla="*/ 192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1852" y="19259"/>
                      </a:moveTo>
                      <a:lnTo>
                        <a:pt x="0" y="7407"/>
                      </a:lnTo>
                      <a:lnTo>
                        <a:pt x="4444" y="0"/>
                      </a:lnTo>
                      <a:lnTo>
                        <a:pt x="19259" y="11852"/>
                      </a:lnTo>
                      <a:lnTo>
                        <a:pt x="11852" y="19259"/>
                      </a:lnTo>
                      <a:close/>
                    </a:path>
                  </a:pathLst>
                </a:custGeom>
                <a:solidFill>
                  <a:srgbClr val="000000">
                    <a:lumMod val="20000"/>
                    <a:lumOff val="80000"/>
                  </a:srgbClr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6" name="Freeform 279">
                  <a:extLst>
                    <a:ext uri="{FF2B5EF4-FFF2-40B4-BE49-F238E27FC236}">
                      <a16:creationId xmlns:a16="http://schemas.microsoft.com/office/drawing/2014/main" id="{D3A4EEFD-588C-06CE-09DB-9131FB70D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7162" y="1972417"/>
                  <a:ext cx="13386" cy="8518"/>
                </a:xfrm>
                <a:custGeom>
                  <a:avLst/>
                  <a:gdLst>
                    <a:gd name="T0" fmla="*/ 19259 w 20000"/>
                    <a:gd name="T1" fmla="*/ 18824 h 20000"/>
                    <a:gd name="T2" fmla="*/ 0 w 20000"/>
                    <a:gd name="T3" fmla="*/ 18824 h 20000"/>
                    <a:gd name="T4" fmla="*/ 0 w 20000"/>
                    <a:gd name="T5" fmla="*/ 0 h 20000"/>
                    <a:gd name="T6" fmla="*/ 7407 w 20000"/>
                    <a:gd name="T7" fmla="*/ 11765 h 20000"/>
                    <a:gd name="T8" fmla="*/ 19259 w 20000"/>
                    <a:gd name="T9" fmla="*/ 11765 h 20000"/>
                    <a:gd name="T10" fmla="*/ 19259 w 20000"/>
                    <a:gd name="T11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9259" y="18824"/>
                      </a:moveTo>
                      <a:lnTo>
                        <a:pt x="0" y="18824"/>
                      </a:lnTo>
                      <a:lnTo>
                        <a:pt x="0" y="0"/>
                      </a:lnTo>
                      <a:lnTo>
                        <a:pt x="7407" y="11765"/>
                      </a:lnTo>
                      <a:lnTo>
                        <a:pt x="19259" y="11765"/>
                      </a:lnTo>
                      <a:lnTo>
                        <a:pt x="19259" y="1882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7" name="Freeform 274">
                  <a:extLst>
                    <a:ext uri="{FF2B5EF4-FFF2-40B4-BE49-F238E27FC236}">
                      <a16:creationId xmlns:a16="http://schemas.microsoft.com/office/drawing/2014/main" id="{EBDAE19A-328B-497F-675C-26AE8E05C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5516" y="2335054"/>
                  <a:ext cx="242164" cy="244596"/>
                </a:xfrm>
                <a:custGeom>
                  <a:avLst/>
                  <a:gdLst>
                    <a:gd name="T0" fmla="*/ 7470 w 20000"/>
                    <a:gd name="T1" fmla="*/ 636 h 20000"/>
                    <a:gd name="T2" fmla="*/ 8514 w 20000"/>
                    <a:gd name="T3" fmla="*/ 0 h 20000"/>
                    <a:gd name="T4" fmla="*/ 10161 w 20000"/>
                    <a:gd name="T5" fmla="*/ 636 h 20000"/>
                    <a:gd name="T6" fmla="*/ 11406 w 20000"/>
                    <a:gd name="T7" fmla="*/ 1431 h 20000"/>
                    <a:gd name="T8" fmla="*/ 12249 w 20000"/>
                    <a:gd name="T9" fmla="*/ 2664 h 20000"/>
                    <a:gd name="T10" fmla="*/ 12249 w 20000"/>
                    <a:gd name="T11" fmla="*/ 3698 h 20000"/>
                    <a:gd name="T12" fmla="*/ 11245 w 20000"/>
                    <a:gd name="T13" fmla="*/ 3062 h 20000"/>
                    <a:gd name="T14" fmla="*/ 10602 w 20000"/>
                    <a:gd name="T15" fmla="*/ 3300 h 20000"/>
                    <a:gd name="T16" fmla="*/ 9116 w 20000"/>
                    <a:gd name="T17" fmla="*/ 3897 h 20000"/>
                    <a:gd name="T18" fmla="*/ 9116 w 20000"/>
                    <a:gd name="T19" fmla="*/ 4930 h 20000"/>
                    <a:gd name="T20" fmla="*/ 11406 w 20000"/>
                    <a:gd name="T21" fmla="*/ 8032 h 20000"/>
                    <a:gd name="T22" fmla="*/ 14940 w 20000"/>
                    <a:gd name="T23" fmla="*/ 11292 h 20000"/>
                    <a:gd name="T24" fmla="*/ 15783 w 20000"/>
                    <a:gd name="T25" fmla="*/ 11690 h 20000"/>
                    <a:gd name="T26" fmla="*/ 15582 w 20000"/>
                    <a:gd name="T27" fmla="*/ 12326 h 20000"/>
                    <a:gd name="T28" fmla="*/ 18474 w 20000"/>
                    <a:gd name="T29" fmla="*/ 13559 h 20000"/>
                    <a:gd name="T30" fmla="*/ 19960 w 20000"/>
                    <a:gd name="T31" fmla="*/ 15626 h 20000"/>
                    <a:gd name="T32" fmla="*/ 18876 w 20000"/>
                    <a:gd name="T33" fmla="*/ 15229 h 20000"/>
                    <a:gd name="T34" fmla="*/ 17430 w 20000"/>
                    <a:gd name="T35" fmla="*/ 14394 h 20000"/>
                    <a:gd name="T36" fmla="*/ 16586 w 20000"/>
                    <a:gd name="T37" fmla="*/ 16064 h 20000"/>
                    <a:gd name="T38" fmla="*/ 17430 w 20000"/>
                    <a:gd name="T39" fmla="*/ 16223 h 20000"/>
                    <a:gd name="T40" fmla="*/ 16827 w 20000"/>
                    <a:gd name="T41" fmla="*/ 17853 h 20000"/>
                    <a:gd name="T42" fmla="*/ 16185 w 20000"/>
                    <a:gd name="T43" fmla="*/ 19563 h 20000"/>
                    <a:gd name="T44" fmla="*/ 15582 w 20000"/>
                    <a:gd name="T45" fmla="*/ 19324 h 20000"/>
                    <a:gd name="T46" fmla="*/ 15783 w 20000"/>
                    <a:gd name="T47" fmla="*/ 18330 h 20000"/>
                    <a:gd name="T48" fmla="*/ 15181 w 20000"/>
                    <a:gd name="T49" fmla="*/ 15229 h 20000"/>
                    <a:gd name="T50" fmla="*/ 14137 w 20000"/>
                    <a:gd name="T51" fmla="*/ 14990 h 20000"/>
                    <a:gd name="T52" fmla="*/ 13896 w 20000"/>
                    <a:gd name="T53" fmla="*/ 13956 h 20000"/>
                    <a:gd name="T54" fmla="*/ 12892 w 20000"/>
                    <a:gd name="T55" fmla="*/ 13559 h 20000"/>
                    <a:gd name="T56" fmla="*/ 12249 w 20000"/>
                    <a:gd name="T57" fmla="*/ 13360 h 20000"/>
                    <a:gd name="T58" fmla="*/ 10763 w 20000"/>
                    <a:gd name="T59" fmla="*/ 12565 h 20000"/>
                    <a:gd name="T60" fmla="*/ 8715 w 20000"/>
                    <a:gd name="T61" fmla="*/ 10895 h 20000"/>
                    <a:gd name="T62" fmla="*/ 7470 w 20000"/>
                    <a:gd name="T63" fmla="*/ 9662 h 20000"/>
                    <a:gd name="T64" fmla="*/ 6225 w 20000"/>
                    <a:gd name="T65" fmla="*/ 9264 h 20000"/>
                    <a:gd name="T66" fmla="*/ 6225 w 20000"/>
                    <a:gd name="T67" fmla="*/ 8191 h 20000"/>
                    <a:gd name="T68" fmla="*/ 5382 w 20000"/>
                    <a:gd name="T69" fmla="*/ 6561 h 20000"/>
                    <a:gd name="T70" fmla="*/ 3534 w 20000"/>
                    <a:gd name="T71" fmla="*/ 6402 h 20000"/>
                    <a:gd name="T72" fmla="*/ 2048 w 20000"/>
                    <a:gd name="T73" fmla="*/ 7396 h 20000"/>
                    <a:gd name="T74" fmla="*/ 1888 w 20000"/>
                    <a:gd name="T75" fmla="*/ 6958 h 20000"/>
                    <a:gd name="T76" fmla="*/ 1446 w 20000"/>
                    <a:gd name="T77" fmla="*/ 6561 h 20000"/>
                    <a:gd name="T78" fmla="*/ 402 w 20000"/>
                    <a:gd name="T79" fmla="*/ 4692 h 20000"/>
                    <a:gd name="T80" fmla="*/ 803 w 20000"/>
                    <a:gd name="T81" fmla="*/ 4294 h 20000"/>
                    <a:gd name="T82" fmla="*/ 803 w 20000"/>
                    <a:gd name="T83" fmla="*/ 2664 h 20000"/>
                    <a:gd name="T84" fmla="*/ 2048 w 20000"/>
                    <a:gd name="T85" fmla="*/ 2664 h 20000"/>
                    <a:gd name="T86" fmla="*/ 4177 w 20000"/>
                    <a:gd name="T87" fmla="*/ 2266 h 20000"/>
                    <a:gd name="T88" fmla="*/ 4337 w 20000"/>
                    <a:gd name="T89" fmla="*/ 1431 h 20000"/>
                    <a:gd name="T90" fmla="*/ 5181 w 20000"/>
                    <a:gd name="T91" fmla="*/ 1630 h 20000"/>
                    <a:gd name="T92" fmla="*/ 5823 w 20000"/>
                    <a:gd name="T93" fmla="*/ 2028 h 20000"/>
                    <a:gd name="T94" fmla="*/ 6225 w 20000"/>
                    <a:gd name="T95" fmla="*/ 143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00" h="20000">
                      <a:moveTo>
                        <a:pt x="6426" y="636"/>
                      </a:moveTo>
                      <a:lnTo>
                        <a:pt x="7470" y="636"/>
                      </a:lnTo>
                      <a:lnTo>
                        <a:pt x="7470" y="0"/>
                      </a:lnTo>
                      <a:lnTo>
                        <a:pt x="8514" y="0"/>
                      </a:lnTo>
                      <a:lnTo>
                        <a:pt x="9116" y="0"/>
                      </a:lnTo>
                      <a:lnTo>
                        <a:pt x="10161" y="636"/>
                      </a:lnTo>
                      <a:lnTo>
                        <a:pt x="11245" y="1431"/>
                      </a:lnTo>
                      <a:lnTo>
                        <a:pt x="11406" y="1431"/>
                      </a:lnTo>
                      <a:lnTo>
                        <a:pt x="11245" y="1630"/>
                      </a:lnTo>
                      <a:lnTo>
                        <a:pt x="12249" y="2664"/>
                      </a:lnTo>
                      <a:lnTo>
                        <a:pt x="12450" y="3300"/>
                      </a:lnTo>
                      <a:lnTo>
                        <a:pt x="12249" y="3698"/>
                      </a:lnTo>
                      <a:lnTo>
                        <a:pt x="11406" y="3300"/>
                      </a:lnTo>
                      <a:lnTo>
                        <a:pt x="11245" y="3062"/>
                      </a:lnTo>
                      <a:lnTo>
                        <a:pt x="10602" y="3062"/>
                      </a:lnTo>
                      <a:lnTo>
                        <a:pt x="10602" y="3300"/>
                      </a:lnTo>
                      <a:lnTo>
                        <a:pt x="9759" y="3698"/>
                      </a:lnTo>
                      <a:lnTo>
                        <a:pt x="9116" y="3897"/>
                      </a:lnTo>
                      <a:lnTo>
                        <a:pt x="9518" y="4692"/>
                      </a:lnTo>
                      <a:lnTo>
                        <a:pt x="9116" y="4930"/>
                      </a:lnTo>
                      <a:lnTo>
                        <a:pt x="9116" y="5765"/>
                      </a:lnTo>
                      <a:lnTo>
                        <a:pt x="11406" y="8032"/>
                      </a:lnTo>
                      <a:lnTo>
                        <a:pt x="12892" y="10298"/>
                      </a:lnTo>
                      <a:lnTo>
                        <a:pt x="14940" y="11292"/>
                      </a:lnTo>
                      <a:lnTo>
                        <a:pt x="15582" y="11292"/>
                      </a:lnTo>
                      <a:lnTo>
                        <a:pt x="15783" y="11690"/>
                      </a:lnTo>
                      <a:lnTo>
                        <a:pt x="15582" y="11928"/>
                      </a:lnTo>
                      <a:lnTo>
                        <a:pt x="15582" y="12326"/>
                      </a:lnTo>
                      <a:lnTo>
                        <a:pt x="16827" y="12962"/>
                      </a:lnTo>
                      <a:lnTo>
                        <a:pt x="18474" y="13559"/>
                      </a:lnTo>
                      <a:lnTo>
                        <a:pt x="19960" y="14990"/>
                      </a:lnTo>
                      <a:lnTo>
                        <a:pt x="19960" y="15626"/>
                      </a:lnTo>
                      <a:lnTo>
                        <a:pt x="19317" y="15626"/>
                      </a:lnTo>
                      <a:lnTo>
                        <a:pt x="18876" y="15229"/>
                      </a:lnTo>
                      <a:lnTo>
                        <a:pt x="18474" y="14592"/>
                      </a:lnTo>
                      <a:lnTo>
                        <a:pt x="17430" y="14394"/>
                      </a:lnTo>
                      <a:lnTo>
                        <a:pt x="17229" y="14592"/>
                      </a:lnTo>
                      <a:lnTo>
                        <a:pt x="16586" y="16064"/>
                      </a:lnTo>
                      <a:lnTo>
                        <a:pt x="17229" y="16223"/>
                      </a:lnTo>
                      <a:lnTo>
                        <a:pt x="17430" y="16223"/>
                      </a:lnTo>
                      <a:lnTo>
                        <a:pt x="17871" y="17694"/>
                      </a:lnTo>
                      <a:lnTo>
                        <a:pt x="16827" y="17853"/>
                      </a:lnTo>
                      <a:lnTo>
                        <a:pt x="16827" y="18728"/>
                      </a:lnTo>
                      <a:lnTo>
                        <a:pt x="16185" y="19563"/>
                      </a:lnTo>
                      <a:lnTo>
                        <a:pt x="15582" y="19960"/>
                      </a:lnTo>
                      <a:lnTo>
                        <a:pt x="15582" y="19324"/>
                      </a:lnTo>
                      <a:lnTo>
                        <a:pt x="15783" y="18926"/>
                      </a:lnTo>
                      <a:lnTo>
                        <a:pt x="15783" y="18330"/>
                      </a:lnTo>
                      <a:lnTo>
                        <a:pt x="16185" y="17853"/>
                      </a:lnTo>
                      <a:lnTo>
                        <a:pt x="15181" y="15229"/>
                      </a:lnTo>
                      <a:lnTo>
                        <a:pt x="14940" y="15229"/>
                      </a:lnTo>
                      <a:lnTo>
                        <a:pt x="14137" y="14990"/>
                      </a:lnTo>
                      <a:lnTo>
                        <a:pt x="14137" y="14592"/>
                      </a:lnTo>
                      <a:lnTo>
                        <a:pt x="13896" y="13956"/>
                      </a:lnTo>
                      <a:lnTo>
                        <a:pt x="13052" y="13956"/>
                      </a:lnTo>
                      <a:lnTo>
                        <a:pt x="12892" y="13559"/>
                      </a:lnTo>
                      <a:lnTo>
                        <a:pt x="12450" y="13559"/>
                      </a:lnTo>
                      <a:lnTo>
                        <a:pt x="12249" y="13360"/>
                      </a:lnTo>
                      <a:lnTo>
                        <a:pt x="12249" y="12565"/>
                      </a:lnTo>
                      <a:lnTo>
                        <a:pt x="10763" y="12565"/>
                      </a:lnTo>
                      <a:lnTo>
                        <a:pt x="9759" y="12326"/>
                      </a:lnTo>
                      <a:lnTo>
                        <a:pt x="8715" y="10895"/>
                      </a:lnTo>
                      <a:lnTo>
                        <a:pt x="8514" y="10696"/>
                      </a:lnTo>
                      <a:lnTo>
                        <a:pt x="7470" y="9662"/>
                      </a:lnTo>
                      <a:lnTo>
                        <a:pt x="6827" y="9264"/>
                      </a:lnTo>
                      <a:lnTo>
                        <a:pt x="6225" y="9264"/>
                      </a:lnTo>
                      <a:lnTo>
                        <a:pt x="6426" y="8628"/>
                      </a:lnTo>
                      <a:lnTo>
                        <a:pt x="6225" y="8191"/>
                      </a:lnTo>
                      <a:lnTo>
                        <a:pt x="5823" y="7396"/>
                      </a:lnTo>
                      <a:lnTo>
                        <a:pt x="5382" y="6561"/>
                      </a:lnTo>
                      <a:lnTo>
                        <a:pt x="4337" y="6402"/>
                      </a:lnTo>
                      <a:lnTo>
                        <a:pt x="3534" y="6402"/>
                      </a:lnTo>
                      <a:lnTo>
                        <a:pt x="2691" y="6561"/>
                      </a:lnTo>
                      <a:lnTo>
                        <a:pt x="2048" y="7396"/>
                      </a:lnTo>
                      <a:lnTo>
                        <a:pt x="1888" y="7396"/>
                      </a:lnTo>
                      <a:lnTo>
                        <a:pt x="1888" y="6958"/>
                      </a:lnTo>
                      <a:lnTo>
                        <a:pt x="2048" y="6561"/>
                      </a:lnTo>
                      <a:lnTo>
                        <a:pt x="1446" y="6561"/>
                      </a:lnTo>
                      <a:lnTo>
                        <a:pt x="803" y="6402"/>
                      </a:lnTo>
                      <a:lnTo>
                        <a:pt x="402" y="4692"/>
                      </a:lnTo>
                      <a:lnTo>
                        <a:pt x="0" y="4294"/>
                      </a:lnTo>
                      <a:lnTo>
                        <a:pt x="803" y="4294"/>
                      </a:lnTo>
                      <a:lnTo>
                        <a:pt x="402" y="2664"/>
                      </a:lnTo>
                      <a:lnTo>
                        <a:pt x="803" y="2664"/>
                      </a:lnTo>
                      <a:lnTo>
                        <a:pt x="1888" y="2266"/>
                      </a:lnTo>
                      <a:lnTo>
                        <a:pt x="2048" y="2664"/>
                      </a:lnTo>
                      <a:lnTo>
                        <a:pt x="2691" y="2028"/>
                      </a:lnTo>
                      <a:lnTo>
                        <a:pt x="4177" y="2266"/>
                      </a:lnTo>
                      <a:lnTo>
                        <a:pt x="4337" y="2028"/>
                      </a:lnTo>
                      <a:lnTo>
                        <a:pt x="4337" y="1431"/>
                      </a:lnTo>
                      <a:lnTo>
                        <a:pt x="4779" y="1431"/>
                      </a:lnTo>
                      <a:lnTo>
                        <a:pt x="5181" y="1630"/>
                      </a:lnTo>
                      <a:lnTo>
                        <a:pt x="5382" y="1630"/>
                      </a:lnTo>
                      <a:lnTo>
                        <a:pt x="5823" y="2028"/>
                      </a:lnTo>
                      <a:lnTo>
                        <a:pt x="5823" y="1431"/>
                      </a:lnTo>
                      <a:lnTo>
                        <a:pt x="6225" y="1431"/>
                      </a:lnTo>
                      <a:lnTo>
                        <a:pt x="6426" y="636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8" name="Freeform 273">
                  <a:extLst>
                    <a:ext uri="{FF2B5EF4-FFF2-40B4-BE49-F238E27FC236}">
                      <a16:creationId xmlns:a16="http://schemas.microsoft.com/office/drawing/2014/main" id="{58412EA4-AFFA-143E-859A-D1F5EBE32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8424" y="2572350"/>
                  <a:ext cx="58412" cy="36507"/>
                </a:xfrm>
                <a:custGeom>
                  <a:avLst/>
                  <a:gdLst>
                    <a:gd name="T0" fmla="*/ 18167 w 20000"/>
                    <a:gd name="T1" fmla="*/ 19730 h 20000"/>
                    <a:gd name="T2" fmla="*/ 13833 w 20000"/>
                    <a:gd name="T3" fmla="*/ 18108 h 20000"/>
                    <a:gd name="T4" fmla="*/ 12000 w 20000"/>
                    <a:gd name="T5" fmla="*/ 15405 h 20000"/>
                    <a:gd name="T6" fmla="*/ 8667 w 20000"/>
                    <a:gd name="T7" fmla="*/ 12703 h 20000"/>
                    <a:gd name="T8" fmla="*/ 2667 w 20000"/>
                    <a:gd name="T9" fmla="*/ 8378 h 20000"/>
                    <a:gd name="T10" fmla="*/ 0 w 20000"/>
                    <a:gd name="T11" fmla="*/ 7027 h 20000"/>
                    <a:gd name="T12" fmla="*/ 0 w 20000"/>
                    <a:gd name="T13" fmla="*/ 1622 h 20000"/>
                    <a:gd name="T14" fmla="*/ 1833 w 20000"/>
                    <a:gd name="T15" fmla="*/ 0 h 20000"/>
                    <a:gd name="T16" fmla="*/ 2667 w 20000"/>
                    <a:gd name="T17" fmla="*/ 1622 h 20000"/>
                    <a:gd name="T18" fmla="*/ 4500 w 20000"/>
                    <a:gd name="T19" fmla="*/ 0 h 20000"/>
                    <a:gd name="T20" fmla="*/ 5167 w 20000"/>
                    <a:gd name="T21" fmla="*/ 0 h 20000"/>
                    <a:gd name="T22" fmla="*/ 9500 w 20000"/>
                    <a:gd name="T23" fmla="*/ 1622 h 20000"/>
                    <a:gd name="T24" fmla="*/ 19833 w 20000"/>
                    <a:gd name="T25" fmla="*/ 0 h 20000"/>
                    <a:gd name="T26" fmla="*/ 19833 w 20000"/>
                    <a:gd name="T27" fmla="*/ 4324 h 20000"/>
                    <a:gd name="T28" fmla="*/ 18167 w 20000"/>
                    <a:gd name="T29" fmla="*/ 8378 h 20000"/>
                    <a:gd name="T30" fmla="*/ 19833 w 20000"/>
                    <a:gd name="T31" fmla="*/ 15405 h 20000"/>
                    <a:gd name="T32" fmla="*/ 18167 w 20000"/>
                    <a:gd name="T33" fmla="*/ 1973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00" h="20000">
                      <a:moveTo>
                        <a:pt x="18167" y="19730"/>
                      </a:moveTo>
                      <a:lnTo>
                        <a:pt x="13833" y="18108"/>
                      </a:lnTo>
                      <a:lnTo>
                        <a:pt x="12000" y="15405"/>
                      </a:lnTo>
                      <a:lnTo>
                        <a:pt x="8667" y="12703"/>
                      </a:lnTo>
                      <a:lnTo>
                        <a:pt x="2667" y="8378"/>
                      </a:lnTo>
                      <a:lnTo>
                        <a:pt x="0" y="7027"/>
                      </a:lnTo>
                      <a:lnTo>
                        <a:pt x="0" y="1622"/>
                      </a:lnTo>
                      <a:lnTo>
                        <a:pt x="1833" y="0"/>
                      </a:lnTo>
                      <a:lnTo>
                        <a:pt x="2667" y="1622"/>
                      </a:lnTo>
                      <a:lnTo>
                        <a:pt x="4500" y="0"/>
                      </a:lnTo>
                      <a:lnTo>
                        <a:pt x="5167" y="0"/>
                      </a:lnTo>
                      <a:lnTo>
                        <a:pt x="9500" y="1622"/>
                      </a:lnTo>
                      <a:lnTo>
                        <a:pt x="19833" y="0"/>
                      </a:lnTo>
                      <a:lnTo>
                        <a:pt x="19833" y="4324"/>
                      </a:lnTo>
                      <a:lnTo>
                        <a:pt x="18167" y="8378"/>
                      </a:lnTo>
                      <a:lnTo>
                        <a:pt x="19833" y="15405"/>
                      </a:lnTo>
                      <a:lnTo>
                        <a:pt x="18167" y="1973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9" name="Freeform 272">
                  <a:extLst>
                    <a:ext uri="{FF2B5EF4-FFF2-40B4-BE49-F238E27FC236}">
                      <a16:creationId xmlns:a16="http://schemas.microsoft.com/office/drawing/2014/main" id="{6DCCEDFC-2AE6-C974-4EB0-F3C57B38B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939" y="2494467"/>
                  <a:ext cx="36507" cy="58411"/>
                </a:xfrm>
                <a:custGeom>
                  <a:avLst/>
                  <a:gdLst>
                    <a:gd name="T0" fmla="*/ 8378 w 20000"/>
                    <a:gd name="T1" fmla="*/ 19833 h 20000"/>
                    <a:gd name="T2" fmla="*/ 4324 w 20000"/>
                    <a:gd name="T3" fmla="*/ 18167 h 20000"/>
                    <a:gd name="T4" fmla="*/ 4324 w 20000"/>
                    <a:gd name="T5" fmla="*/ 13667 h 20000"/>
                    <a:gd name="T6" fmla="*/ 4324 w 20000"/>
                    <a:gd name="T7" fmla="*/ 13000 h 20000"/>
                    <a:gd name="T8" fmla="*/ 4324 w 20000"/>
                    <a:gd name="T9" fmla="*/ 9500 h 20000"/>
                    <a:gd name="T10" fmla="*/ 4324 w 20000"/>
                    <a:gd name="T11" fmla="*/ 8500 h 20000"/>
                    <a:gd name="T12" fmla="*/ 0 w 20000"/>
                    <a:gd name="T13" fmla="*/ 4333 h 20000"/>
                    <a:gd name="T14" fmla="*/ 1622 w 20000"/>
                    <a:gd name="T15" fmla="*/ 2667 h 20000"/>
                    <a:gd name="T16" fmla="*/ 4324 w 20000"/>
                    <a:gd name="T17" fmla="*/ 2667 h 20000"/>
                    <a:gd name="T18" fmla="*/ 12703 w 20000"/>
                    <a:gd name="T19" fmla="*/ 0 h 20000"/>
                    <a:gd name="T20" fmla="*/ 15676 w 20000"/>
                    <a:gd name="T21" fmla="*/ 0 h 20000"/>
                    <a:gd name="T22" fmla="*/ 19730 w 20000"/>
                    <a:gd name="T23" fmla="*/ 6167 h 20000"/>
                    <a:gd name="T24" fmla="*/ 18378 w 20000"/>
                    <a:gd name="T25" fmla="*/ 6833 h 20000"/>
                    <a:gd name="T26" fmla="*/ 18378 w 20000"/>
                    <a:gd name="T27" fmla="*/ 8500 h 20000"/>
                    <a:gd name="T28" fmla="*/ 15676 w 20000"/>
                    <a:gd name="T29" fmla="*/ 18167 h 20000"/>
                    <a:gd name="T30" fmla="*/ 11622 w 20000"/>
                    <a:gd name="T31" fmla="*/ 16333 h 20000"/>
                    <a:gd name="T32" fmla="*/ 8378 w 20000"/>
                    <a:gd name="T33" fmla="*/ 1983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00" h="20000">
                      <a:moveTo>
                        <a:pt x="8378" y="19833"/>
                      </a:moveTo>
                      <a:lnTo>
                        <a:pt x="4324" y="18167"/>
                      </a:lnTo>
                      <a:lnTo>
                        <a:pt x="4324" y="13667"/>
                      </a:lnTo>
                      <a:lnTo>
                        <a:pt x="4324" y="13000"/>
                      </a:lnTo>
                      <a:lnTo>
                        <a:pt x="4324" y="9500"/>
                      </a:lnTo>
                      <a:lnTo>
                        <a:pt x="4324" y="8500"/>
                      </a:lnTo>
                      <a:lnTo>
                        <a:pt x="0" y="4333"/>
                      </a:lnTo>
                      <a:lnTo>
                        <a:pt x="1622" y="2667"/>
                      </a:lnTo>
                      <a:lnTo>
                        <a:pt x="4324" y="2667"/>
                      </a:lnTo>
                      <a:lnTo>
                        <a:pt x="12703" y="0"/>
                      </a:lnTo>
                      <a:lnTo>
                        <a:pt x="15676" y="0"/>
                      </a:lnTo>
                      <a:lnTo>
                        <a:pt x="19730" y="6167"/>
                      </a:lnTo>
                      <a:lnTo>
                        <a:pt x="18378" y="6833"/>
                      </a:lnTo>
                      <a:lnTo>
                        <a:pt x="18378" y="8500"/>
                      </a:lnTo>
                      <a:lnTo>
                        <a:pt x="15676" y="18167"/>
                      </a:lnTo>
                      <a:lnTo>
                        <a:pt x="11622" y="16333"/>
                      </a:lnTo>
                      <a:lnTo>
                        <a:pt x="8378" y="19833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0" name="Freeform 271">
                  <a:extLst>
                    <a:ext uri="{FF2B5EF4-FFF2-40B4-BE49-F238E27FC236}">
                      <a16:creationId xmlns:a16="http://schemas.microsoft.com/office/drawing/2014/main" id="{1B425A0A-D5FD-D7D7-CD83-2066C7866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4829" y="2246223"/>
                  <a:ext cx="18254" cy="20688"/>
                </a:xfrm>
                <a:custGeom>
                  <a:avLst/>
                  <a:gdLst>
                    <a:gd name="T0" fmla="*/ 0 w 20000"/>
                    <a:gd name="T1" fmla="*/ 19524 h 20000"/>
                    <a:gd name="T2" fmla="*/ 0 w 20000"/>
                    <a:gd name="T3" fmla="*/ 7143 h 20000"/>
                    <a:gd name="T4" fmla="*/ 5405 w 20000"/>
                    <a:gd name="T5" fmla="*/ 2857 h 20000"/>
                    <a:gd name="T6" fmla="*/ 14054 w 20000"/>
                    <a:gd name="T7" fmla="*/ 0 h 20000"/>
                    <a:gd name="T8" fmla="*/ 10811 w 20000"/>
                    <a:gd name="T9" fmla="*/ 7143 h 20000"/>
                    <a:gd name="T10" fmla="*/ 19459 w 20000"/>
                    <a:gd name="T11" fmla="*/ 10000 h 20000"/>
                    <a:gd name="T12" fmla="*/ 19459 w 20000"/>
                    <a:gd name="T13" fmla="*/ 19524 h 20000"/>
                    <a:gd name="T14" fmla="*/ 10811 w 20000"/>
                    <a:gd name="T15" fmla="*/ 19524 h 20000"/>
                    <a:gd name="T16" fmla="*/ 0 w 20000"/>
                    <a:gd name="T17" fmla="*/ 195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0" y="19524"/>
                      </a:moveTo>
                      <a:lnTo>
                        <a:pt x="0" y="7143"/>
                      </a:lnTo>
                      <a:lnTo>
                        <a:pt x="5405" y="2857"/>
                      </a:lnTo>
                      <a:lnTo>
                        <a:pt x="14054" y="0"/>
                      </a:lnTo>
                      <a:lnTo>
                        <a:pt x="10811" y="7143"/>
                      </a:lnTo>
                      <a:lnTo>
                        <a:pt x="19459" y="10000"/>
                      </a:lnTo>
                      <a:lnTo>
                        <a:pt x="19459" y="19524"/>
                      </a:lnTo>
                      <a:lnTo>
                        <a:pt x="10811" y="19524"/>
                      </a:lnTo>
                      <a:lnTo>
                        <a:pt x="0" y="1952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1" name="Freeform 270">
                  <a:extLst>
                    <a:ext uri="{FF2B5EF4-FFF2-40B4-BE49-F238E27FC236}">
                      <a16:creationId xmlns:a16="http://schemas.microsoft.com/office/drawing/2014/main" id="{6E34F626-56E7-7956-4F22-EFE2E9C1F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715" y="2624677"/>
                  <a:ext cx="6084" cy="8518"/>
                </a:xfrm>
                <a:custGeom>
                  <a:avLst/>
                  <a:gdLst>
                    <a:gd name="T0" fmla="*/ 18333 w 20000"/>
                    <a:gd name="T1" fmla="*/ 18824 h 20000"/>
                    <a:gd name="T2" fmla="*/ 0 w 20000"/>
                    <a:gd name="T3" fmla="*/ 0 h 20000"/>
                    <a:gd name="T4" fmla="*/ 18333 w 20000"/>
                    <a:gd name="T5" fmla="*/ 7059 h 20000"/>
                    <a:gd name="T6" fmla="*/ 18333 w 20000"/>
                    <a:gd name="T7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18333" y="18824"/>
                      </a:moveTo>
                      <a:lnTo>
                        <a:pt x="0" y="0"/>
                      </a:lnTo>
                      <a:lnTo>
                        <a:pt x="18333" y="7059"/>
                      </a:lnTo>
                      <a:lnTo>
                        <a:pt x="18333" y="1882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2" name="Freeform 269">
                  <a:extLst>
                    <a:ext uri="{FF2B5EF4-FFF2-40B4-BE49-F238E27FC236}">
                      <a16:creationId xmlns:a16="http://schemas.microsoft.com/office/drawing/2014/main" id="{23591A0C-0DAB-6C1B-1B96-DAC8018D3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238" y="2148869"/>
                  <a:ext cx="73015" cy="86400"/>
                </a:xfrm>
                <a:custGeom>
                  <a:avLst/>
                  <a:gdLst>
                    <a:gd name="T0" fmla="*/ 0 w 20000"/>
                    <a:gd name="T1" fmla="*/ 15706 h 20000"/>
                    <a:gd name="T2" fmla="*/ 0 w 20000"/>
                    <a:gd name="T3" fmla="*/ 14124 h 20000"/>
                    <a:gd name="T4" fmla="*/ 1867 w 20000"/>
                    <a:gd name="T5" fmla="*/ 12881 h 20000"/>
                    <a:gd name="T6" fmla="*/ 5467 w 20000"/>
                    <a:gd name="T7" fmla="*/ 12881 h 20000"/>
                    <a:gd name="T8" fmla="*/ 2667 w 20000"/>
                    <a:gd name="T9" fmla="*/ 12316 h 20000"/>
                    <a:gd name="T10" fmla="*/ 1867 w 20000"/>
                    <a:gd name="T11" fmla="*/ 11073 h 20000"/>
                    <a:gd name="T12" fmla="*/ 4000 w 20000"/>
                    <a:gd name="T13" fmla="*/ 8136 h 20000"/>
                    <a:gd name="T14" fmla="*/ 5467 w 20000"/>
                    <a:gd name="T15" fmla="*/ 3503 h 20000"/>
                    <a:gd name="T16" fmla="*/ 7600 w 20000"/>
                    <a:gd name="T17" fmla="*/ 6441 h 20000"/>
                    <a:gd name="T18" fmla="*/ 8933 w 20000"/>
                    <a:gd name="T19" fmla="*/ 9266 h 20000"/>
                    <a:gd name="T20" fmla="*/ 10933 w 20000"/>
                    <a:gd name="T21" fmla="*/ 10621 h 20000"/>
                    <a:gd name="T22" fmla="*/ 9600 w 20000"/>
                    <a:gd name="T23" fmla="*/ 7571 h 20000"/>
                    <a:gd name="T24" fmla="*/ 10933 w 20000"/>
                    <a:gd name="T25" fmla="*/ 5311 h 20000"/>
                    <a:gd name="T26" fmla="*/ 9600 w 20000"/>
                    <a:gd name="T27" fmla="*/ 5311 h 20000"/>
                    <a:gd name="T28" fmla="*/ 9600 w 20000"/>
                    <a:gd name="T29" fmla="*/ 3503 h 20000"/>
                    <a:gd name="T30" fmla="*/ 13067 w 20000"/>
                    <a:gd name="T31" fmla="*/ 1808 h 20000"/>
                    <a:gd name="T32" fmla="*/ 16400 w 20000"/>
                    <a:gd name="T33" fmla="*/ 678 h 20000"/>
                    <a:gd name="T34" fmla="*/ 17200 w 20000"/>
                    <a:gd name="T35" fmla="*/ 2938 h 20000"/>
                    <a:gd name="T36" fmla="*/ 17200 w 20000"/>
                    <a:gd name="T37" fmla="*/ 1808 h 20000"/>
                    <a:gd name="T38" fmla="*/ 18533 w 20000"/>
                    <a:gd name="T39" fmla="*/ 0 h 20000"/>
                    <a:gd name="T40" fmla="*/ 19867 w 20000"/>
                    <a:gd name="T41" fmla="*/ 3503 h 20000"/>
                    <a:gd name="T42" fmla="*/ 18533 w 20000"/>
                    <a:gd name="T43" fmla="*/ 6441 h 20000"/>
                    <a:gd name="T44" fmla="*/ 16400 w 20000"/>
                    <a:gd name="T45" fmla="*/ 6441 h 20000"/>
                    <a:gd name="T46" fmla="*/ 17200 w 20000"/>
                    <a:gd name="T47" fmla="*/ 11073 h 20000"/>
                    <a:gd name="T48" fmla="*/ 15067 w 20000"/>
                    <a:gd name="T49" fmla="*/ 11073 h 20000"/>
                    <a:gd name="T50" fmla="*/ 13067 w 20000"/>
                    <a:gd name="T51" fmla="*/ 12316 h 20000"/>
                    <a:gd name="T52" fmla="*/ 15067 w 20000"/>
                    <a:gd name="T53" fmla="*/ 15254 h 20000"/>
                    <a:gd name="T54" fmla="*/ 14400 w 20000"/>
                    <a:gd name="T55" fmla="*/ 17514 h 20000"/>
                    <a:gd name="T56" fmla="*/ 14400 w 20000"/>
                    <a:gd name="T57" fmla="*/ 19887 h 20000"/>
                    <a:gd name="T58" fmla="*/ 10933 w 20000"/>
                    <a:gd name="T59" fmla="*/ 18757 h 20000"/>
                    <a:gd name="T60" fmla="*/ 11733 w 20000"/>
                    <a:gd name="T61" fmla="*/ 16949 h 20000"/>
                    <a:gd name="T62" fmla="*/ 8933 w 20000"/>
                    <a:gd name="T63" fmla="*/ 15706 h 20000"/>
                    <a:gd name="T64" fmla="*/ 6133 w 20000"/>
                    <a:gd name="T65" fmla="*/ 15254 h 20000"/>
                    <a:gd name="T66" fmla="*/ 4000 w 20000"/>
                    <a:gd name="T67" fmla="*/ 15254 h 20000"/>
                    <a:gd name="T68" fmla="*/ 1867 w 20000"/>
                    <a:gd name="T69" fmla="*/ 15706 h 20000"/>
                    <a:gd name="T70" fmla="*/ 533 w 20000"/>
                    <a:gd name="T71" fmla="*/ 16949 h 20000"/>
                    <a:gd name="T72" fmla="*/ 0 w 20000"/>
                    <a:gd name="T73" fmla="*/ 15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00" h="20000">
                      <a:moveTo>
                        <a:pt x="0" y="15706"/>
                      </a:moveTo>
                      <a:lnTo>
                        <a:pt x="0" y="14124"/>
                      </a:lnTo>
                      <a:lnTo>
                        <a:pt x="1867" y="12881"/>
                      </a:lnTo>
                      <a:lnTo>
                        <a:pt x="5467" y="12881"/>
                      </a:lnTo>
                      <a:lnTo>
                        <a:pt x="2667" y="12316"/>
                      </a:lnTo>
                      <a:lnTo>
                        <a:pt x="1867" y="11073"/>
                      </a:lnTo>
                      <a:lnTo>
                        <a:pt x="4000" y="8136"/>
                      </a:lnTo>
                      <a:lnTo>
                        <a:pt x="5467" y="3503"/>
                      </a:lnTo>
                      <a:lnTo>
                        <a:pt x="7600" y="6441"/>
                      </a:lnTo>
                      <a:lnTo>
                        <a:pt x="8933" y="9266"/>
                      </a:lnTo>
                      <a:lnTo>
                        <a:pt x="10933" y="10621"/>
                      </a:lnTo>
                      <a:lnTo>
                        <a:pt x="9600" y="7571"/>
                      </a:lnTo>
                      <a:lnTo>
                        <a:pt x="10933" y="5311"/>
                      </a:lnTo>
                      <a:lnTo>
                        <a:pt x="9600" y="5311"/>
                      </a:lnTo>
                      <a:lnTo>
                        <a:pt x="9600" y="3503"/>
                      </a:lnTo>
                      <a:lnTo>
                        <a:pt x="13067" y="1808"/>
                      </a:lnTo>
                      <a:lnTo>
                        <a:pt x="16400" y="678"/>
                      </a:lnTo>
                      <a:lnTo>
                        <a:pt x="17200" y="2938"/>
                      </a:lnTo>
                      <a:lnTo>
                        <a:pt x="17200" y="1808"/>
                      </a:lnTo>
                      <a:lnTo>
                        <a:pt x="18533" y="0"/>
                      </a:lnTo>
                      <a:lnTo>
                        <a:pt x="19867" y="3503"/>
                      </a:lnTo>
                      <a:lnTo>
                        <a:pt x="18533" y="6441"/>
                      </a:lnTo>
                      <a:lnTo>
                        <a:pt x="16400" y="6441"/>
                      </a:lnTo>
                      <a:lnTo>
                        <a:pt x="17200" y="11073"/>
                      </a:lnTo>
                      <a:lnTo>
                        <a:pt x="15067" y="11073"/>
                      </a:lnTo>
                      <a:lnTo>
                        <a:pt x="13067" y="12316"/>
                      </a:lnTo>
                      <a:lnTo>
                        <a:pt x="15067" y="15254"/>
                      </a:lnTo>
                      <a:lnTo>
                        <a:pt x="14400" y="17514"/>
                      </a:lnTo>
                      <a:lnTo>
                        <a:pt x="14400" y="19887"/>
                      </a:lnTo>
                      <a:lnTo>
                        <a:pt x="10933" y="18757"/>
                      </a:lnTo>
                      <a:lnTo>
                        <a:pt x="11733" y="16949"/>
                      </a:lnTo>
                      <a:lnTo>
                        <a:pt x="8933" y="15706"/>
                      </a:lnTo>
                      <a:lnTo>
                        <a:pt x="6133" y="15254"/>
                      </a:lnTo>
                      <a:lnTo>
                        <a:pt x="4000" y="15254"/>
                      </a:lnTo>
                      <a:lnTo>
                        <a:pt x="1867" y="15706"/>
                      </a:lnTo>
                      <a:lnTo>
                        <a:pt x="533" y="16949"/>
                      </a:lnTo>
                      <a:lnTo>
                        <a:pt x="0" y="15706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3" name="Freeform 268">
                  <a:extLst>
                    <a:ext uri="{FF2B5EF4-FFF2-40B4-BE49-F238E27FC236}">
                      <a16:creationId xmlns:a16="http://schemas.microsoft.com/office/drawing/2014/main" id="{315F9455-F4CC-9C74-478B-001665070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2924" y="1555021"/>
                  <a:ext cx="435654" cy="458772"/>
                </a:xfrm>
                <a:custGeom>
                  <a:avLst/>
                  <a:gdLst>
                    <a:gd name="T0" fmla="*/ 18616 w 20000"/>
                    <a:gd name="T1" fmla="*/ 2293 h 20000"/>
                    <a:gd name="T2" fmla="*/ 16741 w 20000"/>
                    <a:gd name="T3" fmla="*/ 1741 h 20000"/>
                    <a:gd name="T4" fmla="*/ 15603 w 20000"/>
                    <a:gd name="T5" fmla="*/ 3376 h 20000"/>
                    <a:gd name="T6" fmla="*/ 14554 w 20000"/>
                    <a:gd name="T7" fmla="*/ 3503 h 20000"/>
                    <a:gd name="T8" fmla="*/ 12232 w 20000"/>
                    <a:gd name="T9" fmla="*/ 2845 h 20000"/>
                    <a:gd name="T10" fmla="*/ 11674 w 20000"/>
                    <a:gd name="T11" fmla="*/ 3503 h 20000"/>
                    <a:gd name="T12" fmla="*/ 10402 w 20000"/>
                    <a:gd name="T13" fmla="*/ 3843 h 20000"/>
                    <a:gd name="T14" fmla="*/ 9219 w 20000"/>
                    <a:gd name="T15" fmla="*/ 4713 h 20000"/>
                    <a:gd name="T16" fmla="*/ 8304 w 20000"/>
                    <a:gd name="T17" fmla="*/ 6921 h 20000"/>
                    <a:gd name="T18" fmla="*/ 7254 w 20000"/>
                    <a:gd name="T19" fmla="*/ 10106 h 20000"/>
                    <a:gd name="T20" fmla="*/ 6473 w 20000"/>
                    <a:gd name="T21" fmla="*/ 10977 h 20000"/>
                    <a:gd name="T22" fmla="*/ 6116 w 20000"/>
                    <a:gd name="T23" fmla="*/ 13524 h 20000"/>
                    <a:gd name="T24" fmla="*/ 6339 w 20000"/>
                    <a:gd name="T25" fmla="*/ 15605 h 20000"/>
                    <a:gd name="T26" fmla="*/ 6116 w 20000"/>
                    <a:gd name="T27" fmla="*/ 17346 h 20000"/>
                    <a:gd name="T28" fmla="*/ 4955 w 20000"/>
                    <a:gd name="T29" fmla="*/ 17346 h 20000"/>
                    <a:gd name="T30" fmla="*/ 4844 w 20000"/>
                    <a:gd name="T31" fmla="*/ 18132 h 20000"/>
                    <a:gd name="T32" fmla="*/ 3460 w 20000"/>
                    <a:gd name="T33" fmla="*/ 19342 h 20000"/>
                    <a:gd name="T34" fmla="*/ 580 w 20000"/>
                    <a:gd name="T35" fmla="*/ 18556 h 20000"/>
                    <a:gd name="T36" fmla="*/ 692 w 20000"/>
                    <a:gd name="T37" fmla="*/ 18132 h 20000"/>
                    <a:gd name="T38" fmla="*/ 915 w 20000"/>
                    <a:gd name="T39" fmla="*/ 17346 h 20000"/>
                    <a:gd name="T40" fmla="*/ 692 w 20000"/>
                    <a:gd name="T41" fmla="*/ 17028 h 20000"/>
                    <a:gd name="T42" fmla="*/ 89 w 20000"/>
                    <a:gd name="T43" fmla="*/ 15605 h 20000"/>
                    <a:gd name="T44" fmla="*/ 1964 w 20000"/>
                    <a:gd name="T45" fmla="*/ 15372 h 20000"/>
                    <a:gd name="T46" fmla="*/ 89 w 20000"/>
                    <a:gd name="T47" fmla="*/ 15053 h 20000"/>
                    <a:gd name="T48" fmla="*/ 1272 w 20000"/>
                    <a:gd name="T49" fmla="*/ 14480 h 20000"/>
                    <a:gd name="T50" fmla="*/ 915 w 20000"/>
                    <a:gd name="T51" fmla="*/ 13822 h 20000"/>
                    <a:gd name="T52" fmla="*/ 915 w 20000"/>
                    <a:gd name="T53" fmla="*/ 13524 h 20000"/>
                    <a:gd name="T54" fmla="*/ 1607 w 20000"/>
                    <a:gd name="T55" fmla="*/ 12951 h 20000"/>
                    <a:gd name="T56" fmla="*/ 2545 w 20000"/>
                    <a:gd name="T57" fmla="*/ 12611 h 20000"/>
                    <a:gd name="T58" fmla="*/ 3013 w 20000"/>
                    <a:gd name="T59" fmla="*/ 12081 h 20000"/>
                    <a:gd name="T60" fmla="*/ 5201 w 20000"/>
                    <a:gd name="T61" fmla="*/ 11189 h 20000"/>
                    <a:gd name="T62" fmla="*/ 4286 w 20000"/>
                    <a:gd name="T63" fmla="*/ 11189 h 20000"/>
                    <a:gd name="T64" fmla="*/ 5201 w 20000"/>
                    <a:gd name="T65" fmla="*/ 10106 h 20000"/>
                    <a:gd name="T66" fmla="*/ 5893 w 20000"/>
                    <a:gd name="T67" fmla="*/ 9002 h 20000"/>
                    <a:gd name="T68" fmla="*/ 5893 w 20000"/>
                    <a:gd name="T69" fmla="*/ 8450 h 20000"/>
                    <a:gd name="T70" fmla="*/ 7254 w 20000"/>
                    <a:gd name="T71" fmla="*/ 7240 h 20000"/>
                    <a:gd name="T72" fmla="*/ 8214 w 20000"/>
                    <a:gd name="T73" fmla="*/ 6030 h 20000"/>
                    <a:gd name="T74" fmla="*/ 8214 w 20000"/>
                    <a:gd name="T75" fmla="*/ 5711 h 20000"/>
                    <a:gd name="T76" fmla="*/ 7612 w 20000"/>
                    <a:gd name="T77" fmla="*/ 5159 h 20000"/>
                    <a:gd name="T78" fmla="*/ 8772 w 20000"/>
                    <a:gd name="T79" fmla="*/ 4926 h 20000"/>
                    <a:gd name="T80" fmla="*/ 9710 w 20000"/>
                    <a:gd name="T81" fmla="*/ 4289 h 20000"/>
                    <a:gd name="T82" fmla="*/ 9219 w 20000"/>
                    <a:gd name="T83" fmla="*/ 3843 h 20000"/>
                    <a:gd name="T84" fmla="*/ 9219 w 20000"/>
                    <a:gd name="T85" fmla="*/ 3376 h 20000"/>
                    <a:gd name="T86" fmla="*/ 10960 w 20000"/>
                    <a:gd name="T87" fmla="*/ 2951 h 20000"/>
                    <a:gd name="T88" fmla="*/ 11183 w 20000"/>
                    <a:gd name="T89" fmla="*/ 2633 h 20000"/>
                    <a:gd name="T90" fmla="*/ 11897 w 20000"/>
                    <a:gd name="T91" fmla="*/ 2633 h 20000"/>
                    <a:gd name="T92" fmla="*/ 12813 w 20000"/>
                    <a:gd name="T93" fmla="*/ 1741 h 20000"/>
                    <a:gd name="T94" fmla="*/ 13638 w 20000"/>
                    <a:gd name="T95" fmla="*/ 1529 h 20000"/>
                    <a:gd name="T96" fmla="*/ 14330 w 20000"/>
                    <a:gd name="T97" fmla="*/ 637 h 20000"/>
                    <a:gd name="T98" fmla="*/ 15134 w 20000"/>
                    <a:gd name="T99" fmla="*/ 1423 h 20000"/>
                    <a:gd name="T100" fmla="*/ 16161 w 20000"/>
                    <a:gd name="T101" fmla="*/ 1083 h 20000"/>
                    <a:gd name="T102" fmla="*/ 16518 w 20000"/>
                    <a:gd name="T103" fmla="*/ 0 h 20000"/>
                    <a:gd name="T104" fmla="*/ 17567 w 20000"/>
                    <a:gd name="T105" fmla="*/ 637 h 20000"/>
                    <a:gd name="T106" fmla="*/ 18259 w 20000"/>
                    <a:gd name="T107" fmla="*/ 552 h 20000"/>
                    <a:gd name="T108" fmla="*/ 19531 w 20000"/>
                    <a:gd name="T109" fmla="*/ 1083 h 20000"/>
                    <a:gd name="T110" fmla="*/ 19063 w 20000"/>
                    <a:gd name="T111" fmla="*/ 174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000" h="20000">
                      <a:moveTo>
                        <a:pt x="19531" y="2081"/>
                      </a:moveTo>
                      <a:lnTo>
                        <a:pt x="19174" y="2081"/>
                      </a:lnTo>
                      <a:lnTo>
                        <a:pt x="18259" y="3163"/>
                      </a:lnTo>
                      <a:lnTo>
                        <a:pt x="18482" y="2633"/>
                      </a:lnTo>
                      <a:lnTo>
                        <a:pt x="18616" y="2293"/>
                      </a:lnTo>
                      <a:lnTo>
                        <a:pt x="18259" y="1975"/>
                      </a:lnTo>
                      <a:lnTo>
                        <a:pt x="17679" y="1741"/>
                      </a:lnTo>
                      <a:lnTo>
                        <a:pt x="17567" y="1529"/>
                      </a:lnTo>
                      <a:lnTo>
                        <a:pt x="16987" y="1741"/>
                      </a:lnTo>
                      <a:lnTo>
                        <a:pt x="16741" y="1741"/>
                      </a:lnTo>
                      <a:lnTo>
                        <a:pt x="16384" y="1741"/>
                      </a:lnTo>
                      <a:lnTo>
                        <a:pt x="16049" y="2293"/>
                      </a:lnTo>
                      <a:lnTo>
                        <a:pt x="16049" y="2845"/>
                      </a:lnTo>
                      <a:lnTo>
                        <a:pt x="16049" y="3376"/>
                      </a:lnTo>
                      <a:lnTo>
                        <a:pt x="15603" y="3376"/>
                      </a:lnTo>
                      <a:lnTo>
                        <a:pt x="15603" y="3715"/>
                      </a:lnTo>
                      <a:lnTo>
                        <a:pt x="15469" y="3715"/>
                      </a:lnTo>
                      <a:lnTo>
                        <a:pt x="15134" y="3503"/>
                      </a:lnTo>
                      <a:lnTo>
                        <a:pt x="14688" y="3376"/>
                      </a:lnTo>
                      <a:lnTo>
                        <a:pt x="14554" y="3503"/>
                      </a:lnTo>
                      <a:lnTo>
                        <a:pt x="14085" y="3503"/>
                      </a:lnTo>
                      <a:lnTo>
                        <a:pt x="13638" y="3503"/>
                      </a:lnTo>
                      <a:lnTo>
                        <a:pt x="13058" y="2951"/>
                      </a:lnTo>
                      <a:lnTo>
                        <a:pt x="12455" y="2845"/>
                      </a:lnTo>
                      <a:lnTo>
                        <a:pt x="12232" y="2845"/>
                      </a:lnTo>
                      <a:lnTo>
                        <a:pt x="12455" y="3163"/>
                      </a:lnTo>
                      <a:lnTo>
                        <a:pt x="12143" y="2951"/>
                      </a:lnTo>
                      <a:lnTo>
                        <a:pt x="12143" y="3163"/>
                      </a:lnTo>
                      <a:lnTo>
                        <a:pt x="11674" y="3163"/>
                      </a:lnTo>
                      <a:lnTo>
                        <a:pt x="11674" y="3503"/>
                      </a:lnTo>
                      <a:lnTo>
                        <a:pt x="11674" y="3843"/>
                      </a:lnTo>
                      <a:lnTo>
                        <a:pt x="11897" y="4055"/>
                      </a:lnTo>
                      <a:lnTo>
                        <a:pt x="11674" y="4289"/>
                      </a:lnTo>
                      <a:lnTo>
                        <a:pt x="10960" y="4055"/>
                      </a:lnTo>
                      <a:lnTo>
                        <a:pt x="10402" y="3843"/>
                      </a:lnTo>
                      <a:lnTo>
                        <a:pt x="10268" y="4055"/>
                      </a:lnTo>
                      <a:lnTo>
                        <a:pt x="10268" y="4374"/>
                      </a:lnTo>
                      <a:lnTo>
                        <a:pt x="10268" y="4713"/>
                      </a:lnTo>
                      <a:lnTo>
                        <a:pt x="9710" y="4607"/>
                      </a:lnTo>
                      <a:lnTo>
                        <a:pt x="9219" y="4713"/>
                      </a:lnTo>
                      <a:lnTo>
                        <a:pt x="9219" y="5159"/>
                      </a:lnTo>
                      <a:lnTo>
                        <a:pt x="8884" y="5499"/>
                      </a:lnTo>
                      <a:lnTo>
                        <a:pt x="9129" y="6030"/>
                      </a:lnTo>
                      <a:lnTo>
                        <a:pt x="8884" y="6157"/>
                      </a:lnTo>
                      <a:lnTo>
                        <a:pt x="8304" y="6921"/>
                      </a:lnTo>
                      <a:lnTo>
                        <a:pt x="8304" y="7240"/>
                      </a:lnTo>
                      <a:lnTo>
                        <a:pt x="7857" y="7580"/>
                      </a:lnTo>
                      <a:lnTo>
                        <a:pt x="7857" y="8662"/>
                      </a:lnTo>
                      <a:lnTo>
                        <a:pt x="7612" y="9321"/>
                      </a:lnTo>
                      <a:lnTo>
                        <a:pt x="7254" y="10106"/>
                      </a:lnTo>
                      <a:lnTo>
                        <a:pt x="7612" y="10318"/>
                      </a:lnTo>
                      <a:lnTo>
                        <a:pt x="7612" y="10446"/>
                      </a:lnTo>
                      <a:lnTo>
                        <a:pt x="7612" y="10977"/>
                      </a:lnTo>
                      <a:lnTo>
                        <a:pt x="6808" y="10743"/>
                      </a:lnTo>
                      <a:lnTo>
                        <a:pt x="6473" y="10977"/>
                      </a:lnTo>
                      <a:lnTo>
                        <a:pt x="5893" y="11529"/>
                      </a:lnTo>
                      <a:lnTo>
                        <a:pt x="5893" y="12081"/>
                      </a:lnTo>
                      <a:lnTo>
                        <a:pt x="6116" y="12399"/>
                      </a:lnTo>
                      <a:lnTo>
                        <a:pt x="5893" y="12739"/>
                      </a:lnTo>
                      <a:lnTo>
                        <a:pt x="6116" y="13524"/>
                      </a:lnTo>
                      <a:lnTo>
                        <a:pt x="6339" y="14480"/>
                      </a:lnTo>
                      <a:lnTo>
                        <a:pt x="6473" y="14713"/>
                      </a:lnTo>
                      <a:lnTo>
                        <a:pt x="6808" y="15053"/>
                      </a:lnTo>
                      <a:lnTo>
                        <a:pt x="6696" y="15372"/>
                      </a:lnTo>
                      <a:lnTo>
                        <a:pt x="6339" y="15605"/>
                      </a:lnTo>
                      <a:lnTo>
                        <a:pt x="6696" y="16263"/>
                      </a:lnTo>
                      <a:lnTo>
                        <a:pt x="6696" y="16688"/>
                      </a:lnTo>
                      <a:lnTo>
                        <a:pt x="6473" y="17240"/>
                      </a:lnTo>
                      <a:lnTo>
                        <a:pt x="6116" y="17240"/>
                      </a:lnTo>
                      <a:lnTo>
                        <a:pt x="6116" y="17346"/>
                      </a:lnTo>
                      <a:lnTo>
                        <a:pt x="5893" y="17558"/>
                      </a:lnTo>
                      <a:lnTo>
                        <a:pt x="5893" y="18556"/>
                      </a:lnTo>
                      <a:lnTo>
                        <a:pt x="5424" y="18429"/>
                      </a:lnTo>
                      <a:lnTo>
                        <a:pt x="4955" y="18132"/>
                      </a:lnTo>
                      <a:lnTo>
                        <a:pt x="4955" y="17346"/>
                      </a:lnTo>
                      <a:lnTo>
                        <a:pt x="4955" y="17240"/>
                      </a:lnTo>
                      <a:lnTo>
                        <a:pt x="4844" y="17346"/>
                      </a:lnTo>
                      <a:lnTo>
                        <a:pt x="4844" y="17686"/>
                      </a:lnTo>
                      <a:lnTo>
                        <a:pt x="4621" y="17686"/>
                      </a:lnTo>
                      <a:lnTo>
                        <a:pt x="4844" y="18132"/>
                      </a:lnTo>
                      <a:lnTo>
                        <a:pt x="4375" y="18556"/>
                      </a:lnTo>
                      <a:lnTo>
                        <a:pt x="4040" y="18217"/>
                      </a:lnTo>
                      <a:lnTo>
                        <a:pt x="3929" y="18429"/>
                      </a:lnTo>
                      <a:lnTo>
                        <a:pt x="4040" y="18556"/>
                      </a:lnTo>
                      <a:lnTo>
                        <a:pt x="3460" y="19342"/>
                      </a:lnTo>
                      <a:lnTo>
                        <a:pt x="3013" y="19873"/>
                      </a:lnTo>
                      <a:lnTo>
                        <a:pt x="1964" y="19979"/>
                      </a:lnTo>
                      <a:lnTo>
                        <a:pt x="1272" y="19639"/>
                      </a:lnTo>
                      <a:lnTo>
                        <a:pt x="580" y="19002"/>
                      </a:lnTo>
                      <a:lnTo>
                        <a:pt x="580" y="18556"/>
                      </a:lnTo>
                      <a:lnTo>
                        <a:pt x="1049" y="18769"/>
                      </a:lnTo>
                      <a:lnTo>
                        <a:pt x="915" y="18429"/>
                      </a:lnTo>
                      <a:lnTo>
                        <a:pt x="1049" y="17898"/>
                      </a:lnTo>
                      <a:lnTo>
                        <a:pt x="915" y="17898"/>
                      </a:lnTo>
                      <a:lnTo>
                        <a:pt x="692" y="18132"/>
                      </a:lnTo>
                      <a:lnTo>
                        <a:pt x="357" y="18429"/>
                      </a:lnTo>
                      <a:lnTo>
                        <a:pt x="89" y="18132"/>
                      </a:lnTo>
                      <a:lnTo>
                        <a:pt x="580" y="17558"/>
                      </a:lnTo>
                      <a:lnTo>
                        <a:pt x="692" y="17558"/>
                      </a:lnTo>
                      <a:lnTo>
                        <a:pt x="915" y="17346"/>
                      </a:lnTo>
                      <a:lnTo>
                        <a:pt x="692" y="17346"/>
                      </a:lnTo>
                      <a:lnTo>
                        <a:pt x="1049" y="17028"/>
                      </a:lnTo>
                      <a:lnTo>
                        <a:pt x="1607" y="16476"/>
                      </a:lnTo>
                      <a:lnTo>
                        <a:pt x="915" y="16688"/>
                      </a:lnTo>
                      <a:lnTo>
                        <a:pt x="692" y="17028"/>
                      </a:lnTo>
                      <a:lnTo>
                        <a:pt x="580" y="16688"/>
                      </a:lnTo>
                      <a:lnTo>
                        <a:pt x="357" y="17028"/>
                      </a:lnTo>
                      <a:lnTo>
                        <a:pt x="357" y="16476"/>
                      </a:lnTo>
                      <a:lnTo>
                        <a:pt x="89" y="15924"/>
                      </a:lnTo>
                      <a:lnTo>
                        <a:pt x="89" y="15605"/>
                      </a:lnTo>
                      <a:lnTo>
                        <a:pt x="1272" y="15605"/>
                      </a:lnTo>
                      <a:lnTo>
                        <a:pt x="1964" y="15605"/>
                      </a:lnTo>
                      <a:lnTo>
                        <a:pt x="2188" y="15372"/>
                      </a:lnTo>
                      <a:lnTo>
                        <a:pt x="1964" y="15265"/>
                      </a:lnTo>
                      <a:lnTo>
                        <a:pt x="1964" y="15372"/>
                      </a:lnTo>
                      <a:lnTo>
                        <a:pt x="1607" y="15372"/>
                      </a:lnTo>
                      <a:lnTo>
                        <a:pt x="1272" y="15372"/>
                      </a:lnTo>
                      <a:lnTo>
                        <a:pt x="357" y="15372"/>
                      </a:lnTo>
                      <a:lnTo>
                        <a:pt x="89" y="15265"/>
                      </a:lnTo>
                      <a:lnTo>
                        <a:pt x="89" y="15053"/>
                      </a:lnTo>
                      <a:lnTo>
                        <a:pt x="357" y="14926"/>
                      </a:lnTo>
                      <a:lnTo>
                        <a:pt x="0" y="14713"/>
                      </a:lnTo>
                      <a:lnTo>
                        <a:pt x="357" y="14480"/>
                      </a:lnTo>
                      <a:lnTo>
                        <a:pt x="1049" y="14480"/>
                      </a:lnTo>
                      <a:lnTo>
                        <a:pt x="1272" y="14480"/>
                      </a:lnTo>
                      <a:lnTo>
                        <a:pt x="692" y="14161"/>
                      </a:lnTo>
                      <a:lnTo>
                        <a:pt x="89" y="14161"/>
                      </a:lnTo>
                      <a:lnTo>
                        <a:pt x="89" y="13949"/>
                      </a:lnTo>
                      <a:lnTo>
                        <a:pt x="580" y="13949"/>
                      </a:lnTo>
                      <a:lnTo>
                        <a:pt x="915" y="13822"/>
                      </a:lnTo>
                      <a:lnTo>
                        <a:pt x="1607" y="13609"/>
                      </a:lnTo>
                      <a:lnTo>
                        <a:pt x="1607" y="13822"/>
                      </a:lnTo>
                      <a:lnTo>
                        <a:pt x="1830" y="13822"/>
                      </a:lnTo>
                      <a:lnTo>
                        <a:pt x="1607" y="13524"/>
                      </a:lnTo>
                      <a:lnTo>
                        <a:pt x="915" y="13524"/>
                      </a:lnTo>
                      <a:lnTo>
                        <a:pt x="915" y="13270"/>
                      </a:lnTo>
                      <a:lnTo>
                        <a:pt x="1607" y="13057"/>
                      </a:lnTo>
                      <a:lnTo>
                        <a:pt x="1830" y="13270"/>
                      </a:lnTo>
                      <a:lnTo>
                        <a:pt x="2411" y="12951"/>
                      </a:lnTo>
                      <a:lnTo>
                        <a:pt x="1607" y="12951"/>
                      </a:lnTo>
                      <a:lnTo>
                        <a:pt x="1607" y="12739"/>
                      </a:lnTo>
                      <a:lnTo>
                        <a:pt x="2188" y="12951"/>
                      </a:lnTo>
                      <a:lnTo>
                        <a:pt x="2768" y="13057"/>
                      </a:lnTo>
                      <a:lnTo>
                        <a:pt x="2411" y="12739"/>
                      </a:lnTo>
                      <a:lnTo>
                        <a:pt x="2545" y="12611"/>
                      </a:lnTo>
                      <a:lnTo>
                        <a:pt x="3103" y="12951"/>
                      </a:lnTo>
                      <a:lnTo>
                        <a:pt x="3013" y="12611"/>
                      </a:lnTo>
                      <a:lnTo>
                        <a:pt x="2768" y="12399"/>
                      </a:lnTo>
                      <a:lnTo>
                        <a:pt x="3013" y="12399"/>
                      </a:lnTo>
                      <a:lnTo>
                        <a:pt x="3013" y="12081"/>
                      </a:lnTo>
                      <a:lnTo>
                        <a:pt x="3929" y="11635"/>
                      </a:lnTo>
                      <a:lnTo>
                        <a:pt x="4040" y="12081"/>
                      </a:lnTo>
                      <a:lnTo>
                        <a:pt x="4844" y="11868"/>
                      </a:lnTo>
                      <a:lnTo>
                        <a:pt x="5201" y="11316"/>
                      </a:lnTo>
                      <a:lnTo>
                        <a:pt x="5201" y="11189"/>
                      </a:lnTo>
                      <a:lnTo>
                        <a:pt x="5201" y="10977"/>
                      </a:lnTo>
                      <a:lnTo>
                        <a:pt x="4844" y="11316"/>
                      </a:lnTo>
                      <a:lnTo>
                        <a:pt x="4286" y="11868"/>
                      </a:lnTo>
                      <a:lnTo>
                        <a:pt x="3683" y="11529"/>
                      </a:lnTo>
                      <a:lnTo>
                        <a:pt x="4286" y="11189"/>
                      </a:lnTo>
                      <a:lnTo>
                        <a:pt x="4286" y="10977"/>
                      </a:lnTo>
                      <a:lnTo>
                        <a:pt x="4844" y="10318"/>
                      </a:lnTo>
                      <a:lnTo>
                        <a:pt x="5201" y="10446"/>
                      </a:lnTo>
                      <a:lnTo>
                        <a:pt x="5424" y="10106"/>
                      </a:lnTo>
                      <a:lnTo>
                        <a:pt x="5201" y="10106"/>
                      </a:lnTo>
                      <a:lnTo>
                        <a:pt x="5558" y="9533"/>
                      </a:lnTo>
                      <a:lnTo>
                        <a:pt x="5781" y="9214"/>
                      </a:lnTo>
                      <a:lnTo>
                        <a:pt x="6116" y="9321"/>
                      </a:lnTo>
                      <a:lnTo>
                        <a:pt x="6339" y="9002"/>
                      </a:lnTo>
                      <a:lnTo>
                        <a:pt x="5893" y="9002"/>
                      </a:lnTo>
                      <a:lnTo>
                        <a:pt x="5893" y="8896"/>
                      </a:lnTo>
                      <a:lnTo>
                        <a:pt x="5781" y="9002"/>
                      </a:lnTo>
                      <a:lnTo>
                        <a:pt x="5781" y="8450"/>
                      </a:lnTo>
                      <a:lnTo>
                        <a:pt x="6116" y="8662"/>
                      </a:lnTo>
                      <a:lnTo>
                        <a:pt x="5893" y="8450"/>
                      </a:lnTo>
                      <a:lnTo>
                        <a:pt x="6116" y="8004"/>
                      </a:lnTo>
                      <a:lnTo>
                        <a:pt x="6473" y="8004"/>
                      </a:lnTo>
                      <a:lnTo>
                        <a:pt x="6339" y="7580"/>
                      </a:lnTo>
                      <a:lnTo>
                        <a:pt x="7254" y="7452"/>
                      </a:lnTo>
                      <a:lnTo>
                        <a:pt x="7254" y="7240"/>
                      </a:lnTo>
                      <a:lnTo>
                        <a:pt x="6339" y="7452"/>
                      </a:lnTo>
                      <a:lnTo>
                        <a:pt x="6339" y="6921"/>
                      </a:lnTo>
                      <a:lnTo>
                        <a:pt x="6696" y="6369"/>
                      </a:lnTo>
                      <a:lnTo>
                        <a:pt x="7031" y="6030"/>
                      </a:lnTo>
                      <a:lnTo>
                        <a:pt x="8214" y="6030"/>
                      </a:lnTo>
                      <a:lnTo>
                        <a:pt x="8214" y="5817"/>
                      </a:lnTo>
                      <a:lnTo>
                        <a:pt x="7254" y="5817"/>
                      </a:lnTo>
                      <a:lnTo>
                        <a:pt x="7857" y="5499"/>
                      </a:lnTo>
                      <a:lnTo>
                        <a:pt x="7969" y="5499"/>
                      </a:lnTo>
                      <a:lnTo>
                        <a:pt x="8214" y="5711"/>
                      </a:lnTo>
                      <a:lnTo>
                        <a:pt x="8214" y="5499"/>
                      </a:lnTo>
                      <a:lnTo>
                        <a:pt x="7969" y="5244"/>
                      </a:lnTo>
                      <a:lnTo>
                        <a:pt x="8214" y="5159"/>
                      </a:lnTo>
                      <a:lnTo>
                        <a:pt x="7857" y="5244"/>
                      </a:lnTo>
                      <a:lnTo>
                        <a:pt x="7612" y="5159"/>
                      </a:lnTo>
                      <a:lnTo>
                        <a:pt x="8214" y="4926"/>
                      </a:lnTo>
                      <a:lnTo>
                        <a:pt x="8304" y="4926"/>
                      </a:lnTo>
                      <a:lnTo>
                        <a:pt x="8304" y="4713"/>
                      </a:lnTo>
                      <a:lnTo>
                        <a:pt x="8772" y="4713"/>
                      </a:lnTo>
                      <a:lnTo>
                        <a:pt x="8772" y="4926"/>
                      </a:lnTo>
                      <a:lnTo>
                        <a:pt x="8884" y="4713"/>
                      </a:lnTo>
                      <a:lnTo>
                        <a:pt x="8772" y="4713"/>
                      </a:lnTo>
                      <a:lnTo>
                        <a:pt x="8884" y="4289"/>
                      </a:lnTo>
                      <a:lnTo>
                        <a:pt x="9219" y="4289"/>
                      </a:lnTo>
                      <a:lnTo>
                        <a:pt x="9710" y="4289"/>
                      </a:lnTo>
                      <a:lnTo>
                        <a:pt x="9710" y="4055"/>
                      </a:lnTo>
                      <a:lnTo>
                        <a:pt x="9219" y="4289"/>
                      </a:lnTo>
                      <a:lnTo>
                        <a:pt x="8884" y="4289"/>
                      </a:lnTo>
                      <a:lnTo>
                        <a:pt x="9129" y="3843"/>
                      </a:lnTo>
                      <a:lnTo>
                        <a:pt x="9219" y="3843"/>
                      </a:lnTo>
                      <a:lnTo>
                        <a:pt x="9710" y="3503"/>
                      </a:lnTo>
                      <a:lnTo>
                        <a:pt x="9710" y="3376"/>
                      </a:lnTo>
                      <a:lnTo>
                        <a:pt x="9821" y="3163"/>
                      </a:lnTo>
                      <a:lnTo>
                        <a:pt x="9710" y="3163"/>
                      </a:lnTo>
                      <a:lnTo>
                        <a:pt x="9219" y="3376"/>
                      </a:lnTo>
                      <a:lnTo>
                        <a:pt x="9129" y="3163"/>
                      </a:lnTo>
                      <a:lnTo>
                        <a:pt x="9219" y="2845"/>
                      </a:lnTo>
                      <a:lnTo>
                        <a:pt x="10402" y="2633"/>
                      </a:lnTo>
                      <a:lnTo>
                        <a:pt x="10737" y="2951"/>
                      </a:lnTo>
                      <a:lnTo>
                        <a:pt x="10960" y="2951"/>
                      </a:lnTo>
                      <a:lnTo>
                        <a:pt x="10960" y="2845"/>
                      </a:lnTo>
                      <a:lnTo>
                        <a:pt x="10625" y="2845"/>
                      </a:lnTo>
                      <a:lnTo>
                        <a:pt x="10402" y="2420"/>
                      </a:lnTo>
                      <a:lnTo>
                        <a:pt x="10960" y="2081"/>
                      </a:lnTo>
                      <a:lnTo>
                        <a:pt x="11183" y="2633"/>
                      </a:lnTo>
                      <a:lnTo>
                        <a:pt x="11183" y="2293"/>
                      </a:lnTo>
                      <a:lnTo>
                        <a:pt x="11317" y="2081"/>
                      </a:lnTo>
                      <a:lnTo>
                        <a:pt x="11540" y="2845"/>
                      </a:lnTo>
                      <a:lnTo>
                        <a:pt x="11674" y="2845"/>
                      </a:lnTo>
                      <a:lnTo>
                        <a:pt x="11897" y="2633"/>
                      </a:lnTo>
                      <a:lnTo>
                        <a:pt x="11674" y="2293"/>
                      </a:lnTo>
                      <a:lnTo>
                        <a:pt x="12143" y="2081"/>
                      </a:lnTo>
                      <a:lnTo>
                        <a:pt x="12232" y="1975"/>
                      </a:lnTo>
                      <a:lnTo>
                        <a:pt x="12813" y="2293"/>
                      </a:lnTo>
                      <a:lnTo>
                        <a:pt x="12813" y="1741"/>
                      </a:lnTo>
                      <a:lnTo>
                        <a:pt x="12455" y="1741"/>
                      </a:lnTo>
                      <a:lnTo>
                        <a:pt x="12143" y="1423"/>
                      </a:lnTo>
                      <a:lnTo>
                        <a:pt x="12701" y="1423"/>
                      </a:lnTo>
                      <a:lnTo>
                        <a:pt x="13415" y="1423"/>
                      </a:lnTo>
                      <a:lnTo>
                        <a:pt x="13638" y="1529"/>
                      </a:lnTo>
                      <a:lnTo>
                        <a:pt x="13973" y="1210"/>
                      </a:lnTo>
                      <a:lnTo>
                        <a:pt x="13973" y="637"/>
                      </a:lnTo>
                      <a:lnTo>
                        <a:pt x="14330" y="1083"/>
                      </a:lnTo>
                      <a:lnTo>
                        <a:pt x="14554" y="870"/>
                      </a:lnTo>
                      <a:lnTo>
                        <a:pt x="14330" y="637"/>
                      </a:lnTo>
                      <a:lnTo>
                        <a:pt x="14554" y="297"/>
                      </a:lnTo>
                      <a:lnTo>
                        <a:pt x="15134" y="297"/>
                      </a:lnTo>
                      <a:lnTo>
                        <a:pt x="15469" y="297"/>
                      </a:lnTo>
                      <a:lnTo>
                        <a:pt x="15134" y="870"/>
                      </a:lnTo>
                      <a:lnTo>
                        <a:pt x="15134" y="1423"/>
                      </a:lnTo>
                      <a:lnTo>
                        <a:pt x="15246" y="1529"/>
                      </a:lnTo>
                      <a:lnTo>
                        <a:pt x="15246" y="1210"/>
                      </a:lnTo>
                      <a:lnTo>
                        <a:pt x="16049" y="297"/>
                      </a:lnTo>
                      <a:lnTo>
                        <a:pt x="16049" y="637"/>
                      </a:lnTo>
                      <a:lnTo>
                        <a:pt x="16161" y="1083"/>
                      </a:lnTo>
                      <a:lnTo>
                        <a:pt x="16384" y="870"/>
                      </a:lnTo>
                      <a:lnTo>
                        <a:pt x="16518" y="637"/>
                      </a:lnTo>
                      <a:lnTo>
                        <a:pt x="16741" y="552"/>
                      </a:lnTo>
                      <a:lnTo>
                        <a:pt x="16384" y="297"/>
                      </a:lnTo>
                      <a:lnTo>
                        <a:pt x="16518" y="0"/>
                      </a:lnTo>
                      <a:lnTo>
                        <a:pt x="17098" y="0"/>
                      </a:lnTo>
                      <a:lnTo>
                        <a:pt x="17567" y="85"/>
                      </a:lnTo>
                      <a:lnTo>
                        <a:pt x="17567" y="297"/>
                      </a:lnTo>
                      <a:lnTo>
                        <a:pt x="17098" y="552"/>
                      </a:lnTo>
                      <a:lnTo>
                        <a:pt x="17567" y="637"/>
                      </a:lnTo>
                      <a:lnTo>
                        <a:pt x="17098" y="870"/>
                      </a:lnTo>
                      <a:lnTo>
                        <a:pt x="17567" y="870"/>
                      </a:lnTo>
                      <a:lnTo>
                        <a:pt x="17902" y="297"/>
                      </a:lnTo>
                      <a:lnTo>
                        <a:pt x="18013" y="297"/>
                      </a:lnTo>
                      <a:lnTo>
                        <a:pt x="18259" y="552"/>
                      </a:lnTo>
                      <a:lnTo>
                        <a:pt x="18482" y="297"/>
                      </a:lnTo>
                      <a:lnTo>
                        <a:pt x="19063" y="637"/>
                      </a:lnTo>
                      <a:lnTo>
                        <a:pt x="18839" y="637"/>
                      </a:lnTo>
                      <a:lnTo>
                        <a:pt x="19174" y="637"/>
                      </a:lnTo>
                      <a:lnTo>
                        <a:pt x="19531" y="1083"/>
                      </a:lnTo>
                      <a:lnTo>
                        <a:pt x="19063" y="1423"/>
                      </a:lnTo>
                      <a:lnTo>
                        <a:pt x="17902" y="1423"/>
                      </a:lnTo>
                      <a:lnTo>
                        <a:pt x="18482" y="1529"/>
                      </a:lnTo>
                      <a:lnTo>
                        <a:pt x="18839" y="1975"/>
                      </a:lnTo>
                      <a:lnTo>
                        <a:pt x="19063" y="1741"/>
                      </a:lnTo>
                      <a:lnTo>
                        <a:pt x="19397" y="1741"/>
                      </a:lnTo>
                      <a:lnTo>
                        <a:pt x="19754" y="1975"/>
                      </a:lnTo>
                      <a:lnTo>
                        <a:pt x="19978" y="2081"/>
                      </a:lnTo>
                      <a:lnTo>
                        <a:pt x="19531" y="2081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4" name="Freeform 267">
                  <a:extLst>
                    <a:ext uri="{FF2B5EF4-FFF2-40B4-BE49-F238E27FC236}">
                      <a16:creationId xmlns:a16="http://schemas.microsoft.com/office/drawing/2014/main" id="{57D09F20-2385-C357-8941-BF08A607E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509" y="1635338"/>
                  <a:ext cx="23121" cy="20688"/>
                </a:xfrm>
                <a:custGeom>
                  <a:avLst/>
                  <a:gdLst>
                    <a:gd name="T0" fmla="*/ 1702 w 20000"/>
                    <a:gd name="T1" fmla="*/ 19524 h 20000"/>
                    <a:gd name="T2" fmla="*/ 0 w 20000"/>
                    <a:gd name="T3" fmla="*/ 11905 h 20000"/>
                    <a:gd name="T4" fmla="*/ 8511 w 20000"/>
                    <a:gd name="T5" fmla="*/ 0 h 20000"/>
                    <a:gd name="T6" fmla="*/ 13191 w 20000"/>
                    <a:gd name="T7" fmla="*/ 7143 h 20000"/>
                    <a:gd name="T8" fmla="*/ 17447 w 20000"/>
                    <a:gd name="T9" fmla="*/ 0 h 20000"/>
                    <a:gd name="T10" fmla="*/ 19574 w 20000"/>
                    <a:gd name="T11" fmla="*/ 7143 h 20000"/>
                    <a:gd name="T12" fmla="*/ 8511 w 20000"/>
                    <a:gd name="T13" fmla="*/ 17143 h 20000"/>
                    <a:gd name="T14" fmla="*/ 6809 w 20000"/>
                    <a:gd name="T15" fmla="*/ 19524 h 20000"/>
                    <a:gd name="T16" fmla="*/ 1702 w 20000"/>
                    <a:gd name="T17" fmla="*/ 195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1702" y="19524"/>
                      </a:moveTo>
                      <a:lnTo>
                        <a:pt x="0" y="11905"/>
                      </a:lnTo>
                      <a:lnTo>
                        <a:pt x="8511" y="0"/>
                      </a:lnTo>
                      <a:lnTo>
                        <a:pt x="13191" y="7143"/>
                      </a:lnTo>
                      <a:lnTo>
                        <a:pt x="17447" y="0"/>
                      </a:lnTo>
                      <a:lnTo>
                        <a:pt x="19574" y="7143"/>
                      </a:lnTo>
                      <a:lnTo>
                        <a:pt x="8511" y="17143"/>
                      </a:lnTo>
                      <a:lnTo>
                        <a:pt x="6809" y="19524"/>
                      </a:lnTo>
                      <a:lnTo>
                        <a:pt x="1702" y="1952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5" name="Freeform 266">
                  <a:extLst>
                    <a:ext uri="{FF2B5EF4-FFF2-40B4-BE49-F238E27FC236}">
                      <a16:creationId xmlns:a16="http://schemas.microsoft.com/office/drawing/2014/main" id="{2B32C494-238D-26C3-F4FE-66CD5278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22" y="1632902"/>
                  <a:ext cx="13386" cy="15820"/>
                </a:xfrm>
                <a:custGeom>
                  <a:avLst/>
                  <a:gdLst>
                    <a:gd name="T0" fmla="*/ 11429 w 20000"/>
                    <a:gd name="T1" fmla="*/ 19375 h 20000"/>
                    <a:gd name="T2" fmla="*/ 4286 w 20000"/>
                    <a:gd name="T3" fmla="*/ 19375 h 20000"/>
                    <a:gd name="T4" fmla="*/ 19286 w 20000"/>
                    <a:gd name="T5" fmla="*/ 13125 h 20000"/>
                    <a:gd name="T6" fmla="*/ 11429 w 20000"/>
                    <a:gd name="T7" fmla="*/ 13125 h 20000"/>
                    <a:gd name="T8" fmla="*/ 0 w 20000"/>
                    <a:gd name="T9" fmla="*/ 19375 h 20000"/>
                    <a:gd name="T10" fmla="*/ 0 w 20000"/>
                    <a:gd name="T11" fmla="*/ 9375 h 20000"/>
                    <a:gd name="T12" fmla="*/ 11429 w 20000"/>
                    <a:gd name="T13" fmla="*/ 9375 h 20000"/>
                    <a:gd name="T14" fmla="*/ 11429 w 20000"/>
                    <a:gd name="T15" fmla="*/ 0 h 20000"/>
                    <a:gd name="T16" fmla="*/ 19286 w 20000"/>
                    <a:gd name="T17" fmla="*/ 3750 h 20000"/>
                    <a:gd name="T18" fmla="*/ 19286 w 20000"/>
                    <a:gd name="T19" fmla="*/ 13125 h 20000"/>
                    <a:gd name="T20" fmla="*/ 11429 w 20000"/>
                    <a:gd name="T21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1429" y="19375"/>
                      </a:moveTo>
                      <a:lnTo>
                        <a:pt x="4286" y="19375"/>
                      </a:lnTo>
                      <a:lnTo>
                        <a:pt x="19286" y="13125"/>
                      </a:lnTo>
                      <a:lnTo>
                        <a:pt x="11429" y="13125"/>
                      </a:lnTo>
                      <a:lnTo>
                        <a:pt x="0" y="19375"/>
                      </a:lnTo>
                      <a:lnTo>
                        <a:pt x="0" y="9375"/>
                      </a:lnTo>
                      <a:lnTo>
                        <a:pt x="11429" y="9375"/>
                      </a:lnTo>
                      <a:lnTo>
                        <a:pt x="11429" y="0"/>
                      </a:lnTo>
                      <a:lnTo>
                        <a:pt x="19286" y="3750"/>
                      </a:lnTo>
                      <a:lnTo>
                        <a:pt x="19286" y="13125"/>
                      </a:lnTo>
                      <a:lnTo>
                        <a:pt x="11429" y="19375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51583AE5-071D-4659-3C14-8F215E15E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930" y="2282727"/>
                  <a:ext cx="150898" cy="70581"/>
                </a:xfrm>
                <a:custGeom>
                  <a:avLst/>
                  <a:gdLst>
                    <a:gd name="T0" fmla="*/ 10611 w 20000"/>
                    <a:gd name="T1" fmla="*/ 2192 h 20000"/>
                    <a:gd name="T2" fmla="*/ 12283 w 20000"/>
                    <a:gd name="T3" fmla="*/ 3562 h 20000"/>
                    <a:gd name="T4" fmla="*/ 13248 w 20000"/>
                    <a:gd name="T5" fmla="*/ 3562 h 20000"/>
                    <a:gd name="T6" fmla="*/ 14598 w 20000"/>
                    <a:gd name="T7" fmla="*/ 0 h 20000"/>
                    <a:gd name="T8" fmla="*/ 16270 w 20000"/>
                    <a:gd name="T9" fmla="*/ 1370 h 20000"/>
                    <a:gd name="T10" fmla="*/ 18907 w 20000"/>
                    <a:gd name="T11" fmla="*/ 2192 h 20000"/>
                    <a:gd name="T12" fmla="*/ 18907 w 20000"/>
                    <a:gd name="T13" fmla="*/ 5616 h 20000"/>
                    <a:gd name="T14" fmla="*/ 19936 w 20000"/>
                    <a:gd name="T15" fmla="*/ 7808 h 20000"/>
                    <a:gd name="T16" fmla="*/ 19936 w 20000"/>
                    <a:gd name="T17" fmla="*/ 9178 h 20000"/>
                    <a:gd name="T18" fmla="*/ 19293 w 20000"/>
                    <a:gd name="T19" fmla="*/ 10685 h 20000"/>
                    <a:gd name="T20" fmla="*/ 18264 w 20000"/>
                    <a:gd name="T21" fmla="*/ 10685 h 20000"/>
                    <a:gd name="T22" fmla="*/ 17621 w 20000"/>
                    <a:gd name="T23" fmla="*/ 10685 h 20000"/>
                    <a:gd name="T24" fmla="*/ 18264 w 20000"/>
                    <a:gd name="T25" fmla="*/ 11233 h 20000"/>
                    <a:gd name="T26" fmla="*/ 18264 w 20000"/>
                    <a:gd name="T27" fmla="*/ 16301 h 20000"/>
                    <a:gd name="T28" fmla="*/ 17299 w 20000"/>
                    <a:gd name="T29" fmla="*/ 17123 h 20000"/>
                    <a:gd name="T30" fmla="*/ 17299 w 20000"/>
                    <a:gd name="T31" fmla="*/ 18493 h 20000"/>
                    <a:gd name="T32" fmla="*/ 16270 w 20000"/>
                    <a:gd name="T33" fmla="*/ 18493 h 20000"/>
                    <a:gd name="T34" fmla="*/ 13248 w 20000"/>
                    <a:gd name="T35" fmla="*/ 19863 h 20000"/>
                    <a:gd name="T36" fmla="*/ 10611 w 20000"/>
                    <a:gd name="T37" fmla="*/ 19863 h 20000"/>
                    <a:gd name="T38" fmla="*/ 10354 w 20000"/>
                    <a:gd name="T39" fmla="*/ 19863 h 20000"/>
                    <a:gd name="T40" fmla="*/ 8617 w 20000"/>
                    <a:gd name="T41" fmla="*/ 17123 h 20000"/>
                    <a:gd name="T42" fmla="*/ 6945 w 20000"/>
                    <a:gd name="T43" fmla="*/ 14932 h 20000"/>
                    <a:gd name="T44" fmla="*/ 5981 w 20000"/>
                    <a:gd name="T45" fmla="*/ 14932 h 20000"/>
                    <a:gd name="T46" fmla="*/ 4309 w 20000"/>
                    <a:gd name="T47" fmla="*/ 14932 h 20000"/>
                    <a:gd name="T48" fmla="*/ 4309 w 20000"/>
                    <a:gd name="T49" fmla="*/ 17123 h 20000"/>
                    <a:gd name="T50" fmla="*/ 2637 w 20000"/>
                    <a:gd name="T51" fmla="*/ 17123 h 20000"/>
                    <a:gd name="T52" fmla="*/ 2315 w 20000"/>
                    <a:gd name="T53" fmla="*/ 17123 h 20000"/>
                    <a:gd name="T54" fmla="*/ 2315 w 20000"/>
                    <a:gd name="T55" fmla="*/ 16301 h 20000"/>
                    <a:gd name="T56" fmla="*/ 900 w 20000"/>
                    <a:gd name="T57" fmla="*/ 16301 h 20000"/>
                    <a:gd name="T58" fmla="*/ 900 w 20000"/>
                    <a:gd name="T59" fmla="*/ 14932 h 20000"/>
                    <a:gd name="T60" fmla="*/ 643 w 20000"/>
                    <a:gd name="T61" fmla="*/ 14932 h 20000"/>
                    <a:gd name="T62" fmla="*/ 0 w 20000"/>
                    <a:gd name="T63" fmla="*/ 13425 h 20000"/>
                    <a:gd name="T64" fmla="*/ 0 w 20000"/>
                    <a:gd name="T65" fmla="*/ 12877 h 20000"/>
                    <a:gd name="T66" fmla="*/ 643 w 20000"/>
                    <a:gd name="T67" fmla="*/ 11233 h 20000"/>
                    <a:gd name="T68" fmla="*/ 2315 w 20000"/>
                    <a:gd name="T69" fmla="*/ 12877 h 20000"/>
                    <a:gd name="T70" fmla="*/ 2315 w 20000"/>
                    <a:gd name="T71" fmla="*/ 11233 h 20000"/>
                    <a:gd name="T72" fmla="*/ 3280 w 20000"/>
                    <a:gd name="T73" fmla="*/ 11233 h 20000"/>
                    <a:gd name="T74" fmla="*/ 3666 w 20000"/>
                    <a:gd name="T75" fmla="*/ 12877 h 20000"/>
                    <a:gd name="T76" fmla="*/ 5273 w 20000"/>
                    <a:gd name="T77" fmla="*/ 11233 h 20000"/>
                    <a:gd name="T78" fmla="*/ 6302 w 20000"/>
                    <a:gd name="T79" fmla="*/ 11233 h 20000"/>
                    <a:gd name="T80" fmla="*/ 6945 w 20000"/>
                    <a:gd name="T81" fmla="*/ 10685 h 20000"/>
                    <a:gd name="T82" fmla="*/ 8617 w 20000"/>
                    <a:gd name="T83" fmla="*/ 10685 h 20000"/>
                    <a:gd name="T84" fmla="*/ 9325 w 20000"/>
                    <a:gd name="T85" fmla="*/ 11233 h 20000"/>
                    <a:gd name="T86" fmla="*/ 8617 w 20000"/>
                    <a:gd name="T87" fmla="*/ 9178 h 20000"/>
                    <a:gd name="T88" fmla="*/ 8617 w 20000"/>
                    <a:gd name="T89" fmla="*/ 5616 h 20000"/>
                    <a:gd name="T90" fmla="*/ 10611 w 20000"/>
                    <a:gd name="T91" fmla="*/ 5068 h 20000"/>
                    <a:gd name="T92" fmla="*/ 10611 w 20000"/>
                    <a:gd name="T93" fmla="*/ 219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000" h="20000">
                      <a:moveTo>
                        <a:pt x="10611" y="2192"/>
                      </a:moveTo>
                      <a:lnTo>
                        <a:pt x="12283" y="3562"/>
                      </a:lnTo>
                      <a:lnTo>
                        <a:pt x="13248" y="3562"/>
                      </a:lnTo>
                      <a:lnTo>
                        <a:pt x="14598" y="0"/>
                      </a:lnTo>
                      <a:lnTo>
                        <a:pt x="16270" y="1370"/>
                      </a:lnTo>
                      <a:lnTo>
                        <a:pt x="18907" y="2192"/>
                      </a:lnTo>
                      <a:lnTo>
                        <a:pt x="18907" y="5616"/>
                      </a:lnTo>
                      <a:lnTo>
                        <a:pt x="19936" y="7808"/>
                      </a:lnTo>
                      <a:lnTo>
                        <a:pt x="19936" y="9178"/>
                      </a:lnTo>
                      <a:lnTo>
                        <a:pt x="19293" y="10685"/>
                      </a:lnTo>
                      <a:lnTo>
                        <a:pt x="18264" y="10685"/>
                      </a:lnTo>
                      <a:lnTo>
                        <a:pt x="17621" y="10685"/>
                      </a:lnTo>
                      <a:lnTo>
                        <a:pt x="18264" y="11233"/>
                      </a:lnTo>
                      <a:lnTo>
                        <a:pt x="18264" y="16301"/>
                      </a:lnTo>
                      <a:lnTo>
                        <a:pt x="17299" y="17123"/>
                      </a:lnTo>
                      <a:lnTo>
                        <a:pt x="17299" y="18493"/>
                      </a:lnTo>
                      <a:lnTo>
                        <a:pt x="16270" y="18493"/>
                      </a:lnTo>
                      <a:lnTo>
                        <a:pt x="13248" y="19863"/>
                      </a:lnTo>
                      <a:lnTo>
                        <a:pt x="10611" y="19863"/>
                      </a:lnTo>
                      <a:lnTo>
                        <a:pt x="10354" y="19863"/>
                      </a:lnTo>
                      <a:lnTo>
                        <a:pt x="8617" y="17123"/>
                      </a:lnTo>
                      <a:lnTo>
                        <a:pt x="6945" y="14932"/>
                      </a:lnTo>
                      <a:lnTo>
                        <a:pt x="5981" y="14932"/>
                      </a:lnTo>
                      <a:lnTo>
                        <a:pt x="4309" y="14932"/>
                      </a:lnTo>
                      <a:lnTo>
                        <a:pt x="4309" y="17123"/>
                      </a:lnTo>
                      <a:lnTo>
                        <a:pt x="2637" y="17123"/>
                      </a:lnTo>
                      <a:lnTo>
                        <a:pt x="2315" y="17123"/>
                      </a:lnTo>
                      <a:lnTo>
                        <a:pt x="2315" y="16301"/>
                      </a:lnTo>
                      <a:lnTo>
                        <a:pt x="900" y="16301"/>
                      </a:lnTo>
                      <a:lnTo>
                        <a:pt x="900" y="14932"/>
                      </a:lnTo>
                      <a:lnTo>
                        <a:pt x="643" y="14932"/>
                      </a:lnTo>
                      <a:lnTo>
                        <a:pt x="0" y="13425"/>
                      </a:lnTo>
                      <a:lnTo>
                        <a:pt x="0" y="12877"/>
                      </a:lnTo>
                      <a:lnTo>
                        <a:pt x="643" y="11233"/>
                      </a:lnTo>
                      <a:lnTo>
                        <a:pt x="2315" y="12877"/>
                      </a:lnTo>
                      <a:lnTo>
                        <a:pt x="2315" y="11233"/>
                      </a:lnTo>
                      <a:lnTo>
                        <a:pt x="3280" y="11233"/>
                      </a:lnTo>
                      <a:lnTo>
                        <a:pt x="3666" y="12877"/>
                      </a:lnTo>
                      <a:lnTo>
                        <a:pt x="5273" y="11233"/>
                      </a:lnTo>
                      <a:lnTo>
                        <a:pt x="6302" y="11233"/>
                      </a:lnTo>
                      <a:lnTo>
                        <a:pt x="6945" y="10685"/>
                      </a:lnTo>
                      <a:lnTo>
                        <a:pt x="8617" y="10685"/>
                      </a:lnTo>
                      <a:lnTo>
                        <a:pt x="9325" y="11233"/>
                      </a:lnTo>
                      <a:lnTo>
                        <a:pt x="8617" y="9178"/>
                      </a:lnTo>
                      <a:lnTo>
                        <a:pt x="8617" y="5616"/>
                      </a:lnTo>
                      <a:lnTo>
                        <a:pt x="10611" y="5068"/>
                      </a:lnTo>
                      <a:lnTo>
                        <a:pt x="10611" y="2192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7" name="Freeform 264">
                  <a:extLst>
                    <a:ext uri="{FF2B5EF4-FFF2-40B4-BE49-F238E27FC236}">
                      <a16:creationId xmlns:a16="http://schemas.microsoft.com/office/drawing/2014/main" id="{484A2D52-BE6D-AD5C-0654-AD60977D4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4244" y="2111145"/>
                  <a:ext cx="204440" cy="166715"/>
                </a:xfrm>
                <a:custGeom>
                  <a:avLst/>
                  <a:gdLst>
                    <a:gd name="T0" fmla="*/ 10309 w 20000"/>
                    <a:gd name="T1" fmla="*/ 933 h 20000"/>
                    <a:gd name="T2" fmla="*/ 16722 w 20000"/>
                    <a:gd name="T3" fmla="*/ 933 h 20000"/>
                    <a:gd name="T4" fmla="*/ 17957 w 20000"/>
                    <a:gd name="T5" fmla="*/ 3615 h 20000"/>
                    <a:gd name="T6" fmla="*/ 18670 w 20000"/>
                    <a:gd name="T7" fmla="*/ 5481 h 20000"/>
                    <a:gd name="T8" fmla="*/ 19192 w 20000"/>
                    <a:gd name="T9" fmla="*/ 7289 h 20000"/>
                    <a:gd name="T10" fmla="*/ 17482 w 20000"/>
                    <a:gd name="T11" fmla="*/ 8455 h 20000"/>
                    <a:gd name="T12" fmla="*/ 18670 w 20000"/>
                    <a:gd name="T13" fmla="*/ 10029 h 20000"/>
                    <a:gd name="T14" fmla="*/ 19192 w 20000"/>
                    <a:gd name="T15" fmla="*/ 11837 h 20000"/>
                    <a:gd name="T16" fmla="*/ 19952 w 20000"/>
                    <a:gd name="T17" fmla="*/ 13586 h 20000"/>
                    <a:gd name="T18" fmla="*/ 17197 w 20000"/>
                    <a:gd name="T19" fmla="*/ 18134 h 20000"/>
                    <a:gd name="T20" fmla="*/ 17482 w 20000"/>
                    <a:gd name="T21" fmla="*/ 19592 h 20000"/>
                    <a:gd name="T22" fmla="*/ 17197 w 20000"/>
                    <a:gd name="T23" fmla="*/ 19942 h 20000"/>
                    <a:gd name="T24" fmla="*/ 16722 w 20000"/>
                    <a:gd name="T25" fmla="*/ 19592 h 20000"/>
                    <a:gd name="T26" fmla="*/ 15487 w 20000"/>
                    <a:gd name="T27" fmla="*/ 19009 h 20000"/>
                    <a:gd name="T28" fmla="*/ 14489 w 20000"/>
                    <a:gd name="T29" fmla="*/ 18717 h 20000"/>
                    <a:gd name="T30" fmla="*/ 14014 w 20000"/>
                    <a:gd name="T31" fmla="*/ 19009 h 20000"/>
                    <a:gd name="T32" fmla="*/ 13302 w 20000"/>
                    <a:gd name="T33" fmla="*/ 19009 h 20000"/>
                    <a:gd name="T34" fmla="*/ 12067 w 20000"/>
                    <a:gd name="T35" fmla="*/ 19592 h 20000"/>
                    <a:gd name="T36" fmla="*/ 11591 w 20000"/>
                    <a:gd name="T37" fmla="*/ 19009 h 20000"/>
                    <a:gd name="T38" fmla="*/ 11306 w 20000"/>
                    <a:gd name="T39" fmla="*/ 18134 h 20000"/>
                    <a:gd name="T40" fmla="*/ 10309 w 20000"/>
                    <a:gd name="T41" fmla="*/ 18717 h 20000"/>
                    <a:gd name="T42" fmla="*/ 9359 w 20000"/>
                    <a:gd name="T43" fmla="*/ 17551 h 20000"/>
                    <a:gd name="T44" fmla="*/ 9359 w 20000"/>
                    <a:gd name="T45" fmla="*/ 17201 h 20000"/>
                    <a:gd name="T46" fmla="*/ 7601 w 20000"/>
                    <a:gd name="T47" fmla="*/ 16618 h 20000"/>
                    <a:gd name="T48" fmla="*/ 7601 w 20000"/>
                    <a:gd name="T49" fmla="*/ 16327 h 20000"/>
                    <a:gd name="T50" fmla="*/ 6888 w 20000"/>
                    <a:gd name="T51" fmla="*/ 15743 h 20000"/>
                    <a:gd name="T52" fmla="*/ 6128 w 20000"/>
                    <a:gd name="T53" fmla="*/ 16327 h 20000"/>
                    <a:gd name="T54" fmla="*/ 5653 w 20000"/>
                    <a:gd name="T55" fmla="*/ 16327 h 20000"/>
                    <a:gd name="T56" fmla="*/ 4941 w 20000"/>
                    <a:gd name="T57" fmla="*/ 15743 h 20000"/>
                    <a:gd name="T58" fmla="*/ 4941 w 20000"/>
                    <a:gd name="T59" fmla="*/ 15102 h 20000"/>
                    <a:gd name="T60" fmla="*/ 4941 w 20000"/>
                    <a:gd name="T61" fmla="*/ 14810 h 20000"/>
                    <a:gd name="T62" fmla="*/ 4466 w 20000"/>
                    <a:gd name="T63" fmla="*/ 14810 h 20000"/>
                    <a:gd name="T64" fmla="*/ 3230 w 20000"/>
                    <a:gd name="T65" fmla="*/ 14227 h 20000"/>
                    <a:gd name="T66" fmla="*/ 3230 w 20000"/>
                    <a:gd name="T67" fmla="*/ 13586 h 20000"/>
                    <a:gd name="T68" fmla="*/ 2470 w 20000"/>
                    <a:gd name="T69" fmla="*/ 13586 h 20000"/>
                    <a:gd name="T70" fmla="*/ 1948 w 20000"/>
                    <a:gd name="T71" fmla="*/ 13586 h 20000"/>
                    <a:gd name="T72" fmla="*/ 2470 w 20000"/>
                    <a:gd name="T73" fmla="*/ 12653 h 20000"/>
                    <a:gd name="T74" fmla="*/ 1948 w 20000"/>
                    <a:gd name="T75" fmla="*/ 12420 h 20000"/>
                    <a:gd name="T76" fmla="*/ 1758 w 20000"/>
                    <a:gd name="T77" fmla="*/ 10904 h 20000"/>
                    <a:gd name="T78" fmla="*/ 1758 w 20000"/>
                    <a:gd name="T79" fmla="*/ 10262 h 20000"/>
                    <a:gd name="T80" fmla="*/ 1235 w 20000"/>
                    <a:gd name="T81" fmla="*/ 10262 h 20000"/>
                    <a:gd name="T82" fmla="*/ 998 w 20000"/>
                    <a:gd name="T83" fmla="*/ 8746 h 20000"/>
                    <a:gd name="T84" fmla="*/ 1235 w 20000"/>
                    <a:gd name="T85" fmla="*/ 8455 h 20000"/>
                    <a:gd name="T86" fmla="*/ 0 w 20000"/>
                    <a:gd name="T87" fmla="*/ 7289 h 20000"/>
                    <a:gd name="T88" fmla="*/ 0 w 20000"/>
                    <a:gd name="T89" fmla="*/ 6939 h 20000"/>
                    <a:gd name="T90" fmla="*/ 998 w 20000"/>
                    <a:gd name="T91" fmla="*/ 6064 h 20000"/>
                    <a:gd name="T92" fmla="*/ 523 w 20000"/>
                    <a:gd name="T93" fmla="*/ 4548 h 20000"/>
                    <a:gd name="T94" fmla="*/ 998 w 20000"/>
                    <a:gd name="T95" fmla="*/ 3965 h 20000"/>
                    <a:gd name="T96" fmla="*/ 1235 w 20000"/>
                    <a:gd name="T97" fmla="*/ 3965 h 20000"/>
                    <a:gd name="T98" fmla="*/ 1235 w 20000"/>
                    <a:gd name="T99" fmla="*/ 3032 h 20000"/>
                    <a:gd name="T100" fmla="*/ 3705 w 20000"/>
                    <a:gd name="T101" fmla="*/ 2157 h 20000"/>
                    <a:gd name="T102" fmla="*/ 4181 w 20000"/>
                    <a:gd name="T103" fmla="*/ 933 h 20000"/>
                    <a:gd name="T104" fmla="*/ 4941 w 20000"/>
                    <a:gd name="T105" fmla="*/ 641 h 20000"/>
                    <a:gd name="T106" fmla="*/ 5178 w 20000"/>
                    <a:gd name="T107" fmla="*/ 641 h 20000"/>
                    <a:gd name="T108" fmla="*/ 7601 w 20000"/>
                    <a:gd name="T109" fmla="*/ 0 h 20000"/>
                    <a:gd name="T110" fmla="*/ 8171 w 20000"/>
                    <a:gd name="T111" fmla="*/ 933 h 20000"/>
                    <a:gd name="T112" fmla="*/ 8361 w 20000"/>
                    <a:gd name="T113" fmla="*/ 1574 h 20000"/>
                    <a:gd name="T114" fmla="*/ 9359 w 20000"/>
                    <a:gd name="T115" fmla="*/ 1574 h 20000"/>
                    <a:gd name="T116" fmla="*/ 10119 w 20000"/>
                    <a:gd name="T117" fmla="*/ 2157 h 20000"/>
                    <a:gd name="T118" fmla="*/ 10309 w 20000"/>
                    <a:gd name="T119" fmla="*/ 93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000" h="20000">
                      <a:moveTo>
                        <a:pt x="10309" y="933"/>
                      </a:moveTo>
                      <a:lnTo>
                        <a:pt x="16722" y="933"/>
                      </a:lnTo>
                      <a:lnTo>
                        <a:pt x="17957" y="3615"/>
                      </a:lnTo>
                      <a:lnTo>
                        <a:pt x="18670" y="5481"/>
                      </a:lnTo>
                      <a:lnTo>
                        <a:pt x="19192" y="7289"/>
                      </a:lnTo>
                      <a:lnTo>
                        <a:pt x="17482" y="8455"/>
                      </a:lnTo>
                      <a:lnTo>
                        <a:pt x="18670" y="10029"/>
                      </a:lnTo>
                      <a:lnTo>
                        <a:pt x="19192" y="11837"/>
                      </a:lnTo>
                      <a:lnTo>
                        <a:pt x="19952" y="13586"/>
                      </a:lnTo>
                      <a:lnTo>
                        <a:pt x="17197" y="18134"/>
                      </a:lnTo>
                      <a:lnTo>
                        <a:pt x="17482" y="19592"/>
                      </a:lnTo>
                      <a:lnTo>
                        <a:pt x="17197" y="19942"/>
                      </a:lnTo>
                      <a:lnTo>
                        <a:pt x="16722" y="19592"/>
                      </a:lnTo>
                      <a:lnTo>
                        <a:pt x="15487" y="19009"/>
                      </a:lnTo>
                      <a:lnTo>
                        <a:pt x="14489" y="18717"/>
                      </a:lnTo>
                      <a:lnTo>
                        <a:pt x="14014" y="19009"/>
                      </a:lnTo>
                      <a:lnTo>
                        <a:pt x="13302" y="19009"/>
                      </a:lnTo>
                      <a:lnTo>
                        <a:pt x="12067" y="19592"/>
                      </a:lnTo>
                      <a:lnTo>
                        <a:pt x="11591" y="19009"/>
                      </a:lnTo>
                      <a:lnTo>
                        <a:pt x="11306" y="18134"/>
                      </a:lnTo>
                      <a:lnTo>
                        <a:pt x="10309" y="18717"/>
                      </a:lnTo>
                      <a:lnTo>
                        <a:pt x="9359" y="17551"/>
                      </a:lnTo>
                      <a:lnTo>
                        <a:pt x="9359" y="17201"/>
                      </a:lnTo>
                      <a:lnTo>
                        <a:pt x="7601" y="16618"/>
                      </a:lnTo>
                      <a:lnTo>
                        <a:pt x="7601" y="16327"/>
                      </a:lnTo>
                      <a:lnTo>
                        <a:pt x="6888" y="15743"/>
                      </a:lnTo>
                      <a:lnTo>
                        <a:pt x="6128" y="16327"/>
                      </a:lnTo>
                      <a:lnTo>
                        <a:pt x="5653" y="16327"/>
                      </a:lnTo>
                      <a:lnTo>
                        <a:pt x="4941" y="15743"/>
                      </a:lnTo>
                      <a:lnTo>
                        <a:pt x="4941" y="15102"/>
                      </a:lnTo>
                      <a:lnTo>
                        <a:pt x="4941" y="14810"/>
                      </a:lnTo>
                      <a:lnTo>
                        <a:pt x="4466" y="14810"/>
                      </a:lnTo>
                      <a:lnTo>
                        <a:pt x="3230" y="14227"/>
                      </a:lnTo>
                      <a:lnTo>
                        <a:pt x="3230" y="13586"/>
                      </a:lnTo>
                      <a:lnTo>
                        <a:pt x="2470" y="13586"/>
                      </a:lnTo>
                      <a:lnTo>
                        <a:pt x="1948" y="13586"/>
                      </a:lnTo>
                      <a:lnTo>
                        <a:pt x="2470" y="12653"/>
                      </a:lnTo>
                      <a:lnTo>
                        <a:pt x="1948" y="12420"/>
                      </a:lnTo>
                      <a:lnTo>
                        <a:pt x="1758" y="10904"/>
                      </a:lnTo>
                      <a:lnTo>
                        <a:pt x="1758" y="10262"/>
                      </a:lnTo>
                      <a:lnTo>
                        <a:pt x="1235" y="10262"/>
                      </a:lnTo>
                      <a:lnTo>
                        <a:pt x="998" y="8746"/>
                      </a:lnTo>
                      <a:lnTo>
                        <a:pt x="1235" y="8455"/>
                      </a:lnTo>
                      <a:lnTo>
                        <a:pt x="0" y="7289"/>
                      </a:lnTo>
                      <a:lnTo>
                        <a:pt x="0" y="6939"/>
                      </a:lnTo>
                      <a:lnTo>
                        <a:pt x="998" y="6064"/>
                      </a:lnTo>
                      <a:lnTo>
                        <a:pt x="523" y="4548"/>
                      </a:lnTo>
                      <a:lnTo>
                        <a:pt x="998" y="3965"/>
                      </a:lnTo>
                      <a:lnTo>
                        <a:pt x="1235" y="3965"/>
                      </a:lnTo>
                      <a:lnTo>
                        <a:pt x="1235" y="3032"/>
                      </a:lnTo>
                      <a:lnTo>
                        <a:pt x="3705" y="2157"/>
                      </a:lnTo>
                      <a:lnTo>
                        <a:pt x="4181" y="933"/>
                      </a:lnTo>
                      <a:lnTo>
                        <a:pt x="4941" y="641"/>
                      </a:lnTo>
                      <a:lnTo>
                        <a:pt x="5178" y="641"/>
                      </a:lnTo>
                      <a:lnTo>
                        <a:pt x="7601" y="0"/>
                      </a:lnTo>
                      <a:lnTo>
                        <a:pt x="8171" y="933"/>
                      </a:lnTo>
                      <a:lnTo>
                        <a:pt x="8361" y="1574"/>
                      </a:lnTo>
                      <a:lnTo>
                        <a:pt x="9359" y="1574"/>
                      </a:lnTo>
                      <a:lnTo>
                        <a:pt x="10119" y="2157"/>
                      </a:lnTo>
                      <a:lnTo>
                        <a:pt x="10309" y="933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8" name="Freeform 262">
                  <a:extLst>
                    <a:ext uri="{FF2B5EF4-FFF2-40B4-BE49-F238E27FC236}">
                      <a16:creationId xmlns:a16="http://schemas.microsoft.com/office/drawing/2014/main" id="{A8CAEA18-8983-0A7A-2889-ECE2C5446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2972" y="2302198"/>
                  <a:ext cx="184970" cy="126557"/>
                </a:xfrm>
                <a:custGeom>
                  <a:avLst/>
                  <a:gdLst>
                    <a:gd name="T0" fmla="*/ 11979 w 20000"/>
                    <a:gd name="T1" fmla="*/ 846 h 20000"/>
                    <a:gd name="T2" fmla="*/ 13668 w 20000"/>
                    <a:gd name="T3" fmla="*/ 0 h 20000"/>
                    <a:gd name="T4" fmla="*/ 16095 w 20000"/>
                    <a:gd name="T5" fmla="*/ 5231 h 20000"/>
                    <a:gd name="T6" fmla="*/ 16359 w 20000"/>
                    <a:gd name="T7" fmla="*/ 5231 h 20000"/>
                    <a:gd name="T8" fmla="*/ 16939 w 20000"/>
                    <a:gd name="T9" fmla="*/ 11615 h 20000"/>
                    <a:gd name="T10" fmla="*/ 17784 w 20000"/>
                    <a:gd name="T11" fmla="*/ 12769 h 20000"/>
                    <a:gd name="T12" fmla="*/ 19947 w 20000"/>
                    <a:gd name="T13" fmla="*/ 11615 h 20000"/>
                    <a:gd name="T14" fmla="*/ 19947 w 20000"/>
                    <a:gd name="T15" fmla="*/ 14308 h 20000"/>
                    <a:gd name="T16" fmla="*/ 18575 w 20000"/>
                    <a:gd name="T17" fmla="*/ 14769 h 20000"/>
                    <a:gd name="T18" fmla="*/ 18575 w 20000"/>
                    <a:gd name="T19" fmla="*/ 13538 h 20000"/>
                    <a:gd name="T20" fmla="*/ 18311 w 20000"/>
                    <a:gd name="T21" fmla="*/ 13538 h 20000"/>
                    <a:gd name="T22" fmla="*/ 18311 w 20000"/>
                    <a:gd name="T23" fmla="*/ 14769 h 20000"/>
                    <a:gd name="T24" fmla="*/ 18311 w 20000"/>
                    <a:gd name="T25" fmla="*/ 15538 h 20000"/>
                    <a:gd name="T26" fmla="*/ 18311 w 20000"/>
                    <a:gd name="T27" fmla="*/ 16385 h 20000"/>
                    <a:gd name="T28" fmla="*/ 17784 w 20000"/>
                    <a:gd name="T29" fmla="*/ 18692 h 20000"/>
                    <a:gd name="T30" fmla="*/ 17150 w 20000"/>
                    <a:gd name="T31" fmla="*/ 18692 h 20000"/>
                    <a:gd name="T32" fmla="*/ 16939 w 20000"/>
                    <a:gd name="T33" fmla="*/ 17923 h 20000"/>
                    <a:gd name="T34" fmla="*/ 14987 w 20000"/>
                    <a:gd name="T35" fmla="*/ 17923 h 20000"/>
                    <a:gd name="T36" fmla="*/ 14776 w 20000"/>
                    <a:gd name="T37" fmla="*/ 17615 h 20000"/>
                    <a:gd name="T38" fmla="*/ 12507 w 20000"/>
                    <a:gd name="T39" fmla="*/ 18692 h 20000"/>
                    <a:gd name="T40" fmla="*/ 11451 w 20000"/>
                    <a:gd name="T41" fmla="*/ 19538 h 20000"/>
                    <a:gd name="T42" fmla="*/ 11187 w 20000"/>
                    <a:gd name="T43" fmla="*/ 19923 h 20000"/>
                    <a:gd name="T44" fmla="*/ 9815 w 20000"/>
                    <a:gd name="T45" fmla="*/ 19538 h 20000"/>
                    <a:gd name="T46" fmla="*/ 8496 w 20000"/>
                    <a:gd name="T47" fmla="*/ 19538 h 20000"/>
                    <a:gd name="T48" fmla="*/ 7863 w 20000"/>
                    <a:gd name="T49" fmla="*/ 19538 h 20000"/>
                    <a:gd name="T50" fmla="*/ 6807 w 20000"/>
                    <a:gd name="T51" fmla="*/ 18692 h 20000"/>
                    <a:gd name="T52" fmla="*/ 5488 w 20000"/>
                    <a:gd name="T53" fmla="*/ 19538 h 20000"/>
                    <a:gd name="T54" fmla="*/ 5488 w 20000"/>
                    <a:gd name="T55" fmla="*/ 18692 h 20000"/>
                    <a:gd name="T56" fmla="*/ 5699 w 20000"/>
                    <a:gd name="T57" fmla="*/ 17923 h 20000"/>
                    <a:gd name="T58" fmla="*/ 4908 w 20000"/>
                    <a:gd name="T59" fmla="*/ 17615 h 20000"/>
                    <a:gd name="T60" fmla="*/ 4327 w 20000"/>
                    <a:gd name="T61" fmla="*/ 16385 h 20000"/>
                    <a:gd name="T62" fmla="*/ 4908 w 20000"/>
                    <a:gd name="T63" fmla="*/ 15538 h 20000"/>
                    <a:gd name="T64" fmla="*/ 4327 w 20000"/>
                    <a:gd name="T65" fmla="*/ 15538 h 20000"/>
                    <a:gd name="T66" fmla="*/ 4063 w 20000"/>
                    <a:gd name="T67" fmla="*/ 16385 h 20000"/>
                    <a:gd name="T68" fmla="*/ 3219 w 20000"/>
                    <a:gd name="T69" fmla="*/ 15538 h 20000"/>
                    <a:gd name="T70" fmla="*/ 2164 w 20000"/>
                    <a:gd name="T71" fmla="*/ 14769 h 20000"/>
                    <a:gd name="T72" fmla="*/ 2164 w 20000"/>
                    <a:gd name="T73" fmla="*/ 14308 h 20000"/>
                    <a:gd name="T74" fmla="*/ 2164 w 20000"/>
                    <a:gd name="T75" fmla="*/ 12769 h 20000"/>
                    <a:gd name="T76" fmla="*/ 528 w 20000"/>
                    <a:gd name="T77" fmla="*/ 11615 h 20000"/>
                    <a:gd name="T78" fmla="*/ 528 w 20000"/>
                    <a:gd name="T79" fmla="*/ 10385 h 20000"/>
                    <a:gd name="T80" fmla="*/ 0 w 20000"/>
                    <a:gd name="T81" fmla="*/ 9154 h 20000"/>
                    <a:gd name="T82" fmla="*/ 1055 w 20000"/>
                    <a:gd name="T83" fmla="*/ 9154 h 20000"/>
                    <a:gd name="T84" fmla="*/ 1055 w 20000"/>
                    <a:gd name="T85" fmla="*/ 8385 h 20000"/>
                    <a:gd name="T86" fmla="*/ 1900 w 20000"/>
                    <a:gd name="T87" fmla="*/ 8000 h 20000"/>
                    <a:gd name="T88" fmla="*/ 1900 w 20000"/>
                    <a:gd name="T89" fmla="*/ 7231 h 20000"/>
                    <a:gd name="T90" fmla="*/ 2164 w 20000"/>
                    <a:gd name="T91" fmla="*/ 6000 h 20000"/>
                    <a:gd name="T92" fmla="*/ 2691 w 20000"/>
                    <a:gd name="T93" fmla="*/ 3154 h 20000"/>
                    <a:gd name="T94" fmla="*/ 3536 w 20000"/>
                    <a:gd name="T95" fmla="*/ 2000 h 20000"/>
                    <a:gd name="T96" fmla="*/ 4327 w 20000"/>
                    <a:gd name="T97" fmla="*/ 1231 h 20000"/>
                    <a:gd name="T98" fmla="*/ 4908 w 20000"/>
                    <a:gd name="T99" fmla="*/ 846 h 20000"/>
                    <a:gd name="T100" fmla="*/ 5699 w 20000"/>
                    <a:gd name="T101" fmla="*/ 846 h 20000"/>
                    <a:gd name="T102" fmla="*/ 9815 w 20000"/>
                    <a:gd name="T103" fmla="*/ 2000 h 20000"/>
                    <a:gd name="T104" fmla="*/ 11979 w 20000"/>
                    <a:gd name="T105" fmla="*/ 84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000" h="20000">
                      <a:moveTo>
                        <a:pt x="11979" y="846"/>
                      </a:moveTo>
                      <a:lnTo>
                        <a:pt x="13668" y="0"/>
                      </a:lnTo>
                      <a:lnTo>
                        <a:pt x="16095" y="5231"/>
                      </a:lnTo>
                      <a:lnTo>
                        <a:pt x="16359" y="5231"/>
                      </a:lnTo>
                      <a:lnTo>
                        <a:pt x="16939" y="11615"/>
                      </a:lnTo>
                      <a:lnTo>
                        <a:pt x="17784" y="12769"/>
                      </a:lnTo>
                      <a:lnTo>
                        <a:pt x="19947" y="11615"/>
                      </a:lnTo>
                      <a:lnTo>
                        <a:pt x="19947" y="14308"/>
                      </a:lnTo>
                      <a:lnTo>
                        <a:pt x="18575" y="14769"/>
                      </a:lnTo>
                      <a:lnTo>
                        <a:pt x="18575" y="13538"/>
                      </a:lnTo>
                      <a:lnTo>
                        <a:pt x="18311" y="13538"/>
                      </a:lnTo>
                      <a:lnTo>
                        <a:pt x="18311" y="14769"/>
                      </a:lnTo>
                      <a:lnTo>
                        <a:pt x="18311" y="15538"/>
                      </a:lnTo>
                      <a:lnTo>
                        <a:pt x="18311" y="16385"/>
                      </a:lnTo>
                      <a:lnTo>
                        <a:pt x="17784" y="18692"/>
                      </a:lnTo>
                      <a:lnTo>
                        <a:pt x="17150" y="18692"/>
                      </a:lnTo>
                      <a:lnTo>
                        <a:pt x="16939" y="17923"/>
                      </a:lnTo>
                      <a:lnTo>
                        <a:pt x="14987" y="17923"/>
                      </a:lnTo>
                      <a:lnTo>
                        <a:pt x="14776" y="17615"/>
                      </a:lnTo>
                      <a:lnTo>
                        <a:pt x="12507" y="18692"/>
                      </a:lnTo>
                      <a:lnTo>
                        <a:pt x="11451" y="19538"/>
                      </a:lnTo>
                      <a:lnTo>
                        <a:pt x="11187" y="19923"/>
                      </a:lnTo>
                      <a:lnTo>
                        <a:pt x="9815" y="19538"/>
                      </a:lnTo>
                      <a:lnTo>
                        <a:pt x="8496" y="19538"/>
                      </a:lnTo>
                      <a:lnTo>
                        <a:pt x="7863" y="19538"/>
                      </a:lnTo>
                      <a:lnTo>
                        <a:pt x="6807" y="18692"/>
                      </a:lnTo>
                      <a:lnTo>
                        <a:pt x="5488" y="19538"/>
                      </a:lnTo>
                      <a:lnTo>
                        <a:pt x="5488" y="18692"/>
                      </a:lnTo>
                      <a:lnTo>
                        <a:pt x="5699" y="17923"/>
                      </a:lnTo>
                      <a:lnTo>
                        <a:pt x="4908" y="17615"/>
                      </a:lnTo>
                      <a:lnTo>
                        <a:pt x="4327" y="16385"/>
                      </a:lnTo>
                      <a:lnTo>
                        <a:pt x="4908" y="15538"/>
                      </a:lnTo>
                      <a:lnTo>
                        <a:pt x="4327" y="15538"/>
                      </a:lnTo>
                      <a:lnTo>
                        <a:pt x="4063" y="16385"/>
                      </a:lnTo>
                      <a:lnTo>
                        <a:pt x="3219" y="15538"/>
                      </a:lnTo>
                      <a:lnTo>
                        <a:pt x="2164" y="14769"/>
                      </a:lnTo>
                      <a:lnTo>
                        <a:pt x="2164" y="14308"/>
                      </a:lnTo>
                      <a:lnTo>
                        <a:pt x="2164" y="12769"/>
                      </a:lnTo>
                      <a:lnTo>
                        <a:pt x="528" y="11615"/>
                      </a:lnTo>
                      <a:lnTo>
                        <a:pt x="528" y="10385"/>
                      </a:lnTo>
                      <a:lnTo>
                        <a:pt x="0" y="9154"/>
                      </a:lnTo>
                      <a:lnTo>
                        <a:pt x="1055" y="9154"/>
                      </a:lnTo>
                      <a:lnTo>
                        <a:pt x="1055" y="8385"/>
                      </a:lnTo>
                      <a:lnTo>
                        <a:pt x="1900" y="8000"/>
                      </a:lnTo>
                      <a:lnTo>
                        <a:pt x="1900" y="7231"/>
                      </a:lnTo>
                      <a:lnTo>
                        <a:pt x="2164" y="6000"/>
                      </a:lnTo>
                      <a:lnTo>
                        <a:pt x="2691" y="3154"/>
                      </a:lnTo>
                      <a:lnTo>
                        <a:pt x="3536" y="2000"/>
                      </a:lnTo>
                      <a:lnTo>
                        <a:pt x="4327" y="1231"/>
                      </a:lnTo>
                      <a:lnTo>
                        <a:pt x="4908" y="846"/>
                      </a:lnTo>
                      <a:lnTo>
                        <a:pt x="5699" y="846"/>
                      </a:lnTo>
                      <a:lnTo>
                        <a:pt x="9815" y="2000"/>
                      </a:lnTo>
                      <a:lnTo>
                        <a:pt x="11979" y="846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9" name="Freeform 261">
                  <a:extLst>
                    <a:ext uri="{FF2B5EF4-FFF2-40B4-BE49-F238E27FC236}">
                      <a16:creationId xmlns:a16="http://schemas.microsoft.com/office/drawing/2014/main" id="{6AF54D26-6F26-FE92-4B7E-502038C41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0964" y="1628035"/>
                  <a:ext cx="214175" cy="469724"/>
                </a:xfrm>
                <a:custGeom>
                  <a:avLst/>
                  <a:gdLst>
                    <a:gd name="T0" fmla="*/ 16190 w 20000"/>
                    <a:gd name="T1" fmla="*/ 851 h 20000"/>
                    <a:gd name="T2" fmla="*/ 18549 w 20000"/>
                    <a:gd name="T3" fmla="*/ 2033 h 20000"/>
                    <a:gd name="T4" fmla="*/ 18776 w 20000"/>
                    <a:gd name="T5" fmla="*/ 2593 h 20000"/>
                    <a:gd name="T6" fmla="*/ 19683 w 20000"/>
                    <a:gd name="T7" fmla="*/ 4191 h 20000"/>
                    <a:gd name="T8" fmla="*/ 18549 w 20000"/>
                    <a:gd name="T9" fmla="*/ 4710 h 20000"/>
                    <a:gd name="T10" fmla="*/ 15692 w 20000"/>
                    <a:gd name="T11" fmla="*/ 5373 h 20000"/>
                    <a:gd name="T12" fmla="*/ 15510 w 20000"/>
                    <a:gd name="T13" fmla="*/ 6452 h 20000"/>
                    <a:gd name="T14" fmla="*/ 15510 w 20000"/>
                    <a:gd name="T15" fmla="*/ 7303 h 20000"/>
                    <a:gd name="T16" fmla="*/ 13651 w 20000"/>
                    <a:gd name="T17" fmla="*/ 8278 h 20000"/>
                    <a:gd name="T18" fmla="*/ 12698 w 20000"/>
                    <a:gd name="T19" fmla="*/ 8485 h 20000"/>
                    <a:gd name="T20" fmla="*/ 11247 w 20000"/>
                    <a:gd name="T21" fmla="*/ 9232 h 20000"/>
                    <a:gd name="T22" fmla="*/ 10794 w 20000"/>
                    <a:gd name="T23" fmla="*/ 9336 h 20000"/>
                    <a:gd name="T24" fmla="*/ 10113 w 20000"/>
                    <a:gd name="T25" fmla="*/ 9876 h 20000"/>
                    <a:gd name="T26" fmla="*/ 10113 w 20000"/>
                    <a:gd name="T27" fmla="*/ 10954 h 20000"/>
                    <a:gd name="T28" fmla="*/ 9841 w 20000"/>
                    <a:gd name="T29" fmla="*/ 11494 h 20000"/>
                    <a:gd name="T30" fmla="*/ 10794 w 20000"/>
                    <a:gd name="T31" fmla="*/ 12780 h 20000"/>
                    <a:gd name="T32" fmla="*/ 12698 w 20000"/>
                    <a:gd name="T33" fmla="*/ 13320 h 20000"/>
                    <a:gd name="T34" fmla="*/ 12426 w 20000"/>
                    <a:gd name="T35" fmla="*/ 14710 h 20000"/>
                    <a:gd name="T36" fmla="*/ 11247 w 20000"/>
                    <a:gd name="T37" fmla="*/ 14917 h 20000"/>
                    <a:gd name="T38" fmla="*/ 8934 w 20000"/>
                    <a:gd name="T39" fmla="*/ 15477 h 20000"/>
                    <a:gd name="T40" fmla="*/ 9841 w 20000"/>
                    <a:gd name="T41" fmla="*/ 16411 h 20000"/>
                    <a:gd name="T42" fmla="*/ 9388 w 20000"/>
                    <a:gd name="T43" fmla="*/ 17822 h 20000"/>
                    <a:gd name="T44" fmla="*/ 6349 w 20000"/>
                    <a:gd name="T45" fmla="*/ 19108 h 20000"/>
                    <a:gd name="T46" fmla="*/ 5850 w 20000"/>
                    <a:gd name="T47" fmla="*/ 19544 h 20000"/>
                    <a:gd name="T48" fmla="*/ 3991 w 20000"/>
                    <a:gd name="T49" fmla="*/ 19979 h 20000"/>
                    <a:gd name="T50" fmla="*/ 2812 w 20000"/>
                    <a:gd name="T51" fmla="*/ 18900 h 20000"/>
                    <a:gd name="T52" fmla="*/ 3265 w 20000"/>
                    <a:gd name="T53" fmla="*/ 18568 h 20000"/>
                    <a:gd name="T54" fmla="*/ 1859 w 20000"/>
                    <a:gd name="T55" fmla="*/ 17178 h 20000"/>
                    <a:gd name="T56" fmla="*/ 952 w 20000"/>
                    <a:gd name="T57" fmla="*/ 15996 h 20000"/>
                    <a:gd name="T58" fmla="*/ 0 w 20000"/>
                    <a:gd name="T59" fmla="*/ 15021 h 20000"/>
                    <a:gd name="T60" fmla="*/ 952 w 20000"/>
                    <a:gd name="T61" fmla="*/ 14066 h 20000"/>
                    <a:gd name="T62" fmla="*/ 2132 w 20000"/>
                    <a:gd name="T63" fmla="*/ 13734 h 20000"/>
                    <a:gd name="T64" fmla="*/ 1859 w 20000"/>
                    <a:gd name="T65" fmla="*/ 12137 h 20000"/>
                    <a:gd name="T66" fmla="*/ 2132 w 20000"/>
                    <a:gd name="T67" fmla="*/ 11286 h 20000"/>
                    <a:gd name="T68" fmla="*/ 952 w 20000"/>
                    <a:gd name="T69" fmla="*/ 9336 h 20000"/>
                    <a:gd name="T70" fmla="*/ 952 w 20000"/>
                    <a:gd name="T71" fmla="*/ 8154 h 20000"/>
                    <a:gd name="T72" fmla="*/ 4444 w 20000"/>
                    <a:gd name="T73" fmla="*/ 7635 h 20000"/>
                    <a:gd name="T74" fmla="*/ 3719 w 20000"/>
                    <a:gd name="T75" fmla="*/ 6784 h 20000"/>
                    <a:gd name="T76" fmla="*/ 4943 w 20000"/>
                    <a:gd name="T77" fmla="*/ 4295 h 20000"/>
                    <a:gd name="T78" fmla="*/ 7029 w 20000"/>
                    <a:gd name="T79" fmla="*/ 2905 h 20000"/>
                    <a:gd name="T80" fmla="*/ 7710 w 20000"/>
                    <a:gd name="T81" fmla="*/ 1950 h 20000"/>
                    <a:gd name="T82" fmla="*/ 9841 w 20000"/>
                    <a:gd name="T83" fmla="*/ 1494 h 20000"/>
                    <a:gd name="T84" fmla="*/ 10113 w 20000"/>
                    <a:gd name="T85" fmla="*/ 643 h 20000"/>
                    <a:gd name="T86" fmla="*/ 13152 w 20000"/>
                    <a:gd name="T87" fmla="*/ 851 h 20000"/>
                    <a:gd name="T88" fmla="*/ 12698 w 20000"/>
                    <a:gd name="T8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000" h="20000">
                      <a:moveTo>
                        <a:pt x="13651" y="0"/>
                      </a:moveTo>
                      <a:lnTo>
                        <a:pt x="14785" y="539"/>
                      </a:lnTo>
                      <a:lnTo>
                        <a:pt x="16190" y="851"/>
                      </a:lnTo>
                      <a:lnTo>
                        <a:pt x="17370" y="851"/>
                      </a:lnTo>
                      <a:lnTo>
                        <a:pt x="18549" y="1411"/>
                      </a:lnTo>
                      <a:lnTo>
                        <a:pt x="18549" y="2033"/>
                      </a:lnTo>
                      <a:lnTo>
                        <a:pt x="19229" y="2261"/>
                      </a:lnTo>
                      <a:lnTo>
                        <a:pt x="18776" y="2469"/>
                      </a:lnTo>
                      <a:lnTo>
                        <a:pt x="18776" y="2593"/>
                      </a:lnTo>
                      <a:lnTo>
                        <a:pt x="19683" y="2905"/>
                      </a:lnTo>
                      <a:lnTo>
                        <a:pt x="19229" y="3776"/>
                      </a:lnTo>
                      <a:lnTo>
                        <a:pt x="19683" y="4191"/>
                      </a:lnTo>
                      <a:lnTo>
                        <a:pt x="19955" y="4502"/>
                      </a:lnTo>
                      <a:lnTo>
                        <a:pt x="18549" y="4502"/>
                      </a:lnTo>
                      <a:lnTo>
                        <a:pt x="18549" y="4710"/>
                      </a:lnTo>
                      <a:lnTo>
                        <a:pt x="16916" y="4502"/>
                      </a:lnTo>
                      <a:lnTo>
                        <a:pt x="16689" y="5166"/>
                      </a:lnTo>
                      <a:lnTo>
                        <a:pt x="15692" y="5373"/>
                      </a:lnTo>
                      <a:lnTo>
                        <a:pt x="16190" y="5602"/>
                      </a:lnTo>
                      <a:lnTo>
                        <a:pt x="15692" y="6017"/>
                      </a:lnTo>
                      <a:lnTo>
                        <a:pt x="15510" y="6452"/>
                      </a:lnTo>
                      <a:lnTo>
                        <a:pt x="15692" y="6535"/>
                      </a:lnTo>
                      <a:lnTo>
                        <a:pt x="16190" y="6784"/>
                      </a:lnTo>
                      <a:lnTo>
                        <a:pt x="15510" y="7303"/>
                      </a:lnTo>
                      <a:lnTo>
                        <a:pt x="15011" y="7842"/>
                      </a:lnTo>
                      <a:lnTo>
                        <a:pt x="14785" y="7946"/>
                      </a:lnTo>
                      <a:lnTo>
                        <a:pt x="13651" y="8278"/>
                      </a:lnTo>
                      <a:lnTo>
                        <a:pt x="13152" y="8154"/>
                      </a:lnTo>
                      <a:lnTo>
                        <a:pt x="13152" y="8278"/>
                      </a:lnTo>
                      <a:lnTo>
                        <a:pt x="12698" y="8485"/>
                      </a:lnTo>
                      <a:lnTo>
                        <a:pt x="12426" y="8817"/>
                      </a:lnTo>
                      <a:lnTo>
                        <a:pt x="11701" y="8817"/>
                      </a:lnTo>
                      <a:lnTo>
                        <a:pt x="11247" y="9232"/>
                      </a:lnTo>
                      <a:lnTo>
                        <a:pt x="11701" y="9336"/>
                      </a:lnTo>
                      <a:lnTo>
                        <a:pt x="11247" y="9336"/>
                      </a:lnTo>
                      <a:lnTo>
                        <a:pt x="10794" y="9336"/>
                      </a:lnTo>
                      <a:lnTo>
                        <a:pt x="10794" y="9876"/>
                      </a:lnTo>
                      <a:lnTo>
                        <a:pt x="10567" y="9876"/>
                      </a:lnTo>
                      <a:lnTo>
                        <a:pt x="10113" y="9876"/>
                      </a:lnTo>
                      <a:lnTo>
                        <a:pt x="10113" y="10104"/>
                      </a:lnTo>
                      <a:lnTo>
                        <a:pt x="10113" y="10415"/>
                      </a:lnTo>
                      <a:lnTo>
                        <a:pt x="10113" y="10954"/>
                      </a:lnTo>
                      <a:lnTo>
                        <a:pt x="10113" y="11058"/>
                      </a:lnTo>
                      <a:lnTo>
                        <a:pt x="9841" y="11058"/>
                      </a:lnTo>
                      <a:lnTo>
                        <a:pt x="9841" y="11494"/>
                      </a:lnTo>
                      <a:lnTo>
                        <a:pt x="9841" y="11909"/>
                      </a:lnTo>
                      <a:lnTo>
                        <a:pt x="10567" y="12676"/>
                      </a:lnTo>
                      <a:lnTo>
                        <a:pt x="10794" y="12780"/>
                      </a:lnTo>
                      <a:lnTo>
                        <a:pt x="11247" y="12676"/>
                      </a:lnTo>
                      <a:lnTo>
                        <a:pt x="11973" y="13195"/>
                      </a:lnTo>
                      <a:lnTo>
                        <a:pt x="12698" y="13320"/>
                      </a:lnTo>
                      <a:lnTo>
                        <a:pt x="13152" y="13859"/>
                      </a:lnTo>
                      <a:lnTo>
                        <a:pt x="11973" y="14378"/>
                      </a:lnTo>
                      <a:lnTo>
                        <a:pt x="12426" y="14710"/>
                      </a:lnTo>
                      <a:lnTo>
                        <a:pt x="11701" y="14917"/>
                      </a:lnTo>
                      <a:lnTo>
                        <a:pt x="11701" y="15021"/>
                      </a:lnTo>
                      <a:lnTo>
                        <a:pt x="11247" y="14917"/>
                      </a:lnTo>
                      <a:lnTo>
                        <a:pt x="10567" y="15228"/>
                      </a:lnTo>
                      <a:lnTo>
                        <a:pt x="9841" y="15477"/>
                      </a:lnTo>
                      <a:lnTo>
                        <a:pt x="8934" y="15477"/>
                      </a:lnTo>
                      <a:lnTo>
                        <a:pt x="9841" y="15560"/>
                      </a:lnTo>
                      <a:lnTo>
                        <a:pt x="9841" y="16100"/>
                      </a:lnTo>
                      <a:lnTo>
                        <a:pt x="9841" y="16411"/>
                      </a:lnTo>
                      <a:lnTo>
                        <a:pt x="9388" y="16639"/>
                      </a:lnTo>
                      <a:lnTo>
                        <a:pt x="9841" y="16846"/>
                      </a:lnTo>
                      <a:lnTo>
                        <a:pt x="9388" y="17822"/>
                      </a:lnTo>
                      <a:lnTo>
                        <a:pt x="8707" y="18900"/>
                      </a:lnTo>
                      <a:lnTo>
                        <a:pt x="6803" y="18900"/>
                      </a:lnTo>
                      <a:lnTo>
                        <a:pt x="6349" y="19108"/>
                      </a:lnTo>
                      <a:lnTo>
                        <a:pt x="5669" y="19212"/>
                      </a:lnTo>
                      <a:lnTo>
                        <a:pt x="5669" y="19419"/>
                      </a:lnTo>
                      <a:lnTo>
                        <a:pt x="5850" y="19544"/>
                      </a:lnTo>
                      <a:lnTo>
                        <a:pt x="5669" y="19979"/>
                      </a:lnTo>
                      <a:lnTo>
                        <a:pt x="4943" y="19979"/>
                      </a:lnTo>
                      <a:lnTo>
                        <a:pt x="3991" y="19979"/>
                      </a:lnTo>
                      <a:lnTo>
                        <a:pt x="3719" y="19979"/>
                      </a:lnTo>
                      <a:lnTo>
                        <a:pt x="3719" y="19419"/>
                      </a:lnTo>
                      <a:lnTo>
                        <a:pt x="2812" y="18900"/>
                      </a:lnTo>
                      <a:lnTo>
                        <a:pt x="3265" y="18672"/>
                      </a:lnTo>
                      <a:lnTo>
                        <a:pt x="2812" y="18568"/>
                      </a:lnTo>
                      <a:lnTo>
                        <a:pt x="3265" y="18568"/>
                      </a:lnTo>
                      <a:lnTo>
                        <a:pt x="3265" y="18237"/>
                      </a:lnTo>
                      <a:lnTo>
                        <a:pt x="2585" y="17822"/>
                      </a:lnTo>
                      <a:lnTo>
                        <a:pt x="1859" y="17178"/>
                      </a:lnTo>
                      <a:lnTo>
                        <a:pt x="952" y="16639"/>
                      </a:lnTo>
                      <a:lnTo>
                        <a:pt x="1406" y="16328"/>
                      </a:lnTo>
                      <a:lnTo>
                        <a:pt x="952" y="15996"/>
                      </a:lnTo>
                      <a:lnTo>
                        <a:pt x="726" y="16100"/>
                      </a:lnTo>
                      <a:lnTo>
                        <a:pt x="272" y="15788"/>
                      </a:lnTo>
                      <a:lnTo>
                        <a:pt x="0" y="15021"/>
                      </a:lnTo>
                      <a:lnTo>
                        <a:pt x="0" y="14917"/>
                      </a:lnTo>
                      <a:lnTo>
                        <a:pt x="952" y="15021"/>
                      </a:lnTo>
                      <a:lnTo>
                        <a:pt x="952" y="14066"/>
                      </a:lnTo>
                      <a:lnTo>
                        <a:pt x="1406" y="13859"/>
                      </a:lnTo>
                      <a:lnTo>
                        <a:pt x="1406" y="13734"/>
                      </a:lnTo>
                      <a:lnTo>
                        <a:pt x="2132" y="13734"/>
                      </a:lnTo>
                      <a:lnTo>
                        <a:pt x="2585" y="13195"/>
                      </a:lnTo>
                      <a:lnTo>
                        <a:pt x="2585" y="12780"/>
                      </a:lnTo>
                      <a:lnTo>
                        <a:pt x="1859" y="12137"/>
                      </a:lnTo>
                      <a:lnTo>
                        <a:pt x="2585" y="11909"/>
                      </a:lnTo>
                      <a:lnTo>
                        <a:pt x="2812" y="11598"/>
                      </a:lnTo>
                      <a:lnTo>
                        <a:pt x="2132" y="11286"/>
                      </a:lnTo>
                      <a:lnTo>
                        <a:pt x="1859" y="11058"/>
                      </a:lnTo>
                      <a:lnTo>
                        <a:pt x="1406" y="10104"/>
                      </a:lnTo>
                      <a:lnTo>
                        <a:pt x="952" y="9336"/>
                      </a:lnTo>
                      <a:lnTo>
                        <a:pt x="1406" y="9025"/>
                      </a:lnTo>
                      <a:lnTo>
                        <a:pt x="952" y="8693"/>
                      </a:lnTo>
                      <a:lnTo>
                        <a:pt x="952" y="8154"/>
                      </a:lnTo>
                      <a:lnTo>
                        <a:pt x="2132" y="7635"/>
                      </a:lnTo>
                      <a:lnTo>
                        <a:pt x="2812" y="7407"/>
                      </a:lnTo>
                      <a:lnTo>
                        <a:pt x="4444" y="7635"/>
                      </a:lnTo>
                      <a:lnTo>
                        <a:pt x="4444" y="7095"/>
                      </a:lnTo>
                      <a:lnTo>
                        <a:pt x="4444" y="6992"/>
                      </a:lnTo>
                      <a:lnTo>
                        <a:pt x="3719" y="6784"/>
                      </a:lnTo>
                      <a:lnTo>
                        <a:pt x="4444" y="6017"/>
                      </a:lnTo>
                      <a:lnTo>
                        <a:pt x="4943" y="5373"/>
                      </a:lnTo>
                      <a:lnTo>
                        <a:pt x="4943" y="4295"/>
                      </a:lnTo>
                      <a:lnTo>
                        <a:pt x="5850" y="3983"/>
                      </a:lnTo>
                      <a:lnTo>
                        <a:pt x="5850" y="3651"/>
                      </a:lnTo>
                      <a:lnTo>
                        <a:pt x="7029" y="2905"/>
                      </a:lnTo>
                      <a:lnTo>
                        <a:pt x="7528" y="2801"/>
                      </a:lnTo>
                      <a:lnTo>
                        <a:pt x="7029" y="2261"/>
                      </a:lnTo>
                      <a:lnTo>
                        <a:pt x="7710" y="1950"/>
                      </a:lnTo>
                      <a:lnTo>
                        <a:pt x="7710" y="1494"/>
                      </a:lnTo>
                      <a:lnTo>
                        <a:pt x="8707" y="1411"/>
                      </a:lnTo>
                      <a:lnTo>
                        <a:pt x="9841" y="1494"/>
                      </a:lnTo>
                      <a:lnTo>
                        <a:pt x="9841" y="1183"/>
                      </a:lnTo>
                      <a:lnTo>
                        <a:pt x="9841" y="851"/>
                      </a:lnTo>
                      <a:lnTo>
                        <a:pt x="10113" y="643"/>
                      </a:lnTo>
                      <a:lnTo>
                        <a:pt x="11247" y="851"/>
                      </a:lnTo>
                      <a:lnTo>
                        <a:pt x="12698" y="1079"/>
                      </a:lnTo>
                      <a:lnTo>
                        <a:pt x="13152" y="851"/>
                      </a:lnTo>
                      <a:lnTo>
                        <a:pt x="12698" y="643"/>
                      </a:lnTo>
                      <a:lnTo>
                        <a:pt x="12698" y="332"/>
                      </a:lnTo>
                      <a:lnTo>
                        <a:pt x="12698" y="0"/>
                      </a:lnTo>
                      <a:lnTo>
                        <a:pt x="13651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0" name="Freeform 260">
                  <a:extLst>
                    <a:ext uri="{FF2B5EF4-FFF2-40B4-BE49-F238E27FC236}">
                      <a16:creationId xmlns:a16="http://schemas.microsoft.com/office/drawing/2014/main" id="{6E82BBAC-C1F4-2728-F7B7-01A32348F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823" y="2012575"/>
                  <a:ext cx="15819" cy="34073"/>
                </a:xfrm>
                <a:custGeom>
                  <a:avLst/>
                  <a:gdLst>
                    <a:gd name="T0" fmla="*/ 3750 w 20000"/>
                    <a:gd name="T1" fmla="*/ 19710 h 20000"/>
                    <a:gd name="T2" fmla="*/ 0 w 20000"/>
                    <a:gd name="T3" fmla="*/ 6087 h 20000"/>
                    <a:gd name="T4" fmla="*/ 9375 w 20000"/>
                    <a:gd name="T5" fmla="*/ 0 h 20000"/>
                    <a:gd name="T6" fmla="*/ 19375 w 20000"/>
                    <a:gd name="T7" fmla="*/ 0 h 20000"/>
                    <a:gd name="T8" fmla="*/ 16250 w 20000"/>
                    <a:gd name="T9" fmla="*/ 3188 h 20000"/>
                    <a:gd name="T10" fmla="*/ 16250 w 20000"/>
                    <a:gd name="T11" fmla="*/ 10725 h 20000"/>
                    <a:gd name="T12" fmla="*/ 16250 w 20000"/>
                    <a:gd name="T13" fmla="*/ 12174 h 20000"/>
                    <a:gd name="T14" fmla="*/ 3750 w 20000"/>
                    <a:gd name="T15" fmla="*/ 1971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3750" y="19710"/>
                      </a:moveTo>
                      <a:lnTo>
                        <a:pt x="0" y="6087"/>
                      </a:lnTo>
                      <a:lnTo>
                        <a:pt x="9375" y="0"/>
                      </a:lnTo>
                      <a:lnTo>
                        <a:pt x="19375" y="0"/>
                      </a:lnTo>
                      <a:lnTo>
                        <a:pt x="16250" y="3188"/>
                      </a:lnTo>
                      <a:lnTo>
                        <a:pt x="16250" y="10725"/>
                      </a:lnTo>
                      <a:lnTo>
                        <a:pt x="16250" y="12174"/>
                      </a:lnTo>
                      <a:lnTo>
                        <a:pt x="3750" y="1971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1" name="Freeform 259">
                  <a:extLst>
                    <a:ext uri="{FF2B5EF4-FFF2-40B4-BE49-F238E27FC236}">
                      <a16:creationId xmlns:a16="http://schemas.microsoft.com/office/drawing/2014/main" id="{049CDD03-A20D-53C4-C68D-51DDAF5BF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6835" y="2030830"/>
                  <a:ext cx="8518" cy="36507"/>
                </a:xfrm>
                <a:custGeom>
                  <a:avLst/>
                  <a:gdLst>
                    <a:gd name="T0" fmla="*/ 0 w 20000"/>
                    <a:gd name="T1" fmla="*/ 19730 h 20000"/>
                    <a:gd name="T2" fmla="*/ 0 w 20000"/>
                    <a:gd name="T3" fmla="*/ 14054 h 20000"/>
                    <a:gd name="T4" fmla="*/ 7059 w 20000"/>
                    <a:gd name="T5" fmla="*/ 7027 h 20000"/>
                    <a:gd name="T6" fmla="*/ 7059 w 20000"/>
                    <a:gd name="T7" fmla="*/ 1622 h 20000"/>
                    <a:gd name="T8" fmla="*/ 18824 w 20000"/>
                    <a:gd name="T9" fmla="*/ 0 h 20000"/>
                    <a:gd name="T10" fmla="*/ 7059 w 20000"/>
                    <a:gd name="T11" fmla="*/ 8378 h 20000"/>
                    <a:gd name="T12" fmla="*/ 0 w 20000"/>
                    <a:gd name="T13" fmla="*/ 1973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0" y="19730"/>
                      </a:moveTo>
                      <a:lnTo>
                        <a:pt x="0" y="14054"/>
                      </a:lnTo>
                      <a:lnTo>
                        <a:pt x="7059" y="7027"/>
                      </a:lnTo>
                      <a:lnTo>
                        <a:pt x="7059" y="1622"/>
                      </a:lnTo>
                      <a:lnTo>
                        <a:pt x="18824" y="0"/>
                      </a:lnTo>
                      <a:lnTo>
                        <a:pt x="7059" y="8378"/>
                      </a:lnTo>
                      <a:lnTo>
                        <a:pt x="0" y="1973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2" name="Freeform 258">
                  <a:extLst>
                    <a:ext uri="{FF2B5EF4-FFF2-40B4-BE49-F238E27FC236}">
                      <a16:creationId xmlns:a16="http://schemas.microsoft.com/office/drawing/2014/main" id="{23202244-D614-81C7-8A17-B97F6FEEA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979" y="2097759"/>
                  <a:ext cx="8518" cy="10953"/>
                </a:xfrm>
                <a:custGeom>
                  <a:avLst/>
                  <a:gdLst>
                    <a:gd name="T0" fmla="*/ 5882 w 20000"/>
                    <a:gd name="T1" fmla="*/ 19091 h 20000"/>
                    <a:gd name="T2" fmla="*/ 0 w 20000"/>
                    <a:gd name="T3" fmla="*/ 10000 h 20000"/>
                    <a:gd name="T4" fmla="*/ 0 w 20000"/>
                    <a:gd name="T5" fmla="*/ 0 h 20000"/>
                    <a:gd name="T6" fmla="*/ 18824 w 20000"/>
                    <a:gd name="T7" fmla="*/ 10000 h 20000"/>
                    <a:gd name="T8" fmla="*/ 5882 w 20000"/>
                    <a:gd name="T9" fmla="*/ 1909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5882" y="19091"/>
                      </a:moveTo>
                      <a:lnTo>
                        <a:pt x="0" y="10000"/>
                      </a:lnTo>
                      <a:lnTo>
                        <a:pt x="0" y="0"/>
                      </a:lnTo>
                      <a:lnTo>
                        <a:pt x="18824" y="10000"/>
                      </a:lnTo>
                      <a:lnTo>
                        <a:pt x="5882" y="19091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3" name="Freeform 257">
                  <a:extLst>
                    <a:ext uri="{FF2B5EF4-FFF2-40B4-BE49-F238E27FC236}">
                      <a16:creationId xmlns:a16="http://schemas.microsoft.com/office/drawing/2014/main" id="{BBB416F8-1D76-5719-1EC4-EEFDD54A2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565" y="2314368"/>
                  <a:ext cx="88834" cy="53543"/>
                </a:xfrm>
                <a:custGeom>
                  <a:avLst/>
                  <a:gdLst>
                    <a:gd name="T0" fmla="*/ 5137 w 20000"/>
                    <a:gd name="T1" fmla="*/ 2909 h 20000"/>
                    <a:gd name="T2" fmla="*/ 6230 w 20000"/>
                    <a:gd name="T3" fmla="*/ 2909 h 20000"/>
                    <a:gd name="T4" fmla="*/ 7432 w 20000"/>
                    <a:gd name="T5" fmla="*/ 2909 h 20000"/>
                    <a:gd name="T6" fmla="*/ 7978 w 20000"/>
                    <a:gd name="T7" fmla="*/ 2909 h 20000"/>
                    <a:gd name="T8" fmla="*/ 9071 w 20000"/>
                    <a:gd name="T9" fmla="*/ 2909 h 20000"/>
                    <a:gd name="T10" fmla="*/ 9617 w 20000"/>
                    <a:gd name="T11" fmla="*/ 2909 h 20000"/>
                    <a:gd name="T12" fmla="*/ 9617 w 20000"/>
                    <a:gd name="T13" fmla="*/ 2000 h 20000"/>
                    <a:gd name="T14" fmla="*/ 10710 w 20000"/>
                    <a:gd name="T15" fmla="*/ 0 h 20000"/>
                    <a:gd name="T16" fmla="*/ 11913 w 20000"/>
                    <a:gd name="T17" fmla="*/ 0 h 20000"/>
                    <a:gd name="T18" fmla="*/ 12459 w 20000"/>
                    <a:gd name="T19" fmla="*/ 0 h 20000"/>
                    <a:gd name="T20" fmla="*/ 12459 w 20000"/>
                    <a:gd name="T21" fmla="*/ 2000 h 20000"/>
                    <a:gd name="T22" fmla="*/ 13661 w 20000"/>
                    <a:gd name="T23" fmla="*/ 2000 h 20000"/>
                    <a:gd name="T24" fmla="*/ 14098 w 20000"/>
                    <a:gd name="T25" fmla="*/ 2000 h 20000"/>
                    <a:gd name="T26" fmla="*/ 15410 w 20000"/>
                    <a:gd name="T27" fmla="*/ 2000 h 20000"/>
                    <a:gd name="T28" fmla="*/ 16503 w 20000"/>
                    <a:gd name="T29" fmla="*/ 2909 h 20000"/>
                    <a:gd name="T30" fmla="*/ 15410 w 20000"/>
                    <a:gd name="T31" fmla="*/ 4909 h 20000"/>
                    <a:gd name="T32" fmla="*/ 15410 w 20000"/>
                    <a:gd name="T33" fmla="*/ 5636 h 20000"/>
                    <a:gd name="T34" fmla="*/ 16503 w 20000"/>
                    <a:gd name="T35" fmla="*/ 7636 h 20000"/>
                    <a:gd name="T36" fmla="*/ 16940 w 20000"/>
                    <a:gd name="T37" fmla="*/ 7636 h 20000"/>
                    <a:gd name="T38" fmla="*/ 16940 w 20000"/>
                    <a:gd name="T39" fmla="*/ 9455 h 20000"/>
                    <a:gd name="T40" fmla="*/ 18142 w 20000"/>
                    <a:gd name="T41" fmla="*/ 9455 h 20000"/>
                    <a:gd name="T42" fmla="*/ 19235 w 20000"/>
                    <a:gd name="T43" fmla="*/ 10545 h 20000"/>
                    <a:gd name="T44" fmla="*/ 19891 w 20000"/>
                    <a:gd name="T45" fmla="*/ 10545 h 20000"/>
                    <a:gd name="T46" fmla="*/ 19235 w 20000"/>
                    <a:gd name="T47" fmla="*/ 14182 h 20000"/>
                    <a:gd name="T48" fmla="*/ 18142 w 20000"/>
                    <a:gd name="T49" fmla="*/ 14182 h 20000"/>
                    <a:gd name="T50" fmla="*/ 18142 w 20000"/>
                    <a:gd name="T51" fmla="*/ 16909 h 20000"/>
                    <a:gd name="T52" fmla="*/ 16940 w 20000"/>
                    <a:gd name="T53" fmla="*/ 15091 h 20000"/>
                    <a:gd name="T54" fmla="*/ 16503 w 20000"/>
                    <a:gd name="T55" fmla="*/ 15091 h 20000"/>
                    <a:gd name="T56" fmla="*/ 15410 w 20000"/>
                    <a:gd name="T57" fmla="*/ 14182 h 20000"/>
                    <a:gd name="T58" fmla="*/ 14098 w 20000"/>
                    <a:gd name="T59" fmla="*/ 14182 h 20000"/>
                    <a:gd name="T60" fmla="*/ 14098 w 20000"/>
                    <a:gd name="T61" fmla="*/ 16909 h 20000"/>
                    <a:gd name="T62" fmla="*/ 13661 w 20000"/>
                    <a:gd name="T63" fmla="*/ 18000 h 20000"/>
                    <a:gd name="T64" fmla="*/ 9617 w 20000"/>
                    <a:gd name="T65" fmla="*/ 16909 h 20000"/>
                    <a:gd name="T66" fmla="*/ 7978 w 20000"/>
                    <a:gd name="T67" fmla="*/ 19818 h 20000"/>
                    <a:gd name="T68" fmla="*/ 7432 w 20000"/>
                    <a:gd name="T69" fmla="*/ 18000 h 20000"/>
                    <a:gd name="T70" fmla="*/ 4481 w 20000"/>
                    <a:gd name="T71" fmla="*/ 19818 h 20000"/>
                    <a:gd name="T72" fmla="*/ 3388 w 20000"/>
                    <a:gd name="T73" fmla="*/ 16909 h 20000"/>
                    <a:gd name="T74" fmla="*/ 1749 w 20000"/>
                    <a:gd name="T75" fmla="*/ 14182 h 20000"/>
                    <a:gd name="T76" fmla="*/ 0 w 20000"/>
                    <a:gd name="T77" fmla="*/ 15091 h 20000"/>
                    <a:gd name="T78" fmla="*/ 0 w 20000"/>
                    <a:gd name="T79" fmla="*/ 14182 h 20000"/>
                    <a:gd name="T80" fmla="*/ 1749 w 20000"/>
                    <a:gd name="T81" fmla="*/ 9455 h 20000"/>
                    <a:gd name="T82" fmla="*/ 3388 w 20000"/>
                    <a:gd name="T83" fmla="*/ 5636 h 20000"/>
                    <a:gd name="T84" fmla="*/ 3388 w 20000"/>
                    <a:gd name="T85" fmla="*/ 2909 h 20000"/>
                    <a:gd name="T86" fmla="*/ 5137 w 20000"/>
                    <a:gd name="T87" fmla="*/ 290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000" h="20000">
                      <a:moveTo>
                        <a:pt x="5137" y="2909"/>
                      </a:moveTo>
                      <a:lnTo>
                        <a:pt x="6230" y="2909"/>
                      </a:lnTo>
                      <a:lnTo>
                        <a:pt x="7432" y="2909"/>
                      </a:lnTo>
                      <a:lnTo>
                        <a:pt x="7978" y="2909"/>
                      </a:lnTo>
                      <a:lnTo>
                        <a:pt x="9071" y="2909"/>
                      </a:lnTo>
                      <a:lnTo>
                        <a:pt x="9617" y="2909"/>
                      </a:lnTo>
                      <a:lnTo>
                        <a:pt x="9617" y="2000"/>
                      </a:lnTo>
                      <a:lnTo>
                        <a:pt x="10710" y="0"/>
                      </a:lnTo>
                      <a:lnTo>
                        <a:pt x="11913" y="0"/>
                      </a:lnTo>
                      <a:lnTo>
                        <a:pt x="12459" y="0"/>
                      </a:lnTo>
                      <a:lnTo>
                        <a:pt x="12459" y="2000"/>
                      </a:lnTo>
                      <a:lnTo>
                        <a:pt x="13661" y="2000"/>
                      </a:lnTo>
                      <a:lnTo>
                        <a:pt x="14098" y="2000"/>
                      </a:lnTo>
                      <a:lnTo>
                        <a:pt x="15410" y="2000"/>
                      </a:lnTo>
                      <a:lnTo>
                        <a:pt x="16503" y="2909"/>
                      </a:lnTo>
                      <a:lnTo>
                        <a:pt x="15410" y="4909"/>
                      </a:lnTo>
                      <a:lnTo>
                        <a:pt x="15410" y="5636"/>
                      </a:lnTo>
                      <a:lnTo>
                        <a:pt x="16503" y="7636"/>
                      </a:lnTo>
                      <a:lnTo>
                        <a:pt x="16940" y="7636"/>
                      </a:lnTo>
                      <a:lnTo>
                        <a:pt x="16940" y="9455"/>
                      </a:lnTo>
                      <a:lnTo>
                        <a:pt x="18142" y="9455"/>
                      </a:lnTo>
                      <a:lnTo>
                        <a:pt x="19235" y="10545"/>
                      </a:lnTo>
                      <a:lnTo>
                        <a:pt x="19891" y="10545"/>
                      </a:lnTo>
                      <a:lnTo>
                        <a:pt x="19235" y="14182"/>
                      </a:lnTo>
                      <a:lnTo>
                        <a:pt x="18142" y="14182"/>
                      </a:lnTo>
                      <a:lnTo>
                        <a:pt x="18142" y="16909"/>
                      </a:lnTo>
                      <a:lnTo>
                        <a:pt x="16940" y="15091"/>
                      </a:lnTo>
                      <a:lnTo>
                        <a:pt x="16503" y="15091"/>
                      </a:lnTo>
                      <a:lnTo>
                        <a:pt x="15410" y="14182"/>
                      </a:lnTo>
                      <a:lnTo>
                        <a:pt x="14098" y="14182"/>
                      </a:lnTo>
                      <a:lnTo>
                        <a:pt x="14098" y="16909"/>
                      </a:lnTo>
                      <a:lnTo>
                        <a:pt x="13661" y="18000"/>
                      </a:lnTo>
                      <a:lnTo>
                        <a:pt x="9617" y="16909"/>
                      </a:lnTo>
                      <a:lnTo>
                        <a:pt x="7978" y="19818"/>
                      </a:lnTo>
                      <a:lnTo>
                        <a:pt x="7432" y="18000"/>
                      </a:lnTo>
                      <a:lnTo>
                        <a:pt x="4481" y="19818"/>
                      </a:lnTo>
                      <a:lnTo>
                        <a:pt x="3388" y="16909"/>
                      </a:lnTo>
                      <a:lnTo>
                        <a:pt x="1749" y="14182"/>
                      </a:lnTo>
                      <a:lnTo>
                        <a:pt x="0" y="15091"/>
                      </a:lnTo>
                      <a:lnTo>
                        <a:pt x="0" y="14182"/>
                      </a:lnTo>
                      <a:lnTo>
                        <a:pt x="1749" y="9455"/>
                      </a:lnTo>
                      <a:lnTo>
                        <a:pt x="3388" y="5636"/>
                      </a:lnTo>
                      <a:lnTo>
                        <a:pt x="3388" y="2909"/>
                      </a:lnTo>
                      <a:lnTo>
                        <a:pt x="5137" y="2909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4" name="Freeform 256">
                  <a:extLst>
                    <a:ext uri="{FF2B5EF4-FFF2-40B4-BE49-F238E27FC236}">
                      <a16:creationId xmlns:a16="http://schemas.microsoft.com/office/drawing/2014/main" id="{E9FE51B3-AA60-2508-B189-B7AE53EF0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0602" y="2426322"/>
                  <a:ext cx="257984" cy="199571"/>
                </a:xfrm>
                <a:custGeom>
                  <a:avLst/>
                  <a:gdLst>
                    <a:gd name="T0" fmla="*/ 12703 w 20000"/>
                    <a:gd name="T1" fmla="*/ 2005 h 20000"/>
                    <a:gd name="T2" fmla="*/ 15879 w 20000"/>
                    <a:gd name="T3" fmla="*/ 2787 h 20000"/>
                    <a:gd name="T4" fmla="*/ 16824 w 20000"/>
                    <a:gd name="T5" fmla="*/ 2787 h 20000"/>
                    <a:gd name="T6" fmla="*/ 18034 w 20000"/>
                    <a:gd name="T7" fmla="*/ 3276 h 20000"/>
                    <a:gd name="T8" fmla="*/ 19584 w 20000"/>
                    <a:gd name="T9" fmla="*/ 3276 h 20000"/>
                    <a:gd name="T10" fmla="*/ 19584 w 20000"/>
                    <a:gd name="T11" fmla="*/ 4010 h 20000"/>
                    <a:gd name="T12" fmla="*/ 18979 w 20000"/>
                    <a:gd name="T13" fmla="*/ 5575 h 20000"/>
                    <a:gd name="T14" fmla="*/ 16824 w 20000"/>
                    <a:gd name="T15" fmla="*/ 6797 h 20000"/>
                    <a:gd name="T16" fmla="*/ 15879 w 20000"/>
                    <a:gd name="T17" fmla="*/ 7286 h 20000"/>
                    <a:gd name="T18" fmla="*/ 15274 w 20000"/>
                    <a:gd name="T19" fmla="*/ 9340 h 20000"/>
                    <a:gd name="T20" fmla="*/ 14329 w 20000"/>
                    <a:gd name="T21" fmla="*/ 11589 h 20000"/>
                    <a:gd name="T22" fmla="*/ 14858 w 20000"/>
                    <a:gd name="T23" fmla="*/ 13399 h 20000"/>
                    <a:gd name="T24" fmla="*/ 13724 w 20000"/>
                    <a:gd name="T25" fmla="*/ 14670 h 20000"/>
                    <a:gd name="T26" fmla="*/ 13308 w 20000"/>
                    <a:gd name="T27" fmla="*/ 15892 h 20000"/>
                    <a:gd name="T28" fmla="*/ 12136 w 20000"/>
                    <a:gd name="T29" fmla="*/ 16186 h 20000"/>
                    <a:gd name="T30" fmla="*/ 11153 w 20000"/>
                    <a:gd name="T31" fmla="*/ 18191 h 20000"/>
                    <a:gd name="T32" fmla="*/ 10397 w 20000"/>
                    <a:gd name="T33" fmla="*/ 17946 h 20000"/>
                    <a:gd name="T34" fmla="*/ 9792 w 20000"/>
                    <a:gd name="T35" fmla="*/ 18191 h 20000"/>
                    <a:gd name="T36" fmla="*/ 8809 w 20000"/>
                    <a:gd name="T37" fmla="*/ 18191 h 20000"/>
                    <a:gd name="T38" fmla="*/ 7259 w 20000"/>
                    <a:gd name="T39" fmla="*/ 18680 h 20000"/>
                    <a:gd name="T40" fmla="*/ 5671 w 20000"/>
                    <a:gd name="T41" fmla="*/ 19951 h 20000"/>
                    <a:gd name="T42" fmla="*/ 4121 w 20000"/>
                    <a:gd name="T43" fmla="*/ 18191 h 20000"/>
                    <a:gd name="T44" fmla="*/ 3176 w 20000"/>
                    <a:gd name="T45" fmla="*/ 16968 h 20000"/>
                    <a:gd name="T46" fmla="*/ 2949 w 20000"/>
                    <a:gd name="T47" fmla="*/ 15403 h 20000"/>
                    <a:gd name="T48" fmla="*/ 3554 w 20000"/>
                    <a:gd name="T49" fmla="*/ 14181 h 20000"/>
                    <a:gd name="T50" fmla="*/ 3176 w 20000"/>
                    <a:gd name="T51" fmla="*/ 12665 h 20000"/>
                    <a:gd name="T52" fmla="*/ 2949 w 20000"/>
                    <a:gd name="T53" fmla="*/ 10611 h 20000"/>
                    <a:gd name="T54" fmla="*/ 3932 w 20000"/>
                    <a:gd name="T55" fmla="*/ 8606 h 20000"/>
                    <a:gd name="T56" fmla="*/ 4726 w 20000"/>
                    <a:gd name="T57" fmla="*/ 5575 h 20000"/>
                    <a:gd name="T58" fmla="*/ 3932 w 20000"/>
                    <a:gd name="T59" fmla="*/ 4792 h 20000"/>
                    <a:gd name="T60" fmla="*/ 2571 w 20000"/>
                    <a:gd name="T61" fmla="*/ 4792 h 20000"/>
                    <a:gd name="T62" fmla="*/ 1588 w 20000"/>
                    <a:gd name="T63" fmla="*/ 4010 h 20000"/>
                    <a:gd name="T64" fmla="*/ 605 w 20000"/>
                    <a:gd name="T65" fmla="*/ 4010 h 20000"/>
                    <a:gd name="T66" fmla="*/ 605 w 20000"/>
                    <a:gd name="T67" fmla="*/ 2787 h 20000"/>
                    <a:gd name="T68" fmla="*/ 416 w 20000"/>
                    <a:gd name="T69" fmla="*/ 2298 h 20000"/>
                    <a:gd name="T70" fmla="*/ 605 w 20000"/>
                    <a:gd name="T71" fmla="*/ 782 h 20000"/>
                    <a:gd name="T72" fmla="*/ 1588 w 20000"/>
                    <a:gd name="T73" fmla="*/ 196 h 20000"/>
                    <a:gd name="T74" fmla="*/ 2949 w 20000"/>
                    <a:gd name="T75" fmla="*/ 196 h 20000"/>
                    <a:gd name="T76" fmla="*/ 5482 w 20000"/>
                    <a:gd name="T77" fmla="*/ 196 h 20000"/>
                    <a:gd name="T78" fmla="*/ 8809 w 20000"/>
                    <a:gd name="T79" fmla="*/ 782 h 20000"/>
                    <a:gd name="T80" fmla="*/ 12136 w 20000"/>
                    <a:gd name="T81" fmla="*/ 78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000" h="20000">
                      <a:moveTo>
                        <a:pt x="12136" y="782"/>
                      </a:moveTo>
                      <a:lnTo>
                        <a:pt x="12703" y="2005"/>
                      </a:lnTo>
                      <a:lnTo>
                        <a:pt x="14858" y="2787"/>
                      </a:lnTo>
                      <a:lnTo>
                        <a:pt x="15879" y="2787"/>
                      </a:lnTo>
                      <a:lnTo>
                        <a:pt x="15879" y="2298"/>
                      </a:lnTo>
                      <a:lnTo>
                        <a:pt x="16824" y="2787"/>
                      </a:lnTo>
                      <a:lnTo>
                        <a:pt x="17429" y="3521"/>
                      </a:lnTo>
                      <a:lnTo>
                        <a:pt x="18034" y="3276"/>
                      </a:lnTo>
                      <a:lnTo>
                        <a:pt x="18979" y="3521"/>
                      </a:lnTo>
                      <a:lnTo>
                        <a:pt x="19584" y="3276"/>
                      </a:lnTo>
                      <a:lnTo>
                        <a:pt x="19962" y="3521"/>
                      </a:lnTo>
                      <a:lnTo>
                        <a:pt x="19584" y="4010"/>
                      </a:lnTo>
                      <a:lnTo>
                        <a:pt x="19584" y="4792"/>
                      </a:lnTo>
                      <a:lnTo>
                        <a:pt x="18979" y="5575"/>
                      </a:lnTo>
                      <a:lnTo>
                        <a:pt x="18034" y="6797"/>
                      </a:lnTo>
                      <a:lnTo>
                        <a:pt x="16824" y="6797"/>
                      </a:lnTo>
                      <a:lnTo>
                        <a:pt x="16257" y="7286"/>
                      </a:lnTo>
                      <a:lnTo>
                        <a:pt x="15879" y="7286"/>
                      </a:lnTo>
                      <a:lnTo>
                        <a:pt x="15879" y="8606"/>
                      </a:lnTo>
                      <a:lnTo>
                        <a:pt x="15274" y="9340"/>
                      </a:lnTo>
                      <a:lnTo>
                        <a:pt x="13913" y="10856"/>
                      </a:lnTo>
                      <a:lnTo>
                        <a:pt x="14329" y="11589"/>
                      </a:lnTo>
                      <a:lnTo>
                        <a:pt x="14858" y="12861"/>
                      </a:lnTo>
                      <a:lnTo>
                        <a:pt x="14858" y="13399"/>
                      </a:lnTo>
                      <a:lnTo>
                        <a:pt x="14329" y="13888"/>
                      </a:lnTo>
                      <a:lnTo>
                        <a:pt x="13724" y="14670"/>
                      </a:lnTo>
                      <a:lnTo>
                        <a:pt x="13308" y="15403"/>
                      </a:lnTo>
                      <a:lnTo>
                        <a:pt x="13308" y="15892"/>
                      </a:lnTo>
                      <a:lnTo>
                        <a:pt x="12930" y="16186"/>
                      </a:lnTo>
                      <a:lnTo>
                        <a:pt x="12136" y="16186"/>
                      </a:lnTo>
                      <a:lnTo>
                        <a:pt x="11380" y="16968"/>
                      </a:lnTo>
                      <a:lnTo>
                        <a:pt x="11153" y="18191"/>
                      </a:lnTo>
                      <a:lnTo>
                        <a:pt x="10775" y="17946"/>
                      </a:lnTo>
                      <a:lnTo>
                        <a:pt x="10397" y="17946"/>
                      </a:lnTo>
                      <a:lnTo>
                        <a:pt x="10208" y="18191"/>
                      </a:lnTo>
                      <a:lnTo>
                        <a:pt x="9792" y="18191"/>
                      </a:lnTo>
                      <a:lnTo>
                        <a:pt x="9225" y="18191"/>
                      </a:lnTo>
                      <a:lnTo>
                        <a:pt x="8809" y="18191"/>
                      </a:lnTo>
                      <a:lnTo>
                        <a:pt x="8053" y="18191"/>
                      </a:lnTo>
                      <a:lnTo>
                        <a:pt x="7259" y="18680"/>
                      </a:lnTo>
                      <a:lnTo>
                        <a:pt x="6654" y="18680"/>
                      </a:lnTo>
                      <a:lnTo>
                        <a:pt x="5671" y="19951"/>
                      </a:lnTo>
                      <a:lnTo>
                        <a:pt x="4499" y="19218"/>
                      </a:lnTo>
                      <a:lnTo>
                        <a:pt x="4121" y="18191"/>
                      </a:lnTo>
                      <a:lnTo>
                        <a:pt x="4121" y="17457"/>
                      </a:lnTo>
                      <a:lnTo>
                        <a:pt x="3176" y="16968"/>
                      </a:lnTo>
                      <a:lnTo>
                        <a:pt x="2949" y="16968"/>
                      </a:lnTo>
                      <a:lnTo>
                        <a:pt x="2949" y="15403"/>
                      </a:lnTo>
                      <a:lnTo>
                        <a:pt x="3554" y="14670"/>
                      </a:lnTo>
                      <a:lnTo>
                        <a:pt x="3554" y="14181"/>
                      </a:lnTo>
                      <a:lnTo>
                        <a:pt x="3176" y="13399"/>
                      </a:lnTo>
                      <a:lnTo>
                        <a:pt x="3176" y="12665"/>
                      </a:lnTo>
                      <a:lnTo>
                        <a:pt x="3176" y="12176"/>
                      </a:lnTo>
                      <a:lnTo>
                        <a:pt x="2949" y="10611"/>
                      </a:lnTo>
                      <a:lnTo>
                        <a:pt x="3554" y="10611"/>
                      </a:lnTo>
                      <a:lnTo>
                        <a:pt x="3932" y="8606"/>
                      </a:lnTo>
                      <a:lnTo>
                        <a:pt x="3932" y="7286"/>
                      </a:lnTo>
                      <a:lnTo>
                        <a:pt x="4726" y="5575"/>
                      </a:lnTo>
                      <a:lnTo>
                        <a:pt x="4499" y="5281"/>
                      </a:lnTo>
                      <a:lnTo>
                        <a:pt x="3932" y="4792"/>
                      </a:lnTo>
                      <a:lnTo>
                        <a:pt x="3176" y="4792"/>
                      </a:lnTo>
                      <a:lnTo>
                        <a:pt x="2571" y="4792"/>
                      </a:lnTo>
                      <a:lnTo>
                        <a:pt x="1966" y="4792"/>
                      </a:lnTo>
                      <a:lnTo>
                        <a:pt x="1588" y="4010"/>
                      </a:lnTo>
                      <a:lnTo>
                        <a:pt x="1021" y="4303"/>
                      </a:lnTo>
                      <a:lnTo>
                        <a:pt x="605" y="4010"/>
                      </a:lnTo>
                      <a:lnTo>
                        <a:pt x="1021" y="3521"/>
                      </a:lnTo>
                      <a:lnTo>
                        <a:pt x="605" y="2787"/>
                      </a:lnTo>
                      <a:lnTo>
                        <a:pt x="416" y="2787"/>
                      </a:lnTo>
                      <a:lnTo>
                        <a:pt x="416" y="2298"/>
                      </a:lnTo>
                      <a:lnTo>
                        <a:pt x="0" y="978"/>
                      </a:lnTo>
                      <a:lnTo>
                        <a:pt x="605" y="782"/>
                      </a:lnTo>
                      <a:lnTo>
                        <a:pt x="1588" y="782"/>
                      </a:lnTo>
                      <a:lnTo>
                        <a:pt x="1588" y="196"/>
                      </a:lnTo>
                      <a:lnTo>
                        <a:pt x="2155" y="0"/>
                      </a:lnTo>
                      <a:lnTo>
                        <a:pt x="2949" y="196"/>
                      </a:lnTo>
                      <a:lnTo>
                        <a:pt x="4499" y="196"/>
                      </a:lnTo>
                      <a:lnTo>
                        <a:pt x="5482" y="196"/>
                      </a:lnTo>
                      <a:lnTo>
                        <a:pt x="7070" y="782"/>
                      </a:lnTo>
                      <a:lnTo>
                        <a:pt x="8809" y="782"/>
                      </a:lnTo>
                      <a:lnTo>
                        <a:pt x="10397" y="782"/>
                      </a:lnTo>
                      <a:lnTo>
                        <a:pt x="12136" y="782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5" name="Freeform 255">
                  <a:extLst>
                    <a:ext uri="{FF2B5EF4-FFF2-40B4-BE49-F238E27FC236}">
                      <a16:creationId xmlns:a16="http://schemas.microsoft.com/office/drawing/2014/main" id="{5825FB54-32DC-52FA-C067-5AAC8FE59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9118" y="2526108"/>
                  <a:ext cx="23121" cy="15820"/>
                </a:xfrm>
                <a:custGeom>
                  <a:avLst/>
                  <a:gdLst>
                    <a:gd name="T0" fmla="*/ 10833 w 20000"/>
                    <a:gd name="T1" fmla="*/ 19375 h 20000"/>
                    <a:gd name="T2" fmla="*/ 8333 w 20000"/>
                    <a:gd name="T3" fmla="*/ 16250 h 20000"/>
                    <a:gd name="T4" fmla="*/ 8333 w 20000"/>
                    <a:gd name="T5" fmla="*/ 9375 h 20000"/>
                    <a:gd name="T6" fmla="*/ 0 w 20000"/>
                    <a:gd name="T7" fmla="*/ 9375 h 20000"/>
                    <a:gd name="T8" fmla="*/ 10833 w 20000"/>
                    <a:gd name="T9" fmla="*/ 0 h 20000"/>
                    <a:gd name="T10" fmla="*/ 10833 w 20000"/>
                    <a:gd name="T11" fmla="*/ 6875 h 20000"/>
                    <a:gd name="T12" fmla="*/ 19583 w 20000"/>
                    <a:gd name="T13" fmla="*/ 6875 h 20000"/>
                    <a:gd name="T14" fmla="*/ 15000 w 20000"/>
                    <a:gd name="T15" fmla="*/ 9375 h 20000"/>
                    <a:gd name="T16" fmla="*/ 10833 w 20000"/>
                    <a:gd name="T17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10833" y="19375"/>
                      </a:moveTo>
                      <a:lnTo>
                        <a:pt x="8333" y="16250"/>
                      </a:lnTo>
                      <a:lnTo>
                        <a:pt x="8333" y="9375"/>
                      </a:lnTo>
                      <a:lnTo>
                        <a:pt x="0" y="9375"/>
                      </a:lnTo>
                      <a:lnTo>
                        <a:pt x="10833" y="0"/>
                      </a:lnTo>
                      <a:lnTo>
                        <a:pt x="10833" y="6875"/>
                      </a:lnTo>
                      <a:lnTo>
                        <a:pt x="19583" y="6875"/>
                      </a:lnTo>
                      <a:lnTo>
                        <a:pt x="15000" y="9375"/>
                      </a:lnTo>
                      <a:lnTo>
                        <a:pt x="10833" y="19375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6" name="Freeform 254">
                  <a:extLst>
                    <a:ext uri="{FF2B5EF4-FFF2-40B4-BE49-F238E27FC236}">
                      <a16:creationId xmlns:a16="http://schemas.microsoft.com/office/drawing/2014/main" id="{9170153D-F006-18BA-2CCD-3B2F7D1A8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671" y="2521240"/>
                  <a:ext cx="8518" cy="4868"/>
                </a:xfrm>
                <a:custGeom>
                  <a:avLst/>
                  <a:gdLst>
                    <a:gd name="T0" fmla="*/ 18824 w 20000"/>
                    <a:gd name="T1" fmla="*/ 18182 h 20000"/>
                    <a:gd name="T2" fmla="*/ 0 w 20000"/>
                    <a:gd name="T3" fmla="*/ 0 h 20000"/>
                    <a:gd name="T4" fmla="*/ 18824 w 20000"/>
                    <a:gd name="T5" fmla="*/ 0 h 20000"/>
                    <a:gd name="T6" fmla="*/ 18824 w 20000"/>
                    <a:gd name="T7" fmla="*/ 1818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18824" y="18182"/>
                      </a:moveTo>
                      <a:lnTo>
                        <a:pt x="0" y="0"/>
                      </a:lnTo>
                      <a:lnTo>
                        <a:pt x="18824" y="0"/>
                      </a:lnTo>
                      <a:lnTo>
                        <a:pt x="18824" y="18182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7" name="Freeform 253">
                  <a:extLst>
                    <a:ext uri="{FF2B5EF4-FFF2-40B4-BE49-F238E27FC236}">
                      <a16:creationId xmlns:a16="http://schemas.microsoft.com/office/drawing/2014/main" id="{4A8ACCDD-CBCA-2FF4-2567-23875D208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2344" y="2546796"/>
                  <a:ext cx="8518" cy="7301"/>
                </a:xfrm>
                <a:custGeom>
                  <a:avLst/>
                  <a:gdLst>
                    <a:gd name="T0" fmla="*/ 18824 w 20000"/>
                    <a:gd name="T1" fmla="*/ 18750 h 20000"/>
                    <a:gd name="T2" fmla="*/ 0 w 20000"/>
                    <a:gd name="T3" fmla="*/ 12500 h 20000"/>
                    <a:gd name="T4" fmla="*/ 18824 w 20000"/>
                    <a:gd name="T5" fmla="*/ 0 h 20000"/>
                    <a:gd name="T6" fmla="*/ 18824 w 20000"/>
                    <a:gd name="T7" fmla="*/ 1875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18824" y="18750"/>
                      </a:moveTo>
                      <a:lnTo>
                        <a:pt x="0" y="12500"/>
                      </a:lnTo>
                      <a:lnTo>
                        <a:pt x="18824" y="0"/>
                      </a:lnTo>
                      <a:lnTo>
                        <a:pt x="18824" y="1875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8" name="Freeform 252">
                  <a:extLst>
                    <a:ext uri="{FF2B5EF4-FFF2-40B4-BE49-F238E27FC236}">
                      <a16:creationId xmlns:a16="http://schemas.microsoft.com/office/drawing/2014/main" id="{014015F5-F163-EAFB-2707-53E2E21D0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212" y="2453093"/>
                  <a:ext cx="15819" cy="8518"/>
                </a:xfrm>
                <a:custGeom>
                  <a:avLst/>
                  <a:gdLst>
                    <a:gd name="T0" fmla="*/ 0 w 20000"/>
                    <a:gd name="T1" fmla="*/ 0 h 20000"/>
                    <a:gd name="T2" fmla="*/ 9375 w 20000"/>
                    <a:gd name="T3" fmla="*/ 18824 h 20000"/>
                    <a:gd name="T4" fmla="*/ 19375 w 20000"/>
                    <a:gd name="T5" fmla="*/ 11765 h 20000"/>
                    <a:gd name="T6" fmla="*/ 0 w 20000"/>
                    <a:gd name="T7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9375" y="18824"/>
                      </a:lnTo>
                      <a:lnTo>
                        <a:pt x="19375" y="117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9" name="Freeform 250">
                  <a:extLst>
                    <a:ext uri="{FF2B5EF4-FFF2-40B4-BE49-F238E27FC236}">
                      <a16:creationId xmlns:a16="http://schemas.microsoft.com/office/drawing/2014/main" id="{72638967-8AB6-F679-7E5D-64627EAF0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6570" y="2294898"/>
                  <a:ext cx="131426" cy="79099"/>
                </a:xfrm>
                <a:custGeom>
                  <a:avLst/>
                  <a:gdLst>
                    <a:gd name="T0" fmla="*/ 17630 w 20000"/>
                    <a:gd name="T1" fmla="*/ 1358 h 20000"/>
                    <a:gd name="T2" fmla="*/ 19926 w 20000"/>
                    <a:gd name="T3" fmla="*/ 3333 h 20000"/>
                    <a:gd name="T4" fmla="*/ 19185 w 20000"/>
                    <a:gd name="T5" fmla="*/ 3827 h 20000"/>
                    <a:gd name="T6" fmla="*/ 18000 w 20000"/>
                    <a:gd name="T7" fmla="*/ 5062 h 20000"/>
                    <a:gd name="T8" fmla="*/ 16889 w 20000"/>
                    <a:gd name="T9" fmla="*/ 7037 h 20000"/>
                    <a:gd name="T10" fmla="*/ 16148 w 20000"/>
                    <a:gd name="T11" fmla="*/ 11605 h 20000"/>
                    <a:gd name="T12" fmla="*/ 15704 w 20000"/>
                    <a:gd name="T13" fmla="*/ 13457 h 20000"/>
                    <a:gd name="T14" fmla="*/ 15704 w 20000"/>
                    <a:gd name="T15" fmla="*/ 14815 h 20000"/>
                    <a:gd name="T16" fmla="*/ 14519 w 20000"/>
                    <a:gd name="T17" fmla="*/ 15432 h 20000"/>
                    <a:gd name="T18" fmla="*/ 14519 w 20000"/>
                    <a:gd name="T19" fmla="*/ 16667 h 20000"/>
                    <a:gd name="T20" fmla="*/ 13037 w 20000"/>
                    <a:gd name="T21" fmla="*/ 16667 h 20000"/>
                    <a:gd name="T22" fmla="*/ 10741 w 20000"/>
                    <a:gd name="T23" fmla="*/ 16667 h 20000"/>
                    <a:gd name="T24" fmla="*/ 10000 w 20000"/>
                    <a:gd name="T25" fmla="*/ 17407 h 20000"/>
                    <a:gd name="T26" fmla="*/ 7704 w 20000"/>
                    <a:gd name="T27" fmla="*/ 17407 h 20000"/>
                    <a:gd name="T28" fmla="*/ 6889 w 20000"/>
                    <a:gd name="T29" fmla="*/ 18642 h 20000"/>
                    <a:gd name="T30" fmla="*/ 6519 w 20000"/>
                    <a:gd name="T31" fmla="*/ 19877 h 20000"/>
                    <a:gd name="T32" fmla="*/ 3778 w 20000"/>
                    <a:gd name="T33" fmla="*/ 18642 h 20000"/>
                    <a:gd name="T34" fmla="*/ 1926 w 20000"/>
                    <a:gd name="T35" fmla="*/ 16667 h 20000"/>
                    <a:gd name="T36" fmla="*/ 1481 w 20000"/>
                    <a:gd name="T37" fmla="*/ 16667 h 20000"/>
                    <a:gd name="T38" fmla="*/ 1481 w 20000"/>
                    <a:gd name="T39" fmla="*/ 14815 h 20000"/>
                    <a:gd name="T40" fmla="*/ 741 w 20000"/>
                    <a:gd name="T41" fmla="*/ 13457 h 20000"/>
                    <a:gd name="T42" fmla="*/ 741 w 20000"/>
                    <a:gd name="T43" fmla="*/ 11605 h 20000"/>
                    <a:gd name="T44" fmla="*/ 741 w 20000"/>
                    <a:gd name="T45" fmla="*/ 7037 h 20000"/>
                    <a:gd name="T46" fmla="*/ 0 w 20000"/>
                    <a:gd name="T47" fmla="*/ 6543 h 20000"/>
                    <a:gd name="T48" fmla="*/ 741 w 20000"/>
                    <a:gd name="T49" fmla="*/ 6543 h 20000"/>
                    <a:gd name="T50" fmla="*/ 1926 w 20000"/>
                    <a:gd name="T51" fmla="*/ 6543 h 20000"/>
                    <a:gd name="T52" fmla="*/ 2667 w 20000"/>
                    <a:gd name="T53" fmla="*/ 5062 h 20000"/>
                    <a:gd name="T54" fmla="*/ 2667 w 20000"/>
                    <a:gd name="T55" fmla="*/ 3827 h 20000"/>
                    <a:gd name="T56" fmla="*/ 3037 w 20000"/>
                    <a:gd name="T57" fmla="*/ 5062 h 20000"/>
                    <a:gd name="T58" fmla="*/ 5704 w 20000"/>
                    <a:gd name="T59" fmla="*/ 6543 h 20000"/>
                    <a:gd name="T60" fmla="*/ 7704 w 20000"/>
                    <a:gd name="T61" fmla="*/ 3827 h 20000"/>
                    <a:gd name="T62" fmla="*/ 10000 w 20000"/>
                    <a:gd name="T63" fmla="*/ 1975 h 20000"/>
                    <a:gd name="T64" fmla="*/ 10741 w 20000"/>
                    <a:gd name="T65" fmla="*/ 1975 h 20000"/>
                    <a:gd name="T66" fmla="*/ 13037 w 20000"/>
                    <a:gd name="T67" fmla="*/ 0 h 20000"/>
                    <a:gd name="T68" fmla="*/ 13778 w 20000"/>
                    <a:gd name="T69" fmla="*/ 0 h 20000"/>
                    <a:gd name="T70" fmla="*/ 15704 w 20000"/>
                    <a:gd name="T71" fmla="*/ 0 h 20000"/>
                    <a:gd name="T72" fmla="*/ 16148 w 20000"/>
                    <a:gd name="T73" fmla="*/ 1358 h 20000"/>
                    <a:gd name="T74" fmla="*/ 17630 w 20000"/>
                    <a:gd name="T75" fmla="*/ 135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000" h="20000">
                      <a:moveTo>
                        <a:pt x="17630" y="1358"/>
                      </a:moveTo>
                      <a:lnTo>
                        <a:pt x="19926" y="3333"/>
                      </a:lnTo>
                      <a:lnTo>
                        <a:pt x="19185" y="3827"/>
                      </a:lnTo>
                      <a:lnTo>
                        <a:pt x="18000" y="5062"/>
                      </a:lnTo>
                      <a:lnTo>
                        <a:pt x="16889" y="7037"/>
                      </a:lnTo>
                      <a:lnTo>
                        <a:pt x="16148" y="11605"/>
                      </a:lnTo>
                      <a:lnTo>
                        <a:pt x="15704" y="13457"/>
                      </a:lnTo>
                      <a:lnTo>
                        <a:pt x="15704" y="14815"/>
                      </a:lnTo>
                      <a:lnTo>
                        <a:pt x="14519" y="15432"/>
                      </a:lnTo>
                      <a:lnTo>
                        <a:pt x="14519" y="16667"/>
                      </a:lnTo>
                      <a:lnTo>
                        <a:pt x="13037" y="16667"/>
                      </a:lnTo>
                      <a:lnTo>
                        <a:pt x="10741" y="16667"/>
                      </a:lnTo>
                      <a:lnTo>
                        <a:pt x="10000" y="17407"/>
                      </a:lnTo>
                      <a:lnTo>
                        <a:pt x="7704" y="17407"/>
                      </a:lnTo>
                      <a:lnTo>
                        <a:pt x="6889" y="18642"/>
                      </a:lnTo>
                      <a:lnTo>
                        <a:pt x="6519" y="19877"/>
                      </a:lnTo>
                      <a:lnTo>
                        <a:pt x="3778" y="18642"/>
                      </a:lnTo>
                      <a:lnTo>
                        <a:pt x="1926" y="16667"/>
                      </a:lnTo>
                      <a:lnTo>
                        <a:pt x="1481" y="16667"/>
                      </a:lnTo>
                      <a:lnTo>
                        <a:pt x="1481" y="14815"/>
                      </a:lnTo>
                      <a:lnTo>
                        <a:pt x="741" y="13457"/>
                      </a:lnTo>
                      <a:lnTo>
                        <a:pt x="741" y="11605"/>
                      </a:lnTo>
                      <a:lnTo>
                        <a:pt x="741" y="7037"/>
                      </a:lnTo>
                      <a:lnTo>
                        <a:pt x="0" y="6543"/>
                      </a:lnTo>
                      <a:lnTo>
                        <a:pt x="741" y="6543"/>
                      </a:lnTo>
                      <a:lnTo>
                        <a:pt x="1926" y="6543"/>
                      </a:lnTo>
                      <a:lnTo>
                        <a:pt x="2667" y="5062"/>
                      </a:lnTo>
                      <a:lnTo>
                        <a:pt x="2667" y="3827"/>
                      </a:lnTo>
                      <a:lnTo>
                        <a:pt x="3037" y="5062"/>
                      </a:lnTo>
                      <a:lnTo>
                        <a:pt x="5704" y="6543"/>
                      </a:lnTo>
                      <a:lnTo>
                        <a:pt x="7704" y="3827"/>
                      </a:lnTo>
                      <a:lnTo>
                        <a:pt x="10000" y="1975"/>
                      </a:lnTo>
                      <a:lnTo>
                        <a:pt x="10741" y="1975"/>
                      </a:lnTo>
                      <a:lnTo>
                        <a:pt x="13037" y="0"/>
                      </a:lnTo>
                      <a:lnTo>
                        <a:pt x="13778" y="0"/>
                      </a:lnTo>
                      <a:lnTo>
                        <a:pt x="15704" y="0"/>
                      </a:lnTo>
                      <a:lnTo>
                        <a:pt x="16148" y="1358"/>
                      </a:lnTo>
                      <a:lnTo>
                        <a:pt x="17630" y="1358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0" name="Freeform 248">
                  <a:extLst>
                    <a:ext uri="{FF2B5EF4-FFF2-40B4-BE49-F238E27FC236}">
                      <a16:creationId xmlns:a16="http://schemas.microsoft.com/office/drawing/2014/main" id="{62BDFA0D-73DC-F563-8E2C-8BEBAE0A2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2971" y="2473781"/>
                  <a:ext cx="136294" cy="138726"/>
                </a:xfrm>
                <a:custGeom>
                  <a:avLst/>
                  <a:gdLst>
                    <a:gd name="T0" fmla="*/ 13238 w 20000"/>
                    <a:gd name="T1" fmla="*/ 1123 h 20000"/>
                    <a:gd name="T2" fmla="*/ 15089 w 20000"/>
                    <a:gd name="T3" fmla="*/ 1825 h 20000"/>
                    <a:gd name="T4" fmla="*/ 18007 w 20000"/>
                    <a:gd name="T5" fmla="*/ 1825 h 20000"/>
                    <a:gd name="T6" fmla="*/ 18434 w 20000"/>
                    <a:gd name="T7" fmla="*/ 0 h 20000"/>
                    <a:gd name="T8" fmla="*/ 19929 w 20000"/>
                    <a:gd name="T9" fmla="*/ 1825 h 20000"/>
                    <a:gd name="T10" fmla="*/ 19146 w 20000"/>
                    <a:gd name="T11" fmla="*/ 3579 h 20000"/>
                    <a:gd name="T12" fmla="*/ 18007 w 20000"/>
                    <a:gd name="T13" fmla="*/ 4702 h 20000"/>
                    <a:gd name="T14" fmla="*/ 15089 w 20000"/>
                    <a:gd name="T15" fmla="*/ 3579 h 20000"/>
                    <a:gd name="T16" fmla="*/ 13238 w 20000"/>
                    <a:gd name="T17" fmla="*/ 3579 h 20000"/>
                    <a:gd name="T18" fmla="*/ 12171 w 20000"/>
                    <a:gd name="T19" fmla="*/ 4000 h 20000"/>
                    <a:gd name="T20" fmla="*/ 12171 w 20000"/>
                    <a:gd name="T21" fmla="*/ 6456 h 20000"/>
                    <a:gd name="T22" fmla="*/ 10605 w 20000"/>
                    <a:gd name="T23" fmla="*/ 5754 h 20000"/>
                    <a:gd name="T24" fmla="*/ 11459 w 20000"/>
                    <a:gd name="T25" fmla="*/ 6877 h 20000"/>
                    <a:gd name="T26" fmla="*/ 7687 w 20000"/>
                    <a:gd name="T27" fmla="*/ 5474 h 20000"/>
                    <a:gd name="T28" fmla="*/ 8470 w 20000"/>
                    <a:gd name="T29" fmla="*/ 4702 h 20000"/>
                    <a:gd name="T30" fmla="*/ 7402 w 20000"/>
                    <a:gd name="T31" fmla="*/ 6877 h 20000"/>
                    <a:gd name="T32" fmla="*/ 8470 w 20000"/>
                    <a:gd name="T33" fmla="*/ 11228 h 20000"/>
                    <a:gd name="T34" fmla="*/ 9181 w 20000"/>
                    <a:gd name="T35" fmla="*/ 11579 h 20000"/>
                    <a:gd name="T36" fmla="*/ 12171 w 20000"/>
                    <a:gd name="T37" fmla="*/ 15930 h 20000"/>
                    <a:gd name="T38" fmla="*/ 9181 w 20000"/>
                    <a:gd name="T39" fmla="*/ 15228 h 20000"/>
                    <a:gd name="T40" fmla="*/ 9609 w 20000"/>
                    <a:gd name="T41" fmla="*/ 17053 h 20000"/>
                    <a:gd name="T42" fmla="*/ 9609 w 20000"/>
                    <a:gd name="T43" fmla="*/ 18807 h 20000"/>
                    <a:gd name="T44" fmla="*/ 9609 w 20000"/>
                    <a:gd name="T45" fmla="*/ 19930 h 20000"/>
                    <a:gd name="T46" fmla="*/ 7687 w 20000"/>
                    <a:gd name="T47" fmla="*/ 19228 h 20000"/>
                    <a:gd name="T48" fmla="*/ 7402 w 20000"/>
                    <a:gd name="T49" fmla="*/ 19930 h 20000"/>
                    <a:gd name="T50" fmla="*/ 5480 w 20000"/>
                    <a:gd name="T51" fmla="*/ 18105 h 20000"/>
                    <a:gd name="T52" fmla="*/ 5480 w 20000"/>
                    <a:gd name="T53" fmla="*/ 18807 h 20000"/>
                    <a:gd name="T54" fmla="*/ 4769 w 20000"/>
                    <a:gd name="T55" fmla="*/ 16351 h 20000"/>
                    <a:gd name="T56" fmla="*/ 4342 w 20000"/>
                    <a:gd name="T57" fmla="*/ 14175 h 20000"/>
                    <a:gd name="T58" fmla="*/ 8470 w 20000"/>
                    <a:gd name="T59" fmla="*/ 14526 h 20000"/>
                    <a:gd name="T60" fmla="*/ 7402 w 20000"/>
                    <a:gd name="T61" fmla="*/ 13053 h 20000"/>
                    <a:gd name="T62" fmla="*/ 2918 w 20000"/>
                    <a:gd name="T63" fmla="*/ 13404 h 20000"/>
                    <a:gd name="T64" fmla="*/ 2918 w 20000"/>
                    <a:gd name="T65" fmla="*/ 11228 h 20000"/>
                    <a:gd name="T66" fmla="*/ 1851 w 20000"/>
                    <a:gd name="T67" fmla="*/ 10526 h 20000"/>
                    <a:gd name="T68" fmla="*/ 1423 w 20000"/>
                    <a:gd name="T69" fmla="*/ 7579 h 20000"/>
                    <a:gd name="T70" fmla="*/ 3630 w 20000"/>
                    <a:gd name="T71" fmla="*/ 3579 h 20000"/>
                    <a:gd name="T72" fmla="*/ 5907 w 20000"/>
                    <a:gd name="T73" fmla="*/ 2175 h 20000"/>
                    <a:gd name="T74" fmla="*/ 8470 w 20000"/>
                    <a:gd name="T75" fmla="*/ 182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000" h="20000">
                      <a:moveTo>
                        <a:pt x="8470" y="1825"/>
                      </a:moveTo>
                      <a:lnTo>
                        <a:pt x="13238" y="1123"/>
                      </a:lnTo>
                      <a:lnTo>
                        <a:pt x="13950" y="1825"/>
                      </a:lnTo>
                      <a:lnTo>
                        <a:pt x="15089" y="1825"/>
                      </a:lnTo>
                      <a:lnTo>
                        <a:pt x="16157" y="2175"/>
                      </a:lnTo>
                      <a:lnTo>
                        <a:pt x="18007" y="1825"/>
                      </a:lnTo>
                      <a:lnTo>
                        <a:pt x="18007" y="0"/>
                      </a:lnTo>
                      <a:lnTo>
                        <a:pt x="18434" y="0"/>
                      </a:lnTo>
                      <a:lnTo>
                        <a:pt x="19929" y="1123"/>
                      </a:lnTo>
                      <a:lnTo>
                        <a:pt x="19929" y="1825"/>
                      </a:lnTo>
                      <a:lnTo>
                        <a:pt x="19146" y="2175"/>
                      </a:lnTo>
                      <a:lnTo>
                        <a:pt x="19146" y="3579"/>
                      </a:lnTo>
                      <a:lnTo>
                        <a:pt x="18007" y="4000"/>
                      </a:lnTo>
                      <a:lnTo>
                        <a:pt x="18007" y="4702"/>
                      </a:lnTo>
                      <a:lnTo>
                        <a:pt x="17295" y="4000"/>
                      </a:lnTo>
                      <a:lnTo>
                        <a:pt x="15089" y="3579"/>
                      </a:lnTo>
                      <a:lnTo>
                        <a:pt x="14377" y="2877"/>
                      </a:lnTo>
                      <a:lnTo>
                        <a:pt x="13238" y="3579"/>
                      </a:lnTo>
                      <a:lnTo>
                        <a:pt x="12527" y="3579"/>
                      </a:lnTo>
                      <a:lnTo>
                        <a:pt x="12171" y="4000"/>
                      </a:lnTo>
                      <a:lnTo>
                        <a:pt x="10605" y="4702"/>
                      </a:lnTo>
                      <a:lnTo>
                        <a:pt x="12171" y="6456"/>
                      </a:lnTo>
                      <a:lnTo>
                        <a:pt x="11459" y="5754"/>
                      </a:lnTo>
                      <a:lnTo>
                        <a:pt x="10605" y="5754"/>
                      </a:lnTo>
                      <a:lnTo>
                        <a:pt x="11459" y="6456"/>
                      </a:lnTo>
                      <a:lnTo>
                        <a:pt x="11459" y="6877"/>
                      </a:lnTo>
                      <a:lnTo>
                        <a:pt x="9609" y="6456"/>
                      </a:lnTo>
                      <a:lnTo>
                        <a:pt x="7687" y="5474"/>
                      </a:lnTo>
                      <a:lnTo>
                        <a:pt x="8470" y="5474"/>
                      </a:lnTo>
                      <a:lnTo>
                        <a:pt x="8470" y="4702"/>
                      </a:lnTo>
                      <a:lnTo>
                        <a:pt x="7402" y="5474"/>
                      </a:lnTo>
                      <a:lnTo>
                        <a:pt x="7402" y="6877"/>
                      </a:lnTo>
                      <a:lnTo>
                        <a:pt x="9609" y="9754"/>
                      </a:lnTo>
                      <a:lnTo>
                        <a:pt x="8470" y="11228"/>
                      </a:lnTo>
                      <a:lnTo>
                        <a:pt x="7402" y="11228"/>
                      </a:lnTo>
                      <a:lnTo>
                        <a:pt x="9181" y="11579"/>
                      </a:lnTo>
                      <a:lnTo>
                        <a:pt x="11459" y="13404"/>
                      </a:lnTo>
                      <a:lnTo>
                        <a:pt x="12171" y="15930"/>
                      </a:lnTo>
                      <a:lnTo>
                        <a:pt x="10320" y="14526"/>
                      </a:lnTo>
                      <a:lnTo>
                        <a:pt x="9181" y="15228"/>
                      </a:lnTo>
                      <a:lnTo>
                        <a:pt x="10320" y="17053"/>
                      </a:lnTo>
                      <a:lnTo>
                        <a:pt x="9609" y="17053"/>
                      </a:lnTo>
                      <a:lnTo>
                        <a:pt x="7687" y="15930"/>
                      </a:lnTo>
                      <a:lnTo>
                        <a:pt x="9609" y="18807"/>
                      </a:lnTo>
                      <a:lnTo>
                        <a:pt x="9609" y="19228"/>
                      </a:lnTo>
                      <a:lnTo>
                        <a:pt x="9609" y="19930"/>
                      </a:lnTo>
                      <a:lnTo>
                        <a:pt x="7687" y="18807"/>
                      </a:lnTo>
                      <a:lnTo>
                        <a:pt x="7687" y="19228"/>
                      </a:lnTo>
                      <a:lnTo>
                        <a:pt x="7687" y="19930"/>
                      </a:lnTo>
                      <a:lnTo>
                        <a:pt x="7402" y="19930"/>
                      </a:lnTo>
                      <a:lnTo>
                        <a:pt x="6619" y="18105"/>
                      </a:lnTo>
                      <a:lnTo>
                        <a:pt x="5480" y="18105"/>
                      </a:lnTo>
                      <a:lnTo>
                        <a:pt x="5907" y="19228"/>
                      </a:lnTo>
                      <a:lnTo>
                        <a:pt x="5480" y="18807"/>
                      </a:lnTo>
                      <a:lnTo>
                        <a:pt x="4769" y="17404"/>
                      </a:lnTo>
                      <a:lnTo>
                        <a:pt x="4769" y="16351"/>
                      </a:lnTo>
                      <a:lnTo>
                        <a:pt x="2918" y="15228"/>
                      </a:lnTo>
                      <a:lnTo>
                        <a:pt x="4342" y="14175"/>
                      </a:lnTo>
                      <a:lnTo>
                        <a:pt x="5907" y="13404"/>
                      </a:lnTo>
                      <a:lnTo>
                        <a:pt x="8470" y="14526"/>
                      </a:lnTo>
                      <a:lnTo>
                        <a:pt x="9181" y="14175"/>
                      </a:lnTo>
                      <a:lnTo>
                        <a:pt x="7402" y="13053"/>
                      </a:lnTo>
                      <a:lnTo>
                        <a:pt x="5907" y="13053"/>
                      </a:lnTo>
                      <a:lnTo>
                        <a:pt x="2918" y="13404"/>
                      </a:lnTo>
                      <a:lnTo>
                        <a:pt x="1851" y="11228"/>
                      </a:lnTo>
                      <a:lnTo>
                        <a:pt x="2918" y="11228"/>
                      </a:lnTo>
                      <a:lnTo>
                        <a:pt x="2918" y="10526"/>
                      </a:lnTo>
                      <a:lnTo>
                        <a:pt x="1851" y="10526"/>
                      </a:lnTo>
                      <a:lnTo>
                        <a:pt x="0" y="8702"/>
                      </a:lnTo>
                      <a:lnTo>
                        <a:pt x="1423" y="7579"/>
                      </a:lnTo>
                      <a:lnTo>
                        <a:pt x="2562" y="4702"/>
                      </a:lnTo>
                      <a:lnTo>
                        <a:pt x="3630" y="3579"/>
                      </a:lnTo>
                      <a:lnTo>
                        <a:pt x="5480" y="3579"/>
                      </a:lnTo>
                      <a:lnTo>
                        <a:pt x="5907" y="2175"/>
                      </a:lnTo>
                      <a:lnTo>
                        <a:pt x="7402" y="2877"/>
                      </a:lnTo>
                      <a:lnTo>
                        <a:pt x="8470" y="1825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1" name="Freeform 247">
                  <a:extLst>
                    <a:ext uri="{FF2B5EF4-FFF2-40B4-BE49-F238E27FC236}">
                      <a16:creationId xmlns:a16="http://schemas.microsoft.com/office/drawing/2014/main" id="{8562D20E-6E9B-27E4-B7EA-ED7A03802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986" y="2631978"/>
                  <a:ext cx="58412" cy="15820"/>
                </a:xfrm>
                <a:custGeom>
                  <a:avLst/>
                  <a:gdLst>
                    <a:gd name="T0" fmla="*/ 10333 w 20000"/>
                    <a:gd name="T1" fmla="*/ 19375 h 20000"/>
                    <a:gd name="T2" fmla="*/ 8667 w 20000"/>
                    <a:gd name="T3" fmla="*/ 16250 h 20000"/>
                    <a:gd name="T4" fmla="*/ 3500 w 20000"/>
                    <a:gd name="T5" fmla="*/ 16250 h 20000"/>
                    <a:gd name="T6" fmla="*/ 0 w 20000"/>
                    <a:gd name="T7" fmla="*/ 16250 h 20000"/>
                    <a:gd name="T8" fmla="*/ 0 w 20000"/>
                    <a:gd name="T9" fmla="*/ 6875 h 20000"/>
                    <a:gd name="T10" fmla="*/ 3500 w 20000"/>
                    <a:gd name="T11" fmla="*/ 6875 h 20000"/>
                    <a:gd name="T12" fmla="*/ 4500 w 20000"/>
                    <a:gd name="T13" fmla="*/ 0 h 20000"/>
                    <a:gd name="T14" fmla="*/ 6167 w 20000"/>
                    <a:gd name="T15" fmla="*/ 9375 h 20000"/>
                    <a:gd name="T16" fmla="*/ 10333 w 20000"/>
                    <a:gd name="T17" fmla="*/ 9375 h 20000"/>
                    <a:gd name="T18" fmla="*/ 11333 w 20000"/>
                    <a:gd name="T19" fmla="*/ 9375 h 20000"/>
                    <a:gd name="T20" fmla="*/ 15500 w 20000"/>
                    <a:gd name="T21" fmla="*/ 9375 h 20000"/>
                    <a:gd name="T22" fmla="*/ 17167 w 20000"/>
                    <a:gd name="T23" fmla="*/ 16250 h 20000"/>
                    <a:gd name="T24" fmla="*/ 19833 w 20000"/>
                    <a:gd name="T25" fmla="*/ 16250 h 20000"/>
                    <a:gd name="T26" fmla="*/ 19833 w 20000"/>
                    <a:gd name="T27" fmla="*/ 19375 h 20000"/>
                    <a:gd name="T28" fmla="*/ 10333 w 20000"/>
                    <a:gd name="T29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000" h="20000">
                      <a:moveTo>
                        <a:pt x="10333" y="19375"/>
                      </a:moveTo>
                      <a:lnTo>
                        <a:pt x="8667" y="16250"/>
                      </a:lnTo>
                      <a:lnTo>
                        <a:pt x="3500" y="16250"/>
                      </a:lnTo>
                      <a:lnTo>
                        <a:pt x="0" y="16250"/>
                      </a:lnTo>
                      <a:lnTo>
                        <a:pt x="0" y="6875"/>
                      </a:lnTo>
                      <a:lnTo>
                        <a:pt x="3500" y="6875"/>
                      </a:lnTo>
                      <a:lnTo>
                        <a:pt x="4500" y="0"/>
                      </a:lnTo>
                      <a:lnTo>
                        <a:pt x="6167" y="9375"/>
                      </a:lnTo>
                      <a:lnTo>
                        <a:pt x="10333" y="9375"/>
                      </a:lnTo>
                      <a:lnTo>
                        <a:pt x="11333" y="9375"/>
                      </a:lnTo>
                      <a:lnTo>
                        <a:pt x="15500" y="9375"/>
                      </a:lnTo>
                      <a:lnTo>
                        <a:pt x="17167" y="16250"/>
                      </a:lnTo>
                      <a:lnTo>
                        <a:pt x="19833" y="16250"/>
                      </a:lnTo>
                      <a:lnTo>
                        <a:pt x="19833" y="19375"/>
                      </a:lnTo>
                      <a:lnTo>
                        <a:pt x="10333" y="19375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2" name="Freeform 246">
                  <a:extLst>
                    <a:ext uri="{FF2B5EF4-FFF2-40B4-BE49-F238E27FC236}">
                      <a16:creationId xmlns:a16="http://schemas.microsoft.com/office/drawing/2014/main" id="{6AADE76D-D247-48BE-35EF-19D14F05B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6248" y="2546796"/>
                  <a:ext cx="27988" cy="27988"/>
                </a:xfrm>
                <a:custGeom>
                  <a:avLst/>
                  <a:gdLst>
                    <a:gd name="T0" fmla="*/ 10690 w 20000"/>
                    <a:gd name="T1" fmla="*/ 14138 h 20000"/>
                    <a:gd name="T2" fmla="*/ 5517 w 20000"/>
                    <a:gd name="T3" fmla="*/ 8966 h 20000"/>
                    <a:gd name="T4" fmla="*/ 0 w 20000"/>
                    <a:gd name="T5" fmla="*/ 3448 h 20000"/>
                    <a:gd name="T6" fmla="*/ 2069 w 20000"/>
                    <a:gd name="T7" fmla="*/ 0 h 20000"/>
                    <a:gd name="T8" fmla="*/ 6897 w 20000"/>
                    <a:gd name="T9" fmla="*/ 5172 h 20000"/>
                    <a:gd name="T10" fmla="*/ 14138 w 20000"/>
                    <a:gd name="T11" fmla="*/ 5172 h 20000"/>
                    <a:gd name="T12" fmla="*/ 16207 w 20000"/>
                    <a:gd name="T13" fmla="*/ 14138 h 20000"/>
                    <a:gd name="T14" fmla="*/ 19655 w 20000"/>
                    <a:gd name="T15" fmla="*/ 17586 h 20000"/>
                    <a:gd name="T16" fmla="*/ 19655 w 20000"/>
                    <a:gd name="T17" fmla="*/ 19655 h 20000"/>
                    <a:gd name="T18" fmla="*/ 16207 w 20000"/>
                    <a:gd name="T19" fmla="*/ 19655 h 20000"/>
                    <a:gd name="T20" fmla="*/ 10690 w 20000"/>
                    <a:gd name="T21" fmla="*/ 1413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0690" y="14138"/>
                      </a:moveTo>
                      <a:lnTo>
                        <a:pt x="5517" y="8966"/>
                      </a:lnTo>
                      <a:lnTo>
                        <a:pt x="0" y="3448"/>
                      </a:lnTo>
                      <a:lnTo>
                        <a:pt x="2069" y="0"/>
                      </a:lnTo>
                      <a:lnTo>
                        <a:pt x="6897" y="5172"/>
                      </a:lnTo>
                      <a:lnTo>
                        <a:pt x="14138" y="5172"/>
                      </a:lnTo>
                      <a:lnTo>
                        <a:pt x="16207" y="14138"/>
                      </a:lnTo>
                      <a:lnTo>
                        <a:pt x="19655" y="17586"/>
                      </a:lnTo>
                      <a:lnTo>
                        <a:pt x="19655" y="19655"/>
                      </a:lnTo>
                      <a:lnTo>
                        <a:pt x="16207" y="19655"/>
                      </a:lnTo>
                      <a:lnTo>
                        <a:pt x="10690" y="14138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3" name="Freeform 245">
                  <a:extLst>
                    <a:ext uri="{FF2B5EF4-FFF2-40B4-BE49-F238E27FC236}">
                      <a16:creationId xmlns:a16="http://schemas.microsoft.com/office/drawing/2014/main" id="{CE7E564E-DEF4-B27A-1B9C-795F069B6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577" y="2539493"/>
                  <a:ext cx="15819" cy="8518"/>
                </a:xfrm>
                <a:custGeom>
                  <a:avLst/>
                  <a:gdLst>
                    <a:gd name="T0" fmla="*/ 19375 w 20000"/>
                    <a:gd name="T1" fmla="*/ 18824 h 20000"/>
                    <a:gd name="T2" fmla="*/ 9375 w 20000"/>
                    <a:gd name="T3" fmla="*/ 18824 h 20000"/>
                    <a:gd name="T4" fmla="*/ 9375 w 20000"/>
                    <a:gd name="T5" fmla="*/ 5882 h 20000"/>
                    <a:gd name="T6" fmla="*/ 3750 w 20000"/>
                    <a:gd name="T7" fmla="*/ 18824 h 20000"/>
                    <a:gd name="T8" fmla="*/ 0 w 20000"/>
                    <a:gd name="T9" fmla="*/ 5882 h 20000"/>
                    <a:gd name="T10" fmla="*/ 13125 w 20000"/>
                    <a:gd name="T11" fmla="*/ 0 h 20000"/>
                    <a:gd name="T12" fmla="*/ 19375 w 20000"/>
                    <a:gd name="T13" fmla="*/ 5882 h 20000"/>
                    <a:gd name="T14" fmla="*/ 19375 w 20000"/>
                    <a:gd name="T15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9375" y="18824"/>
                      </a:moveTo>
                      <a:lnTo>
                        <a:pt x="9375" y="18824"/>
                      </a:lnTo>
                      <a:lnTo>
                        <a:pt x="9375" y="5882"/>
                      </a:lnTo>
                      <a:lnTo>
                        <a:pt x="3750" y="18824"/>
                      </a:lnTo>
                      <a:lnTo>
                        <a:pt x="0" y="5882"/>
                      </a:lnTo>
                      <a:lnTo>
                        <a:pt x="13125" y="0"/>
                      </a:lnTo>
                      <a:lnTo>
                        <a:pt x="19375" y="5882"/>
                      </a:lnTo>
                      <a:lnTo>
                        <a:pt x="19375" y="1882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4" name="Freeform 244">
                  <a:extLst>
                    <a:ext uri="{FF2B5EF4-FFF2-40B4-BE49-F238E27FC236}">
                      <a16:creationId xmlns:a16="http://schemas.microsoft.com/office/drawing/2014/main" id="{C4AC75CA-23B8-81AB-DFCE-FA58E960B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7253" y="2617375"/>
                  <a:ext cx="8518" cy="9735"/>
                </a:xfrm>
                <a:custGeom>
                  <a:avLst/>
                  <a:gdLst>
                    <a:gd name="T0" fmla="*/ 0 w 20000"/>
                    <a:gd name="T1" fmla="*/ 19048 h 20000"/>
                    <a:gd name="T2" fmla="*/ 0 w 20000"/>
                    <a:gd name="T3" fmla="*/ 3810 h 20000"/>
                    <a:gd name="T4" fmla="*/ 18824 w 20000"/>
                    <a:gd name="T5" fmla="*/ 0 h 20000"/>
                    <a:gd name="T6" fmla="*/ 11765 w 20000"/>
                    <a:gd name="T7" fmla="*/ 13333 h 20000"/>
                    <a:gd name="T8" fmla="*/ 0 w 20000"/>
                    <a:gd name="T9" fmla="*/ 1904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9048"/>
                      </a:moveTo>
                      <a:lnTo>
                        <a:pt x="0" y="3810"/>
                      </a:lnTo>
                      <a:lnTo>
                        <a:pt x="18824" y="0"/>
                      </a:lnTo>
                      <a:lnTo>
                        <a:pt x="11765" y="13333"/>
                      </a:lnTo>
                      <a:lnTo>
                        <a:pt x="0" y="19048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5" name="Freeform 243">
                  <a:extLst>
                    <a:ext uri="{FF2B5EF4-FFF2-40B4-BE49-F238E27FC236}">
                      <a16:creationId xmlns:a16="http://schemas.microsoft.com/office/drawing/2014/main" id="{52DD30E4-363A-AF4B-4C7E-C26E8666C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010" y="2558964"/>
                  <a:ext cx="8518" cy="8518"/>
                </a:xfrm>
                <a:custGeom>
                  <a:avLst/>
                  <a:gdLst>
                    <a:gd name="T0" fmla="*/ 18824 w 20000"/>
                    <a:gd name="T1" fmla="*/ 18824 h 20000"/>
                    <a:gd name="T2" fmla="*/ 0 w 20000"/>
                    <a:gd name="T3" fmla="*/ 18824 h 20000"/>
                    <a:gd name="T4" fmla="*/ 11765 w 20000"/>
                    <a:gd name="T5" fmla="*/ 18824 h 20000"/>
                    <a:gd name="T6" fmla="*/ 0 w 20000"/>
                    <a:gd name="T7" fmla="*/ 0 h 20000"/>
                    <a:gd name="T8" fmla="*/ 11765 w 20000"/>
                    <a:gd name="T9" fmla="*/ 11765 h 20000"/>
                    <a:gd name="T10" fmla="*/ 18824 w 20000"/>
                    <a:gd name="T11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8824" y="18824"/>
                      </a:moveTo>
                      <a:lnTo>
                        <a:pt x="0" y="18824"/>
                      </a:lnTo>
                      <a:lnTo>
                        <a:pt x="11765" y="18824"/>
                      </a:lnTo>
                      <a:lnTo>
                        <a:pt x="0" y="0"/>
                      </a:lnTo>
                      <a:lnTo>
                        <a:pt x="11765" y="11765"/>
                      </a:lnTo>
                      <a:lnTo>
                        <a:pt x="18824" y="1882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6" name="Freeform 242">
                  <a:extLst>
                    <a:ext uri="{FF2B5EF4-FFF2-40B4-BE49-F238E27FC236}">
                      <a16:creationId xmlns:a16="http://schemas.microsoft.com/office/drawing/2014/main" id="{F74DC1CB-E97F-2216-93AF-954829DE8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683" y="2426322"/>
                  <a:ext cx="4868" cy="8518"/>
                </a:xfrm>
                <a:custGeom>
                  <a:avLst/>
                  <a:gdLst>
                    <a:gd name="T0" fmla="*/ 18182 w 20000"/>
                    <a:gd name="T1" fmla="*/ 5882 h 20000"/>
                    <a:gd name="T2" fmla="*/ 0 w 20000"/>
                    <a:gd name="T3" fmla="*/ 5882 h 20000"/>
                    <a:gd name="T4" fmla="*/ 0 w 20000"/>
                    <a:gd name="T5" fmla="*/ 18824 h 20000"/>
                    <a:gd name="T6" fmla="*/ 0 w 20000"/>
                    <a:gd name="T7" fmla="*/ 5882 h 20000"/>
                    <a:gd name="T8" fmla="*/ 0 w 20000"/>
                    <a:gd name="T9" fmla="*/ 0 h 20000"/>
                    <a:gd name="T10" fmla="*/ 18182 w 20000"/>
                    <a:gd name="T11" fmla="*/ 588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8182" y="5882"/>
                      </a:moveTo>
                      <a:lnTo>
                        <a:pt x="0" y="5882"/>
                      </a:lnTo>
                      <a:lnTo>
                        <a:pt x="0" y="18824"/>
                      </a:lnTo>
                      <a:lnTo>
                        <a:pt x="0" y="5882"/>
                      </a:lnTo>
                      <a:lnTo>
                        <a:pt x="0" y="0"/>
                      </a:lnTo>
                      <a:lnTo>
                        <a:pt x="18182" y="5882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7" name="Freeform 241">
                  <a:extLst>
                    <a:ext uri="{FF2B5EF4-FFF2-40B4-BE49-F238E27FC236}">
                      <a16:creationId xmlns:a16="http://schemas.microsoft.com/office/drawing/2014/main" id="{14C8523E-D1D0-241A-82F1-D86BD3E62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012" y="2339923"/>
                  <a:ext cx="10953" cy="3650"/>
                </a:xfrm>
                <a:custGeom>
                  <a:avLst/>
                  <a:gdLst>
                    <a:gd name="T0" fmla="*/ 19091 w 20000"/>
                    <a:gd name="T1" fmla="*/ 17143 h 20000"/>
                    <a:gd name="T2" fmla="*/ 10000 w 20000"/>
                    <a:gd name="T3" fmla="*/ 0 h 20000"/>
                    <a:gd name="T4" fmla="*/ 0 w 20000"/>
                    <a:gd name="T5" fmla="*/ 0 h 20000"/>
                    <a:gd name="T6" fmla="*/ 19091 w 20000"/>
                    <a:gd name="T7" fmla="*/ 0 h 20000"/>
                    <a:gd name="T8" fmla="*/ 19091 w 20000"/>
                    <a:gd name="T9" fmla="*/ 1714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091" y="17143"/>
                      </a:moveTo>
                      <a:lnTo>
                        <a:pt x="10000" y="0"/>
                      </a:lnTo>
                      <a:lnTo>
                        <a:pt x="0" y="0"/>
                      </a:lnTo>
                      <a:lnTo>
                        <a:pt x="19091" y="0"/>
                      </a:lnTo>
                      <a:lnTo>
                        <a:pt x="19091" y="17143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8" name="Freeform 238">
                  <a:extLst>
                    <a:ext uri="{FF2B5EF4-FFF2-40B4-BE49-F238E27FC236}">
                      <a16:creationId xmlns:a16="http://schemas.microsoft.com/office/drawing/2014/main" id="{9C79DCCD-AD9A-6D33-10A5-95974E96B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3131" y="2070988"/>
                  <a:ext cx="189838" cy="154546"/>
                </a:xfrm>
                <a:custGeom>
                  <a:avLst/>
                  <a:gdLst>
                    <a:gd name="T0" fmla="*/ 1902 w 20000"/>
                    <a:gd name="T1" fmla="*/ 18044 h 20000"/>
                    <a:gd name="T2" fmla="*/ 1337 w 20000"/>
                    <a:gd name="T3" fmla="*/ 16025 h 20000"/>
                    <a:gd name="T4" fmla="*/ 0 w 20000"/>
                    <a:gd name="T5" fmla="*/ 14385 h 20000"/>
                    <a:gd name="T6" fmla="*/ 1902 w 20000"/>
                    <a:gd name="T7" fmla="*/ 13123 h 20000"/>
                    <a:gd name="T8" fmla="*/ 1337 w 20000"/>
                    <a:gd name="T9" fmla="*/ 11104 h 20000"/>
                    <a:gd name="T10" fmla="*/ 514 w 20000"/>
                    <a:gd name="T11" fmla="*/ 9148 h 20000"/>
                    <a:gd name="T12" fmla="*/ 3445 w 20000"/>
                    <a:gd name="T13" fmla="*/ 7508 h 20000"/>
                    <a:gd name="T14" fmla="*/ 5347 w 20000"/>
                    <a:gd name="T15" fmla="*/ 5237 h 20000"/>
                    <a:gd name="T16" fmla="*/ 5861 w 20000"/>
                    <a:gd name="T17" fmla="*/ 1956 h 20000"/>
                    <a:gd name="T18" fmla="*/ 9049 w 20000"/>
                    <a:gd name="T19" fmla="*/ 631 h 20000"/>
                    <a:gd name="T20" fmla="*/ 10129 w 20000"/>
                    <a:gd name="T21" fmla="*/ 0 h 20000"/>
                    <a:gd name="T22" fmla="*/ 15681 w 20000"/>
                    <a:gd name="T23" fmla="*/ 1009 h 20000"/>
                    <a:gd name="T24" fmla="*/ 17326 w 20000"/>
                    <a:gd name="T25" fmla="*/ 6877 h 20000"/>
                    <a:gd name="T26" fmla="*/ 19177 w 20000"/>
                    <a:gd name="T27" fmla="*/ 9148 h 20000"/>
                    <a:gd name="T28" fmla="*/ 19949 w 20000"/>
                    <a:gd name="T29" fmla="*/ 12744 h 20000"/>
                    <a:gd name="T30" fmla="*/ 18098 w 20000"/>
                    <a:gd name="T31" fmla="*/ 11735 h 20000"/>
                    <a:gd name="T32" fmla="*/ 17326 w 20000"/>
                    <a:gd name="T33" fmla="*/ 12114 h 20000"/>
                    <a:gd name="T34" fmla="*/ 18612 w 20000"/>
                    <a:gd name="T35" fmla="*/ 15331 h 20000"/>
                    <a:gd name="T36" fmla="*/ 18098 w 20000"/>
                    <a:gd name="T37" fmla="*/ 18675 h 20000"/>
                    <a:gd name="T38" fmla="*/ 16504 w 20000"/>
                    <a:gd name="T39" fmla="*/ 18675 h 20000"/>
                    <a:gd name="T40" fmla="*/ 15681 w 20000"/>
                    <a:gd name="T41" fmla="*/ 19621 h 20000"/>
                    <a:gd name="T42" fmla="*/ 15681 w 20000"/>
                    <a:gd name="T43" fmla="*/ 19937 h 20000"/>
                    <a:gd name="T44" fmla="*/ 11671 w 20000"/>
                    <a:gd name="T45" fmla="*/ 18927 h 20000"/>
                    <a:gd name="T46" fmla="*/ 11671 w 20000"/>
                    <a:gd name="T47" fmla="*/ 18044 h 20000"/>
                    <a:gd name="T48" fmla="*/ 3445 w 20000"/>
                    <a:gd name="T49" fmla="*/ 18675 h 20000"/>
                    <a:gd name="T50" fmla="*/ 2674 w 20000"/>
                    <a:gd name="T51" fmla="*/ 18044 h 20000"/>
                    <a:gd name="T52" fmla="*/ 1902 w 20000"/>
                    <a:gd name="T53" fmla="*/ 1804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000" h="20000">
                      <a:moveTo>
                        <a:pt x="1902" y="18044"/>
                      </a:moveTo>
                      <a:lnTo>
                        <a:pt x="1337" y="16025"/>
                      </a:lnTo>
                      <a:lnTo>
                        <a:pt x="0" y="14385"/>
                      </a:lnTo>
                      <a:lnTo>
                        <a:pt x="1902" y="13123"/>
                      </a:lnTo>
                      <a:lnTo>
                        <a:pt x="1337" y="11104"/>
                      </a:lnTo>
                      <a:lnTo>
                        <a:pt x="514" y="9148"/>
                      </a:lnTo>
                      <a:lnTo>
                        <a:pt x="3445" y="7508"/>
                      </a:lnTo>
                      <a:lnTo>
                        <a:pt x="5347" y="5237"/>
                      </a:lnTo>
                      <a:lnTo>
                        <a:pt x="5861" y="1956"/>
                      </a:lnTo>
                      <a:lnTo>
                        <a:pt x="9049" y="631"/>
                      </a:lnTo>
                      <a:lnTo>
                        <a:pt x="10129" y="0"/>
                      </a:lnTo>
                      <a:lnTo>
                        <a:pt x="15681" y="1009"/>
                      </a:lnTo>
                      <a:lnTo>
                        <a:pt x="17326" y="6877"/>
                      </a:lnTo>
                      <a:lnTo>
                        <a:pt x="19177" y="9148"/>
                      </a:lnTo>
                      <a:lnTo>
                        <a:pt x="19949" y="12744"/>
                      </a:lnTo>
                      <a:lnTo>
                        <a:pt x="18098" y="11735"/>
                      </a:lnTo>
                      <a:lnTo>
                        <a:pt x="17326" y="12114"/>
                      </a:lnTo>
                      <a:lnTo>
                        <a:pt x="18612" y="15331"/>
                      </a:lnTo>
                      <a:lnTo>
                        <a:pt x="18098" y="18675"/>
                      </a:lnTo>
                      <a:lnTo>
                        <a:pt x="16504" y="18675"/>
                      </a:lnTo>
                      <a:lnTo>
                        <a:pt x="15681" y="19621"/>
                      </a:lnTo>
                      <a:lnTo>
                        <a:pt x="15681" y="19937"/>
                      </a:lnTo>
                      <a:lnTo>
                        <a:pt x="11671" y="18927"/>
                      </a:lnTo>
                      <a:lnTo>
                        <a:pt x="11671" y="18044"/>
                      </a:lnTo>
                      <a:lnTo>
                        <a:pt x="3445" y="18675"/>
                      </a:lnTo>
                      <a:lnTo>
                        <a:pt x="2674" y="18044"/>
                      </a:lnTo>
                      <a:lnTo>
                        <a:pt x="1902" y="1804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9" name="Freeform 237">
                  <a:extLst>
                    <a:ext uri="{FF2B5EF4-FFF2-40B4-BE49-F238E27FC236}">
                      <a16:creationId xmlns:a16="http://schemas.microsoft.com/office/drawing/2014/main" id="{5EBE7238-91AC-CA9C-DEA6-4A645E247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7310" y="1951731"/>
                  <a:ext cx="86400" cy="65713"/>
                </a:xfrm>
                <a:custGeom>
                  <a:avLst/>
                  <a:gdLst>
                    <a:gd name="T0" fmla="*/ 4633 w 20000"/>
                    <a:gd name="T1" fmla="*/ 18235 h 20000"/>
                    <a:gd name="T2" fmla="*/ 4633 w 20000"/>
                    <a:gd name="T3" fmla="*/ 13824 h 20000"/>
                    <a:gd name="T4" fmla="*/ 3503 w 20000"/>
                    <a:gd name="T5" fmla="*/ 15294 h 20000"/>
                    <a:gd name="T6" fmla="*/ 1130 w 20000"/>
                    <a:gd name="T7" fmla="*/ 9853 h 20000"/>
                    <a:gd name="T8" fmla="*/ 0 w 20000"/>
                    <a:gd name="T9" fmla="*/ 5441 h 20000"/>
                    <a:gd name="T10" fmla="*/ 10621 w 20000"/>
                    <a:gd name="T11" fmla="*/ 0 h 20000"/>
                    <a:gd name="T12" fmla="*/ 16384 w 20000"/>
                    <a:gd name="T13" fmla="*/ 1471 h 20000"/>
                    <a:gd name="T14" fmla="*/ 15254 w 20000"/>
                    <a:gd name="T15" fmla="*/ 2353 h 20000"/>
                    <a:gd name="T16" fmla="*/ 16949 w 20000"/>
                    <a:gd name="T17" fmla="*/ 7500 h 20000"/>
                    <a:gd name="T18" fmla="*/ 16949 w 20000"/>
                    <a:gd name="T19" fmla="*/ 11471 h 20000"/>
                    <a:gd name="T20" fmla="*/ 19887 w 20000"/>
                    <a:gd name="T21" fmla="*/ 17500 h 20000"/>
                    <a:gd name="T22" fmla="*/ 15254 w 20000"/>
                    <a:gd name="T23" fmla="*/ 19853 h 20000"/>
                    <a:gd name="T24" fmla="*/ 8814 w 20000"/>
                    <a:gd name="T25" fmla="*/ 18235 h 20000"/>
                    <a:gd name="T26" fmla="*/ 4633 w 20000"/>
                    <a:gd name="T27" fmla="*/ 1823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000" h="20000">
                      <a:moveTo>
                        <a:pt x="4633" y="18235"/>
                      </a:moveTo>
                      <a:lnTo>
                        <a:pt x="4633" y="13824"/>
                      </a:lnTo>
                      <a:lnTo>
                        <a:pt x="3503" y="15294"/>
                      </a:lnTo>
                      <a:lnTo>
                        <a:pt x="1130" y="9853"/>
                      </a:lnTo>
                      <a:lnTo>
                        <a:pt x="0" y="5441"/>
                      </a:lnTo>
                      <a:lnTo>
                        <a:pt x="10621" y="0"/>
                      </a:lnTo>
                      <a:lnTo>
                        <a:pt x="16384" y="1471"/>
                      </a:lnTo>
                      <a:lnTo>
                        <a:pt x="15254" y="2353"/>
                      </a:lnTo>
                      <a:lnTo>
                        <a:pt x="16949" y="7500"/>
                      </a:lnTo>
                      <a:lnTo>
                        <a:pt x="16949" y="11471"/>
                      </a:lnTo>
                      <a:lnTo>
                        <a:pt x="19887" y="17500"/>
                      </a:lnTo>
                      <a:lnTo>
                        <a:pt x="15254" y="19853"/>
                      </a:lnTo>
                      <a:lnTo>
                        <a:pt x="8814" y="18235"/>
                      </a:lnTo>
                      <a:lnTo>
                        <a:pt x="4633" y="18235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0" name="Freeform 235">
                  <a:extLst>
                    <a:ext uri="{FF2B5EF4-FFF2-40B4-BE49-F238E27FC236}">
                      <a16:creationId xmlns:a16="http://schemas.microsoft.com/office/drawing/2014/main" id="{01262E04-A70B-7A16-41A1-A2B1A631C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7152" y="2010143"/>
                  <a:ext cx="159414" cy="75447"/>
                </a:xfrm>
                <a:custGeom>
                  <a:avLst/>
                  <a:gdLst>
                    <a:gd name="T0" fmla="*/ 0 w 20000"/>
                    <a:gd name="T1" fmla="*/ 13846 h 20000"/>
                    <a:gd name="T2" fmla="*/ 976 w 20000"/>
                    <a:gd name="T3" fmla="*/ 5256 h 20000"/>
                    <a:gd name="T4" fmla="*/ 3476 w 20000"/>
                    <a:gd name="T5" fmla="*/ 513 h 20000"/>
                    <a:gd name="T6" fmla="*/ 5671 w 20000"/>
                    <a:gd name="T7" fmla="*/ 7308 h 20000"/>
                    <a:gd name="T8" fmla="*/ 6585 w 20000"/>
                    <a:gd name="T9" fmla="*/ 7308 h 20000"/>
                    <a:gd name="T10" fmla="*/ 7561 w 20000"/>
                    <a:gd name="T11" fmla="*/ 6026 h 20000"/>
                    <a:gd name="T12" fmla="*/ 7561 w 20000"/>
                    <a:gd name="T13" fmla="*/ 513 h 20000"/>
                    <a:gd name="T14" fmla="*/ 9817 w 20000"/>
                    <a:gd name="T15" fmla="*/ 513 h 20000"/>
                    <a:gd name="T16" fmla="*/ 13293 w 20000"/>
                    <a:gd name="T17" fmla="*/ 2051 h 20000"/>
                    <a:gd name="T18" fmla="*/ 15793 w 20000"/>
                    <a:gd name="T19" fmla="*/ 0 h 20000"/>
                    <a:gd name="T20" fmla="*/ 17683 w 20000"/>
                    <a:gd name="T21" fmla="*/ 513 h 20000"/>
                    <a:gd name="T22" fmla="*/ 19939 w 20000"/>
                    <a:gd name="T23" fmla="*/ 6026 h 20000"/>
                    <a:gd name="T24" fmla="*/ 18963 w 20000"/>
                    <a:gd name="T25" fmla="*/ 15897 h 20000"/>
                    <a:gd name="T26" fmla="*/ 17683 w 20000"/>
                    <a:gd name="T27" fmla="*/ 17179 h 20000"/>
                    <a:gd name="T28" fmla="*/ 13902 w 20000"/>
                    <a:gd name="T29" fmla="*/ 19872 h 20000"/>
                    <a:gd name="T30" fmla="*/ 12683 w 20000"/>
                    <a:gd name="T31" fmla="*/ 17821 h 20000"/>
                    <a:gd name="T32" fmla="*/ 11707 w 20000"/>
                    <a:gd name="T33" fmla="*/ 17179 h 20000"/>
                    <a:gd name="T34" fmla="*/ 10122 w 20000"/>
                    <a:gd name="T35" fmla="*/ 14615 h 20000"/>
                    <a:gd name="T36" fmla="*/ 6585 w 20000"/>
                    <a:gd name="T37" fmla="*/ 12564 h 20000"/>
                    <a:gd name="T38" fmla="*/ 4085 w 20000"/>
                    <a:gd name="T39" fmla="*/ 12564 h 20000"/>
                    <a:gd name="T40" fmla="*/ 0 w 20000"/>
                    <a:gd name="T41" fmla="*/ 1384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00" h="20000">
                      <a:moveTo>
                        <a:pt x="0" y="13846"/>
                      </a:moveTo>
                      <a:lnTo>
                        <a:pt x="976" y="5256"/>
                      </a:lnTo>
                      <a:lnTo>
                        <a:pt x="3476" y="513"/>
                      </a:lnTo>
                      <a:lnTo>
                        <a:pt x="5671" y="7308"/>
                      </a:lnTo>
                      <a:lnTo>
                        <a:pt x="6585" y="7308"/>
                      </a:lnTo>
                      <a:lnTo>
                        <a:pt x="7561" y="6026"/>
                      </a:lnTo>
                      <a:lnTo>
                        <a:pt x="7561" y="513"/>
                      </a:lnTo>
                      <a:lnTo>
                        <a:pt x="9817" y="513"/>
                      </a:lnTo>
                      <a:lnTo>
                        <a:pt x="13293" y="2051"/>
                      </a:lnTo>
                      <a:lnTo>
                        <a:pt x="15793" y="0"/>
                      </a:lnTo>
                      <a:lnTo>
                        <a:pt x="17683" y="513"/>
                      </a:lnTo>
                      <a:lnTo>
                        <a:pt x="19939" y="6026"/>
                      </a:lnTo>
                      <a:lnTo>
                        <a:pt x="18963" y="15897"/>
                      </a:lnTo>
                      <a:lnTo>
                        <a:pt x="17683" y="17179"/>
                      </a:lnTo>
                      <a:lnTo>
                        <a:pt x="13902" y="19872"/>
                      </a:lnTo>
                      <a:lnTo>
                        <a:pt x="12683" y="17821"/>
                      </a:lnTo>
                      <a:lnTo>
                        <a:pt x="11707" y="17179"/>
                      </a:lnTo>
                      <a:lnTo>
                        <a:pt x="10122" y="14615"/>
                      </a:lnTo>
                      <a:lnTo>
                        <a:pt x="6585" y="12564"/>
                      </a:lnTo>
                      <a:lnTo>
                        <a:pt x="4085" y="12564"/>
                      </a:lnTo>
                      <a:lnTo>
                        <a:pt x="0" y="13846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1" name="Freeform 234">
                  <a:extLst>
                    <a:ext uri="{FF2B5EF4-FFF2-40B4-BE49-F238E27FC236}">
                      <a16:creationId xmlns:a16="http://schemas.microsoft.com/office/drawing/2014/main" id="{00017611-8FC5-5FAB-86BE-039BE35D4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116" y="2058817"/>
                  <a:ext cx="128991" cy="83966"/>
                </a:xfrm>
                <a:custGeom>
                  <a:avLst/>
                  <a:gdLst>
                    <a:gd name="T0" fmla="*/ 12075 w 20000"/>
                    <a:gd name="T1" fmla="*/ 19884 h 20000"/>
                    <a:gd name="T2" fmla="*/ 10189 w 20000"/>
                    <a:gd name="T3" fmla="*/ 14419 h 20000"/>
                    <a:gd name="T4" fmla="*/ 0 w 20000"/>
                    <a:gd name="T5" fmla="*/ 14419 h 20000"/>
                    <a:gd name="T6" fmla="*/ 2038 w 20000"/>
                    <a:gd name="T7" fmla="*/ 12558 h 20000"/>
                    <a:gd name="T8" fmla="*/ 0 w 20000"/>
                    <a:gd name="T9" fmla="*/ 13953 h 20000"/>
                    <a:gd name="T10" fmla="*/ 830 w 20000"/>
                    <a:gd name="T11" fmla="*/ 12093 h 20000"/>
                    <a:gd name="T12" fmla="*/ 4679 w 20000"/>
                    <a:gd name="T13" fmla="*/ 12093 h 20000"/>
                    <a:gd name="T14" fmla="*/ 2792 w 20000"/>
                    <a:gd name="T15" fmla="*/ 1163 h 20000"/>
                    <a:gd name="T16" fmla="*/ 7849 w 20000"/>
                    <a:gd name="T17" fmla="*/ 0 h 20000"/>
                    <a:gd name="T18" fmla="*/ 10943 w 20000"/>
                    <a:gd name="T19" fmla="*/ 0 h 20000"/>
                    <a:gd name="T20" fmla="*/ 15321 w 20000"/>
                    <a:gd name="T21" fmla="*/ 1860 h 20000"/>
                    <a:gd name="T22" fmla="*/ 17208 w 20000"/>
                    <a:gd name="T23" fmla="*/ 4186 h 20000"/>
                    <a:gd name="T24" fmla="*/ 18415 w 20000"/>
                    <a:gd name="T25" fmla="*/ 4767 h 20000"/>
                    <a:gd name="T26" fmla="*/ 19925 w 20000"/>
                    <a:gd name="T27" fmla="*/ 6628 h 20000"/>
                    <a:gd name="T28" fmla="*/ 19170 w 20000"/>
                    <a:gd name="T29" fmla="*/ 12558 h 20000"/>
                    <a:gd name="T30" fmla="*/ 16377 w 20000"/>
                    <a:gd name="T31" fmla="*/ 16860 h 20000"/>
                    <a:gd name="T32" fmla="*/ 12075 w 20000"/>
                    <a:gd name="T33" fmla="*/ 1988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00" h="20000">
                      <a:moveTo>
                        <a:pt x="12075" y="19884"/>
                      </a:moveTo>
                      <a:lnTo>
                        <a:pt x="10189" y="14419"/>
                      </a:lnTo>
                      <a:lnTo>
                        <a:pt x="0" y="14419"/>
                      </a:lnTo>
                      <a:lnTo>
                        <a:pt x="2038" y="12558"/>
                      </a:lnTo>
                      <a:lnTo>
                        <a:pt x="0" y="13953"/>
                      </a:lnTo>
                      <a:lnTo>
                        <a:pt x="830" y="12093"/>
                      </a:lnTo>
                      <a:lnTo>
                        <a:pt x="4679" y="12093"/>
                      </a:lnTo>
                      <a:lnTo>
                        <a:pt x="2792" y="1163"/>
                      </a:lnTo>
                      <a:lnTo>
                        <a:pt x="7849" y="0"/>
                      </a:lnTo>
                      <a:lnTo>
                        <a:pt x="10943" y="0"/>
                      </a:lnTo>
                      <a:lnTo>
                        <a:pt x="15321" y="1860"/>
                      </a:lnTo>
                      <a:lnTo>
                        <a:pt x="17208" y="4186"/>
                      </a:lnTo>
                      <a:lnTo>
                        <a:pt x="18415" y="4767"/>
                      </a:lnTo>
                      <a:lnTo>
                        <a:pt x="19925" y="6628"/>
                      </a:lnTo>
                      <a:lnTo>
                        <a:pt x="19170" y="12558"/>
                      </a:lnTo>
                      <a:lnTo>
                        <a:pt x="16377" y="16860"/>
                      </a:lnTo>
                      <a:lnTo>
                        <a:pt x="12075" y="19884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2" name="Freeform 233">
                  <a:extLst>
                    <a:ext uri="{FF2B5EF4-FFF2-40B4-BE49-F238E27FC236}">
                      <a16:creationId xmlns:a16="http://schemas.microsoft.com/office/drawing/2014/main" id="{9E4A9CFD-CC56-DCCD-C895-96C241071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8313" y="2302197"/>
                  <a:ext cx="70580" cy="74232"/>
                </a:xfrm>
                <a:custGeom>
                  <a:avLst/>
                  <a:gdLst>
                    <a:gd name="T0" fmla="*/ 0 w 20000"/>
                    <a:gd name="T1" fmla="*/ 0 h 20000"/>
                    <a:gd name="T2" fmla="*/ 6986 w 20000"/>
                    <a:gd name="T3" fmla="*/ 2105 h 20000"/>
                    <a:gd name="T4" fmla="*/ 10685 w 20000"/>
                    <a:gd name="T5" fmla="*/ 2105 h 20000"/>
                    <a:gd name="T6" fmla="*/ 14247 w 20000"/>
                    <a:gd name="T7" fmla="*/ 7500 h 20000"/>
                    <a:gd name="T8" fmla="*/ 14932 w 20000"/>
                    <a:gd name="T9" fmla="*/ 10263 h 20000"/>
                    <a:gd name="T10" fmla="*/ 19863 w 20000"/>
                    <a:gd name="T11" fmla="*/ 13684 h 20000"/>
                    <a:gd name="T12" fmla="*/ 12877 w 20000"/>
                    <a:gd name="T13" fmla="*/ 14474 h 20000"/>
                    <a:gd name="T14" fmla="*/ 10685 w 20000"/>
                    <a:gd name="T15" fmla="*/ 16447 h 20000"/>
                    <a:gd name="T16" fmla="*/ 8493 w 20000"/>
                    <a:gd name="T17" fmla="*/ 19868 h 20000"/>
                    <a:gd name="T18" fmla="*/ 6986 w 20000"/>
                    <a:gd name="T19" fmla="*/ 8947 h 20000"/>
                    <a:gd name="T20" fmla="*/ 6438 w 20000"/>
                    <a:gd name="T21" fmla="*/ 8947 h 20000"/>
                    <a:gd name="T22" fmla="*/ 0 w 20000"/>
                    <a:gd name="T2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6986" y="2105"/>
                      </a:lnTo>
                      <a:lnTo>
                        <a:pt x="10685" y="2105"/>
                      </a:lnTo>
                      <a:lnTo>
                        <a:pt x="14247" y="7500"/>
                      </a:lnTo>
                      <a:lnTo>
                        <a:pt x="14932" y="10263"/>
                      </a:lnTo>
                      <a:lnTo>
                        <a:pt x="19863" y="13684"/>
                      </a:lnTo>
                      <a:lnTo>
                        <a:pt x="12877" y="14474"/>
                      </a:lnTo>
                      <a:lnTo>
                        <a:pt x="10685" y="16447"/>
                      </a:lnTo>
                      <a:lnTo>
                        <a:pt x="8493" y="19868"/>
                      </a:lnTo>
                      <a:lnTo>
                        <a:pt x="6986" y="8947"/>
                      </a:lnTo>
                      <a:lnTo>
                        <a:pt x="6438" y="89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3" name="Freeform 232">
                  <a:extLst>
                    <a:ext uri="{FF2B5EF4-FFF2-40B4-BE49-F238E27FC236}">
                      <a16:creationId xmlns:a16="http://schemas.microsoft.com/office/drawing/2014/main" id="{EABE38D7-6D95-0C4B-57A7-496430890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876" y="1053679"/>
                  <a:ext cx="2891387" cy="1426222"/>
                </a:xfrm>
                <a:custGeom>
                  <a:avLst/>
                  <a:gdLst>
                    <a:gd name="T0" fmla="*/ 1603 w 20000"/>
                    <a:gd name="T1" fmla="*/ 8692 h 20000"/>
                    <a:gd name="T2" fmla="*/ 1148 w 20000"/>
                    <a:gd name="T3" fmla="*/ 9710 h 20000"/>
                    <a:gd name="T4" fmla="*/ 1741 w 20000"/>
                    <a:gd name="T5" fmla="*/ 7948 h 20000"/>
                    <a:gd name="T6" fmla="*/ 2875 w 20000"/>
                    <a:gd name="T7" fmla="*/ 7812 h 20000"/>
                    <a:gd name="T8" fmla="*/ 3380 w 20000"/>
                    <a:gd name="T9" fmla="*/ 7661 h 20000"/>
                    <a:gd name="T10" fmla="*/ 4586 w 20000"/>
                    <a:gd name="T11" fmla="*/ 7033 h 20000"/>
                    <a:gd name="T12" fmla="*/ 4391 w 20000"/>
                    <a:gd name="T13" fmla="*/ 5579 h 20000"/>
                    <a:gd name="T14" fmla="*/ 5178 w 20000"/>
                    <a:gd name="T15" fmla="*/ 8228 h 20000"/>
                    <a:gd name="T16" fmla="*/ 6118 w 20000"/>
                    <a:gd name="T17" fmla="*/ 7491 h 20000"/>
                    <a:gd name="T18" fmla="*/ 4983 w 20000"/>
                    <a:gd name="T19" fmla="*/ 4841 h 20000"/>
                    <a:gd name="T20" fmla="*/ 5859 w 20000"/>
                    <a:gd name="T21" fmla="*/ 5189 h 20000"/>
                    <a:gd name="T22" fmla="*/ 6259 w 20000"/>
                    <a:gd name="T23" fmla="*/ 5934 h 20000"/>
                    <a:gd name="T24" fmla="*/ 6222 w 20000"/>
                    <a:gd name="T25" fmla="*/ 3988 h 20000"/>
                    <a:gd name="T26" fmla="*/ 6051 w 20000"/>
                    <a:gd name="T27" fmla="*/ 3073 h 20000"/>
                    <a:gd name="T28" fmla="*/ 6902 w 20000"/>
                    <a:gd name="T29" fmla="*/ 2219 h 20000"/>
                    <a:gd name="T30" fmla="*/ 7165 w 20000"/>
                    <a:gd name="T31" fmla="*/ 1311 h 20000"/>
                    <a:gd name="T32" fmla="*/ 7549 w 20000"/>
                    <a:gd name="T33" fmla="*/ 990 h 20000"/>
                    <a:gd name="T34" fmla="*/ 8700 w 20000"/>
                    <a:gd name="T35" fmla="*/ 1379 h 20000"/>
                    <a:gd name="T36" fmla="*/ 8316 w 20000"/>
                    <a:gd name="T37" fmla="*/ 2970 h 20000"/>
                    <a:gd name="T38" fmla="*/ 8818 w 20000"/>
                    <a:gd name="T39" fmla="*/ 2684 h 20000"/>
                    <a:gd name="T40" fmla="*/ 9414 w 20000"/>
                    <a:gd name="T41" fmla="*/ 2506 h 20000"/>
                    <a:gd name="T42" fmla="*/ 10202 w 20000"/>
                    <a:gd name="T43" fmla="*/ 1939 h 20000"/>
                    <a:gd name="T44" fmla="*/ 11246 w 20000"/>
                    <a:gd name="T45" fmla="*/ 2608 h 20000"/>
                    <a:gd name="T46" fmla="*/ 12364 w 20000"/>
                    <a:gd name="T47" fmla="*/ 2048 h 20000"/>
                    <a:gd name="T48" fmla="*/ 13040 w 20000"/>
                    <a:gd name="T49" fmla="*/ 990 h 20000"/>
                    <a:gd name="T50" fmla="*/ 13407 w 20000"/>
                    <a:gd name="T51" fmla="*/ 990 h 20000"/>
                    <a:gd name="T52" fmla="*/ 15502 w 20000"/>
                    <a:gd name="T53" fmla="*/ 1550 h 20000"/>
                    <a:gd name="T54" fmla="*/ 16475 w 20000"/>
                    <a:gd name="T55" fmla="*/ 669 h 20000"/>
                    <a:gd name="T56" fmla="*/ 18657 w 20000"/>
                    <a:gd name="T57" fmla="*/ 526 h 20000"/>
                    <a:gd name="T58" fmla="*/ 19354 w 20000"/>
                    <a:gd name="T59" fmla="*/ 635 h 20000"/>
                    <a:gd name="T60" fmla="*/ 19997 w 20000"/>
                    <a:gd name="T61" fmla="*/ 2581 h 20000"/>
                    <a:gd name="T62" fmla="*/ 18966 w 20000"/>
                    <a:gd name="T63" fmla="*/ 2219 h 20000"/>
                    <a:gd name="T64" fmla="*/ 18532 w 20000"/>
                    <a:gd name="T65" fmla="*/ 2970 h 20000"/>
                    <a:gd name="T66" fmla="*/ 19108 w 20000"/>
                    <a:gd name="T67" fmla="*/ 3878 h 20000"/>
                    <a:gd name="T68" fmla="*/ 18848 w 20000"/>
                    <a:gd name="T69" fmla="*/ 5900 h 20000"/>
                    <a:gd name="T70" fmla="*/ 18290 w 20000"/>
                    <a:gd name="T71" fmla="*/ 6958 h 20000"/>
                    <a:gd name="T72" fmla="*/ 18098 w 20000"/>
                    <a:gd name="T73" fmla="*/ 8863 h 20000"/>
                    <a:gd name="T74" fmla="*/ 18465 w 20000"/>
                    <a:gd name="T75" fmla="*/ 10953 h 20000"/>
                    <a:gd name="T76" fmla="*/ 17384 w 20000"/>
                    <a:gd name="T77" fmla="*/ 9990 h 20000"/>
                    <a:gd name="T78" fmla="*/ 17663 w 20000"/>
                    <a:gd name="T79" fmla="*/ 5756 h 20000"/>
                    <a:gd name="T80" fmla="*/ 17242 w 20000"/>
                    <a:gd name="T81" fmla="*/ 7060 h 20000"/>
                    <a:gd name="T82" fmla="*/ 16599 w 20000"/>
                    <a:gd name="T83" fmla="*/ 8720 h 20000"/>
                    <a:gd name="T84" fmla="*/ 15916 w 20000"/>
                    <a:gd name="T85" fmla="*/ 8904 h 20000"/>
                    <a:gd name="T86" fmla="*/ 15131 w 20000"/>
                    <a:gd name="T87" fmla="*/ 12571 h 20000"/>
                    <a:gd name="T88" fmla="*/ 15778 w 20000"/>
                    <a:gd name="T89" fmla="*/ 12714 h 20000"/>
                    <a:gd name="T90" fmla="*/ 15185 w 20000"/>
                    <a:gd name="T91" fmla="*/ 18334 h 20000"/>
                    <a:gd name="T92" fmla="*/ 15131 w 20000"/>
                    <a:gd name="T93" fmla="*/ 15575 h 20000"/>
                    <a:gd name="T94" fmla="*/ 13721 w 20000"/>
                    <a:gd name="T95" fmla="*/ 13424 h 20000"/>
                    <a:gd name="T96" fmla="*/ 12990 w 20000"/>
                    <a:gd name="T97" fmla="*/ 14906 h 20000"/>
                    <a:gd name="T98" fmla="*/ 11488 w 20000"/>
                    <a:gd name="T99" fmla="*/ 15541 h 20000"/>
                    <a:gd name="T100" fmla="*/ 10148 w 20000"/>
                    <a:gd name="T101" fmla="*/ 15753 h 20000"/>
                    <a:gd name="T102" fmla="*/ 8771 w 20000"/>
                    <a:gd name="T103" fmla="*/ 16217 h 20000"/>
                    <a:gd name="T104" fmla="*/ 4758 w 20000"/>
                    <a:gd name="T105" fmla="*/ 14660 h 20000"/>
                    <a:gd name="T106" fmla="*/ 3118 w 20000"/>
                    <a:gd name="T107" fmla="*/ 18791 h 20000"/>
                    <a:gd name="T108" fmla="*/ 2091 w 20000"/>
                    <a:gd name="T109" fmla="*/ 19078 h 20000"/>
                    <a:gd name="T110" fmla="*/ 1832 w 20000"/>
                    <a:gd name="T111" fmla="*/ 16886 h 20000"/>
                    <a:gd name="T112" fmla="*/ 455 w 20000"/>
                    <a:gd name="T113" fmla="*/ 13745 h 20000"/>
                    <a:gd name="T114" fmla="*/ 313 w 20000"/>
                    <a:gd name="T115" fmla="*/ 12332 h 20000"/>
                    <a:gd name="T116" fmla="*/ 276 w 20000"/>
                    <a:gd name="T117" fmla="*/ 999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000" h="20000">
                      <a:moveTo>
                        <a:pt x="138" y="7702"/>
                      </a:moveTo>
                      <a:lnTo>
                        <a:pt x="192" y="7702"/>
                      </a:lnTo>
                      <a:lnTo>
                        <a:pt x="259" y="7702"/>
                      </a:lnTo>
                      <a:lnTo>
                        <a:pt x="226" y="7661"/>
                      </a:lnTo>
                      <a:lnTo>
                        <a:pt x="488" y="7661"/>
                      </a:lnTo>
                      <a:lnTo>
                        <a:pt x="401" y="7702"/>
                      </a:lnTo>
                      <a:lnTo>
                        <a:pt x="542" y="7771"/>
                      </a:lnTo>
                      <a:lnTo>
                        <a:pt x="542" y="7948"/>
                      </a:lnTo>
                      <a:lnTo>
                        <a:pt x="556" y="7812"/>
                      </a:lnTo>
                      <a:lnTo>
                        <a:pt x="785" y="7812"/>
                      </a:lnTo>
                      <a:lnTo>
                        <a:pt x="1377" y="8262"/>
                      </a:lnTo>
                      <a:lnTo>
                        <a:pt x="1603" y="8692"/>
                      </a:lnTo>
                      <a:lnTo>
                        <a:pt x="1465" y="9082"/>
                      </a:lnTo>
                      <a:lnTo>
                        <a:pt x="1273" y="9252"/>
                      </a:lnTo>
                      <a:lnTo>
                        <a:pt x="488" y="8795"/>
                      </a:lnTo>
                      <a:lnTo>
                        <a:pt x="872" y="9430"/>
                      </a:lnTo>
                      <a:lnTo>
                        <a:pt x="852" y="9710"/>
                      </a:lnTo>
                      <a:lnTo>
                        <a:pt x="923" y="10174"/>
                      </a:lnTo>
                      <a:lnTo>
                        <a:pt x="1273" y="10454"/>
                      </a:lnTo>
                      <a:lnTo>
                        <a:pt x="1360" y="10386"/>
                      </a:lnTo>
                      <a:lnTo>
                        <a:pt x="1290" y="10174"/>
                      </a:lnTo>
                      <a:lnTo>
                        <a:pt x="1219" y="10099"/>
                      </a:lnTo>
                      <a:lnTo>
                        <a:pt x="1094" y="9894"/>
                      </a:lnTo>
                      <a:lnTo>
                        <a:pt x="1148" y="9710"/>
                      </a:lnTo>
                      <a:lnTo>
                        <a:pt x="1323" y="9894"/>
                      </a:lnTo>
                      <a:lnTo>
                        <a:pt x="1323" y="9990"/>
                      </a:lnTo>
                      <a:lnTo>
                        <a:pt x="1636" y="9990"/>
                      </a:lnTo>
                      <a:lnTo>
                        <a:pt x="1498" y="9464"/>
                      </a:lnTo>
                      <a:lnTo>
                        <a:pt x="1586" y="9252"/>
                      </a:lnTo>
                      <a:lnTo>
                        <a:pt x="1727" y="8972"/>
                      </a:lnTo>
                      <a:lnTo>
                        <a:pt x="1879" y="8972"/>
                      </a:lnTo>
                      <a:lnTo>
                        <a:pt x="2003" y="9150"/>
                      </a:lnTo>
                      <a:lnTo>
                        <a:pt x="2003" y="8720"/>
                      </a:lnTo>
                      <a:lnTo>
                        <a:pt x="1879" y="8549"/>
                      </a:lnTo>
                      <a:lnTo>
                        <a:pt x="1865" y="8051"/>
                      </a:lnTo>
                      <a:lnTo>
                        <a:pt x="1741" y="7948"/>
                      </a:lnTo>
                      <a:lnTo>
                        <a:pt x="2091" y="7982"/>
                      </a:lnTo>
                      <a:lnTo>
                        <a:pt x="2195" y="8228"/>
                      </a:lnTo>
                      <a:lnTo>
                        <a:pt x="2024" y="8330"/>
                      </a:lnTo>
                      <a:lnTo>
                        <a:pt x="2024" y="8440"/>
                      </a:lnTo>
                      <a:lnTo>
                        <a:pt x="2229" y="8720"/>
                      </a:lnTo>
                      <a:lnTo>
                        <a:pt x="2370" y="8617"/>
                      </a:lnTo>
                      <a:lnTo>
                        <a:pt x="2370" y="8330"/>
                      </a:lnTo>
                      <a:lnTo>
                        <a:pt x="2475" y="8262"/>
                      </a:lnTo>
                      <a:lnTo>
                        <a:pt x="2424" y="8160"/>
                      </a:lnTo>
                      <a:lnTo>
                        <a:pt x="2788" y="7771"/>
                      </a:lnTo>
                      <a:lnTo>
                        <a:pt x="2842" y="7948"/>
                      </a:lnTo>
                      <a:lnTo>
                        <a:pt x="2875" y="7812"/>
                      </a:lnTo>
                      <a:lnTo>
                        <a:pt x="2822" y="7771"/>
                      </a:lnTo>
                      <a:lnTo>
                        <a:pt x="2980" y="7525"/>
                      </a:lnTo>
                      <a:lnTo>
                        <a:pt x="3051" y="7525"/>
                      </a:lnTo>
                      <a:lnTo>
                        <a:pt x="2966" y="7593"/>
                      </a:lnTo>
                      <a:lnTo>
                        <a:pt x="3013" y="7812"/>
                      </a:lnTo>
                      <a:lnTo>
                        <a:pt x="2966" y="7982"/>
                      </a:lnTo>
                      <a:lnTo>
                        <a:pt x="2980" y="8051"/>
                      </a:lnTo>
                      <a:lnTo>
                        <a:pt x="3104" y="7880"/>
                      </a:lnTo>
                      <a:lnTo>
                        <a:pt x="3155" y="7948"/>
                      </a:lnTo>
                      <a:lnTo>
                        <a:pt x="3155" y="7702"/>
                      </a:lnTo>
                      <a:lnTo>
                        <a:pt x="3242" y="7661"/>
                      </a:lnTo>
                      <a:lnTo>
                        <a:pt x="3380" y="7661"/>
                      </a:lnTo>
                      <a:lnTo>
                        <a:pt x="3606" y="7422"/>
                      </a:lnTo>
                      <a:lnTo>
                        <a:pt x="3660" y="7702"/>
                      </a:lnTo>
                      <a:lnTo>
                        <a:pt x="3710" y="7702"/>
                      </a:lnTo>
                      <a:lnTo>
                        <a:pt x="3710" y="7525"/>
                      </a:lnTo>
                      <a:lnTo>
                        <a:pt x="3801" y="7422"/>
                      </a:lnTo>
                      <a:lnTo>
                        <a:pt x="3660" y="7060"/>
                      </a:lnTo>
                      <a:lnTo>
                        <a:pt x="3697" y="6958"/>
                      </a:lnTo>
                      <a:lnTo>
                        <a:pt x="4219" y="7060"/>
                      </a:lnTo>
                      <a:lnTo>
                        <a:pt x="4569" y="7238"/>
                      </a:lnTo>
                      <a:lnTo>
                        <a:pt x="4758" y="7525"/>
                      </a:lnTo>
                      <a:lnTo>
                        <a:pt x="4791" y="7129"/>
                      </a:lnTo>
                      <a:lnTo>
                        <a:pt x="4586" y="7033"/>
                      </a:lnTo>
                      <a:lnTo>
                        <a:pt x="4586" y="6849"/>
                      </a:lnTo>
                      <a:lnTo>
                        <a:pt x="4428" y="6849"/>
                      </a:lnTo>
                      <a:lnTo>
                        <a:pt x="4391" y="6671"/>
                      </a:lnTo>
                      <a:lnTo>
                        <a:pt x="4428" y="6671"/>
                      </a:lnTo>
                      <a:lnTo>
                        <a:pt x="4444" y="6637"/>
                      </a:lnTo>
                      <a:lnTo>
                        <a:pt x="4377" y="6221"/>
                      </a:lnTo>
                      <a:lnTo>
                        <a:pt x="4306" y="6323"/>
                      </a:lnTo>
                      <a:lnTo>
                        <a:pt x="4306" y="6111"/>
                      </a:lnTo>
                      <a:lnTo>
                        <a:pt x="4253" y="6180"/>
                      </a:lnTo>
                      <a:lnTo>
                        <a:pt x="4290" y="6002"/>
                      </a:lnTo>
                      <a:lnTo>
                        <a:pt x="4377" y="5900"/>
                      </a:lnTo>
                      <a:lnTo>
                        <a:pt x="4391" y="5579"/>
                      </a:lnTo>
                      <a:lnTo>
                        <a:pt x="4343" y="5012"/>
                      </a:lnTo>
                      <a:lnTo>
                        <a:pt x="4758" y="5012"/>
                      </a:lnTo>
                      <a:lnTo>
                        <a:pt x="4811" y="5299"/>
                      </a:lnTo>
                      <a:lnTo>
                        <a:pt x="4811" y="5722"/>
                      </a:lnTo>
                      <a:lnTo>
                        <a:pt x="4983" y="6043"/>
                      </a:lnTo>
                      <a:lnTo>
                        <a:pt x="5212" y="7060"/>
                      </a:lnTo>
                      <a:lnTo>
                        <a:pt x="5387" y="7204"/>
                      </a:lnTo>
                      <a:lnTo>
                        <a:pt x="5316" y="7313"/>
                      </a:lnTo>
                      <a:lnTo>
                        <a:pt x="5387" y="7593"/>
                      </a:lnTo>
                      <a:lnTo>
                        <a:pt x="5266" y="7982"/>
                      </a:lnTo>
                      <a:lnTo>
                        <a:pt x="5300" y="8119"/>
                      </a:lnTo>
                      <a:lnTo>
                        <a:pt x="5178" y="8228"/>
                      </a:lnTo>
                      <a:lnTo>
                        <a:pt x="5074" y="8051"/>
                      </a:lnTo>
                      <a:lnTo>
                        <a:pt x="4933" y="8160"/>
                      </a:lnTo>
                      <a:lnTo>
                        <a:pt x="5162" y="8330"/>
                      </a:lnTo>
                      <a:lnTo>
                        <a:pt x="5438" y="8262"/>
                      </a:lnTo>
                      <a:lnTo>
                        <a:pt x="5404" y="8119"/>
                      </a:lnTo>
                      <a:lnTo>
                        <a:pt x="5542" y="7880"/>
                      </a:lnTo>
                      <a:lnTo>
                        <a:pt x="5576" y="7525"/>
                      </a:lnTo>
                      <a:lnTo>
                        <a:pt x="5438" y="7060"/>
                      </a:lnTo>
                      <a:lnTo>
                        <a:pt x="5667" y="6849"/>
                      </a:lnTo>
                      <a:lnTo>
                        <a:pt x="5805" y="7033"/>
                      </a:lnTo>
                      <a:lnTo>
                        <a:pt x="5859" y="7422"/>
                      </a:lnTo>
                      <a:lnTo>
                        <a:pt x="6118" y="7491"/>
                      </a:lnTo>
                      <a:lnTo>
                        <a:pt x="5912" y="7422"/>
                      </a:lnTo>
                      <a:lnTo>
                        <a:pt x="5892" y="7204"/>
                      </a:lnTo>
                      <a:lnTo>
                        <a:pt x="5912" y="7129"/>
                      </a:lnTo>
                      <a:lnTo>
                        <a:pt x="5805" y="6849"/>
                      </a:lnTo>
                      <a:lnTo>
                        <a:pt x="5525" y="6740"/>
                      </a:lnTo>
                      <a:lnTo>
                        <a:pt x="5316" y="6924"/>
                      </a:lnTo>
                      <a:lnTo>
                        <a:pt x="5212" y="6501"/>
                      </a:lnTo>
                      <a:lnTo>
                        <a:pt x="5178" y="6002"/>
                      </a:lnTo>
                      <a:lnTo>
                        <a:pt x="4949" y="5722"/>
                      </a:lnTo>
                      <a:lnTo>
                        <a:pt x="4949" y="5469"/>
                      </a:lnTo>
                      <a:lnTo>
                        <a:pt x="5037" y="5367"/>
                      </a:lnTo>
                      <a:lnTo>
                        <a:pt x="4983" y="4841"/>
                      </a:lnTo>
                      <a:lnTo>
                        <a:pt x="5162" y="5189"/>
                      </a:lnTo>
                      <a:lnTo>
                        <a:pt x="5162" y="5442"/>
                      </a:lnTo>
                      <a:lnTo>
                        <a:pt x="5212" y="5654"/>
                      </a:lnTo>
                      <a:lnTo>
                        <a:pt x="5316" y="5722"/>
                      </a:lnTo>
                      <a:lnTo>
                        <a:pt x="5721" y="5831"/>
                      </a:lnTo>
                      <a:lnTo>
                        <a:pt x="5246" y="5367"/>
                      </a:lnTo>
                      <a:lnTo>
                        <a:pt x="5266" y="5258"/>
                      </a:lnTo>
                      <a:lnTo>
                        <a:pt x="5492" y="5258"/>
                      </a:lnTo>
                      <a:lnTo>
                        <a:pt x="5387" y="5189"/>
                      </a:lnTo>
                      <a:lnTo>
                        <a:pt x="5438" y="5012"/>
                      </a:lnTo>
                      <a:lnTo>
                        <a:pt x="5542" y="4978"/>
                      </a:lnTo>
                      <a:lnTo>
                        <a:pt x="5859" y="5189"/>
                      </a:lnTo>
                      <a:lnTo>
                        <a:pt x="6084" y="5189"/>
                      </a:lnTo>
                      <a:lnTo>
                        <a:pt x="6084" y="5367"/>
                      </a:lnTo>
                      <a:lnTo>
                        <a:pt x="6030" y="5442"/>
                      </a:lnTo>
                      <a:lnTo>
                        <a:pt x="6051" y="5579"/>
                      </a:lnTo>
                      <a:lnTo>
                        <a:pt x="6135" y="5756"/>
                      </a:lnTo>
                      <a:lnTo>
                        <a:pt x="6135" y="5654"/>
                      </a:lnTo>
                      <a:lnTo>
                        <a:pt x="6222" y="6043"/>
                      </a:lnTo>
                      <a:lnTo>
                        <a:pt x="6347" y="6111"/>
                      </a:lnTo>
                      <a:lnTo>
                        <a:pt x="6505" y="6221"/>
                      </a:lnTo>
                      <a:lnTo>
                        <a:pt x="6572" y="6111"/>
                      </a:lnTo>
                      <a:lnTo>
                        <a:pt x="6347" y="6043"/>
                      </a:lnTo>
                      <a:lnTo>
                        <a:pt x="6259" y="5934"/>
                      </a:lnTo>
                      <a:lnTo>
                        <a:pt x="6313" y="5756"/>
                      </a:lnTo>
                      <a:lnTo>
                        <a:pt x="6135" y="5469"/>
                      </a:lnTo>
                      <a:lnTo>
                        <a:pt x="6084" y="5162"/>
                      </a:lnTo>
                      <a:lnTo>
                        <a:pt x="5980" y="5087"/>
                      </a:lnTo>
                      <a:lnTo>
                        <a:pt x="5892" y="4910"/>
                      </a:lnTo>
                      <a:lnTo>
                        <a:pt x="5684" y="4841"/>
                      </a:lnTo>
                      <a:lnTo>
                        <a:pt x="5542" y="4561"/>
                      </a:lnTo>
                      <a:lnTo>
                        <a:pt x="5492" y="4268"/>
                      </a:lnTo>
                      <a:lnTo>
                        <a:pt x="6135" y="3878"/>
                      </a:lnTo>
                      <a:lnTo>
                        <a:pt x="6168" y="3960"/>
                      </a:lnTo>
                      <a:lnTo>
                        <a:pt x="6135" y="4063"/>
                      </a:lnTo>
                      <a:lnTo>
                        <a:pt x="6222" y="3988"/>
                      </a:lnTo>
                      <a:lnTo>
                        <a:pt x="6118" y="3708"/>
                      </a:lnTo>
                      <a:lnTo>
                        <a:pt x="6222" y="3776"/>
                      </a:lnTo>
                      <a:lnTo>
                        <a:pt x="6209" y="3708"/>
                      </a:lnTo>
                      <a:lnTo>
                        <a:pt x="5946" y="3598"/>
                      </a:lnTo>
                      <a:lnTo>
                        <a:pt x="6051" y="3496"/>
                      </a:lnTo>
                      <a:lnTo>
                        <a:pt x="5912" y="3428"/>
                      </a:lnTo>
                      <a:lnTo>
                        <a:pt x="5912" y="3319"/>
                      </a:lnTo>
                      <a:lnTo>
                        <a:pt x="5980" y="3319"/>
                      </a:lnTo>
                      <a:lnTo>
                        <a:pt x="5997" y="3141"/>
                      </a:lnTo>
                      <a:lnTo>
                        <a:pt x="6051" y="3141"/>
                      </a:lnTo>
                      <a:lnTo>
                        <a:pt x="5912" y="3073"/>
                      </a:lnTo>
                      <a:lnTo>
                        <a:pt x="6051" y="3073"/>
                      </a:lnTo>
                      <a:lnTo>
                        <a:pt x="6084" y="2684"/>
                      </a:lnTo>
                      <a:lnTo>
                        <a:pt x="6118" y="2786"/>
                      </a:lnTo>
                      <a:lnTo>
                        <a:pt x="6209" y="2608"/>
                      </a:lnTo>
                      <a:lnTo>
                        <a:pt x="6397" y="2581"/>
                      </a:lnTo>
                      <a:lnTo>
                        <a:pt x="6397" y="2472"/>
                      </a:lnTo>
                      <a:lnTo>
                        <a:pt x="6589" y="2301"/>
                      </a:lnTo>
                      <a:lnTo>
                        <a:pt x="6451" y="2219"/>
                      </a:lnTo>
                      <a:lnTo>
                        <a:pt x="6623" y="2117"/>
                      </a:lnTo>
                      <a:lnTo>
                        <a:pt x="6801" y="2048"/>
                      </a:lnTo>
                      <a:lnTo>
                        <a:pt x="6801" y="2219"/>
                      </a:lnTo>
                      <a:lnTo>
                        <a:pt x="6902" y="2117"/>
                      </a:lnTo>
                      <a:lnTo>
                        <a:pt x="6902" y="2219"/>
                      </a:lnTo>
                      <a:lnTo>
                        <a:pt x="6953" y="2048"/>
                      </a:lnTo>
                      <a:lnTo>
                        <a:pt x="6993" y="2048"/>
                      </a:lnTo>
                      <a:lnTo>
                        <a:pt x="7007" y="1728"/>
                      </a:lnTo>
                      <a:lnTo>
                        <a:pt x="7044" y="1871"/>
                      </a:lnTo>
                      <a:lnTo>
                        <a:pt x="7131" y="1837"/>
                      </a:lnTo>
                      <a:lnTo>
                        <a:pt x="6902" y="1482"/>
                      </a:lnTo>
                      <a:lnTo>
                        <a:pt x="7044" y="1550"/>
                      </a:lnTo>
                      <a:lnTo>
                        <a:pt x="7165" y="1407"/>
                      </a:lnTo>
                      <a:lnTo>
                        <a:pt x="7357" y="1482"/>
                      </a:lnTo>
                      <a:lnTo>
                        <a:pt x="7357" y="1202"/>
                      </a:lnTo>
                      <a:lnTo>
                        <a:pt x="7236" y="1379"/>
                      </a:lnTo>
                      <a:lnTo>
                        <a:pt x="7165" y="1311"/>
                      </a:lnTo>
                      <a:lnTo>
                        <a:pt x="7044" y="1093"/>
                      </a:lnTo>
                      <a:lnTo>
                        <a:pt x="7007" y="457"/>
                      </a:lnTo>
                      <a:lnTo>
                        <a:pt x="7077" y="348"/>
                      </a:lnTo>
                      <a:lnTo>
                        <a:pt x="7215" y="389"/>
                      </a:lnTo>
                      <a:lnTo>
                        <a:pt x="7269" y="560"/>
                      </a:lnTo>
                      <a:lnTo>
                        <a:pt x="7182" y="737"/>
                      </a:lnTo>
                      <a:lnTo>
                        <a:pt x="7303" y="813"/>
                      </a:lnTo>
                      <a:lnTo>
                        <a:pt x="7323" y="737"/>
                      </a:lnTo>
                      <a:lnTo>
                        <a:pt x="7374" y="813"/>
                      </a:lnTo>
                      <a:lnTo>
                        <a:pt x="7407" y="990"/>
                      </a:lnTo>
                      <a:lnTo>
                        <a:pt x="7461" y="847"/>
                      </a:lnTo>
                      <a:lnTo>
                        <a:pt x="7549" y="990"/>
                      </a:lnTo>
                      <a:lnTo>
                        <a:pt x="7586" y="1311"/>
                      </a:lnTo>
                      <a:lnTo>
                        <a:pt x="7670" y="1202"/>
                      </a:lnTo>
                      <a:lnTo>
                        <a:pt x="7636" y="1017"/>
                      </a:lnTo>
                      <a:lnTo>
                        <a:pt x="7862" y="847"/>
                      </a:lnTo>
                      <a:lnTo>
                        <a:pt x="7949" y="990"/>
                      </a:lnTo>
                      <a:lnTo>
                        <a:pt x="7949" y="847"/>
                      </a:lnTo>
                      <a:lnTo>
                        <a:pt x="8141" y="737"/>
                      </a:lnTo>
                      <a:lnTo>
                        <a:pt x="8455" y="915"/>
                      </a:lnTo>
                      <a:lnTo>
                        <a:pt x="8508" y="1017"/>
                      </a:lnTo>
                      <a:lnTo>
                        <a:pt x="8508" y="915"/>
                      </a:lnTo>
                      <a:lnTo>
                        <a:pt x="8680" y="1093"/>
                      </a:lnTo>
                      <a:lnTo>
                        <a:pt x="8700" y="1379"/>
                      </a:lnTo>
                      <a:lnTo>
                        <a:pt x="8542" y="1270"/>
                      </a:lnTo>
                      <a:lnTo>
                        <a:pt x="8630" y="1482"/>
                      </a:lnTo>
                      <a:lnTo>
                        <a:pt x="8680" y="1407"/>
                      </a:lnTo>
                      <a:lnTo>
                        <a:pt x="8785" y="1550"/>
                      </a:lnTo>
                      <a:lnTo>
                        <a:pt x="8771" y="1939"/>
                      </a:lnTo>
                      <a:lnTo>
                        <a:pt x="8785" y="2008"/>
                      </a:lnTo>
                      <a:lnTo>
                        <a:pt x="8700" y="2048"/>
                      </a:lnTo>
                      <a:lnTo>
                        <a:pt x="8680" y="2328"/>
                      </a:lnTo>
                      <a:lnTo>
                        <a:pt x="8542" y="2397"/>
                      </a:lnTo>
                      <a:lnTo>
                        <a:pt x="8630" y="2472"/>
                      </a:lnTo>
                      <a:lnTo>
                        <a:pt x="8404" y="2970"/>
                      </a:lnTo>
                      <a:lnTo>
                        <a:pt x="8316" y="2970"/>
                      </a:lnTo>
                      <a:lnTo>
                        <a:pt x="8333" y="3039"/>
                      </a:lnTo>
                      <a:lnTo>
                        <a:pt x="8316" y="3530"/>
                      </a:lnTo>
                      <a:lnTo>
                        <a:pt x="8475" y="3428"/>
                      </a:lnTo>
                      <a:lnTo>
                        <a:pt x="8404" y="3360"/>
                      </a:lnTo>
                      <a:lnTo>
                        <a:pt x="8542" y="3141"/>
                      </a:lnTo>
                      <a:lnTo>
                        <a:pt x="8562" y="3209"/>
                      </a:lnTo>
                      <a:lnTo>
                        <a:pt x="8562" y="3073"/>
                      </a:lnTo>
                      <a:lnTo>
                        <a:pt x="8700" y="3039"/>
                      </a:lnTo>
                      <a:lnTo>
                        <a:pt x="8680" y="2895"/>
                      </a:lnTo>
                      <a:lnTo>
                        <a:pt x="8818" y="2970"/>
                      </a:lnTo>
                      <a:lnTo>
                        <a:pt x="8963" y="2684"/>
                      </a:lnTo>
                      <a:lnTo>
                        <a:pt x="8818" y="2684"/>
                      </a:lnTo>
                      <a:lnTo>
                        <a:pt x="8700" y="2786"/>
                      </a:lnTo>
                      <a:lnTo>
                        <a:pt x="8680" y="2684"/>
                      </a:lnTo>
                      <a:lnTo>
                        <a:pt x="8700" y="2506"/>
                      </a:lnTo>
                      <a:lnTo>
                        <a:pt x="8963" y="2472"/>
                      </a:lnTo>
                      <a:lnTo>
                        <a:pt x="8963" y="2581"/>
                      </a:lnTo>
                      <a:lnTo>
                        <a:pt x="9101" y="2581"/>
                      </a:lnTo>
                      <a:lnTo>
                        <a:pt x="9101" y="2472"/>
                      </a:lnTo>
                      <a:lnTo>
                        <a:pt x="9205" y="2581"/>
                      </a:lnTo>
                      <a:lnTo>
                        <a:pt x="9327" y="2895"/>
                      </a:lnTo>
                      <a:lnTo>
                        <a:pt x="9380" y="2752"/>
                      </a:lnTo>
                      <a:lnTo>
                        <a:pt x="9273" y="2608"/>
                      </a:lnTo>
                      <a:lnTo>
                        <a:pt x="9414" y="2506"/>
                      </a:lnTo>
                      <a:lnTo>
                        <a:pt x="9781" y="2328"/>
                      </a:lnTo>
                      <a:lnTo>
                        <a:pt x="9798" y="2397"/>
                      </a:lnTo>
                      <a:lnTo>
                        <a:pt x="9747" y="2472"/>
                      </a:lnTo>
                      <a:lnTo>
                        <a:pt x="9781" y="2581"/>
                      </a:lnTo>
                      <a:lnTo>
                        <a:pt x="10007" y="2581"/>
                      </a:lnTo>
                      <a:lnTo>
                        <a:pt x="9973" y="2506"/>
                      </a:lnTo>
                      <a:lnTo>
                        <a:pt x="10057" y="2472"/>
                      </a:lnTo>
                      <a:lnTo>
                        <a:pt x="10236" y="2397"/>
                      </a:lnTo>
                      <a:lnTo>
                        <a:pt x="10340" y="2151"/>
                      </a:lnTo>
                      <a:lnTo>
                        <a:pt x="10148" y="2048"/>
                      </a:lnTo>
                      <a:lnTo>
                        <a:pt x="10148" y="1871"/>
                      </a:lnTo>
                      <a:lnTo>
                        <a:pt x="10202" y="1939"/>
                      </a:lnTo>
                      <a:lnTo>
                        <a:pt x="10202" y="1837"/>
                      </a:lnTo>
                      <a:lnTo>
                        <a:pt x="10286" y="1728"/>
                      </a:lnTo>
                      <a:lnTo>
                        <a:pt x="10428" y="1837"/>
                      </a:lnTo>
                      <a:lnTo>
                        <a:pt x="10933" y="1769"/>
                      </a:lnTo>
                      <a:lnTo>
                        <a:pt x="10966" y="1871"/>
                      </a:lnTo>
                      <a:lnTo>
                        <a:pt x="10879" y="2008"/>
                      </a:lnTo>
                      <a:lnTo>
                        <a:pt x="10896" y="2117"/>
                      </a:lnTo>
                      <a:lnTo>
                        <a:pt x="10791" y="2397"/>
                      </a:lnTo>
                      <a:lnTo>
                        <a:pt x="10896" y="2608"/>
                      </a:lnTo>
                      <a:lnTo>
                        <a:pt x="10966" y="2608"/>
                      </a:lnTo>
                      <a:lnTo>
                        <a:pt x="10879" y="2397"/>
                      </a:lnTo>
                      <a:lnTo>
                        <a:pt x="11246" y="2608"/>
                      </a:lnTo>
                      <a:lnTo>
                        <a:pt x="11246" y="2472"/>
                      </a:lnTo>
                      <a:lnTo>
                        <a:pt x="11350" y="2581"/>
                      </a:lnTo>
                      <a:lnTo>
                        <a:pt x="11296" y="2684"/>
                      </a:lnTo>
                      <a:lnTo>
                        <a:pt x="11751" y="3039"/>
                      </a:lnTo>
                      <a:lnTo>
                        <a:pt x="11785" y="2970"/>
                      </a:lnTo>
                      <a:lnTo>
                        <a:pt x="11751" y="2608"/>
                      </a:lnTo>
                      <a:lnTo>
                        <a:pt x="11626" y="2219"/>
                      </a:lnTo>
                      <a:lnTo>
                        <a:pt x="11889" y="2472"/>
                      </a:lnTo>
                      <a:lnTo>
                        <a:pt x="11993" y="2397"/>
                      </a:lnTo>
                      <a:lnTo>
                        <a:pt x="12081" y="2151"/>
                      </a:lnTo>
                      <a:lnTo>
                        <a:pt x="12431" y="2301"/>
                      </a:lnTo>
                      <a:lnTo>
                        <a:pt x="12364" y="2048"/>
                      </a:lnTo>
                      <a:lnTo>
                        <a:pt x="12397" y="1939"/>
                      </a:lnTo>
                      <a:lnTo>
                        <a:pt x="12515" y="2048"/>
                      </a:lnTo>
                      <a:lnTo>
                        <a:pt x="12569" y="1871"/>
                      </a:lnTo>
                      <a:lnTo>
                        <a:pt x="12397" y="1769"/>
                      </a:lnTo>
                      <a:lnTo>
                        <a:pt x="12431" y="1728"/>
                      </a:lnTo>
                      <a:lnTo>
                        <a:pt x="12364" y="1591"/>
                      </a:lnTo>
                      <a:lnTo>
                        <a:pt x="12310" y="1659"/>
                      </a:lnTo>
                      <a:lnTo>
                        <a:pt x="12256" y="1482"/>
                      </a:lnTo>
                      <a:lnTo>
                        <a:pt x="12397" y="1379"/>
                      </a:lnTo>
                      <a:lnTo>
                        <a:pt x="12256" y="1127"/>
                      </a:lnTo>
                      <a:lnTo>
                        <a:pt x="12256" y="1093"/>
                      </a:lnTo>
                      <a:lnTo>
                        <a:pt x="13040" y="990"/>
                      </a:lnTo>
                      <a:lnTo>
                        <a:pt x="13108" y="1093"/>
                      </a:lnTo>
                      <a:lnTo>
                        <a:pt x="12936" y="1017"/>
                      </a:lnTo>
                      <a:lnTo>
                        <a:pt x="12902" y="1270"/>
                      </a:lnTo>
                      <a:lnTo>
                        <a:pt x="13024" y="1127"/>
                      </a:lnTo>
                      <a:lnTo>
                        <a:pt x="13074" y="1270"/>
                      </a:lnTo>
                      <a:lnTo>
                        <a:pt x="12990" y="1311"/>
                      </a:lnTo>
                      <a:lnTo>
                        <a:pt x="13108" y="1482"/>
                      </a:lnTo>
                      <a:lnTo>
                        <a:pt x="13128" y="915"/>
                      </a:lnTo>
                      <a:lnTo>
                        <a:pt x="13444" y="847"/>
                      </a:lnTo>
                      <a:lnTo>
                        <a:pt x="13545" y="990"/>
                      </a:lnTo>
                      <a:lnTo>
                        <a:pt x="13545" y="1017"/>
                      </a:lnTo>
                      <a:lnTo>
                        <a:pt x="13407" y="990"/>
                      </a:lnTo>
                      <a:lnTo>
                        <a:pt x="13444" y="1093"/>
                      </a:lnTo>
                      <a:lnTo>
                        <a:pt x="13754" y="1202"/>
                      </a:lnTo>
                      <a:lnTo>
                        <a:pt x="13774" y="1379"/>
                      </a:lnTo>
                      <a:lnTo>
                        <a:pt x="13808" y="1202"/>
                      </a:lnTo>
                      <a:lnTo>
                        <a:pt x="14051" y="1311"/>
                      </a:lnTo>
                      <a:lnTo>
                        <a:pt x="14000" y="1379"/>
                      </a:lnTo>
                      <a:lnTo>
                        <a:pt x="14175" y="1407"/>
                      </a:lnTo>
                      <a:lnTo>
                        <a:pt x="14505" y="915"/>
                      </a:lnTo>
                      <a:lnTo>
                        <a:pt x="14785" y="847"/>
                      </a:lnTo>
                      <a:lnTo>
                        <a:pt x="15081" y="990"/>
                      </a:lnTo>
                      <a:lnTo>
                        <a:pt x="15273" y="1407"/>
                      </a:lnTo>
                      <a:lnTo>
                        <a:pt x="15502" y="1550"/>
                      </a:lnTo>
                      <a:lnTo>
                        <a:pt x="15502" y="1379"/>
                      </a:lnTo>
                      <a:lnTo>
                        <a:pt x="15586" y="1550"/>
                      </a:lnTo>
                      <a:lnTo>
                        <a:pt x="15586" y="1311"/>
                      </a:lnTo>
                      <a:lnTo>
                        <a:pt x="15778" y="1093"/>
                      </a:lnTo>
                      <a:lnTo>
                        <a:pt x="15916" y="1127"/>
                      </a:lnTo>
                      <a:lnTo>
                        <a:pt x="16145" y="1017"/>
                      </a:lnTo>
                      <a:lnTo>
                        <a:pt x="16178" y="813"/>
                      </a:lnTo>
                      <a:lnTo>
                        <a:pt x="16404" y="1017"/>
                      </a:lnTo>
                      <a:lnTo>
                        <a:pt x="16791" y="1127"/>
                      </a:lnTo>
                      <a:lnTo>
                        <a:pt x="16700" y="847"/>
                      </a:lnTo>
                      <a:lnTo>
                        <a:pt x="16562" y="635"/>
                      </a:lnTo>
                      <a:lnTo>
                        <a:pt x="16475" y="669"/>
                      </a:lnTo>
                      <a:lnTo>
                        <a:pt x="16475" y="526"/>
                      </a:lnTo>
                      <a:lnTo>
                        <a:pt x="16370" y="280"/>
                      </a:lnTo>
                      <a:lnTo>
                        <a:pt x="16771" y="280"/>
                      </a:lnTo>
                      <a:lnTo>
                        <a:pt x="17017" y="0"/>
                      </a:lnTo>
                      <a:lnTo>
                        <a:pt x="17101" y="68"/>
                      </a:lnTo>
                      <a:lnTo>
                        <a:pt x="17067" y="0"/>
                      </a:lnTo>
                      <a:lnTo>
                        <a:pt x="17801" y="178"/>
                      </a:lnTo>
                      <a:lnTo>
                        <a:pt x="17835" y="68"/>
                      </a:lnTo>
                      <a:lnTo>
                        <a:pt x="18098" y="280"/>
                      </a:lnTo>
                      <a:lnTo>
                        <a:pt x="18532" y="457"/>
                      </a:lnTo>
                      <a:lnTo>
                        <a:pt x="18670" y="635"/>
                      </a:lnTo>
                      <a:lnTo>
                        <a:pt x="18657" y="526"/>
                      </a:lnTo>
                      <a:lnTo>
                        <a:pt x="18882" y="669"/>
                      </a:lnTo>
                      <a:lnTo>
                        <a:pt x="19074" y="1093"/>
                      </a:lnTo>
                      <a:lnTo>
                        <a:pt x="19249" y="1270"/>
                      </a:lnTo>
                      <a:lnTo>
                        <a:pt x="19249" y="1127"/>
                      </a:lnTo>
                      <a:lnTo>
                        <a:pt x="19303" y="1311"/>
                      </a:lnTo>
                      <a:lnTo>
                        <a:pt x="19249" y="1017"/>
                      </a:lnTo>
                      <a:lnTo>
                        <a:pt x="19020" y="737"/>
                      </a:lnTo>
                      <a:lnTo>
                        <a:pt x="19108" y="737"/>
                      </a:lnTo>
                      <a:lnTo>
                        <a:pt x="19212" y="813"/>
                      </a:lnTo>
                      <a:lnTo>
                        <a:pt x="19266" y="737"/>
                      </a:lnTo>
                      <a:lnTo>
                        <a:pt x="19212" y="669"/>
                      </a:lnTo>
                      <a:lnTo>
                        <a:pt x="19354" y="635"/>
                      </a:lnTo>
                      <a:lnTo>
                        <a:pt x="19859" y="990"/>
                      </a:lnTo>
                      <a:lnTo>
                        <a:pt x="19805" y="1270"/>
                      </a:lnTo>
                      <a:lnTo>
                        <a:pt x="19896" y="1482"/>
                      </a:lnTo>
                      <a:lnTo>
                        <a:pt x="19700" y="1311"/>
                      </a:lnTo>
                      <a:lnTo>
                        <a:pt x="19859" y="1659"/>
                      </a:lnTo>
                      <a:lnTo>
                        <a:pt x="19579" y="1591"/>
                      </a:lnTo>
                      <a:lnTo>
                        <a:pt x="19717" y="1728"/>
                      </a:lnTo>
                      <a:lnTo>
                        <a:pt x="19751" y="1837"/>
                      </a:lnTo>
                      <a:lnTo>
                        <a:pt x="19717" y="1939"/>
                      </a:lnTo>
                      <a:lnTo>
                        <a:pt x="19842" y="2048"/>
                      </a:lnTo>
                      <a:lnTo>
                        <a:pt x="19791" y="2328"/>
                      </a:lnTo>
                      <a:lnTo>
                        <a:pt x="19997" y="2581"/>
                      </a:lnTo>
                      <a:lnTo>
                        <a:pt x="19929" y="2506"/>
                      </a:lnTo>
                      <a:lnTo>
                        <a:pt x="19943" y="2752"/>
                      </a:lnTo>
                      <a:lnTo>
                        <a:pt x="19805" y="2506"/>
                      </a:lnTo>
                      <a:lnTo>
                        <a:pt x="19859" y="2752"/>
                      </a:lnTo>
                      <a:lnTo>
                        <a:pt x="19579" y="2397"/>
                      </a:lnTo>
                      <a:lnTo>
                        <a:pt x="19562" y="2506"/>
                      </a:lnTo>
                      <a:lnTo>
                        <a:pt x="19421" y="2397"/>
                      </a:lnTo>
                      <a:lnTo>
                        <a:pt x="19266" y="2048"/>
                      </a:lnTo>
                      <a:lnTo>
                        <a:pt x="19125" y="2048"/>
                      </a:lnTo>
                      <a:lnTo>
                        <a:pt x="19108" y="1939"/>
                      </a:lnTo>
                      <a:lnTo>
                        <a:pt x="19108" y="2151"/>
                      </a:lnTo>
                      <a:lnTo>
                        <a:pt x="18966" y="2219"/>
                      </a:lnTo>
                      <a:lnTo>
                        <a:pt x="18795" y="1939"/>
                      </a:lnTo>
                      <a:lnTo>
                        <a:pt x="18710" y="1550"/>
                      </a:lnTo>
                      <a:lnTo>
                        <a:pt x="18744" y="1769"/>
                      </a:lnTo>
                      <a:lnTo>
                        <a:pt x="18657" y="1659"/>
                      </a:lnTo>
                      <a:lnTo>
                        <a:pt x="18670" y="1769"/>
                      </a:lnTo>
                      <a:lnTo>
                        <a:pt x="18657" y="1837"/>
                      </a:lnTo>
                      <a:lnTo>
                        <a:pt x="18882" y="2328"/>
                      </a:lnTo>
                      <a:lnTo>
                        <a:pt x="18899" y="2970"/>
                      </a:lnTo>
                      <a:lnTo>
                        <a:pt x="18882" y="3209"/>
                      </a:lnTo>
                      <a:lnTo>
                        <a:pt x="18848" y="3141"/>
                      </a:lnTo>
                      <a:lnTo>
                        <a:pt x="18761" y="3209"/>
                      </a:lnTo>
                      <a:lnTo>
                        <a:pt x="18532" y="2970"/>
                      </a:lnTo>
                      <a:lnTo>
                        <a:pt x="18481" y="3073"/>
                      </a:lnTo>
                      <a:lnTo>
                        <a:pt x="18603" y="3039"/>
                      </a:lnTo>
                      <a:lnTo>
                        <a:pt x="18620" y="3141"/>
                      </a:lnTo>
                      <a:lnTo>
                        <a:pt x="18519" y="3141"/>
                      </a:lnTo>
                      <a:lnTo>
                        <a:pt x="18566" y="3496"/>
                      </a:lnTo>
                      <a:lnTo>
                        <a:pt x="18657" y="3209"/>
                      </a:lnTo>
                      <a:lnTo>
                        <a:pt x="18828" y="3496"/>
                      </a:lnTo>
                      <a:lnTo>
                        <a:pt x="18882" y="3360"/>
                      </a:lnTo>
                      <a:lnTo>
                        <a:pt x="18966" y="3530"/>
                      </a:lnTo>
                      <a:lnTo>
                        <a:pt x="18966" y="3639"/>
                      </a:lnTo>
                      <a:lnTo>
                        <a:pt x="19020" y="3639"/>
                      </a:lnTo>
                      <a:lnTo>
                        <a:pt x="19108" y="3878"/>
                      </a:lnTo>
                      <a:lnTo>
                        <a:pt x="19074" y="3878"/>
                      </a:lnTo>
                      <a:lnTo>
                        <a:pt x="19074" y="3988"/>
                      </a:lnTo>
                      <a:lnTo>
                        <a:pt x="19125" y="3988"/>
                      </a:lnTo>
                      <a:lnTo>
                        <a:pt x="19421" y="4452"/>
                      </a:lnTo>
                      <a:lnTo>
                        <a:pt x="19441" y="4841"/>
                      </a:lnTo>
                      <a:lnTo>
                        <a:pt x="19158" y="4630"/>
                      </a:lnTo>
                      <a:lnTo>
                        <a:pt x="19195" y="4800"/>
                      </a:lnTo>
                      <a:lnTo>
                        <a:pt x="18987" y="5189"/>
                      </a:lnTo>
                      <a:lnTo>
                        <a:pt x="18966" y="5545"/>
                      </a:lnTo>
                      <a:lnTo>
                        <a:pt x="18899" y="5654"/>
                      </a:lnTo>
                      <a:lnTo>
                        <a:pt x="18848" y="5579"/>
                      </a:lnTo>
                      <a:lnTo>
                        <a:pt x="18848" y="5900"/>
                      </a:lnTo>
                      <a:lnTo>
                        <a:pt x="18828" y="5900"/>
                      </a:lnTo>
                      <a:lnTo>
                        <a:pt x="18848" y="5934"/>
                      </a:lnTo>
                      <a:lnTo>
                        <a:pt x="18828" y="6002"/>
                      </a:lnTo>
                      <a:lnTo>
                        <a:pt x="18848" y="6180"/>
                      </a:lnTo>
                      <a:lnTo>
                        <a:pt x="18795" y="6180"/>
                      </a:lnTo>
                      <a:lnTo>
                        <a:pt x="18828" y="6221"/>
                      </a:lnTo>
                      <a:lnTo>
                        <a:pt x="18744" y="6740"/>
                      </a:lnTo>
                      <a:lnTo>
                        <a:pt x="18795" y="7060"/>
                      </a:lnTo>
                      <a:lnTo>
                        <a:pt x="18710" y="7033"/>
                      </a:lnTo>
                      <a:lnTo>
                        <a:pt x="18519" y="6671"/>
                      </a:lnTo>
                      <a:lnTo>
                        <a:pt x="18394" y="6740"/>
                      </a:lnTo>
                      <a:lnTo>
                        <a:pt x="18290" y="6958"/>
                      </a:lnTo>
                      <a:lnTo>
                        <a:pt x="18256" y="7491"/>
                      </a:lnTo>
                      <a:lnTo>
                        <a:pt x="18168" y="6958"/>
                      </a:lnTo>
                      <a:lnTo>
                        <a:pt x="18098" y="7525"/>
                      </a:lnTo>
                      <a:lnTo>
                        <a:pt x="18010" y="7422"/>
                      </a:lnTo>
                      <a:lnTo>
                        <a:pt x="17926" y="7491"/>
                      </a:lnTo>
                      <a:lnTo>
                        <a:pt x="17886" y="7593"/>
                      </a:lnTo>
                      <a:lnTo>
                        <a:pt x="18010" y="8051"/>
                      </a:lnTo>
                      <a:lnTo>
                        <a:pt x="17939" y="8051"/>
                      </a:lnTo>
                      <a:lnTo>
                        <a:pt x="17976" y="8617"/>
                      </a:lnTo>
                      <a:lnTo>
                        <a:pt x="18064" y="8904"/>
                      </a:lnTo>
                      <a:lnTo>
                        <a:pt x="18114" y="8972"/>
                      </a:lnTo>
                      <a:lnTo>
                        <a:pt x="18098" y="8863"/>
                      </a:lnTo>
                      <a:lnTo>
                        <a:pt x="18236" y="8904"/>
                      </a:lnTo>
                      <a:lnTo>
                        <a:pt x="18290" y="9464"/>
                      </a:lnTo>
                      <a:lnTo>
                        <a:pt x="18306" y="9607"/>
                      </a:lnTo>
                      <a:lnTo>
                        <a:pt x="18374" y="9539"/>
                      </a:lnTo>
                      <a:lnTo>
                        <a:pt x="18465" y="9894"/>
                      </a:lnTo>
                      <a:lnTo>
                        <a:pt x="18428" y="9990"/>
                      </a:lnTo>
                      <a:lnTo>
                        <a:pt x="18374" y="9921"/>
                      </a:lnTo>
                      <a:lnTo>
                        <a:pt x="18374" y="9642"/>
                      </a:lnTo>
                      <a:lnTo>
                        <a:pt x="18306" y="9751"/>
                      </a:lnTo>
                      <a:lnTo>
                        <a:pt x="18374" y="10563"/>
                      </a:lnTo>
                      <a:lnTo>
                        <a:pt x="18481" y="10741"/>
                      </a:lnTo>
                      <a:lnTo>
                        <a:pt x="18465" y="10953"/>
                      </a:lnTo>
                      <a:lnTo>
                        <a:pt x="18374" y="10912"/>
                      </a:lnTo>
                      <a:lnTo>
                        <a:pt x="18290" y="11192"/>
                      </a:lnTo>
                      <a:lnTo>
                        <a:pt x="18306" y="11512"/>
                      </a:lnTo>
                      <a:lnTo>
                        <a:pt x="18428" y="11833"/>
                      </a:lnTo>
                      <a:lnTo>
                        <a:pt x="18340" y="11833"/>
                      </a:lnTo>
                      <a:lnTo>
                        <a:pt x="18256" y="11970"/>
                      </a:lnTo>
                      <a:lnTo>
                        <a:pt x="18202" y="11943"/>
                      </a:lnTo>
                      <a:lnTo>
                        <a:pt x="18290" y="12571"/>
                      </a:lnTo>
                      <a:lnTo>
                        <a:pt x="18290" y="12864"/>
                      </a:lnTo>
                      <a:lnTo>
                        <a:pt x="18202" y="13247"/>
                      </a:lnTo>
                      <a:lnTo>
                        <a:pt x="17556" y="10843"/>
                      </a:lnTo>
                      <a:lnTo>
                        <a:pt x="17384" y="9990"/>
                      </a:lnTo>
                      <a:lnTo>
                        <a:pt x="17438" y="9539"/>
                      </a:lnTo>
                      <a:lnTo>
                        <a:pt x="17367" y="9184"/>
                      </a:lnTo>
                      <a:lnTo>
                        <a:pt x="17438" y="9252"/>
                      </a:lnTo>
                      <a:lnTo>
                        <a:pt x="17438" y="9082"/>
                      </a:lnTo>
                      <a:lnTo>
                        <a:pt x="17505" y="9013"/>
                      </a:lnTo>
                      <a:lnTo>
                        <a:pt x="17609" y="7880"/>
                      </a:lnTo>
                      <a:lnTo>
                        <a:pt x="17609" y="7238"/>
                      </a:lnTo>
                      <a:lnTo>
                        <a:pt x="17781" y="6849"/>
                      </a:lnTo>
                      <a:lnTo>
                        <a:pt x="17697" y="6780"/>
                      </a:lnTo>
                      <a:lnTo>
                        <a:pt x="17731" y="6637"/>
                      </a:lnTo>
                      <a:lnTo>
                        <a:pt x="17556" y="5900"/>
                      </a:lnTo>
                      <a:lnTo>
                        <a:pt x="17663" y="5756"/>
                      </a:lnTo>
                      <a:lnTo>
                        <a:pt x="17697" y="5722"/>
                      </a:lnTo>
                      <a:lnTo>
                        <a:pt x="17522" y="5579"/>
                      </a:lnTo>
                      <a:lnTo>
                        <a:pt x="17418" y="5756"/>
                      </a:lnTo>
                      <a:lnTo>
                        <a:pt x="17522" y="6323"/>
                      </a:lnTo>
                      <a:lnTo>
                        <a:pt x="17576" y="6391"/>
                      </a:lnTo>
                      <a:lnTo>
                        <a:pt x="17556" y="6501"/>
                      </a:lnTo>
                      <a:lnTo>
                        <a:pt x="17505" y="6391"/>
                      </a:lnTo>
                      <a:lnTo>
                        <a:pt x="17471" y="6460"/>
                      </a:lnTo>
                      <a:lnTo>
                        <a:pt x="17384" y="7129"/>
                      </a:lnTo>
                      <a:lnTo>
                        <a:pt x="17330" y="7238"/>
                      </a:lnTo>
                      <a:lnTo>
                        <a:pt x="17293" y="7033"/>
                      </a:lnTo>
                      <a:lnTo>
                        <a:pt x="17242" y="7060"/>
                      </a:lnTo>
                      <a:lnTo>
                        <a:pt x="17141" y="6391"/>
                      </a:lnTo>
                      <a:lnTo>
                        <a:pt x="17067" y="6637"/>
                      </a:lnTo>
                      <a:lnTo>
                        <a:pt x="16963" y="6501"/>
                      </a:lnTo>
                      <a:lnTo>
                        <a:pt x="16879" y="6740"/>
                      </a:lnTo>
                      <a:lnTo>
                        <a:pt x="16791" y="6671"/>
                      </a:lnTo>
                      <a:lnTo>
                        <a:pt x="16700" y="8119"/>
                      </a:lnTo>
                      <a:lnTo>
                        <a:pt x="16737" y="8412"/>
                      </a:lnTo>
                      <a:lnTo>
                        <a:pt x="16845" y="8330"/>
                      </a:lnTo>
                      <a:lnTo>
                        <a:pt x="16912" y="8515"/>
                      </a:lnTo>
                      <a:lnTo>
                        <a:pt x="16687" y="8549"/>
                      </a:lnTo>
                      <a:lnTo>
                        <a:pt x="16650" y="8795"/>
                      </a:lnTo>
                      <a:lnTo>
                        <a:pt x="16599" y="8720"/>
                      </a:lnTo>
                      <a:lnTo>
                        <a:pt x="16458" y="8904"/>
                      </a:lnTo>
                      <a:lnTo>
                        <a:pt x="16404" y="8795"/>
                      </a:lnTo>
                      <a:lnTo>
                        <a:pt x="16549" y="8617"/>
                      </a:lnTo>
                      <a:lnTo>
                        <a:pt x="16370" y="8515"/>
                      </a:lnTo>
                      <a:lnTo>
                        <a:pt x="16320" y="8515"/>
                      </a:lnTo>
                      <a:lnTo>
                        <a:pt x="16320" y="8617"/>
                      </a:lnTo>
                      <a:lnTo>
                        <a:pt x="16108" y="8515"/>
                      </a:lnTo>
                      <a:lnTo>
                        <a:pt x="16054" y="8617"/>
                      </a:lnTo>
                      <a:lnTo>
                        <a:pt x="16054" y="8795"/>
                      </a:lnTo>
                      <a:lnTo>
                        <a:pt x="16040" y="8863"/>
                      </a:lnTo>
                      <a:lnTo>
                        <a:pt x="15970" y="8795"/>
                      </a:lnTo>
                      <a:lnTo>
                        <a:pt x="15916" y="8904"/>
                      </a:lnTo>
                      <a:lnTo>
                        <a:pt x="15744" y="8863"/>
                      </a:lnTo>
                      <a:lnTo>
                        <a:pt x="15724" y="9013"/>
                      </a:lnTo>
                      <a:lnTo>
                        <a:pt x="15673" y="8904"/>
                      </a:lnTo>
                      <a:lnTo>
                        <a:pt x="15310" y="9082"/>
                      </a:lnTo>
                      <a:lnTo>
                        <a:pt x="15013" y="10843"/>
                      </a:lnTo>
                      <a:lnTo>
                        <a:pt x="15013" y="10953"/>
                      </a:lnTo>
                      <a:lnTo>
                        <a:pt x="15081" y="11021"/>
                      </a:lnTo>
                      <a:lnTo>
                        <a:pt x="14993" y="11089"/>
                      </a:lnTo>
                      <a:lnTo>
                        <a:pt x="14822" y="12113"/>
                      </a:lnTo>
                      <a:lnTo>
                        <a:pt x="14939" y="12154"/>
                      </a:lnTo>
                      <a:lnTo>
                        <a:pt x="15081" y="12113"/>
                      </a:lnTo>
                      <a:lnTo>
                        <a:pt x="15131" y="12571"/>
                      </a:lnTo>
                      <a:lnTo>
                        <a:pt x="15185" y="12434"/>
                      </a:lnTo>
                      <a:lnTo>
                        <a:pt x="15152" y="12332"/>
                      </a:lnTo>
                      <a:lnTo>
                        <a:pt x="15219" y="12223"/>
                      </a:lnTo>
                      <a:lnTo>
                        <a:pt x="15239" y="12612"/>
                      </a:lnTo>
                      <a:lnTo>
                        <a:pt x="15360" y="12400"/>
                      </a:lnTo>
                      <a:lnTo>
                        <a:pt x="15377" y="12612"/>
                      </a:lnTo>
                      <a:lnTo>
                        <a:pt x="15414" y="12434"/>
                      </a:lnTo>
                      <a:lnTo>
                        <a:pt x="15360" y="12154"/>
                      </a:lnTo>
                      <a:lnTo>
                        <a:pt x="15515" y="12113"/>
                      </a:lnTo>
                      <a:lnTo>
                        <a:pt x="15832" y="12612"/>
                      </a:lnTo>
                      <a:lnTo>
                        <a:pt x="15832" y="12714"/>
                      </a:lnTo>
                      <a:lnTo>
                        <a:pt x="15778" y="12714"/>
                      </a:lnTo>
                      <a:lnTo>
                        <a:pt x="15953" y="13172"/>
                      </a:lnTo>
                      <a:lnTo>
                        <a:pt x="15916" y="13602"/>
                      </a:lnTo>
                      <a:lnTo>
                        <a:pt x="16108" y="15193"/>
                      </a:lnTo>
                      <a:lnTo>
                        <a:pt x="16007" y="15862"/>
                      </a:lnTo>
                      <a:lnTo>
                        <a:pt x="16007" y="16422"/>
                      </a:lnTo>
                      <a:lnTo>
                        <a:pt x="15811" y="17596"/>
                      </a:lnTo>
                      <a:lnTo>
                        <a:pt x="15640" y="17986"/>
                      </a:lnTo>
                      <a:lnTo>
                        <a:pt x="15515" y="18054"/>
                      </a:lnTo>
                      <a:lnTo>
                        <a:pt x="15414" y="17986"/>
                      </a:lnTo>
                      <a:lnTo>
                        <a:pt x="15377" y="17876"/>
                      </a:lnTo>
                      <a:lnTo>
                        <a:pt x="15310" y="17876"/>
                      </a:lnTo>
                      <a:lnTo>
                        <a:pt x="15185" y="18334"/>
                      </a:lnTo>
                      <a:lnTo>
                        <a:pt x="15185" y="18266"/>
                      </a:lnTo>
                      <a:lnTo>
                        <a:pt x="15185" y="18156"/>
                      </a:lnTo>
                      <a:lnTo>
                        <a:pt x="15219" y="17801"/>
                      </a:lnTo>
                      <a:lnTo>
                        <a:pt x="15098" y="17132"/>
                      </a:lnTo>
                      <a:lnTo>
                        <a:pt x="15185" y="16886"/>
                      </a:lnTo>
                      <a:lnTo>
                        <a:pt x="15360" y="17023"/>
                      </a:lnTo>
                      <a:lnTo>
                        <a:pt x="15360" y="16033"/>
                      </a:lnTo>
                      <a:lnTo>
                        <a:pt x="15377" y="15930"/>
                      </a:lnTo>
                      <a:lnTo>
                        <a:pt x="15377" y="15644"/>
                      </a:lnTo>
                      <a:lnTo>
                        <a:pt x="15377" y="15364"/>
                      </a:lnTo>
                      <a:lnTo>
                        <a:pt x="15273" y="15473"/>
                      </a:lnTo>
                      <a:lnTo>
                        <a:pt x="15131" y="15575"/>
                      </a:lnTo>
                      <a:lnTo>
                        <a:pt x="15081" y="15753"/>
                      </a:lnTo>
                      <a:lnTo>
                        <a:pt x="14939" y="15821"/>
                      </a:lnTo>
                      <a:lnTo>
                        <a:pt x="14872" y="15821"/>
                      </a:lnTo>
                      <a:lnTo>
                        <a:pt x="14731" y="15261"/>
                      </a:lnTo>
                      <a:lnTo>
                        <a:pt x="14505" y="15015"/>
                      </a:lnTo>
                      <a:lnTo>
                        <a:pt x="14421" y="15015"/>
                      </a:lnTo>
                      <a:lnTo>
                        <a:pt x="14279" y="15015"/>
                      </a:lnTo>
                      <a:lnTo>
                        <a:pt x="14229" y="14906"/>
                      </a:lnTo>
                      <a:lnTo>
                        <a:pt x="14175" y="14735"/>
                      </a:lnTo>
                      <a:lnTo>
                        <a:pt x="14088" y="14374"/>
                      </a:lnTo>
                      <a:lnTo>
                        <a:pt x="13983" y="14162"/>
                      </a:lnTo>
                      <a:lnTo>
                        <a:pt x="13721" y="13424"/>
                      </a:lnTo>
                      <a:lnTo>
                        <a:pt x="13670" y="13349"/>
                      </a:lnTo>
                      <a:lnTo>
                        <a:pt x="13582" y="13315"/>
                      </a:lnTo>
                      <a:lnTo>
                        <a:pt x="13407" y="13247"/>
                      </a:lnTo>
                      <a:lnTo>
                        <a:pt x="13320" y="13172"/>
                      </a:lnTo>
                      <a:lnTo>
                        <a:pt x="13253" y="13247"/>
                      </a:lnTo>
                      <a:lnTo>
                        <a:pt x="12990" y="13452"/>
                      </a:lnTo>
                      <a:lnTo>
                        <a:pt x="12936" y="13745"/>
                      </a:lnTo>
                      <a:lnTo>
                        <a:pt x="12990" y="13745"/>
                      </a:lnTo>
                      <a:lnTo>
                        <a:pt x="13040" y="13882"/>
                      </a:lnTo>
                      <a:lnTo>
                        <a:pt x="13074" y="13991"/>
                      </a:lnTo>
                      <a:lnTo>
                        <a:pt x="13024" y="14551"/>
                      </a:lnTo>
                      <a:lnTo>
                        <a:pt x="12990" y="14906"/>
                      </a:lnTo>
                      <a:lnTo>
                        <a:pt x="13040" y="15084"/>
                      </a:lnTo>
                      <a:lnTo>
                        <a:pt x="12902" y="15364"/>
                      </a:lnTo>
                      <a:lnTo>
                        <a:pt x="12798" y="15295"/>
                      </a:lnTo>
                      <a:lnTo>
                        <a:pt x="12727" y="15295"/>
                      </a:lnTo>
                      <a:lnTo>
                        <a:pt x="12569" y="15295"/>
                      </a:lnTo>
                      <a:lnTo>
                        <a:pt x="12310" y="15125"/>
                      </a:lnTo>
                      <a:lnTo>
                        <a:pt x="12219" y="15541"/>
                      </a:lnTo>
                      <a:lnTo>
                        <a:pt x="11923" y="15753"/>
                      </a:lnTo>
                      <a:lnTo>
                        <a:pt x="11717" y="15753"/>
                      </a:lnTo>
                      <a:lnTo>
                        <a:pt x="11626" y="15753"/>
                      </a:lnTo>
                      <a:lnTo>
                        <a:pt x="11525" y="15644"/>
                      </a:lnTo>
                      <a:lnTo>
                        <a:pt x="11488" y="15541"/>
                      </a:lnTo>
                      <a:lnTo>
                        <a:pt x="11246" y="15364"/>
                      </a:lnTo>
                      <a:lnTo>
                        <a:pt x="11125" y="15295"/>
                      </a:lnTo>
                      <a:lnTo>
                        <a:pt x="10879" y="15473"/>
                      </a:lnTo>
                      <a:lnTo>
                        <a:pt x="10741" y="15473"/>
                      </a:lnTo>
                      <a:lnTo>
                        <a:pt x="10532" y="15015"/>
                      </a:lnTo>
                      <a:lnTo>
                        <a:pt x="10094" y="14804"/>
                      </a:lnTo>
                      <a:lnTo>
                        <a:pt x="10094" y="14906"/>
                      </a:lnTo>
                      <a:lnTo>
                        <a:pt x="10024" y="15084"/>
                      </a:lnTo>
                      <a:lnTo>
                        <a:pt x="10007" y="15125"/>
                      </a:lnTo>
                      <a:lnTo>
                        <a:pt x="10057" y="15405"/>
                      </a:lnTo>
                      <a:lnTo>
                        <a:pt x="10094" y="15575"/>
                      </a:lnTo>
                      <a:lnTo>
                        <a:pt x="10148" y="15753"/>
                      </a:lnTo>
                      <a:lnTo>
                        <a:pt x="9886" y="15821"/>
                      </a:lnTo>
                      <a:lnTo>
                        <a:pt x="9694" y="15821"/>
                      </a:lnTo>
                      <a:lnTo>
                        <a:pt x="9569" y="15753"/>
                      </a:lnTo>
                      <a:lnTo>
                        <a:pt x="9556" y="15575"/>
                      </a:lnTo>
                      <a:lnTo>
                        <a:pt x="9380" y="15644"/>
                      </a:lnTo>
                      <a:lnTo>
                        <a:pt x="9327" y="15541"/>
                      </a:lnTo>
                      <a:lnTo>
                        <a:pt x="9155" y="15575"/>
                      </a:lnTo>
                      <a:lnTo>
                        <a:pt x="9067" y="15685"/>
                      </a:lnTo>
                      <a:lnTo>
                        <a:pt x="9047" y="15753"/>
                      </a:lnTo>
                      <a:lnTo>
                        <a:pt x="8963" y="15930"/>
                      </a:lnTo>
                      <a:lnTo>
                        <a:pt x="8963" y="16033"/>
                      </a:lnTo>
                      <a:lnTo>
                        <a:pt x="8771" y="16217"/>
                      </a:lnTo>
                      <a:lnTo>
                        <a:pt x="8734" y="16320"/>
                      </a:lnTo>
                      <a:lnTo>
                        <a:pt x="8646" y="16395"/>
                      </a:lnTo>
                      <a:lnTo>
                        <a:pt x="8404" y="16285"/>
                      </a:lnTo>
                      <a:lnTo>
                        <a:pt x="8141" y="16033"/>
                      </a:lnTo>
                      <a:lnTo>
                        <a:pt x="7737" y="15930"/>
                      </a:lnTo>
                      <a:lnTo>
                        <a:pt x="7441" y="15295"/>
                      </a:lnTo>
                      <a:lnTo>
                        <a:pt x="6953" y="14660"/>
                      </a:lnTo>
                      <a:lnTo>
                        <a:pt x="6505" y="14804"/>
                      </a:lnTo>
                      <a:lnTo>
                        <a:pt x="6209" y="14271"/>
                      </a:lnTo>
                      <a:lnTo>
                        <a:pt x="5805" y="14483"/>
                      </a:lnTo>
                      <a:lnTo>
                        <a:pt x="5387" y="14442"/>
                      </a:lnTo>
                      <a:lnTo>
                        <a:pt x="4758" y="14660"/>
                      </a:lnTo>
                      <a:lnTo>
                        <a:pt x="4653" y="15821"/>
                      </a:lnTo>
                      <a:lnTo>
                        <a:pt x="4758" y="16320"/>
                      </a:lnTo>
                      <a:lnTo>
                        <a:pt x="3835" y="16108"/>
                      </a:lnTo>
                      <a:lnTo>
                        <a:pt x="3488" y="15930"/>
                      </a:lnTo>
                      <a:lnTo>
                        <a:pt x="3189" y="16033"/>
                      </a:lnTo>
                      <a:lnTo>
                        <a:pt x="3013" y="17064"/>
                      </a:lnTo>
                      <a:lnTo>
                        <a:pt x="3155" y="17064"/>
                      </a:lnTo>
                      <a:lnTo>
                        <a:pt x="3330" y="18054"/>
                      </a:lnTo>
                      <a:lnTo>
                        <a:pt x="3468" y="18054"/>
                      </a:lnTo>
                      <a:lnTo>
                        <a:pt x="3347" y="18266"/>
                      </a:lnTo>
                      <a:lnTo>
                        <a:pt x="3209" y="18334"/>
                      </a:lnTo>
                      <a:lnTo>
                        <a:pt x="3118" y="18791"/>
                      </a:lnTo>
                      <a:lnTo>
                        <a:pt x="3209" y="18791"/>
                      </a:lnTo>
                      <a:lnTo>
                        <a:pt x="3155" y="18826"/>
                      </a:lnTo>
                      <a:lnTo>
                        <a:pt x="3242" y="18976"/>
                      </a:lnTo>
                      <a:lnTo>
                        <a:pt x="3276" y="19078"/>
                      </a:lnTo>
                      <a:lnTo>
                        <a:pt x="3276" y="19358"/>
                      </a:lnTo>
                      <a:lnTo>
                        <a:pt x="3347" y="19577"/>
                      </a:lnTo>
                      <a:lnTo>
                        <a:pt x="3488" y="19925"/>
                      </a:lnTo>
                      <a:lnTo>
                        <a:pt x="3276" y="19993"/>
                      </a:lnTo>
                      <a:lnTo>
                        <a:pt x="3155" y="19747"/>
                      </a:lnTo>
                      <a:lnTo>
                        <a:pt x="2737" y="19283"/>
                      </a:lnTo>
                      <a:lnTo>
                        <a:pt x="2229" y="19283"/>
                      </a:lnTo>
                      <a:lnTo>
                        <a:pt x="2091" y="19078"/>
                      </a:lnTo>
                      <a:lnTo>
                        <a:pt x="1970" y="18894"/>
                      </a:lnTo>
                      <a:lnTo>
                        <a:pt x="1778" y="18655"/>
                      </a:lnTo>
                      <a:lnTo>
                        <a:pt x="1778" y="18546"/>
                      </a:lnTo>
                      <a:lnTo>
                        <a:pt x="1970" y="18054"/>
                      </a:lnTo>
                      <a:lnTo>
                        <a:pt x="2057" y="18054"/>
                      </a:lnTo>
                      <a:lnTo>
                        <a:pt x="2091" y="17801"/>
                      </a:lnTo>
                      <a:lnTo>
                        <a:pt x="2024" y="17692"/>
                      </a:lnTo>
                      <a:lnTo>
                        <a:pt x="1879" y="17876"/>
                      </a:lnTo>
                      <a:lnTo>
                        <a:pt x="1832" y="17692"/>
                      </a:lnTo>
                      <a:lnTo>
                        <a:pt x="2162" y="17487"/>
                      </a:lnTo>
                      <a:lnTo>
                        <a:pt x="2057" y="16886"/>
                      </a:lnTo>
                      <a:lnTo>
                        <a:pt x="1832" y="16886"/>
                      </a:lnTo>
                      <a:lnTo>
                        <a:pt x="1586" y="16497"/>
                      </a:lnTo>
                      <a:lnTo>
                        <a:pt x="1239" y="16422"/>
                      </a:lnTo>
                      <a:lnTo>
                        <a:pt x="923" y="16285"/>
                      </a:lnTo>
                      <a:lnTo>
                        <a:pt x="956" y="15930"/>
                      </a:lnTo>
                      <a:lnTo>
                        <a:pt x="872" y="15575"/>
                      </a:lnTo>
                      <a:lnTo>
                        <a:pt x="923" y="15541"/>
                      </a:lnTo>
                      <a:lnTo>
                        <a:pt x="1044" y="15644"/>
                      </a:lnTo>
                      <a:lnTo>
                        <a:pt x="993" y="15261"/>
                      </a:lnTo>
                      <a:lnTo>
                        <a:pt x="872" y="15015"/>
                      </a:lnTo>
                      <a:lnTo>
                        <a:pt x="764" y="14374"/>
                      </a:lnTo>
                      <a:lnTo>
                        <a:pt x="401" y="14271"/>
                      </a:lnTo>
                      <a:lnTo>
                        <a:pt x="455" y="13745"/>
                      </a:lnTo>
                      <a:lnTo>
                        <a:pt x="330" y="13452"/>
                      </a:lnTo>
                      <a:lnTo>
                        <a:pt x="226" y="13424"/>
                      </a:lnTo>
                      <a:lnTo>
                        <a:pt x="138" y="13144"/>
                      </a:lnTo>
                      <a:lnTo>
                        <a:pt x="138" y="12960"/>
                      </a:lnTo>
                      <a:lnTo>
                        <a:pt x="88" y="12714"/>
                      </a:lnTo>
                      <a:lnTo>
                        <a:pt x="121" y="12680"/>
                      </a:lnTo>
                      <a:lnTo>
                        <a:pt x="192" y="12680"/>
                      </a:lnTo>
                      <a:lnTo>
                        <a:pt x="192" y="12571"/>
                      </a:lnTo>
                      <a:lnTo>
                        <a:pt x="330" y="12434"/>
                      </a:lnTo>
                      <a:lnTo>
                        <a:pt x="488" y="12503"/>
                      </a:lnTo>
                      <a:lnTo>
                        <a:pt x="418" y="12332"/>
                      </a:lnTo>
                      <a:lnTo>
                        <a:pt x="313" y="12332"/>
                      </a:lnTo>
                      <a:lnTo>
                        <a:pt x="259" y="12045"/>
                      </a:lnTo>
                      <a:lnTo>
                        <a:pt x="172" y="12154"/>
                      </a:lnTo>
                      <a:lnTo>
                        <a:pt x="455" y="11478"/>
                      </a:lnTo>
                      <a:lnTo>
                        <a:pt x="626" y="10912"/>
                      </a:lnTo>
                      <a:lnTo>
                        <a:pt x="542" y="10775"/>
                      </a:lnTo>
                      <a:lnTo>
                        <a:pt x="488" y="10741"/>
                      </a:lnTo>
                      <a:lnTo>
                        <a:pt x="364" y="10563"/>
                      </a:lnTo>
                      <a:lnTo>
                        <a:pt x="401" y="10283"/>
                      </a:lnTo>
                      <a:lnTo>
                        <a:pt x="330" y="10208"/>
                      </a:lnTo>
                      <a:lnTo>
                        <a:pt x="330" y="10099"/>
                      </a:lnTo>
                      <a:lnTo>
                        <a:pt x="330" y="9990"/>
                      </a:lnTo>
                      <a:lnTo>
                        <a:pt x="276" y="9990"/>
                      </a:lnTo>
                      <a:lnTo>
                        <a:pt x="276" y="9894"/>
                      </a:lnTo>
                      <a:lnTo>
                        <a:pt x="276" y="9819"/>
                      </a:lnTo>
                      <a:lnTo>
                        <a:pt x="313" y="9464"/>
                      </a:lnTo>
                      <a:lnTo>
                        <a:pt x="138" y="8863"/>
                      </a:lnTo>
                      <a:lnTo>
                        <a:pt x="192" y="8549"/>
                      </a:lnTo>
                      <a:lnTo>
                        <a:pt x="138" y="8440"/>
                      </a:lnTo>
                      <a:lnTo>
                        <a:pt x="54" y="8330"/>
                      </a:lnTo>
                      <a:lnTo>
                        <a:pt x="34" y="8160"/>
                      </a:lnTo>
                      <a:lnTo>
                        <a:pt x="0" y="8051"/>
                      </a:lnTo>
                      <a:lnTo>
                        <a:pt x="138" y="7702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4" name="Freeform 231">
                  <a:extLst>
                    <a:ext uri="{FF2B5EF4-FFF2-40B4-BE49-F238E27FC236}">
                      <a16:creationId xmlns:a16="http://schemas.microsoft.com/office/drawing/2014/main" id="{D17C8FE0-B54C-7FDB-5F1A-6F7137E48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395" y="2209713"/>
                  <a:ext cx="361422" cy="197137"/>
                </a:xfrm>
                <a:custGeom>
                  <a:avLst/>
                  <a:gdLst>
                    <a:gd name="T0" fmla="*/ 15364 w 20000"/>
                    <a:gd name="T1" fmla="*/ 13531 h 20000"/>
                    <a:gd name="T2" fmla="*/ 15067 w 20000"/>
                    <a:gd name="T3" fmla="*/ 14074 h 20000"/>
                    <a:gd name="T4" fmla="*/ 14124 w 20000"/>
                    <a:gd name="T5" fmla="*/ 16593 h 20000"/>
                    <a:gd name="T6" fmla="*/ 16496 w 20000"/>
                    <a:gd name="T7" fmla="*/ 17630 h 20000"/>
                    <a:gd name="T8" fmla="*/ 15364 w 20000"/>
                    <a:gd name="T9" fmla="*/ 17630 h 20000"/>
                    <a:gd name="T10" fmla="*/ 13531 w 20000"/>
                    <a:gd name="T11" fmla="*/ 19951 h 20000"/>
                    <a:gd name="T12" fmla="*/ 12992 w 20000"/>
                    <a:gd name="T13" fmla="*/ 18123 h 20000"/>
                    <a:gd name="T14" fmla="*/ 11752 w 20000"/>
                    <a:gd name="T15" fmla="*/ 16840 h 20000"/>
                    <a:gd name="T16" fmla="*/ 12992 w 20000"/>
                    <a:gd name="T17" fmla="*/ 15605 h 20000"/>
                    <a:gd name="T18" fmla="*/ 11024 w 20000"/>
                    <a:gd name="T19" fmla="*/ 14815 h 20000"/>
                    <a:gd name="T20" fmla="*/ 11024 w 20000"/>
                    <a:gd name="T21" fmla="*/ 14074 h 20000"/>
                    <a:gd name="T22" fmla="*/ 10755 w 20000"/>
                    <a:gd name="T23" fmla="*/ 12790 h 20000"/>
                    <a:gd name="T24" fmla="*/ 10620 w 20000"/>
                    <a:gd name="T25" fmla="*/ 13284 h 20000"/>
                    <a:gd name="T26" fmla="*/ 9650 w 20000"/>
                    <a:gd name="T27" fmla="*/ 13531 h 20000"/>
                    <a:gd name="T28" fmla="*/ 8518 w 20000"/>
                    <a:gd name="T29" fmla="*/ 16840 h 20000"/>
                    <a:gd name="T30" fmla="*/ 7008 w 20000"/>
                    <a:gd name="T31" fmla="*/ 16840 h 20000"/>
                    <a:gd name="T32" fmla="*/ 7844 w 20000"/>
                    <a:gd name="T33" fmla="*/ 14815 h 20000"/>
                    <a:gd name="T34" fmla="*/ 8248 w 20000"/>
                    <a:gd name="T35" fmla="*/ 13284 h 20000"/>
                    <a:gd name="T36" fmla="*/ 7412 w 20000"/>
                    <a:gd name="T37" fmla="*/ 10173 h 20000"/>
                    <a:gd name="T38" fmla="*/ 5310 w 20000"/>
                    <a:gd name="T39" fmla="*/ 9432 h 20000"/>
                    <a:gd name="T40" fmla="*/ 3369 w 20000"/>
                    <a:gd name="T41" fmla="*/ 10667 h 20000"/>
                    <a:gd name="T42" fmla="*/ 836 w 20000"/>
                    <a:gd name="T43" fmla="*/ 9975 h 20000"/>
                    <a:gd name="T44" fmla="*/ 431 w 20000"/>
                    <a:gd name="T45" fmla="*/ 6864 h 20000"/>
                    <a:gd name="T46" fmla="*/ 431 w 20000"/>
                    <a:gd name="T47" fmla="*/ 5333 h 20000"/>
                    <a:gd name="T48" fmla="*/ 1563 w 20000"/>
                    <a:gd name="T49" fmla="*/ 0 h 20000"/>
                    <a:gd name="T50" fmla="*/ 2372 w 20000"/>
                    <a:gd name="T51" fmla="*/ 494 h 20000"/>
                    <a:gd name="T52" fmla="*/ 6685 w 20000"/>
                    <a:gd name="T53" fmla="*/ 741 h 20000"/>
                    <a:gd name="T54" fmla="*/ 8787 w 20000"/>
                    <a:gd name="T55" fmla="*/ 1284 h 20000"/>
                    <a:gd name="T56" fmla="*/ 10054 w 20000"/>
                    <a:gd name="T57" fmla="*/ 494 h 20000"/>
                    <a:gd name="T58" fmla="*/ 15364 w 20000"/>
                    <a:gd name="T59" fmla="*/ 2025 h 20000"/>
                    <a:gd name="T60" fmla="*/ 19137 w 20000"/>
                    <a:gd name="T61" fmla="*/ 4840 h 20000"/>
                    <a:gd name="T62" fmla="*/ 17332 w 20000"/>
                    <a:gd name="T63" fmla="*/ 1066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000" h="20000">
                      <a:moveTo>
                        <a:pt x="17709" y="12000"/>
                      </a:moveTo>
                      <a:lnTo>
                        <a:pt x="15364" y="13531"/>
                      </a:lnTo>
                      <a:lnTo>
                        <a:pt x="15499" y="15605"/>
                      </a:lnTo>
                      <a:lnTo>
                        <a:pt x="15067" y="14074"/>
                      </a:lnTo>
                      <a:lnTo>
                        <a:pt x="13962" y="15309"/>
                      </a:lnTo>
                      <a:lnTo>
                        <a:pt x="14124" y="16593"/>
                      </a:lnTo>
                      <a:lnTo>
                        <a:pt x="16199" y="17333"/>
                      </a:lnTo>
                      <a:lnTo>
                        <a:pt x="16496" y="17630"/>
                      </a:lnTo>
                      <a:lnTo>
                        <a:pt x="15903" y="17630"/>
                      </a:lnTo>
                      <a:lnTo>
                        <a:pt x="15364" y="17630"/>
                      </a:lnTo>
                      <a:lnTo>
                        <a:pt x="14663" y="18617"/>
                      </a:lnTo>
                      <a:lnTo>
                        <a:pt x="13531" y="19951"/>
                      </a:lnTo>
                      <a:lnTo>
                        <a:pt x="12857" y="19407"/>
                      </a:lnTo>
                      <a:lnTo>
                        <a:pt x="12992" y="18123"/>
                      </a:lnTo>
                      <a:lnTo>
                        <a:pt x="12156" y="17333"/>
                      </a:lnTo>
                      <a:lnTo>
                        <a:pt x="11752" y="16840"/>
                      </a:lnTo>
                      <a:lnTo>
                        <a:pt x="12156" y="16593"/>
                      </a:lnTo>
                      <a:lnTo>
                        <a:pt x="12992" y="15605"/>
                      </a:lnTo>
                      <a:lnTo>
                        <a:pt x="12857" y="15309"/>
                      </a:lnTo>
                      <a:lnTo>
                        <a:pt x="11024" y="14815"/>
                      </a:lnTo>
                      <a:lnTo>
                        <a:pt x="10755" y="14074"/>
                      </a:lnTo>
                      <a:lnTo>
                        <a:pt x="11024" y="14074"/>
                      </a:lnTo>
                      <a:lnTo>
                        <a:pt x="11159" y="14074"/>
                      </a:lnTo>
                      <a:lnTo>
                        <a:pt x="10755" y="12790"/>
                      </a:lnTo>
                      <a:lnTo>
                        <a:pt x="10755" y="13531"/>
                      </a:lnTo>
                      <a:lnTo>
                        <a:pt x="10620" y="13284"/>
                      </a:lnTo>
                      <a:lnTo>
                        <a:pt x="10323" y="13284"/>
                      </a:lnTo>
                      <a:lnTo>
                        <a:pt x="9650" y="13531"/>
                      </a:lnTo>
                      <a:lnTo>
                        <a:pt x="8949" y="15605"/>
                      </a:lnTo>
                      <a:lnTo>
                        <a:pt x="8518" y="16840"/>
                      </a:lnTo>
                      <a:lnTo>
                        <a:pt x="7412" y="17630"/>
                      </a:lnTo>
                      <a:lnTo>
                        <a:pt x="7008" y="16840"/>
                      </a:lnTo>
                      <a:lnTo>
                        <a:pt x="7412" y="15605"/>
                      </a:lnTo>
                      <a:lnTo>
                        <a:pt x="7844" y="14815"/>
                      </a:lnTo>
                      <a:lnTo>
                        <a:pt x="9218" y="14568"/>
                      </a:lnTo>
                      <a:lnTo>
                        <a:pt x="8248" y="13284"/>
                      </a:lnTo>
                      <a:lnTo>
                        <a:pt x="8113" y="12247"/>
                      </a:lnTo>
                      <a:lnTo>
                        <a:pt x="7412" y="10173"/>
                      </a:lnTo>
                      <a:lnTo>
                        <a:pt x="6685" y="10173"/>
                      </a:lnTo>
                      <a:lnTo>
                        <a:pt x="5310" y="9432"/>
                      </a:lnTo>
                      <a:lnTo>
                        <a:pt x="4474" y="9975"/>
                      </a:lnTo>
                      <a:lnTo>
                        <a:pt x="3369" y="10667"/>
                      </a:lnTo>
                      <a:lnTo>
                        <a:pt x="1267" y="9975"/>
                      </a:lnTo>
                      <a:lnTo>
                        <a:pt x="836" y="9975"/>
                      </a:lnTo>
                      <a:lnTo>
                        <a:pt x="0" y="9185"/>
                      </a:lnTo>
                      <a:lnTo>
                        <a:pt x="431" y="6864"/>
                      </a:lnTo>
                      <a:lnTo>
                        <a:pt x="566" y="6617"/>
                      </a:lnTo>
                      <a:lnTo>
                        <a:pt x="431" y="5333"/>
                      </a:lnTo>
                      <a:lnTo>
                        <a:pt x="1995" y="1481"/>
                      </a:lnTo>
                      <a:lnTo>
                        <a:pt x="1563" y="0"/>
                      </a:lnTo>
                      <a:lnTo>
                        <a:pt x="1995" y="0"/>
                      </a:lnTo>
                      <a:lnTo>
                        <a:pt x="2372" y="494"/>
                      </a:lnTo>
                      <a:lnTo>
                        <a:pt x="6685" y="0"/>
                      </a:lnTo>
                      <a:lnTo>
                        <a:pt x="6685" y="741"/>
                      </a:lnTo>
                      <a:lnTo>
                        <a:pt x="8787" y="1481"/>
                      </a:lnTo>
                      <a:lnTo>
                        <a:pt x="8787" y="1284"/>
                      </a:lnTo>
                      <a:lnTo>
                        <a:pt x="9218" y="494"/>
                      </a:lnTo>
                      <a:lnTo>
                        <a:pt x="10054" y="494"/>
                      </a:lnTo>
                      <a:lnTo>
                        <a:pt x="12588" y="1481"/>
                      </a:lnTo>
                      <a:lnTo>
                        <a:pt x="15364" y="2025"/>
                      </a:lnTo>
                      <a:lnTo>
                        <a:pt x="17332" y="4840"/>
                      </a:lnTo>
                      <a:lnTo>
                        <a:pt x="19137" y="4840"/>
                      </a:lnTo>
                      <a:lnTo>
                        <a:pt x="19973" y="9185"/>
                      </a:lnTo>
                      <a:lnTo>
                        <a:pt x="17332" y="10667"/>
                      </a:lnTo>
                      <a:lnTo>
                        <a:pt x="17709" y="1200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5" name="Freeform 230">
                  <a:extLst>
                    <a:ext uri="{FF2B5EF4-FFF2-40B4-BE49-F238E27FC236}">
                      <a16:creationId xmlns:a16="http://schemas.microsoft.com/office/drawing/2014/main" id="{709EC3D8-7877-26E6-10A1-7A7EFB212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811" y="2339923"/>
                  <a:ext cx="65714" cy="36507"/>
                </a:xfrm>
                <a:custGeom>
                  <a:avLst/>
                  <a:gdLst>
                    <a:gd name="T0" fmla="*/ 593 w 20000"/>
                    <a:gd name="T1" fmla="*/ 7027 h 20000"/>
                    <a:gd name="T2" fmla="*/ 6815 w 20000"/>
                    <a:gd name="T3" fmla="*/ 7027 h 20000"/>
                    <a:gd name="T4" fmla="*/ 13778 w 20000"/>
                    <a:gd name="T5" fmla="*/ 4324 h 20000"/>
                    <a:gd name="T6" fmla="*/ 16000 w 20000"/>
                    <a:gd name="T7" fmla="*/ 4324 h 20000"/>
                    <a:gd name="T8" fmla="*/ 16000 w 20000"/>
                    <a:gd name="T9" fmla="*/ 1622 h 20000"/>
                    <a:gd name="T10" fmla="*/ 18370 w 20000"/>
                    <a:gd name="T11" fmla="*/ 0 h 20000"/>
                    <a:gd name="T12" fmla="*/ 18370 w 20000"/>
                    <a:gd name="T13" fmla="*/ 4324 h 20000"/>
                    <a:gd name="T14" fmla="*/ 19852 w 20000"/>
                    <a:gd name="T15" fmla="*/ 7027 h 20000"/>
                    <a:gd name="T16" fmla="*/ 19852 w 20000"/>
                    <a:gd name="T17" fmla="*/ 11081 h 20000"/>
                    <a:gd name="T18" fmla="*/ 16000 w 20000"/>
                    <a:gd name="T19" fmla="*/ 15405 h 20000"/>
                    <a:gd name="T20" fmla="*/ 13778 w 20000"/>
                    <a:gd name="T21" fmla="*/ 19730 h 20000"/>
                    <a:gd name="T22" fmla="*/ 8444 w 20000"/>
                    <a:gd name="T23" fmla="*/ 18108 h 20000"/>
                    <a:gd name="T24" fmla="*/ 4444 w 20000"/>
                    <a:gd name="T25" fmla="*/ 19730 h 20000"/>
                    <a:gd name="T26" fmla="*/ 3852 w 20000"/>
                    <a:gd name="T27" fmla="*/ 15405 h 20000"/>
                    <a:gd name="T28" fmla="*/ 0 w 20000"/>
                    <a:gd name="T29" fmla="*/ 8378 h 20000"/>
                    <a:gd name="T30" fmla="*/ 593 w 20000"/>
                    <a:gd name="T31" fmla="*/ 702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000" h="20000">
                      <a:moveTo>
                        <a:pt x="593" y="7027"/>
                      </a:moveTo>
                      <a:lnTo>
                        <a:pt x="6815" y="7027"/>
                      </a:lnTo>
                      <a:lnTo>
                        <a:pt x="13778" y="4324"/>
                      </a:lnTo>
                      <a:lnTo>
                        <a:pt x="16000" y="4324"/>
                      </a:lnTo>
                      <a:lnTo>
                        <a:pt x="16000" y="1622"/>
                      </a:lnTo>
                      <a:lnTo>
                        <a:pt x="18370" y="0"/>
                      </a:lnTo>
                      <a:lnTo>
                        <a:pt x="18370" y="4324"/>
                      </a:lnTo>
                      <a:lnTo>
                        <a:pt x="19852" y="7027"/>
                      </a:lnTo>
                      <a:lnTo>
                        <a:pt x="19852" y="11081"/>
                      </a:lnTo>
                      <a:lnTo>
                        <a:pt x="16000" y="15405"/>
                      </a:lnTo>
                      <a:lnTo>
                        <a:pt x="13778" y="19730"/>
                      </a:lnTo>
                      <a:lnTo>
                        <a:pt x="8444" y="18108"/>
                      </a:lnTo>
                      <a:lnTo>
                        <a:pt x="4444" y="19730"/>
                      </a:lnTo>
                      <a:lnTo>
                        <a:pt x="3852" y="15405"/>
                      </a:lnTo>
                      <a:lnTo>
                        <a:pt x="0" y="8378"/>
                      </a:lnTo>
                      <a:lnTo>
                        <a:pt x="593" y="7027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6" name="Freeform 229">
                  <a:extLst>
                    <a:ext uri="{FF2B5EF4-FFF2-40B4-BE49-F238E27FC236}">
                      <a16:creationId xmlns:a16="http://schemas.microsoft.com/office/drawing/2014/main" id="{3D0F28F0-2FC3-D4DE-9B18-CD028B5C0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811" y="2360609"/>
                  <a:ext cx="114390" cy="88835"/>
                </a:xfrm>
                <a:custGeom>
                  <a:avLst/>
                  <a:gdLst>
                    <a:gd name="T0" fmla="*/ 11453 w 20000"/>
                    <a:gd name="T1" fmla="*/ 0 h 20000"/>
                    <a:gd name="T2" fmla="*/ 11880 w 20000"/>
                    <a:gd name="T3" fmla="*/ 0 h 20000"/>
                    <a:gd name="T4" fmla="*/ 14103 w 20000"/>
                    <a:gd name="T5" fmla="*/ 1749 h 20000"/>
                    <a:gd name="T6" fmla="*/ 17265 w 20000"/>
                    <a:gd name="T7" fmla="*/ 2842 h 20000"/>
                    <a:gd name="T8" fmla="*/ 17607 w 20000"/>
                    <a:gd name="T9" fmla="*/ 1749 h 20000"/>
                    <a:gd name="T10" fmla="*/ 18547 w 20000"/>
                    <a:gd name="T11" fmla="*/ 656 h 20000"/>
                    <a:gd name="T12" fmla="*/ 18974 w 20000"/>
                    <a:gd name="T13" fmla="*/ 3388 h 20000"/>
                    <a:gd name="T14" fmla="*/ 19915 w 20000"/>
                    <a:gd name="T15" fmla="*/ 7322 h 20000"/>
                    <a:gd name="T16" fmla="*/ 18547 w 20000"/>
                    <a:gd name="T17" fmla="*/ 7322 h 20000"/>
                    <a:gd name="T18" fmla="*/ 14103 w 20000"/>
                    <a:gd name="T19" fmla="*/ 7322 h 20000"/>
                    <a:gd name="T20" fmla="*/ 9744 w 20000"/>
                    <a:gd name="T21" fmla="*/ 7322 h 20000"/>
                    <a:gd name="T22" fmla="*/ 11453 w 20000"/>
                    <a:gd name="T23" fmla="*/ 12459 h 20000"/>
                    <a:gd name="T24" fmla="*/ 15043 w 20000"/>
                    <a:gd name="T25" fmla="*/ 16940 h 20000"/>
                    <a:gd name="T26" fmla="*/ 15043 w 20000"/>
                    <a:gd name="T27" fmla="*/ 19891 h 20000"/>
                    <a:gd name="T28" fmla="*/ 12735 w 20000"/>
                    <a:gd name="T29" fmla="*/ 16940 h 20000"/>
                    <a:gd name="T30" fmla="*/ 10598 w 20000"/>
                    <a:gd name="T31" fmla="*/ 16503 h 20000"/>
                    <a:gd name="T32" fmla="*/ 9231 w 20000"/>
                    <a:gd name="T33" fmla="*/ 16940 h 20000"/>
                    <a:gd name="T34" fmla="*/ 5726 w 20000"/>
                    <a:gd name="T35" fmla="*/ 12459 h 20000"/>
                    <a:gd name="T36" fmla="*/ 7863 w 20000"/>
                    <a:gd name="T37" fmla="*/ 11913 h 20000"/>
                    <a:gd name="T38" fmla="*/ 4872 w 20000"/>
                    <a:gd name="T39" fmla="*/ 9071 h 20000"/>
                    <a:gd name="T40" fmla="*/ 4872 w 20000"/>
                    <a:gd name="T41" fmla="*/ 7322 h 20000"/>
                    <a:gd name="T42" fmla="*/ 2564 w 20000"/>
                    <a:gd name="T43" fmla="*/ 5137 h 20000"/>
                    <a:gd name="T44" fmla="*/ 1368 w 20000"/>
                    <a:gd name="T45" fmla="*/ 7978 h 20000"/>
                    <a:gd name="T46" fmla="*/ 0 w 20000"/>
                    <a:gd name="T47" fmla="*/ 4481 h 20000"/>
                    <a:gd name="T48" fmla="*/ 342 w 20000"/>
                    <a:gd name="T49" fmla="*/ 3388 h 20000"/>
                    <a:gd name="T50" fmla="*/ 2222 w 20000"/>
                    <a:gd name="T51" fmla="*/ 4481 h 20000"/>
                    <a:gd name="T52" fmla="*/ 2564 w 20000"/>
                    <a:gd name="T53" fmla="*/ 3388 h 20000"/>
                    <a:gd name="T54" fmla="*/ 4872 w 20000"/>
                    <a:gd name="T55" fmla="*/ 2842 h 20000"/>
                    <a:gd name="T56" fmla="*/ 7863 w 20000"/>
                    <a:gd name="T57" fmla="*/ 3388 h 20000"/>
                    <a:gd name="T58" fmla="*/ 9231 w 20000"/>
                    <a:gd name="T59" fmla="*/ 1749 h 20000"/>
                    <a:gd name="T60" fmla="*/ 11453 w 20000"/>
                    <a:gd name="T6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000" h="20000">
                      <a:moveTo>
                        <a:pt x="11453" y="0"/>
                      </a:moveTo>
                      <a:lnTo>
                        <a:pt x="11880" y="0"/>
                      </a:lnTo>
                      <a:lnTo>
                        <a:pt x="14103" y="1749"/>
                      </a:lnTo>
                      <a:lnTo>
                        <a:pt x="17265" y="2842"/>
                      </a:lnTo>
                      <a:lnTo>
                        <a:pt x="17607" y="1749"/>
                      </a:lnTo>
                      <a:lnTo>
                        <a:pt x="18547" y="656"/>
                      </a:lnTo>
                      <a:lnTo>
                        <a:pt x="18974" y="3388"/>
                      </a:lnTo>
                      <a:lnTo>
                        <a:pt x="19915" y="7322"/>
                      </a:lnTo>
                      <a:lnTo>
                        <a:pt x="18547" y="7322"/>
                      </a:lnTo>
                      <a:lnTo>
                        <a:pt x="14103" y="7322"/>
                      </a:lnTo>
                      <a:lnTo>
                        <a:pt x="9744" y="7322"/>
                      </a:lnTo>
                      <a:lnTo>
                        <a:pt x="11453" y="12459"/>
                      </a:lnTo>
                      <a:lnTo>
                        <a:pt x="15043" y="16940"/>
                      </a:lnTo>
                      <a:lnTo>
                        <a:pt x="15043" y="19891"/>
                      </a:lnTo>
                      <a:lnTo>
                        <a:pt x="12735" y="16940"/>
                      </a:lnTo>
                      <a:lnTo>
                        <a:pt x="10598" y="16503"/>
                      </a:lnTo>
                      <a:lnTo>
                        <a:pt x="9231" y="16940"/>
                      </a:lnTo>
                      <a:lnTo>
                        <a:pt x="5726" y="12459"/>
                      </a:lnTo>
                      <a:lnTo>
                        <a:pt x="7863" y="11913"/>
                      </a:lnTo>
                      <a:lnTo>
                        <a:pt x="4872" y="9071"/>
                      </a:lnTo>
                      <a:lnTo>
                        <a:pt x="4872" y="7322"/>
                      </a:lnTo>
                      <a:lnTo>
                        <a:pt x="2564" y="5137"/>
                      </a:lnTo>
                      <a:lnTo>
                        <a:pt x="1368" y="7978"/>
                      </a:lnTo>
                      <a:lnTo>
                        <a:pt x="0" y="4481"/>
                      </a:lnTo>
                      <a:lnTo>
                        <a:pt x="342" y="3388"/>
                      </a:lnTo>
                      <a:lnTo>
                        <a:pt x="2222" y="4481"/>
                      </a:lnTo>
                      <a:lnTo>
                        <a:pt x="2564" y="3388"/>
                      </a:lnTo>
                      <a:lnTo>
                        <a:pt x="4872" y="2842"/>
                      </a:lnTo>
                      <a:lnTo>
                        <a:pt x="7863" y="3388"/>
                      </a:lnTo>
                      <a:lnTo>
                        <a:pt x="9231" y="1749"/>
                      </a:lnTo>
                      <a:lnTo>
                        <a:pt x="11453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7" name="Freeform 228">
                  <a:extLst>
                    <a:ext uri="{FF2B5EF4-FFF2-40B4-BE49-F238E27FC236}">
                      <a16:creationId xmlns:a16="http://schemas.microsoft.com/office/drawing/2014/main" id="{A1E6F930-529F-1D79-138B-79D53162C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6571" y="2392249"/>
                  <a:ext cx="70580" cy="65713"/>
                </a:xfrm>
                <a:custGeom>
                  <a:avLst/>
                  <a:gdLst>
                    <a:gd name="T0" fmla="*/ 14795 w 20000"/>
                    <a:gd name="T1" fmla="*/ 19853 h 20000"/>
                    <a:gd name="T2" fmla="*/ 10548 w 20000"/>
                    <a:gd name="T3" fmla="*/ 18382 h 20000"/>
                    <a:gd name="T4" fmla="*/ 5616 w 20000"/>
                    <a:gd name="T5" fmla="*/ 16912 h 20000"/>
                    <a:gd name="T6" fmla="*/ 5616 w 20000"/>
                    <a:gd name="T7" fmla="*/ 16029 h 20000"/>
                    <a:gd name="T8" fmla="*/ 8493 w 20000"/>
                    <a:gd name="T9" fmla="*/ 16912 h 20000"/>
                    <a:gd name="T10" fmla="*/ 8493 w 20000"/>
                    <a:gd name="T11" fmla="*/ 12941 h 20000"/>
                    <a:gd name="T12" fmla="*/ 2740 w 20000"/>
                    <a:gd name="T13" fmla="*/ 6912 h 20000"/>
                    <a:gd name="T14" fmla="*/ 0 w 20000"/>
                    <a:gd name="T15" fmla="*/ 0 h 20000"/>
                    <a:gd name="T16" fmla="*/ 6986 w 20000"/>
                    <a:gd name="T17" fmla="*/ 0 h 20000"/>
                    <a:gd name="T18" fmla="*/ 14247 w 20000"/>
                    <a:gd name="T19" fmla="*/ 0 h 20000"/>
                    <a:gd name="T20" fmla="*/ 16301 w 20000"/>
                    <a:gd name="T21" fmla="*/ 0 h 20000"/>
                    <a:gd name="T22" fmla="*/ 19863 w 20000"/>
                    <a:gd name="T23" fmla="*/ 0 h 20000"/>
                    <a:gd name="T24" fmla="*/ 18493 w 20000"/>
                    <a:gd name="T25" fmla="*/ 4559 h 20000"/>
                    <a:gd name="T26" fmla="*/ 19863 w 20000"/>
                    <a:gd name="T27" fmla="*/ 8382 h 20000"/>
                    <a:gd name="T28" fmla="*/ 19863 w 20000"/>
                    <a:gd name="T29" fmla="*/ 12353 h 20000"/>
                    <a:gd name="T30" fmla="*/ 16301 w 20000"/>
                    <a:gd name="T31" fmla="*/ 16029 h 20000"/>
                    <a:gd name="T32" fmla="*/ 14795 w 20000"/>
                    <a:gd name="T33" fmla="*/ 1985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00" h="20000">
                      <a:moveTo>
                        <a:pt x="14795" y="19853"/>
                      </a:moveTo>
                      <a:lnTo>
                        <a:pt x="10548" y="18382"/>
                      </a:lnTo>
                      <a:lnTo>
                        <a:pt x="5616" y="16912"/>
                      </a:lnTo>
                      <a:lnTo>
                        <a:pt x="5616" y="16029"/>
                      </a:lnTo>
                      <a:lnTo>
                        <a:pt x="8493" y="16912"/>
                      </a:lnTo>
                      <a:lnTo>
                        <a:pt x="8493" y="12941"/>
                      </a:lnTo>
                      <a:lnTo>
                        <a:pt x="2740" y="6912"/>
                      </a:lnTo>
                      <a:lnTo>
                        <a:pt x="0" y="0"/>
                      </a:lnTo>
                      <a:lnTo>
                        <a:pt x="6986" y="0"/>
                      </a:lnTo>
                      <a:lnTo>
                        <a:pt x="14247" y="0"/>
                      </a:lnTo>
                      <a:lnTo>
                        <a:pt x="16301" y="0"/>
                      </a:lnTo>
                      <a:lnTo>
                        <a:pt x="19863" y="0"/>
                      </a:lnTo>
                      <a:lnTo>
                        <a:pt x="18493" y="4559"/>
                      </a:lnTo>
                      <a:lnTo>
                        <a:pt x="19863" y="8382"/>
                      </a:lnTo>
                      <a:lnTo>
                        <a:pt x="19863" y="12353"/>
                      </a:lnTo>
                      <a:lnTo>
                        <a:pt x="16301" y="16029"/>
                      </a:lnTo>
                      <a:lnTo>
                        <a:pt x="14795" y="19853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8" name="Freeform 227">
                  <a:extLst>
                    <a:ext uri="{FF2B5EF4-FFF2-40B4-BE49-F238E27FC236}">
                      <a16:creationId xmlns:a16="http://schemas.microsoft.com/office/drawing/2014/main" id="{30B7DCD4-7021-3646-B39B-D4885CBE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681" y="2360609"/>
                  <a:ext cx="55977" cy="32857"/>
                </a:xfrm>
                <a:custGeom>
                  <a:avLst/>
                  <a:gdLst>
                    <a:gd name="T0" fmla="*/ 0 w 20000"/>
                    <a:gd name="T1" fmla="*/ 1765 h 20000"/>
                    <a:gd name="T2" fmla="*/ 5391 w 20000"/>
                    <a:gd name="T3" fmla="*/ 1765 h 20000"/>
                    <a:gd name="T4" fmla="*/ 7130 w 20000"/>
                    <a:gd name="T5" fmla="*/ 0 h 20000"/>
                    <a:gd name="T6" fmla="*/ 12696 w 20000"/>
                    <a:gd name="T7" fmla="*/ 0 h 20000"/>
                    <a:gd name="T8" fmla="*/ 14435 w 20000"/>
                    <a:gd name="T9" fmla="*/ 4706 h 20000"/>
                    <a:gd name="T10" fmla="*/ 14435 w 20000"/>
                    <a:gd name="T11" fmla="*/ 9118 h 20000"/>
                    <a:gd name="T12" fmla="*/ 19826 w 20000"/>
                    <a:gd name="T13" fmla="*/ 13824 h 20000"/>
                    <a:gd name="T14" fmla="*/ 19826 w 20000"/>
                    <a:gd name="T15" fmla="*/ 19706 h 20000"/>
                    <a:gd name="T16" fmla="*/ 17043 w 20000"/>
                    <a:gd name="T17" fmla="*/ 19706 h 20000"/>
                    <a:gd name="T18" fmla="*/ 12696 w 20000"/>
                    <a:gd name="T19" fmla="*/ 16765 h 20000"/>
                    <a:gd name="T20" fmla="*/ 7130 w 20000"/>
                    <a:gd name="T21" fmla="*/ 19706 h 20000"/>
                    <a:gd name="T22" fmla="*/ 2783 w 20000"/>
                    <a:gd name="T23" fmla="*/ 19706 h 20000"/>
                    <a:gd name="T24" fmla="*/ 696 w 20000"/>
                    <a:gd name="T25" fmla="*/ 9118 h 20000"/>
                    <a:gd name="T26" fmla="*/ 0 w 20000"/>
                    <a:gd name="T27" fmla="*/ 176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000" h="20000">
                      <a:moveTo>
                        <a:pt x="0" y="1765"/>
                      </a:moveTo>
                      <a:lnTo>
                        <a:pt x="5391" y="1765"/>
                      </a:lnTo>
                      <a:lnTo>
                        <a:pt x="7130" y="0"/>
                      </a:lnTo>
                      <a:lnTo>
                        <a:pt x="12696" y="0"/>
                      </a:lnTo>
                      <a:lnTo>
                        <a:pt x="14435" y="4706"/>
                      </a:lnTo>
                      <a:lnTo>
                        <a:pt x="14435" y="9118"/>
                      </a:lnTo>
                      <a:lnTo>
                        <a:pt x="19826" y="13824"/>
                      </a:lnTo>
                      <a:lnTo>
                        <a:pt x="19826" y="19706"/>
                      </a:lnTo>
                      <a:lnTo>
                        <a:pt x="17043" y="19706"/>
                      </a:lnTo>
                      <a:lnTo>
                        <a:pt x="12696" y="16765"/>
                      </a:lnTo>
                      <a:lnTo>
                        <a:pt x="7130" y="19706"/>
                      </a:lnTo>
                      <a:lnTo>
                        <a:pt x="2783" y="19706"/>
                      </a:lnTo>
                      <a:lnTo>
                        <a:pt x="696" y="9118"/>
                      </a:lnTo>
                      <a:lnTo>
                        <a:pt x="0" y="1765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9" name="Freeform 226">
                  <a:extLst>
                    <a:ext uri="{FF2B5EF4-FFF2-40B4-BE49-F238E27FC236}">
                      <a16:creationId xmlns:a16="http://schemas.microsoft.com/office/drawing/2014/main" id="{67E09ECC-02CA-4B78-AE1D-DC267BAC2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2285" y="2387380"/>
                  <a:ext cx="73015" cy="79099"/>
                </a:xfrm>
                <a:custGeom>
                  <a:avLst/>
                  <a:gdLst>
                    <a:gd name="T0" fmla="*/ 10933 w 20000"/>
                    <a:gd name="T1" fmla="*/ 1235 h 20000"/>
                    <a:gd name="T2" fmla="*/ 10933 w 20000"/>
                    <a:gd name="T3" fmla="*/ 1975 h 20000"/>
                    <a:gd name="T4" fmla="*/ 13600 w 20000"/>
                    <a:gd name="T5" fmla="*/ 3210 h 20000"/>
                    <a:gd name="T6" fmla="*/ 15733 w 20000"/>
                    <a:gd name="T7" fmla="*/ 4568 h 20000"/>
                    <a:gd name="T8" fmla="*/ 16400 w 20000"/>
                    <a:gd name="T9" fmla="*/ 3210 h 20000"/>
                    <a:gd name="T10" fmla="*/ 17733 w 20000"/>
                    <a:gd name="T11" fmla="*/ 3210 h 20000"/>
                    <a:gd name="T12" fmla="*/ 16400 w 20000"/>
                    <a:gd name="T13" fmla="*/ 4568 h 20000"/>
                    <a:gd name="T14" fmla="*/ 17733 w 20000"/>
                    <a:gd name="T15" fmla="*/ 6543 h 20000"/>
                    <a:gd name="T16" fmla="*/ 17733 w 20000"/>
                    <a:gd name="T17" fmla="*/ 10247 h 20000"/>
                    <a:gd name="T18" fmla="*/ 19200 w 20000"/>
                    <a:gd name="T19" fmla="*/ 12099 h 20000"/>
                    <a:gd name="T20" fmla="*/ 19867 w 20000"/>
                    <a:gd name="T21" fmla="*/ 13457 h 20000"/>
                    <a:gd name="T22" fmla="*/ 19200 w 20000"/>
                    <a:gd name="T23" fmla="*/ 14815 h 20000"/>
                    <a:gd name="T24" fmla="*/ 17733 w 20000"/>
                    <a:gd name="T25" fmla="*/ 15432 h 20000"/>
                    <a:gd name="T26" fmla="*/ 17733 w 20000"/>
                    <a:gd name="T27" fmla="*/ 16667 h 20000"/>
                    <a:gd name="T28" fmla="*/ 19200 w 20000"/>
                    <a:gd name="T29" fmla="*/ 17901 h 20000"/>
                    <a:gd name="T30" fmla="*/ 17733 w 20000"/>
                    <a:gd name="T31" fmla="*/ 18642 h 20000"/>
                    <a:gd name="T32" fmla="*/ 12267 w 20000"/>
                    <a:gd name="T33" fmla="*/ 19877 h 20000"/>
                    <a:gd name="T34" fmla="*/ 14400 w 20000"/>
                    <a:gd name="T35" fmla="*/ 17901 h 20000"/>
                    <a:gd name="T36" fmla="*/ 12267 w 20000"/>
                    <a:gd name="T37" fmla="*/ 14815 h 20000"/>
                    <a:gd name="T38" fmla="*/ 8933 w 20000"/>
                    <a:gd name="T39" fmla="*/ 14815 h 20000"/>
                    <a:gd name="T40" fmla="*/ 8133 w 20000"/>
                    <a:gd name="T41" fmla="*/ 15432 h 20000"/>
                    <a:gd name="T42" fmla="*/ 4800 w 20000"/>
                    <a:gd name="T43" fmla="*/ 12099 h 20000"/>
                    <a:gd name="T44" fmla="*/ 1333 w 20000"/>
                    <a:gd name="T45" fmla="*/ 11605 h 20000"/>
                    <a:gd name="T46" fmla="*/ 1333 w 20000"/>
                    <a:gd name="T47" fmla="*/ 8272 h 20000"/>
                    <a:gd name="T48" fmla="*/ 0 w 20000"/>
                    <a:gd name="T49" fmla="*/ 5062 h 20000"/>
                    <a:gd name="T50" fmla="*/ 1333 w 20000"/>
                    <a:gd name="T51" fmla="*/ 1235 h 20000"/>
                    <a:gd name="T52" fmla="*/ 5467 w 20000"/>
                    <a:gd name="T53" fmla="*/ 0 h 20000"/>
                    <a:gd name="T54" fmla="*/ 8933 w 20000"/>
                    <a:gd name="T55" fmla="*/ 1235 h 20000"/>
                    <a:gd name="T56" fmla="*/ 10933 w 20000"/>
                    <a:gd name="T57" fmla="*/ 123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00" h="20000">
                      <a:moveTo>
                        <a:pt x="10933" y="1235"/>
                      </a:moveTo>
                      <a:lnTo>
                        <a:pt x="10933" y="1975"/>
                      </a:lnTo>
                      <a:lnTo>
                        <a:pt x="13600" y="3210"/>
                      </a:lnTo>
                      <a:lnTo>
                        <a:pt x="15733" y="4568"/>
                      </a:lnTo>
                      <a:lnTo>
                        <a:pt x="16400" y="3210"/>
                      </a:lnTo>
                      <a:lnTo>
                        <a:pt x="17733" y="3210"/>
                      </a:lnTo>
                      <a:lnTo>
                        <a:pt x="16400" y="4568"/>
                      </a:lnTo>
                      <a:lnTo>
                        <a:pt x="17733" y="6543"/>
                      </a:lnTo>
                      <a:lnTo>
                        <a:pt x="17733" y="10247"/>
                      </a:lnTo>
                      <a:lnTo>
                        <a:pt x="19200" y="12099"/>
                      </a:lnTo>
                      <a:lnTo>
                        <a:pt x="19867" y="13457"/>
                      </a:lnTo>
                      <a:lnTo>
                        <a:pt x="19200" y="14815"/>
                      </a:lnTo>
                      <a:lnTo>
                        <a:pt x="17733" y="15432"/>
                      </a:lnTo>
                      <a:lnTo>
                        <a:pt x="17733" y="16667"/>
                      </a:lnTo>
                      <a:lnTo>
                        <a:pt x="19200" y="17901"/>
                      </a:lnTo>
                      <a:lnTo>
                        <a:pt x="17733" y="18642"/>
                      </a:lnTo>
                      <a:lnTo>
                        <a:pt x="12267" y="19877"/>
                      </a:lnTo>
                      <a:lnTo>
                        <a:pt x="14400" y="17901"/>
                      </a:lnTo>
                      <a:lnTo>
                        <a:pt x="12267" y="14815"/>
                      </a:lnTo>
                      <a:lnTo>
                        <a:pt x="8933" y="14815"/>
                      </a:lnTo>
                      <a:lnTo>
                        <a:pt x="8133" y="15432"/>
                      </a:lnTo>
                      <a:lnTo>
                        <a:pt x="4800" y="12099"/>
                      </a:lnTo>
                      <a:lnTo>
                        <a:pt x="1333" y="11605"/>
                      </a:lnTo>
                      <a:lnTo>
                        <a:pt x="1333" y="8272"/>
                      </a:lnTo>
                      <a:lnTo>
                        <a:pt x="0" y="5062"/>
                      </a:lnTo>
                      <a:lnTo>
                        <a:pt x="1333" y="1235"/>
                      </a:lnTo>
                      <a:lnTo>
                        <a:pt x="5467" y="0"/>
                      </a:lnTo>
                      <a:lnTo>
                        <a:pt x="8933" y="1235"/>
                      </a:lnTo>
                      <a:lnTo>
                        <a:pt x="10933" y="1235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0" name="Freeform 225">
                  <a:extLst>
                    <a:ext uri="{FF2B5EF4-FFF2-40B4-BE49-F238E27FC236}">
                      <a16:creationId xmlns:a16="http://schemas.microsoft.com/office/drawing/2014/main" id="{21D193C1-293E-83E7-78A9-87A98F035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681" y="2433623"/>
                  <a:ext cx="46242" cy="41375"/>
                </a:xfrm>
                <a:custGeom>
                  <a:avLst/>
                  <a:gdLst>
                    <a:gd name="T0" fmla="*/ 12128 w 20000"/>
                    <a:gd name="T1" fmla="*/ 9762 h 20000"/>
                    <a:gd name="T2" fmla="*/ 8723 w 20000"/>
                    <a:gd name="T3" fmla="*/ 13571 h 20000"/>
                    <a:gd name="T4" fmla="*/ 5532 w 20000"/>
                    <a:gd name="T5" fmla="*/ 19762 h 20000"/>
                    <a:gd name="T6" fmla="*/ 0 w 20000"/>
                    <a:gd name="T7" fmla="*/ 12381 h 20000"/>
                    <a:gd name="T8" fmla="*/ 851 w 20000"/>
                    <a:gd name="T9" fmla="*/ 12381 h 20000"/>
                    <a:gd name="T10" fmla="*/ 3404 w 20000"/>
                    <a:gd name="T11" fmla="*/ 6190 h 20000"/>
                    <a:gd name="T12" fmla="*/ 8723 w 20000"/>
                    <a:gd name="T13" fmla="*/ 0 h 20000"/>
                    <a:gd name="T14" fmla="*/ 14255 w 20000"/>
                    <a:gd name="T15" fmla="*/ 952 h 20000"/>
                    <a:gd name="T16" fmla="*/ 19787 w 20000"/>
                    <a:gd name="T17" fmla="*/ 7381 h 20000"/>
                    <a:gd name="T18" fmla="*/ 17660 w 20000"/>
                    <a:gd name="T19" fmla="*/ 9762 h 20000"/>
                    <a:gd name="T20" fmla="*/ 12128 w 20000"/>
                    <a:gd name="T21" fmla="*/ 976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2128" y="9762"/>
                      </a:moveTo>
                      <a:lnTo>
                        <a:pt x="8723" y="13571"/>
                      </a:lnTo>
                      <a:lnTo>
                        <a:pt x="5532" y="19762"/>
                      </a:lnTo>
                      <a:lnTo>
                        <a:pt x="0" y="12381"/>
                      </a:lnTo>
                      <a:lnTo>
                        <a:pt x="851" y="12381"/>
                      </a:lnTo>
                      <a:lnTo>
                        <a:pt x="3404" y="6190"/>
                      </a:lnTo>
                      <a:lnTo>
                        <a:pt x="8723" y="0"/>
                      </a:lnTo>
                      <a:lnTo>
                        <a:pt x="14255" y="952"/>
                      </a:lnTo>
                      <a:lnTo>
                        <a:pt x="19787" y="7381"/>
                      </a:lnTo>
                      <a:lnTo>
                        <a:pt x="17660" y="9762"/>
                      </a:lnTo>
                      <a:lnTo>
                        <a:pt x="12128" y="9762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1" name="Freeform 224">
                  <a:extLst>
                    <a:ext uri="{FF2B5EF4-FFF2-40B4-BE49-F238E27FC236}">
                      <a16:creationId xmlns:a16="http://schemas.microsoft.com/office/drawing/2014/main" id="{8014CCEE-FD06-5224-B56D-3DED4254F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670" y="2445793"/>
                  <a:ext cx="41375" cy="32857"/>
                </a:xfrm>
                <a:custGeom>
                  <a:avLst/>
                  <a:gdLst>
                    <a:gd name="T0" fmla="*/ 15952 w 20000"/>
                    <a:gd name="T1" fmla="*/ 12059 h 20000"/>
                    <a:gd name="T2" fmla="*/ 8571 w 20000"/>
                    <a:gd name="T3" fmla="*/ 19706 h 20000"/>
                    <a:gd name="T4" fmla="*/ 8571 w 20000"/>
                    <a:gd name="T5" fmla="*/ 16765 h 20000"/>
                    <a:gd name="T6" fmla="*/ 8571 w 20000"/>
                    <a:gd name="T7" fmla="*/ 12059 h 20000"/>
                    <a:gd name="T8" fmla="*/ 0 w 20000"/>
                    <a:gd name="T9" fmla="*/ 4706 h 20000"/>
                    <a:gd name="T10" fmla="*/ 6190 w 20000"/>
                    <a:gd name="T11" fmla="*/ 4706 h 20000"/>
                    <a:gd name="T12" fmla="*/ 8571 w 20000"/>
                    <a:gd name="T13" fmla="*/ 1765 h 20000"/>
                    <a:gd name="T14" fmla="*/ 9762 w 20000"/>
                    <a:gd name="T15" fmla="*/ 0 h 20000"/>
                    <a:gd name="T16" fmla="*/ 15952 w 20000"/>
                    <a:gd name="T17" fmla="*/ 0 h 20000"/>
                    <a:gd name="T18" fmla="*/ 19762 w 20000"/>
                    <a:gd name="T19" fmla="*/ 7647 h 20000"/>
                    <a:gd name="T20" fmla="*/ 15952 w 20000"/>
                    <a:gd name="T21" fmla="*/ 120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5952" y="12059"/>
                      </a:moveTo>
                      <a:lnTo>
                        <a:pt x="8571" y="19706"/>
                      </a:lnTo>
                      <a:lnTo>
                        <a:pt x="8571" y="16765"/>
                      </a:lnTo>
                      <a:lnTo>
                        <a:pt x="8571" y="12059"/>
                      </a:lnTo>
                      <a:lnTo>
                        <a:pt x="0" y="4706"/>
                      </a:lnTo>
                      <a:lnTo>
                        <a:pt x="6190" y="4706"/>
                      </a:lnTo>
                      <a:lnTo>
                        <a:pt x="8571" y="1765"/>
                      </a:lnTo>
                      <a:lnTo>
                        <a:pt x="9762" y="0"/>
                      </a:lnTo>
                      <a:lnTo>
                        <a:pt x="15952" y="0"/>
                      </a:lnTo>
                      <a:lnTo>
                        <a:pt x="19762" y="7647"/>
                      </a:lnTo>
                      <a:lnTo>
                        <a:pt x="15952" y="12059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2" name="Freeform 223">
                  <a:extLst>
                    <a:ext uri="{FF2B5EF4-FFF2-40B4-BE49-F238E27FC236}">
                      <a16:creationId xmlns:a16="http://schemas.microsoft.com/office/drawing/2014/main" id="{A31002A7-C263-EDAB-2291-D48FB9806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707" y="2461612"/>
                  <a:ext cx="48676" cy="46243"/>
                </a:xfrm>
                <a:custGeom>
                  <a:avLst/>
                  <a:gdLst>
                    <a:gd name="T0" fmla="*/ 14400 w 20000"/>
                    <a:gd name="T1" fmla="*/ 0 h 20000"/>
                    <a:gd name="T2" fmla="*/ 19800 w 20000"/>
                    <a:gd name="T3" fmla="*/ 5532 h 20000"/>
                    <a:gd name="T4" fmla="*/ 19800 w 20000"/>
                    <a:gd name="T5" fmla="*/ 10851 h 20000"/>
                    <a:gd name="T6" fmla="*/ 16600 w 20000"/>
                    <a:gd name="T7" fmla="*/ 14255 h 20000"/>
                    <a:gd name="T8" fmla="*/ 12400 w 20000"/>
                    <a:gd name="T9" fmla="*/ 12128 h 20000"/>
                    <a:gd name="T10" fmla="*/ 11400 w 20000"/>
                    <a:gd name="T11" fmla="*/ 16383 h 20000"/>
                    <a:gd name="T12" fmla="*/ 6200 w 20000"/>
                    <a:gd name="T13" fmla="*/ 16383 h 20000"/>
                    <a:gd name="T14" fmla="*/ 3200 w 20000"/>
                    <a:gd name="T15" fmla="*/ 19787 h 20000"/>
                    <a:gd name="T16" fmla="*/ 1200 w 20000"/>
                    <a:gd name="T17" fmla="*/ 14255 h 20000"/>
                    <a:gd name="T18" fmla="*/ 0 w 20000"/>
                    <a:gd name="T19" fmla="*/ 10851 h 20000"/>
                    <a:gd name="T20" fmla="*/ 0 w 20000"/>
                    <a:gd name="T21" fmla="*/ 7660 h 20000"/>
                    <a:gd name="T22" fmla="*/ 6200 w 20000"/>
                    <a:gd name="T23" fmla="*/ 2128 h 20000"/>
                    <a:gd name="T24" fmla="*/ 14400 w 20000"/>
                    <a:gd name="T25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14400" y="0"/>
                      </a:moveTo>
                      <a:lnTo>
                        <a:pt x="19800" y="5532"/>
                      </a:lnTo>
                      <a:lnTo>
                        <a:pt x="19800" y="10851"/>
                      </a:lnTo>
                      <a:lnTo>
                        <a:pt x="16600" y="14255"/>
                      </a:lnTo>
                      <a:lnTo>
                        <a:pt x="12400" y="12128"/>
                      </a:lnTo>
                      <a:lnTo>
                        <a:pt x="11400" y="16383"/>
                      </a:lnTo>
                      <a:lnTo>
                        <a:pt x="6200" y="16383"/>
                      </a:lnTo>
                      <a:lnTo>
                        <a:pt x="3200" y="19787"/>
                      </a:lnTo>
                      <a:lnTo>
                        <a:pt x="1200" y="14255"/>
                      </a:lnTo>
                      <a:lnTo>
                        <a:pt x="0" y="10851"/>
                      </a:lnTo>
                      <a:lnTo>
                        <a:pt x="0" y="7660"/>
                      </a:lnTo>
                      <a:lnTo>
                        <a:pt x="6200" y="2128"/>
                      </a:lnTo>
                      <a:lnTo>
                        <a:pt x="14400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3" name="Freeform 222">
                  <a:extLst>
                    <a:ext uri="{FF2B5EF4-FFF2-40B4-BE49-F238E27FC236}">
                      <a16:creationId xmlns:a16="http://schemas.microsoft.com/office/drawing/2014/main" id="{8E60D26C-C3EF-8159-4FCB-3B0FAFCF0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305" y="2257171"/>
                  <a:ext cx="114390" cy="63278"/>
                </a:xfrm>
                <a:custGeom>
                  <a:avLst/>
                  <a:gdLst>
                    <a:gd name="T0" fmla="*/ 5812 w 20000"/>
                    <a:gd name="T1" fmla="*/ 0 h 20000"/>
                    <a:gd name="T2" fmla="*/ 7521 w 20000"/>
                    <a:gd name="T3" fmla="*/ 3077 h 20000"/>
                    <a:gd name="T4" fmla="*/ 9316 w 20000"/>
                    <a:gd name="T5" fmla="*/ 1538 h 20000"/>
                    <a:gd name="T6" fmla="*/ 9829 w 20000"/>
                    <a:gd name="T7" fmla="*/ 4000 h 20000"/>
                    <a:gd name="T8" fmla="*/ 10684 w 20000"/>
                    <a:gd name="T9" fmla="*/ 5538 h 20000"/>
                    <a:gd name="T10" fmla="*/ 12821 w 20000"/>
                    <a:gd name="T11" fmla="*/ 4000 h 20000"/>
                    <a:gd name="T12" fmla="*/ 14188 w 20000"/>
                    <a:gd name="T13" fmla="*/ 4000 h 20000"/>
                    <a:gd name="T14" fmla="*/ 15043 w 20000"/>
                    <a:gd name="T15" fmla="*/ 3077 h 20000"/>
                    <a:gd name="T16" fmla="*/ 16838 w 20000"/>
                    <a:gd name="T17" fmla="*/ 4000 h 20000"/>
                    <a:gd name="T18" fmla="*/ 19060 w 20000"/>
                    <a:gd name="T19" fmla="*/ 5538 h 20000"/>
                    <a:gd name="T20" fmla="*/ 19915 w 20000"/>
                    <a:gd name="T21" fmla="*/ 6308 h 20000"/>
                    <a:gd name="T22" fmla="*/ 18547 w 20000"/>
                    <a:gd name="T23" fmla="*/ 13538 h 20000"/>
                    <a:gd name="T24" fmla="*/ 16838 w 20000"/>
                    <a:gd name="T25" fmla="*/ 13538 h 20000"/>
                    <a:gd name="T26" fmla="*/ 16410 w 20000"/>
                    <a:gd name="T27" fmla="*/ 11846 h 20000"/>
                    <a:gd name="T28" fmla="*/ 14188 w 20000"/>
                    <a:gd name="T29" fmla="*/ 11846 h 20000"/>
                    <a:gd name="T30" fmla="*/ 13333 w 20000"/>
                    <a:gd name="T31" fmla="*/ 11846 h 20000"/>
                    <a:gd name="T32" fmla="*/ 10684 w 20000"/>
                    <a:gd name="T33" fmla="*/ 14154 h 20000"/>
                    <a:gd name="T34" fmla="*/ 9829 w 20000"/>
                    <a:gd name="T35" fmla="*/ 14154 h 20000"/>
                    <a:gd name="T36" fmla="*/ 7179 w 20000"/>
                    <a:gd name="T37" fmla="*/ 16615 h 20000"/>
                    <a:gd name="T38" fmla="*/ 4872 w 20000"/>
                    <a:gd name="T39" fmla="*/ 19846 h 20000"/>
                    <a:gd name="T40" fmla="*/ 1795 w 20000"/>
                    <a:gd name="T41" fmla="*/ 18154 h 20000"/>
                    <a:gd name="T42" fmla="*/ 1368 w 20000"/>
                    <a:gd name="T43" fmla="*/ 16615 h 20000"/>
                    <a:gd name="T44" fmla="*/ 0 w 20000"/>
                    <a:gd name="T45" fmla="*/ 14154 h 20000"/>
                    <a:gd name="T46" fmla="*/ 0 w 20000"/>
                    <a:gd name="T47" fmla="*/ 10308 h 20000"/>
                    <a:gd name="T48" fmla="*/ 5812 w 20000"/>
                    <a:gd name="T4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000" h="20000">
                      <a:moveTo>
                        <a:pt x="5812" y="0"/>
                      </a:moveTo>
                      <a:lnTo>
                        <a:pt x="7521" y="3077"/>
                      </a:lnTo>
                      <a:lnTo>
                        <a:pt x="9316" y="1538"/>
                      </a:lnTo>
                      <a:lnTo>
                        <a:pt x="9829" y="4000"/>
                      </a:lnTo>
                      <a:lnTo>
                        <a:pt x="10684" y="5538"/>
                      </a:lnTo>
                      <a:lnTo>
                        <a:pt x="12821" y="4000"/>
                      </a:lnTo>
                      <a:lnTo>
                        <a:pt x="14188" y="4000"/>
                      </a:lnTo>
                      <a:lnTo>
                        <a:pt x="15043" y="3077"/>
                      </a:lnTo>
                      <a:lnTo>
                        <a:pt x="16838" y="4000"/>
                      </a:lnTo>
                      <a:lnTo>
                        <a:pt x="19060" y="5538"/>
                      </a:lnTo>
                      <a:lnTo>
                        <a:pt x="19915" y="6308"/>
                      </a:lnTo>
                      <a:lnTo>
                        <a:pt x="18547" y="13538"/>
                      </a:lnTo>
                      <a:lnTo>
                        <a:pt x="16838" y="13538"/>
                      </a:lnTo>
                      <a:lnTo>
                        <a:pt x="16410" y="11846"/>
                      </a:lnTo>
                      <a:lnTo>
                        <a:pt x="14188" y="11846"/>
                      </a:lnTo>
                      <a:lnTo>
                        <a:pt x="13333" y="11846"/>
                      </a:lnTo>
                      <a:lnTo>
                        <a:pt x="10684" y="14154"/>
                      </a:lnTo>
                      <a:lnTo>
                        <a:pt x="9829" y="14154"/>
                      </a:lnTo>
                      <a:lnTo>
                        <a:pt x="7179" y="16615"/>
                      </a:lnTo>
                      <a:lnTo>
                        <a:pt x="4872" y="19846"/>
                      </a:lnTo>
                      <a:lnTo>
                        <a:pt x="1795" y="18154"/>
                      </a:lnTo>
                      <a:lnTo>
                        <a:pt x="1368" y="16615"/>
                      </a:lnTo>
                      <a:lnTo>
                        <a:pt x="0" y="14154"/>
                      </a:lnTo>
                      <a:lnTo>
                        <a:pt x="0" y="10308"/>
                      </a:lnTo>
                      <a:lnTo>
                        <a:pt x="5812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4" name="Freeform 221">
                  <a:extLst>
                    <a:ext uri="{FF2B5EF4-FFF2-40B4-BE49-F238E27FC236}">
                      <a16:creationId xmlns:a16="http://schemas.microsoft.com/office/drawing/2014/main" id="{EDFA05EB-AB39-8115-2547-A36C82B77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1388" y="2224317"/>
                  <a:ext cx="128991" cy="70581"/>
                </a:xfrm>
                <a:custGeom>
                  <a:avLst/>
                  <a:gdLst>
                    <a:gd name="T0" fmla="*/ 6943 w 20000"/>
                    <a:gd name="T1" fmla="*/ 0 h 20000"/>
                    <a:gd name="T2" fmla="*/ 8151 w 20000"/>
                    <a:gd name="T3" fmla="*/ 0 h 20000"/>
                    <a:gd name="T4" fmla="*/ 8981 w 20000"/>
                    <a:gd name="T5" fmla="*/ 0 h 20000"/>
                    <a:gd name="T6" fmla="*/ 10189 w 20000"/>
                    <a:gd name="T7" fmla="*/ 0 h 20000"/>
                    <a:gd name="T8" fmla="*/ 10189 w 20000"/>
                    <a:gd name="T9" fmla="*/ 1507 h 20000"/>
                    <a:gd name="T10" fmla="*/ 12075 w 20000"/>
                    <a:gd name="T11" fmla="*/ 2877 h 20000"/>
                    <a:gd name="T12" fmla="*/ 12830 w 20000"/>
                    <a:gd name="T13" fmla="*/ 2877 h 20000"/>
                    <a:gd name="T14" fmla="*/ 12830 w 20000"/>
                    <a:gd name="T15" fmla="*/ 3699 h 20000"/>
                    <a:gd name="T16" fmla="*/ 12830 w 20000"/>
                    <a:gd name="T17" fmla="*/ 5068 h 20000"/>
                    <a:gd name="T18" fmla="*/ 14038 w 20000"/>
                    <a:gd name="T19" fmla="*/ 6438 h 20000"/>
                    <a:gd name="T20" fmla="*/ 14792 w 20000"/>
                    <a:gd name="T21" fmla="*/ 6438 h 20000"/>
                    <a:gd name="T22" fmla="*/ 16000 w 20000"/>
                    <a:gd name="T23" fmla="*/ 5068 h 20000"/>
                    <a:gd name="T24" fmla="*/ 17132 w 20000"/>
                    <a:gd name="T25" fmla="*/ 6438 h 20000"/>
                    <a:gd name="T26" fmla="*/ 17132 w 20000"/>
                    <a:gd name="T27" fmla="*/ 7123 h 20000"/>
                    <a:gd name="T28" fmla="*/ 19925 w 20000"/>
                    <a:gd name="T29" fmla="*/ 8493 h 20000"/>
                    <a:gd name="T30" fmla="*/ 19925 w 20000"/>
                    <a:gd name="T31" fmla="*/ 9315 h 20000"/>
                    <a:gd name="T32" fmla="*/ 14792 w 20000"/>
                    <a:gd name="T33" fmla="*/ 18493 h 20000"/>
                    <a:gd name="T34" fmla="*/ 11698 w 20000"/>
                    <a:gd name="T35" fmla="*/ 17671 h 20000"/>
                    <a:gd name="T36" fmla="*/ 9736 w 20000"/>
                    <a:gd name="T37" fmla="*/ 16301 h 20000"/>
                    <a:gd name="T38" fmla="*/ 8151 w 20000"/>
                    <a:gd name="T39" fmla="*/ 19863 h 20000"/>
                    <a:gd name="T40" fmla="*/ 6943 w 20000"/>
                    <a:gd name="T41" fmla="*/ 19863 h 20000"/>
                    <a:gd name="T42" fmla="*/ 5057 w 20000"/>
                    <a:gd name="T43" fmla="*/ 18493 h 20000"/>
                    <a:gd name="T44" fmla="*/ 5057 w 20000"/>
                    <a:gd name="T45" fmla="*/ 17671 h 20000"/>
                    <a:gd name="T46" fmla="*/ 3849 w 20000"/>
                    <a:gd name="T47" fmla="*/ 14932 h 20000"/>
                    <a:gd name="T48" fmla="*/ 3547 w 20000"/>
                    <a:gd name="T49" fmla="*/ 14247 h 20000"/>
                    <a:gd name="T50" fmla="*/ 1509 w 20000"/>
                    <a:gd name="T51" fmla="*/ 12055 h 20000"/>
                    <a:gd name="T52" fmla="*/ 1509 w 20000"/>
                    <a:gd name="T53" fmla="*/ 9315 h 20000"/>
                    <a:gd name="T54" fmla="*/ 0 w 20000"/>
                    <a:gd name="T55" fmla="*/ 8493 h 20000"/>
                    <a:gd name="T56" fmla="*/ 0 w 20000"/>
                    <a:gd name="T57" fmla="*/ 6438 h 20000"/>
                    <a:gd name="T58" fmla="*/ 0 w 20000"/>
                    <a:gd name="T59" fmla="*/ 5068 h 20000"/>
                    <a:gd name="T60" fmla="*/ 755 w 20000"/>
                    <a:gd name="T61" fmla="*/ 6438 h 20000"/>
                    <a:gd name="T62" fmla="*/ 6642 w 20000"/>
                    <a:gd name="T63" fmla="*/ 1507 h 20000"/>
                    <a:gd name="T64" fmla="*/ 6943 w 20000"/>
                    <a:gd name="T65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000" h="20000">
                      <a:moveTo>
                        <a:pt x="6943" y="0"/>
                      </a:moveTo>
                      <a:lnTo>
                        <a:pt x="8151" y="0"/>
                      </a:lnTo>
                      <a:lnTo>
                        <a:pt x="8981" y="0"/>
                      </a:lnTo>
                      <a:lnTo>
                        <a:pt x="10189" y="0"/>
                      </a:lnTo>
                      <a:lnTo>
                        <a:pt x="10189" y="1507"/>
                      </a:lnTo>
                      <a:lnTo>
                        <a:pt x="12075" y="2877"/>
                      </a:lnTo>
                      <a:lnTo>
                        <a:pt x="12830" y="2877"/>
                      </a:lnTo>
                      <a:lnTo>
                        <a:pt x="12830" y="3699"/>
                      </a:lnTo>
                      <a:lnTo>
                        <a:pt x="12830" y="5068"/>
                      </a:lnTo>
                      <a:lnTo>
                        <a:pt x="14038" y="6438"/>
                      </a:lnTo>
                      <a:lnTo>
                        <a:pt x="14792" y="6438"/>
                      </a:lnTo>
                      <a:lnTo>
                        <a:pt x="16000" y="5068"/>
                      </a:lnTo>
                      <a:lnTo>
                        <a:pt x="17132" y="6438"/>
                      </a:lnTo>
                      <a:lnTo>
                        <a:pt x="17132" y="7123"/>
                      </a:lnTo>
                      <a:lnTo>
                        <a:pt x="19925" y="8493"/>
                      </a:lnTo>
                      <a:lnTo>
                        <a:pt x="19925" y="9315"/>
                      </a:lnTo>
                      <a:lnTo>
                        <a:pt x="14792" y="18493"/>
                      </a:lnTo>
                      <a:lnTo>
                        <a:pt x="11698" y="17671"/>
                      </a:lnTo>
                      <a:lnTo>
                        <a:pt x="9736" y="16301"/>
                      </a:lnTo>
                      <a:lnTo>
                        <a:pt x="8151" y="19863"/>
                      </a:lnTo>
                      <a:lnTo>
                        <a:pt x="6943" y="19863"/>
                      </a:lnTo>
                      <a:lnTo>
                        <a:pt x="5057" y="18493"/>
                      </a:lnTo>
                      <a:lnTo>
                        <a:pt x="5057" y="17671"/>
                      </a:lnTo>
                      <a:lnTo>
                        <a:pt x="3849" y="14932"/>
                      </a:lnTo>
                      <a:lnTo>
                        <a:pt x="3547" y="14247"/>
                      </a:lnTo>
                      <a:lnTo>
                        <a:pt x="1509" y="12055"/>
                      </a:lnTo>
                      <a:lnTo>
                        <a:pt x="1509" y="9315"/>
                      </a:lnTo>
                      <a:lnTo>
                        <a:pt x="0" y="8493"/>
                      </a:lnTo>
                      <a:lnTo>
                        <a:pt x="0" y="6438"/>
                      </a:lnTo>
                      <a:lnTo>
                        <a:pt x="0" y="5068"/>
                      </a:lnTo>
                      <a:lnTo>
                        <a:pt x="755" y="6438"/>
                      </a:lnTo>
                      <a:lnTo>
                        <a:pt x="6642" y="1507"/>
                      </a:lnTo>
                      <a:lnTo>
                        <a:pt x="6943" y="0"/>
                      </a:lnTo>
                      <a:close/>
                    </a:path>
                  </a:pathLst>
                </a:custGeom>
                <a:solidFill>
                  <a:srgbClr val="786E64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8" name="Freeform 220">
              <a:extLst>
                <a:ext uri="{FF2B5EF4-FFF2-40B4-BE49-F238E27FC236}">
                  <a16:creationId xmlns:a16="http://schemas.microsoft.com/office/drawing/2014/main" id="{0A5456CF-0C74-2895-09A7-1DADB2884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060" y="2488942"/>
              <a:ext cx="240341" cy="200282"/>
            </a:xfrm>
            <a:custGeom>
              <a:avLst/>
              <a:gdLst>
                <a:gd name="T0" fmla="*/ 14471 w 20000"/>
                <a:gd name="T1" fmla="*/ 861 h 20000"/>
                <a:gd name="T2" fmla="*/ 15358 w 20000"/>
                <a:gd name="T3" fmla="*/ 4262 h 20000"/>
                <a:gd name="T4" fmla="*/ 17133 w 20000"/>
                <a:gd name="T5" fmla="*/ 2787 h 20000"/>
                <a:gd name="T6" fmla="*/ 19078 w 20000"/>
                <a:gd name="T7" fmla="*/ 2541 h 20000"/>
                <a:gd name="T8" fmla="*/ 19966 w 20000"/>
                <a:gd name="T9" fmla="*/ 2787 h 20000"/>
                <a:gd name="T10" fmla="*/ 19625 w 20000"/>
                <a:gd name="T11" fmla="*/ 3197 h 20000"/>
                <a:gd name="T12" fmla="*/ 17679 w 20000"/>
                <a:gd name="T13" fmla="*/ 3607 h 20000"/>
                <a:gd name="T14" fmla="*/ 15904 w 20000"/>
                <a:gd name="T15" fmla="*/ 4467 h 20000"/>
                <a:gd name="T16" fmla="*/ 15904 w 20000"/>
                <a:gd name="T17" fmla="*/ 6967 h 20000"/>
                <a:gd name="T18" fmla="*/ 15358 w 20000"/>
                <a:gd name="T19" fmla="*/ 8893 h 20000"/>
                <a:gd name="T20" fmla="*/ 14471 w 20000"/>
                <a:gd name="T21" fmla="*/ 9959 h 20000"/>
                <a:gd name="T22" fmla="*/ 14334 w 20000"/>
                <a:gd name="T23" fmla="*/ 10820 h 20000"/>
                <a:gd name="T24" fmla="*/ 13618 w 20000"/>
                <a:gd name="T25" fmla="*/ 12090 h 20000"/>
                <a:gd name="T26" fmla="*/ 13413 w 20000"/>
                <a:gd name="T27" fmla="*/ 13770 h 20000"/>
                <a:gd name="T28" fmla="*/ 13072 w 20000"/>
                <a:gd name="T29" fmla="*/ 15492 h 20000"/>
                <a:gd name="T30" fmla="*/ 12218 w 20000"/>
                <a:gd name="T31" fmla="*/ 15287 h 20000"/>
                <a:gd name="T32" fmla="*/ 11331 w 20000"/>
                <a:gd name="T33" fmla="*/ 15287 h 20000"/>
                <a:gd name="T34" fmla="*/ 10273 w 20000"/>
                <a:gd name="T35" fmla="*/ 15902 h 20000"/>
                <a:gd name="T36" fmla="*/ 9727 w 20000"/>
                <a:gd name="T37" fmla="*/ 16107 h 20000"/>
                <a:gd name="T38" fmla="*/ 9386 w 20000"/>
                <a:gd name="T39" fmla="*/ 18689 h 20000"/>
                <a:gd name="T40" fmla="*/ 6212 w 20000"/>
                <a:gd name="T41" fmla="*/ 19713 h 20000"/>
                <a:gd name="T42" fmla="*/ 4778 w 20000"/>
                <a:gd name="T43" fmla="*/ 19959 h 20000"/>
                <a:gd name="T44" fmla="*/ 1604 w 20000"/>
                <a:gd name="T45" fmla="*/ 19303 h 20000"/>
                <a:gd name="T46" fmla="*/ 2457 w 20000"/>
                <a:gd name="T47" fmla="*/ 16967 h 20000"/>
                <a:gd name="T48" fmla="*/ 922 w 20000"/>
                <a:gd name="T49" fmla="*/ 15492 h 20000"/>
                <a:gd name="T50" fmla="*/ 205 w 20000"/>
                <a:gd name="T51" fmla="*/ 12090 h 20000"/>
                <a:gd name="T52" fmla="*/ 205 w 20000"/>
                <a:gd name="T53" fmla="*/ 11066 h 20000"/>
                <a:gd name="T54" fmla="*/ 546 w 20000"/>
                <a:gd name="T55" fmla="*/ 9754 h 20000"/>
                <a:gd name="T56" fmla="*/ 546 w 20000"/>
                <a:gd name="T57" fmla="*/ 8074 h 20000"/>
                <a:gd name="T58" fmla="*/ 2321 w 20000"/>
                <a:gd name="T59" fmla="*/ 7213 h 20000"/>
                <a:gd name="T60" fmla="*/ 3720 w 20000"/>
                <a:gd name="T61" fmla="*/ 6557 h 20000"/>
                <a:gd name="T62" fmla="*/ 5666 w 20000"/>
                <a:gd name="T63" fmla="*/ 4877 h 20000"/>
                <a:gd name="T64" fmla="*/ 6724 w 20000"/>
                <a:gd name="T65" fmla="*/ 2787 h 20000"/>
                <a:gd name="T66" fmla="*/ 9898 w 20000"/>
                <a:gd name="T67" fmla="*/ 3852 h 20000"/>
                <a:gd name="T68" fmla="*/ 11672 w 20000"/>
                <a:gd name="T69" fmla="*/ 3197 h 20000"/>
                <a:gd name="T70" fmla="*/ 13413 w 20000"/>
                <a:gd name="T71" fmla="*/ 1926 h 20000"/>
                <a:gd name="T72" fmla="*/ 13618 w 20000"/>
                <a:gd name="T7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3618" y="0"/>
                  </a:moveTo>
                  <a:lnTo>
                    <a:pt x="14471" y="861"/>
                  </a:lnTo>
                  <a:lnTo>
                    <a:pt x="14881" y="1066"/>
                  </a:lnTo>
                  <a:lnTo>
                    <a:pt x="15358" y="4262"/>
                  </a:lnTo>
                  <a:lnTo>
                    <a:pt x="16280" y="3607"/>
                  </a:lnTo>
                  <a:lnTo>
                    <a:pt x="17133" y="2787"/>
                  </a:lnTo>
                  <a:lnTo>
                    <a:pt x="18225" y="2131"/>
                  </a:lnTo>
                  <a:lnTo>
                    <a:pt x="19078" y="2541"/>
                  </a:lnTo>
                  <a:lnTo>
                    <a:pt x="19420" y="2541"/>
                  </a:lnTo>
                  <a:lnTo>
                    <a:pt x="19966" y="2787"/>
                  </a:lnTo>
                  <a:lnTo>
                    <a:pt x="19420" y="2787"/>
                  </a:lnTo>
                  <a:lnTo>
                    <a:pt x="19625" y="3197"/>
                  </a:lnTo>
                  <a:lnTo>
                    <a:pt x="19966" y="3607"/>
                  </a:lnTo>
                  <a:lnTo>
                    <a:pt x="17679" y="3607"/>
                  </a:lnTo>
                  <a:lnTo>
                    <a:pt x="16792" y="3852"/>
                  </a:lnTo>
                  <a:lnTo>
                    <a:pt x="15904" y="4467"/>
                  </a:lnTo>
                  <a:lnTo>
                    <a:pt x="15734" y="5287"/>
                  </a:lnTo>
                  <a:lnTo>
                    <a:pt x="15904" y="6967"/>
                  </a:lnTo>
                  <a:lnTo>
                    <a:pt x="15734" y="8279"/>
                  </a:lnTo>
                  <a:lnTo>
                    <a:pt x="15358" y="8893"/>
                  </a:lnTo>
                  <a:lnTo>
                    <a:pt x="15734" y="9959"/>
                  </a:lnTo>
                  <a:lnTo>
                    <a:pt x="14471" y="9959"/>
                  </a:lnTo>
                  <a:lnTo>
                    <a:pt x="13959" y="9959"/>
                  </a:lnTo>
                  <a:lnTo>
                    <a:pt x="14334" y="10820"/>
                  </a:lnTo>
                  <a:lnTo>
                    <a:pt x="14471" y="11475"/>
                  </a:lnTo>
                  <a:lnTo>
                    <a:pt x="13618" y="12090"/>
                  </a:lnTo>
                  <a:lnTo>
                    <a:pt x="13618" y="13156"/>
                  </a:lnTo>
                  <a:lnTo>
                    <a:pt x="13413" y="13770"/>
                  </a:lnTo>
                  <a:lnTo>
                    <a:pt x="13618" y="14836"/>
                  </a:lnTo>
                  <a:lnTo>
                    <a:pt x="13072" y="15492"/>
                  </a:lnTo>
                  <a:lnTo>
                    <a:pt x="12560" y="15287"/>
                  </a:lnTo>
                  <a:lnTo>
                    <a:pt x="12218" y="15287"/>
                  </a:lnTo>
                  <a:lnTo>
                    <a:pt x="11672" y="14836"/>
                  </a:lnTo>
                  <a:lnTo>
                    <a:pt x="11331" y="15287"/>
                  </a:lnTo>
                  <a:lnTo>
                    <a:pt x="11126" y="15902"/>
                  </a:lnTo>
                  <a:lnTo>
                    <a:pt x="10273" y="15902"/>
                  </a:lnTo>
                  <a:lnTo>
                    <a:pt x="9898" y="15902"/>
                  </a:lnTo>
                  <a:lnTo>
                    <a:pt x="9727" y="16107"/>
                  </a:lnTo>
                  <a:lnTo>
                    <a:pt x="9386" y="16516"/>
                  </a:lnTo>
                  <a:lnTo>
                    <a:pt x="9386" y="18689"/>
                  </a:lnTo>
                  <a:lnTo>
                    <a:pt x="7611" y="19303"/>
                  </a:lnTo>
                  <a:lnTo>
                    <a:pt x="6212" y="19713"/>
                  </a:lnTo>
                  <a:lnTo>
                    <a:pt x="5666" y="19959"/>
                  </a:lnTo>
                  <a:lnTo>
                    <a:pt x="4778" y="19959"/>
                  </a:lnTo>
                  <a:lnTo>
                    <a:pt x="3720" y="19959"/>
                  </a:lnTo>
                  <a:lnTo>
                    <a:pt x="1604" y="19303"/>
                  </a:lnTo>
                  <a:lnTo>
                    <a:pt x="1945" y="17828"/>
                  </a:lnTo>
                  <a:lnTo>
                    <a:pt x="2457" y="16967"/>
                  </a:lnTo>
                  <a:lnTo>
                    <a:pt x="2321" y="15902"/>
                  </a:lnTo>
                  <a:lnTo>
                    <a:pt x="922" y="15492"/>
                  </a:lnTo>
                  <a:lnTo>
                    <a:pt x="922" y="13770"/>
                  </a:lnTo>
                  <a:lnTo>
                    <a:pt x="205" y="12090"/>
                  </a:lnTo>
                  <a:lnTo>
                    <a:pt x="546" y="11475"/>
                  </a:lnTo>
                  <a:lnTo>
                    <a:pt x="205" y="11066"/>
                  </a:lnTo>
                  <a:lnTo>
                    <a:pt x="0" y="9959"/>
                  </a:lnTo>
                  <a:lnTo>
                    <a:pt x="546" y="9754"/>
                  </a:lnTo>
                  <a:lnTo>
                    <a:pt x="205" y="9344"/>
                  </a:lnTo>
                  <a:lnTo>
                    <a:pt x="546" y="8074"/>
                  </a:lnTo>
                  <a:lnTo>
                    <a:pt x="546" y="6557"/>
                  </a:lnTo>
                  <a:lnTo>
                    <a:pt x="2321" y="7213"/>
                  </a:lnTo>
                  <a:lnTo>
                    <a:pt x="2321" y="8074"/>
                  </a:lnTo>
                  <a:lnTo>
                    <a:pt x="3720" y="6557"/>
                  </a:lnTo>
                  <a:lnTo>
                    <a:pt x="3379" y="6393"/>
                  </a:lnTo>
                  <a:lnTo>
                    <a:pt x="5666" y="4877"/>
                  </a:lnTo>
                  <a:lnTo>
                    <a:pt x="5666" y="3197"/>
                  </a:lnTo>
                  <a:lnTo>
                    <a:pt x="6724" y="2787"/>
                  </a:lnTo>
                  <a:lnTo>
                    <a:pt x="7952" y="3197"/>
                  </a:lnTo>
                  <a:lnTo>
                    <a:pt x="9898" y="3852"/>
                  </a:lnTo>
                  <a:lnTo>
                    <a:pt x="11331" y="2787"/>
                  </a:lnTo>
                  <a:lnTo>
                    <a:pt x="11672" y="3197"/>
                  </a:lnTo>
                  <a:lnTo>
                    <a:pt x="12014" y="2541"/>
                  </a:lnTo>
                  <a:lnTo>
                    <a:pt x="13413" y="1926"/>
                  </a:lnTo>
                  <a:lnTo>
                    <a:pt x="13072" y="1516"/>
                  </a:lnTo>
                  <a:lnTo>
                    <a:pt x="13618" y="0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 219">
              <a:extLst>
                <a:ext uri="{FF2B5EF4-FFF2-40B4-BE49-F238E27FC236}">
                  <a16:creationId xmlns:a16="http://schemas.microsoft.com/office/drawing/2014/main" id="{4512EC3B-8834-E1C7-C58E-40467E956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635" y="2739553"/>
              <a:ext cx="89358" cy="110926"/>
            </a:xfrm>
            <a:custGeom>
              <a:avLst/>
              <a:gdLst>
                <a:gd name="T0" fmla="*/ 6147 w 20000"/>
                <a:gd name="T1" fmla="*/ 17704 h 20000"/>
                <a:gd name="T2" fmla="*/ 3303 w 20000"/>
                <a:gd name="T3" fmla="*/ 10741 h 20000"/>
                <a:gd name="T4" fmla="*/ 3761 w 20000"/>
                <a:gd name="T5" fmla="*/ 8815 h 20000"/>
                <a:gd name="T6" fmla="*/ 1284 w 20000"/>
                <a:gd name="T7" fmla="*/ 8074 h 20000"/>
                <a:gd name="T8" fmla="*/ 0 w 20000"/>
                <a:gd name="T9" fmla="*/ 6963 h 20000"/>
                <a:gd name="T10" fmla="*/ 1284 w 20000"/>
                <a:gd name="T11" fmla="*/ 6519 h 20000"/>
                <a:gd name="T12" fmla="*/ 1284 w 20000"/>
                <a:gd name="T13" fmla="*/ 4963 h 20000"/>
                <a:gd name="T14" fmla="*/ 3761 w 20000"/>
                <a:gd name="T15" fmla="*/ 4963 h 20000"/>
                <a:gd name="T16" fmla="*/ 2385 w 20000"/>
                <a:gd name="T17" fmla="*/ 3778 h 20000"/>
                <a:gd name="T18" fmla="*/ 1284 w 20000"/>
                <a:gd name="T19" fmla="*/ 3778 h 20000"/>
                <a:gd name="T20" fmla="*/ 0 w 20000"/>
                <a:gd name="T21" fmla="*/ 2741 h 20000"/>
                <a:gd name="T22" fmla="*/ 917 w 20000"/>
                <a:gd name="T23" fmla="*/ 0 h 20000"/>
                <a:gd name="T24" fmla="*/ 2385 w 20000"/>
                <a:gd name="T25" fmla="*/ 0 h 20000"/>
                <a:gd name="T26" fmla="*/ 4679 w 20000"/>
                <a:gd name="T27" fmla="*/ 1556 h 20000"/>
                <a:gd name="T28" fmla="*/ 7064 w 20000"/>
                <a:gd name="T29" fmla="*/ 2741 h 20000"/>
                <a:gd name="T30" fmla="*/ 7523 w 20000"/>
                <a:gd name="T31" fmla="*/ 4593 h 20000"/>
                <a:gd name="T32" fmla="*/ 7064 w 20000"/>
                <a:gd name="T33" fmla="*/ 4963 h 20000"/>
                <a:gd name="T34" fmla="*/ 16147 w 20000"/>
                <a:gd name="T35" fmla="*/ 4593 h 20000"/>
                <a:gd name="T36" fmla="*/ 17064 w 20000"/>
                <a:gd name="T37" fmla="*/ 5778 h 20000"/>
                <a:gd name="T38" fmla="*/ 16147 w 20000"/>
                <a:gd name="T39" fmla="*/ 6519 h 20000"/>
                <a:gd name="T40" fmla="*/ 16147 w 20000"/>
                <a:gd name="T41" fmla="*/ 7704 h 20000"/>
                <a:gd name="T42" fmla="*/ 13670 w 20000"/>
                <a:gd name="T43" fmla="*/ 8074 h 20000"/>
                <a:gd name="T44" fmla="*/ 13303 w 20000"/>
                <a:gd name="T45" fmla="*/ 9556 h 20000"/>
                <a:gd name="T46" fmla="*/ 12202 w 20000"/>
                <a:gd name="T47" fmla="*/ 10000 h 20000"/>
                <a:gd name="T48" fmla="*/ 13303 w 20000"/>
                <a:gd name="T49" fmla="*/ 12667 h 20000"/>
                <a:gd name="T50" fmla="*/ 13670 w 20000"/>
                <a:gd name="T51" fmla="*/ 12667 h 20000"/>
                <a:gd name="T52" fmla="*/ 14679 w 20000"/>
                <a:gd name="T53" fmla="*/ 13037 h 20000"/>
                <a:gd name="T54" fmla="*/ 15138 w 20000"/>
                <a:gd name="T55" fmla="*/ 13037 h 20000"/>
                <a:gd name="T56" fmla="*/ 17064 w 20000"/>
                <a:gd name="T57" fmla="*/ 11481 h 20000"/>
                <a:gd name="T58" fmla="*/ 17064 w 20000"/>
                <a:gd name="T59" fmla="*/ 13037 h 20000"/>
                <a:gd name="T60" fmla="*/ 18440 w 20000"/>
                <a:gd name="T61" fmla="*/ 14519 h 20000"/>
                <a:gd name="T62" fmla="*/ 19358 w 20000"/>
                <a:gd name="T63" fmla="*/ 16148 h 20000"/>
                <a:gd name="T64" fmla="*/ 19908 w 20000"/>
                <a:gd name="T65" fmla="*/ 19926 h 20000"/>
                <a:gd name="T66" fmla="*/ 18440 w 20000"/>
                <a:gd name="T67" fmla="*/ 19556 h 20000"/>
                <a:gd name="T68" fmla="*/ 17431 w 20000"/>
                <a:gd name="T69" fmla="*/ 19926 h 20000"/>
                <a:gd name="T70" fmla="*/ 17064 w 20000"/>
                <a:gd name="T71" fmla="*/ 18000 h 20000"/>
                <a:gd name="T72" fmla="*/ 16147 w 20000"/>
                <a:gd name="T73" fmla="*/ 15704 h 20000"/>
                <a:gd name="T74" fmla="*/ 13670 w 20000"/>
                <a:gd name="T75" fmla="*/ 13778 h 20000"/>
                <a:gd name="T76" fmla="*/ 11284 w 20000"/>
                <a:gd name="T77" fmla="*/ 13037 h 20000"/>
                <a:gd name="T78" fmla="*/ 10826 w 20000"/>
                <a:gd name="T79" fmla="*/ 11481 h 20000"/>
                <a:gd name="T80" fmla="*/ 8440 w 20000"/>
                <a:gd name="T81" fmla="*/ 10741 h 20000"/>
                <a:gd name="T82" fmla="*/ 8440 w 20000"/>
                <a:gd name="T83" fmla="*/ 11926 h 20000"/>
                <a:gd name="T84" fmla="*/ 9908 w 20000"/>
                <a:gd name="T85" fmla="*/ 11926 h 20000"/>
                <a:gd name="T86" fmla="*/ 10826 w 20000"/>
                <a:gd name="T87" fmla="*/ 13778 h 20000"/>
                <a:gd name="T88" fmla="*/ 9908 w 20000"/>
                <a:gd name="T89" fmla="*/ 14519 h 20000"/>
                <a:gd name="T90" fmla="*/ 10826 w 20000"/>
                <a:gd name="T91" fmla="*/ 15704 h 20000"/>
                <a:gd name="T92" fmla="*/ 9908 w 20000"/>
                <a:gd name="T93" fmla="*/ 17704 h 20000"/>
                <a:gd name="T94" fmla="*/ 8440 w 20000"/>
                <a:gd name="T95" fmla="*/ 16148 h 20000"/>
                <a:gd name="T96" fmla="*/ 8440 w 20000"/>
                <a:gd name="T97" fmla="*/ 15704 h 20000"/>
                <a:gd name="T98" fmla="*/ 7523 w 20000"/>
                <a:gd name="T99" fmla="*/ 16148 h 20000"/>
                <a:gd name="T100" fmla="*/ 8440 w 20000"/>
                <a:gd name="T101" fmla="*/ 17704 h 20000"/>
                <a:gd name="T102" fmla="*/ 7064 w 20000"/>
                <a:gd name="T103" fmla="*/ 17704 h 20000"/>
                <a:gd name="T104" fmla="*/ 6147 w 20000"/>
                <a:gd name="T105" fmla="*/ 1770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6147" y="17704"/>
                  </a:moveTo>
                  <a:lnTo>
                    <a:pt x="3303" y="10741"/>
                  </a:lnTo>
                  <a:lnTo>
                    <a:pt x="3761" y="8815"/>
                  </a:lnTo>
                  <a:lnTo>
                    <a:pt x="1284" y="8074"/>
                  </a:lnTo>
                  <a:lnTo>
                    <a:pt x="0" y="6963"/>
                  </a:lnTo>
                  <a:lnTo>
                    <a:pt x="1284" y="6519"/>
                  </a:lnTo>
                  <a:lnTo>
                    <a:pt x="1284" y="4963"/>
                  </a:lnTo>
                  <a:lnTo>
                    <a:pt x="3761" y="4963"/>
                  </a:lnTo>
                  <a:lnTo>
                    <a:pt x="2385" y="3778"/>
                  </a:lnTo>
                  <a:lnTo>
                    <a:pt x="1284" y="3778"/>
                  </a:lnTo>
                  <a:lnTo>
                    <a:pt x="0" y="2741"/>
                  </a:lnTo>
                  <a:lnTo>
                    <a:pt x="917" y="0"/>
                  </a:lnTo>
                  <a:lnTo>
                    <a:pt x="2385" y="0"/>
                  </a:lnTo>
                  <a:lnTo>
                    <a:pt x="4679" y="1556"/>
                  </a:lnTo>
                  <a:lnTo>
                    <a:pt x="7064" y="2741"/>
                  </a:lnTo>
                  <a:lnTo>
                    <a:pt x="7523" y="4593"/>
                  </a:lnTo>
                  <a:lnTo>
                    <a:pt x="7064" y="4963"/>
                  </a:lnTo>
                  <a:lnTo>
                    <a:pt x="16147" y="4593"/>
                  </a:lnTo>
                  <a:lnTo>
                    <a:pt x="17064" y="5778"/>
                  </a:lnTo>
                  <a:lnTo>
                    <a:pt x="16147" y="6519"/>
                  </a:lnTo>
                  <a:lnTo>
                    <a:pt x="16147" y="7704"/>
                  </a:lnTo>
                  <a:lnTo>
                    <a:pt x="13670" y="8074"/>
                  </a:lnTo>
                  <a:lnTo>
                    <a:pt x="13303" y="9556"/>
                  </a:lnTo>
                  <a:lnTo>
                    <a:pt x="12202" y="10000"/>
                  </a:lnTo>
                  <a:lnTo>
                    <a:pt x="13303" y="12667"/>
                  </a:lnTo>
                  <a:lnTo>
                    <a:pt x="13670" y="12667"/>
                  </a:lnTo>
                  <a:lnTo>
                    <a:pt x="14679" y="13037"/>
                  </a:lnTo>
                  <a:lnTo>
                    <a:pt x="15138" y="13037"/>
                  </a:lnTo>
                  <a:lnTo>
                    <a:pt x="17064" y="11481"/>
                  </a:lnTo>
                  <a:lnTo>
                    <a:pt x="17064" y="13037"/>
                  </a:lnTo>
                  <a:lnTo>
                    <a:pt x="18440" y="14519"/>
                  </a:lnTo>
                  <a:lnTo>
                    <a:pt x="19358" y="16148"/>
                  </a:lnTo>
                  <a:lnTo>
                    <a:pt x="19908" y="19926"/>
                  </a:lnTo>
                  <a:lnTo>
                    <a:pt x="18440" y="19556"/>
                  </a:lnTo>
                  <a:lnTo>
                    <a:pt x="17431" y="19926"/>
                  </a:lnTo>
                  <a:lnTo>
                    <a:pt x="17064" y="18000"/>
                  </a:lnTo>
                  <a:lnTo>
                    <a:pt x="16147" y="15704"/>
                  </a:lnTo>
                  <a:lnTo>
                    <a:pt x="13670" y="13778"/>
                  </a:lnTo>
                  <a:lnTo>
                    <a:pt x="11284" y="13037"/>
                  </a:lnTo>
                  <a:lnTo>
                    <a:pt x="10826" y="11481"/>
                  </a:lnTo>
                  <a:lnTo>
                    <a:pt x="8440" y="10741"/>
                  </a:lnTo>
                  <a:lnTo>
                    <a:pt x="8440" y="11926"/>
                  </a:lnTo>
                  <a:lnTo>
                    <a:pt x="9908" y="11926"/>
                  </a:lnTo>
                  <a:lnTo>
                    <a:pt x="10826" y="13778"/>
                  </a:lnTo>
                  <a:lnTo>
                    <a:pt x="9908" y="14519"/>
                  </a:lnTo>
                  <a:lnTo>
                    <a:pt x="10826" y="15704"/>
                  </a:lnTo>
                  <a:lnTo>
                    <a:pt x="9908" y="17704"/>
                  </a:lnTo>
                  <a:lnTo>
                    <a:pt x="8440" y="16148"/>
                  </a:lnTo>
                  <a:lnTo>
                    <a:pt x="8440" y="15704"/>
                  </a:lnTo>
                  <a:lnTo>
                    <a:pt x="7523" y="16148"/>
                  </a:lnTo>
                  <a:lnTo>
                    <a:pt x="8440" y="17704"/>
                  </a:lnTo>
                  <a:lnTo>
                    <a:pt x="7064" y="17704"/>
                  </a:lnTo>
                  <a:lnTo>
                    <a:pt x="6147" y="17704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Freeform 218">
              <a:extLst>
                <a:ext uri="{FF2B5EF4-FFF2-40B4-BE49-F238E27FC236}">
                  <a16:creationId xmlns:a16="http://schemas.microsoft.com/office/drawing/2014/main" id="{89FA5EDE-DDE9-DCF6-642B-24EDDACB7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800" y="2705658"/>
              <a:ext cx="60599" cy="27732"/>
            </a:xfrm>
            <a:custGeom>
              <a:avLst/>
              <a:gdLst>
                <a:gd name="T0" fmla="*/ 0 w 20000"/>
                <a:gd name="T1" fmla="*/ 10588 h 20000"/>
                <a:gd name="T2" fmla="*/ 3673 w 20000"/>
                <a:gd name="T3" fmla="*/ 7647 h 20000"/>
                <a:gd name="T4" fmla="*/ 5034 w 20000"/>
                <a:gd name="T5" fmla="*/ 0 h 20000"/>
                <a:gd name="T6" fmla="*/ 8435 w 20000"/>
                <a:gd name="T7" fmla="*/ 2941 h 20000"/>
                <a:gd name="T8" fmla="*/ 12789 w 20000"/>
                <a:gd name="T9" fmla="*/ 2941 h 20000"/>
                <a:gd name="T10" fmla="*/ 14150 w 20000"/>
                <a:gd name="T11" fmla="*/ 0 h 20000"/>
                <a:gd name="T12" fmla="*/ 16190 w 20000"/>
                <a:gd name="T13" fmla="*/ 4706 h 20000"/>
                <a:gd name="T14" fmla="*/ 16190 w 20000"/>
                <a:gd name="T15" fmla="*/ 10588 h 20000"/>
                <a:gd name="T16" fmla="*/ 18367 w 20000"/>
                <a:gd name="T17" fmla="*/ 12059 h 20000"/>
                <a:gd name="T18" fmla="*/ 19864 w 20000"/>
                <a:gd name="T19" fmla="*/ 19706 h 20000"/>
                <a:gd name="T20" fmla="*/ 10612 w 20000"/>
                <a:gd name="T21" fmla="*/ 19706 h 20000"/>
                <a:gd name="T22" fmla="*/ 10612 w 20000"/>
                <a:gd name="T23" fmla="*/ 17941 h 20000"/>
                <a:gd name="T24" fmla="*/ 7075 w 20000"/>
                <a:gd name="T25" fmla="*/ 19706 h 20000"/>
                <a:gd name="T26" fmla="*/ 2857 w 20000"/>
                <a:gd name="T27" fmla="*/ 17941 h 20000"/>
                <a:gd name="T28" fmla="*/ 0 w 20000"/>
                <a:gd name="T29" fmla="*/ 15000 h 20000"/>
                <a:gd name="T30" fmla="*/ 0 w 20000"/>
                <a:gd name="T31" fmla="*/ 105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0" y="10588"/>
                  </a:moveTo>
                  <a:lnTo>
                    <a:pt x="3673" y="7647"/>
                  </a:lnTo>
                  <a:lnTo>
                    <a:pt x="5034" y="0"/>
                  </a:lnTo>
                  <a:lnTo>
                    <a:pt x="8435" y="2941"/>
                  </a:lnTo>
                  <a:lnTo>
                    <a:pt x="12789" y="2941"/>
                  </a:lnTo>
                  <a:lnTo>
                    <a:pt x="14150" y="0"/>
                  </a:lnTo>
                  <a:lnTo>
                    <a:pt x="16190" y="4706"/>
                  </a:lnTo>
                  <a:lnTo>
                    <a:pt x="16190" y="10588"/>
                  </a:lnTo>
                  <a:lnTo>
                    <a:pt x="18367" y="12059"/>
                  </a:lnTo>
                  <a:lnTo>
                    <a:pt x="19864" y="19706"/>
                  </a:lnTo>
                  <a:lnTo>
                    <a:pt x="10612" y="19706"/>
                  </a:lnTo>
                  <a:lnTo>
                    <a:pt x="10612" y="17941"/>
                  </a:lnTo>
                  <a:lnTo>
                    <a:pt x="7075" y="19706"/>
                  </a:lnTo>
                  <a:lnTo>
                    <a:pt x="2857" y="17941"/>
                  </a:lnTo>
                  <a:lnTo>
                    <a:pt x="0" y="15000"/>
                  </a:lnTo>
                  <a:lnTo>
                    <a:pt x="0" y="10588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 172">
              <a:extLst>
                <a:ext uri="{FF2B5EF4-FFF2-40B4-BE49-F238E27FC236}">
                  <a16:creationId xmlns:a16="http://schemas.microsoft.com/office/drawing/2014/main" id="{44740081-3B90-47F2-8E46-4243535C0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544" y="2660464"/>
              <a:ext cx="152010" cy="83195"/>
            </a:xfrm>
            <a:custGeom>
              <a:avLst/>
              <a:gdLst>
                <a:gd name="T0" fmla="*/ 2005 w 20000"/>
                <a:gd name="T1" fmla="*/ 0 h 20000"/>
                <a:gd name="T2" fmla="*/ 3360 w 20000"/>
                <a:gd name="T3" fmla="*/ 1084 h 20000"/>
                <a:gd name="T4" fmla="*/ 7317 w 20000"/>
                <a:gd name="T5" fmla="*/ 4039 h 20000"/>
                <a:gd name="T6" fmla="*/ 8130 w 20000"/>
                <a:gd name="T7" fmla="*/ 6700 h 20000"/>
                <a:gd name="T8" fmla="*/ 8726 w 20000"/>
                <a:gd name="T9" fmla="*/ 6108 h 20000"/>
                <a:gd name="T10" fmla="*/ 9539 w 20000"/>
                <a:gd name="T11" fmla="*/ 6108 h 20000"/>
                <a:gd name="T12" fmla="*/ 10136 w 20000"/>
                <a:gd name="T13" fmla="*/ 8276 h 20000"/>
                <a:gd name="T14" fmla="*/ 11545 w 20000"/>
                <a:gd name="T15" fmla="*/ 9261 h 20000"/>
                <a:gd name="T16" fmla="*/ 12412 w 20000"/>
                <a:gd name="T17" fmla="*/ 8276 h 20000"/>
                <a:gd name="T18" fmla="*/ 12412 w 20000"/>
                <a:gd name="T19" fmla="*/ 10739 h 20000"/>
                <a:gd name="T20" fmla="*/ 13225 w 20000"/>
                <a:gd name="T21" fmla="*/ 10739 h 20000"/>
                <a:gd name="T22" fmla="*/ 15447 w 20000"/>
                <a:gd name="T23" fmla="*/ 12315 h 20000"/>
                <a:gd name="T24" fmla="*/ 15989 w 20000"/>
                <a:gd name="T25" fmla="*/ 11724 h 20000"/>
                <a:gd name="T26" fmla="*/ 17398 w 20000"/>
                <a:gd name="T27" fmla="*/ 12315 h 20000"/>
                <a:gd name="T28" fmla="*/ 19946 w 20000"/>
                <a:gd name="T29" fmla="*/ 12315 h 20000"/>
                <a:gd name="T30" fmla="*/ 19675 w 20000"/>
                <a:gd name="T31" fmla="*/ 14877 h 20000"/>
                <a:gd name="T32" fmla="*/ 19946 w 20000"/>
                <a:gd name="T33" fmla="*/ 19901 h 20000"/>
                <a:gd name="T34" fmla="*/ 17724 w 20000"/>
                <a:gd name="T35" fmla="*/ 19901 h 20000"/>
                <a:gd name="T36" fmla="*/ 17724 w 20000"/>
                <a:gd name="T37" fmla="*/ 18916 h 20000"/>
                <a:gd name="T38" fmla="*/ 16856 w 20000"/>
                <a:gd name="T39" fmla="*/ 18916 h 20000"/>
                <a:gd name="T40" fmla="*/ 15447 w 20000"/>
                <a:gd name="T41" fmla="*/ 18916 h 20000"/>
                <a:gd name="T42" fmla="*/ 15176 w 20000"/>
                <a:gd name="T43" fmla="*/ 18916 h 20000"/>
                <a:gd name="T44" fmla="*/ 14092 w 20000"/>
                <a:gd name="T45" fmla="*/ 17340 h 20000"/>
                <a:gd name="T46" fmla="*/ 13225 w 20000"/>
                <a:gd name="T47" fmla="*/ 18325 h 20000"/>
                <a:gd name="T48" fmla="*/ 11870 w 20000"/>
                <a:gd name="T49" fmla="*/ 16847 h 20000"/>
                <a:gd name="T50" fmla="*/ 11545 w 20000"/>
                <a:gd name="T51" fmla="*/ 15862 h 20000"/>
                <a:gd name="T52" fmla="*/ 9322 w 20000"/>
                <a:gd name="T53" fmla="*/ 14877 h 20000"/>
                <a:gd name="T54" fmla="*/ 6450 w 20000"/>
                <a:gd name="T55" fmla="*/ 13300 h 20000"/>
                <a:gd name="T56" fmla="*/ 4770 w 20000"/>
                <a:gd name="T57" fmla="*/ 12315 h 20000"/>
                <a:gd name="T58" fmla="*/ 2818 w 20000"/>
                <a:gd name="T59" fmla="*/ 10739 h 20000"/>
                <a:gd name="T60" fmla="*/ 1138 w 20000"/>
                <a:gd name="T61" fmla="*/ 9261 h 20000"/>
                <a:gd name="T62" fmla="*/ 0 w 20000"/>
                <a:gd name="T63" fmla="*/ 7685 h 20000"/>
                <a:gd name="T64" fmla="*/ 1138 w 20000"/>
                <a:gd name="T65" fmla="*/ 6700 h 20000"/>
                <a:gd name="T66" fmla="*/ 596 w 20000"/>
                <a:gd name="T67" fmla="*/ 5123 h 20000"/>
                <a:gd name="T68" fmla="*/ 1138 w 20000"/>
                <a:gd name="T69" fmla="*/ 3645 h 20000"/>
                <a:gd name="T70" fmla="*/ 2005 w 20000"/>
                <a:gd name="T7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2005" y="0"/>
                  </a:moveTo>
                  <a:lnTo>
                    <a:pt x="3360" y="1084"/>
                  </a:lnTo>
                  <a:lnTo>
                    <a:pt x="7317" y="4039"/>
                  </a:lnTo>
                  <a:lnTo>
                    <a:pt x="8130" y="6700"/>
                  </a:lnTo>
                  <a:lnTo>
                    <a:pt x="8726" y="6108"/>
                  </a:lnTo>
                  <a:lnTo>
                    <a:pt x="9539" y="6108"/>
                  </a:lnTo>
                  <a:lnTo>
                    <a:pt x="10136" y="8276"/>
                  </a:lnTo>
                  <a:lnTo>
                    <a:pt x="11545" y="9261"/>
                  </a:lnTo>
                  <a:lnTo>
                    <a:pt x="12412" y="8276"/>
                  </a:lnTo>
                  <a:lnTo>
                    <a:pt x="12412" y="10739"/>
                  </a:lnTo>
                  <a:lnTo>
                    <a:pt x="13225" y="10739"/>
                  </a:lnTo>
                  <a:lnTo>
                    <a:pt x="15447" y="12315"/>
                  </a:lnTo>
                  <a:lnTo>
                    <a:pt x="15989" y="11724"/>
                  </a:lnTo>
                  <a:lnTo>
                    <a:pt x="17398" y="12315"/>
                  </a:lnTo>
                  <a:lnTo>
                    <a:pt x="19946" y="12315"/>
                  </a:lnTo>
                  <a:lnTo>
                    <a:pt x="19675" y="14877"/>
                  </a:lnTo>
                  <a:lnTo>
                    <a:pt x="19946" y="19901"/>
                  </a:lnTo>
                  <a:lnTo>
                    <a:pt x="17724" y="19901"/>
                  </a:lnTo>
                  <a:lnTo>
                    <a:pt x="17724" y="18916"/>
                  </a:lnTo>
                  <a:lnTo>
                    <a:pt x="16856" y="18916"/>
                  </a:lnTo>
                  <a:lnTo>
                    <a:pt x="15447" y="18916"/>
                  </a:lnTo>
                  <a:lnTo>
                    <a:pt x="15176" y="18916"/>
                  </a:lnTo>
                  <a:lnTo>
                    <a:pt x="14092" y="17340"/>
                  </a:lnTo>
                  <a:lnTo>
                    <a:pt x="13225" y="18325"/>
                  </a:lnTo>
                  <a:lnTo>
                    <a:pt x="11870" y="16847"/>
                  </a:lnTo>
                  <a:lnTo>
                    <a:pt x="11545" y="15862"/>
                  </a:lnTo>
                  <a:lnTo>
                    <a:pt x="9322" y="14877"/>
                  </a:lnTo>
                  <a:lnTo>
                    <a:pt x="6450" y="13300"/>
                  </a:lnTo>
                  <a:lnTo>
                    <a:pt x="4770" y="12315"/>
                  </a:lnTo>
                  <a:lnTo>
                    <a:pt x="2818" y="10739"/>
                  </a:lnTo>
                  <a:lnTo>
                    <a:pt x="1138" y="9261"/>
                  </a:lnTo>
                  <a:lnTo>
                    <a:pt x="0" y="7685"/>
                  </a:lnTo>
                  <a:lnTo>
                    <a:pt x="1138" y="6700"/>
                  </a:lnTo>
                  <a:lnTo>
                    <a:pt x="596" y="5123"/>
                  </a:lnTo>
                  <a:lnTo>
                    <a:pt x="1138" y="3645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859F9F82-1D5A-5AC1-C04A-0698B2A8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756" y="3166822"/>
              <a:ext cx="7189" cy="7189"/>
            </a:xfrm>
            <a:custGeom>
              <a:avLst/>
              <a:gdLst>
                <a:gd name="T0" fmla="*/ 11765 w 20000"/>
                <a:gd name="T1" fmla="*/ 7059 h 20000"/>
                <a:gd name="T2" fmla="*/ 18824 w 20000"/>
                <a:gd name="T3" fmla="*/ 18824 h 20000"/>
                <a:gd name="T4" fmla="*/ 11765 w 20000"/>
                <a:gd name="T5" fmla="*/ 18824 h 20000"/>
                <a:gd name="T6" fmla="*/ 0 w 20000"/>
                <a:gd name="T7" fmla="*/ 18824 h 20000"/>
                <a:gd name="T8" fmla="*/ 0 w 20000"/>
                <a:gd name="T9" fmla="*/ 0 h 20000"/>
                <a:gd name="T10" fmla="*/ 11765 w 20000"/>
                <a:gd name="T11" fmla="*/ 0 h 20000"/>
                <a:gd name="T12" fmla="*/ 11765 w 20000"/>
                <a:gd name="T13" fmla="*/ 70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1765" y="7059"/>
                  </a:moveTo>
                  <a:lnTo>
                    <a:pt x="18824" y="18824"/>
                  </a:lnTo>
                  <a:lnTo>
                    <a:pt x="11765" y="18824"/>
                  </a:lnTo>
                  <a:lnTo>
                    <a:pt x="0" y="18824"/>
                  </a:lnTo>
                  <a:lnTo>
                    <a:pt x="0" y="0"/>
                  </a:lnTo>
                  <a:lnTo>
                    <a:pt x="11765" y="0"/>
                  </a:lnTo>
                  <a:lnTo>
                    <a:pt x="11765" y="7059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CBDF8FC5-2D65-F48D-7CC5-59AD87D1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870" y="1451579"/>
              <a:ext cx="349212" cy="423162"/>
            </a:xfrm>
            <a:custGeom>
              <a:avLst/>
              <a:gdLst>
                <a:gd name="T0" fmla="*/ 11694 w 20000"/>
                <a:gd name="T1" fmla="*/ 19670 h 20000"/>
                <a:gd name="T2" fmla="*/ 8776 w 20000"/>
                <a:gd name="T3" fmla="*/ 17245 h 20000"/>
                <a:gd name="T4" fmla="*/ 8282 w 20000"/>
                <a:gd name="T5" fmla="*/ 16256 h 20000"/>
                <a:gd name="T6" fmla="*/ 7200 w 20000"/>
                <a:gd name="T7" fmla="*/ 15461 h 20000"/>
                <a:gd name="T8" fmla="*/ 5129 w 20000"/>
                <a:gd name="T9" fmla="*/ 15461 h 20000"/>
                <a:gd name="T10" fmla="*/ 5129 w 20000"/>
                <a:gd name="T11" fmla="*/ 13560 h 20000"/>
                <a:gd name="T12" fmla="*/ 7906 w 20000"/>
                <a:gd name="T13" fmla="*/ 13637 h 20000"/>
                <a:gd name="T14" fmla="*/ 8282 w 20000"/>
                <a:gd name="T15" fmla="*/ 12726 h 20000"/>
                <a:gd name="T16" fmla="*/ 10729 w 20000"/>
                <a:gd name="T17" fmla="*/ 11445 h 20000"/>
                <a:gd name="T18" fmla="*/ 10118 w 20000"/>
                <a:gd name="T19" fmla="*/ 9350 h 20000"/>
                <a:gd name="T20" fmla="*/ 8776 w 20000"/>
                <a:gd name="T21" fmla="*/ 8516 h 20000"/>
                <a:gd name="T22" fmla="*/ 8776 w 20000"/>
                <a:gd name="T23" fmla="*/ 6731 h 20000"/>
                <a:gd name="T24" fmla="*/ 7812 w 20000"/>
                <a:gd name="T25" fmla="*/ 6421 h 20000"/>
                <a:gd name="T26" fmla="*/ 5600 w 20000"/>
                <a:gd name="T27" fmla="*/ 6421 h 20000"/>
                <a:gd name="T28" fmla="*/ 4047 w 20000"/>
                <a:gd name="T29" fmla="*/ 6421 h 20000"/>
                <a:gd name="T30" fmla="*/ 494 w 20000"/>
                <a:gd name="T31" fmla="*/ 5218 h 20000"/>
                <a:gd name="T32" fmla="*/ 1459 w 20000"/>
                <a:gd name="T33" fmla="*/ 3802 h 20000"/>
                <a:gd name="T34" fmla="*/ 1224 w 20000"/>
                <a:gd name="T35" fmla="*/ 2211 h 20000"/>
                <a:gd name="T36" fmla="*/ 3176 w 20000"/>
                <a:gd name="T37" fmla="*/ 698 h 20000"/>
                <a:gd name="T38" fmla="*/ 6212 w 20000"/>
                <a:gd name="T39" fmla="*/ 504 h 20000"/>
                <a:gd name="T40" fmla="*/ 4047 w 20000"/>
                <a:gd name="T41" fmla="*/ 2308 h 20000"/>
                <a:gd name="T42" fmla="*/ 2447 w 20000"/>
                <a:gd name="T43" fmla="*/ 4597 h 20000"/>
                <a:gd name="T44" fmla="*/ 4141 w 20000"/>
                <a:gd name="T45" fmla="*/ 3608 h 20000"/>
                <a:gd name="T46" fmla="*/ 5365 w 20000"/>
                <a:gd name="T47" fmla="*/ 2017 h 20000"/>
                <a:gd name="T48" fmla="*/ 9506 w 20000"/>
                <a:gd name="T49" fmla="*/ 912 h 20000"/>
                <a:gd name="T50" fmla="*/ 9153 w 20000"/>
                <a:gd name="T51" fmla="*/ 2619 h 20000"/>
                <a:gd name="T52" fmla="*/ 9506 w 20000"/>
                <a:gd name="T53" fmla="*/ 3414 h 20000"/>
                <a:gd name="T54" fmla="*/ 11082 w 20000"/>
                <a:gd name="T55" fmla="*/ 3007 h 20000"/>
                <a:gd name="T56" fmla="*/ 13294 w 20000"/>
                <a:gd name="T57" fmla="*/ 3919 h 20000"/>
                <a:gd name="T58" fmla="*/ 12329 w 20000"/>
                <a:gd name="T59" fmla="*/ 4714 h 20000"/>
                <a:gd name="T60" fmla="*/ 14400 w 20000"/>
                <a:gd name="T61" fmla="*/ 5121 h 20000"/>
                <a:gd name="T62" fmla="*/ 15224 w 20000"/>
                <a:gd name="T63" fmla="*/ 6421 h 20000"/>
                <a:gd name="T64" fmla="*/ 15953 w 20000"/>
                <a:gd name="T65" fmla="*/ 7818 h 20000"/>
                <a:gd name="T66" fmla="*/ 15835 w 20000"/>
                <a:gd name="T67" fmla="*/ 8632 h 20000"/>
                <a:gd name="T68" fmla="*/ 15600 w 20000"/>
                <a:gd name="T69" fmla="*/ 9641 h 20000"/>
                <a:gd name="T70" fmla="*/ 18024 w 20000"/>
                <a:gd name="T71" fmla="*/ 11445 h 20000"/>
                <a:gd name="T72" fmla="*/ 19976 w 20000"/>
                <a:gd name="T73" fmla="*/ 13036 h 20000"/>
                <a:gd name="T74" fmla="*/ 17529 w 20000"/>
                <a:gd name="T75" fmla="*/ 14665 h 20000"/>
                <a:gd name="T76" fmla="*/ 15600 w 20000"/>
                <a:gd name="T77" fmla="*/ 13851 h 20000"/>
                <a:gd name="T78" fmla="*/ 14635 w 20000"/>
                <a:gd name="T79" fmla="*/ 13637 h 20000"/>
                <a:gd name="T80" fmla="*/ 14635 w 20000"/>
                <a:gd name="T81" fmla="*/ 15655 h 20000"/>
                <a:gd name="T82" fmla="*/ 14988 w 20000"/>
                <a:gd name="T83" fmla="*/ 18661 h 20000"/>
                <a:gd name="T84" fmla="*/ 13059 w 20000"/>
                <a:gd name="T85" fmla="*/ 17866 h 20000"/>
                <a:gd name="T86" fmla="*/ 13294 w 20000"/>
                <a:gd name="T87" fmla="*/ 1937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3294" y="19981"/>
                  </a:moveTo>
                  <a:lnTo>
                    <a:pt x="12424" y="19981"/>
                  </a:lnTo>
                  <a:lnTo>
                    <a:pt x="11694" y="19670"/>
                  </a:lnTo>
                  <a:lnTo>
                    <a:pt x="10353" y="18565"/>
                  </a:lnTo>
                  <a:lnTo>
                    <a:pt x="9247" y="18060"/>
                  </a:lnTo>
                  <a:lnTo>
                    <a:pt x="8776" y="17245"/>
                  </a:lnTo>
                  <a:lnTo>
                    <a:pt x="8918" y="17051"/>
                  </a:lnTo>
                  <a:lnTo>
                    <a:pt x="9153" y="16760"/>
                  </a:lnTo>
                  <a:lnTo>
                    <a:pt x="8282" y="16256"/>
                  </a:lnTo>
                  <a:lnTo>
                    <a:pt x="7812" y="15461"/>
                  </a:lnTo>
                  <a:lnTo>
                    <a:pt x="7318" y="15150"/>
                  </a:lnTo>
                  <a:lnTo>
                    <a:pt x="7200" y="15461"/>
                  </a:lnTo>
                  <a:lnTo>
                    <a:pt x="6353" y="15267"/>
                  </a:lnTo>
                  <a:lnTo>
                    <a:pt x="5976" y="15267"/>
                  </a:lnTo>
                  <a:lnTo>
                    <a:pt x="5129" y="15461"/>
                  </a:lnTo>
                  <a:lnTo>
                    <a:pt x="4141" y="14956"/>
                  </a:lnTo>
                  <a:lnTo>
                    <a:pt x="4400" y="14142"/>
                  </a:lnTo>
                  <a:lnTo>
                    <a:pt x="5129" y="13560"/>
                  </a:lnTo>
                  <a:lnTo>
                    <a:pt x="5600" y="13637"/>
                  </a:lnTo>
                  <a:lnTo>
                    <a:pt x="6941" y="13948"/>
                  </a:lnTo>
                  <a:lnTo>
                    <a:pt x="7906" y="13637"/>
                  </a:lnTo>
                  <a:lnTo>
                    <a:pt x="8541" y="13851"/>
                  </a:lnTo>
                  <a:lnTo>
                    <a:pt x="8776" y="13346"/>
                  </a:lnTo>
                  <a:lnTo>
                    <a:pt x="8282" y="12726"/>
                  </a:lnTo>
                  <a:lnTo>
                    <a:pt x="8918" y="12532"/>
                  </a:lnTo>
                  <a:lnTo>
                    <a:pt x="9882" y="12047"/>
                  </a:lnTo>
                  <a:lnTo>
                    <a:pt x="10729" y="11445"/>
                  </a:lnTo>
                  <a:lnTo>
                    <a:pt x="10729" y="10747"/>
                  </a:lnTo>
                  <a:lnTo>
                    <a:pt x="10729" y="9932"/>
                  </a:lnTo>
                  <a:lnTo>
                    <a:pt x="10118" y="9350"/>
                  </a:lnTo>
                  <a:lnTo>
                    <a:pt x="9882" y="8826"/>
                  </a:lnTo>
                  <a:lnTo>
                    <a:pt x="8541" y="8923"/>
                  </a:lnTo>
                  <a:lnTo>
                    <a:pt x="8776" y="8516"/>
                  </a:lnTo>
                  <a:lnTo>
                    <a:pt x="9506" y="8516"/>
                  </a:lnTo>
                  <a:lnTo>
                    <a:pt x="8776" y="7624"/>
                  </a:lnTo>
                  <a:lnTo>
                    <a:pt x="8776" y="6731"/>
                  </a:lnTo>
                  <a:lnTo>
                    <a:pt x="8188" y="6014"/>
                  </a:lnTo>
                  <a:lnTo>
                    <a:pt x="7318" y="6014"/>
                  </a:lnTo>
                  <a:lnTo>
                    <a:pt x="7812" y="6421"/>
                  </a:lnTo>
                  <a:lnTo>
                    <a:pt x="7553" y="7022"/>
                  </a:lnTo>
                  <a:lnTo>
                    <a:pt x="6941" y="7022"/>
                  </a:lnTo>
                  <a:lnTo>
                    <a:pt x="5600" y="6421"/>
                  </a:lnTo>
                  <a:lnTo>
                    <a:pt x="5741" y="7022"/>
                  </a:lnTo>
                  <a:lnTo>
                    <a:pt x="5129" y="6731"/>
                  </a:lnTo>
                  <a:lnTo>
                    <a:pt x="4047" y="6421"/>
                  </a:lnTo>
                  <a:lnTo>
                    <a:pt x="2565" y="6014"/>
                  </a:lnTo>
                  <a:lnTo>
                    <a:pt x="1600" y="5432"/>
                  </a:lnTo>
                  <a:lnTo>
                    <a:pt x="494" y="5218"/>
                  </a:lnTo>
                  <a:lnTo>
                    <a:pt x="0" y="4113"/>
                  </a:lnTo>
                  <a:lnTo>
                    <a:pt x="1459" y="4326"/>
                  </a:lnTo>
                  <a:lnTo>
                    <a:pt x="1459" y="3802"/>
                  </a:lnTo>
                  <a:lnTo>
                    <a:pt x="0" y="3414"/>
                  </a:lnTo>
                  <a:lnTo>
                    <a:pt x="635" y="2308"/>
                  </a:lnTo>
                  <a:lnTo>
                    <a:pt x="1224" y="2211"/>
                  </a:lnTo>
                  <a:lnTo>
                    <a:pt x="1106" y="2017"/>
                  </a:lnTo>
                  <a:lnTo>
                    <a:pt x="2212" y="1203"/>
                  </a:lnTo>
                  <a:lnTo>
                    <a:pt x="3176" y="698"/>
                  </a:lnTo>
                  <a:lnTo>
                    <a:pt x="4635" y="0"/>
                  </a:lnTo>
                  <a:lnTo>
                    <a:pt x="6941" y="194"/>
                  </a:lnTo>
                  <a:lnTo>
                    <a:pt x="6212" y="504"/>
                  </a:lnTo>
                  <a:lnTo>
                    <a:pt x="5129" y="989"/>
                  </a:lnTo>
                  <a:lnTo>
                    <a:pt x="4047" y="1707"/>
                  </a:lnTo>
                  <a:lnTo>
                    <a:pt x="4047" y="2308"/>
                  </a:lnTo>
                  <a:lnTo>
                    <a:pt x="3412" y="3123"/>
                  </a:lnTo>
                  <a:lnTo>
                    <a:pt x="3765" y="3919"/>
                  </a:lnTo>
                  <a:lnTo>
                    <a:pt x="2447" y="4597"/>
                  </a:lnTo>
                  <a:lnTo>
                    <a:pt x="3671" y="4714"/>
                  </a:lnTo>
                  <a:lnTo>
                    <a:pt x="4635" y="3802"/>
                  </a:lnTo>
                  <a:lnTo>
                    <a:pt x="4141" y="3608"/>
                  </a:lnTo>
                  <a:lnTo>
                    <a:pt x="4635" y="2813"/>
                  </a:lnTo>
                  <a:lnTo>
                    <a:pt x="5129" y="2619"/>
                  </a:lnTo>
                  <a:lnTo>
                    <a:pt x="5365" y="2017"/>
                  </a:lnTo>
                  <a:lnTo>
                    <a:pt x="6212" y="1513"/>
                  </a:lnTo>
                  <a:lnTo>
                    <a:pt x="7318" y="989"/>
                  </a:lnTo>
                  <a:lnTo>
                    <a:pt x="9506" y="912"/>
                  </a:lnTo>
                  <a:lnTo>
                    <a:pt x="9247" y="1513"/>
                  </a:lnTo>
                  <a:lnTo>
                    <a:pt x="9506" y="1804"/>
                  </a:lnTo>
                  <a:lnTo>
                    <a:pt x="9153" y="2619"/>
                  </a:lnTo>
                  <a:lnTo>
                    <a:pt x="8188" y="3802"/>
                  </a:lnTo>
                  <a:lnTo>
                    <a:pt x="9153" y="3317"/>
                  </a:lnTo>
                  <a:lnTo>
                    <a:pt x="9506" y="3414"/>
                  </a:lnTo>
                  <a:lnTo>
                    <a:pt x="10494" y="3802"/>
                  </a:lnTo>
                  <a:lnTo>
                    <a:pt x="10353" y="3317"/>
                  </a:lnTo>
                  <a:lnTo>
                    <a:pt x="11082" y="3007"/>
                  </a:lnTo>
                  <a:lnTo>
                    <a:pt x="11812" y="3123"/>
                  </a:lnTo>
                  <a:lnTo>
                    <a:pt x="13059" y="3414"/>
                  </a:lnTo>
                  <a:lnTo>
                    <a:pt x="13294" y="3919"/>
                  </a:lnTo>
                  <a:lnTo>
                    <a:pt x="12329" y="4113"/>
                  </a:lnTo>
                  <a:lnTo>
                    <a:pt x="13059" y="4403"/>
                  </a:lnTo>
                  <a:lnTo>
                    <a:pt x="12329" y="4714"/>
                  </a:lnTo>
                  <a:lnTo>
                    <a:pt x="13388" y="4908"/>
                  </a:lnTo>
                  <a:lnTo>
                    <a:pt x="13647" y="5723"/>
                  </a:lnTo>
                  <a:lnTo>
                    <a:pt x="14400" y="5121"/>
                  </a:lnTo>
                  <a:lnTo>
                    <a:pt x="14988" y="5432"/>
                  </a:lnTo>
                  <a:lnTo>
                    <a:pt x="15224" y="5917"/>
                  </a:lnTo>
                  <a:lnTo>
                    <a:pt x="15224" y="6421"/>
                  </a:lnTo>
                  <a:lnTo>
                    <a:pt x="15953" y="6828"/>
                  </a:lnTo>
                  <a:lnTo>
                    <a:pt x="16565" y="7333"/>
                  </a:lnTo>
                  <a:lnTo>
                    <a:pt x="15953" y="7818"/>
                  </a:lnTo>
                  <a:lnTo>
                    <a:pt x="16824" y="7818"/>
                  </a:lnTo>
                  <a:lnTo>
                    <a:pt x="17176" y="8516"/>
                  </a:lnTo>
                  <a:lnTo>
                    <a:pt x="15835" y="8632"/>
                  </a:lnTo>
                  <a:lnTo>
                    <a:pt x="17435" y="9350"/>
                  </a:lnTo>
                  <a:lnTo>
                    <a:pt x="16565" y="9350"/>
                  </a:lnTo>
                  <a:lnTo>
                    <a:pt x="15600" y="9641"/>
                  </a:lnTo>
                  <a:lnTo>
                    <a:pt x="16188" y="10223"/>
                  </a:lnTo>
                  <a:lnTo>
                    <a:pt x="16824" y="11057"/>
                  </a:lnTo>
                  <a:lnTo>
                    <a:pt x="18024" y="11445"/>
                  </a:lnTo>
                  <a:lnTo>
                    <a:pt x="18400" y="12726"/>
                  </a:lnTo>
                  <a:lnTo>
                    <a:pt x="19365" y="12726"/>
                  </a:lnTo>
                  <a:lnTo>
                    <a:pt x="19976" y="13036"/>
                  </a:lnTo>
                  <a:lnTo>
                    <a:pt x="19741" y="13560"/>
                  </a:lnTo>
                  <a:lnTo>
                    <a:pt x="18541" y="14355"/>
                  </a:lnTo>
                  <a:lnTo>
                    <a:pt x="17529" y="14665"/>
                  </a:lnTo>
                  <a:lnTo>
                    <a:pt x="16941" y="15655"/>
                  </a:lnTo>
                  <a:lnTo>
                    <a:pt x="16188" y="14956"/>
                  </a:lnTo>
                  <a:lnTo>
                    <a:pt x="15600" y="13851"/>
                  </a:lnTo>
                  <a:lnTo>
                    <a:pt x="15224" y="13036"/>
                  </a:lnTo>
                  <a:lnTo>
                    <a:pt x="14400" y="13036"/>
                  </a:lnTo>
                  <a:lnTo>
                    <a:pt x="14635" y="13637"/>
                  </a:lnTo>
                  <a:lnTo>
                    <a:pt x="13647" y="13851"/>
                  </a:lnTo>
                  <a:lnTo>
                    <a:pt x="14024" y="14859"/>
                  </a:lnTo>
                  <a:lnTo>
                    <a:pt x="14635" y="15655"/>
                  </a:lnTo>
                  <a:lnTo>
                    <a:pt x="15459" y="16450"/>
                  </a:lnTo>
                  <a:lnTo>
                    <a:pt x="15600" y="17769"/>
                  </a:lnTo>
                  <a:lnTo>
                    <a:pt x="14988" y="18661"/>
                  </a:lnTo>
                  <a:lnTo>
                    <a:pt x="14635" y="19069"/>
                  </a:lnTo>
                  <a:lnTo>
                    <a:pt x="14024" y="18661"/>
                  </a:lnTo>
                  <a:lnTo>
                    <a:pt x="13059" y="17866"/>
                  </a:lnTo>
                  <a:lnTo>
                    <a:pt x="11694" y="16954"/>
                  </a:lnTo>
                  <a:lnTo>
                    <a:pt x="12424" y="18351"/>
                  </a:lnTo>
                  <a:lnTo>
                    <a:pt x="13294" y="19379"/>
                  </a:lnTo>
                  <a:lnTo>
                    <a:pt x="13294" y="19981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 65">
              <a:extLst>
                <a:ext uri="{FF2B5EF4-FFF2-40B4-BE49-F238E27FC236}">
                  <a16:creationId xmlns:a16="http://schemas.microsoft.com/office/drawing/2014/main" id="{0E74D9D5-B340-6CF0-97B4-F07593893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202" y="1092097"/>
              <a:ext cx="498142" cy="295803"/>
            </a:xfrm>
            <a:custGeom>
              <a:avLst/>
              <a:gdLst>
                <a:gd name="T0" fmla="*/ 4106 w 20000"/>
                <a:gd name="T1" fmla="*/ 19667 h 20000"/>
                <a:gd name="T2" fmla="*/ 4270 w 20000"/>
                <a:gd name="T3" fmla="*/ 18835 h 20000"/>
                <a:gd name="T4" fmla="*/ 3397 w 20000"/>
                <a:gd name="T5" fmla="*/ 18946 h 20000"/>
                <a:gd name="T6" fmla="*/ 758 w 20000"/>
                <a:gd name="T7" fmla="*/ 18086 h 20000"/>
                <a:gd name="T8" fmla="*/ 66 w 20000"/>
                <a:gd name="T9" fmla="*/ 16949 h 20000"/>
                <a:gd name="T10" fmla="*/ 1105 w 20000"/>
                <a:gd name="T11" fmla="*/ 15506 h 20000"/>
                <a:gd name="T12" fmla="*/ 2045 w 20000"/>
                <a:gd name="T13" fmla="*/ 15090 h 20000"/>
                <a:gd name="T14" fmla="*/ 2885 w 20000"/>
                <a:gd name="T15" fmla="*/ 14064 h 20000"/>
                <a:gd name="T16" fmla="*/ 3149 w 20000"/>
                <a:gd name="T17" fmla="*/ 16227 h 20000"/>
                <a:gd name="T18" fmla="*/ 4946 w 20000"/>
                <a:gd name="T19" fmla="*/ 15090 h 20000"/>
                <a:gd name="T20" fmla="*/ 3842 w 20000"/>
                <a:gd name="T21" fmla="*/ 15201 h 20000"/>
                <a:gd name="T22" fmla="*/ 5375 w 20000"/>
                <a:gd name="T23" fmla="*/ 12067 h 20000"/>
                <a:gd name="T24" fmla="*/ 6134 w 20000"/>
                <a:gd name="T25" fmla="*/ 12483 h 20000"/>
                <a:gd name="T26" fmla="*/ 6051 w 20000"/>
                <a:gd name="T27" fmla="*/ 11623 h 20000"/>
                <a:gd name="T28" fmla="*/ 5622 w 20000"/>
                <a:gd name="T29" fmla="*/ 9071 h 20000"/>
                <a:gd name="T30" fmla="*/ 6562 w 20000"/>
                <a:gd name="T31" fmla="*/ 7490 h 20000"/>
                <a:gd name="T32" fmla="*/ 7420 w 20000"/>
                <a:gd name="T33" fmla="*/ 9487 h 20000"/>
                <a:gd name="T34" fmla="*/ 8359 w 20000"/>
                <a:gd name="T35" fmla="*/ 10208 h 20000"/>
                <a:gd name="T36" fmla="*/ 7683 w 20000"/>
                <a:gd name="T37" fmla="*/ 8044 h 20000"/>
                <a:gd name="T38" fmla="*/ 9728 w 20000"/>
                <a:gd name="T39" fmla="*/ 7906 h 20000"/>
                <a:gd name="T40" fmla="*/ 10585 w 20000"/>
                <a:gd name="T41" fmla="*/ 6907 h 20000"/>
                <a:gd name="T42" fmla="*/ 10404 w 20000"/>
                <a:gd name="T43" fmla="*/ 6186 h 20000"/>
                <a:gd name="T44" fmla="*/ 7585 w 20000"/>
                <a:gd name="T45" fmla="*/ 7184 h 20000"/>
                <a:gd name="T46" fmla="*/ 7585 w 20000"/>
                <a:gd name="T47" fmla="*/ 5603 h 20000"/>
                <a:gd name="T48" fmla="*/ 7848 w 20000"/>
                <a:gd name="T49" fmla="*/ 5049 h 20000"/>
                <a:gd name="T50" fmla="*/ 5622 w 20000"/>
                <a:gd name="T51" fmla="*/ 4882 h 20000"/>
                <a:gd name="T52" fmla="*/ 5375 w 20000"/>
                <a:gd name="T53" fmla="*/ 4161 h 20000"/>
                <a:gd name="T54" fmla="*/ 5787 w 20000"/>
                <a:gd name="T55" fmla="*/ 2746 h 20000"/>
                <a:gd name="T56" fmla="*/ 7238 w 20000"/>
                <a:gd name="T57" fmla="*/ 1886 h 20000"/>
                <a:gd name="T58" fmla="*/ 8524 w 20000"/>
                <a:gd name="T59" fmla="*/ 1886 h 20000"/>
                <a:gd name="T60" fmla="*/ 9052 w 20000"/>
                <a:gd name="T61" fmla="*/ 1165 h 20000"/>
                <a:gd name="T62" fmla="*/ 10585 w 20000"/>
                <a:gd name="T63" fmla="*/ 1165 h 20000"/>
                <a:gd name="T64" fmla="*/ 11261 w 20000"/>
                <a:gd name="T65" fmla="*/ 3024 h 20000"/>
                <a:gd name="T66" fmla="*/ 12119 w 20000"/>
                <a:gd name="T67" fmla="*/ 444 h 20000"/>
                <a:gd name="T68" fmla="*/ 13916 w 20000"/>
                <a:gd name="T69" fmla="*/ 2330 h 20000"/>
                <a:gd name="T70" fmla="*/ 15268 w 20000"/>
                <a:gd name="T71" fmla="*/ 749 h 20000"/>
                <a:gd name="T72" fmla="*/ 15878 w 20000"/>
                <a:gd name="T73" fmla="*/ 860 h 20000"/>
                <a:gd name="T74" fmla="*/ 16373 w 20000"/>
                <a:gd name="T75" fmla="*/ 1581 h 20000"/>
                <a:gd name="T76" fmla="*/ 17246 w 20000"/>
                <a:gd name="T77" fmla="*/ 860 h 20000"/>
                <a:gd name="T78" fmla="*/ 18434 w 20000"/>
                <a:gd name="T79" fmla="*/ 2330 h 20000"/>
                <a:gd name="T80" fmla="*/ 18434 w 20000"/>
                <a:gd name="T81" fmla="*/ 3024 h 20000"/>
                <a:gd name="T82" fmla="*/ 19984 w 20000"/>
                <a:gd name="T83" fmla="*/ 5049 h 20000"/>
                <a:gd name="T84" fmla="*/ 18434 w 20000"/>
                <a:gd name="T85" fmla="*/ 6463 h 20000"/>
                <a:gd name="T86" fmla="*/ 15697 w 20000"/>
                <a:gd name="T87" fmla="*/ 6768 h 20000"/>
                <a:gd name="T88" fmla="*/ 17659 w 20000"/>
                <a:gd name="T89" fmla="*/ 7184 h 20000"/>
                <a:gd name="T90" fmla="*/ 15268 w 20000"/>
                <a:gd name="T91" fmla="*/ 8766 h 20000"/>
                <a:gd name="T92" fmla="*/ 13735 w 20000"/>
                <a:gd name="T93" fmla="*/ 10208 h 20000"/>
                <a:gd name="T94" fmla="*/ 11954 w 20000"/>
                <a:gd name="T95" fmla="*/ 11789 h 20000"/>
                <a:gd name="T96" fmla="*/ 9893 w 20000"/>
                <a:gd name="T97" fmla="*/ 12067 h 20000"/>
                <a:gd name="T98" fmla="*/ 8112 w 20000"/>
                <a:gd name="T99" fmla="*/ 12926 h 20000"/>
                <a:gd name="T100" fmla="*/ 9629 w 20000"/>
                <a:gd name="T101" fmla="*/ 13953 h 20000"/>
                <a:gd name="T102" fmla="*/ 8524 w 20000"/>
                <a:gd name="T103" fmla="*/ 15784 h 20000"/>
                <a:gd name="T104" fmla="*/ 6991 w 20000"/>
                <a:gd name="T105" fmla="*/ 16505 h 20000"/>
                <a:gd name="T106" fmla="*/ 5458 w 20000"/>
                <a:gd name="T107" fmla="*/ 16949 h 20000"/>
                <a:gd name="T108" fmla="*/ 4683 w 20000"/>
                <a:gd name="T109" fmla="*/ 16949 h 20000"/>
                <a:gd name="T110" fmla="*/ 6298 w 20000"/>
                <a:gd name="T111" fmla="*/ 18086 h 20000"/>
                <a:gd name="T112" fmla="*/ 5029 w 20000"/>
                <a:gd name="T113" fmla="*/ 199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5029" y="19972"/>
                  </a:moveTo>
                  <a:lnTo>
                    <a:pt x="4106" y="19667"/>
                  </a:lnTo>
                  <a:lnTo>
                    <a:pt x="4336" y="19223"/>
                  </a:lnTo>
                  <a:lnTo>
                    <a:pt x="4270" y="18835"/>
                  </a:lnTo>
                  <a:lnTo>
                    <a:pt x="3842" y="18086"/>
                  </a:lnTo>
                  <a:lnTo>
                    <a:pt x="3397" y="18946"/>
                  </a:lnTo>
                  <a:lnTo>
                    <a:pt x="1880" y="18835"/>
                  </a:lnTo>
                  <a:lnTo>
                    <a:pt x="758" y="18086"/>
                  </a:lnTo>
                  <a:lnTo>
                    <a:pt x="0" y="17365"/>
                  </a:lnTo>
                  <a:lnTo>
                    <a:pt x="66" y="16949"/>
                  </a:lnTo>
                  <a:lnTo>
                    <a:pt x="495" y="16227"/>
                  </a:lnTo>
                  <a:lnTo>
                    <a:pt x="1105" y="15506"/>
                  </a:lnTo>
                  <a:lnTo>
                    <a:pt x="2045" y="16227"/>
                  </a:lnTo>
                  <a:lnTo>
                    <a:pt x="2045" y="15090"/>
                  </a:lnTo>
                  <a:lnTo>
                    <a:pt x="2209" y="14064"/>
                  </a:lnTo>
                  <a:lnTo>
                    <a:pt x="2885" y="14064"/>
                  </a:lnTo>
                  <a:lnTo>
                    <a:pt x="2984" y="15201"/>
                  </a:lnTo>
                  <a:lnTo>
                    <a:pt x="3149" y="16227"/>
                  </a:lnTo>
                  <a:lnTo>
                    <a:pt x="3842" y="16227"/>
                  </a:lnTo>
                  <a:lnTo>
                    <a:pt x="4946" y="15090"/>
                  </a:lnTo>
                  <a:lnTo>
                    <a:pt x="4518" y="15090"/>
                  </a:lnTo>
                  <a:lnTo>
                    <a:pt x="3842" y="15201"/>
                  </a:lnTo>
                  <a:lnTo>
                    <a:pt x="4782" y="11623"/>
                  </a:lnTo>
                  <a:lnTo>
                    <a:pt x="5375" y="12067"/>
                  </a:lnTo>
                  <a:lnTo>
                    <a:pt x="5886" y="13204"/>
                  </a:lnTo>
                  <a:lnTo>
                    <a:pt x="6134" y="12483"/>
                  </a:lnTo>
                  <a:lnTo>
                    <a:pt x="6744" y="11789"/>
                  </a:lnTo>
                  <a:lnTo>
                    <a:pt x="6051" y="11623"/>
                  </a:lnTo>
                  <a:lnTo>
                    <a:pt x="5787" y="10624"/>
                  </a:lnTo>
                  <a:lnTo>
                    <a:pt x="5622" y="9071"/>
                  </a:lnTo>
                  <a:lnTo>
                    <a:pt x="5886" y="7601"/>
                  </a:lnTo>
                  <a:lnTo>
                    <a:pt x="6562" y="7490"/>
                  </a:lnTo>
                  <a:lnTo>
                    <a:pt x="7172" y="7906"/>
                  </a:lnTo>
                  <a:lnTo>
                    <a:pt x="7420" y="9487"/>
                  </a:lnTo>
                  <a:lnTo>
                    <a:pt x="7585" y="10902"/>
                  </a:lnTo>
                  <a:lnTo>
                    <a:pt x="8359" y="10208"/>
                  </a:lnTo>
                  <a:lnTo>
                    <a:pt x="7848" y="9182"/>
                  </a:lnTo>
                  <a:lnTo>
                    <a:pt x="7683" y="8044"/>
                  </a:lnTo>
                  <a:lnTo>
                    <a:pt x="8359" y="8044"/>
                  </a:lnTo>
                  <a:lnTo>
                    <a:pt x="9728" y="7906"/>
                  </a:lnTo>
                  <a:lnTo>
                    <a:pt x="11261" y="7184"/>
                  </a:lnTo>
                  <a:lnTo>
                    <a:pt x="10585" y="6907"/>
                  </a:lnTo>
                  <a:lnTo>
                    <a:pt x="11954" y="5326"/>
                  </a:lnTo>
                  <a:lnTo>
                    <a:pt x="10404" y="6186"/>
                  </a:lnTo>
                  <a:lnTo>
                    <a:pt x="9052" y="7490"/>
                  </a:lnTo>
                  <a:lnTo>
                    <a:pt x="7585" y="7184"/>
                  </a:lnTo>
                  <a:lnTo>
                    <a:pt x="6744" y="6463"/>
                  </a:lnTo>
                  <a:lnTo>
                    <a:pt x="7585" y="5603"/>
                  </a:lnTo>
                  <a:lnTo>
                    <a:pt x="9464" y="5049"/>
                  </a:lnTo>
                  <a:lnTo>
                    <a:pt x="7848" y="5049"/>
                  </a:lnTo>
                  <a:lnTo>
                    <a:pt x="6496" y="6019"/>
                  </a:lnTo>
                  <a:lnTo>
                    <a:pt x="5622" y="4882"/>
                  </a:lnTo>
                  <a:lnTo>
                    <a:pt x="8524" y="4438"/>
                  </a:lnTo>
                  <a:lnTo>
                    <a:pt x="5375" y="4161"/>
                  </a:lnTo>
                  <a:lnTo>
                    <a:pt x="7420" y="3190"/>
                  </a:lnTo>
                  <a:lnTo>
                    <a:pt x="5787" y="2746"/>
                  </a:lnTo>
                  <a:lnTo>
                    <a:pt x="5787" y="1997"/>
                  </a:lnTo>
                  <a:lnTo>
                    <a:pt x="7238" y="1886"/>
                  </a:lnTo>
                  <a:lnTo>
                    <a:pt x="8277" y="1442"/>
                  </a:lnTo>
                  <a:lnTo>
                    <a:pt x="8524" y="1886"/>
                  </a:lnTo>
                  <a:lnTo>
                    <a:pt x="9629" y="2330"/>
                  </a:lnTo>
                  <a:lnTo>
                    <a:pt x="9052" y="1165"/>
                  </a:lnTo>
                  <a:lnTo>
                    <a:pt x="9893" y="444"/>
                  </a:lnTo>
                  <a:lnTo>
                    <a:pt x="10585" y="1165"/>
                  </a:lnTo>
                  <a:lnTo>
                    <a:pt x="10404" y="2330"/>
                  </a:lnTo>
                  <a:lnTo>
                    <a:pt x="11261" y="3024"/>
                  </a:lnTo>
                  <a:lnTo>
                    <a:pt x="11179" y="1442"/>
                  </a:lnTo>
                  <a:lnTo>
                    <a:pt x="12119" y="444"/>
                  </a:lnTo>
                  <a:lnTo>
                    <a:pt x="13306" y="166"/>
                  </a:lnTo>
                  <a:lnTo>
                    <a:pt x="13916" y="2330"/>
                  </a:lnTo>
                  <a:lnTo>
                    <a:pt x="13982" y="0"/>
                  </a:lnTo>
                  <a:lnTo>
                    <a:pt x="15268" y="749"/>
                  </a:lnTo>
                  <a:lnTo>
                    <a:pt x="15449" y="2330"/>
                  </a:lnTo>
                  <a:lnTo>
                    <a:pt x="15878" y="860"/>
                  </a:lnTo>
                  <a:lnTo>
                    <a:pt x="16208" y="749"/>
                  </a:lnTo>
                  <a:lnTo>
                    <a:pt x="16373" y="1581"/>
                  </a:lnTo>
                  <a:lnTo>
                    <a:pt x="16636" y="860"/>
                  </a:lnTo>
                  <a:lnTo>
                    <a:pt x="17246" y="860"/>
                  </a:lnTo>
                  <a:lnTo>
                    <a:pt x="17246" y="1886"/>
                  </a:lnTo>
                  <a:lnTo>
                    <a:pt x="18434" y="2330"/>
                  </a:lnTo>
                  <a:lnTo>
                    <a:pt x="17082" y="3190"/>
                  </a:lnTo>
                  <a:lnTo>
                    <a:pt x="18434" y="3024"/>
                  </a:lnTo>
                  <a:lnTo>
                    <a:pt x="19472" y="3024"/>
                  </a:lnTo>
                  <a:lnTo>
                    <a:pt x="19984" y="5049"/>
                  </a:lnTo>
                  <a:lnTo>
                    <a:pt x="19472" y="5742"/>
                  </a:lnTo>
                  <a:lnTo>
                    <a:pt x="18434" y="6463"/>
                  </a:lnTo>
                  <a:lnTo>
                    <a:pt x="17246" y="6768"/>
                  </a:lnTo>
                  <a:lnTo>
                    <a:pt x="15697" y="6768"/>
                  </a:lnTo>
                  <a:lnTo>
                    <a:pt x="16208" y="7490"/>
                  </a:lnTo>
                  <a:lnTo>
                    <a:pt x="17659" y="7184"/>
                  </a:lnTo>
                  <a:lnTo>
                    <a:pt x="16142" y="8350"/>
                  </a:lnTo>
                  <a:lnTo>
                    <a:pt x="15268" y="8766"/>
                  </a:lnTo>
                  <a:lnTo>
                    <a:pt x="14427" y="9487"/>
                  </a:lnTo>
                  <a:lnTo>
                    <a:pt x="13735" y="10208"/>
                  </a:lnTo>
                  <a:lnTo>
                    <a:pt x="12976" y="11345"/>
                  </a:lnTo>
                  <a:lnTo>
                    <a:pt x="11954" y="11789"/>
                  </a:lnTo>
                  <a:lnTo>
                    <a:pt x="10849" y="12205"/>
                  </a:lnTo>
                  <a:lnTo>
                    <a:pt x="9893" y="12067"/>
                  </a:lnTo>
                  <a:lnTo>
                    <a:pt x="9052" y="11789"/>
                  </a:lnTo>
                  <a:lnTo>
                    <a:pt x="8112" y="12926"/>
                  </a:lnTo>
                  <a:lnTo>
                    <a:pt x="9052" y="12926"/>
                  </a:lnTo>
                  <a:lnTo>
                    <a:pt x="9629" y="13953"/>
                  </a:lnTo>
                  <a:lnTo>
                    <a:pt x="8953" y="15090"/>
                  </a:lnTo>
                  <a:lnTo>
                    <a:pt x="8524" y="15784"/>
                  </a:lnTo>
                  <a:lnTo>
                    <a:pt x="7238" y="15784"/>
                  </a:lnTo>
                  <a:lnTo>
                    <a:pt x="6991" y="16505"/>
                  </a:lnTo>
                  <a:lnTo>
                    <a:pt x="6496" y="16949"/>
                  </a:lnTo>
                  <a:lnTo>
                    <a:pt x="5458" y="16949"/>
                  </a:lnTo>
                  <a:lnTo>
                    <a:pt x="5029" y="15784"/>
                  </a:lnTo>
                  <a:lnTo>
                    <a:pt x="4683" y="16949"/>
                  </a:lnTo>
                  <a:lnTo>
                    <a:pt x="5622" y="18086"/>
                  </a:lnTo>
                  <a:lnTo>
                    <a:pt x="6298" y="18086"/>
                  </a:lnTo>
                  <a:lnTo>
                    <a:pt x="5622" y="19528"/>
                  </a:lnTo>
                  <a:lnTo>
                    <a:pt x="5029" y="19972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 64">
              <a:extLst>
                <a:ext uri="{FF2B5EF4-FFF2-40B4-BE49-F238E27FC236}">
                  <a16:creationId xmlns:a16="http://schemas.microsoft.com/office/drawing/2014/main" id="{DF39BEC3-1124-ACFF-9A68-9F150EFD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760" y="1372491"/>
              <a:ext cx="242396" cy="187957"/>
            </a:xfrm>
            <a:custGeom>
              <a:avLst/>
              <a:gdLst>
                <a:gd name="T0" fmla="*/ 14721 w 20000"/>
                <a:gd name="T1" fmla="*/ 19956 h 20000"/>
                <a:gd name="T2" fmla="*/ 12081 w 20000"/>
                <a:gd name="T3" fmla="*/ 18162 h 20000"/>
                <a:gd name="T4" fmla="*/ 10694 w 20000"/>
                <a:gd name="T5" fmla="*/ 17637 h 20000"/>
                <a:gd name="T6" fmla="*/ 6633 w 20000"/>
                <a:gd name="T7" fmla="*/ 18337 h 20000"/>
                <a:gd name="T8" fmla="*/ 2437 w 20000"/>
                <a:gd name="T9" fmla="*/ 17199 h 20000"/>
                <a:gd name="T10" fmla="*/ 2809 w 20000"/>
                <a:gd name="T11" fmla="*/ 15186 h 20000"/>
                <a:gd name="T12" fmla="*/ 135 w 20000"/>
                <a:gd name="T13" fmla="*/ 13348 h 20000"/>
                <a:gd name="T14" fmla="*/ 135 w 20000"/>
                <a:gd name="T15" fmla="*/ 10635 h 20000"/>
                <a:gd name="T16" fmla="*/ 4535 w 20000"/>
                <a:gd name="T17" fmla="*/ 11116 h 20000"/>
                <a:gd name="T18" fmla="*/ 7885 w 20000"/>
                <a:gd name="T19" fmla="*/ 12254 h 20000"/>
                <a:gd name="T20" fmla="*/ 5245 w 20000"/>
                <a:gd name="T21" fmla="*/ 9497 h 20000"/>
                <a:gd name="T22" fmla="*/ 1015 w 20000"/>
                <a:gd name="T23" fmla="*/ 8840 h 20000"/>
                <a:gd name="T24" fmla="*/ 1387 w 20000"/>
                <a:gd name="T25" fmla="*/ 6565 h 20000"/>
                <a:gd name="T26" fmla="*/ 5956 w 20000"/>
                <a:gd name="T27" fmla="*/ 6565 h 20000"/>
                <a:gd name="T28" fmla="*/ 2809 w 20000"/>
                <a:gd name="T29" fmla="*/ 5208 h 20000"/>
                <a:gd name="T30" fmla="*/ 2267 w 20000"/>
                <a:gd name="T31" fmla="*/ 3414 h 20000"/>
                <a:gd name="T32" fmla="*/ 4196 w 20000"/>
                <a:gd name="T33" fmla="*/ 2713 h 20000"/>
                <a:gd name="T34" fmla="*/ 4535 w 20000"/>
                <a:gd name="T35" fmla="*/ 1619 h 20000"/>
                <a:gd name="T36" fmla="*/ 6971 w 20000"/>
                <a:gd name="T37" fmla="*/ 919 h 20000"/>
                <a:gd name="T38" fmla="*/ 10694 w 20000"/>
                <a:gd name="T39" fmla="*/ 0 h 20000"/>
                <a:gd name="T40" fmla="*/ 8900 w 20000"/>
                <a:gd name="T41" fmla="*/ 2932 h 20000"/>
                <a:gd name="T42" fmla="*/ 11540 w 20000"/>
                <a:gd name="T43" fmla="*/ 2713 h 20000"/>
                <a:gd name="T44" fmla="*/ 12420 w 20000"/>
                <a:gd name="T45" fmla="*/ 4551 h 20000"/>
                <a:gd name="T46" fmla="*/ 12589 w 20000"/>
                <a:gd name="T47" fmla="*/ 5208 h 20000"/>
                <a:gd name="T48" fmla="*/ 14349 w 20000"/>
                <a:gd name="T49" fmla="*/ 4551 h 20000"/>
                <a:gd name="T50" fmla="*/ 14856 w 20000"/>
                <a:gd name="T51" fmla="*/ 3414 h 20000"/>
                <a:gd name="T52" fmla="*/ 14856 w 20000"/>
                <a:gd name="T53" fmla="*/ 6565 h 20000"/>
                <a:gd name="T54" fmla="*/ 14856 w 20000"/>
                <a:gd name="T55" fmla="*/ 8840 h 20000"/>
                <a:gd name="T56" fmla="*/ 16311 w 20000"/>
                <a:gd name="T57" fmla="*/ 6346 h 20000"/>
                <a:gd name="T58" fmla="*/ 18037 w 20000"/>
                <a:gd name="T59" fmla="*/ 2932 h 20000"/>
                <a:gd name="T60" fmla="*/ 19425 w 20000"/>
                <a:gd name="T61" fmla="*/ 4770 h 20000"/>
                <a:gd name="T62" fmla="*/ 19289 w 20000"/>
                <a:gd name="T63" fmla="*/ 7484 h 20000"/>
                <a:gd name="T64" fmla="*/ 18037 w 20000"/>
                <a:gd name="T65" fmla="*/ 10635 h 20000"/>
                <a:gd name="T66" fmla="*/ 17834 w 20000"/>
                <a:gd name="T67" fmla="*/ 12910 h 20000"/>
                <a:gd name="T68" fmla="*/ 18579 w 20000"/>
                <a:gd name="T69" fmla="*/ 14048 h 20000"/>
                <a:gd name="T70" fmla="*/ 19966 w 20000"/>
                <a:gd name="T71" fmla="*/ 16543 h 20000"/>
                <a:gd name="T72" fmla="*/ 18376 w 20000"/>
                <a:gd name="T73" fmla="*/ 17199 h 20000"/>
                <a:gd name="T74" fmla="*/ 16311 w 20000"/>
                <a:gd name="T75" fmla="*/ 17199 h 20000"/>
                <a:gd name="T76" fmla="*/ 17157 w 20000"/>
                <a:gd name="T77" fmla="*/ 18337 h 20000"/>
                <a:gd name="T78" fmla="*/ 16108 w 20000"/>
                <a:gd name="T79" fmla="*/ 1995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00" h="20000">
                  <a:moveTo>
                    <a:pt x="16108" y="19956"/>
                  </a:moveTo>
                  <a:lnTo>
                    <a:pt x="14721" y="19956"/>
                  </a:lnTo>
                  <a:lnTo>
                    <a:pt x="12927" y="19037"/>
                  </a:lnTo>
                  <a:lnTo>
                    <a:pt x="12081" y="18162"/>
                  </a:lnTo>
                  <a:lnTo>
                    <a:pt x="12081" y="16543"/>
                  </a:lnTo>
                  <a:lnTo>
                    <a:pt x="10694" y="17637"/>
                  </a:lnTo>
                  <a:lnTo>
                    <a:pt x="8900" y="18162"/>
                  </a:lnTo>
                  <a:lnTo>
                    <a:pt x="6633" y="18337"/>
                  </a:lnTo>
                  <a:lnTo>
                    <a:pt x="4196" y="17637"/>
                  </a:lnTo>
                  <a:lnTo>
                    <a:pt x="2437" y="17199"/>
                  </a:lnTo>
                  <a:lnTo>
                    <a:pt x="2437" y="16105"/>
                  </a:lnTo>
                  <a:lnTo>
                    <a:pt x="2809" y="15186"/>
                  </a:lnTo>
                  <a:lnTo>
                    <a:pt x="1557" y="14048"/>
                  </a:lnTo>
                  <a:lnTo>
                    <a:pt x="135" y="13348"/>
                  </a:lnTo>
                  <a:lnTo>
                    <a:pt x="0" y="11816"/>
                  </a:lnTo>
                  <a:lnTo>
                    <a:pt x="135" y="10635"/>
                  </a:lnTo>
                  <a:lnTo>
                    <a:pt x="2437" y="10635"/>
                  </a:lnTo>
                  <a:lnTo>
                    <a:pt x="4535" y="11116"/>
                  </a:lnTo>
                  <a:lnTo>
                    <a:pt x="5956" y="11816"/>
                  </a:lnTo>
                  <a:lnTo>
                    <a:pt x="7885" y="12254"/>
                  </a:lnTo>
                  <a:lnTo>
                    <a:pt x="7343" y="11335"/>
                  </a:lnTo>
                  <a:lnTo>
                    <a:pt x="5245" y="9497"/>
                  </a:lnTo>
                  <a:lnTo>
                    <a:pt x="3316" y="9497"/>
                  </a:lnTo>
                  <a:lnTo>
                    <a:pt x="1015" y="8840"/>
                  </a:lnTo>
                  <a:lnTo>
                    <a:pt x="880" y="7484"/>
                  </a:lnTo>
                  <a:lnTo>
                    <a:pt x="1387" y="6565"/>
                  </a:lnTo>
                  <a:lnTo>
                    <a:pt x="2978" y="6565"/>
                  </a:lnTo>
                  <a:lnTo>
                    <a:pt x="5956" y="6565"/>
                  </a:lnTo>
                  <a:lnTo>
                    <a:pt x="2267" y="5646"/>
                  </a:lnTo>
                  <a:lnTo>
                    <a:pt x="2809" y="5208"/>
                  </a:lnTo>
                  <a:lnTo>
                    <a:pt x="1557" y="4551"/>
                  </a:lnTo>
                  <a:lnTo>
                    <a:pt x="2267" y="3414"/>
                  </a:lnTo>
                  <a:lnTo>
                    <a:pt x="3316" y="2932"/>
                  </a:lnTo>
                  <a:lnTo>
                    <a:pt x="4196" y="2713"/>
                  </a:lnTo>
                  <a:lnTo>
                    <a:pt x="3858" y="1794"/>
                  </a:lnTo>
                  <a:lnTo>
                    <a:pt x="4535" y="1619"/>
                  </a:lnTo>
                  <a:lnTo>
                    <a:pt x="5584" y="1619"/>
                  </a:lnTo>
                  <a:lnTo>
                    <a:pt x="6971" y="919"/>
                  </a:lnTo>
                  <a:lnTo>
                    <a:pt x="8426" y="438"/>
                  </a:lnTo>
                  <a:lnTo>
                    <a:pt x="10694" y="0"/>
                  </a:lnTo>
                  <a:lnTo>
                    <a:pt x="10355" y="1794"/>
                  </a:lnTo>
                  <a:lnTo>
                    <a:pt x="8900" y="2932"/>
                  </a:lnTo>
                  <a:lnTo>
                    <a:pt x="10694" y="2932"/>
                  </a:lnTo>
                  <a:lnTo>
                    <a:pt x="11540" y="2713"/>
                  </a:lnTo>
                  <a:lnTo>
                    <a:pt x="12589" y="3589"/>
                  </a:lnTo>
                  <a:lnTo>
                    <a:pt x="12420" y="4551"/>
                  </a:lnTo>
                  <a:lnTo>
                    <a:pt x="11201" y="5208"/>
                  </a:lnTo>
                  <a:lnTo>
                    <a:pt x="12589" y="5208"/>
                  </a:lnTo>
                  <a:lnTo>
                    <a:pt x="13841" y="5646"/>
                  </a:lnTo>
                  <a:lnTo>
                    <a:pt x="14349" y="4551"/>
                  </a:lnTo>
                  <a:lnTo>
                    <a:pt x="14349" y="2932"/>
                  </a:lnTo>
                  <a:lnTo>
                    <a:pt x="14856" y="3414"/>
                  </a:lnTo>
                  <a:lnTo>
                    <a:pt x="15601" y="4770"/>
                  </a:lnTo>
                  <a:lnTo>
                    <a:pt x="14856" y="6565"/>
                  </a:lnTo>
                  <a:lnTo>
                    <a:pt x="14349" y="8403"/>
                  </a:lnTo>
                  <a:lnTo>
                    <a:pt x="14856" y="8840"/>
                  </a:lnTo>
                  <a:lnTo>
                    <a:pt x="15770" y="8140"/>
                  </a:lnTo>
                  <a:lnTo>
                    <a:pt x="16311" y="6346"/>
                  </a:lnTo>
                  <a:lnTo>
                    <a:pt x="16988" y="4551"/>
                  </a:lnTo>
                  <a:lnTo>
                    <a:pt x="18037" y="2932"/>
                  </a:lnTo>
                  <a:lnTo>
                    <a:pt x="18917" y="3414"/>
                  </a:lnTo>
                  <a:lnTo>
                    <a:pt x="19425" y="4770"/>
                  </a:lnTo>
                  <a:lnTo>
                    <a:pt x="19797" y="5908"/>
                  </a:lnTo>
                  <a:lnTo>
                    <a:pt x="19289" y="7484"/>
                  </a:lnTo>
                  <a:lnTo>
                    <a:pt x="18579" y="9278"/>
                  </a:lnTo>
                  <a:lnTo>
                    <a:pt x="18037" y="10635"/>
                  </a:lnTo>
                  <a:lnTo>
                    <a:pt x="17496" y="11816"/>
                  </a:lnTo>
                  <a:lnTo>
                    <a:pt x="17834" y="12910"/>
                  </a:lnTo>
                  <a:lnTo>
                    <a:pt x="18376" y="14311"/>
                  </a:lnTo>
                  <a:lnTo>
                    <a:pt x="18579" y="14048"/>
                  </a:lnTo>
                  <a:lnTo>
                    <a:pt x="19289" y="15405"/>
                  </a:lnTo>
                  <a:lnTo>
                    <a:pt x="19966" y="16543"/>
                  </a:lnTo>
                  <a:lnTo>
                    <a:pt x="19289" y="18162"/>
                  </a:lnTo>
                  <a:lnTo>
                    <a:pt x="18376" y="17199"/>
                  </a:lnTo>
                  <a:lnTo>
                    <a:pt x="17157" y="17199"/>
                  </a:lnTo>
                  <a:lnTo>
                    <a:pt x="16311" y="17199"/>
                  </a:lnTo>
                  <a:lnTo>
                    <a:pt x="15770" y="19037"/>
                  </a:lnTo>
                  <a:lnTo>
                    <a:pt x="17157" y="18337"/>
                  </a:lnTo>
                  <a:lnTo>
                    <a:pt x="17157" y="19475"/>
                  </a:lnTo>
                  <a:lnTo>
                    <a:pt x="16108" y="19956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1E64C4C3-F5C5-C203-ED6B-1F7179F4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475" y="1125990"/>
              <a:ext cx="126333" cy="157144"/>
            </a:xfrm>
            <a:custGeom>
              <a:avLst/>
              <a:gdLst>
                <a:gd name="T0" fmla="*/ 7036 w 20000"/>
                <a:gd name="T1" fmla="*/ 19948 h 20000"/>
                <a:gd name="T2" fmla="*/ 3974 w 20000"/>
                <a:gd name="T3" fmla="*/ 19687 h 20000"/>
                <a:gd name="T4" fmla="*/ 2671 w 20000"/>
                <a:gd name="T5" fmla="*/ 19112 h 20000"/>
                <a:gd name="T6" fmla="*/ 0 w 20000"/>
                <a:gd name="T7" fmla="*/ 17807 h 20000"/>
                <a:gd name="T8" fmla="*/ 0 w 20000"/>
                <a:gd name="T9" fmla="*/ 15352 h 20000"/>
                <a:gd name="T10" fmla="*/ 2671 w 20000"/>
                <a:gd name="T11" fmla="*/ 13473 h 20000"/>
                <a:gd name="T12" fmla="*/ 8404 w 20000"/>
                <a:gd name="T13" fmla="*/ 14308 h 20000"/>
                <a:gd name="T14" fmla="*/ 8078 w 20000"/>
                <a:gd name="T15" fmla="*/ 12167 h 20000"/>
                <a:gd name="T16" fmla="*/ 3062 w 20000"/>
                <a:gd name="T17" fmla="*/ 11854 h 20000"/>
                <a:gd name="T18" fmla="*/ 261 w 20000"/>
                <a:gd name="T19" fmla="*/ 11332 h 20000"/>
                <a:gd name="T20" fmla="*/ 3974 w 20000"/>
                <a:gd name="T21" fmla="*/ 9713 h 20000"/>
                <a:gd name="T22" fmla="*/ 261 w 20000"/>
                <a:gd name="T23" fmla="*/ 9713 h 20000"/>
                <a:gd name="T24" fmla="*/ 2671 w 20000"/>
                <a:gd name="T25" fmla="*/ 6475 h 20000"/>
                <a:gd name="T26" fmla="*/ 5407 w 20000"/>
                <a:gd name="T27" fmla="*/ 7781 h 20000"/>
                <a:gd name="T28" fmla="*/ 8078 w 20000"/>
                <a:gd name="T29" fmla="*/ 6475 h 20000"/>
                <a:gd name="T30" fmla="*/ 5407 w 20000"/>
                <a:gd name="T31" fmla="*/ 6475 h 20000"/>
                <a:gd name="T32" fmla="*/ 3974 w 20000"/>
                <a:gd name="T33" fmla="*/ 5117 h 20000"/>
                <a:gd name="T34" fmla="*/ 6384 w 20000"/>
                <a:gd name="T35" fmla="*/ 4021 h 20000"/>
                <a:gd name="T36" fmla="*/ 9772 w 20000"/>
                <a:gd name="T37" fmla="*/ 4804 h 20000"/>
                <a:gd name="T38" fmla="*/ 10749 w 20000"/>
                <a:gd name="T39" fmla="*/ 4021 h 20000"/>
                <a:gd name="T40" fmla="*/ 9772 w 20000"/>
                <a:gd name="T41" fmla="*/ 2977 h 20000"/>
                <a:gd name="T42" fmla="*/ 11792 w 20000"/>
                <a:gd name="T43" fmla="*/ 2141 h 20000"/>
                <a:gd name="T44" fmla="*/ 15505 w 20000"/>
                <a:gd name="T45" fmla="*/ 0 h 20000"/>
                <a:gd name="T46" fmla="*/ 17915 w 20000"/>
                <a:gd name="T47" fmla="*/ 1619 h 20000"/>
                <a:gd name="T48" fmla="*/ 16873 w 20000"/>
                <a:gd name="T49" fmla="*/ 3499 h 20000"/>
                <a:gd name="T50" fmla="*/ 16873 w 20000"/>
                <a:gd name="T51" fmla="*/ 6162 h 20000"/>
                <a:gd name="T52" fmla="*/ 17915 w 20000"/>
                <a:gd name="T53" fmla="*/ 6997 h 20000"/>
                <a:gd name="T54" fmla="*/ 17264 w 20000"/>
                <a:gd name="T55" fmla="*/ 9138 h 20000"/>
                <a:gd name="T56" fmla="*/ 18893 w 20000"/>
                <a:gd name="T57" fmla="*/ 10548 h 20000"/>
                <a:gd name="T58" fmla="*/ 16873 w 20000"/>
                <a:gd name="T59" fmla="*/ 13473 h 20000"/>
                <a:gd name="T60" fmla="*/ 18893 w 20000"/>
                <a:gd name="T61" fmla="*/ 12898 h 20000"/>
                <a:gd name="T62" fmla="*/ 19935 w 20000"/>
                <a:gd name="T63" fmla="*/ 15614 h 20000"/>
                <a:gd name="T64" fmla="*/ 18241 w 20000"/>
                <a:gd name="T65" fmla="*/ 15614 h 20000"/>
                <a:gd name="T66" fmla="*/ 15505 w 20000"/>
                <a:gd name="T67" fmla="*/ 16449 h 20000"/>
                <a:gd name="T68" fmla="*/ 12508 w 20000"/>
                <a:gd name="T69" fmla="*/ 17493 h 20000"/>
                <a:gd name="T70" fmla="*/ 13550 w 20000"/>
                <a:gd name="T71" fmla="*/ 15352 h 20000"/>
                <a:gd name="T72" fmla="*/ 11140 w 20000"/>
                <a:gd name="T73" fmla="*/ 16449 h 20000"/>
                <a:gd name="T74" fmla="*/ 10749 w 20000"/>
                <a:gd name="T75" fmla="*/ 18329 h 20000"/>
                <a:gd name="T76" fmla="*/ 9121 w 20000"/>
                <a:gd name="T77" fmla="*/ 18590 h 20000"/>
                <a:gd name="T78" fmla="*/ 7036 w 20000"/>
                <a:gd name="T79" fmla="*/ 199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00" h="20000">
                  <a:moveTo>
                    <a:pt x="7036" y="19948"/>
                  </a:moveTo>
                  <a:lnTo>
                    <a:pt x="3974" y="19687"/>
                  </a:lnTo>
                  <a:lnTo>
                    <a:pt x="2671" y="19112"/>
                  </a:lnTo>
                  <a:lnTo>
                    <a:pt x="0" y="17807"/>
                  </a:lnTo>
                  <a:lnTo>
                    <a:pt x="0" y="15352"/>
                  </a:lnTo>
                  <a:lnTo>
                    <a:pt x="2671" y="13473"/>
                  </a:lnTo>
                  <a:lnTo>
                    <a:pt x="8404" y="14308"/>
                  </a:lnTo>
                  <a:lnTo>
                    <a:pt x="8078" y="12167"/>
                  </a:lnTo>
                  <a:lnTo>
                    <a:pt x="3062" y="11854"/>
                  </a:lnTo>
                  <a:lnTo>
                    <a:pt x="261" y="11332"/>
                  </a:lnTo>
                  <a:lnTo>
                    <a:pt x="3974" y="9713"/>
                  </a:lnTo>
                  <a:lnTo>
                    <a:pt x="261" y="9713"/>
                  </a:lnTo>
                  <a:lnTo>
                    <a:pt x="2671" y="6475"/>
                  </a:lnTo>
                  <a:lnTo>
                    <a:pt x="5407" y="7781"/>
                  </a:lnTo>
                  <a:lnTo>
                    <a:pt x="8078" y="6475"/>
                  </a:lnTo>
                  <a:lnTo>
                    <a:pt x="5407" y="6475"/>
                  </a:lnTo>
                  <a:lnTo>
                    <a:pt x="3974" y="5117"/>
                  </a:lnTo>
                  <a:lnTo>
                    <a:pt x="6384" y="4021"/>
                  </a:lnTo>
                  <a:lnTo>
                    <a:pt x="9772" y="4804"/>
                  </a:lnTo>
                  <a:lnTo>
                    <a:pt x="10749" y="4021"/>
                  </a:lnTo>
                  <a:lnTo>
                    <a:pt x="9772" y="2977"/>
                  </a:lnTo>
                  <a:lnTo>
                    <a:pt x="11792" y="2141"/>
                  </a:lnTo>
                  <a:lnTo>
                    <a:pt x="15505" y="0"/>
                  </a:lnTo>
                  <a:lnTo>
                    <a:pt x="17915" y="1619"/>
                  </a:lnTo>
                  <a:lnTo>
                    <a:pt x="16873" y="3499"/>
                  </a:lnTo>
                  <a:lnTo>
                    <a:pt x="16873" y="6162"/>
                  </a:lnTo>
                  <a:lnTo>
                    <a:pt x="17915" y="6997"/>
                  </a:lnTo>
                  <a:lnTo>
                    <a:pt x="17264" y="9138"/>
                  </a:lnTo>
                  <a:lnTo>
                    <a:pt x="18893" y="10548"/>
                  </a:lnTo>
                  <a:lnTo>
                    <a:pt x="16873" y="13473"/>
                  </a:lnTo>
                  <a:lnTo>
                    <a:pt x="18893" y="12898"/>
                  </a:lnTo>
                  <a:lnTo>
                    <a:pt x="19935" y="15614"/>
                  </a:lnTo>
                  <a:lnTo>
                    <a:pt x="18241" y="15614"/>
                  </a:lnTo>
                  <a:lnTo>
                    <a:pt x="15505" y="16449"/>
                  </a:lnTo>
                  <a:lnTo>
                    <a:pt x="12508" y="17493"/>
                  </a:lnTo>
                  <a:lnTo>
                    <a:pt x="13550" y="15352"/>
                  </a:lnTo>
                  <a:lnTo>
                    <a:pt x="11140" y="16449"/>
                  </a:lnTo>
                  <a:lnTo>
                    <a:pt x="10749" y="18329"/>
                  </a:lnTo>
                  <a:lnTo>
                    <a:pt x="9121" y="18590"/>
                  </a:lnTo>
                  <a:lnTo>
                    <a:pt x="7036" y="19948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B7214203-5856-0BB1-577C-1C07828F7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136" y="1298543"/>
              <a:ext cx="187960" cy="119142"/>
            </a:xfrm>
            <a:custGeom>
              <a:avLst/>
              <a:gdLst>
                <a:gd name="T0" fmla="*/ 2495 w 20000"/>
                <a:gd name="T1" fmla="*/ 19931 h 20000"/>
                <a:gd name="T2" fmla="*/ 1357 w 20000"/>
                <a:gd name="T3" fmla="*/ 19931 h 20000"/>
                <a:gd name="T4" fmla="*/ 1794 w 20000"/>
                <a:gd name="T5" fmla="*/ 17801 h 20000"/>
                <a:gd name="T6" fmla="*/ 1794 w 20000"/>
                <a:gd name="T7" fmla="*/ 16014 h 20000"/>
                <a:gd name="T8" fmla="*/ 875 w 20000"/>
                <a:gd name="T9" fmla="*/ 14914 h 20000"/>
                <a:gd name="T10" fmla="*/ 0 w 20000"/>
                <a:gd name="T11" fmla="*/ 13127 h 20000"/>
                <a:gd name="T12" fmla="*/ 2057 w 20000"/>
                <a:gd name="T13" fmla="*/ 11340 h 20000"/>
                <a:gd name="T14" fmla="*/ 3151 w 20000"/>
                <a:gd name="T15" fmla="*/ 9210 h 20000"/>
                <a:gd name="T16" fmla="*/ 4726 w 20000"/>
                <a:gd name="T17" fmla="*/ 9210 h 20000"/>
                <a:gd name="T18" fmla="*/ 4989 w 20000"/>
                <a:gd name="T19" fmla="*/ 8522 h 20000"/>
                <a:gd name="T20" fmla="*/ 4726 w 20000"/>
                <a:gd name="T21" fmla="*/ 7423 h 20000"/>
                <a:gd name="T22" fmla="*/ 4989 w 20000"/>
                <a:gd name="T23" fmla="*/ 7423 h 20000"/>
                <a:gd name="T24" fmla="*/ 5427 w 20000"/>
                <a:gd name="T25" fmla="*/ 7423 h 20000"/>
                <a:gd name="T26" fmla="*/ 8403 w 20000"/>
                <a:gd name="T27" fmla="*/ 4605 h 20000"/>
                <a:gd name="T28" fmla="*/ 7921 w 20000"/>
                <a:gd name="T29" fmla="*/ 3162 h 20000"/>
                <a:gd name="T30" fmla="*/ 9059 w 20000"/>
                <a:gd name="T31" fmla="*/ 0 h 20000"/>
                <a:gd name="T32" fmla="*/ 11554 w 20000"/>
                <a:gd name="T33" fmla="*/ 275 h 20000"/>
                <a:gd name="T34" fmla="*/ 11991 w 20000"/>
                <a:gd name="T35" fmla="*/ 1100 h 20000"/>
                <a:gd name="T36" fmla="*/ 14923 w 20000"/>
                <a:gd name="T37" fmla="*/ 1787 h 20000"/>
                <a:gd name="T38" fmla="*/ 14923 w 20000"/>
                <a:gd name="T39" fmla="*/ 2818 h 20000"/>
                <a:gd name="T40" fmla="*/ 15624 w 20000"/>
                <a:gd name="T41" fmla="*/ 3918 h 20000"/>
                <a:gd name="T42" fmla="*/ 14486 w 20000"/>
                <a:gd name="T43" fmla="*/ 4948 h 20000"/>
                <a:gd name="T44" fmla="*/ 16105 w 20000"/>
                <a:gd name="T45" fmla="*/ 4605 h 20000"/>
                <a:gd name="T46" fmla="*/ 16280 w 20000"/>
                <a:gd name="T47" fmla="*/ 4605 h 20000"/>
                <a:gd name="T48" fmla="*/ 16105 w 20000"/>
                <a:gd name="T49" fmla="*/ 6392 h 20000"/>
                <a:gd name="T50" fmla="*/ 17199 w 20000"/>
                <a:gd name="T51" fmla="*/ 4948 h 20000"/>
                <a:gd name="T52" fmla="*/ 17199 w 20000"/>
                <a:gd name="T53" fmla="*/ 4605 h 20000"/>
                <a:gd name="T54" fmla="*/ 18600 w 20000"/>
                <a:gd name="T55" fmla="*/ 4948 h 20000"/>
                <a:gd name="T56" fmla="*/ 19256 w 20000"/>
                <a:gd name="T57" fmla="*/ 5704 h 20000"/>
                <a:gd name="T58" fmla="*/ 19256 w 20000"/>
                <a:gd name="T59" fmla="*/ 9210 h 20000"/>
                <a:gd name="T60" fmla="*/ 19956 w 20000"/>
                <a:gd name="T61" fmla="*/ 11340 h 20000"/>
                <a:gd name="T62" fmla="*/ 18118 w 20000"/>
                <a:gd name="T63" fmla="*/ 12096 h 20000"/>
                <a:gd name="T64" fmla="*/ 16105 w 20000"/>
                <a:gd name="T65" fmla="*/ 12440 h 20000"/>
                <a:gd name="T66" fmla="*/ 13348 w 20000"/>
                <a:gd name="T67" fmla="*/ 13127 h 20000"/>
                <a:gd name="T68" fmla="*/ 11991 w 20000"/>
                <a:gd name="T69" fmla="*/ 13883 h 20000"/>
                <a:gd name="T70" fmla="*/ 10460 w 20000"/>
                <a:gd name="T71" fmla="*/ 15258 h 20000"/>
                <a:gd name="T72" fmla="*/ 9059 w 20000"/>
                <a:gd name="T73" fmla="*/ 15258 h 20000"/>
                <a:gd name="T74" fmla="*/ 8578 w 20000"/>
                <a:gd name="T75" fmla="*/ 14914 h 20000"/>
                <a:gd name="T76" fmla="*/ 7221 w 20000"/>
                <a:gd name="T77" fmla="*/ 17045 h 20000"/>
                <a:gd name="T78" fmla="*/ 6083 w 20000"/>
                <a:gd name="T79" fmla="*/ 19519 h 20000"/>
                <a:gd name="T80" fmla="*/ 4726 w 20000"/>
                <a:gd name="T81" fmla="*/ 18832 h 20000"/>
                <a:gd name="T82" fmla="*/ 2495 w 20000"/>
                <a:gd name="T83" fmla="*/ 1993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00" h="20000">
                  <a:moveTo>
                    <a:pt x="2495" y="19931"/>
                  </a:moveTo>
                  <a:lnTo>
                    <a:pt x="1357" y="19931"/>
                  </a:lnTo>
                  <a:lnTo>
                    <a:pt x="1794" y="17801"/>
                  </a:lnTo>
                  <a:lnTo>
                    <a:pt x="1794" y="16014"/>
                  </a:lnTo>
                  <a:lnTo>
                    <a:pt x="875" y="14914"/>
                  </a:lnTo>
                  <a:lnTo>
                    <a:pt x="0" y="13127"/>
                  </a:lnTo>
                  <a:lnTo>
                    <a:pt x="2057" y="11340"/>
                  </a:lnTo>
                  <a:lnTo>
                    <a:pt x="3151" y="9210"/>
                  </a:lnTo>
                  <a:lnTo>
                    <a:pt x="4726" y="9210"/>
                  </a:lnTo>
                  <a:lnTo>
                    <a:pt x="4989" y="8522"/>
                  </a:lnTo>
                  <a:lnTo>
                    <a:pt x="4726" y="7423"/>
                  </a:lnTo>
                  <a:lnTo>
                    <a:pt x="4989" y="7423"/>
                  </a:lnTo>
                  <a:lnTo>
                    <a:pt x="5427" y="7423"/>
                  </a:lnTo>
                  <a:lnTo>
                    <a:pt x="8403" y="4605"/>
                  </a:lnTo>
                  <a:lnTo>
                    <a:pt x="7921" y="3162"/>
                  </a:lnTo>
                  <a:lnTo>
                    <a:pt x="9059" y="0"/>
                  </a:lnTo>
                  <a:lnTo>
                    <a:pt x="11554" y="275"/>
                  </a:lnTo>
                  <a:lnTo>
                    <a:pt x="11991" y="1100"/>
                  </a:lnTo>
                  <a:lnTo>
                    <a:pt x="14923" y="1787"/>
                  </a:lnTo>
                  <a:lnTo>
                    <a:pt x="14923" y="2818"/>
                  </a:lnTo>
                  <a:lnTo>
                    <a:pt x="15624" y="3918"/>
                  </a:lnTo>
                  <a:lnTo>
                    <a:pt x="14486" y="4948"/>
                  </a:lnTo>
                  <a:lnTo>
                    <a:pt x="16105" y="4605"/>
                  </a:lnTo>
                  <a:lnTo>
                    <a:pt x="16280" y="4605"/>
                  </a:lnTo>
                  <a:lnTo>
                    <a:pt x="16105" y="6392"/>
                  </a:lnTo>
                  <a:lnTo>
                    <a:pt x="17199" y="4948"/>
                  </a:lnTo>
                  <a:lnTo>
                    <a:pt x="17199" y="4605"/>
                  </a:lnTo>
                  <a:lnTo>
                    <a:pt x="18600" y="4948"/>
                  </a:lnTo>
                  <a:lnTo>
                    <a:pt x="19256" y="5704"/>
                  </a:lnTo>
                  <a:lnTo>
                    <a:pt x="19256" y="9210"/>
                  </a:lnTo>
                  <a:lnTo>
                    <a:pt x="19956" y="11340"/>
                  </a:lnTo>
                  <a:lnTo>
                    <a:pt x="18118" y="12096"/>
                  </a:lnTo>
                  <a:lnTo>
                    <a:pt x="16105" y="12440"/>
                  </a:lnTo>
                  <a:lnTo>
                    <a:pt x="13348" y="13127"/>
                  </a:lnTo>
                  <a:lnTo>
                    <a:pt x="11991" y="13883"/>
                  </a:lnTo>
                  <a:lnTo>
                    <a:pt x="10460" y="15258"/>
                  </a:lnTo>
                  <a:lnTo>
                    <a:pt x="9059" y="15258"/>
                  </a:lnTo>
                  <a:lnTo>
                    <a:pt x="8578" y="14914"/>
                  </a:lnTo>
                  <a:lnTo>
                    <a:pt x="7221" y="17045"/>
                  </a:lnTo>
                  <a:lnTo>
                    <a:pt x="6083" y="19519"/>
                  </a:lnTo>
                  <a:lnTo>
                    <a:pt x="4726" y="18832"/>
                  </a:lnTo>
                  <a:lnTo>
                    <a:pt x="2495" y="19931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9109B083-624B-EFF4-AB24-7E5421B1F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872" y="1310867"/>
              <a:ext cx="190014" cy="127360"/>
            </a:xfrm>
            <a:custGeom>
              <a:avLst/>
              <a:gdLst>
                <a:gd name="T0" fmla="*/ 16760 w 20000"/>
                <a:gd name="T1" fmla="*/ 19936 h 20000"/>
                <a:gd name="T2" fmla="*/ 14125 w 20000"/>
                <a:gd name="T3" fmla="*/ 19936 h 20000"/>
                <a:gd name="T4" fmla="*/ 12095 w 20000"/>
                <a:gd name="T5" fmla="*/ 18907 h 20000"/>
                <a:gd name="T6" fmla="*/ 9201 w 20000"/>
                <a:gd name="T7" fmla="*/ 18264 h 20000"/>
                <a:gd name="T8" fmla="*/ 5832 w 20000"/>
                <a:gd name="T9" fmla="*/ 17299 h 20000"/>
                <a:gd name="T10" fmla="*/ 2894 w 20000"/>
                <a:gd name="T11" fmla="*/ 16270 h 20000"/>
                <a:gd name="T12" fmla="*/ 1123 w 20000"/>
                <a:gd name="T13" fmla="*/ 13891 h 20000"/>
                <a:gd name="T14" fmla="*/ 1771 w 20000"/>
                <a:gd name="T15" fmla="*/ 11961 h 20000"/>
                <a:gd name="T16" fmla="*/ 2678 w 20000"/>
                <a:gd name="T17" fmla="*/ 9582 h 20000"/>
                <a:gd name="T18" fmla="*/ 2894 w 20000"/>
                <a:gd name="T19" fmla="*/ 6945 h 20000"/>
                <a:gd name="T20" fmla="*/ 2678 w 20000"/>
                <a:gd name="T21" fmla="*/ 5273 h 20000"/>
                <a:gd name="T22" fmla="*/ 691 w 20000"/>
                <a:gd name="T23" fmla="*/ 4309 h 20000"/>
                <a:gd name="T24" fmla="*/ 0 w 20000"/>
                <a:gd name="T25" fmla="*/ 2315 h 20000"/>
                <a:gd name="T26" fmla="*/ 432 w 20000"/>
                <a:gd name="T27" fmla="*/ 0 h 20000"/>
                <a:gd name="T28" fmla="*/ 2203 w 20000"/>
                <a:gd name="T29" fmla="*/ 0 h 20000"/>
                <a:gd name="T30" fmla="*/ 4492 w 20000"/>
                <a:gd name="T31" fmla="*/ 2315 h 20000"/>
                <a:gd name="T32" fmla="*/ 5400 w 20000"/>
                <a:gd name="T33" fmla="*/ 3280 h 20000"/>
                <a:gd name="T34" fmla="*/ 7387 w 20000"/>
                <a:gd name="T35" fmla="*/ 5273 h 20000"/>
                <a:gd name="T36" fmla="*/ 8035 w 20000"/>
                <a:gd name="T37" fmla="*/ 7588 h 20000"/>
                <a:gd name="T38" fmla="*/ 6955 w 20000"/>
                <a:gd name="T39" fmla="*/ 7588 h 20000"/>
                <a:gd name="T40" fmla="*/ 6523 w 20000"/>
                <a:gd name="T41" fmla="*/ 8617 h 20000"/>
                <a:gd name="T42" fmla="*/ 6523 w 20000"/>
                <a:gd name="T43" fmla="*/ 9582 h 20000"/>
                <a:gd name="T44" fmla="*/ 7387 w 20000"/>
                <a:gd name="T45" fmla="*/ 11961 h 20000"/>
                <a:gd name="T46" fmla="*/ 9201 w 20000"/>
                <a:gd name="T47" fmla="*/ 12283 h 20000"/>
                <a:gd name="T48" fmla="*/ 10972 w 20000"/>
                <a:gd name="T49" fmla="*/ 13633 h 20000"/>
                <a:gd name="T50" fmla="*/ 13866 w 20000"/>
                <a:gd name="T51" fmla="*/ 13633 h 20000"/>
                <a:gd name="T52" fmla="*/ 15896 w 20000"/>
                <a:gd name="T53" fmla="*/ 12990 h 20000"/>
                <a:gd name="T54" fmla="*/ 18618 w 20000"/>
                <a:gd name="T55" fmla="*/ 13891 h 20000"/>
                <a:gd name="T56" fmla="*/ 19957 w 20000"/>
                <a:gd name="T57" fmla="*/ 15627 h 20000"/>
                <a:gd name="T58" fmla="*/ 19957 w 20000"/>
                <a:gd name="T59" fmla="*/ 16656 h 20000"/>
                <a:gd name="T60" fmla="*/ 18618 w 20000"/>
                <a:gd name="T61" fmla="*/ 17942 h 20000"/>
                <a:gd name="T62" fmla="*/ 17667 w 20000"/>
                <a:gd name="T63" fmla="*/ 19293 h 20000"/>
                <a:gd name="T64" fmla="*/ 16760 w 20000"/>
                <a:gd name="T65" fmla="*/ 1993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6760" y="19936"/>
                  </a:moveTo>
                  <a:lnTo>
                    <a:pt x="14125" y="19936"/>
                  </a:lnTo>
                  <a:lnTo>
                    <a:pt x="12095" y="18907"/>
                  </a:lnTo>
                  <a:lnTo>
                    <a:pt x="9201" y="18264"/>
                  </a:lnTo>
                  <a:lnTo>
                    <a:pt x="5832" y="17299"/>
                  </a:lnTo>
                  <a:lnTo>
                    <a:pt x="2894" y="16270"/>
                  </a:lnTo>
                  <a:lnTo>
                    <a:pt x="1123" y="13891"/>
                  </a:lnTo>
                  <a:lnTo>
                    <a:pt x="1771" y="11961"/>
                  </a:lnTo>
                  <a:lnTo>
                    <a:pt x="2678" y="9582"/>
                  </a:lnTo>
                  <a:lnTo>
                    <a:pt x="2894" y="6945"/>
                  </a:lnTo>
                  <a:lnTo>
                    <a:pt x="2678" y="5273"/>
                  </a:lnTo>
                  <a:lnTo>
                    <a:pt x="691" y="4309"/>
                  </a:lnTo>
                  <a:lnTo>
                    <a:pt x="0" y="2315"/>
                  </a:lnTo>
                  <a:lnTo>
                    <a:pt x="432" y="0"/>
                  </a:lnTo>
                  <a:lnTo>
                    <a:pt x="2203" y="0"/>
                  </a:lnTo>
                  <a:lnTo>
                    <a:pt x="4492" y="2315"/>
                  </a:lnTo>
                  <a:lnTo>
                    <a:pt x="5400" y="3280"/>
                  </a:lnTo>
                  <a:lnTo>
                    <a:pt x="7387" y="5273"/>
                  </a:lnTo>
                  <a:lnTo>
                    <a:pt x="8035" y="7588"/>
                  </a:lnTo>
                  <a:lnTo>
                    <a:pt x="6955" y="7588"/>
                  </a:lnTo>
                  <a:lnTo>
                    <a:pt x="6523" y="8617"/>
                  </a:lnTo>
                  <a:lnTo>
                    <a:pt x="6523" y="9582"/>
                  </a:lnTo>
                  <a:lnTo>
                    <a:pt x="7387" y="11961"/>
                  </a:lnTo>
                  <a:lnTo>
                    <a:pt x="9201" y="12283"/>
                  </a:lnTo>
                  <a:lnTo>
                    <a:pt x="10972" y="13633"/>
                  </a:lnTo>
                  <a:lnTo>
                    <a:pt x="13866" y="13633"/>
                  </a:lnTo>
                  <a:lnTo>
                    <a:pt x="15896" y="12990"/>
                  </a:lnTo>
                  <a:lnTo>
                    <a:pt x="18618" y="13891"/>
                  </a:lnTo>
                  <a:lnTo>
                    <a:pt x="19957" y="15627"/>
                  </a:lnTo>
                  <a:lnTo>
                    <a:pt x="19957" y="16656"/>
                  </a:lnTo>
                  <a:lnTo>
                    <a:pt x="18618" y="17942"/>
                  </a:lnTo>
                  <a:lnTo>
                    <a:pt x="17667" y="19293"/>
                  </a:lnTo>
                  <a:lnTo>
                    <a:pt x="16760" y="19936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7885F49F-2570-2CC2-1D56-DDD6AB0E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742" y="1255404"/>
              <a:ext cx="168444" cy="94493"/>
            </a:xfrm>
            <a:custGeom>
              <a:avLst/>
              <a:gdLst>
                <a:gd name="T0" fmla="*/ 16195 w 20000"/>
                <a:gd name="T1" fmla="*/ 19913 h 20000"/>
                <a:gd name="T2" fmla="*/ 12098 w 20000"/>
                <a:gd name="T3" fmla="*/ 18515 h 20000"/>
                <a:gd name="T4" fmla="*/ 12683 w 20000"/>
                <a:gd name="T5" fmla="*/ 17205 h 20000"/>
                <a:gd name="T6" fmla="*/ 3512 w 20000"/>
                <a:gd name="T7" fmla="*/ 19039 h 20000"/>
                <a:gd name="T8" fmla="*/ 2537 w 20000"/>
                <a:gd name="T9" fmla="*/ 16332 h 20000"/>
                <a:gd name="T10" fmla="*/ 4829 w 20000"/>
                <a:gd name="T11" fmla="*/ 15371 h 20000"/>
                <a:gd name="T12" fmla="*/ 8098 w 20000"/>
                <a:gd name="T13" fmla="*/ 15371 h 20000"/>
                <a:gd name="T14" fmla="*/ 9902 w 20000"/>
                <a:gd name="T15" fmla="*/ 13100 h 20000"/>
                <a:gd name="T16" fmla="*/ 5317 w 20000"/>
                <a:gd name="T17" fmla="*/ 12664 h 20000"/>
                <a:gd name="T18" fmla="*/ 6829 w 20000"/>
                <a:gd name="T19" fmla="*/ 10480 h 20000"/>
                <a:gd name="T20" fmla="*/ 6585 w 20000"/>
                <a:gd name="T21" fmla="*/ 9432 h 20000"/>
                <a:gd name="T22" fmla="*/ 3317 w 20000"/>
                <a:gd name="T23" fmla="*/ 12664 h 20000"/>
                <a:gd name="T24" fmla="*/ 1317 w 20000"/>
                <a:gd name="T25" fmla="*/ 11790 h 20000"/>
                <a:gd name="T26" fmla="*/ 0 w 20000"/>
                <a:gd name="T27" fmla="*/ 8122 h 20000"/>
                <a:gd name="T28" fmla="*/ 2780 w 20000"/>
                <a:gd name="T29" fmla="*/ 5852 h 20000"/>
                <a:gd name="T30" fmla="*/ 4585 w 20000"/>
                <a:gd name="T31" fmla="*/ 3144 h 20000"/>
                <a:gd name="T32" fmla="*/ 6829 w 20000"/>
                <a:gd name="T33" fmla="*/ 873 h 20000"/>
                <a:gd name="T34" fmla="*/ 9366 w 20000"/>
                <a:gd name="T35" fmla="*/ 0 h 20000"/>
                <a:gd name="T36" fmla="*/ 9366 w 20000"/>
                <a:gd name="T37" fmla="*/ 3581 h 20000"/>
                <a:gd name="T38" fmla="*/ 10634 w 20000"/>
                <a:gd name="T39" fmla="*/ 3581 h 20000"/>
                <a:gd name="T40" fmla="*/ 11366 w 20000"/>
                <a:gd name="T41" fmla="*/ 5502 h 20000"/>
                <a:gd name="T42" fmla="*/ 10878 w 20000"/>
                <a:gd name="T43" fmla="*/ 8122 h 20000"/>
                <a:gd name="T44" fmla="*/ 10634 w 20000"/>
                <a:gd name="T45" fmla="*/ 11354 h 20000"/>
                <a:gd name="T46" fmla="*/ 11902 w 20000"/>
                <a:gd name="T47" fmla="*/ 11790 h 20000"/>
                <a:gd name="T48" fmla="*/ 13415 w 20000"/>
                <a:gd name="T49" fmla="*/ 13100 h 20000"/>
                <a:gd name="T50" fmla="*/ 14683 w 20000"/>
                <a:gd name="T51" fmla="*/ 11354 h 20000"/>
                <a:gd name="T52" fmla="*/ 15415 w 20000"/>
                <a:gd name="T53" fmla="*/ 8122 h 20000"/>
                <a:gd name="T54" fmla="*/ 16683 w 20000"/>
                <a:gd name="T55" fmla="*/ 4454 h 20000"/>
                <a:gd name="T56" fmla="*/ 19171 w 20000"/>
                <a:gd name="T57" fmla="*/ 2271 h 20000"/>
                <a:gd name="T58" fmla="*/ 18488 w 20000"/>
                <a:gd name="T59" fmla="*/ 5852 h 20000"/>
                <a:gd name="T60" fmla="*/ 17463 w 20000"/>
                <a:gd name="T61" fmla="*/ 10480 h 20000"/>
                <a:gd name="T62" fmla="*/ 17951 w 20000"/>
                <a:gd name="T63" fmla="*/ 12664 h 20000"/>
                <a:gd name="T64" fmla="*/ 19463 w 20000"/>
                <a:gd name="T65" fmla="*/ 11354 h 20000"/>
                <a:gd name="T66" fmla="*/ 19951 w 20000"/>
                <a:gd name="T67" fmla="*/ 13100 h 20000"/>
                <a:gd name="T68" fmla="*/ 18488 w 20000"/>
                <a:gd name="T69" fmla="*/ 17642 h 20000"/>
                <a:gd name="T70" fmla="*/ 16195 w 20000"/>
                <a:gd name="T71" fmla="*/ 199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16195" y="19913"/>
                  </a:moveTo>
                  <a:lnTo>
                    <a:pt x="12098" y="18515"/>
                  </a:lnTo>
                  <a:lnTo>
                    <a:pt x="12683" y="17205"/>
                  </a:lnTo>
                  <a:lnTo>
                    <a:pt x="3512" y="19039"/>
                  </a:lnTo>
                  <a:lnTo>
                    <a:pt x="2537" y="16332"/>
                  </a:lnTo>
                  <a:lnTo>
                    <a:pt x="4829" y="15371"/>
                  </a:lnTo>
                  <a:lnTo>
                    <a:pt x="8098" y="15371"/>
                  </a:lnTo>
                  <a:lnTo>
                    <a:pt x="9902" y="13100"/>
                  </a:lnTo>
                  <a:lnTo>
                    <a:pt x="5317" y="12664"/>
                  </a:lnTo>
                  <a:lnTo>
                    <a:pt x="6829" y="10480"/>
                  </a:lnTo>
                  <a:lnTo>
                    <a:pt x="6585" y="9432"/>
                  </a:lnTo>
                  <a:lnTo>
                    <a:pt x="3317" y="12664"/>
                  </a:lnTo>
                  <a:lnTo>
                    <a:pt x="1317" y="11790"/>
                  </a:lnTo>
                  <a:lnTo>
                    <a:pt x="0" y="8122"/>
                  </a:lnTo>
                  <a:lnTo>
                    <a:pt x="2780" y="5852"/>
                  </a:lnTo>
                  <a:lnTo>
                    <a:pt x="4585" y="3144"/>
                  </a:lnTo>
                  <a:lnTo>
                    <a:pt x="6829" y="873"/>
                  </a:lnTo>
                  <a:lnTo>
                    <a:pt x="9366" y="0"/>
                  </a:lnTo>
                  <a:lnTo>
                    <a:pt x="9366" y="3581"/>
                  </a:lnTo>
                  <a:lnTo>
                    <a:pt x="10634" y="3581"/>
                  </a:lnTo>
                  <a:lnTo>
                    <a:pt x="11366" y="5502"/>
                  </a:lnTo>
                  <a:lnTo>
                    <a:pt x="10878" y="8122"/>
                  </a:lnTo>
                  <a:lnTo>
                    <a:pt x="10634" y="11354"/>
                  </a:lnTo>
                  <a:lnTo>
                    <a:pt x="11902" y="11790"/>
                  </a:lnTo>
                  <a:lnTo>
                    <a:pt x="13415" y="13100"/>
                  </a:lnTo>
                  <a:lnTo>
                    <a:pt x="14683" y="11354"/>
                  </a:lnTo>
                  <a:lnTo>
                    <a:pt x="15415" y="8122"/>
                  </a:lnTo>
                  <a:lnTo>
                    <a:pt x="16683" y="4454"/>
                  </a:lnTo>
                  <a:lnTo>
                    <a:pt x="19171" y="2271"/>
                  </a:lnTo>
                  <a:lnTo>
                    <a:pt x="18488" y="5852"/>
                  </a:lnTo>
                  <a:lnTo>
                    <a:pt x="17463" y="10480"/>
                  </a:lnTo>
                  <a:lnTo>
                    <a:pt x="17951" y="12664"/>
                  </a:lnTo>
                  <a:lnTo>
                    <a:pt x="19463" y="11354"/>
                  </a:lnTo>
                  <a:lnTo>
                    <a:pt x="19951" y="13100"/>
                  </a:lnTo>
                  <a:lnTo>
                    <a:pt x="18488" y="17642"/>
                  </a:lnTo>
                  <a:lnTo>
                    <a:pt x="16195" y="19913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 58">
              <a:extLst>
                <a:ext uri="{FF2B5EF4-FFF2-40B4-BE49-F238E27FC236}">
                  <a16:creationId xmlns:a16="http://schemas.microsoft.com/office/drawing/2014/main" id="{F62BCB72-25B0-CFBF-8892-9C88E20E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105" y="1411522"/>
              <a:ext cx="98602" cy="94493"/>
            </a:xfrm>
            <a:custGeom>
              <a:avLst/>
              <a:gdLst>
                <a:gd name="T0" fmla="*/ 3917 w 20000"/>
                <a:gd name="T1" fmla="*/ 19913 h 20000"/>
                <a:gd name="T2" fmla="*/ 2583 w 20000"/>
                <a:gd name="T3" fmla="*/ 19039 h 20000"/>
                <a:gd name="T4" fmla="*/ 3417 w 20000"/>
                <a:gd name="T5" fmla="*/ 16332 h 20000"/>
                <a:gd name="T6" fmla="*/ 2583 w 20000"/>
                <a:gd name="T7" fmla="*/ 13100 h 20000"/>
                <a:gd name="T8" fmla="*/ 1750 w 20000"/>
                <a:gd name="T9" fmla="*/ 10830 h 20000"/>
                <a:gd name="T10" fmla="*/ 0 w 20000"/>
                <a:gd name="T11" fmla="*/ 8559 h 20000"/>
                <a:gd name="T12" fmla="*/ 0 w 20000"/>
                <a:gd name="T13" fmla="*/ 4978 h 20000"/>
                <a:gd name="T14" fmla="*/ 2583 w 20000"/>
                <a:gd name="T15" fmla="*/ 3581 h 20000"/>
                <a:gd name="T16" fmla="*/ 2583 w 20000"/>
                <a:gd name="T17" fmla="*/ 7249 h 20000"/>
                <a:gd name="T18" fmla="*/ 3917 w 20000"/>
                <a:gd name="T19" fmla="*/ 8559 h 20000"/>
                <a:gd name="T20" fmla="*/ 6083 w 20000"/>
                <a:gd name="T21" fmla="*/ 6725 h 20000"/>
                <a:gd name="T22" fmla="*/ 7333 w 20000"/>
                <a:gd name="T23" fmla="*/ 4454 h 20000"/>
                <a:gd name="T24" fmla="*/ 9500 w 20000"/>
                <a:gd name="T25" fmla="*/ 4454 h 20000"/>
                <a:gd name="T26" fmla="*/ 9500 w 20000"/>
                <a:gd name="T27" fmla="*/ 3144 h 20000"/>
                <a:gd name="T28" fmla="*/ 7333 w 20000"/>
                <a:gd name="T29" fmla="*/ 1397 h 20000"/>
                <a:gd name="T30" fmla="*/ 9500 w 20000"/>
                <a:gd name="T31" fmla="*/ 0 h 20000"/>
                <a:gd name="T32" fmla="*/ 11750 w 20000"/>
                <a:gd name="T33" fmla="*/ 0 h 20000"/>
                <a:gd name="T34" fmla="*/ 13833 w 20000"/>
                <a:gd name="T35" fmla="*/ 2271 h 20000"/>
                <a:gd name="T36" fmla="*/ 18167 w 20000"/>
                <a:gd name="T37" fmla="*/ 1397 h 20000"/>
                <a:gd name="T38" fmla="*/ 19917 w 20000"/>
                <a:gd name="T39" fmla="*/ 3144 h 20000"/>
                <a:gd name="T40" fmla="*/ 18583 w 20000"/>
                <a:gd name="T41" fmla="*/ 3581 h 20000"/>
                <a:gd name="T42" fmla="*/ 16500 w 20000"/>
                <a:gd name="T43" fmla="*/ 3581 h 20000"/>
                <a:gd name="T44" fmla="*/ 17333 w 20000"/>
                <a:gd name="T45" fmla="*/ 4454 h 20000"/>
                <a:gd name="T46" fmla="*/ 16000 w 20000"/>
                <a:gd name="T47" fmla="*/ 4454 h 20000"/>
                <a:gd name="T48" fmla="*/ 12583 w 20000"/>
                <a:gd name="T49" fmla="*/ 5852 h 20000"/>
                <a:gd name="T50" fmla="*/ 12583 w 20000"/>
                <a:gd name="T51" fmla="*/ 7249 h 20000"/>
                <a:gd name="T52" fmla="*/ 13833 w 20000"/>
                <a:gd name="T53" fmla="*/ 7249 h 20000"/>
                <a:gd name="T54" fmla="*/ 15167 w 20000"/>
                <a:gd name="T55" fmla="*/ 7249 h 20000"/>
                <a:gd name="T56" fmla="*/ 16000 w 20000"/>
                <a:gd name="T57" fmla="*/ 11703 h 20000"/>
                <a:gd name="T58" fmla="*/ 13000 w 20000"/>
                <a:gd name="T59" fmla="*/ 15371 h 20000"/>
                <a:gd name="T60" fmla="*/ 10417 w 20000"/>
                <a:gd name="T61" fmla="*/ 17642 h 20000"/>
                <a:gd name="T62" fmla="*/ 7333 w 20000"/>
                <a:gd name="T63" fmla="*/ 16681 h 20000"/>
                <a:gd name="T64" fmla="*/ 8167 w 20000"/>
                <a:gd name="T65" fmla="*/ 15371 h 20000"/>
                <a:gd name="T66" fmla="*/ 6083 w 20000"/>
                <a:gd name="T67" fmla="*/ 16681 h 20000"/>
                <a:gd name="T68" fmla="*/ 6083 w 20000"/>
                <a:gd name="T69" fmla="*/ 18515 h 20000"/>
                <a:gd name="T70" fmla="*/ 3917 w 20000"/>
                <a:gd name="T71" fmla="*/ 199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3917" y="19913"/>
                  </a:moveTo>
                  <a:lnTo>
                    <a:pt x="2583" y="19039"/>
                  </a:lnTo>
                  <a:lnTo>
                    <a:pt x="3417" y="16332"/>
                  </a:lnTo>
                  <a:lnTo>
                    <a:pt x="2583" y="13100"/>
                  </a:lnTo>
                  <a:lnTo>
                    <a:pt x="1750" y="10830"/>
                  </a:lnTo>
                  <a:lnTo>
                    <a:pt x="0" y="8559"/>
                  </a:lnTo>
                  <a:lnTo>
                    <a:pt x="0" y="4978"/>
                  </a:lnTo>
                  <a:lnTo>
                    <a:pt x="2583" y="3581"/>
                  </a:lnTo>
                  <a:lnTo>
                    <a:pt x="2583" y="7249"/>
                  </a:lnTo>
                  <a:lnTo>
                    <a:pt x="3917" y="8559"/>
                  </a:lnTo>
                  <a:lnTo>
                    <a:pt x="6083" y="6725"/>
                  </a:lnTo>
                  <a:lnTo>
                    <a:pt x="7333" y="4454"/>
                  </a:lnTo>
                  <a:lnTo>
                    <a:pt x="9500" y="4454"/>
                  </a:lnTo>
                  <a:lnTo>
                    <a:pt x="9500" y="3144"/>
                  </a:lnTo>
                  <a:lnTo>
                    <a:pt x="7333" y="1397"/>
                  </a:lnTo>
                  <a:lnTo>
                    <a:pt x="9500" y="0"/>
                  </a:lnTo>
                  <a:lnTo>
                    <a:pt x="11750" y="0"/>
                  </a:lnTo>
                  <a:lnTo>
                    <a:pt x="13833" y="2271"/>
                  </a:lnTo>
                  <a:lnTo>
                    <a:pt x="18167" y="1397"/>
                  </a:lnTo>
                  <a:lnTo>
                    <a:pt x="19917" y="3144"/>
                  </a:lnTo>
                  <a:lnTo>
                    <a:pt x="18583" y="3581"/>
                  </a:lnTo>
                  <a:lnTo>
                    <a:pt x="16500" y="3581"/>
                  </a:lnTo>
                  <a:lnTo>
                    <a:pt x="17333" y="4454"/>
                  </a:lnTo>
                  <a:lnTo>
                    <a:pt x="16000" y="4454"/>
                  </a:lnTo>
                  <a:lnTo>
                    <a:pt x="12583" y="5852"/>
                  </a:lnTo>
                  <a:lnTo>
                    <a:pt x="12583" y="7249"/>
                  </a:lnTo>
                  <a:lnTo>
                    <a:pt x="13833" y="7249"/>
                  </a:lnTo>
                  <a:lnTo>
                    <a:pt x="15167" y="7249"/>
                  </a:lnTo>
                  <a:lnTo>
                    <a:pt x="16000" y="11703"/>
                  </a:lnTo>
                  <a:lnTo>
                    <a:pt x="13000" y="15371"/>
                  </a:lnTo>
                  <a:lnTo>
                    <a:pt x="10417" y="17642"/>
                  </a:lnTo>
                  <a:lnTo>
                    <a:pt x="7333" y="16681"/>
                  </a:lnTo>
                  <a:lnTo>
                    <a:pt x="8167" y="15371"/>
                  </a:lnTo>
                  <a:lnTo>
                    <a:pt x="6083" y="16681"/>
                  </a:lnTo>
                  <a:lnTo>
                    <a:pt x="6083" y="18515"/>
                  </a:lnTo>
                  <a:lnTo>
                    <a:pt x="3917" y="19913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651EA3DF-B2B0-9615-75DC-BE609BF5D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621" y="1702188"/>
              <a:ext cx="112980" cy="89356"/>
            </a:xfrm>
            <a:custGeom>
              <a:avLst/>
              <a:gdLst>
                <a:gd name="T0" fmla="*/ 17673 w 20000"/>
                <a:gd name="T1" fmla="*/ 19908 h 20000"/>
                <a:gd name="T2" fmla="*/ 13527 w 20000"/>
                <a:gd name="T3" fmla="*/ 17982 h 20000"/>
                <a:gd name="T4" fmla="*/ 13527 w 20000"/>
                <a:gd name="T5" fmla="*/ 14220 h 20000"/>
                <a:gd name="T6" fmla="*/ 11636 w 20000"/>
                <a:gd name="T7" fmla="*/ 14679 h 20000"/>
                <a:gd name="T8" fmla="*/ 8582 w 20000"/>
                <a:gd name="T9" fmla="*/ 17982 h 20000"/>
                <a:gd name="T10" fmla="*/ 5964 w 20000"/>
                <a:gd name="T11" fmla="*/ 19908 h 20000"/>
                <a:gd name="T12" fmla="*/ 3709 w 20000"/>
                <a:gd name="T13" fmla="*/ 19908 h 20000"/>
                <a:gd name="T14" fmla="*/ 2982 w 20000"/>
                <a:gd name="T15" fmla="*/ 18440 h 20000"/>
                <a:gd name="T16" fmla="*/ 0 w 20000"/>
                <a:gd name="T17" fmla="*/ 18440 h 20000"/>
                <a:gd name="T18" fmla="*/ 727 w 20000"/>
                <a:gd name="T19" fmla="*/ 17064 h 20000"/>
                <a:gd name="T20" fmla="*/ 3709 w 20000"/>
                <a:gd name="T21" fmla="*/ 14679 h 20000"/>
                <a:gd name="T22" fmla="*/ 5964 w 20000"/>
                <a:gd name="T23" fmla="*/ 7064 h 20000"/>
                <a:gd name="T24" fmla="*/ 8582 w 20000"/>
                <a:gd name="T25" fmla="*/ 3303 h 20000"/>
                <a:gd name="T26" fmla="*/ 10836 w 20000"/>
                <a:gd name="T27" fmla="*/ 0 h 20000"/>
                <a:gd name="T28" fmla="*/ 10836 w 20000"/>
                <a:gd name="T29" fmla="*/ 4679 h 20000"/>
                <a:gd name="T30" fmla="*/ 12800 w 20000"/>
                <a:gd name="T31" fmla="*/ 4220 h 20000"/>
                <a:gd name="T32" fmla="*/ 16509 w 20000"/>
                <a:gd name="T33" fmla="*/ 9908 h 20000"/>
                <a:gd name="T34" fmla="*/ 16945 w 20000"/>
                <a:gd name="T35" fmla="*/ 14679 h 20000"/>
                <a:gd name="T36" fmla="*/ 19491 w 20000"/>
                <a:gd name="T37" fmla="*/ 16147 h 20000"/>
                <a:gd name="T38" fmla="*/ 19927 w 20000"/>
                <a:gd name="T39" fmla="*/ 18440 h 20000"/>
                <a:gd name="T40" fmla="*/ 17673 w 20000"/>
                <a:gd name="T41" fmla="*/ 1990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7673" y="19908"/>
                  </a:moveTo>
                  <a:lnTo>
                    <a:pt x="13527" y="17982"/>
                  </a:lnTo>
                  <a:lnTo>
                    <a:pt x="13527" y="14220"/>
                  </a:lnTo>
                  <a:lnTo>
                    <a:pt x="11636" y="14679"/>
                  </a:lnTo>
                  <a:lnTo>
                    <a:pt x="8582" y="17982"/>
                  </a:lnTo>
                  <a:lnTo>
                    <a:pt x="5964" y="19908"/>
                  </a:lnTo>
                  <a:lnTo>
                    <a:pt x="3709" y="19908"/>
                  </a:lnTo>
                  <a:lnTo>
                    <a:pt x="2982" y="18440"/>
                  </a:lnTo>
                  <a:lnTo>
                    <a:pt x="0" y="18440"/>
                  </a:lnTo>
                  <a:lnTo>
                    <a:pt x="727" y="17064"/>
                  </a:lnTo>
                  <a:lnTo>
                    <a:pt x="3709" y="14679"/>
                  </a:lnTo>
                  <a:lnTo>
                    <a:pt x="5964" y="7064"/>
                  </a:lnTo>
                  <a:lnTo>
                    <a:pt x="8582" y="3303"/>
                  </a:lnTo>
                  <a:lnTo>
                    <a:pt x="10836" y="0"/>
                  </a:lnTo>
                  <a:lnTo>
                    <a:pt x="10836" y="4679"/>
                  </a:lnTo>
                  <a:lnTo>
                    <a:pt x="12800" y="4220"/>
                  </a:lnTo>
                  <a:lnTo>
                    <a:pt x="16509" y="9908"/>
                  </a:lnTo>
                  <a:lnTo>
                    <a:pt x="16945" y="14679"/>
                  </a:lnTo>
                  <a:lnTo>
                    <a:pt x="19491" y="16147"/>
                  </a:lnTo>
                  <a:lnTo>
                    <a:pt x="19927" y="18440"/>
                  </a:lnTo>
                  <a:lnTo>
                    <a:pt x="17673" y="19908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BE36FC18-BC16-0CC3-B27E-07B27BE2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028" y="1292379"/>
              <a:ext cx="81142" cy="81140"/>
            </a:xfrm>
            <a:custGeom>
              <a:avLst/>
              <a:gdLst>
                <a:gd name="T0" fmla="*/ 11010 w 20000"/>
                <a:gd name="T1" fmla="*/ 19898 h 20000"/>
                <a:gd name="T2" fmla="*/ 4141 w 20000"/>
                <a:gd name="T3" fmla="*/ 19391 h 20000"/>
                <a:gd name="T4" fmla="*/ 8889 w 20000"/>
                <a:gd name="T5" fmla="*/ 13096 h 20000"/>
                <a:gd name="T6" fmla="*/ 606 w 20000"/>
                <a:gd name="T7" fmla="*/ 12589 h 20000"/>
                <a:gd name="T8" fmla="*/ 0 w 20000"/>
                <a:gd name="T9" fmla="*/ 9949 h 20000"/>
                <a:gd name="T10" fmla="*/ 606 w 20000"/>
                <a:gd name="T11" fmla="*/ 4772 h 20000"/>
                <a:gd name="T12" fmla="*/ 2121 w 20000"/>
                <a:gd name="T13" fmla="*/ 0 h 20000"/>
                <a:gd name="T14" fmla="*/ 4141 w 20000"/>
                <a:gd name="T15" fmla="*/ 1624 h 20000"/>
                <a:gd name="T16" fmla="*/ 4747 w 20000"/>
                <a:gd name="T17" fmla="*/ 4772 h 20000"/>
                <a:gd name="T18" fmla="*/ 6263 w 20000"/>
                <a:gd name="T19" fmla="*/ 10964 h 20000"/>
                <a:gd name="T20" fmla="*/ 8889 w 20000"/>
                <a:gd name="T21" fmla="*/ 4772 h 20000"/>
                <a:gd name="T22" fmla="*/ 11010 w 20000"/>
                <a:gd name="T23" fmla="*/ 10964 h 20000"/>
                <a:gd name="T24" fmla="*/ 11414 w 20000"/>
                <a:gd name="T25" fmla="*/ 4772 h 20000"/>
                <a:gd name="T26" fmla="*/ 15152 w 20000"/>
                <a:gd name="T27" fmla="*/ 4772 h 20000"/>
                <a:gd name="T28" fmla="*/ 19899 w 20000"/>
                <a:gd name="T29" fmla="*/ 6193 h 20000"/>
                <a:gd name="T30" fmla="*/ 19293 w 20000"/>
                <a:gd name="T31" fmla="*/ 11574 h 20000"/>
                <a:gd name="T32" fmla="*/ 15657 w 20000"/>
                <a:gd name="T33" fmla="*/ 16751 h 20000"/>
                <a:gd name="T34" fmla="*/ 11010 w 20000"/>
                <a:gd name="T35" fmla="*/ 1989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00" h="20000">
                  <a:moveTo>
                    <a:pt x="11010" y="19898"/>
                  </a:moveTo>
                  <a:lnTo>
                    <a:pt x="4141" y="19391"/>
                  </a:lnTo>
                  <a:lnTo>
                    <a:pt x="8889" y="13096"/>
                  </a:lnTo>
                  <a:lnTo>
                    <a:pt x="606" y="12589"/>
                  </a:lnTo>
                  <a:lnTo>
                    <a:pt x="0" y="9949"/>
                  </a:lnTo>
                  <a:lnTo>
                    <a:pt x="606" y="4772"/>
                  </a:lnTo>
                  <a:lnTo>
                    <a:pt x="2121" y="0"/>
                  </a:lnTo>
                  <a:lnTo>
                    <a:pt x="4141" y="1624"/>
                  </a:lnTo>
                  <a:lnTo>
                    <a:pt x="4747" y="4772"/>
                  </a:lnTo>
                  <a:lnTo>
                    <a:pt x="6263" y="10964"/>
                  </a:lnTo>
                  <a:lnTo>
                    <a:pt x="8889" y="4772"/>
                  </a:lnTo>
                  <a:lnTo>
                    <a:pt x="11010" y="10964"/>
                  </a:lnTo>
                  <a:lnTo>
                    <a:pt x="11414" y="4772"/>
                  </a:lnTo>
                  <a:lnTo>
                    <a:pt x="15152" y="4772"/>
                  </a:lnTo>
                  <a:lnTo>
                    <a:pt x="19899" y="6193"/>
                  </a:lnTo>
                  <a:lnTo>
                    <a:pt x="19293" y="11574"/>
                  </a:lnTo>
                  <a:lnTo>
                    <a:pt x="15657" y="16751"/>
                  </a:lnTo>
                  <a:lnTo>
                    <a:pt x="11010" y="19898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352D343D-562D-2EB2-6AC5-8E13F344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848" y="1209185"/>
              <a:ext cx="134549" cy="55463"/>
            </a:xfrm>
            <a:custGeom>
              <a:avLst/>
              <a:gdLst>
                <a:gd name="T0" fmla="*/ 2866 w 20000"/>
                <a:gd name="T1" fmla="*/ 19852 h 20000"/>
                <a:gd name="T2" fmla="*/ 4451 w 20000"/>
                <a:gd name="T3" fmla="*/ 12296 h 20000"/>
                <a:gd name="T4" fmla="*/ 1890 w 20000"/>
                <a:gd name="T5" fmla="*/ 16000 h 20000"/>
                <a:gd name="T6" fmla="*/ 0 w 20000"/>
                <a:gd name="T7" fmla="*/ 14519 h 20000"/>
                <a:gd name="T8" fmla="*/ 366 w 20000"/>
                <a:gd name="T9" fmla="*/ 9926 h 20000"/>
                <a:gd name="T10" fmla="*/ 4085 w 20000"/>
                <a:gd name="T11" fmla="*/ 8444 h 20000"/>
                <a:gd name="T12" fmla="*/ 6646 w 20000"/>
                <a:gd name="T13" fmla="*/ 6074 h 20000"/>
                <a:gd name="T14" fmla="*/ 10732 w 20000"/>
                <a:gd name="T15" fmla="*/ 2370 h 20000"/>
                <a:gd name="T16" fmla="*/ 14207 w 20000"/>
                <a:gd name="T17" fmla="*/ 0 h 20000"/>
                <a:gd name="T18" fmla="*/ 17439 w 20000"/>
                <a:gd name="T19" fmla="*/ 2370 h 20000"/>
                <a:gd name="T20" fmla="*/ 17439 w 20000"/>
                <a:gd name="T21" fmla="*/ 0 h 20000"/>
                <a:gd name="T22" fmla="*/ 18659 w 20000"/>
                <a:gd name="T23" fmla="*/ 593 h 20000"/>
                <a:gd name="T24" fmla="*/ 19939 w 20000"/>
                <a:gd name="T25" fmla="*/ 4593 h 20000"/>
                <a:gd name="T26" fmla="*/ 17439 w 20000"/>
                <a:gd name="T27" fmla="*/ 6815 h 20000"/>
                <a:gd name="T28" fmla="*/ 16707 w 20000"/>
                <a:gd name="T29" fmla="*/ 10815 h 20000"/>
                <a:gd name="T30" fmla="*/ 15793 w 20000"/>
                <a:gd name="T31" fmla="*/ 10815 h 20000"/>
                <a:gd name="T32" fmla="*/ 15793 w 20000"/>
                <a:gd name="T33" fmla="*/ 13778 h 20000"/>
                <a:gd name="T34" fmla="*/ 12683 w 20000"/>
                <a:gd name="T35" fmla="*/ 14519 h 20000"/>
                <a:gd name="T36" fmla="*/ 11707 w 20000"/>
                <a:gd name="T37" fmla="*/ 16889 h 20000"/>
                <a:gd name="T38" fmla="*/ 10122 w 20000"/>
                <a:gd name="T39" fmla="*/ 14519 h 20000"/>
                <a:gd name="T40" fmla="*/ 12683 w 20000"/>
                <a:gd name="T41" fmla="*/ 6815 h 20000"/>
                <a:gd name="T42" fmla="*/ 9207 w 20000"/>
                <a:gd name="T43" fmla="*/ 10815 h 20000"/>
                <a:gd name="T44" fmla="*/ 8476 w 20000"/>
                <a:gd name="T45" fmla="*/ 13778 h 20000"/>
                <a:gd name="T46" fmla="*/ 6951 w 20000"/>
                <a:gd name="T47" fmla="*/ 16000 h 20000"/>
                <a:gd name="T48" fmla="*/ 7622 w 20000"/>
                <a:gd name="T49" fmla="*/ 13778 h 20000"/>
                <a:gd name="T50" fmla="*/ 5061 w 20000"/>
                <a:gd name="T51" fmla="*/ 16889 h 20000"/>
                <a:gd name="T52" fmla="*/ 2866 w 20000"/>
                <a:gd name="T53" fmla="*/ 1985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866" y="19852"/>
                  </a:moveTo>
                  <a:lnTo>
                    <a:pt x="4451" y="12296"/>
                  </a:lnTo>
                  <a:lnTo>
                    <a:pt x="1890" y="16000"/>
                  </a:lnTo>
                  <a:lnTo>
                    <a:pt x="0" y="14519"/>
                  </a:lnTo>
                  <a:lnTo>
                    <a:pt x="366" y="9926"/>
                  </a:lnTo>
                  <a:lnTo>
                    <a:pt x="4085" y="8444"/>
                  </a:lnTo>
                  <a:lnTo>
                    <a:pt x="6646" y="6074"/>
                  </a:lnTo>
                  <a:lnTo>
                    <a:pt x="10732" y="2370"/>
                  </a:lnTo>
                  <a:lnTo>
                    <a:pt x="14207" y="0"/>
                  </a:lnTo>
                  <a:lnTo>
                    <a:pt x="17439" y="2370"/>
                  </a:lnTo>
                  <a:lnTo>
                    <a:pt x="17439" y="0"/>
                  </a:lnTo>
                  <a:lnTo>
                    <a:pt x="18659" y="593"/>
                  </a:lnTo>
                  <a:lnTo>
                    <a:pt x="19939" y="4593"/>
                  </a:lnTo>
                  <a:lnTo>
                    <a:pt x="17439" y="6815"/>
                  </a:lnTo>
                  <a:lnTo>
                    <a:pt x="16707" y="10815"/>
                  </a:lnTo>
                  <a:lnTo>
                    <a:pt x="15793" y="10815"/>
                  </a:lnTo>
                  <a:lnTo>
                    <a:pt x="15793" y="13778"/>
                  </a:lnTo>
                  <a:lnTo>
                    <a:pt x="12683" y="14519"/>
                  </a:lnTo>
                  <a:lnTo>
                    <a:pt x="11707" y="16889"/>
                  </a:lnTo>
                  <a:lnTo>
                    <a:pt x="10122" y="14519"/>
                  </a:lnTo>
                  <a:lnTo>
                    <a:pt x="12683" y="6815"/>
                  </a:lnTo>
                  <a:lnTo>
                    <a:pt x="9207" y="10815"/>
                  </a:lnTo>
                  <a:lnTo>
                    <a:pt x="8476" y="13778"/>
                  </a:lnTo>
                  <a:lnTo>
                    <a:pt x="6951" y="16000"/>
                  </a:lnTo>
                  <a:lnTo>
                    <a:pt x="7622" y="13778"/>
                  </a:lnTo>
                  <a:lnTo>
                    <a:pt x="5061" y="16889"/>
                  </a:lnTo>
                  <a:lnTo>
                    <a:pt x="2866" y="19852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2EE753CA-2D89-280C-9F13-916E1BD0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352" y="1425902"/>
              <a:ext cx="106819" cy="63679"/>
            </a:xfrm>
            <a:custGeom>
              <a:avLst/>
              <a:gdLst>
                <a:gd name="T0" fmla="*/ 2385 w 20000"/>
                <a:gd name="T1" fmla="*/ 19872 h 20000"/>
                <a:gd name="T2" fmla="*/ 0 w 20000"/>
                <a:gd name="T3" fmla="*/ 17949 h 20000"/>
                <a:gd name="T4" fmla="*/ 1231 w 20000"/>
                <a:gd name="T5" fmla="*/ 12564 h 20000"/>
                <a:gd name="T6" fmla="*/ 3923 w 20000"/>
                <a:gd name="T7" fmla="*/ 5256 h 20000"/>
                <a:gd name="T8" fmla="*/ 7538 w 20000"/>
                <a:gd name="T9" fmla="*/ 0 h 20000"/>
                <a:gd name="T10" fmla="*/ 13538 w 20000"/>
                <a:gd name="T11" fmla="*/ 0 h 20000"/>
                <a:gd name="T12" fmla="*/ 19923 w 20000"/>
                <a:gd name="T13" fmla="*/ 5256 h 20000"/>
                <a:gd name="T14" fmla="*/ 14769 w 20000"/>
                <a:gd name="T15" fmla="*/ 9231 h 20000"/>
                <a:gd name="T16" fmla="*/ 10385 w 20000"/>
                <a:gd name="T17" fmla="*/ 16026 h 20000"/>
                <a:gd name="T18" fmla="*/ 3923 w 20000"/>
                <a:gd name="T19" fmla="*/ 10513 h 20000"/>
                <a:gd name="T20" fmla="*/ 3154 w 20000"/>
                <a:gd name="T21" fmla="*/ 13974 h 20000"/>
                <a:gd name="T22" fmla="*/ 6385 w 20000"/>
                <a:gd name="T23" fmla="*/ 14615 h 20000"/>
                <a:gd name="T24" fmla="*/ 2385 w 20000"/>
                <a:gd name="T25" fmla="*/ 198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2385" y="19872"/>
                  </a:moveTo>
                  <a:lnTo>
                    <a:pt x="0" y="17949"/>
                  </a:lnTo>
                  <a:lnTo>
                    <a:pt x="1231" y="12564"/>
                  </a:lnTo>
                  <a:lnTo>
                    <a:pt x="3923" y="5256"/>
                  </a:lnTo>
                  <a:lnTo>
                    <a:pt x="7538" y="0"/>
                  </a:lnTo>
                  <a:lnTo>
                    <a:pt x="13538" y="0"/>
                  </a:lnTo>
                  <a:lnTo>
                    <a:pt x="19923" y="5256"/>
                  </a:lnTo>
                  <a:lnTo>
                    <a:pt x="14769" y="9231"/>
                  </a:lnTo>
                  <a:lnTo>
                    <a:pt x="10385" y="16026"/>
                  </a:lnTo>
                  <a:lnTo>
                    <a:pt x="3923" y="10513"/>
                  </a:lnTo>
                  <a:lnTo>
                    <a:pt x="3154" y="13974"/>
                  </a:lnTo>
                  <a:lnTo>
                    <a:pt x="6385" y="14615"/>
                  </a:lnTo>
                  <a:lnTo>
                    <a:pt x="2385" y="19872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499A4EFD-29BB-4184-4B1A-B71F766C0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023" y="2073996"/>
              <a:ext cx="63679" cy="79086"/>
            </a:xfrm>
            <a:custGeom>
              <a:avLst/>
              <a:gdLst>
                <a:gd name="T0" fmla="*/ 19872 w 20000"/>
                <a:gd name="T1" fmla="*/ 19896 h 20000"/>
                <a:gd name="T2" fmla="*/ 13333 w 20000"/>
                <a:gd name="T3" fmla="*/ 18238 h 20000"/>
                <a:gd name="T4" fmla="*/ 10000 w 20000"/>
                <a:gd name="T5" fmla="*/ 14404 h 20000"/>
                <a:gd name="T6" fmla="*/ 6026 w 20000"/>
                <a:gd name="T7" fmla="*/ 12332 h 20000"/>
                <a:gd name="T8" fmla="*/ 0 w 20000"/>
                <a:gd name="T9" fmla="*/ 5907 h 20000"/>
                <a:gd name="T10" fmla="*/ 0 w 20000"/>
                <a:gd name="T11" fmla="*/ 1036 h 20000"/>
                <a:gd name="T12" fmla="*/ 2692 w 20000"/>
                <a:gd name="T13" fmla="*/ 0 h 20000"/>
                <a:gd name="T14" fmla="*/ 13333 w 20000"/>
                <a:gd name="T15" fmla="*/ 5285 h 20000"/>
                <a:gd name="T16" fmla="*/ 13974 w 20000"/>
                <a:gd name="T17" fmla="*/ 10155 h 20000"/>
                <a:gd name="T18" fmla="*/ 16538 w 20000"/>
                <a:gd name="T19" fmla="*/ 13990 h 20000"/>
                <a:gd name="T20" fmla="*/ 19872 w 20000"/>
                <a:gd name="T21" fmla="*/ 198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9872" y="19896"/>
                  </a:moveTo>
                  <a:lnTo>
                    <a:pt x="13333" y="18238"/>
                  </a:lnTo>
                  <a:lnTo>
                    <a:pt x="10000" y="14404"/>
                  </a:lnTo>
                  <a:lnTo>
                    <a:pt x="6026" y="12332"/>
                  </a:lnTo>
                  <a:lnTo>
                    <a:pt x="0" y="5907"/>
                  </a:lnTo>
                  <a:lnTo>
                    <a:pt x="0" y="1036"/>
                  </a:lnTo>
                  <a:lnTo>
                    <a:pt x="2692" y="0"/>
                  </a:lnTo>
                  <a:lnTo>
                    <a:pt x="13333" y="5285"/>
                  </a:lnTo>
                  <a:lnTo>
                    <a:pt x="13974" y="10155"/>
                  </a:lnTo>
                  <a:lnTo>
                    <a:pt x="16538" y="13990"/>
                  </a:lnTo>
                  <a:lnTo>
                    <a:pt x="19872" y="19896"/>
                  </a:lnTo>
                  <a:close/>
                </a:path>
              </a:pathLst>
            </a:custGeom>
            <a:solidFill>
              <a:srgbClr val="5E514D">
                <a:lumMod val="5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2807F3EE-EB98-C930-1B01-57669785D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94" y="1204051"/>
              <a:ext cx="62653" cy="34921"/>
            </a:xfrm>
            <a:custGeom>
              <a:avLst/>
              <a:gdLst>
                <a:gd name="T0" fmla="*/ 7500 w 20000"/>
                <a:gd name="T1" fmla="*/ 19765 h 20000"/>
                <a:gd name="T2" fmla="*/ 0 w 20000"/>
                <a:gd name="T3" fmla="*/ 19765 h 20000"/>
                <a:gd name="T4" fmla="*/ 0 w 20000"/>
                <a:gd name="T5" fmla="*/ 13412 h 20000"/>
                <a:gd name="T6" fmla="*/ 789 w 20000"/>
                <a:gd name="T7" fmla="*/ 8706 h 20000"/>
                <a:gd name="T8" fmla="*/ 5395 w 20000"/>
                <a:gd name="T9" fmla="*/ 0 h 20000"/>
                <a:gd name="T10" fmla="*/ 12368 w 20000"/>
                <a:gd name="T11" fmla="*/ 0 h 20000"/>
                <a:gd name="T12" fmla="*/ 19868 w 20000"/>
                <a:gd name="T13" fmla="*/ 6353 h 20000"/>
                <a:gd name="T14" fmla="*/ 17763 w 20000"/>
                <a:gd name="T15" fmla="*/ 10118 h 20000"/>
                <a:gd name="T16" fmla="*/ 12895 w 20000"/>
                <a:gd name="T17" fmla="*/ 8706 h 20000"/>
                <a:gd name="T18" fmla="*/ 12895 w 20000"/>
                <a:gd name="T19" fmla="*/ 12471 h 20000"/>
                <a:gd name="T20" fmla="*/ 14474 w 20000"/>
                <a:gd name="T21" fmla="*/ 13412 h 20000"/>
                <a:gd name="T22" fmla="*/ 12895 w 20000"/>
                <a:gd name="T23" fmla="*/ 18353 h 20000"/>
                <a:gd name="T24" fmla="*/ 7500 w 20000"/>
                <a:gd name="T25" fmla="*/ 1976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7500" y="19765"/>
                  </a:moveTo>
                  <a:lnTo>
                    <a:pt x="0" y="19765"/>
                  </a:lnTo>
                  <a:lnTo>
                    <a:pt x="0" y="13412"/>
                  </a:lnTo>
                  <a:lnTo>
                    <a:pt x="789" y="8706"/>
                  </a:lnTo>
                  <a:lnTo>
                    <a:pt x="5395" y="0"/>
                  </a:lnTo>
                  <a:lnTo>
                    <a:pt x="12368" y="0"/>
                  </a:lnTo>
                  <a:lnTo>
                    <a:pt x="19868" y="6353"/>
                  </a:lnTo>
                  <a:lnTo>
                    <a:pt x="17763" y="10118"/>
                  </a:lnTo>
                  <a:lnTo>
                    <a:pt x="12895" y="8706"/>
                  </a:lnTo>
                  <a:lnTo>
                    <a:pt x="12895" y="12471"/>
                  </a:lnTo>
                  <a:lnTo>
                    <a:pt x="14474" y="13412"/>
                  </a:lnTo>
                  <a:lnTo>
                    <a:pt x="12895" y="18353"/>
                  </a:lnTo>
                  <a:lnTo>
                    <a:pt x="7500" y="19765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AC42778E-AE19-854B-0D01-3D90D90ED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102" y="1545044"/>
              <a:ext cx="55464" cy="45192"/>
            </a:xfrm>
            <a:custGeom>
              <a:avLst/>
              <a:gdLst>
                <a:gd name="T0" fmla="*/ 16889 w 20000"/>
                <a:gd name="T1" fmla="*/ 19818 h 20000"/>
                <a:gd name="T2" fmla="*/ 10815 w 20000"/>
                <a:gd name="T3" fmla="*/ 19818 h 20000"/>
                <a:gd name="T4" fmla="*/ 6074 w 20000"/>
                <a:gd name="T5" fmla="*/ 16909 h 20000"/>
                <a:gd name="T6" fmla="*/ 0 w 20000"/>
                <a:gd name="T7" fmla="*/ 10364 h 20000"/>
                <a:gd name="T8" fmla="*/ 4444 w 20000"/>
                <a:gd name="T9" fmla="*/ 9455 h 20000"/>
                <a:gd name="T10" fmla="*/ 8444 w 20000"/>
                <a:gd name="T11" fmla="*/ 4727 h 20000"/>
                <a:gd name="T12" fmla="*/ 14519 w 20000"/>
                <a:gd name="T13" fmla="*/ 0 h 20000"/>
                <a:gd name="T14" fmla="*/ 18370 w 20000"/>
                <a:gd name="T15" fmla="*/ 9455 h 20000"/>
                <a:gd name="T16" fmla="*/ 19852 w 20000"/>
                <a:gd name="T17" fmla="*/ 16909 h 20000"/>
                <a:gd name="T18" fmla="*/ 16889 w 20000"/>
                <a:gd name="T19" fmla="*/ 198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16889" y="19818"/>
                  </a:moveTo>
                  <a:lnTo>
                    <a:pt x="10815" y="19818"/>
                  </a:lnTo>
                  <a:lnTo>
                    <a:pt x="6074" y="16909"/>
                  </a:lnTo>
                  <a:lnTo>
                    <a:pt x="0" y="10364"/>
                  </a:lnTo>
                  <a:lnTo>
                    <a:pt x="4444" y="9455"/>
                  </a:lnTo>
                  <a:lnTo>
                    <a:pt x="8444" y="4727"/>
                  </a:lnTo>
                  <a:lnTo>
                    <a:pt x="14519" y="0"/>
                  </a:lnTo>
                  <a:lnTo>
                    <a:pt x="18370" y="9455"/>
                  </a:lnTo>
                  <a:lnTo>
                    <a:pt x="19852" y="16909"/>
                  </a:lnTo>
                  <a:lnTo>
                    <a:pt x="16889" y="19818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7A2125E7-C5E2-C617-CC94-86D6F44F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369" y="1472121"/>
              <a:ext cx="55464" cy="43138"/>
            </a:xfrm>
            <a:custGeom>
              <a:avLst/>
              <a:gdLst>
                <a:gd name="T0" fmla="*/ 19853 w 20000"/>
                <a:gd name="T1" fmla="*/ 19810 h 20000"/>
                <a:gd name="T2" fmla="*/ 12941 w 20000"/>
                <a:gd name="T3" fmla="*/ 16000 h 20000"/>
                <a:gd name="T4" fmla="*/ 8382 w 20000"/>
                <a:gd name="T5" fmla="*/ 16000 h 20000"/>
                <a:gd name="T6" fmla="*/ 2353 w 20000"/>
                <a:gd name="T7" fmla="*/ 16000 h 20000"/>
                <a:gd name="T8" fmla="*/ 0 w 20000"/>
                <a:gd name="T9" fmla="*/ 12952 h 20000"/>
                <a:gd name="T10" fmla="*/ 2353 w 20000"/>
                <a:gd name="T11" fmla="*/ 7810 h 20000"/>
                <a:gd name="T12" fmla="*/ 882 w 20000"/>
                <a:gd name="T13" fmla="*/ 5143 h 20000"/>
                <a:gd name="T14" fmla="*/ 3824 w 20000"/>
                <a:gd name="T15" fmla="*/ 0 h 20000"/>
                <a:gd name="T16" fmla="*/ 6912 w 20000"/>
                <a:gd name="T17" fmla="*/ 3048 h 20000"/>
                <a:gd name="T18" fmla="*/ 16765 w 20000"/>
                <a:gd name="T19" fmla="*/ 7048 h 20000"/>
                <a:gd name="T20" fmla="*/ 19853 w 20000"/>
                <a:gd name="T21" fmla="*/ 198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9853" y="19810"/>
                  </a:moveTo>
                  <a:lnTo>
                    <a:pt x="12941" y="16000"/>
                  </a:lnTo>
                  <a:lnTo>
                    <a:pt x="8382" y="16000"/>
                  </a:lnTo>
                  <a:lnTo>
                    <a:pt x="2353" y="16000"/>
                  </a:lnTo>
                  <a:lnTo>
                    <a:pt x="0" y="12952"/>
                  </a:lnTo>
                  <a:lnTo>
                    <a:pt x="2353" y="7810"/>
                  </a:lnTo>
                  <a:lnTo>
                    <a:pt x="882" y="5143"/>
                  </a:lnTo>
                  <a:lnTo>
                    <a:pt x="3824" y="0"/>
                  </a:lnTo>
                  <a:lnTo>
                    <a:pt x="6912" y="3048"/>
                  </a:lnTo>
                  <a:lnTo>
                    <a:pt x="16765" y="7048"/>
                  </a:lnTo>
                  <a:lnTo>
                    <a:pt x="19853" y="19810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ACDE4D44-0177-FD03-8E4F-1EF60FBE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655" y="1362221"/>
              <a:ext cx="47246" cy="39030"/>
            </a:xfrm>
            <a:custGeom>
              <a:avLst/>
              <a:gdLst>
                <a:gd name="T0" fmla="*/ 12696 w 20000"/>
                <a:gd name="T1" fmla="*/ 19787 h 20000"/>
                <a:gd name="T2" fmla="*/ 3478 w 20000"/>
                <a:gd name="T3" fmla="*/ 16596 h 20000"/>
                <a:gd name="T4" fmla="*/ 0 w 20000"/>
                <a:gd name="T5" fmla="*/ 10000 h 20000"/>
                <a:gd name="T6" fmla="*/ 8174 w 20000"/>
                <a:gd name="T7" fmla="*/ 4468 h 20000"/>
                <a:gd name="T8" fmla="*/ 18783 w 20000"/>
                <a:gd name="T9" fmla="*/ 0 h 20000"/>
                <a:gd name="T10" fmla="*/ 19826 w 20000"/>
                <a:gd name="T11" fmla="*/ 4468 h 20000"/>
                <a:gd name="T12" fmla="*/ 19826 w 20000"/>
                <a:gd name="T13" fmla="*/ 10000 h 20000"/>
                <a:gd name="T14" fmla="*/ 12696 w 20000"/>
                <a:gd name="T15" fmla="*/ 197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2696" y="19787"/>
                  </a:moveTo>
                  <a:lnTo>
                    <a:pt x="3478" y="16596"/>
                  </a:lnTo>
                  <a:lnTo>
                    <a:pt x="0" y="10000"/>
                  </a:lnTo>
                  <a:lnTo>
                    <a:pt x="8174" y="4468"/>
                  </a:lnTo>
                  <a:lnTo>
                    <a:pt x="18783" y="0"/>
                  </a:lnTo>
                  <a:lnTo>
                    <a:pt x="19826" y="4468"/>
                  </a:lnTo>
                  <a:lnTo>
                    <a:pt x="19826" y="10000"/>
                  </a:lnTo>
                  <a:lnTo>
                    <a:pt x="12696" y="19787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0EB18796-77DC-74CF-56F5-6A4B1425F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961" y="1655969"/>
              <a:ext cx="43138" cy="27732"/>
            </a:xfrm>
            <a:custGeom>
              <a:avLst/>
              <a:gdLst>
                <a:gd name="T0" fmla="*/ 8952 w 20000"/>
                <a:gd name="T1" fmla="*/ 19706 h 20000"/>
                <a:gd name="T2" fmla="*/ 0 w 20000"/>
                <a:gd name="T3" fmla="*/ 16765 h 20000"/>
                <a:gd name="T4" fmla="*/ 1905 w 20000"/>
                <a:gd name="T5" fmla="*/ 8824 h 20000"/>
                <a:gd name="T6" fmla="*/ 6857 w 20000"/>
                <a:gd name="T7" fmla="*/ 1176 h 20000"/>
                <a:gd name="T8" fmla="*/ 14857 w 20000"/>
                <a:gd name="T9" fmla="*/ 0 h 20000"/>
                <a:gd name="T10" fmla="*/ 19810 w 20000"/>
                <a:gd name="T11" fmla="*/ 4118 h 20000"/>
                <a:gd name="T12" fmla="*/ 16762 w 20000"/>
                <a:gd name="T13" fmla="*/ 16765 h 20000"/>
                <a:gd name="T14" fmla="*/ 8952 w 20000"/>
                <a:gd name="T15" fmla="*/ 197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8952" y="19706"/>
                  </a:moveTo>
                  <a:lnTo>
                    <a:pt x="0" y="16765"/>
                  </a:lnTo>
                  <a:lnTo>
                    <a:pt x="1905" y="8824"/>
                  </a:lnTo>
                  <a:lnTo>
                    <a:pt x="6857" y="1176"/>
                  </a:lnTo>
                  <a:lnTo>
                    <a:pt x="14857" y="0"/>
                  </a:lnTo>
                  <a:lnTo>
                    <a:pt x="19810" y="4118"/>
                  </a:lnTo>
                  <a:lnTo>
                    <a:pt x="16762" y="16765"/>
                  </a:lnTo>
                  <a:lnTo>
                    <a:pt x="8952" y="19706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731AFD65-1961-59A9-EE50-4CC1C391D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93" y="1389953"/>
              <a:ext cx="34921" cy="36977"/>
            </a:xfrm>
            <a:custGeom>
              <a:avLst/>
              <a:gdLst>
                <a:gd name="T0" fmla="*/ 6118 w 20000"/>
                <a:gd name="T1" fmla="*/ 19775 h 20000"/>
                <a:gd name="T2" fmla="*/ 3765 w 20000"/>
                <a:gd name="T3" fmla="*/ 8315 h 20000"/>
                <a:gd name="T4" fmla="*/ 0 w 20000"/>
                <a:gd name="T5" fmla="*/ 4719 h 20000"/>
                <a:gd name="T6" fmla="*/ 8706 w 20000"/>
                <a:gd name="T7" fmla="*/ 0 h 20000"/>
                <a:gd name="T8" fmla="*/ 16000 w 20000"/>
                <a:gd name="T9" fmla="*/ 2472 h 20000"/>
                <a:gd name="T10" fmla="*/ 19765 w 20000"/>
                <a:gd name="T11" fmla="*/ 8315 h 20000"/>
                <a:gd name="T12" fmla="*/ 18353 w 20000"/>
                <a:gd name="T13" fmla="*/ 13933 h 20000"/>
                <a:gd name="T14" fmla="*/ 12471 w 20000"/>
                <a:gd name="T15" fmla="*/ 17528 h 20000"/>
                <a:gd name="T16" fmla="*/ 6118 w 20000"/>
                <a:gd name="T17" fmla="*/ 197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6118" y="19775"/>
                  </a:moveTo>
                  <a:lnTo>
                    <a:pt x="3765" y="8315"/>
                  </a:lnTo>
                  <a:lnTo>
                    <a:pt x="0" y="4719"/>
                  </a:lnTo>
                  <a:lnTo>
                    <a:pt x="8706" y="0"/>
                  </a:lnTo>
                  <a:lnTo>
                    <a:pt x="16000" y="2472"/>
                  </a:lnTo>
                  <a:lnTo>
                    <a:pt x="19765" y="8315"/>
                  </a:lnTo>
                  <a:lnTo>
                    <a:pt x="18353" y="13933"/>
                  </a:lnTo>
                  <a:lnTo>
                    <a:pt x="12471" y="17528"/>
                  </a:lnTo>
                  <a:lnTo>
                    <a:pt x="6118" y="19775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91328931-F636-8328-6F6E-ADF82272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080" y="1183507"/>
              <a:ext cx="53410" cy="21569"/>
            </a:xfrm>
            <a:custGeom>
              <a:avLst/>
              <a:gdLst>
                <a:gd name="T0" fmla="*/ 14308 w 20000"/>
                <a:gd name="T1" fmla="*/ 19615 h 20000"/>
                <a:gd name="T2" fmla="*/ 6308 w 20000"/>
                <a:gd name="T3" fmla="*/ 13462 h 20000"/>
                <a:gd name="T4" fmla="*/ 0 w 20000"/>
                <a:gd name="T5" fmla="*/ 8077 h 20000"/>
                <a:gd name="T6" fmla="*/ 8000 w 20000"/>
                <a:gd name="T7" fmla="*/ 0 h 20000"/>
                <a:gd name="T8" fmla="*/ 19846 w 20000"/>
                <a:gd name="T9" fmla="*/ 0 h 20000"/>
                <a:gd name="T10" fmla="*/ 19846 w 20000"/>
                <a:gd name="T11" fmla="*/ 13462 h 20000"/>
                <a:gd name="T12" fmla="*/ 14308 w 20000"/>
                <a:gd name="T13" fmla="*/ 1961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4308" y="19615"/>
                  </a:moveTo>
                  <a:lnTo>
                    <a:pt x="6308" y="13462"/>
                  </a:lnTo>
                  <a:lnTo>
                    <a:pt x="0" y="8077"/>
                  </a:lnTo>
                  <a:lnTo>
                    <a:pt x="8000" y="0"/>
                  </a:lnTo>
                  <a:lnTo>
                    <a:pt x="19846" y="0"/>
                  </a:lnTo>
                  <a:lnTo>
                    <a:pt x="19846" y="13462"/>
                  </a:lnTo>
                  <a:lnTo>
                    <a:pt x="14308" y="19615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08D86F38-0048-ECE6-0212-2058B4C8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705" y="1805926"/>
              <a:ext cx="39029" cy="23623"/>
            </a:xfrm>
            <a:custGeom>
              <a:avLst/>
              <a:gdLst>
                <a:gd name="T0" fmla="*/ 5532 w 20000"/>
                <a:gd name="T1" fmla="*/ 19655 h 20000"/>
                <a:gd name="T2" fmla="*/ 0 w 20000"/>
                <a:gd name="T3" fmla="*/ 17931 h 20000"/>
                <a:gd name="T4" fmla="*/ 0 w 20000"/>
                <a:gd name="T5" fmla="*/ 10690 h 20000"/>
                <a:gd name="T6" fmla="*/ 7660 w 20000"/>
                <a:gd name="T7" fmla="*/ 0 h 20000"/>
                <a:gd name="T8" fmla="*/ 19787 w 20000"/>
                <a:gd name="T9" fmla="*/ 5517 h 20000"/>
                <a:gd name="T10" fmla="*/ 16596 w 20000"/>
                <a:gd name="T11" fmla="*/ 10690 h 20000"/>
                <a:gd name="T12" fmla="*/ 5532 w 20000"/>
                <a:gd name="T13" fmla="*/ 1965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5532" y="19655"/>
                  </a:moveTo>
                  <a:lnTo>
                    <a:pt x="0" y="17931"/>
                  </a:lnTo>
                  <a:lnTo>
                    <a:pt x="0" y="10690"/>
                  </a:lnTo>
                  <a:lnTo>
                    <a:pt x="7660" y="0"/>
                  </a:lnTo>
                  <a:lnTo>
                    <a:pt x="19787" y="5517"/>
                  </a:lnTo>
                  <a:lnTo>
                    <a:pt x="16596" y="10690"/>
                  </a:lnTo>
                  <a:lnTo>
                    <a:pt x="5532" y="19655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7CECB6D4-CBBE-4E98-CDEC-842B7331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05" y="1829549"/>
              <a:ext cx="21570" cy="28758"/>
            </a:xfrm>
            <a:custGeom>
              <a:avLst/>
              <a:gdLst>
                <a:gd name="T0" fmla="*/ 5769 w 20000"/>
                <a:gd name="T1" fmla="*/ 19710 h 20000"/>
                <a:gd name="T2" fmla="*/ 0 w 20000"/>
                <a:gd name="T3" fmla="*/ 15072 h 20000"/>
                <a:gd name="T4" fmla="*/ 9615 w 20000"/>
                <a:gd name="T5" fmla="*/ 2899 h 20000"/>
                <a:gd name="T6" fmla="*/ 19615 w 20000"/>
                <a:gd name="T7" fmla="*/ 0 h 20000"/>
                <a:gd name="T8" fmla="*/ 19615 w 20000"/>
                <a:gd name="T9" fmla="*/ 7536 h 20000"/>
                <a:gd name="T10" fmla="*/ 5769 w 20000"/>
                <a:gd name="T11" fmla="*/ 197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5769" y="19710"/>
                  </a:moveTo>
                  <a:lnTo>
                    <a:pt x="0" y="15072"/>
                  </a:lnTo>
                  <a:lnTo>
                    <a:pt x="9615" y="2899"/>
                  </a:lnTo>
                  <a:lnTo>
                    <a:pt x="19615" y="0"/>
                  </a:lnTo>
                  <a:lnTo>
                    <a:pt x="19615" y="7536"/>
                  </a:lnTo>
                  <a:lnTo>
                    <a:pt x="5769" y="19710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16321790-7E30-60EB-B075-8D10E5D8D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279" y="1799762"/>
              <a:ext cx="11297" cy="13352"/>
            </a:xfrm>
            <a:custGeom>
              <a:avLst/>
              <a:gdLst>
                <a:gd name="T0" fmla="*/ 3704 w 20000"/>
                <a:gd name="T1" fmla="*/ 19375 h 20000"/>
                <a:gd name="T2" fmla="*/ 0 w 20000"/>
                <a:gd name="T3" fmla="*/ 0 h 20000"/>
                <a:gd name="T4" fmla="*/ 19259 w 20000"/>
                <a:gd name="T5" fmla="*/ 3750 h 20000"/>
                <a:gd name="T6" fmla="*/ 19259 w 20000"/>
                <a:gd name="T7" fmla="*/ 15625 h 20000"/>
                <a:gd name="T8" fmla="*/ 3704 w 20000"/>
                <a:gd name="T9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04" y="19375"/>
                  </a:moveTo>
                  <a:lnTo>
                    <a:pt x="0" y="0"/>
                  </a:lnTo>
                  <a:lnTo>
                    <a:pt x="19259" y="3750"/>
                  </a:lnTo>
                  <a:lnTo>
                    <a:pt x="19259" y="15625"/>
                  </a:lnTo>
                  <a:lnTo>
                    <a:pt x="3704" y="19375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390B6F1A-69BD-1729-88FA-A49FF696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740" y="1795654"/>
              <a:ext cx="11298" cy="11299"/>
            </a:xfrm>
            <a:custGeom>
              <a:avLst/>
              <a:gdLst>
                <a:gd name="T0" fmla="*/ 3704 w 20000"/>
                <a:gd name="T1" fmla="*/ 19259 h 20000"/>
                <a:gd name="T2" fmla="*/ 0 w 20000"/>
                <a:gd name="T3" fmla="*/ 0 h 20000"/>
                <a:gd name="T4" fmla="*/ 11852 w 20000"/>
                <a:gd name="T5" fmla="*/ 0 h 20000"/>
                <a:gd name="T6" fmla="*/ 19259 w 20000"/>
                <a:gd name="T7" fmla="*/ 11852 h 20000"/>
                <a:gd name="T8" fmla="*/ 3704 w 20000"/>
                <a:gd name="T9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04" y="19259"/>
                  </a:moveTo>
                  <a:lnTo>
                    <a:pt x="0" y="0"/>
                  </a:lnTo>
                  <a:lnTo>
                    <a:pt x="11852" y="0"/>
                  </a:lnTo>
                  <a:lnTo>
                    <a:pt x="19259" y="11852"/>
                  </a:lnTo>
                  <a:lnTo>
                    <a:pt x="3704" y="19259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62ECB48E-2F41-C12E-3E10-CF4AB220C130}"/>
                </a:ext>
              </a:extLst>
            </p:cNvPr>
            <p:cNvGrpSpPr/>
            <p:nvPr/>
          </p:nvGrpSpPr>
          <p:grpSpPr>
            <a:xfrm>
              <a:off x="2115181" y="1387900"/>
              <a:ext cx="1336255" cy="1367056"/>
              <a:chOff x="1478267" y="1237412"/>
              <a:chExt cx="1583197" cy="1619690"/>
            </a:xfrm>
            <a:solidFill>
              <a:srgbClr val="5E514D">
                <a:lumMod val="50000"/>
              </a:srgbClr>
            </a:solidFill>
          </p:grpSpPr>
          <p:sp>
            <p:nvSpPr>
              <p:cNvPr id="237" name="Freeform 67">
                <a:extLst>
                  <a:ext uri="{FF2B5EF4-FFF2-40B4-BE49-F238E27FC236}">
                    <a16:creationId xmlns:a16="http://schemas.microsoft.com/office/drawing/2014/main" id="{205D596F-ADF0-4A74-0489-4204FA63B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267" y="1237412"/>
                <a:ext cx="1555209" cy="1179176"/>
              </a:xfrm>
              <a:custGeom>
                <a:avLst/>
                <a:gdLst>
                  <a:gd name="T0" fmla="*/ 4118 w 20000"/>
                  <a:gd name="T1" fmla="*/ 1024 h 20000"/>
                  <a:gd name="T2" fmla="*/ 5870 w 20000"/>
                  <a:gd name="T3" fmla="*/ 768 h 20000"/>
                  <a:gd name="T4" fmla="*/ 5219 w 20000"/>
                  <a:gd name="T5" fmla="*/ 1148 h 20000"/>
                  <a:gd name="T6" fmla="*/ 6483 w 20000"/>
                  <a:gd name="T7" fmla="*/ 553 h 20000"/>
                  <a:gd name="T8" fmla="*/ 6740 w 20000"/>
                  <a:gd name="T9" fmla="*/ 1668 h 20000"/>
                  <a:gd name="T10" fmla="*/ 8454 w 20000"/>
                  <a:gd name="T11" fmla="*/ 2477 h 20000"/>
                  <a:gd name="T12" fmla="*/ 9362 w 20000"/>
                  <a:gd name="T13" fmla="*/ 3501 h 20000"/>
                  <a:gd name="T14" fmla="*/ 9656 w 20000"/>
                  <a:gd name="T15" fmla="*/ 4352 h 20000"/>
                  <a:gd name="T16" fmla="*/ 9887 w 20000"/>
                  <a:gd name="T17" fmla="*/ 3501 h 20000"/>
                  <a:gd name="T18" fmla="*/ 10989 w 20000"/>
                  <a:gd name="T19" fmla="*/ 3931 h 20000"/>
                  <a:gd name="T20" fmla="*/ 12253 w 20000"/>
                  <a:gd name="T21" fmla="*/ 4525 h 20000"/>
                  <a:gd name="T22" fmla="*/ 12666 w 20000"/>
                  <a:gd name="T23" fmla="*/ 4352 h 20000"/>
                  <a:gd name="T24" fmla="*/ 12509 w 20000"/>
                  <a:gd name="T25" fmla="*/ 5078 h 20000"/>
                  <a:gd name="T26" fmla="*/ 13091 w 20000"/>
                  <a:gd name="T27" fmla="*/ 4145 h 20000"/>
                  <a:gd name="T28" fmla="*/ 13548 w 20000"/>
                  <a:gd name="T29" fmla="*/ 3625 h 20000"/>
                  <a:gd name="T30" fmla="*/ 13217 w 20000"/>
                  <a:gd name="T31" fmla="*/ 2898 h 20000"/>
                  <a:gd name="T32" fmla="*/ 13773 w 20000"/>
                  <a:gd name="T33" fmla="*/ 2263 h 20000"/>
                  <a:gd name="T34" fmla="*/ 14124 w 20000"/>
                  <a:gd name="T35" fmla="*/ 3369 h 20000"/>
                  <a:gd name="T36" fmla="*/ 14161 w 20000"/>
                  <a:gd name="T37" fmla="*/ 3840 h 20000"/>
                  <a:gd name="T38" fmla="*/ 14324 w 20000"/>
                  <a:gd name="T39" fmla="*/ 4905 h 20000"/>
                  <a:gd name="T40" fmla="*/ 15388 w 20000"/>
                  <a:gd name="T41" fmla="*/ 4013 h 20000"/>
                  <a:gd name="T42" fmla="*/ 16008 w 20000"/>
                  <a:gd name="T43" fmla="*/ 4955 h 20000"/>
                  <a:gd name="T44" fmla="*/ 14906 w 20000"/>
                  <a:gd name="T45" fmla="*/ 5632 h 20000"/>
                  <a:gd name="T46" fmla="*/ 13805 w 20000"/>
                  <a:gd name="T47" fmla="*/ 6532 h 20000"/>
                  <a:gd name="T48" fmla="*/ 13379 w 20000"/>
                  <a:gd name="T49" fmla="*/ 7424 h 20000"/>
                  <a:gd name="T50" fmla="*/ 12178 w 20000"/>
                  <a:gd name="T51" fmla="*/ 7300 h 20000"/>
                  <a:gd name="T52" fmla="*/ 11602 w 20000"/>
                  <a:gd name="T53" fmla="*/ 8885 h 20000"/>
                  <a:gd name="T54" fmla="*/ 11145 w 20000"/>
                  <a:gd name="T55" fmla="*/ 11709 h 20000"/>
                  <a:gd name="T56" fmla="*/ 12804 w 20000"/>
                  <a:gd name="T57" fmla="*/ 13022 h 20000"/>
                  <a:gd name="T58" fmla="*/ 13548 w 20000"/>
                  <a:gd name="T59" fmla="*/ 15376 h 20000"/>
                  <a:gd name="T60" fmla="*/ 14969 w 20000"/>
                  <a:gd name="T61" fmla="*/ 12989 h 20000"/>
                  <a:gd name="T62" fmla="*/ 15519 w 20000"/>
                  <a:gd name="T63" fmla="*/ 9529 h 20000"/>
                  <a:gd name="T64" fmla="*/ 16915 w 20000"/>
                  <a:gd name="T65" fmla="*/ 9992 h 20000"/>
                  <a:gd name="T66" fmla="*/ 16946 w 20000"/>
                  <a:gd name="T67" fmla="*/ 11536 h 20000"/>
                  <a:gd name="T68" fmla="*/ 18536 w 20000"/>
                  <a:gd name="T69" fmla="*/ 10760 h 20000"/>
                  <a:gd name="T70" fmla="*/ 19675 w 20000"/>
                  <a:gd name="T71" fmla="*/ 14269 h 20000"/>
                  <a:gd name="T72" fmla="*/ 19637 w 20000"/>
                  <a:gd name="T73" fmla="*/ 14913 h 20000"/>
                  <a:gd name="T74" fmla="*/ 18667 w 20000"/>
                  <a:gd name="T75" fmla="*/ 16491 h 20000"/>
                  <a:gd name="T76" fmla="*/ 16915 w 20000"/>
                  <a:gd name="T77" fmla="*/ 16837 h 20000"/>
                  <a:gd name="T78" fmla="*/ 17040 w 20000"/>
                  <a:gd name="T79" fmla="*/ 17647 h 20000"/>
                  <a:gd name="T80" fmla="*/ 17109 w 20000"/>
                  <a:gd name="T81" fmla="*/ 19306 h 20000"/>
                  <a:gd name="T82" fmla="*/ 17109 w 20000"/>
                  <a:gd name="T83" fmla="*/ 18761 h 20000"/>
                  <a:gd name="T84" fmla="*/ 16108 w 20000"/>
                  <a:gd name="T85" fmla="*/ 17812 h 20000"/>
                  <a:gd name="T86" fmla="*/ 13642 w 20000"/>
                  <a:gd name="T87" fmla="*/ 19100 h 20000"/>
                  <a:gd name="T88" fmla="*/ 13185 w 20000"/>
                  <a:gd name="T89" fmla="*/ 19653 h 20000"/>
                  <a:gd name="T90" fmla="*/ 12509 w 20000"/>
                  <a:gd name="T91" fmla="*/ 19306 h 20000"/>
                  <a:gd name="T92" fmla="*/ 13091 w 20000"/>
                  <a:gd name="T93" fmla="*/ 18629 h 20000"/>
                  <a:gd name="T94" fmla="*/ 11859 w 20000"/>
                  <a:gd name="T95" fmla="*/ 17044 h 20000"/>
                  <a:gd name="T96" fmla="*/ 10144 w 20000"/>
                  <a:gd name="T97" fmla="*/ 16573 h 20000"/>
                  <a:gd name="T98" fmla="*/ 9618 w 20000"/>
                  <a:gd name="T99" fmla="*/ 15723 h 20000"/>
                  <a:gd name="T100" fmla="*/ 1358 w 20000"/>
                  <a:gd name="T101" fmla="*/ 13501 h 20000"/>
                  <a:gd name="T102" fmla="*/ 1621 w 20000"/>
                  <a:gd name="T103" fmla="*/ 10462 h 20000"/>
                  <a:gd name="T104" fmla="*/ 870 w 20000"/>
                  <a:gd name="T105" fmla="*/ 7605 h 20000"/>
                  <a:gd name="T106" fmla="*/ 1909 w 20000"/>
                  <a:gd name="T107" fmla="*/ 213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00" h="20000">
                    <a:moveTo>
                      <a:pt x="1909" y="2139"/>
                    </a:moveTo>
                    <a:lnTo>
                      <a:pt x="3235" y="0"/>
                    </a:lnTo>
                    <a:lnTo>
                      <a:pt x="3492" y="132"/>
                    </a:lnTo>
                    <a:lnTo>
                      <a:pt x="3692" y="809"/>
                    </a:lnTo>
                    <a:lnTo>
                      <a:pt x="4118" y="1148"/>
                    </a:lnTo>
                    <a:lnTo>
                      <a:pt x="4118" y="1024"/>
                    </a:lnTo>
                    <a:lnTo>
                      <a:pt x="4212" y="1107"/>
                    </a:lnTo>
                    <a:lnTo>
                      <a:pt x="4274" y="1363"/>
                    </a:lnTo>
                    <a:lnTo>
                      <a:pt x="4374" y="1024"/>
                    </a:lnTo>
                    <a:lnTo>
                      <a:pt x="4693" y="809"/>
                    </a:lnTo>
                    <a:lnTo>
                      <a:pt x="5895" y="595"/>
                    </a:lnTo>
                    <a:lnTo>
                      <a:pt x="5870" y="768"/>
                    </a:lnTo>
                    <a:lnTo>
                      <a:pt x="5444" y="892"/>
                    </a:lnTo>
                    <a:lnTo>
                      <a:pt x="4862" y="941"/>
                    </a:lnTo>
                    <a:lnTo>
                      <a:pt x="4599" y="1230"/>
                    </a:lnTo>
                    <a:lnTo>
                      <a:pt x="4762" y="1280"/>
                    </a:lnTo>
                    <a:lnTo>
                      <a:pt x="5313" y="1024"/>
                    </a:lnTo>
                    <a:lnTo>
                      <a:pt x="5219" y="1148"/>
                    </a:lnTo>
                    <a:lnTo>
                      <a:pt x="5895" y="892"/>
                    </a:lnTo>
                    <a:lnTo>
                      <a:pt x="5870" y="941"/>
                    </a:lnTo>
                    <a:lnTo>
                      <a:pt x="5895" y="1107"/>
                    </a:lnTo>
                    <a:lnTo>
                      <a:pt x="6383" y="768"/>
                    </a:lnTo>
                    <a:lnTo>
                      <a:pt x="6383" y="595"/>
                    </a:lnTo>
                    <a:lnTo>
                      <a:pt x="6483" y="553"/>
                    </a:lnTo>
                    <a:lnTo>
                      <a:pt x="6383" y="1363"/>
                    </a:lnTo>
                    <a:lnTo>
                      <a:pt x="6483" y="1577"/>
                    </a:lnTo>
                    <a:lnTo>
                      <a:pt x="6802" y="1107"/>
                    </a:lnTo>
                    <a:lnTo>
                      <a:pt x="6996" y="1024"/>
                    </a:lnTo>
                    <a:lnTo>
                      <a:pt x="6934" y="1363"/>
                    </a:lnTo>
                    <a:lnTo>
                      <a:pt x="6740" y="1668"/>
                    </a:lnTo>
                    <a:lnTo>
                      <a:pt x="7059" y="1668"/>
                    </a:lnTo>
                    <a:lnTo>
                      <a:pt x="7228" y="1445"/>
                    </a:lnTo>
                    <a:lnTo>
                      <a:pt x="7484" y="1495"/>
                    </a:lnTo>
                    <a:lnTo>
                      <a:pt x="7610" y="1833"/>
                    </a:lnTo>
                    <a:lnTo>
                      <a:pt x="8098" y="2395"/>
                    </a:lnTo>
                    <a:lnTo>
                      <a:pt x="8454" y="2477"/>
                    </a:lnTo>
                    <a:lnTo>
                      <a:pt x="8617" y="2898"/>
                    </a:lnTo>
                    <a:lnTo>
                      <a:pt x="8586" y="3121"/>
                    </a:lnTo>
                    <a:lnTo>
                      <a:pt x="8354" y="3031"/>
                    </a:lnTo>
                    <a:lnTo>
                      <a:pt x="8160" y="3154"/>
                    </a:lnTo>
                    <a:lnTo>
                      <a:pt x="8780" y="3501"/>
                    </a:lnTo>
                    <a:lnTo>
                      <a:pt x="9362" y="3501"/>
                    </a:lnTo>
                    <a:lnTo>
                      <a:pt x="9618" y="3931"/>
                    </a:lnTo>
                    <a:lnTo>
                      <a:pt x="9618" y="4269"/>
                    </a:lnTo>
                    <a:lnTo>
                      <a:pt x="9462" y="4187"/>
                    </a:lnTo>
                    <a:lnTo>
                      <a:pt x="9556" y="4740"/>
                    </a:lnTo>
                    <a:lnTo>
                      <a:pt x="9556" y="4484"/>
                    </a:lnTo>
                    <a:lnTo>
                      <a:pt x="9656" y="4352"/>
                    </a:lnTo>
                    <a:lnTo>
                      <a:pt x="9718" y="4401"/>
                    </a:lnTo>
                    <a:lnTo>
                      <a:pt x="9812" y="3840"/>
                    </a:lnTo>
                    <a:lnTo>
                      <a:pt x="9950" y="3625"/>
                    </a:lnTo>
                    <a:lnTo>
                      <a:pt x="10338" y="3625"/>
                    </a:lnTo>
                    <a:lnTo>
                      <a:pt x="10563" y="3460"/>
                    </a:lnTo>
                    <a:lnTo>
                      <a:pt x="9887" y="3501"/>
                    </a:lnTo>
                    <a:lnTo>
                      <a:pt x="9812" y="3460"/>
                    </a:lnTo>
                    <a:lnTo>
                      <a:pt x="10044" y="3287"/>
                    </a:lnTo>
                    <a:lnTo>
                      <a:pt x="10626" y="3237"/>
                    </a:lnTo>
                    <a:lnTo>
                      <a:pt x="10720" y="3799"/>
                    </a:lnTo>
                    <a:lnTo>
                      <a:pt x="10820" y="3931"/>
                    </a:lnTo>
                    <a:lnTo>
                      <a:pt x="10989" y="3931"/>
                    </a:lnTo>
                    <a:lnTo>
                      <a:pt x="11076" y="4352"/>
                    </a:lnTo>
                    <a:lnTo>
                      <a:pt x="11176" y="4269"/>
                    </a:lnTo>
                    <a:lnTo>
                      <a:pt x="11859" y="4484"/>
                    </a:lnTo>
                    <a:lnTo>
                      <a:pt x="11990" y="4269"/>
                    </a:lnTo>
                    <a:lnTo>
                      <a:pt x="12090" y="4484"/>
                    </a:lnTo>
                    <a:lnTo>
                      <a:pt x="12253" y="4525"/>
                    </a:lnTo>
                    <a:lnTo>
                      <a:pt x="12090" y="4269"/>
                    </a:lnTo>
                    <a:lnTo>
                      <a:pt x="12115" y="4063"/>
                    </a:lnTo>
                    <a:lnTo>
                      <a:pt x="12347" y="4063"/>
                    </a:lnTo>
                    <a:lnTo>
                      <a:pt x="12509" y="4269"/>
                    </a:lnTo>
                    <a:lnTo>
                      <a:pt x="12409" y="4401"/>
                    </a:lnTo>
                    <a:lnTo>
                      <a:pt x="12666" y="4352"/>
                    </a:lnTo>
                    <a:lnTo>
                      <a:pt x="12347" y="4822"/>
                    </a:lnTo>
                    <a:lnTo>
                      <a:pt x="12447" y="4955"/>
                    </a:lnTo>
                    <a:lnTo>
                      <a:pt x="12278" y="4955"/>
                    </a:lnTo>
                    <a:lnTo>
                      <a:pt x="12278" y="5293"/>
                    </a:lnTo>
                    <a:lnTo>
                      <a:pt x="12347" y="5078"/>
                    </a:lnTo>
                    <a:lnTo>
                      <a:pt x="12509" y="5078"/>
                    </a:lnTo>
                    <a:lnTo>
                      <a:pt x="12603" y="4608"/>
                    </a:lnTo>
                    <a:lnTo>
                      <a:pt x="12703" y="4401"/>
                    </a:lnTo>
                    <a:lnTo>
                      <a:pt x="12866" y="4484"/>
                    </a:lnTo>
                    <a:lnTo>
                      <a:pt x="13279" y="4269"/>
                    </a:lnTo>
                    <a:lnTo>
                      <a:pt x="13354" y="4013"/>
                    </a:lnTo>
                    <a:lnTo>
                      <a:pt x="13091" y="4145"/>
                    </a:lnTo>
                    <a:lnTo>
                      <a:pt x="13185" y="3931"/>
                    </a:lnTo>
                    <a:lnTo>
                      <a:pt x="13354" y="3799"/>
                    </a:lnTo>
                    <a:lnTo>
                      <a:pt x="13448" y="3716"/>
                    </a:lnTo>
                    <a:lnTo>
                      <a:pt x="13379" y="3840"/>
                    </a:lnTo>
                    <a:lnTo>
                      <a:pt x="13479" y="3799"/>
                    </a:lnTo>
                    <a:lnTo>
                      <a:pt x="13548" y="3625"/>
                    </a:lnTo>
                    <a:lnTo>
                      <a:pt x="13379" y="3716"/>
                    </a:lnTo>
                    <a:lnTo>
                      <a:pt x="13354" y="3501"/>
                    </a:lnTo>
                    <a:lnTo>
                      <a:pt x="13217" y="3501"/>
                    </a:lnTo>
                    <a:lnTo>
                      <a:pt x="13023" y="3287"/>
                    </a:lnTo>
                    <a:lnTo>
                      <a:pt x="13023" y="3154"/>
                    </a:lnTo>
                    <a:lnTo>
                      <a:pt x="13217" y="2898"/>
                    </a:lnTo>
                    <a:lnTo>
                      <a:pt x="13354" y="2898"/>
                    </a:lnTo>
                    <a:lnTo>
                      <a:pt x="13279" y="2601"/>
                    </a:lnTo>
                    <a:lnTo>
                      <a:pt x="13448" y="2477"/>
                    </a:lnTo>
                    <a:lnTo>
                      <a:pt x="13611" y="2345"/>
                    </a:lnTo>
                    <a:lnTo>
                      <a:pt x="13642" y="2477"/>
                    </a:lnTo>
                    <a:lnTo>
                      <a:pt x="13773" y="2263"/>
                    </a:lnTo>
                    <a:lnTo>
                      <a:pt x="13642" y="2221"/>
                    </a:lnTo>
                    <a:lnTo>
                      <a:pt x="13905" y="2139"/>
                    </a:lnTo>
                    <a:lnTo>
                      <a:pt x="14161" y="2263"/>
                    </a:lnTo>
                    <a:lnTo>
                      <a:pt x="14161" y="2601"/>
                    </a:lnTo>
                    <a:lnTo>
                      <a:pt x="14061" y="3031"/>
                    </a:lnTo>
                    <a:lnTo>
                      <a:pt x="14124" y="3369"/>
                    </a:lnTo>
                    <a:lnTo>
                      <a:pt x="13967" y="3287"/>
                    </a:lnTo>
                    <a:lnTo>
                      <a:pt x="14030" y="3460"/>
                    </a:lnTo>
                    <a:lnTo>
                      <a:pt x="13805" y="3592"/>
                    </a:lnTo>
                    <a:lnTo>
                      <a:pt x="13905" y="3799"/>
                    </a:lnTo>
                    <a:lnTo>
                      <a:pt x="14030" y="3716"/>
                    </a:lnTo>
                    <a:lnTo>
                      <a:pt x="14161" y="3840"/>
                    </a:lnTo>
                    <a:lnTo>
                      <a:pt x="14030" y="3931"/>
                    </a:lnTo>
                    <a:lnTo>
                      <a:pt x="13905" y="4608"/>
                    </a:lnTo>
                    <a:lnTo>
                      <a:pt x="14456" y="4063"/>
                    </a:lnTo>
                    <a:lnTo>
                      <a:pt x="14581" y="4484"/>
                    </a:lnTo>
                    <a:lnTo>
                      <a:pt x="14481" y="4740"/>
                    </a:lnTo>
                    <a:lnTo>
                      <a:pt x="14324" y="4905"/>
                    </a:lnTo>
                    <a:lnTo>
                      <a:pt x="14324" y="5417"/>
                    </a:lnTo>
                    <a:lnTo>
                      <a:pt x="14837" y="5037"/>
                    </a:lnTo>
                    <a:lnTo>
                      <a:pt x="15131" y="4525"/>
                    </a:lnTo>
                    <a:lnTo>
                      <a:pt x="15325" y="4484"/>
                    </a:lnTo>
                    <a:lnTo>
                      <a:pt x="15263" y="4352"/>
                    </a:lnTo>
                    <a:lnTo>
                      <a:pt x="15388" y="4013"/>
                    </a:lnTo>
                    <a:lnTo>
                      <a:pt x="16008" y="4269"/>
                    </a:lnTo>
                    <a:lnTo>
                      <a:pt x="15914" y="4352"/>
                    </a:lnTo>
                    <a:lnTo>
                      <a:pt x="16108" y="4608"/>
                    </a:lnTo>
                    <a:lnTo>
                      <a:pt x="15939" y="4690"/>
                    </a:lnTo>
                    <a:lnTo>
                      <a:pt x="16070" y="4740"/>
                    </a:lnTo>
                    <a:lnTo>
                      <a:pt x="16008" y="4955"/>
                    </a:lnTo>
                    <a:lnTo>
                      <a:pt x="15682" y="4955"/>
                    </a:lnTo>
                    <a:lnTo>
                      <a:pt x="15745" y="5599"/>
                    </a:lnTo>
                    <a:lnTo>
                      <a:pt x="15657" y="5855"/>
                    </a:lnTo>
                    <a:lnTo>
                      <a:pt x="15006" y="6152"/>
                    </a:lnTo>
                    <a:lnTo>
                      <a:pt x="15006" y="5805"/>
                    </a:lnTo>
                    <a:lnTo>
                      <a:pt x="14906" y="5632"/>
                    </a:lnTo>
                    <a:lnTo>
                      <a:pt x="14812" y="5723"/>
                    </a:lnTo>
                    <a:lnTo>
                      <a:pt x="14906" y="6193"/>
                    </a:lnTo>
                    <a:lnTo>
                      <a:pt x="14287" y="5855"/>
                    </a:lnTo>
                    <a:lnTo>
                      <a:pt x="14456" y="6152"/>
                    </a:lnTo>
                    <a:lnTo>
                      <a:pt x="13967" y="6614"/>
                    </a:lnTo>
                    <a:lnTo>
                      <a:pt x="13805" y="6532"/>
                    </a:lnTo>
                    <a:lnTo>
                      <a:pt x="13479" y="6069"/>
                    </a:lnTo>
                    <a:lnTo>
                      <a:pt x="13379" y="6069"/>
                    </a:lnTo>
                    <a:lnTo>
                      <a:pt x="13548" y="6491"/>
                    </a:lnTo>
                    <a:lnTo>
                      <a:pt x="13967" y="6697"/>
                    </a:lnTo>
                    <a:lnTo>
                      <a:pt x="13611" y="7300"/>
                    </a:lnTo>
                    <a:lnTo>
                      <a:pt x="13379" y="7424"/>
                    </a:lnTo>
                    <a:lnTo>
                      <a:pt x="13185" y="7391"/>
                    </a:lnTo>
                    <a:lnTo>
                      <a:pt x="13123" y="7217"/>
                    </a:lnTo>
                    <a:lnTo>
                      <a:pt x="12929" y="7647"/>
                    </a:lnTo>
                    <a:lnTo>
                      <a:pt x="12703" y="7647"/>
                    </a:lnTo>
                    <a:lnTo>
                      <a:pt x="12178" y="7176"/>
                    </a:lnTo>
                    <a:lnTo>
                      <a:pt x="12178" y="7300"/>
                    </a:lnTo>
                    <a:lnTo>
                      <a:pt x="12447" y="7424"/>
                    </a:lnTo>
                    <a:lnTo>
                      <a:pt x="12766" y="7861"/>
                    </a:lnTo>
                    <a:lnTo>
                      <a:pt x="12666" y="8068"/>
                    </a:lnTo>
                    <a:lnTo>
                      <a:pt x="12253" y="8068"/>
                    </a:lnTo>
                    <a:lnTo>
                      <a:pt x="12278" y="8200"/>
                    </a:lnTo>
                    <a:lnTo>
                      <a:pt x="11602" y="8885"/>
                    </a:lnTo>
                    <a:lnTo>
                      <a:pt x="11176" y="9447"/>
                    </a:lnTo>
                    <a:lnTo>
                      <a:pt x="10920" y="10421"/>
                    </a:lnTo>
                    <a:lnTo>
                      <a:pt x="11051" y="10545"/>
                    </a:lnTo>
                    <a:lnTo>
                      <a:pt x="11308" y="10636"/>
                    </a:lnTo>
                    <a:lnTo>
                      <a:pt x="11245" y="11536"/>
                    </a:lnTo>
                    <a:lnTo>
                      <a:pt x="11145" y="11709"/>
                    </a:lnTo>
                    <a:lnTo>
                      <a:pt x="11665" y="11660"/>
                    </a:lnTo>
                    <a:lnTo>
                      <a:pt x="12115" y="11998"/>
                    </a:lnTo>
                    <a:lnTo>
                      <a:pt x="12253" y="12345"/>
                    </a:lnTo>
                    <a:lnTo>
                      <a:pt x="12253" y="12552"/>
                    </a:lnTo>
                    <a:lnTo>
                      <a:pt x="12603" y="12775"/>
                    </a:lnTo>
                    <a:lnTo>
                      <a:pt x="12804" y="13022"/>
                    </a:lnTo>
                    <a:lnTo>
                      <a:pt x="13479" y="13245"/>
                    </a:lnTo>
                    <a:lnTo>
                      <a:pt x="13217" y="14393"/>
                    </a:lnTo>
                    <a:lnTo>
                      <a:pt x="13279" y="14781"/>
                    </a:lnTo>
                    <a:lnTo>
                      <a:pt x="13185" y="14913"/>
                    </a:lnTo>
                    <a:lnTo>
                      <a:pt x="13479" y="15120"/>
                    </a:lnTo>
                    <a:lnTo>
                      <a:pt x="13548" y="15376"/>
                    </a:lnTo>
                    <a:lnTo>
                      <a:pt x="13642" y="15508"/>
                    </a:lnTo>
                    <a:lnTo>
                      <a:pt x="13805" y="15334"/>
                    </a:lnTo>
                    <a:lnTo>
                      <a:pt x="13867" y="15467"/>
                    </a:lnTo>
                    <a:lnTo>
                      <a:pt x="14061" y="14814"/>
                    </a:lnTo>
                    <a:lnTo>
                      <a:pt x="14030" y="13584"/>
                    </a:lnTo>
                    <a:lnTo>
                      <a:pt x="14969" y="12989"/>
                    </a:lnTo>
                    <a:lnTo>
                      <a:pt x="15131" y="12436"/>
                    </a:lnTo>
                    <a:lnTo>
                      <a:pt x="15069" y="11792"/>
                    </a:lnTo>
                    <a:lnTo>
                      <a:pt x="14812" y="11321"/>
                    </a:lnTo>
                    <a:lnTo>
                      <a:pt x="15325" y="10545"/>
                    </a:lnTo>
                    <a:lnTo>
                      <a:pt x="15263" y="9909"/>
                    </a:lnTo>
                    <a:lnTo>
                      <a:pt x="15519" y="9529"/>
                    </a:lnTo>
                    <a:lnTo>
                      <a:pt x="15488" y="9092"/>
                    </a:lnTo>
                    <a:lnTo>
                      <a:pt x="15745" y="8885"/>
                    </a:lnTo>
                    <a:lnTo>
                      <a:pt x="16333" y="9315"/>
                    </a:lnTo>
                    <a:lnTo>
                      <a:pt x="16621" y="9182"/>
                    </a:lnTo>
                    <a:lnTo>
                      <a:pt x="16946" y="9785"/>
                    </a:lnTo>
                    <a:lnTo>
                      <a:pt x="16915" y="9992"/>
                    </a:lnTo>
                    <a:lnTo>
                      <a:pt x="17434" y="10206"/>
                    </a:lnTo>
                    <a:lnTo>
                      <a:pt x="17209" y="11107"/>
                    </a:lnTo>
                    <a:lnTo>
                      <a:pt x="17040" y="11321"/>
                    </a:lnTo>
                    <a:lnTo>
                      <a:pt x="17209" y="11321"/>
                    </a:lnTo>
                    <a:lnTo>
                      <a:pt x="17209" y="11453"/>
                    </a:lnTo>
                    <a:lnTo>
                      <a:pt x="16946" y="11536"/>
                    </a:lnTo>
                    <a:lnTo>
                      <a:pt x="17015" y="11660"/>
                    </a:lnTo>
                    <a:lnTo>
                      <a:pt x="17372" y="11536"/>
                    </a:lnTo>
                    <a:lnTo>
                      <a:pt x="17466" y="11998"/>
                    </a:lnTo>
                    <a:lnTo>
                      <a:pt x="17947" y="11660"/>
                    </a:lnTo>
                    <a:lnTo>
                      <a:pt x="18473" y="10677"/>
                    </a:lnTo>
                    <a:lnTo>
                      <a:pt x="18536" y="10760"/>
                    </a:lnTo>
                    <a:lnTo>
                      <a:pt x="18892" y="12816"/>
                    </a:lnTo>
                    <a:lnTo>
                      <a:pt x="18730" y="13154"/>
                    </a:lnTo>
                    <a:lnTo>
                      <a:pt x="18986" y="13584"/>
                    </a:lnTo>
                    <a:lnTo>
                      <a:pt x="18986" y="13881"/>
                    </a:lnTo>
                    <a:lnTo>
                      <a:pt x="19318" y="13881"/>
                    </a:lnTo>
                    <a:lnTo>
                      <a:pt x="19675" y="14269"/>
                    </a:lnTo>
                    <a:lnTo>
                      <a:pt x="19086" y="14566"/>
                    </a:lnTo>
                    <a:lnTo>
                      <a:pt x="18830" y="14781"/>
                    </a:lnTo>
                    <a:lnTo>
                      <a:pt x="18830" y="14946"/>
                    </a:lnTo>
                    <a:lnTo>
                      <a:pt x="19506" y="14566"/>
                    </a:lnTo>
                    <a:lnTo>
                      <a:pt x="19675" y="14699"/>
                    </a:lnTo>
                    <a:lnTo>
                      <a:pt x="19637" y="14913"/>
                    </a:lnTo>
                    <a:lnTo>
                      <a:pt x="19831" y="14781"/>
                    </a:lnTo>
                    <a:lnTo>
                      <a:pt x="19994" y="14946"/>
                    </a:lnTo>
                    <a:lnTo>
                      <a:pt x="19931" y="15376"/>
                    </a:lnTo>
                    <a:lnTo>
                      <a:pt x="19768" y="15723"/>
                    </a:lnTo>
                    <a:lnTo>
                      <a:pt x="19218" y="16012"/>
                    </a:lnTo>
                    <a:lnTo>
                      <a:pt x="18667" y="16491"/>
                    </a:lnTo>
                    <a:lnTo>
                      <a:pt x="17303" y="16367"/>
                    </a:lnTo>
                    <a:lnTo>
                      <a:pt x="16946" y="16400"/>
                    </a:lnTo>
                    <a:lnTo>
                      <a:pt x="16070" y="17258"/>
                    </a:lnTo>
                    <a:lnTo>
                      <a:pt x="15582" y="17853"/>
                    </a:lnTo>
                    <a:lnTo>
                      <a:pt x="16208" y="17258"/>
                    </a:lnTo>
                    <a:lnTo>
                      <a:pt x="16915" y="16837"/>
                    </a:lnTo>
                    <a:lnTo>
                      <a:pt x="17209" y="16920"/>
                    </a:lnTo>
                    <a:lnTo>
                      <a:pt x="17466" y="17126"/>
                    </a:lnTo>
                    <a:lnTo>
                      <a:pt x="17372" y="17300"/>
                    </a:lnTo>
                    <a:lnTo>
                      <a:pt x="17109" y="17514"/>
                    </a:lnTo>
                    <a:lnTo>
                      <a:pt x="16846" y="17465"/>
                    </a:lnTo>
                    <a:lnTo>
                      <a:pt x="17040" y="17647"/>
                    </a:lnTo>
                    <a:lnTo>
                      <a:pt x="17209" y="17647"/>
                    </a:lnTo>
                    <a:lnTo>
                      <a:pt x="17040" y="17936"/>
                    </a:lnTo>
                    <a:lnTo>
                      <a:pt x="17303" y="18406"/>
                    </a:lnTo>
                    <a:lnTo>
                      <a:pt x="18048" y="18927"/>
                    </a:lnTo>
                    <a:lnTo>
                      <a:pt x="17178" y="19182"/>
                    </a:lnTo>
                    <a:lnTo>
                      <a:pt x="17109" y="19306"/>
                    </a:lnTo>
                    <a:lnTo>
                      <a:pt x="16758" y="19653"/>
                    </a:lnTo>
                    <a:lnTo>
                      <a:pt x="16621" y="19521"/>
                    </a:lnTo>
                    <a:lnTo>
                      <a:pt x="16683" y="19265"/>
                    </a:lnTo>
                    <a:lnTo>
                      <a:pt x="16915" y="18968"/>
                    </a:lnTo>
                    <a:lnTo>
                      <a:pt x="17372" y="18761"/>
                    </a:lnTo>
                    <a:lnTo>
                      <a:pt x="17109" y="18761"/>
                    </a:lnTo>
                    <a:lnTo>
                      <a:pt x="17209" y="18538"/>
                    </a:lnTo>
                    <a:lnTo>
                      <a:pt x="16427" y="18844"/>
                    </a:lnTo>
                    <a:lnTo>
                      <a:pt x="16270" y="18497"/>
                    </a:lnTo>
                    <a:lnTo>
                      <a:pt x="16427" y="17853"/>
                    </a:lnTo>
                    <a:lnTo>
                      <a:pt x="16333" y="17729"/>
                    </a:lnTo>
                    <a:lnTo>
                      <a:pt x="16108" y="17812"/>
                    </a:lnTo>
                    <a:lnTo>
                      <a:pt x="16070" y="17647"/>
                    </a:lnTo>
                    <a:lnTo>
                      <a:pt x="15426" y="18712"/>
                    </a:lnTo>
                    <a:lnTo>
                      <a:pt x="15263" y="18761"/>
                    </a:lnTo>
                    <a:lnTo>
                      <a:pt x="14387" y="18761"/>
                    </a:lnTo>
                    <a:lnTo>
                      <a:pt x="13967" y="19050"/>
                    </a:lnTo>
                    <a:lnTo>
                      <a:pt x="13642" y="19100"/>
                    </a:lnTo>
                    <a:lnTo>
                      <a:pt x="13773" y="19265"/>
                    </a:lnTo>
                    <a:lnTo>
                      <a:pt x="13548" y="19182"/>
                    </a:lnTo>
                    <a:lnTo>
                      <a:pt x="13185" y="19265"/>
                    </a:lnTo>
                    <a:lnTo>
                      <a:pt x="13023" y="19438"/>
                    </a:lnTo>
                    <a:lnTo>
                      <a:pt x="13123" y="19521"/>
                    </a:lnTo>
                    <a:lnTo>
                      <a:pt x="13185" y="19653"/>
                    </a:lnTo>
                    <a:lnTo>
                      <a:pt x="12766" y="19827"/>
                    </a:lnTo>
                    <a:lnTo>
                      <a:pt x="12509" y="19860"/>
                    </a:lnTo>
                    <a:lnTo>
                      <a:pt x="11990" y="19992"/>
                    </a:lnTo>
                    <a:lnTo>
                      <a:pt x="12090" y="19827"/>
                    </a:lnTo>
                    <a:lnTo>
                      <a:pt x="12253" y="19521"/>
                    </a:lnTo>
                    <a:lnTo>
                      <a:pt x="12509" y="19306"/>
                    </a:lnTo>
                    <a:lnTo>
                      <a:pt x="12703" y="18761"/>
                    </a:lnTo>
                    <a:lnTo>
                      <a:pt x="12666" y="18497"/>
                    </a:lnTo>
                    <a:lnTo>
                      <a:pt x="12703" y="18497"/>
                    </a:lnTo>
                    <a:lnTo>
                      <a:pt x="12766" y="18761"/>
                    </a:lnTo>
                    <a:lnTo>
                      <a:pt x="13023" y="18844"/>
                    </a:lnTo>
                    <a:lnTo>
                      <a:pt x="13091" y="18629"/>
                    </a:lnTo>
                    <a:lnTo>
                      <a:pt x="12960" y="18200"/>
                    </a:lnTo>
                    <a:lnTo>
                      <a:pt x="12666" y="18068"/>
                    </a:lnTo>
                    <a:lnTo>
                      <a:pt x="12115" y="17812"/>
                    </a:lnTo>
                    <a:lnTo>
                      <a:pt x="11990" y="17597"/>
                    </a:lnTo>
                    <a:lnTo>
                      <a:pt x="12021" y="16961"/>
                    </a:lnTo>
                    <a:lnTo>
                      <a:pt x="11859" y="17044"/>
                    </a:lnTo>
                    <a:lnTo>
                      <a:pt x="11665" y="16573"/>
                    </a:lnTo>
                    <a:lnTo>
                      <a:pt x="11245" y="16400"/>
                    </a:lnTo>
                    <a:lnTo>
                      <a:pt x="10920" y="16837"/>
                    </a:lnTo>
                    <a:lnTo>
                      <a:pt x="10626" y="16738"/>
                    </a:lnTo>
                    <a:lnTo>
                      <a:pt x="10238" y="16705"/>
                    </a:lnTo>
                    <a:lnTo>
                      <a:pt x="10144" y="16573"/>
                    </a:lnTo>
                    <a:lnTo>
                      <a:pt x="9950" y="16235"/>
                    </a:lnTo>
                    <a:lnTo>
                      <a:pt x="9950" y="16400"/>
                    </a:lnTo>
                    <a:lnTo>
                      <a:pt x="9556" y="16235"/>
                    </a:lnTo>
                    <a:lnTo>
                      <a:pt x="9787" y="16235"/>
                    </a:lnTo>
                    <a:lnTo>
                      <a:pt x="9787" y="15846"/>
                    </a:lnTo>
                    <a:lnTo>
                      <a:pt x="9618" y="15723"/>
                    </a:lnTo>
                    <a:lnTo>
                      <a:pt x="9399" y="16061"/>
                    </a:lnTo>
                    <a:lnTo>
                      <a:pt x="2234" y="15120"/>
                    </a:lnTo>
                    <a:lnTo>
                      <a:pt x="2040" y="14781"/>
                    </a:lnTo>
                    <a:lnTo>
                      <a:pt x="1909" y="14220"/>
                    </a:lnTo>
                    <a:lnTo>
                      <a:pt x="1389" y="13716"/>
                    </a:lnTo>
                    <a:lnTo>
                      <a:pt x="1358" y="13501"/>
                    </a:lnTo>
                    <a:lnTo>
                      <a:pt x="1458" y="12130"/>
                    </a:lnTo>
                    <a:lnTo>
                      <a:pt x="1621" y="11874"/>
                    </a:lnTo>
                    <a:lnTo>
                      <a:pt x="1289" y="12130"/>
                    </a:lnTo>
                    <a:lnTo>
                      <a:pt x="1202" y="11453"/>
                    </a:lnTo>
                    <a:lnTo>
                      <a:pt x="1458" y="11016"/>
                    </a:lnTo>
                    <a:lnTo>
                      <a:pt x="1621" y="10462"/>
                    </a:lnTo>
                    <a:lnTo>
                      <a:pt x="1458" y="10124"/>
                    </a:lnTo>
                    <a:lnTo>
                      <a:pt x="1289" y="9736"/>
                    </a:lnTo>
                    <a:lnTo>
                      <a:pt x="1202" y="8117"/>
                    </a:lnTo>
                    <a:lnTo>
                      <a:pt x="1202" y="7647"/>
                    </a:lnTo>
                    <a:lnTo>
                      <a:pt x="1070" y="7523"/>
                    </a:lnTo>
                    <a:lnTo>
                      <a:pt x="870" y="7605"/>
                    </a:lnTo>
                    <a:lnTo>
                      <a:pt x="513" y="7944"/>
                    </a:lnTo>
                    <a:lnTo>
                      <a:pt x="357" y="6961"/>
                    </a:lnTo>
                    <a:lnTo>
                      <a:pt x="382" y="6829"/>
                    </a:lnTo>
                    <a:lnTo>
                      <a:pt x="0" y="6746"/>
                    </a:lnTo>
                    <a:lnTo>
                      <a:pt x="870" y="4484"/>
                    </a:lnTo>
                    <a:lnTo>
                      <a:pt x="1909" y="213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8" name="Freeform 59">
                <a:extLst>
                  <a:ext uri="{FF2B5EF4-FFF2-40B4-BE49-F238E27FC236}">
                    <a16:creationId xmlns:a16="http://schemas.microsoft.com/office/drawing/2014/main" id="{FCF87C1E-4469-9C3C-B234-E83FB502B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038" y="2170772"/>
                <a:ext cx="131426" cy="150896"/>
              </a:xfrm>
              <a:custGeom>
                <a:avLst/>
                <a:gdLst>
                  <a:gd name="T0" fmla="*/ 17630 w 20000"/>
                  <a:gd name="T1" fmla="*/ 19936 h 20000"/>
                  <a:gd name="T2" fmla="*/ 14963 w 20000"/>
                  <a:gd name="T3" fmla="*/ 18907 h 20000"/>
                  <a:gd name="T4" fmla="*/ 16148 w 20000"/>
                  <a:gd name="T5" fmla="*/ 16270 h 20000"/>
                  <a:gd name="T6" fmla="*/ 15704 w 20000"/>
                  <a:gd name="T7" fmla="*/ 15627 h 20000"/>
                  <a:gd name="T8" fmla="*/ 13778 w 20000"/>
                  <a:gd name="T9" fmla="*/ 17299 h 20000"/>
                  <a:gd name="T10" fmla="*/ 9556 w 20000"/>
                  <a:gd name="T11" fmla="*/ 18264 h 20000"/>
                  <a:gd name="T12" fmla="*/ 12667 w 20000"/>
                  <a:gd name="T13" fmla="*/ 16270 h 20000"/>
                  <a:gd name="T14" fmla="*/ 9556 w 20000"/>
                  <a:gd name="T15" fmla="*/ 16270 h 20000"/>
                  <a:gd name="T16" fmla="*/ 0 w 20000"/>
                  <a:gd name="T17" fmla="*/ 15627 h 20000"/>
                  <a:gd name="T18" fmla="*/ 0 w 20000"/>
                  <a:gd name="T19" fmla="*/ 13955 h 20000"/>
                  <a:gd name="T20" fmla="*/ 2667 w 20000"/>
                  <a:gd name="T21" fmla="*/ 12605 h 20000"/>
                  <a:gd name="T22" fmla="*/ 741 w 20000"/>
                  <a:gd name="T23" fmla="*/ 11961 h 20000"/>
                  <a:gd name="T24" fmla="*/ 4519 w 20000"/>
                  <a:gd name="T25" fmla="*/ 9968 h 20000"/>
                  <a:gd name="T26" fmla="*/ 4519 w 20000"/>
                  <a:gd name="T27" fmla="*/ 8682 h 20000"/>
                  <a:gd name="T28" fmla="*/ 7704 w 20000"/>
                  <a:gd name="T29" fmla="*/ 5659 h 20000"/>
                  <a:gd name="T30" fmla="*/ 9926 w 20000"/>
                  <a:gd name="T31" fmla="*/ 1672 h 20000"/>
                  <a:gd name="T32" fmla="*/ 13778 w 20000"/>
                  <a:gd name="T33" fmla="*/ 643 h 20000"/>
                  <a:gd name="T34" fmla="*/ 15704 w 20000"/>
                  <a:gd name="T35" fmla="*/ 0 h 20000"/>
                  <a:gd name="T36" fmla="*/ 13778 w 20000"/>
                  <a:gd name="T37" fmla="*/ 3023 h 20000"/>
                  <a:gd name="T38" fmla="*/ 8741 w 20000"/>
                  <a:gd name="T39" fmla="*/ 7653 h 20000"/>
                  <a:gd name="T40" fmla="*/ 11481 w 20000"/>
                  <a:gd name="T41" fmla="*/ 6688 h 20000"/>
                  <a:gd name="T42" fmla="*/ 12667 w 20000"/>
                  <a:gd name="T43" fmla="*/ 6945 h 20000"/>
                  <a:gd name="T44" fmla="*/ 11481 w 20000"/>
                  <a:gd name="T45" fmla="*/ 8682 h 20000"/>
                  <a:gd name="T46" fmla="*/ 14963 w 20000"/>
                  <a:gd name="T47" fmla="*/ 8682 h 20000"/>
                  <a:gd name="T48" fmla="*/ 18741 w 20000"/>
                  <a:gd name="T49" fmla="*/ 9968 h 20000"/>
                  <a:gd name="T50" fmla="*/ 17630 w 20000"/>
                  <a:gd name="T51" fmla="*/ 11318 h 20000"/>
                  <a:gd name="T52" fmla="*/ 17630 w 20000"/>
                  <a:gd name="T53" fmla="*/ 12990 h 20000"/>
                  <a:gd name="T54" fmla="*/ 19556 w 20000"/>
                  <a:gd name="T55" fmla="*/ 12605 h 20000"/>
                  <a:gd name="T56" fmla="*/ 19926 w 20000"/>
                  <a:gd name="T57" fmla="*/ 13955 h 20000"/>
                  <a:gd name="T58" fmla="*/ 19926 w 20000"/>
                  <a:gd name="T59" fmla="*/ 15627 h 20000"/>
                  <a:gd name="T60" fmla="*/ 19556 w 20000"/>
                  <a:gd name="T61" fmla="*/ 17299 h 20000"/>
                  <a:gd name="T62" fmla="*/ 17630 w 20000"/>
                  <a:gd name="T63" fmla="*/ 199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7630" y="19936"/>
                    </a:moveTo>
                    <a:lnTo>
                      <a:pt x="14963" y="18907"/>
                    </a:lnTo>
                    <a:lnTo>
                      <a:pt x="16148" y="16270"/>
                    </a:lnTo>
                    <a:lnTo>
                      <a:pt x="15704" y="15627"/>
                    </a:lnTo>
                    <a:lnTo>
                      <a:pt x="13778" y="17299"/>
                    </a:lnTo>
                    <a:lnTo>
                      <a:pt x="9556" y="18264"/>
                    </a:lnTo>
                    <a:lnTo>
                      <a:pt x="12667" y="16270"/>
                    </a:lnTo>
                    <a:lnTo>
                      <a:pt x="9556" y="16270"/>
                    </a:lnTo>
                    <a:lnTo>
                      <a:pt x="0" y="15627"/>
                    </a:lnTo>
                    <a:lnTo>
                      <a:pt x="0" y="13955"/>
                    </a:lnTo>
                    <a:lnTo>
                      <a:pt x="2667" y="12605"/>
                    </a:lnTo>
                    <a:lnTo>
                      <a:pt x="741" y="11961"/>
                    </a:lnTo>
                    <a:lnTo>
                      <a:pt x="4519" y="9968"/>
                    </a:lnTo>
                    <a:lnTo>
                      <a:pt x="4519" y="8682"/>
                    </a:lnTo>
                    <a:lnTo>
                      <a:pt x="7704" y="5659"/>
                    </a:lnTo>
                    <a:lnTo>
                      <a:pt x="9926" y="1672"/>
                    </a:lnTo>
                    <a:lnTo>
                      <a:pt x="13778" y="643"/>
                    </a:lnTo>
                    <a:lnTo>
                      <a:pt x="15704" y="0"/>
                    </a:lnTo>
                    <a:lnTo>
                      <a:pt x="13778" y="3023"/>
                    </a:lnTo>
                    <a:lnTo>
                      <a:pt x="8741" y="7653"/>
                    </a:lnTo>
                    <a:lnTo>
                      <a:pt x="11481" y="6688"/>
                    </a:lnTo>
                    <a:lnTo>
                      <a:pt x="12667" y="6945"/>
                    </a:lnTo>
                    <a:lnTo>
                      <a:pt x="11481" y="8682"/>
                    </a:lnTo>
                    <a:lnTo>
                      <a:pt x="14963" y="8682"/>
                    </a:lnTo>
                    <a:lnTo>
                      <a:pt x="18741" y="9968"/>
                    </a:lnTo>
                    <a:lnTo>
                      <a:pt x="17630" y="11318"/>
                    </a:lnTo>
                    <a:lnTo>
                      <a:pt x="17630" y="12990"/>
                    </a:lnTo>
                    <a:lnTo>
                      <a:pt x="19556" y="12605"/>
                    </a:lnTo>
                    <a:lnTo>
                      <a:pt x="19926" y="13955"/>
                    </a:lnTo>
                    <a:lnTo>
                      <a:pt x="19926" y="15627"/>
                    </a:lnTo>
                    <a:lnTo>
                      <a:pt x="19556" y="17299"/>
                    </a:lnTo>
                    <a:lnTo>
                      <a:pt x="17630" y="1993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9" name="Freeform 44">
                <a:extLst>
                  <a:ext uri="{FF2B5EF4-FFF2-40B4-BE49-F238E27FC236}">
                    <a16:creationId xmlns:a16="http://schemas.microsoft.com/office/drawing/2014/main" id="{F1447D90-76B3-662B-4EDD-6254612CA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204" y="2214580"/>
                <a:ext cx="48676" cy="27989"/>
              </a:xfrm>
              <a:custGeom>
                <a:avLst/>
                <a:gdLst>
                  <a:gd name="T0" fmla="*/ 19798 w 20000"/>
                  <a:gd name="T1" fmla="*/ 19655 h 20000"/>
                  <a:gd name="T2" fmla="*/ 11515 w 20000"/>
                  <a:gd name="T3" fmla="*/ 19655 h 20000"/>
                  <a:gd name="T4" fmla="*/ 5253 w 20000"/>
                  <a:gd name="T5" fmla="*/ 10690 h 20000"/>
                  <a:gd name="T6" fmla="*/ 0 w 20000"/>
                  <a:gd name="T7" fmla="*/ 0 h 20000"/>
                  <a:gd name="T8" fmla="*/ 3232 w 20000"/>
                  <a:gd name="T9" fmla="*/ 0 h 20000"/>
                  <a:gd name="T10" fmla="*/ 13535 w 20000"/>
                  <a:gd name="T11" fmla="*/ 6897 h 20000"/>
                  <a:gd name="T12" fmla="*/ 18788 w 20000"/>
                  <a:gd name="T13" fmla="*/ 14138 h 20000"/>
                  <a:gd name="T14" fmla="*/ 19798 w 20000"/>
                  <a:gd name="T15" fmla="*/ 1965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9798" y="19655"/>
                    </a:moveTo>
                    <a:lnTo>
                      <a:pt x="11515" y="19655"/>
                    </a:lnTo>
                    <a:lnTo>
                      <a:pt x="5253" y="10690"/>
                    </a:lnTo>
                    <a:lnTo>
                      <a:pt x="0" y="0"/>
                    </a:lnTo>
                    <a:lnTo>
                      <a:pt x="3232" y="0"/>
                    </a:lnTo>
                    <a:lnTo>
                      <a:pt x="13535" y="6897"/>
                    </a:lnTo>
                    <a:lnTo>
                      <a:pt x="18788" y="14138"/>
                    </a:lnTo>
                    <a:lnTo>
                      <a:pt x="19798" y="1965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0" name="Freeform 29">
                <a:extLst>
                  <a:ext uri="{FF2B5EF4-FFF2-40B4-BE49-F238E27FC236}">
                    <a16:creationId xmlns:a16="http://schemas.microsoft.com/office/drawing/2014/main" id="{04456903-8DF4-58AF-301E-FCD7159CE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329" y="2128181"/>
                <a:ext cx="1215691" cy="728921"/>
              </a:xfrm>
              <a:custGeom>
                <a:avLst/>
                <a:gdLst>
                  <a:gd name="T0" fmla="*/ 11494 w 20000"/>
                  <a:gd name="T1" fmla="*/ 1176 h 20000"/>
                  <a:gd name="T2" fmla="*/ 11694 w 20000"/>
                  <a:gd name="T3" fmla="*/ 2071 h 20000"/>
                  <a:gd name="T4" fmla="*/ 12070 w 20000"/>
                  <a:gd name="T5" fmla="*/ 2565 h 20000"/>
                  <a:gd name="T6" fmla="*/ 12479 w 20000"/>
                  <a:gd name="T7" fmla="*/ 2979 h 20000"/>
                  <a:gd name="T8" fmla="*/ 11950 w 20000"/>
                  <a:gd name="T9" fmla="*/ 3794 h 20000"/>
                  <a:gd name="T10" fmla="*/ 12815 w 20000"/>
                  <a:gd name="T11" fmla="*/ 3794 h 20000"/>
                  <a:gd name="T12" fmla="*/ 13144 w 20000"/>
                  <a:gd name="T13" fmla="*/ 3527 h 20000"/>
                  <a:gd name="T14" fmla="*/ 13360 w 20000"/>
                  <a:gd name="T15" fmla="*/ 4075 h 20000"/>
                  <a:gd name="T16" fmla="*/ 14145 w 20000"/>
                  <a:gd name="T17" fmla="*/ 4008 h 20000"/>
                  <a:gd name="T18" fmla="*/ 14441 w 20000"/>
                  <a:gd name="T19" fmla="*/ 4703 h 20000"/>
                  <a:gd name="T20" fmla="*/ 13480 w 20000"/>
                  <a:gd name="T21" fmla="*/ 4770 h 20000"/>
                  <a:gd name="T22" fmla="*/ 13024 w 20000"/>
                  <a:gd name="T23" fmla="*/ 6146 h 20000"/>
                  <a:gd name="T24" fmla="*/ 12815 w 20000"/>
                  <a:gd name="T25" fmla="*/ 8016 h 20000"/>
                  <a:gd name="T26" fmla="*/ 13264 w 20000"/>
                  <a:gd name="T27" fmla="*/ 6907 h 20000"/>
                  <a:gd name="T28" fmla="*/ 13769 w 20000"/>
                  <a:gd name="T29" fmla="*/ 5464 h 20000"/>
                  <a:gd name="T30" fmla="*/ 14145 w 20000"/>
                  <a:gd name="T31" fmla="*/ 4916 h 20000"/>
                  <a:gd name="T32" fmla="*/ 14345 w 20000"/>
                  <a:gd name="T33" fmla="*/ 6226 h 20000"/>
                  <a:gd name="T34" fmla="*/ 14642 w 20000"/>
                  <a:gd name="T35" fmla="*/ 6359 h 20000"/>
                  <a:gd name="T36" fmla="*/ 14441 w 20000"/>
                  <a:gd name="T37" fmla="*/ 7615 h 20000"/>
                  <a:gd name="T38" fmla="*/ 15226 w 20000"/>
                  <a:gd name="T39" fmla="*/ 8363 h 20000"/>
                  <a:gd name="T40" fmla="*/ 15843 w 20000"/>
                  <a:gd name="T41" fmla="*/ 7321 h 20000"/>
                  <a:gd name="T42" fmla="*/ 16636 w 20000"/>
                  <a:gd name="T43" fmla="*/ 6987 h 20000"/>
                  <a:gd name="T44" fmla="*/ 18502 w 20000"/>
                  <a:gd name="T45" fmla="*/ 5878 h 20000"/>
                  <a:gd name="T46" fmla="*/ 19584 w 20000"/>
                  <a:gd name="T47" fmla="*/ 4342 h 20000"/>
                  <a:gd name="T48" fmla="*/ 19784 w 20000"/>
                  <a:gd name="T49" fmla="*/ 5464 h 20000"/>
                  <a:gd name="T50" fmla="*/ 19455 w 20000"/>
                  <a:gd name="T51" fmla="*/ 6440 h 20000"/>
                  <a:gd name="T52" fmla="*/ 18502 w 20000"/>
                  <a:gd name="T53" fmla="*/ 8016 h 20000"/>
                  <a:gd name="T54" fmla="*/ 18783 w 20000"/>
                  <a:gd name="T55" fmla="*/ 8577 h 20000"/>
                  <a:gd name="T56" fmla="*/ 17461 w 20000"/>
                  <a:gd name="T57" fmla="*/ 9058 h 20000"/>
                  <a:gd name="T58" fmla="*/ 17253 w 20000"/>
                  <a:gd name="T59" fmla="*/ 9339 h 20000"/>
                  <a:gd name="T60" fmla="*/ 16916 w 20000"/>
                  <a:gd name="T61" fmla="*/ 10514 h 20000"/>
                  <a:gd name="T62" fmla="*/ 16756 w 20000"/>
                  <a:gd name="T63" fmla="*/ 10701 h 20000"/>
                  <a:gd name="T64" fmla="*/ 16388 w 20000"/>
                  <a:gd name="T65" fmla="*/ 10514 h 20000"/>
                  <a:gd name="T66" fmla="*/ 16211 w 20000"/>
                  <a:gd name="T67" fmla="*/ 10915 h 20000"/>
                  <a:gd name="T68" fmla="*/ 16211 w 20000"/>
                  <a:gd name="T69" fmla="*/ 11476 h 20000"/>
                  <a:gd name="T70" fmla="*/ 16388 w 20000"/>
                  <a:gd name="T71" fmla="*/ 12585 h 20000"/>
                  <a:gd name="T72" fmla="*/ 16051 w 20000"/>
                  <a:gd name="T73" fmla="*/ 12585 h 20000"/>
                  <a:gd name="T74" fmla="*/ 15963 w 20000"/>
                  <a:gd name="T75" fmla="*/ 13066 h 20000"/>
                  <a:gd name="T76" fmla="*/ 14970 w 20000"/>
                  <a:gd name="T77" fmla="*/ 14522 h 20000"/>
                  <a:gd name="T78" fmla="*/ 14145 w 20000"/>
                  <a:gd name="T79" fmla="*/ 17088 h 20000"/>
                  <a:gd name="T80" fmla="*/ 14145 w 20000"/>
                  <a:gd name="T81" fmla="*/ 19987 h 20000"/>
                  <a:gd name="T82" fmla="*/ 13560 w 20000"/>
                  <a:gd name="T83" fmla="*/ 18731 h 20000"/>
                  <a:gd name="T84" fmla="*/ 13480 w 20000"/>
                  <a:gd name="T85" fmla="*/ 17635 h 20000"/>
                  <a:gd name="T86" fmla="*/ 12687 w 20000"/>
                  <a:gd name="T87" fmla="*/ 16927 h 20000"/>
                  <a:gd name="T88" fmla="*/ 11742 w 20000"/>
                  <a:gd name="T89" fmla="*/ 16326 h 20000"/>
                  <a:gd name="T90" fmla="*/ 11197 w 20000"/>
                  <a:gd name="T91" fmla="*/ 16727 h 20000"/>
                  <a:gd name="T92" fmla="*/ 10453 w 20000"/>
                  <a:gd name="T93" fmla="*/ 16874 h 20000"/>
                  <a:gd name="T94" fmla="*/ 9083 w 20000"/>
                  <a:gd name="T95" fmla="*/ 17141 h 20000"/>
                  <a:gd name="T96" fmla="*/ 8250 w 20000"/>
                  <a:gd name="T97" fmla="*/ 19078 h 20000"/>
                  <a:gd name="T98" fmla="*/ 7505 w 20000"/>
                  <a:gd name="T99" fmla="*/ 18049 h 20000"/>
                  <a:gd name="T100" fmla="*/ 6712 w 20000"/>
                  <a:gd name="T101" fmla="*/ 16379 h 20000"/>
                  <a:gd name="T102" fmla="*/ 5847 w 20000"/>
                  <a:gd name="T103" fmla="*/ 15832 h 20000"/>
                  <a:gd name="T104" fmla="*/ 4766 w 20000"/>
                  <a:gd name="T105" fmla="*/ 15150 h 20000"/>
                  <a:gd name="T106" fmla="*/ 2491 w 20000"/>
                  <a:gd name="T107" fmla="*/ 13975 h 20000"/>
                  <a:gd name="T108" fmla="*/ 1370 w 20000"/>
                  <a:gd name="T109" fmla="*/ 12933 h 20000"/>
                  <a:gd name="T110" fmla="*/ 705 w 20000"/>
                  <a:gd name="T111" fmla="*/ 11824 h 20000"/>
                  <a:gd name="T112" fmla="*/ 328 w 20000"/>
                  <a:gd name="T113" fmla="*/ 10367 h 20000"/>
                  <a:gd name="T114" fmla="*/ 408 w 20000"/>
                  <a:gd name="T115" fmla="*/ 9472 h 20000"/>
                  <a:gd name="T116" fmla="*/ 80 w 20000"/>
                  <a:gd name="T117" fmla="*/ 8016 h 20000"/>
                  <a:gd name="T118" fmla="*/ 288 w 20000"/>
                  <a:gd name="T119" fmla="*/ 5464 h 20000"/>
                  <a:gd name="T120" fmla="*/ 1081 w 20000"/>
                  <a:gd name="T121" fmla="*/ 2004 h 20000"/>
                  <a:gd name="T122" fmla="*/ 1618 w 20000"/>
                  <a:gd name="T123" fmla="*/ 1309 h 20000"/>
                  <a:gd name="T124" fmla="*/ 1898 w 20000"/>
                  <a:gd name="T125" fmla="*/ 4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00" h="20000">
                    <a:moveTo>
                      <a:pt x="10989" y="1523"/>
                    </a:moveTo>
                    <a:lnTo>
                      <a:pt x="11278" y="962"/>
                    </a:lnTo>
                    <a:lnTo>
                      <a:pt x="11494" y="1176"/>
                    </a:lnTo>
                    <a:lnTo>
                      <a:pt x="11494" y="1804"/>
                    </a:lnTo>
                    <a:lnTo>
                      <a:pt x="11197" y="1804"/>
                    </a:lnTo>
                    <a:lnTo>
                      <a:pt x="11694" y="2071"/>
                    </a:lnTo>
                    <a:lnTo>
                      <a:pt x="11694" y="1804"/>
                    </a:lnTo>
                    <a:lnTo>
                      <a:pt x="11950" y="2351"/>
                    </a:lnTo>
                    <a:lnTo>
                      <a:pt x="12070" y="2565"/>
                    </a:lnTo>
                    <a:lnTo>
                      <a:pt x="12559" y="2619"/>
                    </a:lnTo>
                    <a:lnTo>
                      <a:pt x="12936" y="2766"/>
                    </a:lnTo>
                    <a:lnTo>
                      <a:pt x="12479" y="2979"/>
                    </a:lnTo>
                    <a:lnTo>
                      <a:pt x="12151" y="3327"/>
                    </a:lnTo>
                    <a:lnTo>
                      <a:pt x="11822" y="3794"/>
                    </a:lnTo>
                    <a:lnTo>
                      <a:pt x="11950" y="3794"/>
                    </a:lnTo>
                    <a:lnTo>
                      <a:pt x="12199" y="3661"/>
                    </a:lnTo>
                    <a:lnTo>
                      <a:pt x="12151" y="3874"/>
                    </a:lnTo>
                    <a:lnTo>
                      <a:pt x="12815" y="3794"/>
                    </a:lnTo>
                    <a:lnTo>
                      <a:pt x="13232" y="3327"/>
                    </a:lnTo>
                    <a:lnTo>
                      <a:pt x="13360" y="3327"/>
                    </a:lnTo>
                    <a:lnTo>
                      <a:pt x="13144" y="3527"/>
                    </a:lnTo>
                    <a:lnTo>
                      <a:pt x="13024" y="3874"/>
                    </a:lnTo>
                    <a:lnTo>
                      <a:pt x="13264" y="3874"/>
                    </a:lnTo>
                    <a:lnTo>
                      <a:pt x="13360" y="4075"/>
                    </a:lnTo>
                    <a:lnTo>
                      <a:pt x="13560" y="4208"/>
                    </a:lnTo>
                    <a:lnTo>
                      <a:pt x="13769" y="4075"/>
                    </a:lnTo>
                    <a:lnTo>
                      <a:pt x="14145" y="4008"/>
                    </a:lnTo>
                    <a:lnTo>
                      <a:pt x="14145" y="4342"/>
                    </a:lnTo>
                    <a:lnTo>
                      <a:pt x="14345" y="4422"/>
                    </a:lnTo>
                    <a:lnTo>
                      <a:pt x="14441" y="4703"/>
                    </a:lnTo>
                    <a:lnTo>
                      <a:pt x="14225" y="4703"/>
                    </a:lnTo>
                    <a:lnTo>
                      <a:pt x="13897" y="4556"/>
                    </a:lnTo>
                    <a:lnTo>
                      <a:pt x="13480" y="4770"/>
                    </a:lnTo>
                    <a:lnTo>
                      <a:pt x="12936" y="5678"/>
                    </a:lnTo>
                    <a:lnTo>
                      <a:pt x="13360" y="5104"/>
                    </a:lnTo>
                    <a:lnTo>
                      <a:pt x="13024" y="6146"/>
                    </a:lnTo>
                    <a:lnTo>
                      <a:pt x="12903" y="6774"/>
                    </a:lnTo>
                    <a:lnTo>
                      <a:pt x="12815" y="7455"/>
                    </a:lnTo>
                    <a:lnTo>
                      <a:pt x="12815" y="8016"/>
                    </a:lnTo>
                    <a:lnTo>
                      <a:pt x="13104" y="8016"/>
                    </a:lnTo>
                    <a:lnTo>
                      <a:pt x="13264" y="7615"/>
                    </a:lnTo>
                    <a:lnTo>
                      <a:pt x="13264" y="6907"/>
                    </a:lnTo>
                    <a:lnTo>
                      <a:pt x="13360" y="6359"/>
                    </a:lnTo>
                    <a:lnTo>
                      <a:pt x="13480" y="5812"/>
                    </a:lnTo>
                    <a:lnTo>
                      <a:pt x="13769" y="5464"/>
                    </a:lnTo>
                    <a:lnTo>
                      <a:pt x="13897" y="5317"/>
                    </a:lnTo>
                    <a:lnTo>
                      <a:pt x="14017" y="4970"/>
                    </a:lnTo>
                    <a:lnTo>
                      <a:pt x="14145" y="4916"/>
                    </a:lnTo>
                    <a:lnTo>
                      <a:pt x="14553" y="5317"/>
                    </a:lnTo>
                    <a:lnTo>
                      <a:pt x="14553" y="5812"/>
                    </a:lnTo>
                    <a:lnTo>
                      <a:pt x="14345" y="6226"/>
                    </a:lnTo>
                    <a:lnTo>
                      <a:pt x="14225" y="6707"/>
                    </a:lnTo>
                    <a:lnTo>
                      <a:pt x="14345" y="6440"/>
                    </a:lnTo>
                    <a:lnTo>
                      <a:pt x="14642" y="6359"/>
                    </a:lnTo>
                    <a:lnTo>
                      <a:pt x="14642" y="6707"/>
                    </a:lnTo>
                    <a:lnTo>
                      <a:pt x="14642" y="7121"/>
                    </a:lnTo>
                    <a:lnTo>
                      <a:pt x="14441" y="7615"/>
                    </a:lnTo>
                    <a:lnTo>
                      <a:pt x="14145" y="8163"/>
                    </a:lnTo>
                    <a:lnTo>
                      <a:pt x="14642" y="8363"/>
                    </a:lnTo>
                    <a:lnTo>
                      <a:pt x="15226" y="8363"/>
                    </a:lnTo>
                    <a:lnTo>
                      <a:pt x="15635" y="8016"/>
                    </a:lnTo>
                    <a:lnTo>
                      <a:pt x="15883" y="7669"/>
                    </a:lnTo>
                    <a:lnTo>
                      <a:pt x="15843" y="7321"/>
                    </a:lnTo>
                    <a:lnTo>
                      <a:pt x="15763" y="7121"/>
                    </a:lnTo>
                    <a:lnTo>
                      <a:pt x="16388" y="7121"/>
                    </a:lnTo>
                    <a:lnTo>
                      <a:pt x="16636" y="6987"/>
                    </a:lnTo>
                    <a:lnTo>
                      <a:pt x="17173" y="6573"/>
                    </a:lnTo>
                    <a:lnTo>
                      <a:pt x="17373" y="5878"/>
                    </a:lnTo>
                    <a:lnTo>
                      <a:pt x="18502" y="5878"/>
                    </a:lnTo>
                    <a:lnTo>
                      <a:pt x="18702" y="5812"/>
                    </a:lnTo>
                    <a:lnTo>
                      <a:pt x="19535" y="4075"/>
                    </a:lnTo>
                    <a:lnTo>
                      <a:pt x="19584" y="4342"/>
                    </a:lnTo>
                    <a:lnTo>
                      <a:pt x="19864" y="4208"/>
                    </a:lnTo>
                    <a:lnTo>
                      <a:pt x="19992" y="4422"/>
                    </a:lnTo>
                    <a:lnTo>
                      <a:pt x="19784" y="5464"/>
                    </a:lnTo>
                    <a:lnTo>
                      <a:pt x="19992" y="6012"/>
                    </a:lnTo>
                    <a:lnTo>
                      <a:pt x="19912" y="6440"/>
                    </a:lnTo>
                    <a:lnTo>
                      <a:pt x="19455" y="6440"/>
                    </a:lnTo>
                    <a:lnTo>
                      <a:pt x="19207" y="6907"/>
                    </a:lnTo>
                    <a:lnTo>
                      <a:pt x="18783" y="7321"/>
                    </a:lnTo>
                    <a:lnTo>
                      <a:pt x="18502" y="8016"/>
                    </a:lnTo>
                    <a:lnTo>
                      <a:pt x="18582" y="8363"/>
                    </a:lnTo>
                    <a:lnTo>
                      <a:pt x="18783" y="8363"/>
                    </a:lnTo>
                    <a:lnTo>
                      <a:pt x="18783" y="8577"/>
                    </a:lnTo>
                    <a:lnTo>
                      <a:pt x="18334" y="8711"/>
                    </a:lnTo>
                    <a:lnTo>
                      <a:pt x="17958" y="8791"/>
                    </a:lnTo>
                    <a:lnTo>
                      <a:pt x="17461" y="9058"/>
                    </a:lnTo>
                    <a:lnTo>
                      <a:pt x="17918" y="9058"/>
                    </a:lnTo>
                    <a:lnTo>
                      <a:pt x="17461" y="9259"/>
                    </a:lnTo>
                    <a:lnTo>
                      <a:pt x="17253" y="9339"/>
                    </a:lnTo>
                    <a:lnTo>
                      <a:pt x="17293" y="9472"/>
                    </a:lnTo>
                    <a:lnTo>
                      <a:pt x="17173" y="9886"/>
                    </a:lnTo>
                    <a:lnTo>
                      <a:pt x="16916" y="10514"/>
                    </a:lnTo>
                    <a:lnTo>
                      <a:pt x="16716" y="10154"/>
                    </a:lnTo>
                    <a:lnTo>
                      <a:pt x="16716" y="10367"/>
                    </a:lnTo>
                    <a:lnTo>
                      <a:pt x="16756" y="10701"/>
                    </a:lnTo>
                    <a:lnTo>
                      <a:pt x="16508" y="11329"/>
                    </a:lnTo>
                    <a:lnTo>
                      <a:pt x="16428" y="10782"/>
                    </a:lnTo>
                    <a:lnTo>
                      <a:pt x="16388" y="10514"/>
                    </a:lnTo>
                    <a:lnTo>
                      <a:pt x="16508" y="10020"/>
                    </a:lnTo>
                    <a:lnTo>
                      <a:pt x="16308" y="10154"/>
                    </a:lnTo>
                    <a:lnTo>
                      <a:pt x="16211" y="10915"/>
                    </a:lnTo>
                    <a:lnTo>
                      <a:pt x="15963" y="10782"/>
                    </a:lnTo>
                    <a:lnTo>
                      <a:pt x="16308" y="11276"/>
                    </a:lnTo>
                    <a:lnTo>
                      <a:pt x="16211" y="11476"/>
                    </a:lnTo>
                    <a:lnTo>
                      <a:pt x="16179" y="11957"/>
                    </a:lnTo>
                    <a:lnTo>
                      <a:pt x="16388" y="12037"/>
                    </a:lnTo>
                    <a:lnTo>
                      <a:pt x="16388" y="12585"/>
                    </a:lnTo>
                    <a:lnTo>
                      <a:pt x="16308" y="12238"/>
                    </a:lnTo>
                    <a:lnTo>
                      <a:pt x="16211" y="12505"/>
                    </a:lnTo>
                    <a:lnTo>
                      <a:pt x="16051" y="12585"/>
                    </a:lnTo>
                    <a:lnTo>
                      <a:pt x="16388" y="12719"/>
                    </a:lnTo>
                    <a:lnTo>
                      <a:pt x="16211" y="13133"/>
                    </a:lnTo>
                    <a:lnTo>
                      <a:pt x="15963" y="13066"/>
                    </a:lnTo>
                    <a:lnTo>
                      <a:pt x="16091" y="13413"/>
                    </a:lnTo>
                    <a:lnTo>
                      <a:pt x="15427" y="14028"/>
                    </a:lnTo>
                    <a:lnTo>
                      <a:pt x="14970" y="14522"/>
                    </a:lnTo>
                    <a:lnTo>
                      <a:pt x="14473" y="15070"/>
                    </a:lnTo>
                    <a:lnTo>
                      <a:pt x="14097" y="15965"/>
                    </a:lnTo>
                    <a:lnTo>
                      <a:pt x="14145" y="17088"/>
                    </a:lnTo>
                    <a:lnTo>
                      <a:pt x="14225" y="18049"/>
                    </a:lnTo>
                    <a:lnTo>
                      <a:pt x="14345" y="18864"/>
                    </a:lnTo>
                    <a:lnTo>
                      <a:pt x="14145" y="19987"/>
                    </a:lnTo>
                    <a:lnTo>
                      <a:pt x="13897" y="19987"/>
                    </a:lnTo>
                    <a:lnTo>
                      <a:pt x="13688" y="19492"/>
                    </a:lnTo>
                    <a:lnTo>
                      <a:pt x="13560" y="18731"/>
                    </a:lnTo>
                    <a:lnTo>
                      <a:pt x="13560" y="18183"/>
                    </a:lnTo>
                    <a:lnTo>
                      <a:pt x="13440" y="18049"/>
                    </a:lnTo>
                    <a:lnTo>
                      <a:pt x="13480" y="17635"/>
                    </a:lnTo>
                    <a:lnTo>
                      <a:pt x="13360" y="17088"/>
                    </a:lnTo>
                    <a:lnTo>
                      <a:pt x="13104" y="16593"/>
                    </a:lnTo>
                    <a:lnTo>
                      <a:pt x="12687" y="16927"/>
                    </a:lnTo>
                    <a:lnTo>
                      <a:pt x="12399" y="16379"/>
                    </a:lnTo>
                    <a:lnTo>
                      <a:pt x="11854" y="16379"/>
                    </a:lnTo>
                    <a:lnTo>
                      <a:pt x="11742" y="16326"/>
                    </a:lnTo>
                    <a:lnTo>
                      <a:pt x="11278" y="16379"/>
                    </a:lnTo>
                    <a:lnTo>
                      <a:pt x="10869" y="16379"/>
                    </a:lnTo>
                    <a:lnTo>
                      <a:pt x="11197" y="16727"/>
                    </a:lnTo>
                    <a:lnTo>
                      <a:pt x="11278" y="17088"/>
                    </a:lnTo>
                    <a:lnTo>
                      <a:pt x="10949" y="17141"/>
                    </a:lnTo>
                    <a:lnTo>
                      <a:pt x="10453" y="16874"/>
                    </a:lnTo>
                    <a:lnTo>
                      <a:pt x="9956" y="16727"/>
                    </a:lnTo>
                    <a:lnTo>
                      <a:pt x="9459" y="16727"/>
                    </a:lnTo>
                    <a:lnTo>
                      <a:pt x="9083" y="17141"/>
                    </a:lnTo>
                    <a:lnTo>
                      <a:pt x="8578" y="17488"/>
                    </a:lnTo>
                    <a:lnTo>
                      <a:pt x="8218" y="18183"/>
                    </a:lnTo>
                    <a:lnTo>
                      <a:pt x="8250" y="19078"/>
                    </a:lnTo>
                    <a:lnTo>
                      <a:pt x="8122" y="19212"/>
                    </a:lnTo>
                    <a:lnTo>
                      <a:pt x="7593" y="18731"/>
                    </a:lnTo>
                    <a:lnTo>
                      <a:pt x="7505" y="18049"/>
                    </a:lnTo>
                    <a:lnTo>
                      <a:pt x="7337" y="17635"/>
                    </a:lnTo>
                    <a:lnTo>
                      <a:pt x="7056" y="16593"/>
                    </a:lnTo>
                    <a:lnTo>
                      <a:pt x="6712" y="16379"/>
                    </a:lnTo>
                    <a:lnTo>
                      <a:pt x="6384" y="16927"/>
                    </a:lnTo>
                    <a:lnTo>
                      <a:pt x="5927" y="16513"/>
                    </a:lnTo>
                    <a:lnTo>
                      <a:pt x="5847" y="15832"/>
                    </a:lnTo>
                    <a:lnTo>
                      <a:pt x="5390" y="14856"/>
                    </a:lnTo>
                    <a:lnTo>
                      <a:pt x="4766" y="14856"/>
                    </a:lnTo>
                    <a:lnTo>
                      <a:pt x="4766" y="15150"/>
                    </a:lnTo>
                    <a:lnTo>
                      <a:pt x="3781" y="15070"/>
                    </a:lnTo>
                    <a:lnTo>
                      <a:pt x="2491" y="14175"/>
                    </a:lnTo>
                    <a:lnTo>
                      <a:pt x="2491" y="13975"/>
                    </a:lnTo>
                    <a:lnTo>
                      <a:pt x="1698" y="14028"/>
                    </a:lnTo>
                    <a:lnTo>
                      <a:pt x="1618" y="13413"/>
                    </a:lnTo>
                    <a:lnTo>
                      <a:pt x="1370" y="12933"/>
                    </a:lnTo>
                    <a:lnTo>
                      <a:pt x="1081" y="12585"/>
                    </a:lnTo>
                    <a:lnTo>
                      <a:pt x="705" y="12505"/>
                    </a:lnTo>
                    <a:lnTo>
                      <a:pt x="705" y="11824"/>
                    </a:lnTo>
                    <a:lnTo>
                      <a:pt x="408" y="10915"/>
                    </a:lnTo>
                    <a:lnTo>
                      <a:pt x="497" y="10568"/>
                    </a:lnTo>
                    <a:lnTo>
                      <a:pt x="328" y="10367"/>
                    </a:lnTo>
                    <a:lnTo>
                      <a:pt x="328" y="9886"/>
                    </a:lnTo>
                    <a:lnTo>
                      <a:pt x="497" y="10020"/>
                    </a:lnTo>
                    <a:lnTo>
                      <a:pt x="408" y="9472"/>
                    </a:lnTo>
                    <a:lnTo>
                      <a:pt x="208" y="9606"/>
                    </a:lnTo>
                    <a:lnTo>
                      <a:pt x="80" y="8791"/>
                    </a:lnTo>
                    <a:lnTo>
                      <a:pt x="80" y="8016"/>
                    </a:lnTo>
                    <a:lnTo>
                      <a:pt x="0" y="7669"/>
                    </a:lnTo>
                    <a:lnTo>
                      <a:pt x="208" y="6707"/>
                    </a:lnTo>
                    <a:lnTo>
                      <a:pt x="288" y="5464"/>
                    </a:lnTo>
                    <a:lnTo>
                      <a:pt x="705" y="4075"/>
                    </a:lnTo>
                    <a:lnTo>
                      <a:pt x="953" y="2899"/>
                    </a:lnTo>
                    <a:lnTo>
                      <a:pt x="1081" y="2004"/>
                    </a:lnTo>
                    <a:lnTo>
                      <a:pt x="1161" y="548"/>
                    </a:lnTo>
                    <a:lnTo>
                      <a:pt x="1618" y="895"/>
                    </a:lnTo>
                    <a:lnTo>
                      <a:pt x="1618" y="1309"/>
                    </a:lnTo>
                    <a:lnTo>
                      <a:pt x="1570" y="1804"/>
                    </a:lnTo>
                    <a:lnTo>
                      <a:pt x="1818" y="1443"/>
                    </a:lnTo>
                    <a:lnTo>
                      <a:pt x="1898" y="414"/>
                    </a:lnTo>
                    <a:lnTo>
                      <a:pt x="1818" y="0"/>
                    </a:lnTo>
                    <a:lnTo>
                      <a:pt x="10989" y="152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95179138-8A34-D55F-D409-3F7C1120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826" y="1255404"/>
              <a:ext cx="642964" cy="689179"/>
            </a:xfrm>
            <a:custGeom>
              <a:avLst/>
              <a:gdLst>
                <a:gd name="T0" fmla="*/ 14160 w 20000"/>
                <a:gd name="T1" fmla="*/ 13683 h 20000"/>
                <a:gd name="T2" fmla="*/ 15553 w 20000"/>
                <a:gd name="T3" fmla="*/ 14684 h 20000"/>
                <a:gd name="T4" fmla="*/ 16358 w 20000"/>
                <a:gd name="T5" fmla="*/ 18451 h 20000"/>
                <a:gd name="T6" fmla="*/ 15821 w 20000"/>
                <a:gd name="T7" fmla="*/ 19988 h 20000"/>
                <a:gd name="T8" fmla="*/ 15821 w 20000"/>
                <a:gd name="T9" fmla="*/ 18868 h 20000"/>
                <a:gd name="T10" fmla="*/ 15821 w 20000"/>
                <a:gd name="T11" fmla="*/ 18379 h 20000"/>
                <a:gd name="T12" fmla="*/ 15489 w 20000"/>
                <a:gd name="T13" fmla="*/ 17461 h 20000"/>
                <a:gd name="T14" fmla="*/ 15489 w 20000"/>
                <a:gd name="T15" fmla="*/ 16603 h 20000"/>
                <a:gd name="T16" fmla="*/ 15489 w 20000"/>
                <a:gd name="T17" fmla="*/ 15292 h 20000"/>
                <a:gd name="T18" fmla="*/ 14760 w 20000"/>
                <a:gd name="T19" fmla="*/ 15673 h 20000"/>
                <a:gd name="T20" fmla="*/ 14109 w 20000"/>
                <a:gd name="T21" fmla="*/ 15852 h 20000"/>
                <a:gd name="T22" fmla="*/ 13431 w 20000"/>
                <a:gd name="T23" fmla="*/ 14553 h 20000"/>
                <a:gd name="T24" fmla="*/ 13955 w 20000"/>
                <a:gd name="T25" fmla="*/ 14243 h 20000"/>
                <a:gd name="T26" fmla="*/ 12907 w 20000"/>
                <a:gd name="T27" fmla="*/ 14064 h 20000"/>
                <a:gd name="T28" fmla="*/ 11655 w 20000"/>
                <a:gd name="T29" fmla="*/ 13564 h 20000"/>
                <a:gd name="T30" fmla="*/ 11182 w 20000"/>
                <a:gd name="T31" fmla="*/ 13075 h 20000"/>
                <a:gd name="T32" fmla="*/ 11131 w 20000"/>
                <a:gd name="T33" fmla="*/ 12217 h 20000"/>
                <a:gd name="T34" fmla="*/ 10006 w 20000"/>
                <a:gd name="T35" fmla="*/ 12217 h 20000"/>
                <a:gd name="T36" fmla="*/ 8869 w 20000"/>
                <a:gd name="T37" fmla="*/ 13075 h 20000"/>
                <a:gd name="T38" fmla="*/ 7348 w 20000"/>
                <a:gd name="T39" fmla="*/ 13504 h 20000"/>
                <a:gd name="T40" fmla="*/ 7872 w 20000"/>
                <a:gd name="T41" fmla="*/ 12765 h 20000"/>
                <a:gd name="T42" fmla="*/ 9406 w 20000"/>
                <a:gd name="T43" fmla="*/ 11955 h 20000"/>
                <a:gd name="T44" fmla="*/ 9278 w 20000"/>
                <a:gd name="T45" fmla="*/ 11418 h 20000"/>
                <a:gd name="T46" fmla="*/ 7348 w 20000"/>
                <a:gd name="T47" fmla="*/ 12467 h 20000"/>
                <a:gd name="T48" fmla="*/ 5955 w 20000"/>
                <a:gd name="T49" fmla="*/ 13564 h 20000"/>
                <a:gd name="T50" fmla="*/ 4575 w 20000"/>
                <a:gd name="T51" fmla="*/ 14875 h 20000"/>
                <a:gd name="T52" fmla="*/ 1917 w 20000"/>
                <a:gd name="T53" fmla="*/ 16460 h 20000"/>
                <a:gd name="T54" fmla="*/ 204 w 20000"/>
                <a:gd name="T55" fmla="*/ 16841 h 20000"/>
                <a:gd name="T56" fmla="*/ 0 w 20000"/>
                <a:gd name="T57" fmla="*/ 16651 h 20000"/>
                <a:gd name="T58" fmla="*/ 728 w 20000"/>
                <a:gd name="T59" fmla="*/ 16341 h 20000"/>
                <a:gd name="T60" fmla="*/ 1073 w 20000"/>
                <a:gd name="T61" fmla="*/ 16162 h 20000"/>
                <a:gd name="T62" fmla="*/ 2645 w 20000"/>
                <a:gd name="T63" fmla="*/ 15173 h 20000"/>
                <a:gd name="T64" fmla="*/ 3706 w 20000"/>
                <a:gd name="T65" fmla="*/ 14195 h 20000"/>
                <a:gd name="T66" fmla="*/ 3847 w 20000"/>
                <a:gd name="T67" fmla="*/ 13075 h 20000"/>
                <a:gd name="T68" fmla="*/ 2850 w 20000"/>
                <a:gd name="T69" fmla="*/ 12956 h 20000"/>
                <a:gd name="T70" fmla="*/ 2121 w 20000"/>
                <a:gd name="T71" fmla="*/ 12706 h 20000"/>
                <a:gd name="T72" fmla="*/ 1994 w 20000"/>
                <a:gd name="T73" fmla="*/ 11776 h 20000"/>
                <a:gd name="T74" fmla="*/ 1789 w 20000"/>
                <a:gd name="T75" fmla="*/ 10489 h 20000"/>
                <a:gd name="T76" fmla="*/ 2645 w 20000"/>
                <a:gd name="T77" fmla="*/ 10179 h 20000"/>
                <a:gd name="T78" fmla="*/ 1649 w 20000"/>
                <a:gd name="T79" fmla="*/ 9809 h 20000"/>
                <a:gd name="T80" fmla="*/ 2326 w 20000"/>
                <a:gd name="T81" fmla="*/ 8880 h 20000"/>
                <a:gd name="T82" fmla="*/ 3578 w 20000"/>
                <a:gd name="T83" fmla="*/ 7890 h 20000"/>
                <a:gd name="T84" fmla="*/ 4971 w 20000"/>
                <a:gd name="T85" fmla="*/ 7712 h 20000"/>
                <a:gd name="T86" fmla="*/ 6160 w 20000"/>
                <a:gd name="T87" fmla="*/ 6722 h 20000"/>
                <a:gd name="T88" fmla="*/ 5559 w 20000"/>
                <a:gd name="T89" fmla="*/ 6603 h 20000"/>
                <a:gd name="T90" fmla="*/ 4051 w 20000"/>
                <a:gd name="T91" fmla="*/ 5793 h 20000"/>
                <a:gd name="T92" fmla="*/ 4703 w 20000"/>
                <a:gd name="T93" fmla="*/ 5304 h 20000"/>
                <a:gd name="T94" fmla="*/ 4051 w 20000"/>
                <a:gd name="T95" fmla="*/ 4505 h 20000"/>
                <a:gd name="T96" fmla="*/ 5431 w 20000"/>
                <a:gd name="T97" fmla="*/ 4017 h 20000"/>
                <a:gd name="T98" fmla="*/ 6952 w 20000"/>
                <a:gd name="T99" fmla="*/ 3695 h 20000"/>
                <a:gd name="T100" fmla="*/ 7744 w 20000"/>
                <a:gd name="T101" fmla="*/ 4505 h 20000"/>
                <a:gd name="T102" fmla="*/ 7553 w 20000"/>
                <a:gd name="T103" fmla="*/ 4315 h 20000"/>
                <a:gd name="T104" fmla="*/ 8077 w 20000"/>
                <a:gd name="T105" fmla="*/ 4374 h 20000"/>
                <a:gd name="T106" fmla="*/ 8000 w 20000"/>
                <a:gd name="T107" fmla="*/ 3886 h 20000"/>
                <a:gd name="T108" fmla="*/ 7348 w 20000"/>
                <a:gd name="T109" fmla="*/ 1538 h 20000"/>
                <a:gd name="T110" fmla="*/ 9137 w 20000"/>
                <a:gd name="T111" fmla="*/ 1287 h 20000"/>
                <a:gd name="T112" fmla="*/ 12575 w 20000"/>
                <a:gd name="T113" fmla="*/ 238 h 20000"/>
                <a:gd name="T114" fmla="*/ 13380 w 20000"/>
                <a:gd name="T115" fmla="*/ 0 h 20000"/>
                <a:gd name="T116" fmla="*/ 14505 w 20000"/>
                <a:gd name="T117" fmla="*/ 608 h 20000"/>
                <a:gd name="T118" fmla="*/ 15885 w 20000"/>
                <a:gd name="T119" fmla="*/ 918 h 20000"/>
                <a:gd name="T120" fmla="*/ 15885 w 20000"/>
                <a:gd name="T121" fmla="*/ 1538 h 20000"/>
                <a:gd name="T122" fmla="*/ 17214 w 20000"/>
                <a:gd name="T123" fmla="*/ 1776 h 20000"/>
                <a:gd name="T124" fmla="*/ 18134 w 20000"/>
                <a:gd name="T125" fmla="*/ 252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00" h="20000">
                  <a:moveTo>
                    <a:pt x="19987" y="3826"/>
                  </a:moveTo>
                  <a:lnTo>
                    <a:pt x="15157" y="10298"/>
                  </a:lnTo>
                  <a:lnTo>
                    <a:pt x="13380" y="13564"/>
                  </a:lnTo>
                  <a:lnTo>
                    <a:pt x="14160" y="13683"/>
                  </a:lnTo>
                  <a:lnTo>
                    <a:pt x="14109" y="13874"/>
                  </a:lnTo>
                  <a:lnTo>
                    <a:pt x="14428" y="15292"/>
                  </a:lnTo>
                  <a:lnTo>
                    <a:pt x="15157" y="14803"/>
                  </a:lnTo>
                  <a:lnTo>
                    <a:pt x="15553" y="14684"/>
                  </a:lnTo>
                  <a:lnTo>
                    <a:pt x="15821" y="14875"/>
                  </a:lnTo>
                  <a:lnTo>
                    <a:pt x="15821" y="15542"/>
                  </a:lnTo>
                  <a:lnTo>
                    <a:pt x="16013" y="17890"/>
                  </a:lnTo>
                  <a:lnTo>
                    <a:pt x="16358" y="18451"/>
                  </a:lnTo>
                  <a:lnTo>
                    <a:pt x="16677" y="18939"/>
                  </a:lnTo>
                  <a:lnTo>
                    <a:pt x="16550" y="19190"/>
                  </a:lnTo>
                  <a:lnTo>
                    <a:pt x="16153" y="19738"/>
                  </a:lnTo>
                  <a:lnTo>
                    <a:pt x="15821" y="19988"/>
                  </a:lnTo>
                  <a:lnTo>
                    <a:pt x="15821" y="19678"/>
                  </a:lnTo>
                  <a:lnTo>
                    <a:pt x="16153" y="19237"/>
                  </a:lnTo>
                  <a:lnTo>
                    <a:pt x="16013" y="18868"/>
                  </a:lnTo>
                  <a:lnTo>
                    <a:pt x="15821" y="18868"/>
                  </a:lnTo>
                  <a:lnTo>
                    <a:pt x="15489" y="19058"/>
                  </a:lnTo>
                  <a:lnTo>
                    <a:pt x="15361" y="19058"/>
                  </a:lnTo>
                  <a:lnTo>
                    <a:pt x="15681" y="18749"/>
                  </a:lnTo>
                  <a:lnTo>
                    <a:pt x="15821" y="18379"/>
                  </a:lnTo>
                  <a:lnTo>
                    <a:pt x="15885" y="18069"/>
                  </a:lnTo>
                  <a:lnTo>
                    <a:pt x="15681" y="18069"/>
                  </a:lnTo>
                  <a:lnTo>
                    <a:pt x="15681" y="17890"/>
                  </a:lnTo>
                  <a:lnTo>
                    <a:pt x="15489" y="17461"/>
                  </a:lnTo>
                  <a:lnTo>
                    <a:pt x="15681" y="17139"/>
                  </a:lnTo>
                  <a:lnTo>
                    <a:pt x="15821" y="17271"/>
                  </a:lnTo>
                  <a:lnTo>
                    <a:pt x="15681" y="16841"/>
                  </a:lnTo>
                  <a:lnTo>
                    <a:pt x="15489" y="16603"/>
                  </a:lnTo>
                  <a:lnTo>
                    <a:pt x="15681" y="16281"/>
                  </a:lnTo>
                  <a:lnTo>
                    <a:pt x="15553" y="16341"/>
                  </a:lnTo>
                  <a:lnTo>
                    <a:pt x="15361" y="16162"/>
                  </a:lnTo>
                  <a:lnTo>
                    <a:pt x="15489" y="15292"/>
                  </a:lnTo>
                  <a:lnTo>
                    <a:pt x="15029" y="16281"/>
                  </a:lnTo>
                  <a:lnTo>
                    <a:pt x="14824" y="16091"/>
                  </a:lnTo>
                  <a:lnTo>
                    <a:pt x="14952" y="15483"/>
                  </a:lnTo>
                  <a:lnTo>
                    <a:pt x="14760" y="15673"/>
                  </a:lnTo>
                  <a:lnTo>
                    <a:pt x="14505" y="15364"/>
                  </a:lnTo>
                  <a:lnTo>
                    <a:pt x="14633" y="16091"/>
                  </a:lnTo>
                  <a:lnTo>
                    <a:pt x="14300" y="16162"/>
                  </a:lnTo>
                  <a:lnTo>
                    <a:pt x="14109" y="15852"/>
                  </a:lnTo>
                  <a:lnTo>
                    <a:pt x="13904" y="15173"/>
                  </a:lnTo>
                  <a:lnTo>
                    <a:pt x="13955" y="15054"/>
                  </a:lnTo>
                  <a:lnTo>
                    <a:pt x="13776" y="15054"/>
                  </a:lnTo>
                  <a:lnTo>
                    <a:pt x="13431" y="14553"/>
                  </a:lnTo>
                  <a:lnTo>
                    <a:pt x="13572" y="14362"/>
                  </a:lnTo>
                  <a:lnTo>
                    <a:pt x="13636" y="14195"/>
                  </a:lnTo>
                  <a:lnTo>
                    <a:pt x="13776" y="14493"/>
                  </a:lnTo>
                  <a:lnTo>
                    <a:pt x="13955" y="14243"/>
                  </a:lnTo>
                  <a:lnTo>
                    <a:pt x="13904" y="14064"/>
                  </a:lnTo>
                  <a:lnTo>
                    <a:pt x="13431" y="14243"/>
                  </a:lnTo>
                  <a:lnTo>
                    <a:pt x="13099" y="14243"/>
                  </a:lnTo>
                  <a:lnTo>
                    <a:pt x="12907" y="14064"/>
                  </a:lnTo>
                  <a:lnTo>
                    <a:pt x="13035" y="13874"/>
                  </a:lnTo>
                  <a:lnTo>
                    <a:pt x="12703" y="14005"/>
                  </a:lnTo>
                  <a:lnTo>
                    <a:pt x="12383" y="13683"/>
                  </a:lnTo>
                  <a:lnTo>
                    <a:pt x="11655" y="13564"/>
                  </a:lnTo>
                  <a:lnTo>
                    <a:pt x="11323" y="13194"/>
                  </a:lnTo>
                  <a:lnTo>
                    <a:pt x="11527" y="13075"/>
                  </a:lnTo>
                  <a:lnTo>
                    <a:pt x="11527" y="12896"/>
                  </a:lnTo>
                  <a:lnTo>
                    <a:pt x="11182" y="13075"/>
                  </a:lnTo>
                  <a:lnTo>
                    <a:pt x="10978" y="12896"/>
                  </a:lnTo>
                  <a:lnTo>
                    <a:pt x="10658" y="12586"/>
                  </a:lnTo>
                  <a:lnTo>
                    <a:pt x="10786" y="12396"/>
                  </a:lnTo>
                  <a:lnTo>
                    <a:pt x="11131" y="12217"/>
                  </a:lnTo>
                  <a:lnTo>
                    <a:pt x="10530" y="12277"/>
                  </a:lnTo>
                  <a:lnTo>
                    <a:pt x="10262" y="12277"/>
                  </a:lnTo>
                  <a:lnTo>
                    <a:pt x="10134" y="12217"/>
                  </a:lnTo>
                  <a:lnTo>
                    <a:pt x="10006" y="12217"/>
                  </a:lnTo>
                  <a:lnTo>
                    <a:pt x="9802" y="12467"/>
                  </a:lnTo>
                  <a:lnTo>
                    <a:pt x="9930" y="12706"/>
                  </a:lnTo>
                  <a:lnTo>
                    <a:pt x="9278" y="13194"/>
                  </a:lnTo>
                  <a:lnTo>
                    <a:pt x="8869" y="13075"/>
                  </a:lnTo>
                  <a:lnTo>
                    <a:pt x="8077" y="13504"/>
                  </a:lnTo>
                  <a:lnTo>
                    <a:pt x="7681" y="13683"/>
                  </a:lnTo>
                  <a:lnTo>
                    <a:pt x="7220" y="13683"/>
                  </a:lnTo>
                  <a:lnTo>
                    <a:pt x="7348" y="13504"/>
                  </a:lnTo>
                  <a:lnTo>
                    <a:pt x="8000" y="13194"/>
                  </a:lnTo>
                  <a:lnTo>
                    <a:pt x="7553" y="13194"/>
                  </a:lnTo>
                  <a:lnTo>
                    <a:pt x="7553" y="13075"/>
                  </a:lnTo>
                  <a:lnTo>
                    <a:pt x="7872" y="12765"/>
                  </a:lnTo>
                  <a:lnTo>
                    <a:pt x="8409" y="12217"/>
                  </a:lnTo>
                  <a:lnTo>
                    <a:pt x="8933" y="11955"/>
                  </a:lnTo>
                  <a:lnTo>
                    <a:pt x="9073" y="12098"/>
                  </a:lnTo>
                  <a:lnTo>
                    <a:pt x="9406" y="11955"/>
                  </a:lnTo>
                  <a:lnTo>
                    <a:pt x="9278" y="11907"/>
                  </a:lnTo>
                  <a:lnTo>
                    <a:pt x="9597" y="11657"/>
                  </a:lnTo>
                  <a:lnTo>
                    <a:pt x="9137" y="11657"/>
                  </a:lnTo>
                  <a:lnTo>
                    <a:pt x="9278" y="11418"/>
                  </a:lnTo>
                  <a:lnTo>
                    <a:pt x="8869" y="11657"/>
                  </a:lnTo>
                  <a:lnTo>
                    <a:pt x="8204" y="11955"/>
                  </a:lnTo>
                  <a:lnTo>
                    <a:pt x="7553" y="12467"/>
                  </a:lnTo>
                  <a:lnTo>
                    <a:pt x="7348" y="12467"/>
                  </a:lnTo>
                  <a:lnTo>
                    <a:pt x="7476" y="12706"/>
                  </a:lnTo>
                  <a:lnTo>
                    <a:pt x="7220" y="12765"/>
                  </a:lnTo>
                  <a:lnTo>
                    <a:pt x="6684" y="13075"/>
                  </a:lnTo>
                  <a:lnTo>
                    <a:pt x="5955" y="13564"/>
                  </a:lnTo>
                  <a:lnTo>
                    <a:pt x="6160" y="13683"/>
                  </a:lnTo>
                  <a:lnTo>
                    <a:pt x="6300" y="13874"/>
                  </a:lnTo>
                  <a:lnTo>
                    <a:pt x="5431" y="14493"/>
                  </a:lnTo>
                  <a:lnTo>
                    <a:pt x="4575" y="14875"/>
                  </a:lnTo>
                  <a:lnTo>
                    <a:pt x="3847" y="15292"/>
                  </a:lnTo>
                  <a:lnTo>
                    <a:pt x="2850" y="15852"/>
                  </a:lnTo>
                  <a:lnTo>
                    <a:pt x="2326" y="16162"/>
                  </a:lnTo>
                  <a:lnTo>
                    <a:pt x="1917" y="16460"/>
                  </a:lnTo>
                  <a:lnTo>
                    <a:pt x="1252" y="16770"/>
                  </a:lnTo>
                  <a:lnTo>
                    <a:pt x="1252" y="16603"/>
                  </a:lnTo>
                  <a:lnTo>
                    <a:pt x="920" y="16651"/>
                  </a:lnTo>
                  <a:lnTo>
                    <a:pt x="204" y="16841"/>
                  </a:lnTo>
                  <a:lnTo>
                    <a:pt x="268" y="16651"/>
                  </a:lnTo>
                  <a:lnTo>
                    <a:pt x="77" y="16770"/>
                  </a:lnTo>
                  <a:lnTo>
                    <a:pt x="0" y="16841"/>
                  </a:lnTo>
                  <a:lnTo>
                    <a:pt x="0" y="16651"/>
                  </a:lnTo>
                  <a:lnTo>
                    <a:pt x="0" y="16460"/>
                  </a:lnTo>
                  <a:lnTo>
                    <a:pt x="204" y="16281"/>
                  </a:lnTo>
                  <a:lnTo>
                    <a:pt x="792" y="16281"/>
                  </a:lnTo>
                  <a:lnTo>
                    <a:pt x="728" y="16341"/>
                  </a:lnTo>
                  <a:lnTo>
                    <a:pt x="792" y="16460"/>
                  </a:lnTo>
                  <a:lnTo>
                    <a:pt x="920" y="16341"/>
                  </a:lnTo>
                  <a:lnTo>
                    <a:pt x="1073" y="16460"/>
                  </a:lnTo>
                  <a:lnTo>
                    <a:pt x="1073" y="16162"/>
                  </a:lnTo>
                  <a:lnTo>
                    <a:pt x="1393" y="15852"/>
                  </a:lnTo>
                  <a:lnTo>
                    <a:pt x="2121" y="15483"/>
                  </a:lnTo>
                  <a:lnTo>
                    <a:pt x="2454" y="15542"/>
                  </a:lnTo>
                  <a:lnTo>
                    <a:pt x="2645" y="15173"/>
                  </a:lnTo>
                  <a:lnTo>
                    <a:pt x="3310" y="14875"/>
                  </a:lnTo>
                  <a:lnTo>
                    <a:pt x="3374" y="14875"/>
                  </a:lnTo>
                  <a:lnTo>
                    <a:pt x="3374" y="14803"/>
                  </a:lnTo>
                  <a:lnTo>
                    <a:pt x="3706" y="14195"/>
                  </a:lnTo>
                  <a:lnTo>
                    <a:pt x="3898" y="14005"/>
                  </a:lnTo>
                  <a:lnTo>
                    <a:pt x="4575" y="13385"/>
                  </a:lnTo>
                  <a:lnTo>
                    <a:pt x="3578" y="13564"/>
                  </a:lnTo>
                  <a:lnTo>
                    <a:pt x="3847" y="13075"/>
                  </a:lnTo>
                  <a:lnTo>
                    <a:pt x="3182" y="13754"/>
                  </a:lnTo>
                  <a:lnTo>
                    <a:pt x="3054" y="13194"/>
                  </a:lnTo>
                  <a:lnTo>
                    <a:pt x="2978" y="13266"/>
                  </a:lnTo>
                  <a:lnTo>
                    <a:pt x="2850" y="12956"/>
                  </a:lnTo>
                  <a:lnTo>
                    <a:pt x="2121" y="13266"/>
                  </a:lnTo>
                  <a:lnTo>
                    <a:pt x="1789" y="13194"/>
                  </a:lnTo>
                  <a:lnTo>
                    <a:pt x="1994" y="13075"/>
                  </a:lnTo>
                  <a:lnTo>
                    <a:pt x="2121" y="12706"/>
                  </a:lnTo>
                  <a:lnTo>
                    <a:pt x="2454" y="12396"/>
                  </a:lnTo>
                  <a:lnTo>
                    <a:pt x="2773" y="11287"/>
                  </a:lnTo>
                  <a:lnTo>
                    <a:pt x="2454" y="11776"/>
                  </a:lnTo>
                  <a:lnTo>
                    <a:pt x="1994" y="11776"/>
                  </a:lnTo>
                  <a:lnTo>
                    <a:pt x="1597" y="11657"/>
                  </a:lnTo>
                  <a:lnTo>
                    <a:pt x="1597" y="11168"/>
                  </a:lnTo>
                  <a:lnTo>
                    <a:pt x="1393" y="10787"/>
                  </a:lnTo>
                  <a:lnTo>
                    <a:pt x="1789" y="10489"/>
                  </a:lnTo>
                  <a:lnTo>
                    <a:pt x="2198" y="10787"/>
                  </a:lnTo>
                  <a:lnTo>
                    <a:pt x="2198" y="10977"/>
                  </a:lnTo>
                  <a:lnTo>
                    <a:pt x="2518" y="10667"/>
                  </a:lnTo>
                  <a:lnTo>
                    <a:pt x="2645" y="10179"/>
                  </a:lnTo>
                  <a:lnTo>
                    <a:pt x="2326" y="10369"/>
                  </a:lnTo>
                  <a:lnTo>
                    <a:pt x="2121" y="10489"/>
                  </a:lnTo>
                  <a:lnTo>
                    <a:pt x="1789" y="10298"/>
                  </a:lnTo>
                  <a:lnTo>
                    <a:pt x="1649" y="9809"/>
                  </a:lnTo>
                  <a:lnTo>
                    <a:pt x="1789" y="9499"/>
                  </a:lnTo>
                  <a:lnTo>
                    <a:pt x="1917" y="9321"/>
                  </a:lnTo>
                  <a:lnTo>
                    <a:pt x="2121" y="9321"/>
                  </a:lnTo>
                  <a:lnTo>
                    <a:pt x="2326" y="8880"/>
                  </a:lnTo>
                  <a:lnTo>
                    <a:pt x="2850" y="8510"/>
                  </a:lnTo>
                  <a:lnTo>
                    <a:pt x="3374" y="8331"/>
                  </a:lnTo>
                  <a:lnTo>
                    <a:pt x="3182" y="8331"/>
                  </a:lnTo>
                  <a:lnTo>
                    <a:pt x="3578" y="7890"/>
                  </a:lnTo>
                  <a:lnTo>
                    <a:pt x="4051" y="7771"/>
                  </a:lnTo>
                  <a:lnTo>
                    <a:pt x="3898" y="8081"/>
                  </a:lnTo>
                  <a:lnTo>
                    <a:pt x="4371" y="8081"/>
                  </a:lnTo>
                  <a:lnTo>
                    <a:pt x="4971" y="7712"/>
                  </a:lnTo>
                  <a:lnTo>
                    <a:pt x="5227" y="7771"/>
                  </a:lnTo>
                  <a:lnTo>
                    <a:pt x="5955" y="7521"/>
                  </a:lnTo>
                  <a:lnTo>
                    <a:pt x="6160" y="7032"/>
                  </a:lnTo>
                  <a:lnTo>
                    <a:pt x="6160" y="6722"/>
                  </a:lnTo>
                  <a:lnTo>
                    <a:pt x="6620" y="6472"/>
                  </a:lnTo>
                  <a:lnTo>
                    <a:pt x="6684" y="6234"/>
                  </a:lnTo>
                  <a:lnTo>
                    <a:pt x="6351" y="6281"/>
                  </a:lnTo>
                  <a:lnTo>
                    <a:pt x="5559" y="6603"/>
                  </a:lnTo>
                  <a:lnTo>
                    <a:pt x="5304" y="6424"/>
                  </a:lnTo>
                  <a:lnTo>
                    <a:pt x="5099" y="6234"/>
                  </a:lnTo>
                  <a:lnTo>
                    <a:pt x="4575" y="6234"/>
                  </a:lnTo>
                  <a:lnTo>
                    <a:pt x="4051" y="5793"/>
                  </a:lnTo>
                  <a:lnTo>
                    <a:pt x="4243" y="5423"/>
                  </a:lnTo>
                  <a:lnTo>
                    <a:pt x="4243" y="4934"/>
                  </a:lnTo>
                  <a:lnTo>
                    <a:pt x="4435" y="5113"/>
                  </a:lnTo>
                  <a:lnTo>
                    <a:pt x="4703" y="5304"/>
                  </a:lnTo>
                  <a:lnTo>
                    <a:pt x="4971" y="5185"/>
                  </a:lnTo>
                  <a:lnTo>
                    <a:pt x="4703" y="5113"/>
                  </a:lnTo>
                  <a:lnTo>
                    <a:pt x="4243" y="4696"/>
                  </a:lnTo>
                  <a:lnTo>
                    <a:pt x="4051" y="4505"/>
                  </a:lnTo>
                  <a:lnTo>
                    <a:pt x="4179" y="4184"/>
                  </a:lnTo>
                  <a:lnTo>
                    <a:pt x="4243" y="4184"/>
                  </a:lnTo>
                  <a:lnTo>
                    <a:pt x="5431" y="3886"/>
                  </a:lnTo>
                  <a:lnTo>
                    <a:pt x="5431" y="4017"/>
                  </a:lnTo>
                  <a:lnTo>
                    <a:pt x="5751" y="4017"/>
                  </a:lnTo>
                  <a:lnTo>
                    <a:pt x="5751" y="3886"/>
                  </a:lnTo>
                  <a:lnTo>
                    <a:pt x="6479" y="3635"/>
                  </a:lnTo>
                  <a:lnTo>
                    <a:pt x="6952" y="3695"/>
                  </a:lnTo>
                  <a:lnTo>
                    <a:pt x="6620" y="4017"/>
                  </a:lnTo>
                  <a:lnTo>
                    <a:pt x="6479" y="4315"/>
                  </a:lnTo>
                  <a:lnTo>
                    <a:pt x="7348" y="4696"/>
                  </a:lnTo>
                  <a:lnTo>
                    <a:pt x="7744" y="4505"/>
                  </a:lnTo>
                  <a:lnTo>
                    <a:pt x="7681" y="4815"/>
                  </a:lnTo>
                  <a:lnTo>
                    <a:pt x="7872" y="4505"/>
                  </a:lnTo>
                  <a:lnTo>
                    <a:pt x="7744" y="4315"/>
                  </a:lnTo>
                  <a:lnTo>
                    <a:pt x="7553" y="4315"/>
                  </a:lnTo>
                  <a:lnTo>
                    <a:pt x="7744" y="3635"/>
                  </a:lnTo>
                  <a:lnTo>
                    <a:pt x="7872" y="3635"/>
                  </a:lnTo>
                  <a:lnTo>
                    <a:pt x="7872" y="4136"/>
                  </a:lnTo>
                  <a:lnTo>
                    <a:pt x="8077" y="4374"/>
                  </a:lnTo>
                  <a:lnTo>
                    <a:pt x="8550" y="4505"/>
                  </a:lnTo>
                  <a:lnTo>
                    <a:pt x="8869" y="4184"/>
                  </a:lnTo>
                  <a:lnTo>
                    <a:pt x="8077" y="4017"/>
                  </a:lnTo>
                  <a:lnTo>
                    <a:pt x="8000" y="3886"/>
                  </a:lnTo>
                  <a:lnTo>
                    <a:pt x="8345" y="3635"/>
                  </a:lnTo>
                  <a:lnTo>
                    <a:pt x="7476" y="3206"/>
                  </a:lnTo>
                  <a:lnTo>
                    <a:pt x="7681" y="2527"/>
                  </a:lnTo>
                  <a:lnTo>
                    <a:pt x="7348" y="1538"/>
                  </a:lnTo>
                  <a:lnTo>
                    <a:pt x="7681" y="1538"/>
                  </a:lnTo>
                  <a:lnTo>
                    <a:pt x="8204" y="1049"/>
                  </a:lnTo>
                  <a:lnTo>
                    <a:pt x="8409" y="1240"/>
                  </a:lnTo>
                  <a:lnTo>
                    <a:pt x="9137" y="1287"/>
                  </a:lnTo>
                  <a:lnTo>
                    <a:pt x="9930" y="1108"/>
                  </a:lnTo>
                  <a:lnTo>
                    <a:pt x="10454" y="739"/>
                  </a:lnTo>
                  <a:lnTo>
                    <a:pt x="11527" y="310"/>
                  </a:lnTo>
                  <a:lnTo>
                    <a:pt x="12575" y="238"/>
                  </a:lnTo>
                  <a:lnTo>
                    <a:pt x="12383" y="608"/>
                  </a:lnTo>
                  <a:lnTo>
                    <a:pt x="12780" y="429"/>
                  </a:lnTo>
                  <a:lnTo>
                    <a:pt x="12780" y="238"/>
                  </a:lnTo>
                  <a:lnTo>
                    <a:pt x="13380" y="0"/>
                  </a:lnTo>
                  <a:lnTo>
                    <a:pt x="13955" y="310"/>
                  </a:lnTo>
                  <a:lnTo>
                    <a:pt x="15029" y="0"/>
                  </a:lnTo>
                  <a:lnTo>
                    <a:pt x="15157" y="310"/>
                  </a:lnTo>
                  <a:lnTo>
                    <a:pt x="14505" y="608"/>
                  </a:lnTo>
                  <a:lnTo>
                    <a:pt x="15361" y="489"/>
                  </a:lnTo>
                  <a:lnTo>
                    <a:pt x="15284" y="918"/>
                  </a:lnTo>
                  <a:lnTo>
                    <a:pt x="15553" y="799"/>
                  </a:lnTo>
                  <a:lnTo>
                    <a:pt x="15885" y="918"/>
                  </a:lnTo>
                  <a:lnTo>
                    <a:pt x="16204" y="1240"/>
                  </a:lnTo>
                  <a:lnTo>
                    <a:pt x="15885" y="1287"/>
                  </a:lnTo>
                  <a:lnTo>
                    <a:pt x="16153" y="1538"/>
                  </a:lnTo>
                  <a:lnTo>
                    <a:pt x="15885" y="1538"/>
                  </a:lnTo>
                  <a:lnTo>
                    <a:pt x="16358" y="1728"/>
                  </a:lnTo>
                  <a:lnTo>
                    <a:pt x="16013" y="2098"/>
                  </a:lnTo>
                  <a:lnTo>
                    <a:pt x="16882" y="1728"/>
                  </a:lnTo>
                  <a:lnTo>
                    <a:pt x="17214" y="1776"/>
                  </a:lnTo>
                  <a:lnTo>
                    <a:pt x="17406" y="1919"/>
                  </a:lnTo>
                  <a:lnTo>
                    <a:pt x="17610" y="2336"/>
                  </a:lnTo>
                  <a:lnTo>
                    <a:pt x="17610" y="2527"/>
                  </a:lnTo>
                  <a:lnTo>
                    <a:pt x="18134" y="2527"/>
                  </a:lnTo>
                  <a:lnTo>
                    <a:pt x="18466" y="2896"/>
                  </a:lnTo>
                  <a:lnTo>
                    <a:pt x="19182" y="3015"/>
                  </a:lnTo>
                  <a:lnTo>
                    <a:pt x="19987" y="3826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3DC532DB-1C98-1414-A48C-FBDC3B65E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707" y="1143453"/>
              <a:ext cx="747728" cy="825782"/>
            </a:xfrm>
            <a:custGeom>
              <a:avLst/>
              <a:gdLst>
                <a:gd name="T0" fmla="*/ 3705 w 20000"/>
                <a:gd name="T1" fmla="*/ 19214 h 20000"/>
                <a:gd name="T2" fmla="*/ 2397 w 20000"/>
                <a:gd name="T3" fmla="*/ 14425 h 20000"/>
                <a:gd name="T4" fmla="*/ 4046 w 20000"/>
                <a:gd name="T5" fmla="*/ 12424 h 20000"/>
                <a:gd name="T6" fmla="*/ 3024 w 20000"/>
                <a:gd name="T7" fmla="*/ 11180 h 20000"/>
                <a:gd name="T8" fmla="*/ 3310 w 20000"/>
                <a:gd name="T9" fmla="*/ 7417 h 20000"/>
                <a:gd name="T10" fmla="*/ 1198 w 20000"/>
                <a:gd name="T11" fmla="*/ 6650 h 20000"/>
                <a:gd name="T12" fmla="*/ 121 w 20000"/>
                <a:gd name="T13" fmla="*/ 6341 h 20000"/>
                <a:gd name="T14" fmla="*/ 176 w 20000"/>
                <a:gd name="T15" fmla="*/ 5973 h 20000"/>
                <a:gd name="T16" fmla="*/ 121 w 20000"/>
                <a:gd name="T17" fmla="*/ 5515 h 20000"/>
                <a:gd name="T18" fmla="*/ 1539 w 20000"/>
                <a:gd name="T19" fmla="*/ 5406 h 20000"/>
                <a:gd name="T20" fmla="*/ 572 w 20000"/>
                <a:gd name="T21" fmla="*/ 5097 h 20000"/>
                <a:gd name="T22" fmla="*/ 748 w 20000"/>
                <a:gd name="T23" fmla="*/ 4072 h 20000"/>
                <a:gd name="T24" fmla="*/ 2276 w 20000"/>
                <a:gd name="T25" fmla="*/ 3803 h 20000"/>
                <a:gd name="T26" fmla="*/ 3595 w 20000"/>
                <a:gd name="T27" fmla="*/ 3355 h 20000"/>
                <a:gd name="T28" fmla="*/ 4167 w 20000"/>
                <a:gd name="T29" fmla="*/ 2927 h 20000"/>
                <a:gd name="T30" fmla="*/ 3024 w 20000"/>
                <a:gd name="T31" fmla="*/ 2927 h 20000"/>
                <a:gd name="T32" fmla="*/ 4453 w 20000"/>
                <a:gd name="T33" fmla="*/ 2011 h 20000"/>
                <a:gd name="T34" fmla="*/ 5069 w 20000"/>
                <a:gd name="T35" fmla="*/ 1752 h 20000"/>
                <a:gd name="T36" fmla="*/ 6267 w 20000"/>
                <a:gd name="T37" fmla="*/ 1185 h 20000"/>
                <a:gd name="T38" fmla="*/ 7180 w 20000"/>
                <a:gd name="T39" fmla="*/ 2051 h 20000"/>
                <a:gd name="T40" fmla="*/ 9291 w 20000"/>
                <a:gd name="T41" fmla="*/ 1752 h 20000"/>
                <a:gd name="T42" fmla="*/ 10192 w 20000"/>
                <a:gd name="T43" fmla="*/ 1483 h 20000"/>
                <a:gd name="T44" fmla="*/ 11226 w 20000"/>
                <a:gd name="T45" fmla="*/ 1444 h 20000"/>
                <a:gd name="T46" fmla="*/ 11963 w 20000"/>
                <a:gd name="T47" fmla="*/ 976 h 20000"/>
                <a:gd name="T48" fmla="*/ 11402 w 20000"/>
                <a:gd name="T49" fmla="*/ 567 h 20000"/>
                <a:gd name="T50" fmla="*/ 14458 w 20000"/>
                <a:gd name="T51" fmla="*/ 0 h 20000"/>
                <a:gd name="T52" fmla="*/ 15547 w 20000"/>
                <a:gd name="T53" fmla="*/ 767 h 20000"/>
                <a:gd name="T54" fmla="*/ 14524 w 20000"/>
                <a:gd name="T55" fmla="*/ 976 h 20000"/>
                <a:gd name="T56" fmla="*/ 17020 w 20000"/>
                <a:gd name="T57" fmla="*/ 1444 h 20000"/>
                <a:gd name="T58" fmla="*/ 16745 w 20000"/>
                <a:gd name="T59" fmla="*/ 2011 h 20000"/>
                <a:gd name="T60" fmla="*/ 13612 w 20000"/>
                <a:gd name="T61" fmla="*/ 2519 h 20000"/>
                <a:gd name="T62" fmla="*/ 16284 w 20000"/>
                <a:gd name="T63" fmla="*/ 2578 h 20000"/>
                <a:gd name="T64" fmla="*/ 16570 w 20000"/>
                <a:gd name="T65" fmla="*/ 2419 h 20000"/>
                <a:gd name="T66" fmla="*/ 16174 w 20000"/>
                <a:gd name="T67" fmla="*/ 4072 h 20000"/>
                <a:gd name="T68" fmla="*/ 17768 w 20000"/>
                <a:gd name="T69" fmla="*/ 2827 h 20000"/>
                <a:gd name="T70" fmla="*/ 19296 w 20000"/>
                <a:gd name="T71" fmla="*/ 2678 h 20000"/>
                <a:gd name="T72" fmla="*/ 19296 w 20000"/>
                <a:gd name="T73" fmla="*/ 3803 h 20000"/>
                <a:gd name="T74" fmla="*/ 18329 w 20000"/>
                <a:gd name="T75" fmla="*/ 4171 h 20000"/>
                <a:gd name="T76" fmla="*/ 17317 w 20000"/>
                <a:gd name="T77" fmla="*/ 4898 h 20000"/>
                <a:gd name="T78" fmla="*/ 17603 w 20000"/>
                <a:gd name="T79" fmla="*/ 5515 h 20000"/>
                <a:gd name="T80" fmla="*/ 17020 w 20000"/>
                <a:gd name="T81" fmla="*/ 7257 h 20000"/>
                <a:gd name="T82" fmla="*/ 16394 w 20000"/>
                <a:gd name="T83" fmla="*/ 8094 h 20000"/>
                <a:gd name="T84" fmla="*/ 16394 w 20000"/>
                <a:gd name="T85" fmla="*/ 10662 h 20000"/>
                <a:gd name="T86" fmla="*/ 14634 w 20000"/>
                <a:gd name="T87" fmla="*/ 11180 h 20000"/>
                <a:gd name="T88" fmla="*/ 14975 w 20000"/>
                <a:gd name="T89" fmla="*/ 12932 h 20000"/>
                <a:gd name="T90" fmla="*/ 14239 w 20000"/>
                <a:gd name="T91" fmla="*/ 12265 h 20000"/>
                <a:gd name="T92" fmla="*/ 13612 w 20000"/>
                <a:gd name="T93" fmla="*/ 12056 h 20000"/>
                <a:gd name="T94" fmla="*/ 12864 w 20000"/>
                <a:gd name="T95" fmla="*/ 12832 h 20000"/>
                <a:gd name="T96" fmla="*/ 15206 w 20000"/>
                <a:gd name="T97" fmla="*/ 13141 h 20000"/>
                <a:gd name="T98" fmla="*/ 11402 w 20000"/>
                <a:gd name="T99" fmla="*/ 14316 h 20000"/>
                <a:gd name="T100" fmla="*/ 10027 w 20000"/>
                <a:gd name="T101" fmla="*/ 15152 h 20000"/>
                <a:gd name="T102" fmla="*/ 8543 w 20000"/>
                <a:gd name="T103" fmla="*/ 15301 h 20000"/>
                <a:gd name="T104" fmla="*/ 7290 w 20000"/>
                <a:gd name="T105" fmla="*/ 16595 h 20000"/>
                <a:gd name="T106" fmla="*/ 5245 w 20000"/>
                <a:gd name="T107" fmla="*/ 199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5245" y="19990"/>
                  </a:moveTo>
                  <a:lnTo>
                    <a:pt x="4904" y="19890"/>
                  </a:lnTo>
                  <a:lnTo>
                    <a:pt x="4321" y="19214"/>
                  </a:lnTo>
                  <a:lnTo>
                    <a:pt x="3705" y="19214"/>
                  </a:lnTo>
                  <a:lnTo>
                    <a:pt x="3244" y="18646"/>
                  </a:lnTo>
                  <a:lnTo>
                    <a:pt x="2683" y="17262"/>
                  </a:lnTo>
                  <a:lnTo>
                    <a:pt x="2507" y="15660"/>
                  </a:lnTo>
                  <a:lnTo>
                    <a:pt x="2397" y="14425"/>
                  </a:lnTo>
                  <a:lnTo>
                    <a:pt x="2859" y="13499"/>
                  </a:lnTo>
                  <a:lnTo>
                    <a:pt x="3485" y="13400"/>
                  </a:lnTo>
                  <a:lnTo>
                    <a:pt x="3991" y="13141"/>
                  </a:lnTo>
                  <a:lnTo>
                    <a:pt x="4046" y="12424"/>
                  </a:lnTo>
                  <a:lnTo>
                    <a:pt x="3244" y="11747"/>
                  </a:lnTo>
                  <a:lnTo>
                    <a:pt x="4321" y="12155"/>
                  </a:lnTo>
                  <a:lnTo>
                    <a:pt x="3760" y="11329"/>
                  </a:lnTo>
                  <a:lnTo>
                    <a:pt x="3024" y="11180"/>
                  </a:lnTo>
                  <a:lnTo>
                    <a:pt x="3244" y="10662"/>
                  </a:lnTo>
                  <a:lnTo>
                    <a:pt x="3760" y="10304"/>
                  </a:lnTo>
                  <a:lnTo>
                    <a:pt x="3595" y="8133"/>
                  </a:lnTo>
                  <a:lnTo>
                    <a:pt x="3310" y="7417"/>
                  </a:lnTo>
                  <a:lnTo>
                    <a:pt x="2562" y="6999"/>
                  </a:lnTo>
                  <a:lnTo>
                    <a:pt x="1935" y="6750"/>
                  </a:lnTo>
                  <a:lnTo>
                    <a:pt x="1374" y="6899"/>
                  </a:lnTo>
                  <a:lnTo>
                    <a:pt x="1198" y="6650"/>
                  </a:lnTo>
                  <a:lnTo>
                    <a:pt x="858" y="6590"/>
                  </a:lnTo>
                  <a:lnTo>
                    <a:pt x="924" y="6999"/>
                  </a:lnTo>
                  <a:lnTo>
                    <a:pt x="341" y="6750"/>
                  </a:lnTo>
                  <a:lnTo>
                    <a:pt x="121" y="6341"/>
                  </a:lnTo>
                  <a:lnTo>
                    <a:pt x="462" y="6222"/>
                  </a:lnTo>
                  <a:lnTo>
                    <a:pt x="858" y="6083"/>
                  </a:lnTo>
                  <a:lnTo>
                    <a:pt x="572" y="6083"/>
                  </a:lnTo>
                  <a:lnTo>
                    <a:pt x="176" y="5973"/>
                  </a:lnTo>
                  <a:lnTo>
                    <a:pt x="572" y="5774"/>
                  </a:lnTo>
                  <a:lnTo>
                    <a:pt x="462" y="5665"/>
                  </a:lnTo>
                  <a:lnTo>
                    <a:pt x="0" y="5814"/>
                  </a:lnTo>
                  <a:lnTo>
                    <a:pt x="121" y="5515"/>
                  </a:lnTo>
                  <a:lnTo>
                    <a:pt x="858" y="5515"/>
                  </a:lnTo>
                  <a:lnTo>
                    <a:pt x="1649" y="5774"/>
                  </a:lnTo>
                  <a:lnTo>
                    <a:pt x="1935" y="5306"/>
                  </a:lnTo>
                  <a:lnTo>
                    <a:pt x="1539" y="5406"/>
                  </a:lnTo>
                  <a:lnTo>
                    <a:pt x="1089" y="5406"/>
                  </a:lnTo>
                  <a:lnTo>
                    <a:pt x="638" y="5246"/>
                  </a:lnTo>
                  <a:lnTo>
                    <a:pt x="924" y="5147"/>
                  </a:lnTo>
                  <a:lnTo>
                    <a:pt x="572" y="5097"/>
                  </a:lnTo>
                  <a:lnTo>
                    <a:pt x="176" y="4838"/>
                  </a:lnTo>
                  <a:lnTo>
                    <a:pt x="0" y="4579"/>
                  </a:lnTo>
                  <a:lnTo>
                    <a:pt x="176" y="4171"/>
                  </a:lnTo>
                  <a:lnTo>
                    <a:pt x="748" y="4072"/>
                  </a:lnTo>
                  <a:lnTo>
                    <a:pt x="1198" y="4072"/>
                  </a:lnTo>
                  <a:lnTo>
                    <a:pt x="1770" y="4022"/>
                  </a:lnTo>
                  <a:lnTo>
                    <a:pt x="1770" y="3922"/>
                  </a:lnTo>
                  <a:lnTo>
                    <a:pt x="2276" y="3803"/>
                  </a:lnTo>
                  <a:lnTo>
                    <a:pt x="2683" y="3803"/>
                  </a:lnTo>
                  <a:lnTo>
                    <a:pt x="2859" y="3922"/>
                  </a:lnTo>
                  <a:lnTo>
                    <a:pt x="3485" y="3604"/>
                  </a:lnTo>
                  <a:lnTo>
                    <a:pt x="3595" y="3355"/>
                  </a:lnTo>
                  <a:lnTo>
                    <a:pt x="3991" y="3245"/>
                  </a:lnTo>
                  <a:lnTo>
                    <a:pt x="3705" y="3086"/>
                  </a:lnTo>
                  <a:lnTo>
                    <a:pt x="4167" y="2987"/>
                  </a:lnTo>
                  <a:lnTo>
                    <a:pt x="4167" y="2927"/>
                  </a:lnTo>
                  <a:lnTo>
                    <a:pt x="3991" y="2987"/>
                  </a:lnTo>
                  <a:lnTo>
                    <a:pt x="3419" y="3086"/>
                  </a:lnTo>
                  <a:lnTo>
                    <a:pt x="3310" y="2927"/>
                  </a:lnTo>
                  <a:lnTo>
                    <a:pt x="3024" y="2927"/>
                  </a:lnTo>
                  <a:lnTo>
                    <a:pt x="3134" y="2728"/>
                  </a:lnTo>
                  <a:lnTo>
                    <a:pt x="3419" y="2578"/>
                  </a:lnTo>
                  <a:lnTo>
                    <a:pt x="4046" y="2260"/>
                  </a:lnTo>
                  <a:lnTo>
                    <a:pt x="4453" y="2011"/>
                  </a:lnTo>
                  <a:lnTo>
                    <a:pt x="4904" y="1911"/>
                  </a:lnTo>
                  <a:lnTo>
                    <a:pt x="4959" y="2260"/>
                  </a:lnTo>
                  <a:lnTo>
                    <a:pt x="5069" y="2260"/>
                  </a:lnTo>
                  <a:lnTo>
                    <a:pt x="5069" y="1752"/>
                  </a:lnTo>
                  <a:lnTo>
                    <a:pt x="5355" y="1752"/>
                  </a:lnTo>
                  <a:lnTo>
                    <a:pt x="5531" y="2011"/>
                  </a:lnTo>
                  <a:lnTo>
                    <a:pt x="5805" y="1911"/>
                  </a:lnTo>
                  <a:lnTo>
                    <a:pt x="6267" y="1185"/>
                  </a:lnTo>
                  <a:lnTo>
                    <a:pt x="6608" y="1234"/>
                  </a:lnTo>
                  <a:lnTo>
                    <a:pt x="6608" y="1603"/>
                  </a:lnTo>
                  <a:lnTo>
                    <a:pt x="7059" y="2051"/>
                  </a:lnTo>
                  <a:lnTo>
                    <a:pt x="7180" y="2051"/>
                  </a:lnTo>
                  <a:lnTo>
                    <a:pt x="6839" y="1075"/>
                  </a:lnTo>
                  <a:lnTo>
                    <a:pt x="8488" y="926"/>
                  </a:lnTo>
                  <a:lnTo>
                    <a:pt x="8543" y="1483"/>
                  </a:lnTo>
                  <a:lnTo>
                    <a:pt x="9291" y="1752"/>
                  </a:lnTo>
                  <a:lnTo>
                    <a:pt x="9401" y="1643"/>
                  </a:lnTo>
                  <a:lnTo>
                    <a:pt x="9291" y="1234"/>
                  </a:lnTo>
                  <a:lnTo>
                    <a:pt x="9456" y="926"/>
                  </a:lnTo>
                  <a:lnTo>
                    <a:pt x="10192" y="1483"/>
                  </a:lnTo>
                  <a:lnTo>
                    <a:pt x="10654" y="2160"/>
                  </a:lnTo>
                  <a:lnTo>
                    <a:pt x="10885" y="2011"/>
                  </a:lnTo>
                  <a:lnTo>
                    <a:pt x="10764" y="1643"/>
                  </a:lnTo>
                  <a:lnTo>
                    <a:pt x="11226" y="1444"/>
                  </a:lnTo>
                  <a:lnTo>
                    <a:pt x="11512" y="1603"/>
                  </a:lnTo>
                  <a:lnTo>
                    <a:pt x="11622" y="1603"/>
                  </a:lnTo>
                  <a:lnTo>
                    <a:pt x="11050" y="767"/>
                  </a:lnTo>
                  <a:lnTo>
                    <a:pt x="11963" y="976"/>
                  </a:lnTo>
                  <a:lnTo>
                    <a:pt x="12413" y="1444"/>
                  </a:lnTo>
                  <a:lnTo>
                    <a:pt x="12413" y="1075"/>
                  </a:lnTo>
                  <a:lnTo>
                    <a:pt x="12128" y="767"/>
                  </a:lnTo>
                  <a:lnTo>
                    <a:pt x="11402" y="567"/>
                  </a:lnTo>
                  <a:lnTo>
                    <a:pt x="11226" y="159"/>
                  </a:lnTo>
                  <a:lnTo>
                    <a:pt x="11512" y="159"/>
                  </a:lnTo>
                  <a:lnTo>
                    <a:pt x="13161" y="159"/>
                  </a:lnTo>
                  <a:lnTo>
                    <a:pt x="14458" y="0"/>
                  </a:lnTo>
                  <a:lnTo>
                    <a:pt x="15833" y="259"/>
                  </a:lnTo>
                  <a:lnTo>
                    <a:pt x="16570" y="567"/>
                  </a:lnTo>
                  <a:lnTo>
                    <a:pt x="16284" y="767"/>
                  </a:lnTo>
                  <a:lnTo>
                    <a:pt x="15547" y="767"/>
                  </a:lnTo>
                  <a:lnTo>
                    <a:pt x="14634" y="826"/>
                  </a:lnTo>
                  <a:lnTo>
                    <a:pt x="14008" y="926"/>
                  </a:lnTo>
                  <a:lnTo>
                    <a:pt x="13612" y="1185"/>
                  </a:lnTo>
                  <a:lnTo>
                    <a:pt x="14524" y="976"/>
                  </a:lnTo>
                  <a:lnTo>
                    <a:pt x="15723" y="976"/>
                  </a:lnTo>
                  <a:lnTo>
                    <a:pt x="16745" y="926"/>
                  </a:lnTo>
                  <a:lnTo>
                    <a:pt x="16745" y="1334"/>
                  </a:lnTo>
                  <a:lnTo>
                    <a:pt x="17020" y="1444"/>
                  </a:lnTo>
                  <a:lnTo>
                    <a:pt x="17768" y="1643"/>
                  </a:lnTo>
                  <a:lnTo>
                    <a:pt x="17317" y="1911"/>
                  </a:lnTo>
                  <a:lnTo>
                    <a:pt x="17141" y="2011"/>
                  </a:lnTo>
                  <a:lnTo>
                    <a:pt x="16745" y="2011"/>
                  </a:lnTo>
                  <a:lnTo>
                    <a:pt x="16460" y="2160"/>
                  </a:lnTo>
                  <a:lnTo>
                    <a:pt x="15943" y="2051"/>
                  </a:lnTo>
                  <a:lnTo>
                    <a:pt x="14975" y="2051"/>
                  </a:lnTo>
                  <a:lnTo>
                    <a:pt x="13612" y="2519"/>
                  </a:lnTo>
                  <a:lnTo>
                    <a:pt x="13722" y="2578"/>
                  </a:lnTo>
                  <a:lnTo>
                    <a:pt x="14975" y="2320"/>
                  </a:lnTo>
                  <a:lnTo>
                    <a:pt x="16174" y="2320"/>
                  </a:lnTo>
                  <a:lnTo>
                    <a:pt x="16284" y="2578"/>
                  </a:lnTo>
                  <a:lnTo>
                    <a:pt x="15547" y="2927"/>
                  </a:lnTo>
                  <a:lnTo>
                    <a:pt x="15723" y="3086"/>
                  </a:lnTo>
                  <a:lnTo>
                    <a:pt x="16460" y="2827"/>
                  </a:lnTo>
                  <a:lnTo>
                    <a:pt x="16570" y="2419"/>
                  </a:lnTo>
                  <a:lnTo>
                    <a:pt x="17196" y="2320"/>
                  </a:lnTo>
                  <a:lnTo>
                    <a:pt x="17196" y="2578"/>
                  </a:lnTo>
                  <a:lnTo>
                    <a:pt x="16910" y="3355"/>
                  </a:lnTo>
                  <a:lnTo>
                    <a:pt x="16174" y="4072"/>
                  </a:lnTo>
                  <a:lnTo>
                    <a:pt x="16690" y="3763"/>
                  </a:lnTo>
                  <a:lnTo>
                    <a:pt x="17317" y="3355"/>
                  </a:lnTo>
                  <a:lnTo>
                    <a:pt x="17603" y="2927"/>
                  </a:lnTo>
                  <a:lnTo>
                    <a:pt x="17768" y="2827"/>
                  </a:lnTo>
                  <a:lnTo>
                    <a:pt x="17768" y="3146"/>
                  </a:lnTo>
                  <a:lnTo>
                    <a:pt x="18329" y="3146"/>
                  </a:lnTo>
                  <a:lnTo>
                    <a:pt x="18571" y="2827"/>
                  </a:lnTo>
                  <a:lnTo>
                    <a:pt x="19296" y="2678"/>
                  </a:lnTo>
                  <a:lnTo>
                    <a:pt x="19989" y="2987"/>
                  </a:lnTo>
                  <a:lnTo>
                    <a:pt x="19879" y="3355"/>
                  </a:lnTo>
                  <a:lnTo>
                    <a:pt x="19252" y="3654"/>
                  </a:lnTo>
                  <a:lnTo>
                    <a:pt x="19296" y="3803"/>
                  </a:lnTo>
                  <a:lnTo>
                    <a:pt x="18802" y="4022"/>
                  </a:lnTo>
                  <a:lnTo>
                    <a:pt x="18109" y="4072"/>
                  </a:lnTo>
                  <a:lnTo>
                    <a:pt x="17603" y="4072"/>
                  </a:lnTo>
                  <a:lnTo>
                    <a:pt x="18329" y="4171"/>
                  </a:lnTo>
                  <a:lnTo>
                    <a:pt x="18802" y="4171"/>
                  </a:lnTo>
                  <a:lnTo>
                    <a:pt x="18505" y="4579"/>
                  </a:lnTo>
                  <a:lnTo>
                    <a:pt x="17603" y="4430"/>
                  </a:lnTo>
                  <a:lnTo>
                    <a:pt x="17317" y="4898"/>
                  </a:lnTo>
                  <a:lnTo>
                    <a:pt x="17317" y="4998"/>
                  </a:lnTo>
                  <a:lnTo>
                    <a:pt x="17658" y="4739"/>
                  </a:lnTo>
                  <a:lnTo>
                    <a:pt x="18329" y="4739"/>
                  </a:lnTo>
                  <a:lnTo>
                    <a:pt x="17603" y="5515"/>
                  </a:lnTo>
                  <a:lnTo>
                    <a:pt x="16910" y="6083"/>
                  </a:lnTo>
                  <a:lnTo>
                    <a:pt x="16866" y="6750"/>
                  </a:lnTo>
                  <a:lnTo>
                    <a:pt x="17317" y="7158"/>
                  </a:lnTo>
                  <a:lnTo>
                    <a:pt x="17020" y="7257"/>
                  </a:lnTo>
                  <a:lnTo>
                    <a:pt x="17361" y="7317"/>
                  </a:lnTo>
                  <a:lnTo>
                    <a:pt x="17493" y="7934"/>
                  </a:lnTo>
                  <a:lnTo>
                    <a:pt x="16690" y="7725"/>
                  </a:lnTo>
                  <a:lnTo>
                    <a:pt x="16394" y="8094"/>
                  </a:lnTo>
                  <a:lnTo>
                    <a:pt x="16866" y="8243"/>
                  </a:lnTo>
                  <a:lnTo>
                    <a:pt x="16910" y="9169"/>
                  </a:lnTo>
                  <a:lnTo>
                    <a:pt x="16866" y="9985"/>
                  </a:lnTo>
                  <a:lnTo>
                    <a:pt x="16394" y="10662"/>
                  </a:lnTo>
                  <a:lnTo>
                    <a:pt x="15657" y="10821"/>
                  </a:lnTo>
                  <a:lnTo>
                    <a:pt x="15096" y="10553"/>
                  </a:lnTo>
                  <a:lnTo>
                    <a:pt x="14458" y="10762"/>
                  </a:lnTo>
                  <a:lnTo>
                    <a:pt x="14634" y="11180"/>
                  </a:lnTo>
                  <a:lnTo>
                    <a:pt x="15206" y="11847"/>
                  </a:lnTo>
                  <a:lnTo>
                    <a:pt x="15492" y="12155"/>
                  </a:lnTo>
                  <a:lnTo>
                    <a:pt x="15492" y="12832"/>
                  </a:lnTo>
                  <a:lnTo>
                    <a:pt x="14975" y="12932"/>
                  </a:lnTo>
                  <a:lnTo>
                    <a:pt x="14931" y="12932"/>
                  </a:lnTo>
                  <a:lnTo>
                    <a:pt x="14524" y="12723"/>
                  </a:lnTo>
                  <a:lnTo>
                    <a:pt x="14524" y="12464"/>
                  </a:lnTo>
                  <a:lnTo>
                    <a:pt x="14239" y="12265"/>
                  </a:lnTo>
                  <a:lnTo>
                    <a:pt x="13788" y="11996"/>
                  </a:lnTo>
                  <a:lnTo>
                    <a:pt x="13161" y="11588"/>
                  </a:lnTo>
                  <a:lnTo>
                    <a:pt x="13040" y="11747"/>
                  </a:lnTo>
                  <a:lnTo>
                    <a:pt x="13612" y="12056"/>
                  </a:lnTo>
                  <a:lnTo>
                    <a:pt x="14074" y="12305"/>
                  </a:lnTo>
                  <a:lnTo>
                    <a:pt x="13271" y="12424"/>
                  </a:lnTo>
                  <a:lnTo>
                    <a:pt x="12985" y="12673"/>
                  </a:lnTo>
                  <a:lnTo>
                    <a:pt x="12864" y="12832"/>
                  </a:lnTo>
                  <a:lnTo>
                    <a:pt x="13612" y="12832"/>
                  </a:lnTo>
                  <a:lnTo>
                    <a:pt x="12699" y="12982"/>
                  </a:lnTo>
                  <a:lnTo>
                    <a:pt x="14008" y="12932"/>
                  </a:lnTo>
                  <a:lnTo>
                    <a:pt x="15206" y="13141"/>
                  </a:lnTo>
                  <a:lnTo>
                    <a:pt x="14755" y="13400"/>
                  </a:lnTo>
                  <a:lnTo>
                    <a:pt x="13557" y="14007"/>
                  </a:lnTo>
                  <a:lnTo>
                    <a:pt x="12413" y="14166"/>
                  </a:lnTo>
                  <a:lnTo>
                    <a:pt x="11402" y="14316"/>
                  </a:lnTo>
                  <a:lnTo>
                    <a:pt x="11050" y="14007"/>
                  </a:lnTo>
                  <a:lnTo>
                    <a:pt x="11160" y="14425"/>
                  </a:lnTo>
                  <a:lnTo>
                    <a:pt x="10764" y="14584"/>
                  </a:lnTo>
                  <a:lnTo>
                    <a:pt x="10027" y="15152"/>
                  </a:lnTo>
                  <a:lnTo>
                    <a:pt x="9115" y="15719"/>
                  </a:lnTo>
                  <a:lnTo>
                    <a:pt x="8664" y="15719"/>
                  </a:lnTo>
                  <a:lnTo>
                    <a:pt x="8840" y="15301"/>
                  </a:lnTo>
                  <a:lnTo>
                    <a:pt x="8543" y="15301"/>
                  </a:lnTo>
                  <a:lnTo>
                    <a:pt x="8488" y="15819"/>
                  </a:lnTo>
                  <a:lnTo>
                    <a:pt x="7916" y="15918"/>
                  </a:lnTo>
                  <a:lnTo>
                    <a:pt x="7631" y="16068"/>
                  </a:lnTo>
                  <a:lnTo>
                    <a:pt x="7290" y="16595"/>
                  </a:lnTo>
                  <a:lnTo>
                    <a:pt x="7059" y="17003"/>
                  </a:lnTo>
                  <a:lnTo>
                    <a:pt x="6608" y="17670"/>
                  </a:lnTo>
                  <a:lnTo>
                    <a:pt x="6267" y="18547"/>
                  </a:lnTo>
                  <a:lnTo>
                    <a:pt x="5245" y="19990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B03DBE9B-DF0B-DDBA-58C6-3E5924C398A9}"/>
                </a:ext>
              </a:extLst>
            </p:cNvPr>
            <p:cNvGrpSpPr/>
            <p:nvPr/>
          </p:nvGrpSpPr>
          <p:grpSpPr>
            <a:xfrm>
              <a:off x="4544269" y="2837124"/>
              <a:ext cx="837085" cy="1078446"/>
              <a:chOff x="4356255" y="2954455"/>
              <a:chExt cx="991780" cy="1277745"/>
            </a:xfrm>
            <a:solidFill>
              <a:srgbClr val="786E64">
                <a:lumMod val="75000"/>
              </a:srgbClr>
            </a:solidFill>
          </p:grpSpPr>
          <p:sp>
            <p:nvSpPr>
              <p:cNvPr id="212" name="Freeform 140">
                <a:extLst>
                  <a:ext uri="{FF2B5EF4-FFF2-40B4-BE49-F238E27FC236}">
                    <a16:creationId xmlns:a16="http://schemas.microsoft.com/office/drawing/2014/main" id="{888ACABF-AD0E-E70F-D9B4-BACCF42DF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255" y="3568990"/>
                <a:ext cx="270153" cy="267719"/>
              </a:xfrm>
              <a:custGeom>
                <a:avLst/>
                <a:gdLst>
                  <a:gd name="T0" fmla="*/ 2955 w 20000"/>
                  <a:gd name="T1" fmla="*/ 0 h 20000"/>
                  <a:gd name="T2" fmla="*/ 4288 w 20000"/>
                  <a:gd name="T3" fmla="*/ 0 h 20000"/>
                  <a:gd name="T4" fmla="*/ 8216 w 20000"/>
                  <a:gd name="T5" fmla="*/ 0 h 20000"/>
                  <a:gd name="T6" fmla="*/ 8396 w 20000"/>
                  <a:gd name="T7" fmla="*/ 1127 h 20000"/>
                  <a:gd name="T8" fmla="*/ 8757 w 20000"/>
                  <a:gd name="T9" fmla="*/ 2073 h 20000"/>
                  <a:gd name="T10" fmla="*/ 11207 w 20000"/>
                  <a:gd name="T11" fmla="*/ 3564 h 20000"/>
                  <a:gd name="T12" fmla="*/ 12685 w 20000"/>
                  <a:gd name="T13" fmla="*/ 3200 h 20000"/>
                  <a:gd name="T14" fmla="*/ 13045 w 20000"/>
                  <a:gd name="T15" fmla="*/ 2655 h 20000"/>
                  <a:gd name="T16" fmla="*/ 13802 w 20000"/>
                  <a:gd name="T17" fmla="*/ 1709 h 20000"/>
                  <a:gd name="T18" fmla="*/ 14739 w 20000"/>
                  <a:gd name="T19" fmla="*/ 2473 h 20000"/>
                  <a:gd name="T20" fmla="*/ 16613 w 20000"/>
                  <a:gd name="T21" fmla="*/ 3564 h 20000"/>
                  <a:gd name="T22" fmla="*/ 16216 w 20000"/>
                  <a:gd name="T23" fmla="*/ 5673 h 20000"/>
                  <a:gd name="T24" fmla="*/ 17189 w 20000"/>
                  <a:gd name="T25" fmla="*/ 6618 h 20000"/>
                  <a:gd name="T26" fmla="*/ 17189 w 20000"/>
                  <a:gd name="T27" fmla="*/ 8473 h 20000"/>
                  <a:gd name="T28" fmla="*/ 17694 w 20000"/>
                  <a:gd name="T29" fmla="*/ 8473 h 20000"/>
                  <a:gd name="T30" fmla="*/ 19387 w 20000"/>
                  <a:gd name="T31" fmla="*/ 8109 h 20000"/>
                  <a:gd name="T32" fmla="*/ 19964 w 20000"/>
                  <a:gd name="T33" fmla="*/ 8109 h 20000"/>
                  <a:gd name="T34" fmla="*/ 19964 w 20000"/>
                  <a:gd name="T35" fmla="*/ 11127 h 20000"/>
                  <a:gd name="T36" fmla="*/ 19964 w 20000"/>
                  <a:gd name="T37" fmla="*/ 11891 h 20000"/>
                  <a:gd name="T38" fmla="*/ 16613 w 20000"/>
                  <a:gd name="T39" fmla="*/ 16945 h 20000"/>
                  <a:gd name="T40" fmla="*/ 18667 w 20000"/>
                  <a:gd name="T41" fmla="*/ 19382 h 20000"/>
                  <a:gd name="T42" fmla="*/ 15099 w 20000"/>
                  <a:gd name="T43" fmla="*/ 19964 h 20000"/>
                  <a:gd name="T44" fmla="*/ 13622 w 20000"/>
                  <a:gd name="T45" fmla="*/ 19964 h 20000"/>
                  <a:gd name="T46" fmla="*/ 10847 w 20000"/>
                  <a:gd name="T47" fmla="*/ 19382 h 20000"/>
                  <a:gd name="T48" fmla="*/ 4288 w 20000"/>
                  <a:gd name="T49" fmla="*/ 19018 h 20000"/>
                  <a:gd name="T50" fmla="*/ 2955 w 20000"/>
                  <a:gd name="T51" fmla="*/ 18473 h 20000"/>
                  <a:gd name="T52" fmla="*/ 1477 w 20000"/>
                  <a:gd name="T53" fmla="*/ 18836 h 20000"/>
                  <a:gd name="T54" fmla="*/ 577 w 20000"/>
                  <a:gd name="T55" fmla="*/ 18836 h 20000"/>
                  <a:gd name="T56" fmla="*/ 360 w 20000"/>
                  <a:gd name="T57" fmla="*/ 17527 h 20000"/>
                  <a:gd name="T58" fmla="*/ 577 w 20000"/>
                  <a:gd name="T59" fmla="*/ 16400 h 20000"/>
                  <a:gd name="T60" fmla="*/ 1333 w 20000"/>
                  <a:gd name="T61" fmla="*/ 13382 h 20000"/>
                  <a:gd name="T62" fmla="*/ 2054 w 20000"/>
                  <a:gd name="T63" fmla="*/ 11491 h 20000"/>
                  <a:gd name="T64" fmla="*/ 3387 w 20000"/>
                  <a:gd name="T65" fmla="*/ 10545 h 20000"/>
                  <a:gd name="T66" fmla="*/ 3387 w 20000"/>
                  <a:gd name="T67" fmla="*/ 7927 h 20000"/>
                  <a:gd name="T68" fmla="*/ 2450 w 20000"/>
                  <a:gd name="T69" fmla="*/ 5127 h 20000"/>
                  <a:gd name="T70" fmla="*/ 2054 w 20000"/>
                  <a:gd name="T71" fmla="*/ 1709 h 20000"/>
                  <a:gd name="T72" fmla="*/ 2054 w 20000"/>
                  <a:gd name="T73" fmla="*/ 2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450" y="0"/>
                    </a:moveTo>
                    <a:lnTo>
                      <a:pt x="2955" y="0"/>
                    </a:lnTo>
                    <a:lnTo>
                      <a:pt x="3532" y="218"/>
                    </a:lnTo>
                    <a:lnTo>
                      <a:pt x="4288" y="0"/>
                    </a:lnTo>
                    <a:lnTo>
                      <a:pt x="7279" y="0"/>
                    </a:lnTo>
                    <a:lnTo>
                      <a:pt x="8216" y="0"/>
                    </a:lnTo>
                    <a:lnTo>
                      <a:pt x="8396" y="764"/>
                    </a:lnTo>
                    <a:lnTo>
                      <a:pt x="8396" y="1127"/>
                    </a:lnTo>
                    <a:lnTo>
                      <a:pt x="8757" y="1709"/>
                    </a:lnTo>
                    <a:lnTo>
                      <a:pt x="8757" y="2073"/>
                    </a:lnTo>
                    <a:lnTo>
                      <a:pt x="9730" y="3564"/>
                    </a:lnTo>
                    <a:lnTo>
                      <a:pt x="11207" y="3564"/>
                    </a:lnTo>
                    <a:lnTo>
                      <a:pt x="11351" y="3200"/>
                    </a:lnTo>
                    <a:lnTo>
                      <a:pt x="12685" y="3200"/>
                    </a:lnTo>
                    <a:lnTo>
                      <a:pt x="12685" y="2655"/>
                    </a:lnTo>
                    <a:lnTo>
                      <a:pt x="13045" y="2655"/>
                    </a:lnTo>
                    <a:lnTo>
                      <a:pt x="13045" y="2073"/>
                    </a:lnTo>
                    <a:lnTo>
                      <a:pt x="13802" y="1709"/>
                    </a:lnTo>
                    <a:lnTo>
                      <a:pt x="14739" y="1491"/>
                    </a:lnTo>
                    <a:lnTo>
                      <a:pt x="14739" y="2473"/>
                    </a:lnTo>
                    <a:lnTo>
                      <a:pt x="16216" y="2473"/>
                    </a:lnTo>
                    <a:lnTo>
                      <a:pt x="16613" y="3564"/>
                    </a:lnTo>
                    <a:lnTo>
                      <a:pt x="16973" y="4545"/>
                    </a:lnTo>
                    <a:lnTo>
                      <a:pt x="16216" y="5673"/>
                    </a:lnTo>
                    <a:lnTo>
                      <a:pt x="16973" y="6400"/>
                    </a:lnTo>
                    <a:lnTo>
                      <a:pt x="17189" y="6618"/>
                    </a:lnTo>
                    <a:lnTo>
                      <a:pt x="17189" y="7927"/>
                    </a:lnTo>
                    <a:lnTo>
                      <a:pt x="17189" y="8473"/>
                    </a:lnTo>
                    <a:lnTo>
                      <a:pt x="17550" y="8836"/>
                    </a:lnTo>
                    <a:lnTo>
                      <a:pt x="17694" y="8473"/>
                    </a:lnTo>
                    <a:lnTo>
                      <a:pt x="18486" y="8473"/>
                    </a:lnTo>
                    <a:lnTo>
                      <a:pt x="19387" y="8109"/>
                    </a:lnTo>
                    <a:lnTo>
                      <a:pt x="19964" y="8473"/>
                    </a:lnTo>
                    <a:lnTo>
                      <a:pt x="19964" y="8109"/>
                    </a:lnTo>
                    <a:lnTo>
                      <a:pt x="19964" y="9964"/>
                    </a:lnTo>
                    <a:lnTo>
                      <a:pt x="19964" y="11127"/>
                    </a:lnTo>
                    <a:lnTo>
                      <a:pt x="19964" y="11491"/>
                    </a:lnTo>
                    <a:lnTo>
                      <a:pt x="19964" y="11891"/>
                    </a:lnTo>
                    <a:lnTo>
                      <a:pt x="16973" y="11891"/>
                    </a:lnTo>
                    <a:lnTo>
                      <a:pt x="16613" y="16945"/>
                    </a:lnTo>
                    <a:lnTo>
                      <a:pt x="18126" y="18291"/>
                    </a:lnTo>
                    <a:lnTo>
                      <a:pt x="18667" y="19382"/>
                    </a:lnTo>
                    <a:lnTo>
                      <a:pt x="15676" y="19964"/>
                    </a:lnTo>
                    <a:lnTo>
                      <a:pt x="15099" y="19964"/>
                    </a:lnTo>
                    <a:lnTo>
                      <a:pt x="14523" y="19964"/>
                    </a:lnTo>
                    <a:lnTo>
                      <a:pt x="13622" y="19964"/>
                    </a:lnTo>
                    <a:lnTo>
                      <a:pt x="11351" y="19782"/>
                    </a:lnTo>
                    <a:lnTo>
                      <a:pt x="10847" y="19382"/>
                    </a:lnTo>
                    <a:lnTo>
                      <a:pt x="10631" y="18836"/>
                    </a:lnTo>
                    <a:lnTo>
                      <a:pt x="4288" y="19018"/>
                    </a:lnTo>
                    <a:lnTo>
                      <a:pt x="3928" y="19018"/>
                    </a:lnTo>
                    <a:lnTo>
                      <a:pt x="2955" y="18473"/>
                    </a:lnTo>
                    <a:lnTo>
                      <a:pt x="2450" y="18291"/>
                    </a:lnTo>
                    <a:lnTo>
                      <a:pt x="1477" y="18836"/>
                    </a:lnTo>
                    <a:lnTo>
                      <a:pt x="1333" y="18836"/>
                    </a:lnTo>
                    <a:lnTo>
                      <a:pt x="577" y="18836"/>
                    </a:lnTo>
                    <a:lnTo>
                      <a:pt x="360" y="18836"/>
                    </a:lnTo>
                    <a:lnTo>
                      <a:pt x="360" y="17527"/>
                    </a:lnTo>
                    <a:lnTo>
                      <a:pt x="0" y="16764"/>
                    </a:lnTo>
                    <a:lnTo>
                      <a:pt x="577" y="16400"/>
                    </a:lnTo>
                    <a:lnTo>
                      <a:pt x="1333" y="14873"/>
                    </a:lnTo>
                    <a:lnTo>
                      <a:pt x="1333" y="13382"/>
                    </a:lnTo>
                    <a:lnTo>
                      <a:pt x="1874" y="12036"/>
                    </a:lnTo>
                    <a:lnTo>
                      <a:pt x="2054" y="11491"/>
                    </a:lnTo>
                    <a:lnTo>
                      <a:pt x="2811" y="10945"/>
                    </a:lnTo>
                    <a:lnTo>
                      <a:pt x="3387" y="10545"/>
                    </a:lnTo>
                    <a:lnTo>
                      <a:pt x="3532" y="9055"/>
                    </a:lnTo>
                    <a:lnTo>
                      <a:pt x="3387" y="7927"/>
                    </a:lnTo>
                    <a:lnTo>
                      <a:pt x="2811" y="6618"/>
                    </a:lnTo>
                    <a:lnTo>
                      <a:pt x="2450" y="5127"/>
                    </a:lnTo>
                    <a:lnTo>
                      <a:pt x="2955" y="4545"/>
                    </a:lnTo>
                    <a:lnTo>
                      <a:pt x="2054" y="1709"/>
                    </a:lnTo>
                    <a:lnTo>
                      <a:pt x="1333" y="218"/>
                    </a:lnTo>
                    <a:lnTo>
                      <a:pt x="2054" y="218"/>
                    </a:lnTo>
                    <a:lnTo>
                      <a:pt x="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13" name="Groupe 212">
                <a:extLst>
                  <a:ext uri="{FF2B5EF4-FFF2-40B4-BE49-F238E27FC236}">
                    <a16:creationId xmlns:a16="http://schemas.microsoft.com/office/drawing/2014/main" id="{EA1212DF-0083-73AF-FB30-2EEF67186489}"/>
                  </a:ext>
                </a:extLst>
              </p:cNvPr>
              <p:cNvGrpSpPr/>
              <p:nvPr/>
            </p:nvGrpSpPr>
            <p:grpSpPr>
              <a:xfrm>
                <a:off x="4361122" y="2954455"/>
                <a:ext cx="986913" cy="1277745"/>
                <a:chOff x="4361122" y="2954455"/>
                <a:chExt cx="986913" cy="1277745"/>
              </a:xfrm>
              <a:grpFill/>
            </p:grpSpPr>
            <p:sp>
              <p:nvSpPr>
                <p:cNvPr id="214" name="Freeform 138">
                  <a:extLst>
                    <a:ext uri="{FF2B5EF4-FFF2-40B4-BE49-F238E27FC236}">
                      <a16:creationId xmlns:a16="http://schemas.microsoft.com/office/drawing/2014/main" id="{83C4AD4E-B6A1-1944-5DED-71179D83C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765" y="3048159"/>
                  <a:ext cx="323699" cy="321262"/>
                </a:xfrm>
                <a:custGeom>
                  <a:avLst/>
                  <a:gdLst>
                    <a:gd name="T0" fmla="*/ 7470 w 20000"/>
                    <a:gd name="T1" fmla="*/ 1578 h 20000"/>
                    <a:gd name="T2" fmla="*/ 8584 w 20000"/>
                    <a:gd name="T3" fmla="*/ 4097 h 20000"/>
                    <a:gd name="T4" fmla="*/ 8735 w 20000"/>
                    <a:gd name="T5" fmla="*/ 3460 h 20000"/>
                    <a:gd name="T6" fmla="*/ 9518 w 20000"/>
                    <a:gd name="T7" fmla="*/ 4249 h 20000"/>
                    <a:gd name="T8" fmla="*/ 11386 w 20000"/>
                    <a:gd name="T9" fmla="*/ 5524 h 20000"/>
                    <a:gd name="T10" fmla="*/ 12771 w 20000"/>
                    <a:gd name="T11" fmla="*/ 7071 h 20000"/>
                    <a:gd name="T12" fmla="*/ 13434 w 20000"/>
                    <a:gd name="T13" fmla="*/ 7405 h 20000"/>
                    <a:gd name="T14" fmla="*/ 12319 w 20000"/>
                    <a:gd name="T15" fmla="*/ 7860 h 20000"/>
                    <a:gd name="T16" fmla="*/ 11536 w 20000"/>
                    <a:gd name="T17" fmla="*/ 8801 h 20000"/>
                    <a:gd name="T18" fmla="*/ 12771 w 20000"/>
                    <a:gd name="T19" fmla="*/ 9621 h 20000"/>
                    <a:gd name="T20" fmla="*/ 12771 w 20000"/>
                    <a:gd name="T21" fmla="*/ 10379 h 20000"/>
                    <a:gd name="T22" fmla="*/ 14669 w 20000"/>
                    <a:gd name="T23" fmla="*/ 12109 h 20000"/>
                    <a:gd name="T24" fmla="*/ 19970 w 20000"/>
                    <a:gd name="T25" fmla="*/ 13657 h 20000"/>
                    <a:gd name="T26" fmla="*/ 15602 w 20000"/>
                    <a:gd name="T27" fmla="*/ 17754 h 20000"/>
                    <a:gd name="T28" fmla="*/ 13434 w 20000"/>
                    <a:gd name="T29" fmla="*/ 19029 h 20000"/>
                    <a:gd name="T30" fmla="*/ 12018 w 20000"/>
                    <a:gd name="T31" fmla="*/ 19332 h 20000"/>
                    <a:gd name="T32" fmla="*/ 10602 w 20000"/>
                    <a:gd name="T33" fmla="*/ 19029 h 20000"/>
                    <a:gd name="T34" fmla="*/ 9367 w 20000"/>
                    <a:gd name="T35" fmla="*/ 19029 h 20000"/>
                    <a:gd name="T36" fmla="*/ 7349 w 20000"/>
                    <a:gd name="T37" fmla="*/ 19788 h 20000"/>
                    <a:gd name="T38" fmla="*/ 4518 w 20000"/>
                    <a:gd name="T39" fmla="*/ 18543 h 20000"/>
                    <a:gd name="T40" fmla="*/ 3765 w 20000"/>
                    <a:gd name="T41" fmla="*/ 17299 h 20000"/>
                    <a:gd name="T42" fmla="*/ 2952 w 20000"/>
                    <a:gd name="T43" fmla="*/ 16662 h 20000"/>
                    <a:gd name="T44" fmla="*/ 1717 w 20000"/>
                    <a:gd name="T45" fmla="*/ 15266 h 20000"/>
                    <a:gd name="T46" fmla="*/ 0 w 20000"/>
                    <a:gd name="T47" fmla="*/ 13991 h 20000"/>
                    <a:gd name="T48" fmla="*/ 934 w 20000"/>
                    <a:gd name="T49" fmla="*/ 13202 h 20000"/>
                    <a:gd name="T50" fmla="*/ 1566 w 20000"/>
                    <a:gd name="T51" fmla="*/ 11472 h 20000"/>
                    <a:gd name="T52" fmla="*/ 1717 w 20000"/>
                    <a:gd name="T53" fmla="*/ 10379 h 20000"/>
                    <a:gd name="T54" fmla="*/ 2530 w 20000"/>
                    <a:gd name="T55" fmla="*/ 9924 h 20000"/>
                    <a:gd name="T56" fmla="*/ 2952 w 20000"/>
                    <a:gd name="T57" fmla="*/ 8316 h 20000"/>
                    <a:gd name="T58" fmla="*/ 4066 w 20000"/>
                    <a:gd name="T59" fmla="*/ 7071 h 20000"/>
                    <a:gd name="T60" fmla="*/ 4518 w 20000"/>
                    <a:gd name="T61" fmla="*/ 4583 h 20000"/>
                    <a:gd name="T62" fmla="*/ 5000 w 20000"/>
                    <a:gd name="T63" fmla="*/ 2064 h 20000"/>
                    <a:gd name="T64" fmla="*/ 5783 w 20000"/>
                    <a:gd name="T65" fmla="*/ 1244 h 20000"/>
                    <a:gd name="T66" fmla="*/ 6235 w 20000"/>
                    <a:gd name="T67" fmla="*/ 486 h 20000"/>
                    <a:gd name="T68" fmla="*/ 7018 w 20000"/>
                    <a:gd name="T6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000" h="20000">
                      <a:moveTo>
                        <a:pt x="7018" y="0"/>
                      </a:moveTo>
                      <a:lnTo>
                        <a:pt x="7470" y="1578"/>
                      </a:lnTo>
                      <a:lnTo>
                        <a:pt x="8133" y="3005"/>
                      </a:lnTo>
                      <a:lnTo>
                        <a:pt x="8584" y="4097"/>
                      </a:lnTo>
                      <a:lnTo>
                        <a:pt x="8735" y="4097"/>
                      </a:lnTo>
                      <a:lnTo>
                        <a:pt x="8735" y="3460"/>
                      </a:lnTo>
                      <a:lnTo>
                        <a:pt x="9367" y="4249"/>
                      </a:lnTo>
                      <a:lnTo>
                        <a:pt x="9518" y="4249"/>
                      </a:lnTo>
                      <a:lnTo>
                        <a:pt x="10301" y="4583"/>
                      </a:lnTo>
                      <a:lnTo>
                        <a:pt x="11386" y="5524"/>
                      </a:lnTo>
                      <a:lnTo>
                        <a:pt x="12018" y="6586"/>
                      </a:lnTo>
                      <a:lnTo>
                        <a:pt x="12771" y="7071"/>
                      </a:lnTo>
                      <a:lnTo>
                        <a:pt x="13072" y="7071"/>
                      </a:lnTo>
                      <a:lnTo>
                        <a:pt x="13434" y="7405"/>
                      </a:lnTo>
                      <a:lnTo>
                        <a:pt x="12771" y="7557"/>
                      </a:lnTo>
                      <a:lnTo>
                        <a:pt x="12319" y="7860"/>
                      </a:lnTo>
                      <a:lnTo>
                        <a:pt x="12018" y="8316"/>
                      </a:lnTo>
                      <a:lnTo>
                        <a:pt x="11536" y="8801"/>
                      </a:lnTo>
                      <a:lnTo>
                        <a:pt x="11837" y="9621"/>
                      </a:lnTo>
                      <a:lnTo>
                        <a:pt x="12771" y="9621"/>
                      </a:lnTo>
                      <a:lnTo>
                        <a:pt x="13072" y="9924"/>
                      </a:lnTo>
                      <a:lnTo>
                        <a:pt x="12771" y="10379"/>
                      </a:lnTo>
                      <a:lnTo>
                        <a:pt x="13886" y="11654"/>
                      </a:lnTo>
                      <a:lnTo>
                        <a:pt x="14669" y="12109"/>
                      </a:lnTo>
                      <a:lnTo>
                        <a:pt x="18735" y="13657"/>
                      </a:lnTo>
                      <a:lnTo>
                        <a:pt x="19970" y="13657"/>
                      </a:lnTo>
                      <a:lnTo>
                        <a:pt x="16084" y="17754"/>
                      </a:lnTo>
                      <a:lnTo>
                        <a:pt x="15602" y="17754"/>
                      </a:lnTo>
                      <a:lnTo>
                        <a:pt x="13886" y="18240"/>
                      </a:lnTo>
                      <a:lnTo>
                        <a:pt x="13434" y="19029"/>
                      </a:lnTo>
                      <a:lnTo>
                        <a:pt x="12651" y="19029"/>
                      </a:lnTo>
                      <a:lnTo>
                        <a:pt x="12018" y="19332"/>
                      </a:lnTo>
                      <a:lnTo>
                        <a:pt x="11084" y="19332"/>
                      </a:lnTo>
                      <a:lnTo>
                        <a:pt x="10602" y="19029"/>
                      </a:lnTo>
                      <a:lnTo>
                        <a:pt x="9819" y="19029"/>
                      </a:lnTo>
                      <a:lnTo>
                        <a:pt x="9367" y="19029"/>
                      </a:lnTo>
                      <a:lnTo>
                        <a:pt x="8735" y="19970"/>
                      </a:lnTo>
                      <a:lnTo>
                        <a:pt x="7349" y="19788"/>
                      </a:lnTo>
                      <a:lnTo>
                        <a:pt x="6084" y="19029"/>
                      </a:lnTo>
                      <a:lnTo>
                        <a:pt x="4518" y="18543"/>
                      </a:lnTo>
                      <a:lnTo>
                        <a:pt x="3765" y="18240"/>
                      </a:lnTo>
                      <a:lnTo>
                        <a:pt x="3765" y="17299"/>
                      </a:lnTo>
                      <a:lnTo>
                        <a:pt x="3283" y="17299"/>
                      </a:lnTo>
                      <a:lnTo>
                        <a:pt x="2952" y="16662"/>
                      </a:lnTo>
                      <a:lnTo>
                        <a:pt x="2831" y="16055"/>
                      </a:lnTo>
                      <a:lnTo>
                        <a:pt x="1717" y="15266"/>
                      </a:lnTo>
                      <a:lnTo>
                        <a:pt x="934" y="14446"/>
                      </a:lnTo>
                      <a:lnTo>
                        <a:pt x="0" y="13991"/>
                      </a:lnTo>
                      <a:lnTo>
                        <a:pt x="0" y="13202"/>
                      </a:lnTo>
                      <a:lnTo>
                        <a:pt x="934" y="13202"/>
                      </a:lnTo>
                      <a:lnTo>
                        <a:pt x="1566" y="12898"/>
                      </a:lnTo>
                      <a:lnTo>
                        <a:pt x="1566" y="11472"/>
                      </a:lnTo>
                      <a:lnTo>
                        <a:pt x="1717" y="10865"/>
                      </a:lnTo>
                      <a:lnTo>
                        <a:pt x="1717" y="10379"/>
                      </a:lnTo>
                      <a:lnTo>
                        <a:pt x="2048" y="9924"/>
                      </a:lnTo>
                      <a:lnTo>
                        <a:pt x="2530" y="9924"/>
                      </a:lnTo>
                      <a:lnTo>
                        <a:pt x="2831" y="9621"/>
                      </a:lnTo>
                      <a:lnTo>
                        <a:pt x="2952" y="8316"/>
                      </a:lnTo>
                      <a:lnTo>
                        <a:pt x="3584" y="7405"/>
                      </a:lnTo>
                      <a:lnTo>
                        <a:pt x="4066" y="7071"/>
                      </a:lnTo>
                      <a:lnTo>
                        <a:pt x="4217" y="6282"/>
                      </a:lnTo>
                      <a:lnTo>
                        <a:pt x="4518" y="4583"/>
                      </a:lnTo>
                      <a:lnTo>
                        <a:pt x="5000" y="2853"/>
                      </a:lnTo>
                      <a:lnTo>
                        <a:pt x="5000" y="2064"/>
                      </a:lnTo>
                      <a:lnTo>
                        <a:pt x="5301" y="1244"/>
                      </a:lnTo>
                      <a:lnTo>
                        <a:pt x="5783" y="1244"/>
                      </a:lnTo>
                      <a:lnTo>
                        <a:pt x="5783" y="941"/>
                      </a:lnTo>
                      <a:lnTo>
                        <a:pt x="6235" y="486"/>
                      </a:lnTo>
                      <a:lnTo>
                        <a:pt x="6867" y="819"/>
                      </a:lnTo>
                      <a:lnTo>
                        <a:pt x="70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5" name="Freeform 136">
                  <a:extLst>
                    <a:ext uri="{FF2B5EF4-FFF2-40B4-BE49-F238E27FC236}">
                      <a16:creationId xmlns:a16="http://schemas.microsoft.com/office/drawing/2014/main" id="{7DB36DA3-9FD1-F63F-25DD-50FC311A1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707" y="3834273"/>
                  <a:ext cx="194705" cy="206873"/>
                </a:xfrm>
                <a:custGeom>
                  <a:avLst/>
                  <a:gdLst>
                    <a:gd name="T0" fmla="*/ 11900 w 20000"/>
                    <a:gd name="T1" fmla="*/ 0 h 20000"/>
                    <a:gd name="T2" fmla="*/ 12400 w 20000"/>
                    <a:gd name="T3" fmla="*/ 1224 h 20000"/>
                    <a:gd name="T4" fmla="*/ 13750 w 20000"/>
                    <a:gd name="T5" fmla="*/ 2682 h 20000"/>
                    <a:gd name="T6" fmla="*/ 13750 w 20000"/>
                    <a:gd name="T7" fmla="*/ 3435 h 20000"/>
                    <a:gd name="T8" fmla="*/ 15050 w 20000"/>
                    <a:gd name="T9" fmla="*/ 4141 h 20000"/>
                    <a:gd name="T10" fmla="*/ 16300 w 20000"/>
                    <a:gd name="T11" fmla="*/ 4612 h 20000"/>
                    <a:gd name="T12" fmla="*/ 16600 w 20000"/>
                    <a:gd name="T13" fmla="*/ 5835 h 20000"/>
                    <a:gd name="T14" fmla="*/ 17100 w 20000"/>
                    <a:gd name="T15" fmla="*/ 5835 h 20000"/>
                    <a:gd name="T16" fmla="*/ 17400 w 20000"/>
                    <a:gd name="T17" fmla="*/ 7294 h 20000"/>
                    <a:gd name="T18" fmla="*/ 17900 w 20000"/>
                    <a:gd name="T19" fmla="*/ 8282 h 20000"/>
                    <a:gd name="T20" fmla="*/ 18650 w 20000"/>
                    <a:gd name="T21" fmla="*/ 8282 h 20000"/>
                    <a:gd name="T22" fmla="*/ 19950 w 20000"/>
                    <a:gd name="T23" fmla="*/ 8518 h 20000"/>
                    <a:gd name="T24" fmla="*/ 19950 w 20000"/>
                    <a:gd name="T25" fmla="*/ 9694 h 20000"/>
                    <a:gd name="T26" fmla="*/ 19150 w 20000"/>
                    <a:gd name="T27" fmla="*/ 10447 h 20000"/>
                    <a:gd name="T28" fmla="*/ 18400 w 20000"/>
                    <a:gd name="T29" fmla="*/ 10447 h 20000"/>
                    <a:gd name="T30" fmla="*/ 17100 w 20000"/>
                    <a:gd name="T31" fmla="*/ 11718 h 20000"/>
                    <a:gd name="T32" fmla="*/ 16600 w 20000"/>
                    <a:gd name="T33" fmla="*/ 11718 h 20000"/>
                    <a:gd name="T34" fmla="*/ 16300 w 20000"/>
                    <a:gd name="T35" fmla="*/ 12188 h 20000"/>
                    <a:gd name="T36" fmla="*/ 15800 w 20000"/>
                    <a:gd name="T37" fmla="*/ 12376 h 20000"/>
                    <a:gd name="T38" fmla="*/ 15050 w 20000"/>
                    <a:gd name="T39" fmla="*/ 13365 h 20000"/>
                    <a:gd name="T40" fmla="*/ 15050 w 20000"/>
                    <a:gd name="T41" fmla="*/ 14400 h 20000"/>
                    <a:gd name="T42" fmla="*/ 14250 w 20000"/>
                    <a:gd name="T43" fmla="*/ 14871 h 20000"/>
                    <a:gd name="T44" fmla="*/ 13000 w 20000"/>
                    <a:gd name="T45" fmla="*/ 15341 h 20000"/>
                    <a:gd name="T46" fmla="*/ 11900 w 20000"/>
                    <a:gd name="T47" fmla="*/ 17271 h 20000"/>
                    <a:gd name="T48" fmla="*/ 10850 w 20000"/>
                    <a:gd name="T49" fmla="*/ 17271 h 20000"/>
                    <a:gd name="T50" fmla="*/ 9600 w 20000"/>
                    <a:gd name="T51" fmla="*/ 17271 h 20000"/>
                    <a:gd name="T52" fmla="*/ 8300 w 20000"/>
                    <a:gd name="T53" fmla="*/ 17271 h 20000"/>
                    <a:gd name="T54" fmla="*/ 7000 w 20000"/>
                    <a:gd name="T55" fmla="*/ 16518 h 20000"/>
                    <a:gd name="T56" fmla="*/ 5750 w 20000"/>
                    <a:gd name="T57" fmla="*/ 16518 h 20000"/>
                    <a:gd name="T58" fmla="*/ 5750 w 20000"/>
                    <a:gd name="T59" fmla="*/ 18024 h 20000"/>
                    <a:gd name="T60" fmla="*/ 4400 w 20000"/>
                    <a:gd name="T61" fmla="*/ 19200 h 20000"/>
                    <a:gd name="T62" fmla="*/ 3600 w 20000"/>
                    <a:gd name="T63" fmla="*/ 19200 h 20000"/>
                    <a:gd name="T64" fmla="*/ 3600 w 20000"/>
                    <a:gd name="T65" fmla="*/ 19482 h 20000"/>
                    <a:gd name="T66" fmla="*/ 2350 w 20000"/>
                    <a:gd name="T67" fmla="*/ 19482 h 20000"/>
                    <a:gd name="T68" fmla="*/ 1050 w 20000"/>
                    <a:gd name="T69" fmla="*/ 19953 h 20000"/>
                    <a:gd name="T70" fmla="*/ 1050 w 20000"/>
                    <a:gd name="T71" fmla="*/ 18729 h 20000"/>
                    <a:gd name="T72" fmla="*/ 1550 w 20000"/>
                    <a:gd name="T73" fmla="*/ 18024 h 20000"/>
                    <a:gd name="T74" fmla="*/ 1050 w 20000"/>
                    <a:gd name="T75" fmla="*/ 17271 h 20000"/>
                    <a:gd name="T76" fmla="*/ 800 w 20000"/>
                    <a:gd name="T77" fmla="*/ 16047 h 20000"/>
                    <a:gd name="T78" fmla="*/ 0 w 20000"/>
                    <a:gd name="T79" fmla="*/ 15341 h 20000"/>
                    <a:gd name="T80" fmla="*/ 300 w 20000"/>
                    <a:gd name="T81" fmla="*/ 8988 h 20000"/>
                    <a:gd name="T82" fmla="*/ 2350 w 20000"/>
                    <a:gd name="T83" fmla="*/ 8988 h 20000"/>
                    <a:gd name="T84" fmla="*/ 2850 w 20000"/>
                    <a:gd name="T85" fmla="*/ 1224 h 20000"/>
                    <a:gd name="T86" fmla="*/ 5750 w 20000"/>
                    <a:gd name="T87" fmla="*/ 753 h 20000"/>
                    <a:gd name="T88" fmla="*/ 7500 w 20000"/>
                    <a:gd name="T89" fmla="*/ 188 h 20000"/>
                    <a:gd name="T90" fmla="*/ 8300 w 20000"/>
                    <a:gd name="T91" fmla="*/ 1224 h 20000"/>
                    <a:gd name="T92" fmla="*/ 9850 w 20000"/>
                    <a:gd name="T93" fmla="*/ 188 h 20000"/>
                    <a:gd name="T94" fmla="*/ 10350 w 20000"/>
                    <a:gd name="T95" fmla="*/ 188 h 20000"/>
                    <a:gd name="T96" fmla="*/ 11150 w 20000"/>
                    <a:gd name="T97" fmla="*/ 0 h 20000"/>
                    <a:gd name="T98" fmla="*/ 11900 w 20000"/>
                    <a:gd name="T9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000" h="20000">
                      <a:moveTo>
                        <a:pt x="11900" y="0"/>
                      </a:moveTo>
                      <a:lnTo>
                        <a:pt x="12400" y="1224"/>
                      </a:lnTo>
                      <a:lnTo>
                        <a:pt x="13750" y="2682"/>
                      </a:lnTo>
                      <a:lnTo>
                        <a:pt x="13750" y="3435"/>
                      </a:lnTo>
                      <a:lnTo>
                        <a:pt x="15050" y="4141"/>
                      </a:lnTo>
                      <a:lnTo>
                        <a:pt x="16300" y="4612"/>
                      </a:lnTo>
                      <a:lnTo>
                        <a:pt x="16600" y="5835"/>
                      </a:lnTo>
                      <a:lnTo>
                        <a:pt x="17100" y="5835"/>
                      </a:lnTo>
                      <a:lnTo>
                        <a:pt x="17400" y="7294"/>
                      </a:lnTo>
                      <a:lnTo>
                        <a:pt x="17900" y="8282"/>
                      </a:lnTo>
                      <a:lnTo>
                        <a:pt x="18650" y="8282"/>
                      </a:lnTo>
                      <a:lnTo>
                        <a:pt x="19950" y="8518"/>
                      </a:lnTo>
                      <a:lnTo>
                        <a:pt x="19950" y="9694"/>
                      </a:lnTo>
                      <a:lnTo>
                        <a:pt x="19150" y="10447"/>
                      </a:lnTo>
                      <a:lnTo>
                        <a:pt x="18400" y="10447"/>
                      </a:lnTo>
                      <a:lnTo>
                        <a:pt x="17100" y="11718"/>
                      </a:lnTo>
                      <a:lnTo>
                        <a:pt x="16600" y="11718"/>
                      </a:lnTo>
                      <a:lnTo>
                        <a:pt x="16300" y="12188"/>
                      </a:lnTo>
                      <a:lnTo>
                        <a:pt x="15800" y="12376"/>
                      </a:lnTo>
                      <a:lnTo>
                        <a:pt x="15050" y="13365"/>
                      </a:lnTo>
                      <a:lnTo>
                        <a:pt x="15050" y="14400"/>
                      </a:lnTo>
                      <a:lnTo>
                        <a:pt x="14250" y="14871"/>
                      </a:lnTo>
                      <a:lnTo>
                        <a:pt x="13000" y="15341"/>
                      </a:lnTo>
                      <a:lnTo>
                        <a:pt x="11900" y="17271"/>
                      </a:lnTo>
                      <a:lnTo>
                        <a:pt x="10850" y="17271"/>
                      </a:lnTo>
                      <a:lnTo>
                        <a:pt x="9600" y="17271"/>
                      </a:lnTo>
                      <a:lnTo>
                        <a:pt x="8300" y="17271"/>
                      </a:lnTo>
                      <a:lnTo>
                        <a:pt x="7000" y="16518"/>
                      </a:lnTo>
                      <a:lnTo>
                        <a:pt x="5750" y="16518"/>
                      </a:lnTo>
                      <a:lnTo>
                        <a:pt x="5750" y="18024"/>
                      </a:lnTo>
                      <a:lnTo>
                        <a:pt x="4400" y="19200"/>
                      </a:lnTo>
                      <a:lnTo>
                        <a:pt x="3600" y="19200"/>
                      </a:lnTo>
                      <a:lnTo>
                        <a:pt x="3600" y="19482"/>
                      </a:lnTo>
                      <a:lnTo>
                        <a:pt x="2350" y="19482"/>
                      </a:lnTo>
                      <a:lnTo>
                        <a:pt x="1050" y="19953"/>
                      </a:lnTo>
                      <a:lnTo>
                        <a:pt x="1050" y="18729"/>
                      </a:lnTo>
                      <a:lnTo>
                        <a:pt x="1550" y="18024"/>
                      </a:lnTo>
                      <a:lnTo>
                        <a:pt x="1050" y="17271"/>
                      </a:lnTo>
                      <a:lnTo>
                        <a:pt x="800" y="16047"/>
                      </a:lnTo>
                      <a:lnTo>
                        <a:pt x="0" y="15341"/>
                      </a:lnTo>
                      <a:lnTo>
                        <a:pt x="300" y="8988"/>
                      </a:lnTo>
                      <a:lnTo>
                        <a:pt x="2350" y="8988"/>
                      </a:lnTo>
                      <a:lnTo>
                        <a:pt x="2850" y="1224"/>
                      </a:lnTo>
                      <a:lnTo>
                        <a:pt x="5750" y="753"/>
                      </a:lnTo>
                      <a:lnTo>
                        <a:pt x="7500" y="188"/>
                      </a:lnTo>
                      <a:lnTo>
                        <a:pt x="8300" y="1224"/>
                      </a:lnTo>
                      <a:lnTo>
                        <a:pt x="9850" y="188"/>
                      </a:lnTo>
                      <a:lnTo>
                        <a:pt x="10350" y="188"/>
                      </a:lnTo>
                      <a:lnTo>
                        <a:pt x="11150" y="0"/>
                      </a:lnTo>
                      <a:lnTo>
                        <a:pt x="1190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6" name="Freeform 134">
                  <a:extLst>
                    <a:ext uri="{FF2B5EF4-FFF2-40B4-BE49-F238E27FC236}">
                      <a16:creationId xmlns:a16="http://schemas.microsoft.com/office/drawing/2014/main" id="{2E8A9E3B-3BE2-1A1D-82B5-58B9D1B53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4714" y="3491110"/>
                  <a:ext cx="46242" cy="48675"/>
                </a:xfrm>
                <a:custGeom>
                  <a:avLst/>
                  <a:gdLst>
                    <a:gd name="T0" fmla="*/ 0 w 20000"/>
                    <a:gd name="T1" fmla="*/ 3200 h 20000"/>
                    <a:gd name="T2" fmla="*/ 5474 w 20000"/>
                    <a:gd name="T3" fmla="*/ 2200 h 20000"/>
                    <a:gd name="T4" fmla="*/ 5474 w 20000"/>
                    <a:gd name="T5" fmla="*/ 5400 h 20000"/>
                    <a:gd name="T6" fmla="*/ 8632 w 20000"/>
                    <a:gd name="T7" fmla="*/ 3200 h 20000"/>
                    <a:gd name="T8" fmla="*/ 10737 w 20000"/>
                    <a:gd name="T9" fmla="*/ 2200 h 20000"/>
                    <a:gd name="T10" fmla="*/ 14105 w 20000"/>
                    <a:gd name="T11" fmla="*/ 0 h 20000"/>
                    <a:gd name="T12" fmla="*/ 16421 w 20000"/>
                    <a:gd name="T13" fmla="*/ 3200 h 20000"/>
                    <a:gd name="T14" fmla="*/ 16421 w 20000"/>
                    <a:gd name="T15" fmla="*/ 5400 h 20000"/>
                    <a:gd name="T16" fmla="*/ 19789 w 20000"/>
                    <a:gd name="T17" fmla="*/ 6200 h 20000"/>
                    <a:gd name="T18" fmla="*/ 19789 w 20000"/>
                    <a:gd name="T19" fmla="*/ 10400 h 20000"/>
                    <a:gd name="T20" fmla="*/ 16421 w 20000"/>
                    <a:gd name="T21" fmla="*/ 13600 h 20000"/>
                    <a:gd name="T22" fmla="*/ 10737 w 20000"/>
                    <a:gd name="T23" fmla="*/ 18600 h 20000"/>
                    <a:gd name="T24" fmla="*/ 5474 w 20000"/>
                    <a:gd name="T25" fmla="*/ 19800 h 20000"/>
                    <a:gd name="T26" fmla="*/ 5474 w 20000"/>
                    <a:gd name="T27" fmla="*/ 18600 h 20000"/>
                    <a:gd name="T28" fmla="*/ 4421 w 20000"/>
                    <a:gd name="T29" fmla="*/ 13600 h 20000"/>
                    <a:gd name="T30" fmla="*/ 4421 w 20000"/>
                    <a:gd name="T31" fmla="*/ 10400 h 20000"/>
                    <a:gd name="T32" fmla="*/ 4421 w 20000"/>
                    <a:gd name="T33" fmla="*/ 8200 h 20000"/>
                    <a:gd name="T34" fmla="*/ 2105 w 20000"/>
                    <a:gd name="T35" fmla="*/ 6200 h 20000"/>
                    <a:gd name="T36" fmla="*/ 0 w 20000"/>
                    <a:gd name="T37" fmla="*/ 320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000" h="20000">
                      <a:moveTo>
                        <a:pt x="0" y="3200"/>
                      </a:moveTo>
                      <a:lnTo>
                        <a:pt x="5474" y="2200"/>
                      </a:lnTo>
                      <a:lnTo>
                        <a:pt x="5474" y="5400"/>
                      </a:lnTo>
                      <a:lnTo>
                        <a:pt x="8632" y="3200"/>
                      </a:lnTo>
                      <a:lnTo>
                        <a:pt x="10737" y="2200"/>
                      </a:lnTo>
                      <a:lnTo>
                        <a:pt x="14105" y="0"/>
                      </a:lnTo>
                      <a:lnTo>
                        <a:pt x="16421" y="3200"/>
                      </a:lnTo>
                      <a:lnTo>
                        <a:pt x="16421" y="5400"/>
                      </a:lnTo>
                      <a:lnTo>
                        <a:pt x="19789" y="6200"/>
                      </a:lnTo>
                      <a:lnTo>
                        <a:pt x="19789" y="10400"/>
                      </a:lnTo>
                      <a:lnTo>
                        <a:pt x="16421" y="13600"/>
                      </a:lnTo>
                      <a:lnTo>
                        <a:pt x="10737" y="18600"/>
                      </a:lnTo>
                      <a:lnTo>
                        <a:pt x="5474" y="19800"/>
                      </a:lnTo>
                      <a:lnTo>
                        <a:pt x="5474" y="18600"/>
                      </a:lnTo>
                      <a:lnTo>
                        <a:pt x="4421" y="13600"/>
                      </a:lnTo>
                      <a:lnTo>
                        <a:pt x="4421" y="10400"/>
                      </a:lnTo>
                      <a:lnTo>
                        <a:pt x="4421" y="8200"/>
                      </a:lnTo>
                      <a:lnTo>
                        <a:pt x="2105" y="6200"/>
                      </a:lnTo>
                      <a:lnTo>
                        <a:pt x="0" y="320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7" name="Freeform 133">
                  <a:extLst>
                    <a:ext uri="{FF2B5EF4-FFF2-40B4-BE49-F238E27FC236}">
                      <a16:creationId xmlns:a16="http://schemas.microsoft.com/office/drawing/2014/main" id="{844678B5-8384-4FDF-EB2E-E255AB14A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2168" y="3166197"/>
                  <a:ext cx="32856" cy="41375"/>
                </a:xfrm>
                <a:custGeom>
                  <a:avLst/>
                  <a:gdLst>
                    <a:gd name="T0" fmla="*/ 18235 w 20000"/>
                    <a:gd name="T1" fmla="*/ 0 h 20000"/>
                    <a:gd name="T2" fmla="*/ 19706 w 20000"/>
                    <a:gd name="T3" fmla="*/ 7143 h 20000"/>
                    <a:gd name="T4" fmla="*/ 10882 w 20000"/>
                    <a:gd name="T5" fmla="*/ 10952 h 20000"/>
                    <a:gd name="T6" fmla="*/ 10882 w 20000"/>
                    <a:gd name="T7" fmla="*/ 13571 h 20000"/>
                    <a:gd name="T8" fmla="*/ 18235 w 20000"/>
                    <a:gd name="T9" fmla="*/ 10952 h 20000"/>
                    <a:gd name="T10" fmla="*/ 19706 w 20000"/>
                    <a:gd name="T11" fmla="*/ 13571 h 20000"/>
                    <a:gd name="T12" fmla="*/ 18235 w 20000"/>
                    <a:gd name="T13" fmla="*/ 15952 h 20000"/>
                    <a:gd name="T14" fmla="*/ 15000 w 20000"/>
                    <a:gd name="T15" fmla="*/ 19762 h 20000"/>
                    <a:gd name="T16" fmla="*/ 12059 w 20000"/>
                    <a:gd name="T17" fmla="*/ 17381 h 20000"/>
                    <a:gd name="T18" fmla="*/ 2941 w 20000"/>
                    <a:gd name="T19" fmla="*/ 17381 h 20000"/>
                    <a:gd name="T20" fmla="*/ 0 w 20000"/>
                    <a:gd name="T21" fmla="*/ 10952 h 20000"/>
                    <a:gd name="T22" fmla="*/ 4706 w 20000"/>
                    <a:gd name="T23" fmla="*/ 7143 h 20000"/>
                    <a:gd name="T24" fmla="*/ 7647 w 20000"/>
                    <a:gd name="T25" fmla="*/ 3571 h 20000"/>
                    <a:gd name="T26" fmla="*/ 12059 w 20000"/>
                    <a:gd name="T27" fmla="*/ 952 h 20000"/>
                    <a:gd name="T28" fmla="*/ 18235 w 20000"/>
                    <a:gd name="T2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000" h="20000">
                      <a:moveTo>
                        <a:pt x="18235" y="0"/>
                      </a:moveTo>
                      <a:lnTo>
                        <a:pt x="19706" y="7143"/>
                      </a:lnTo>
                      <a:lnTo>
                        <a:pt x="10882" y="10952"/>
                      </a:lnTo>
                      <a:lnTo>
                        <a:pt x="10882" y="13571"/>
                      </a:lnTo>
                      <a:lnTo>
                        <a:pt x="18235" y="10952"/>
                      </a:lnTo>
                      <a:lnTo>
                        <a:pt x="19706" y="13571"/>
                      </a:lnTo>
                      <a:lnTo>
                        <a:pt x="18235" y="15952"/>
                      </a:lnTo>
                      <a:lnTo>
                        <a:pt x="15000" y="19762"/>
                      </a:lnTo>
                      <a:lnTo>
                        <a:pt x="12059" y="17381"/>
                      </a:lnTo>
                      <a:lnTo>
                        <a:pt x="2941" y="17381"/>
                      </a:lnTo>
                      <a:lnTo>
                        <a:pt x="0" y="10952"/>
                      </a:lnTo>
                      <a:lnTo>
                        <a:pt x="4706" y="7143"/>
                      </a:lnTo>
                      <a:lnTo>
                        <a:pt x="7647" y="3571"/>
                      </a:lnTo>
                      <a:lnTo>
                        <a:pt x="12059" y="952"/>
                      </a:lnTo>
                      <a:lnTo>
                        <a:pt x="1823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8" name="Freeform 125">
                  <a:extLst>
                    <a:ext uri="{FF2B5EF4-FFF2-40B4-BE49-F238E27FC236}">
                      <a16:creationId xmlns:a16="http://schemas.microsoft.com/office/drawing/2014/main" id="{085BADAA-EACF-119B-CF68-D5669FE09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5451" y="3332911"/>
                  <a:ext cx="175235" cy="216608"/>
                </a:xfrm>
                <a:custGeom>
                  <a:avLst/>
                  <a:gdLst>
                    <a:gd name="T0" fmla="*/ 613 w 20000"/>
                    <a:gd name="T1" fmla="*/ 1839 h 20000"/>
                    <a:gd name="T2" fmla="*/ 891 w 20000"/>
                    <a:gd name="T3" fmla="*/ 1166 h 20000"/>
                    <a:gd name="T4" fmla="*/ 2340 w 20000"/>
                    <a:gd name="T5" fmla="*/ 717 h 20000"/>
                    <a:gd name="T6" fmla="*/ 3788 w 20000"/>
                    <a:gd name="T7" fmla="*/ 0 h 20000"/>
                    <a:gd name="T8" fmla="*/ 4345 w 20000"/>
                    <a:gd name="T9" fmla="*/ 717 h 20000"/>
                    <a:gd name="T10" fmla="*/ 4680 w 20000"/>
                    <a:gd name="T11" fmla="*/ 717 h 20000"/>
                    <a:gd name="T12" fmla="*/ 6072 w 20000"/>
                    <a:gd name="T13" fmla="*/ 1166 h 20000"/>
                    <a:gd name="T14" fmla="*/ 8969 w 20000"/>
                    <a:gd name="T15" fmla="*/ 1839 h 20000"/>
                    <a:gd name="T16" fmla="*/ 11309 w 20000"/>
                    <a:gd name="T17" fmla="*/ 3004 h 20000"/>
                    <a:gd name="T18" fmla="*/ 13872 w 20000"/>
                    <a:gd name="T19" fmla="*/ 3229 h 20000"/>
                    <a:gd name="T20" fmla="*/ 15042 w 20000"/>
                    <a:gd name="T21" fmla="*/ 1839 h 20000"/>
                    <a:gd name="T22" fmla="*/ 15877 w 20000"/>
                    <a:gd name="T23" fmla="*/ 1839 h 20000"/>
                    <a:gd name="T24" fmla="*/ 17326 w 20000"/>
                    <a:gd name="T25" fmla="*/ 1839 h 20000"/>
                    <a:gd name="T26" fmla="*/ 18217 w 20000"/>
                    <a:gd name="T27" fmla="*/ 2287 h 20000"/>
                    <a:gd name="T28" fmla="*/ 19944 w 20000"/>
                    <a:gd name="T29" fmla="*/ 2287 h 20000"/>
                    <a:gd name="T30" fmla="*/ 17660 w 20000"/>
                    <a:gd name="T31" fmla="*/ 4395 h 20000"/>
                    <a:gd name="T32" fmla="*/ 17660 w 20000"/>
                    <a:gd name="T33" fmla="*/ 11614 h 20000"/>
                    <a:gd name="T34" fmla="*/ 19053 w 20000"/>
                    <a:gd name="T35" fmla="*/ 13004 h 20000"/>
                    <a:gd name="T36" fmla="*/ 18774 w 20000"/>
                    <a:gd name="T37" fmla="*/ 13901 h 20000"/>
                    <a:gd name="T38" fmla="*/ 17326 w 20000"/>
                    <a:gd name="T39" fmla="*/ 14619 h 20000"/>
                    <a:gd name="T40" fmla="*/ 17326 w 20000"/>
                    <a:gd name="T41" fmla="*/ 15112 h 20000"/>
                    <a:gd name="T42" fmla="*/ 16435 w 20000"/>
                    <a:gd name="T43" fmla="*/ 15291 h 20000"/>
                    <a:gd name="T44" fmla="*/ 15320 w 20000"/>
                    <a:gd name="T45" fmla="*/ 15785 h 20000"/>
                    <a:gd name="T46" fmla="*/ 15042 w 20000"/>
                    <a:gd name="T47" fmla="*/ 16951 h 20000"/>
                    <a:gd name="T48" fmla="*/ 13872 w 20000"/>
                    <a:gd name="T49" fmla="*/ 18789 h 20000"/>
                    <a:gd name="T50" fmla="*/ 12981 w 20000"/>
                    <a:gd name="T51" fmla="*/ 19955 h 20000"/>
                    <a:gd name="T52" fmla="*/ 9805 w 20000"/>
                    <a:gd name="T53" fmla="*/ 17668 h 20000"/>
                    <a:gd name="T54" fmla="*/ 9805 w 20000"/>
                    <a:gd name="T55" fmla="*/ 16457 h 20000"/>
                    <a:gd name="T56" fmla="*/ 891 w 20000"/>
                    <a:gd name="T57" fmla="*/ 12063 h 20000"/>
                    <a:gd name="T58" fmla="*/ 0 w 20000"/>
                    <a:gd name="T59" fmla="*/ 12063 h 20000"/>
                    <a:gd name="T60" fmla="*/ 0 w 20000"/>
                    <a:gd name="T61" fmla="*/ 9731 h 20000"/>
                    <a:gd name="T62" fmla="*/ 1727 w 20000"/>
                    <a:gd name="T63" fmla="*/ 7399 h 20000"/>
                    <a:gd name="T64" fmla="*/ 2897 w 20000"/>
                    <a:gd name="T65" fmla="*/ 6233 h 20000"/>
                    <a:gd name="T66" fmla="*/ 1727 w 20000"/>
                    <a:gd name="T67" fmla="*/ 4395 h 20000"/>
                    <a:gd name="T68" fmla="*/ 1504 w 20000"/>
                    <a:gd name="T69" fmla="*/ 3229 h 20000"/>
                    <a:gd name="T70" fmla="*/ 1504 w 20000"/>
                    <a:gd name="T71" fmla="*/ 2556 h 20000"/>
                    <a:gd name="T72" fmla="*/ 613 w 20000"/>
                    <a:gd name="T73" fmla="*/ 2287 h 20000"/>
                    <a:gd name="T74" fmla="*/ 613 w 20000"/>
                    <a:gd name="T75" fmla="*/ 183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000" h="20000">
                      <a:moveTo>
                        <a:pt x="613" y="1839"/>
                      </a:moveTo>
                      <a:lnTo>
                        <a:pt x="891" y="1166"/>
                      </a:lnTo>
                      <a:lnTo>
                        <a:pt x="2340" y="717"/>
                      </a:lnTo>
                      <a:lnTo>
                        <a:pt x="3788" y="0"/>
                      </a:lnTo>
                      <a:lnTo>
                        <a:pt x="4345" y="717"/>
                      </a:lnTo>
                      <a:lnTo>
                        <a:pt x="4680" y="717"/>
                      </a:lnTo>
                      <a:lnTo>
                        <a:pt x="6072" y="1166"/>
                      </a:lnTo>
                      <a:lnTo>
                        <a:pt x="8969" y="1839"/>
                      </a:lnTo>
                      <a:lnTo>
                        <a:pt x="11309" y="3004"/>
                      </a:lnTo>
                      <a:lnTo>
                        <a:pt x="13872" y="3229"/>
                      </a:lnTo>
                      <a:lnTo>
                        <a:pt x="15042" y="1839"/>
                      </a:lnTo>
                      <a:lnTo>
                        <a:pt x="15877" y="1839"/>
                      </a:lnTo>
                      <a:lnTo>
                        <a:pt x="17326" y="1839"/>
                      </a:lnTo>
                      <a:lnTo>
                        <a:pt x="18217" y="2287"/>
                      </a:lnTo>
                      <a:lnTo>
                        <a:pt x="19944" y="2287"/>
                      </a:lnTo>
                      <a:lnTo>
                        <a:pt x="17660" y="4395"/>
                      </a:lnTo>
                      <a:lnTo>
                        <a:pt x="17660" y="11614"/>
                      </a:lnTo>
                      <a:lnTo>
                        <a:pt x="19053" y="13004"/>
                      </a:lnTo>
                      <a:lnTo>
                        <a:pt x="18774" y="13901"/>
                      </a:lnTo>
                      <a:lnTo>
                        <a:pt x="17326" y="14619"/>
                      </a:lnTo>
                      <a:lnTo>
                        <a:pt x="17326" y="15112"/>
                      </a:lnTo>
                      <a:lnTo>
                        <a:pt x="16435" y="15291"/>
                      </a:lnTo>
                      <a:lnTo>
                        <a:pt x="15320" y="15785"/>
                      </a:lnTo>
                      <a:lnTo>
                        <a:pt x="15042" y="16951"/>
                      </a:lnTo>
                      <a:lnTo>
                        <a:pt x="13872" y="18789"/>
                      </a:lnTo>
                      <a:lnTo>
                        <a:pt x="12981" y="19955"/>
                      </a:lnTo>
                      <a:lnTo>
                        <a:pt x="9805" y="17668"/>
                      </a:lnTo>
                      <a:lnTo>
                        <a:pt x="9805" y="16457"/>
                      </a:lnTo>
                      <a:lnTo>
                        <a:pt x="891" y="12063"/>
                      </a:lnTo>
                      <a:lnTo>
                        <a:pt x="0" y="12063"/>
                      </a:lnTo>
                      <a:lnTo>
                        <a:pt x="0" y="9731"/>
                      </a:lnTo>
                      <a:lnTo>
                        <a:pt x="1727" y="7399"/>
                      </a:lnTo>
                      <a:lnTo>
                        <a:pt x="2897" y="6233"/>
                      </a:lnTo>
                      <a:lnTo>
                        <a:pt x="1727" y="4395"/>
                      </a:lnTo>
                      <a:lnTo>
                        <a:pt x="1504" y="3229"/>
                      </a:lnTo>
                      <a:lnTo>
                        <a:pt x="1504" y="2556"/>
                      </a:lnTo>
                      <a:lnTo>
                        <a:pt x="613" y="2287"/>
                      </a:lnTo>
                      <a:lnTo>
                        <a:pt x="613" y="183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9" name="Freeform 124">
                  <a:extLst>
                    <a:ext uri="{FF2B5EF4-FFF2-40B4-BE49-F238E27FC236}">
                      <a16:creationId xmlns:a16="http://schemas.microsoft.com/office/drawing/2014/main" id="{A59042F3-463D-6666-AD89-686D6C99A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2592" y="3694330"/>
                  <a:ext cx="2434" cy="13387"/>
                </a:xfrm>
                <a:custGeom>
                  <a:avLst/>
                  <a:gdLst>
                    <a:gd name="T0" fmla="*/ 16667 w 20000"/>
                    <a:gd name="T1" fmla="*/ 19286 h 20000"/>
                    <a:gd name="T2" fmla="*/ 0 w 20000"/>
                    <a:gd name="T3" fmla="*/ 11429 h 20000"/>
                    <a:gd name="T4" fmla="*/ 0 w 20000"/>
                    <a:gd name="T5" fmla="*/ 4286 h 20000"/>
                    <a:gd name="T6" fmla="*/ 0 w 20000"/>
                    <a:gd name="T7" fmla="*/ 0 h 20000"/>
                    <a:gd name="T8" fmla="*/ 16667 w 20000"/>
                    <a:gd name="T9" fmla="*/ 0 h 20000"/>
                    <a:gd name="T10" fmla="*/ 16667 w 20000"/>
                    <a:gd name="T11" fmla="*/ 1928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6667" y="19286"/>
                      </a:moveTo>
                      <a:lnTo>
                        <a:pt x="0" y="11429"/>
                      </a:lnTo>
                      <a:lnTo>
                        <a:pt x="0" y="4286"/>
                      </a:lnTo>
                      <a:lnTo>
                        <a:pt x="0" y="0"/>
                      </a:lnTo>
                      <a:lnTo>
                        <a:pt x="16667" y="0"/>
                      </a:lnTo>
                      <a:lnTo>
                        <a:pt x="16667" y="1928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0" name="Freeform 120">
                  <a:extLst>
                    <a:ext uri="{FF2B5EF4-FFF2-40B4-BE49-F238E27FC236}">
                      <a16:creationId xmlns:a16="http://schemas.microsoft.com/office/drawing/2014/main" id="{EE508C0E-31C6-4FBF-1A96-8613881AE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5" y="3707717"/>
                  <a:ext cx="166716" cy="312743"/>
                </a:xfrm>
                <a:custGeom>
                  <a:avLst/>
                  <a:gdLst>
                    <a:gd name="T0" fmla="*/ 3918 w 20000"/>
                    <a:gd name="T1" fmla="*/ 19470 h 20000"/>
                    <a:gd name="T2" fmla="*/ 819 w 20000"/>
                    <a:gd name="T3" fmla="*/ 18193 h 20000"/>
                    <a:gd name="T4" fmla="*/ 234 w 20000"/>
                    <a:gd name="T5" fmla="*/ 16106 h 20000"/>
                    <a:gd name="T6" fmla="*/ 819 w 20000"/>
                    <a:gd name="T7" fmla="*/ 13676 h 20000"/>
                    <a:gd name="T8" fmla="*/ 3918 w 20000"/>
                    <a:gd name="T9" fmla="*/ 11589 h 20000"/>
                    <a:gd name="T10" fmla="*/ 3918 w 20000"/>
                    <a:gd name="T11" fmla="*/ 10810 h 20000"/>
                    <a:gd name="T12" fmla="*/ 2690 w 20000"/>
                    <a:gd name="T13" fmla="*/ 9813 h 20000"/>
                    <a:gd name="T14" fmla="*/ 3918 w 20000"/>
                    <a:gd name="T15" fmla="*/ 6760 h 20000"/>
                    <a:gd name="T16" fmla="*/ 5380 w 20000"/>
                    <a:gd name="T17" fmla="*/ 5950 h 20000"/>
                    <a:gd name="T18" fmla="*/ 7251 w 20000"/>
                    <a:gd name="T19" fmla="*/ 5950 h 20000"/>
                    <a:gd name="T20" fmla="*/ 8129 w 20000"/>
                    <a:gd name="T21" fmla="*/ 5452 h 20000"/>
                    <a:gd name="T22" fmla="*/ 8713 w 20000"/>
                    <a:gd name="T23" fmla="*/ 5140 h 20000"/>
                    <a:gd name="T24" fmla="*/ 10526 w 20000"/>
                    <a:gd name="T25" fmla="*/ 5140 h 20000"/>
                    <a:gd name="T26" fmla="*/ 11111 w 20000"/>
                    <a:gd name="T27" fmla="*/ 4642 h 20000"/>
                    <a:gd name="T28" fmla="*/ 12047 w 20000"/>
                    <a:gd name="T29" fmla="*/ 4330 h 20000"/>
                    <a:gd name="T30" fmla="*/ 13626 w 20000"/>
                    <a:gd name="T31" fmla="*/ 3863 h 20000"/>
                    <a:gd name="T32" fmla="*/ 12982 w 20000"/>
                    <a:gd name="T33" fmla="*/ 3053 h 20000"/>
                    <a:gd name="T34" fmla="*/ 13626 w 20000"/>
                    <a:gd name="T35" fmla="*/ 3053 h 20000"/>
                    <a:gd name="T36" fmla="*/ 14211 w 20000"/>
                    <a:gd name="T37" fmla="*/ 2243 h 20000"/>
                    <a:gd name="T38" fmla="*/ 15088 w 20000"/>
                    <a:gd name="T39" fmla="*/ 2087 h 20000"/>
                    <a:gd name="T40" fmla="*/ 16023 w 20000"/>
                    <a:gd name="T41" fmla="*/ 1433 h 20000"/>
                    <a:gd name="T42" fmla="*/ 16608 w 20000"/>
                    <a:gd name="T43" fmla="*/ 498 h 20000"/>
                    <a:gd name="T44" fmla="*/ 16959 w 20000"/>
                    <a:gd name="T45" fmla="*/ 498 h 20000"/>
                    <a:gd name="T46" fmla="*/ 17544 w 20000"/>
                    <a:gd name="T47" fmla="*/ 935 h 20000"/>
                    <a:gd name="T48" fmla="*/ 19357 w 20000"/>
                    <a:gd name="T49" fmla="*/ 3364 h 20000"/>
                    <a:gd name="T50" fmla="*/ 19006 w 20000"/>
                    <a:gd name="T51" fmla="*/ 5639 h 20000"/>
                    <a:gd name="T52" fmla="*/ 17544 w 20000"/>
                    <a:gd name="T53" fmla="*/ 5140 h 20000"/>
                    <a:gd name="T54" fmla="*/ 18129 w 20000"/>
                    <a:gd name="T55" fmla="*/ 6417 h 20000"/>
                    <a:gd name="T56" fmla="*/ 16959 w 20000"/>
                    <a:gd name="T57" fmla="*/ 8069 h 20000"/>
                    <a:gd name="T58" fmla="*/ 12047 w 20000"/>
                    <a:gd name="T59" fmla="*/ 14829 h 20000"/>
                    <a:gd name="T60" fmla="*/ 7836 w 20000"/>
                    <a:gd name="T61" fmla="*/ 19470 h 20000"/>
                    <a:gd name="T62" fmla="*/ 4795 w 20000"/>
                    <a:gd name="T63" fmla="*/ 1996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000" h="20000">
                      <a:moveTo>
                        <a:pt x="4795" y="19969"/>
                      </a:moveTo>
                      <a:lnTo>
                        <a:pt x="3918" y="19470"/>
                      </a:lnTo>
                      <a:lnTo>
                        <a:pt x="1754" y="19159"/>
                      </a:lnTo>
                      <a:lnTo>
                        <a:pt x="819" y="18193"/>
                      </a:lnTo>
                      <a:lnTo>
                        <a:pt x="819" y="16604"/>
                      </a:lnTo>
                      <a:lnTo>
                        <a:pt x="234" y="16106"/>
                      </a:lnTo>
                      <a:lnTo>
                        <a:pt x="0" y="14486"/>
                      </a:lnTo>
                      <a:lnTo>
                        <a:pt x="819" y="13676"/>
                      </a:lnTo>
                      <a:lnTo>
                        <a:pt x="1520" y="13551"/>
                      </a:lnTo>
                      <a:lnTo>
                        <a:pt x="3918" y="11589"/>
                      </a:lnTo>
                      <a:lnTo>
                        <a:pt x="3918" y="11433"/>
                      </a:lnTo>
                      <a:lnTo>
                        <a:pt x="3918" y="10810"/>
                      </a:lnTo>
                      <a:lnTo>
                        <a:pt x="3333" y="10312"/>
                      </a:lnTo>
                      <a:lnTo>
                        <a:pt x="2690" y="9813"/>
                      </a:lnTo>
                      <a:lnTo>
                        <a:pt x="2690" y="8536"/>
                      </a:lnTo>
                      <a:lnTo>
                        <a:pt x="3918" y="6760"/>
                      </a:lnTo>
                      <a:lnTo>
                        <a:pt x="4211" y="6106"/>
                      </a:lnTo>
                      <a:lnTo>
                        <a:pt x="5380" y="5950"/>
                      </a:lnTo>
                      <a:lnTo>
                        <a:pt x="6316" y="5639"/>
                      </a:lnTo>
                      <a:lnTo>
                        <a:pt x="7251" y="5950"/>
                      </a:lnTo>
                      <a:lnTo>
                        <a:pt x="7251" y="5639"/>
                      </a:lnTo>
                      <a:lnTo>
                        <a:pt x="8129" y="5452"/>
                      </a:lnTo>
                      <a:lnTo>
                        <a:pt x="9064" y="5639"/>
                      </a:lnTo>
                      <a:lnTo>
                        <a:pt x="8713" y="5140"/>
                      </a:lnTo>
                      <a:lnTo>
                        <a:pt x="10526" y="4642"/>
                      </a:lnTo>
                      <a:lnTo>
                        <a:pt x="10526" y="5140"/>
                      </a:lnTo>
                      <a:lnTo>
                        <a:pt x="11813" y="4829"/>
                      </a:lnTo>
                      <a:lnTo>
                        <a:pt x="11111" y="4642"/>
                      </a:lnTo>
                      <a:lnTo>
                        <a:pt x="12047" y="3863"/>
                      </a:lnTo>
                      <a:lnTo>
                        <a:pt x="12047" y="4330"/>
                      </a:lnTo>
                      <a:lnTo>
                        <a:pt x="12982" y="3863"/>
                      </a:lnTo>
                      <a:lnTo>
                        <a:pt x="13626" y="3863"/>
                      </a:lnTo>
                      <a:lnTo>
                        <a:pt x="12690" y="3551"/>
                      </a:lnTo>
                      <a:lnTo>
                        <a:pt x="12982" y="3053"/>
                      </a:lnTo>
                      <a:lnTo>
                        <a:pt x="13626" y="3364"/>
                      </a:lnTo>
                      <a:lnTo>
                        <a:pt x="13626" y="3053"/>
                      </a:lnTo>
                      <a:lnTo>
                        <a:pt x="12982" y="2243"/>
                      </a:lnTo>
                      <a:lnTo>
                        <a:pt x="14211" y="2243"/>
                      </a:lnTo>
                      <a:lnTo>
                        <a:pt x="14211" y="2555"/>
                      </a:lnTo>
                      <a:lnTo>
                        <a:pt x="15088" y="2087"/>
                      </a:lnTo>
                      <a:lnTo>
                        <a:pt x="15380" y="2243"/>
                      </a:lnTo>
                      <a:lnTo>
                        <a:pt x="16023" y="1433"/>
                      </a:lnTo>
                      <a:lnTo>
                        <a:pt x="15380" y="623"/>
                      </a:lnTo>
                      <a:lnTo>
                        <a:pt x="16608" y="498"/>
                      </a:lnTo>
                      <a:lnTo>
                        <a:pt x="16959" y="0"/>
                      </a:lnTo>
                      <a:lnTo>
                        <a:pt x="16959" y="498"/>
                      </a:lnTo>
                      <a:lnTo>
                        <a:pt x="17544" y="498"/>
                      </a:lnTo>
                      <a:lnTo>
                        <a:pt x="17544" y="935"/>
                      </a:lnTo>
                      <a:lnTo>
                        <a:pt x="18129" y="1277"/>
                      </a:lnTo>
                      <a:lnTo>
                        <a:pt x="19357" y="3364"/>
                      </a:lnTo>
                      <a:lnTo>
                        <a:pt x="19942" y="4642"/>
                      </a:lnTo>
                      <a:lnTo>
                        <a:pt x="19006" y="5639"/>
                      </a:lnTo>
                      <a:lnTo>
                        <a:pt x="18129" y="5140"/>
                      </a:lnTo>
                      <a:lnTo>
                        <a:pt x="17544" y="5140"/>
                      </a:lnTo>
                      <a:lnTo>
                        <a:pt x="17544" y="5639"/>
                      </a:lnTo>
                      <a:lnTo>
                        <a:pt x="18129" y="6417"/>
                      </a:lnTo>
                      <a:lnTo>
                        <a:pt x="16959" y="7383"/>
                      </a:lnTo>
                      <a:lnTo>
                        <a:pt x="16959" y="8069"/>
                      </a:lnTo>
                      <a:lnTo>
                        <a:pt x="15088" y="11121"/>
                      </a:lnTo>
                      <a:lnTo>
                        <a:pt x="12047" y="14829"/>
                      </a:lnTo>
                      <a:lnTo>
                        <a:pt x="9064" y="19003"/>
                      </a:lnTo>
                      <a:lnTo>
                        <a:pt x="7836" y="19470"/>
                      </a:lnTo>
                      <a:lnTo>
                        <a:pt x="6316" y="19657"/>
                      </a:lnTo>
                      <a:lnTo>
                        <a:pt x="4795" y="1996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1" name="Freeform 119">
                  <a:extLst>
                    <a:ext uri="{FF2B5EF4-FFF2-40B4-BE49-F238E27FC236}">
                      <a16:creationId xmlns:a16="http://schemas.microsoft.com/office/drawing/2014/main" id="{67C18A36-5E82-E053-E3DD-30B12E636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7463" y="3645655"/>
                  <a:ext cx="69364" cy="176451"/>
                </a:xfrm>
                <a:custGeom>
                  <a:avLst/>
                  <a:gdLst>
                    <a:gd name="T0" fmla="*/ 845 w 20000"/>
                    <a:gd name="T1" fmla="*/ 0 h 20000"/>
                    <a:gd name="T2" fmla="*/ 4366 w 20000"/>
                    <a:gd name="T3" fmla="*/ 552 h 20000"/>
                    <a:gd name="T4" fmla="*/ 6620 w 20000"/>
                    <a:gd name="T5" fmla="*/ 1105 h 20000"/>
                    <a:gd name="T6" fmla="*/ 10282 w 20000"/>
                    <a:gd name="T7" fmla="*/ 4254 h 20000"/>
                    <a:gd name="T8" fmla="*/ 10282 w 20000"/>
                    <a:gd name="T9" fmla="*/ 5635 h 20000"/>
                    <a:gd name="T10" fmla="*/ 11831 w 20000"/>
                    <a:gd name="T11" fmla="*/ 5967 h 20000"/>
                    <a:gd name="T12" fmla="*/ 10282 w 20000"/>
                    <a:gd name="T13" fmla="*/ 7403 h 20000"/>
                    <a:gd name="T14" fmla="*/ 10282 w 20000"/>
                    <a:gd name="T15" fmla="*/ 10829 h 20000"/>
                    <a:gd name="T16" fmla="*/ 12394 w 20000"/>
                    <a:gd name="T17" fmla="*/ 10829 h 20000"/>
                    <a:gd name="T18" fmla="*/ 15493 w 20000"/>
                    <a:gd name="T19" fmla="*/ 11713 h 20000"/>
                    <a:gd name="T20" fmla="*/ 17606 w 20000"/>
                    <a:gd name="T21" fmla="*/ 13425 h 20000"/>
                    <a:gd name="T22" fmla="*/ 19859 w 20000"/>
                    <a:gd name="T23" fmla="*/ 13978 h 20000"/>
                    <a:gd name="T24" fmla="*/ 19014 w 20000"/>
                    <a:gd name="T25" fmla="*/ 15359 h 20000"/>
                    <a:gd name="T26" fmla="*/ 17606 w 20000"/>
                    <a:gd name="T27" fmla="*/ 17127 h 20000"/>
                    <a:gd name="T28" fmla="*/ 16056 w 20000"/>
                    <a:gd name="T29" fmla="*/ 17680 h 20000"/>
                    <a:gd name="T30" fmla="*/ 15493 w 20000"/>
                    <a:gd name="T31" fmla="*/ 17680 h 20000"/>
                    <a:gd name="T32" fmla="*/ 15493 w 20000"/>
                    <a:gd name="T33" fmla="*/ 19116 h 20000"/>
                    <a:gd name="T34" fmla="*/ 14085 w 20000"/>
                    <a:gd name="T35" fmla="*/ 19945 h 20000"/>
                    <a:gd name="T36" fmla="*/ 12394 w 20000"/>
                    <a:gd name="T37" fmla="*/ 19116 h 20000"/>
                    <a:gd name="T38" fmla="*/ 10282 w 20000"/>
                    <a:gd name="T39" fmla="*/ 17680 h 20000"/>
                    <a:gd name="T40" fmla="*/ 9577 w 20000"/>
                    <a:gd name="T41" fmla="*/ 16796 h 20000"/>
                    <a:gd name="T42" fmla="*/ 10282 w 20000"/>
                    <a:gd name="T43" fmla="*/ 15359 h 20000"/>
                    <a:gd name="T44" fmla="*/ 10282 w 20000"/>
                    <a:gd name="T45" fmla="*/ 13425 h 20000"/>
                    <a:gd name="T46" fmla="*/ 8028 w 20000"/>
                    <a:gd name="T47" fmla="*/ 13094 h 20000"/>
                    <a:gd name="T48" fmla="*/ 4366 w 20000"/>
                    <a:gd name="T49" fmla="*/ 13425 h 20000"/>
                    <a:gd name="T50" fmla="*/ 2254 w 20000"/>
                    <a:gd name="T51" fmla="*/ 11713 h 20000"/>
                    <a:gd name="T52" fmla="*/ 845 w 20000"/>
                    <a:gd name="T53" fmla="*/ 11934 h 20000"/>
                    <a:gd name="T54" fmla="*/ 0 w 20000"/>
                    <a:gd name="T55" fmla="*/ 10829 h 20000"/>
                    <a:gd name="T56" fmla="*/ 845 w 20000"/>
                    <a:gd name="T57" fmla="*/ 9669 h 20000"/>
                    <a:gd name="T58" fmla="*/ 845 w 20000"/>
                    <a:gd name="T59" fmla="*/ 8232 h 20000"/>
                    <a:gd name="T60" fmla="*/ 3803 w 20000"/>
                    <a:gd name="T61" fmla="*/ 8232 h 20000"/>
                    <a:gd name="T62" fmla="*/ 4366 w 20000"/>
                    <a:gd name="T63" fmla="*/ 8011 h 20000"/>
                    <a:gd name="T64" fmla="*/ 2254 w 20000"/>
                    <a:gd name="T65" fmla="*/ 7127 h 20000"/>
                    <a:gd name="T66" fmla="*/ 3803 w 20000"/>
                    <a:gd name="T67" fmla="*/ 6519 h 20000"/>
                    <a:gd name="T68" fmla="*/ 3803 w 20000"/>
                    <a:gd name="T69" fmla="*/ 4807 h 20000"/>
                    <a:gd name="T70" fmla="*/ 3803 w 20000"/>
                    <a:gd name="T71" fmla="*/ 3702 h 20000"/>
                    <a:gd name="T72" fmla="*/ 5775 w 20000"/>
                    <a:gd name="T73" fmla="*/ 3370 h 20000"/>
                    <a:gd name="T74" fmla="*/ 5775 w 20000"/>
                    <a:gd name="T75" fmla="*/ 2818 h 20000"/>
                    <a:gd name="T76" fmla="*/ 4366 w 20000"/>
                    <a:gd name="T77" fmla="*/ 1989 h 20000"/>
                    <a:gd name="T78" fmla="*/ 2254 w 20000"/>
                    <a:gd name="T79" fmla="*/ 1105 h 20000"/>
                    <a:gd name="T80" fmla="*/ 845 w 20000"/>
                    <a:gd name="T8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000" h="20000">
                      <a:moveTo>
                        <a:pt x="845" y="0"/>
                      </a:moveTo>
                      <a:lnTo>
                        <a:pt x="4366" y="552"/>
                      </a:lnTo>
                      <a:lnTo>
                        <a:pt x="6620" y="1105"/>
                      </a:lnTo>
                      <a:lnTo>
                        <a:pt x="10282" y="4254"/>
                      </a:lnTo>
                      <a:lnTo>
                        <a:pt x="10282" y="5635"/>
                      </a:lnTo>
                      <a:lnTo>
                        <a:pt x="11831" y="5967"/>
                      </a:lnTo>
                      <a:lnTo>
                        <a:pt x="10282" y="7403"/>
                      </a:lnTo>
                      <a:lnTo>
                        <a:pt x="10282" y="10829"/>
                      </a:lnTo>
                      <a:lnTo>
                        <a:pt x="12394" y="10829"/>
                      </a:lnTo>
                      <a:lnTo>
                        <a:pt x="15493" y="11713"/>
                      </a:lnTo>
                      <a:lnTo>
                        <a:pt x="17606" y="13425"/>
                      </a:lnTo>
                      <a:lnTo>
                        <a:pt x="19859" y="13978"/>
                      </a:lnTo>
                      <a:lnTo>
                        <a:pt x="19014" y="15359"/>
                      </a:lnTo>
                      <a:lnTo>
                        <a:pt x="17606" y="17127"/>
                      </a:lnTo>
                      <a:lnTo>
                        <a:pt x="16056" y="17680"/>
                      </a:lnTo>
                      <a:lnTo>
                        <a:pt x="15493" y="17680"/>
                      </a:lnTo>
                      <a:lnTo>
                        <a:pt x="15493" y="19116"/>
                      </a:lnTo>
                      <a:lnTo>
                        <a:pt x="14085" y="19945"/>
                      </a:lnTo>
                      <a:lnTo>
                        <a:pt x="12394" y="19116"/>
                      </a:lnTo>
                      <a:lnTo>
                        <a:pt x="10282" y="17680"/>
                      </a:lnTo>
                      <a:lnTo>
                        <a:pt x="9577" y="16796"/>
                      </a:lnTo>
                      <a:lnTo>
                        <a:pt x="10282" y="15359"/>
                      </a:lnTo>
                      <a:lnTo>
                        <a:pt x="10282" y="13425"/>
                      </a:lnTo>
                      <a:lnTo>
                        <a:pt x="8028" y="13094"/>
                      </a:lnTo>
                      <a:lnTo>
                        <a:pt x="4366" y="13425"/>
                      </a:lnTo>
                      <a:lnTo>
                        <a:pt x="2254" y="11713"/>
                      </a:lnTo>
                      <a:lnTo>
                        <a:pt x="845" y="11934"/>
                      </a:lnTo>
                      <a:lnTo>
                        <a:pt x="0" y="10829"/>
                      </a:lnTo>
                      <a:lnTo>
                        <a:pt x="845" y="9669"/>
                      </a:lnTo>
                      <a:lnTo>
                        <a:pt x="845" y="8232"/>
                      </a:lnTo>
                      <a:lnTo>
                        <a:pt x="3803" y="8232"/>
                      </a:lnTo>
                      <a:lnTo>
                        <a:pt x="4366" y="8011"/>
                      </a:lnTo>
                      <a:lnTo>
                        <a:pt x="2254" y="7127"/>
                      </a:lnTo>
                      <a:lnTo>
                        <a:pt x="3803" y="6519"/>
                      </a:lnTo>
                      <a:lnTo>
                        <a:pt x="3803" y="4807"/>
                      </a:lnTo>
                      <a:lnTo>
                        <a:pt x="3803" y="3702"/>
                      </a:lnTo>
                      <a:lnTo>
                        <a:pt x="5775" y="3370"/>
                      </a:lnTo>
                      <a:lnTo>
                        <a:pt x="5775" y="2818"/>
                      </a:lnTo>
                      <a:lnTo>
                        <a:pt x="4366" y="1989"/>
                      </a:lnTo>
                      <a:lnTo>
                        <a:pt x="2254" y="1105"/>
                      </a:lnTo>
                      <a:lnTo>
                        <a:pt x="84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2" name="Freeform 115">
                  <a:extLst>
                    <a:ext uri="{FF2B5EF4-FFF2-40B4-BE49-F238E27FC236}">
                      <a16:creationId xmlns:a16="http://schemas.microsoft.com/office/drawing/2014/main" id="{5069F5BA-AA28-B66A-F1E4-52378E8BA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9517" y="3889034"/>
                  <a:ext cx="8518" cy="18254"/>
                </a:xfrm>
                <a:custGeom>
                  <a:avLst/>
                  <a:gdLst>
                    <a:gd name="T0" fmla="*/ 7059 w 20000"/>
                    <a:gd name="T1" fmla="*/ 19459 h 20000"/>
                    <a:gd name="T2" fmla="*/ 0 w 20000"/>
                    <a:gd name="T3" fmla="*/ 14054 h 20000"/>
                    <a:gd name="T4" fmla="*/ 0 w 20000"/>
                    <a:gd name="T5" fmla="*/ 10811 h 20000"/>
                    <a:gd name="T6" fmla="*/ 7059 w 20000"/>
                    <a:gd name="T7" fmla="*/ 0 h 20000"/>
                    <a:gd name="T8" fmla="*/ 18824 w 20000"/>
                    <a:gd name="T9" fmla="*/ 10811 h 20000"/>
                    <a:gd name="T10" fmla="*/ 7059 w 20000"/>
                    <a:gd name="T11" fmla="*/ 194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7059" y="19459"/>
                      </a:moveTo>
                      <a:lnTo>
                        <a:pt x="0" y="14054"/>
                      </a:lnTo>
                      <a:lnTo>
                        <a:pt x="0" y="10811"/>
                      </a:lnTo>
                      <a:lnTo>
                        <a:pt x="7059" y="0"/>
                      </a:lnTo>
                      <a:lnTo>
                        <a:pt x="18824" y="10811"/>
                      </a:lnTo>
                      <a:lnTo>
                        <a:pt x="7059" y="194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3" name="Freeform 114">
                  <a:extLst>
                    <a:ext uri="{FF2B5EF4-FFF2-40B4-BE49-F238E27FC236}">
                      <a16:creationId xmlns:a16="http://schemas.microsoft.com/office/drawing/2014/main" id="{AAE56C71-63AF-A0DC-AFA2-56A429E5A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185" y="3674861"/>
                  <a:ext cx="234863" cy="371155"/>
                </a:xfrm>
                <a:custGeom>
                  <a:avLst/>
                  <a:gdLst>
                    <a:gd name="T0" fmla="*/ 10062 w 20000"/>
                    <a:gd name="T1" fmla="*/ 1076 h 20000"/>
                    <a:gd name="T2" fmla="*/ 11180 w 20000"/>
                    <a:gd name="T3" fmla="*/ 1076 h 20000"/>
                    <a:gd name="T4" fmla="*/ 12671 w 20000"/>
                    <a:gd name="T5" fmla="*/ 1234 h 20000"/>
                    <a:gd name="T6" fmla="*/ 13954 w 20000"/>
                    <a:gd name="T7" fmla="*/ 1234 h 20000"/>
                    <a:gd name="T8" fmla="*/ 15031 w 20000"/>
                    <a:gd name="T9" fmla="*/ 814 h 20000"/>
                    <a:gd name="T10" fmla="*/ 15652 w 20000"/>
                    <a:gd name="T11" fmla="*/ 1076 h 20000"/>
                    <a:gd name="T12" fmla="*/ 17184 w 20000"/>
                    <a:gd name="T13" fmla="*/ 682 h 20000"/>
                    <a:gd name="T14" fmla="*/ 19130 w 20000"/>
                    <a:gd name="T15" fmla="*/ 0 h 20000"/>
                    <a:gd name="T16" fmla="*/ 19130 w 20000"/>
                    <a:gd name="T17" fmla="*/ 1076 h 20000"/>
                    <a:gd name="T18" fmla="*/ 19130 w 20000"/>
                    <a:gd name="T19" fmla="*/ 2310 h 20000"/>
                    <a:gd name="T20" fmla="*/ 19130 w 20000"/>
                    <a:gd name="T21" fmla="*/ 2992 h 20000"/>
                    <a:gd name="T22" fmla="*/ 19545 w 20000"/>
                    <a:gd name="T23" fmla="*/ 4619 h 20000"/>
                    <a:gd name="T24" fmla="*/ 19545 w 20000"/>
                    <a:gd name="T25" fmla="*/ 5171 h 20000"/>
                    <a:gd name="T26" fmla="*/ 19545 w 20000"/>
                    <a:gd name="T27" fmla="*/ 5696 h 20000"/>
                    <a:gd name="T28" fmla="*/ 18012 w 20000"/>
                    <a:gd name="T29" fmla="*/ 6772 h 20000"/>
                    <a:gd name="T30" fmla="*/ 17350 w 20000"/>
                    <a:gd name="T31" fmla="*/ 7192 h 20000"/>
                    <a:gd name="T32" fmla="*/ 16108 w 20000"/>
                    <a:gd name="T33" fmla="*/ 7874 h 20000"/>
                    <a:gd name="T34" fmla="*/ 12671 w 20000"/>
                    <a:gd name="T35" fmla="*/ 8688 h 20000"/>
                    <a:gd name="T36" fmla="*/ 12257 w 20000"/>
                    <a:gd name="T37" fmla="*/ 9239 h 20000"/>
                    <a:gd name="T38" fmla="*/ 10062 w 20000"/>
                    <a:gd name="T39" fmla="*/ 10315 h 20000"/>
                    <a:gd name="T40" fmla="*/ 8157 w 20000"/>
                    <a:gd name="T41" fmla="*/ 11811 h 20000"/>
                    <a:gd name="T42" fmla="*/ 8820 w 20000"/>
                    <a:gd name="T43" fmla="*/ 13307 h 20000"/>
                    <a:gd name="T44" fmla="*/ 9027 w 20000"/>
                    <a:gd name="T45" fmla="*/ 13990 h 20000"/>
                    <a:gd name="T46" fmla="*/ 9482 w 20000"/>
                    <a:gd name="T47" fmla="*/ 15092 h 20000"/>
                    <a:gd name="T48" fmla="*/ 8820 w 20000"/>
                    <a:gd name="T49" fmla="*/ 16430 h 20000"/>
                    <a:gd name="T50" fmla="*/ 9482 w 20000"/>
                    <a:gd name="T51" fmla="*/ 16588 h 20000"/>
                    <a:gd name="T52" fmla="*/ 5590 w 20000"/>
                    <a:gd name="T53" fmla="*/ 17769 h 20000"/>
                    <a:gd name="T54" fmla="*/ 4306 w 20000"/>
                    <a:gd name="T55" fmla="*/ 18346 h 20000"/>
                    <a:gd name="T56" fmla="*/ 3892 w 20000"/>
                    <a:gd name="T57" fmla="*/ 19003 h 20000"/>
                    <a:gd name="T58" fmla="*/ 4306 w 20000"/>
                    <a:gd name="T59" fmla="*/ 19003 h 20000"/>
                    <a:gd name="T60" fmla="*/ 3644 w 20000"/>
                    <a:gd name="T61" fmla="*/ 19974 h 20000"/>
                    <a:gd name="T62" fmla="*/ 3230 w 20000"/>
                    <a:gd name="T63" fmla="*/ 19003 h 20000"/>
                    <a:gd name="T64" fmla="*/ 2816 w 20000"/>
                    <a:gd name="T65" fmla="*/ 18346 h 20000"/>
                    <a:gd name="T66" fmla="*/ 2816 w 20000"/>
                    <a:gd name="T67" fmla="*/ 16588 h 20000"/>
                    <a:gd name="T68" fmla="*/ 2567 w 20000"/>
                    <a:gd name="T69" fmla="*/ 15092 h 20000"/>
                    <a:gd name="T70" fmla="*/ 1946 w 20000"/>
                    <a:gd name="T71" fmla="*/ 14278 h 20000"/>
                    <a:gd name="T72" fmla="*/ 4306 w 20000"/>
                    <a:gd name="T73" fmla="*/ 12625 h 20000"/>
                    <a:gd name="T74" fmla="*/ 4513 w 20000"/>
                    <a:gd name="T75" fmla="*/ 11811 h 20000"/>
                    <a:gd name="T76" fmla="*/ 4928 w 20000"/>
                    <a:gd name="T77" fmla="*/ 10735 h 20000"/>
                    <a:gd name="T78" fmla="*/ 4928 w 20000"/>
                    <a:gd name="T79" fmla="*/ 9764 h 20000"/>
                    <a:gd name="T80" fmla="*/ 4928 w 20000"/>
                    <a:gd name="T81" fmla="*/ 9659 h 20000"/>
                    <a:gd name="T82" fmla="*/ 5342 w 20000"/>
                    <a:gd name="T83" fmla="*/ 9239 h 20000"/>
                    <a:gd name="T84" fmla="*/ 5342 w 20000"/>
                    <a:gd name="T85" fmla="*/ 7874 h 20000"/>
                    <a:gd name="T86" fmla="*/ 4928 w 20000"/>
                    <a:gd name="T87" fmla="*/ 6929 h 20000"/>
                    <a:gd name="T88" fmla="*/ 3230 w 20000"/>
                    <a:gd name="T89" fmla="*/ 6772 h 20000"/>
                    <a:gd name="T90" fmla="*/ 2153 w 20000"/>
                    <a:gd name="T91" fmla="*/ 6378 h 20000"/>
                    <a:gd name="T92" fmla="*/ 414 w 20000"/>
                    <a:gd name="T93" fmla="*/ 6115 h 20000"/>
                    <a:gd name="T94" fmla="*/ 0 w 20000"/>
                    <a:gd name="T95" fmla="*/ 5171 h 20000"/>
                    <a:gd name="T96" fmla="*/ 6004 w 20000"/>
                    <a:gd name="T97" fmla="*/ 3937 h 20000"/>
                    <a:gd name="T98" fmla="*/ 7702 w 20000"/>
                    <a:gd name="T99" fmla="*/ 4619 h 20000"/>
                    <a:gd name="T100" fmla="*/ 8364 w 20000"/>
                    <a:gd name="T101" fmla="*/ 5696 h 20000"/>
                    <a:gd name="T102" fmla="*/ 8364 w 20000"/>
                    <a:gd name="T103" fmla="*/ 6772 h 20000"/>
                    <a:gd name="T104" fmla="*/ 9482 w 20000"/>
                    <a:gd name="T105" fmla="*/ 7874 h 20000"/>
                    <a:gd name="T106" fmla="*/ 9896 w 20000"/>
                    <a:gd name="T107" fmla="*/ 6772 h 20000"/>
                    <a:gd name="T108" fmla="*/ 10518 w 20000"/>
                    <a:gd name="T109" fmla="*/ 6509 h 20000"/>
                    <a:gd name="T110" fmla="*/ 11180 w 20000"/>
                    <a:gd name="T111" fmla="*/ 5039 h 20000"/>
                    <a:gd name="T112" fmla="*/ 9896 w 20000"/>
                    <a:gd name="T113" fmla="*/ 3937 h 20000"/>
                    <a:gd name="T114" fmla="*/ 8364 w 20000"/>
                    <a:gd name="T115" fmla="*/ 3543 h 20000"/>
                    <a:gd name="T116" fmla="*/ 8820 w 20000"/>
                    <a:gd name="T117" fmla="*/ 123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000" h="20000">
                      <a:moveTo>
                        <a:pt x="8820" y="1234"/>
                      </a:moveTo>
                      <a:lnTo>
                        <a:pt x="10062" y="1076"/>
                      </a:lnTo>
                      <a:lnTo>
                        <a:pt x="10518" y="1234"/>
                      </a:lnTo>
                      <a:lnTo>
                        <a:pt x="11180" y="1076"/>
                      </a:lnTo>
                      <a:lnTo>
                        <a:pt x="11843" y="1234"/>
                      </a:lnTo>
                      <a:lnTo>
                        <a:pt x="12671" y="1234"/>
                      </a:lnTo>
                      <a:lnTo>
                        <a:pt x="12878" y="1234"/>
                      </a:lnTo>
                      <a:lnTo>
                        <a:pt x="13954" y="1234"/>
                      </a:lnTo>
                      <a:lnTo>
                        <a:pt x="14576" y="1076"/>
                      </a:lnTo>
                      <a:lnTo>
                        <a:pt x="15031" y="814"/>
                      </a:lnTo>
                      <a:lnTo>
                        <a:pt x="15652" y="814"/>
                      </a:lnTo>
                      <a:lnTo>
                        <a:pt x="15652" y="1076"/>
                      </a:lnTo>
                      <a:lnTo>
                        <a:pt x="16315" y="814"/>
                      </a:lnTo>
                      <a:lnTo>
                        <a:pt x="17184" y="682"/>
                      </a:lnTo>
                      <a:lnTo>
                        <a:pt x="18468" y="420"/>
                      </a:lnTo>
                      <a:lnTo>
                        <a:pt x="19130" y="0"/>
                      </a:lnTo>
                      <a:lnTo>
                        <a:pt x="19545" y="420"/>
                      </a:lnTo>
                      <a:lnTo>
                        <a:pt x="19130" y="1076"/>
                      </a:lnTo>
                      <a:lnTo>
                        <a:pt x="19130" y="1785"/>
                      </a:lnTo>
                      <a:lnTo>
                        <a:pt x="19130" y="2310"/>
                      </a:lnTo>
                      <a:lnTo>
                        <a:pt x="19545" y="2861"/>
                      </a:lnTo>
                      <a:lnTo>
                        <a:pt x="19130" y="2992"/>
                      </a:lnTo>
                      <a:lnTo>
                        <a:pt x="19545" y="3543"/>
                      </a:lnTo>
                      <a:lnTo>
                        <a:pt x="19545" y="4619"/>
                      </a:lnTo>
                      <a:lnTo>
                        <a:pt x="19959" y="4777"/>
                      </a:lnTo>
                      <a:lnTo>
                        <a:pt x="19545" y="5171"/>
                      </a:lnTo>
                      <a:lnTo>
                        <a:pt x="19130" y="5433"/>
                      </a:lnTo>
                      <a:lnTo>
                        <a:pt x="19545" y="5696"/>
                      </a:lnTo>
                      <a:lnTo>
                        <a:pt x="18882" y="6115"/>
                      </a:lnTo>
                      <a:lnTo>
                        <a:pt x="18012" y="6772"/>
                      </a:lnTo>
                      <a:lnTo>
                        <a:pt x="17847" y="6929"/>
                      </a:lnTo>
                      <a:lnTo>
                        <a:pt x="17350" y="7192"/>
                      </a:lnTo>
                      <a:lnTo>
                        <a:pt x="16315" y="7480"/>
                      </a:lnTo>
                      <a:lnTo>
                        <a:pt x="16108" y="7874"/>
                      </a:lnTo>
                      <a:lnTo>
                        <a:pt x="13954" y="8268"/>
                      </a:lnTo>
                      <a:lnTo>
                        <a:pt x="12671" y="8688"/>
                      </a:lnTo>
                      <a:lnTo>
                        <a:pt x="12257" y="8976"/>
                      </a:lnTo>
                      <a:lnTo>
                        <a:pt x="12257" y="9239"/>
                      </a:lnTo>
                      <a:lnTo>
                        <a:pt x="11180" y="9764"/>
                      </a:lnTo>
                      <a:lnTo>
                        <a:pt x="10062" y="10315"/>
                      </a:lnTo>
                      <a:lnTo>
                        <a:pt x="8364" y="11391"/>
                      </a:lnTo>
                      <a:lnTo>
                        <a:pt x="8157" y="11811"/>
                      </a:lnTo>
                      <a:lnTo>
                        <a:pt x="8364" y="12493"/>
                      </a:lnTo>
                      <a:lnTo>
                        <a:pt x="8820" y="13307"/>
                      </a:lnTo>
                      <a:lnTo>
                        <a:pt x="9027" y="14278"/>
                      </a:lnTo>
                      <a:lnTo>
                        <a:pt x="9027" y="13990"/>
                      </a:lnTo>
                      <a:lnTo>
                        <a:pt x="9482" y="14278"/>
                      </a:lnTo>
                      <a:lnTo>
                        <a:pt x="9482" y="15092"/>
                      </a:lnTo>
                      <a:lnTo>
                        <a:pt x="9027" y="15459"/>
                      </a:lnTo>
                      <a:lnTo>
                        <a:pt x="8820" y="16430"/>
                      </a:lnTo>
                      <a:lnTo>
                        <a:pt x="9027" y="16168"/>
                      </a:lnTo>
                      <a:lnTo>
                        <a:pt x="9482" y="16588"/>
                      </a:lnTo>
                      <a:lnTo>
                        <a:pt x="8364" y="17113"/>
                      </a:lnTo>
                      <a:lnTo>
                        <a:pt x="5590" y="17769"/>
                      </a:lnTo>
                      <a:lnTo>
                        <a:pt x="4928" y="17927"/>
                      </a:lnTo>
                      <a:lnTo>
                        <a:pt x="4306" y="18346"/>
                      </a:lnTo>
                      <a:lnTo>
                        <a:pt x="3644" y="18609"/>
                      </a:lnTo>
                      <a:lnTo>
                        <a:pt x="3892" y="19003"/>
                      </a:lnTo>
                      <a:lnTo>
                        <a:pt x="4306" y="18871"/>
                      </a:lnTo>
                      <a:lnTo>
                        <a:pt x="4306" y="19003"/>
                      </a:lnTo>
                      <a:lnTo>
                        <a:pt x="4306" y="19974"/>
                      </a:lnTo>
                      <a:lnTo>
                        <a:pt x="3644" y="19974"/>
                      </a:lnTo>
                      <a:lnTo>
                        <a:pt x="2816" y="19685"/>
                      </a:lnTo>
                      <a:lnTo>
                        <a:pt x="3230" y="19003"/>
                      </a:lnTo>
                      <a:lnTo>
                        <a:pt x="2816" y="18609"/>
                      </a:lnTo>
                      <a:lnTo>
                        <a:pt x="2816" y="18346"/>
                      </a:lnTo>
                      <a:lnTo>
                        <a:pt x="2816" y="17507"/>
                      </a:lnTo>
                      <a:lnTo>
                        <a:pt x="2816" y="16588"/>
                      </a:lnTo>
                      <a:lnTo>
                        <a:pt x="2153" y="15459"/>
                      </a:lnTo>
                      <a:lnTo>
                        <a:pt x="2567" y="15092"/>
                      </a:lnTo>
                      <a:lnTo>
                        <a:pt x="2153" y="14934"/>
                      </a:lnTo>
                      <a:lnTo>
                        <a:pt x="1946" y="14278"/>
                      </a:lnTo>
                      <a:lnTo>
                        <a:pt x="3892" y="13176"/>
                      </a:lnTo>
                      <a:lnTo>
                        <a:pt x="4306" y="12625"/>
                      </a:lnTo>
                      <a:lnTo>
                        <a:pt x="4306" y="12231"/>
                      </a:lnTo>
                      <a:lnTo>
                        <a:pt x="4513" y="11811"/>
                      </a:lnTo>
                      <a:lnTo>
                        <a:pt x="5342" y="11129"/>
                      </a:lnTo>
                      <a:lnTo>
                        <a:pt x="4928" y="10735"/>
                      </a:lnTo>
                      <a:lnTo>
                        <a:pt x="4928" y="10315"/>
                      </a:lnTo>
                      <a:lnTo>
                        <a:pt x="4928" y="9764"/>
                      </a:lnTo>
                      <a:lnTo>
                        <a:pt x="5342" y="9764"/>
                      </a:lnTo>
                      <a:lnTo>
                        <a:pt x="4928" y="9659"/>
                      </a:lnTo>
                      <a:lnTo>
                        <a:pt x="5342" y="9396"/>
                      </a:lnTo>
                      <a:lnTo>
                        <a:pt x="5342" y="9239"/>
                      </a:lnTo>
                      <a:lnTo>
                        <a:pt x="5342" y="8556"/>
                      </a:lnTo>
                      <a:lnTo>
                        <a:pt x="5342" y="7874"/>
                      </a:lnTo>
                      <a:lnTo>
                        <a:pt x="4928" y="7192"/>
                      </a:lnTo>
                      <a:lnTo>
                        <a:pt x="4928" y="6929"/>
                      </a:lnTo>
                      <a:lnTo>
                        <a:pt x="3644" y="6929"/>
                      </a:lnTo>
                      <a:lnTo>
                        <a:pt x="3230" y="6772"/>
                      </a:lnTo>
                      <a:lnTo>
                        <a:pt x="2567" y="6509"/>
                      </a:lnTo>
                      <a:lnTo>
                        <a:pt x="2153" y="6378"/>
                      </a:lnTo>
                      <a:lnTo>
                        <a:pt x="870" y="6509"/>
                      </a:lnTo>
                      <a:lnTo>
                        <a:pt x="414" y="6115"/>
                      </a:lnTo>
                      <a:lnTo>
                        <a:pt x="414" y="5696"/>
                      </a:lnTo>
                      <a:lnTo>
                        <a:pt x="0" y="5171"/>
                      </a:lnTo>
                      <a:lnTo>
                        <a:pt x="5590" y="4068"/>
                      </a:lnTo>
                      <a:lnTo>
                        <a:pt x="6004" y="3937"/>
                      </a:lnTo>
                      <a:lnTo>
                        <a:pt x="6667" y="4777"/>
                      </a:lnTo>
                      <a:lnTo>
                        <a:pt x="7702" y="4619"/>
                      </a:lnTo>
                      <a:lnTo>
                        <a:pt x="8364" y="4777"/>
                      </a:lnTo>
                      <a:lnTo>
                        <a:pt x="8364" y="5696"/>
                      </a:lnTo>
                      <a:lnTo>
                        <a:pt x="8157" y="6378"/>
                      </a:lnTo>
                      <a:lnTo>
                        <a:pt x="8364" y="6772"/>
                      </a:lnTo>
                      <a:lnTo>
                        <a:pt x="9027" y="7480"/>
                      </a:lnTo>
                      <a:lnTo>
                        <a:pt x="9482" y="7874"/>
                      </a:lnTo>
                      <a:lnTo>
                        <a:pt x="9896" y="7480"/>
                      </a:lnTo>
                      <a:lnTo>
                        <a:pt x="9896" y="6772"/>
                      </a:lnTo>
                      <a:lnTo>
                        <a:pt x="10062" y="6772"/>
                      </a:lnTo>
                      <a:lnTo>
                        <a:pt x="10518" y="6509"/>
                      </a:lnTo>
                      <a:lnTo>
                        <a:pt x="10932" y="5696"/>
                      </a:lnTo>
                      <a:lnTo>
                        <a:pt x="11180" y="5039"/>
                      </a:lnTo>
                      <a:lnTo>
                        <a:pt x="10518" y="4777"/>
                      </a:lnTo>
                      <a:lnTo>
                        <a:pt x="9896" y="3937"/>
                      </a:lnTo>
                      <a:lnTo>
                        <a:pt x="9027" y="3543"/>
                      </a:lnTo>
                      <a:lnTo>
                        <a:pt x="8364" y="3543"/>
                      </a:lnTo>
                      <a:lnTo>
                        <a:pt x="8364" y="1890"/>
                      </a:lnTo>
                      <a:lnTo>
                        <a:pt x="8820" y="123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4" name="Freeform 113">
                  <a:extLst>
                    <a:ext uri="{FF2B5EF4-FFF2-40B4-BE49-F238E27FC236}">
                      <a16:creationId xmlns:a16="http://schemas.microsoft.com/office/drawing/2014/main" id="{1754F539-84C5-C88A-201F-58834513A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22" y="3813586"/>
                  <a:ext cx="288407" cy="275020"/>
                </a:xfrm>
                <a:custGeom>
                  <a:avLst/>
                  <a:gdLst>
                    <a:gd name="T0" fmla="*/ 17162 w 20000"/>
                    <a:gd name="T1" fmla="*/ 1062 h 20000"/>
                    <a:gd name="T2" fmla="*/ 18378 w 20000"/>
                    <a:gd name="T3" fmla="*/ 708 h 20000"/>
                    <a:gd name="T4" fmla="*/ 18581 w 20000"/>
                    <a:gd name="T5" fmla="*/ 708 h 20000"/>
                    <a:gd name="T6" fmla="*/ 19426 w 20000"/>
                    <a:gd name="T7" fmla="*/ 1062 h 20000"/>
                    <a:gd name="T8" fmla="*/ 19966 w 20000"/>
                    <a:gd name="T9" fmla="*/ 1451 h 20000"/>
                    <a:gd name="T10" fmla="*/ 19426 w 20000"/>
                    <a:gd name="T11" fmla="*/ 1451 h 20000"/>
                    <a:gd name="T12" fmla="*/ 18919 w 20000"/>
                    <a:gd name="T13" fmla="*/ 1628 h 20000"/>
                    <a:gd name="T14" fmla="*/ 18581 w 20000"/>
                    <a:gd name="T15" fmla="*/ 1628 h 20000"/>
                    <a:gd name="T16" fmla="*/ 17500 w 20000"/>
                    <a:gd name="T17" fmla="*/ 2372 h 20000"/>
                    <a:gd name="T18" fmla="*/ 16993 w 20000"/>
                    <a:gd name="T19" fmla="*/ 1628 h 20000"/>
                    <a:gd name="T20" fmla="*/ 15777 w 20000"/>
                    <a:gd name="T21" fmla="*/ 2018 h 20000"/>
                    <a:gd name="T22" fmla="*/ 13818 w 20000"/>
                    <a:gd name="T23" fmla="*/ 2372 h 20000"/>
                    <a:gd name="T24" fmla="*/ 13480 w 20000"/>
                    <a:gd name="T25" fmla="*/ 8212 h 20000"/>
                    <a:gd name="T26" fmla="*/ 12095 w 20000"/>
                    <a:gd name="T27" fmla="*/ 8212 h 20000"/>
                    <a:gd name="T28" fmla="*/ 11892 w 20000"/>
                    <a:gd name="T29" fmla="*/ 12991 h 20000"/>
                    <a:gd name="T30" fmla="*/ 11554 w 20000"/>
                    <a:gd name="T31" fmla="*/ 19221 h 20000"/>
                    <a:gd name="T32" fmla="*/ 11047 w 20000"/>
                    <a:gd name="T33" fmla="*/ 19221 h 20000"/>
                    <a:gd name="T34" fmla="*/ 10304 w 20000"/>
                    <a:gd name="T35" fmla="*/ 19752 h 20000"/>
                    <a:gd name="T36" fmla="*/ 10169 w 20000"/>
                    <a:gd name="T37" fmla="*/ 19965 h 20000"/>
                    <a:gd name="T38" fmla="*/ 9628 w 20000"/>
                    <a:gd name="T39" fmla="*/ 19752 h 20000"/>
                    <a:gd name="T40" fmla="*/ 8919 w 20000"/>
                    <a:gd name="T41" fmla="*/ 19752 h 20000"/>
                    <a:gd name="T42" fmla="*/ 8412 w 20000"/>
                    <a:gd name="T43" fmla="*/ 19752 h 20000"/>
                    <a:gd name="T44" fmla="*/ 7534 w 20000"/>
                    <a:gd name="T45" fmla="*/ 19398 h 20000"/>
                    <a:gd name="T46" fmla="*/ 7534 w 20000"/>
                    <a:gd name="T47" fmla="*/ 18478 h 20000"/>
                    <a:gd name="T48" fmla="*/ 7399 w 20000"/>
                    <a:gd name="T49" fmla="*/ 18478 h 20000"/>
                    <a:gd name="T50" fmla="*/ 6993 w 20000"/>
                    <a:gd name="T51" fmla="*/ 18478 h 20000"/>
                    <a:gd name="T52" fmla="*/ 6655 w 20000"/>
                    <a:gd name="T53" fmla="*/ 19221 h 20000"/>
                    <a:gd name="T54" fmla="*/ 6486 w 20000"/>
                    <a:gd name="T55" fmla="*/ 19398 h 20000"/>
                    <a:gd name="T56" fmla="*/ 5270 w 20000"/>
                    <a:gd name="T57" fmla="*/ 18301 h 20000"/>
                    <a:gd name="T58" fmla="*/ 4730 w 20000"/>
                    <a:gd name="T59" fmla="*/ 16850 h 20000"/>
                    <a:gd name="T60" fmla="*/ 4730 w 20000"/>
                    <a:gd name="T61" fmla="*/ 16106 h 20000"/>
                    <a:gd name="T62" fmla="*/ 4561 w 20000"/>
                    <a:gd name="T63" fmla="*/ 15540 h 20000"/>
                    <a:gd name="T64" fmla="*/ 4223 w 20000"/>
                    <a:gd name="T65" fmla="*/ 13522 h 20000"/>
                    <a:gd name="T66" fmla="*/ 3885 w 20000"/>
                    <a:gd name="T67" fmla="*/ 12637 h 20000"/>
                    <a:gd name="T68" fmla="*/ 3682 w 20000"/>
                    <a:gd name="T69" fmla="*/ 11150 h 20000"/>
                    <a:gd name="T70" fmla="*/ 3682 w 20000"/>
                    <a:gd name="T71" fmla="*/ 10053 h 20000"/>
                    <a:gd name="T72" fmla="*/ 3682 w 20000"/>
                    <a:gd name="T73" fmla="*/ 9168 h 20000"/>
                    <a:gd name="T74" fmla="*/ 2973 w 20000"/>
                    <a:gd name="T75" fmla="*/ 8212 h 20000"/>
                    <a:gd name="T76" fmla="*/ 1959 w 20000"/>
                    <a:gd name="T77" fmla="*/ 5487 h 20000"/>
                    <a:gd name="T78" fmla="*/ 912 w 20000"/>
                    <a:gd name="T79" fmla="*/ 3469 h 20000"/>
                    <a:gd name="T80" fmla="*/ 541 w 20000"/>
                    <a:gd name="T81" fmla="*/ 2549 h 20000"/>
                    <a:gd name="T82" fmla="*/ 0 w 20000"/>
                    <a:gd name="T83" fmla="*/ 1451 h 20000"/>
                    <a:gd name="T84" fmla="*/ 0 w 20000"/>
                    <a:gd name="T85" fmla="*/ 496 h 20000"/>
                    <a:gd name="T86" fmla="*/ 203 w 20000"/>
                    <a:gd name="T87" fmla="*/ 496 h 20000"/>
                    <a:gd name="T88" fmla="*/ 912 w 20000"/>
                    <a:gd name="T89" fmla="*/ 496 h 20000"/>
                    <a:gd name="T90" fmla="*/ 1047 w 20000"/>
                    <a:gd name="T91" fmla="*/ 496 h 20000"/>
                    <a:gd name="T92" fmla="*/ 1959 w 20000"/>
                    <a:gd name="T93" fmla="*/ 0 h 20000"/>
                    <a:gd name="T94" fmla="*/ 2432 w 20000"/>
                    <a:gd name="T95" fmla="*/ 142 h 20000"/>
                    <a:gd name="T96" fmla="*/ 3345 w 20000"/>
                    <a:gd name="T97" fmla="*/ 708 h 20000"/>
                    <a:gd name="T98" fmla="*/ 3682 w 20000"/>
                    <a:gd name="T99" fmla="*/ 708 h 20000"/>
                    <a:gd name="T100" fmla="*/ 9628 w 20000"/>
                    <a:gd name="T101" fmla="*/ 496 h 20000"/>
                    <a:gd name="T102" fmla="*/ 9831 w 20000"/>
                    <a:gd name="T103" fmla="*/ 1062 h 20000"/>
                    <a:gd name="T104" fmla="*/ 10304 w 20000"/>
                    <a:gd name="T105" fmla="*/ 1451 h 20000"/>
                    <a:gd name="T106" fmla="*/ 12432 w 20000"/>
                    <a:gd name="T107" fmla="*/ 1628 h 20000"/>
                    <a:gd name="T108" fmla="*/ 13311 w 20000"/>
                    <a:gd name="T109" fmla="*/ 1628 h 20000"/>
                    <a:gd name="T110" fmla="*/ 13818 w 20000"/>
                    <a:gd name="T111" fmla="*/ 1628 h 20000"/>
                    <a:gd name="T112" fmla="*/ 14358 w 20000"/>
                    <a:gd name="T113" fmla="*/ 1628 h 20000"/>
                    <a:gd name="T114" fmla="*/ 17162 w 20000"/>
                    <a:gd name="T115" fmla="*/ 106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000" h="20000">
                      <a:moveTo>
                        <a:pt x="17162" y="1062"/>
                      </a:moveTo>
                      <a:lnTo>
                        <a:pt x="18378" y="708"/>
                      </a:lnTo>
                      <a:lnTo>
                        <a:pt x="18581" y="708"/>
                      </a:lnTo>
                      <a:lnTo>
                        <a:pt x="19426" y="1062"/>
                      </a:lnTo>
                      <a:lnTo>
                        <a:pt x="19966" y="1451"/>
                      </a:lnTo>
                      <a:lnTo>
                        <a:pt x="19426" y="1451"/>
                      </a:lnTo>
                      <a:lnTo>
                        <a:pt x="18919" y="1628"/>
                      </a:lnTo>
                      <a:lnTo>
                        <a:pt x="18581" y="1628"/>
                      </a:lnTo>
                      <a:lnTo>
                        <a:pt x="17500" y="2372"/>
                      </a:lnTo>
                      <a:lnTo>
                        <a:pt x="16993" y="1628"/>
                      </a:lnTo>
                      <a:lnTo>
                        <a:pt x="15777" y="2018"/>
                      </a:lnTo>
                      <a:lnTo>
                        <a:pt x="13818" y="2372"/>
                      </a:lnTo>
                      <a:lnTo>
                        <a:pt x="13480" y="8212"/>
                      </a:lnTo>
                      <a:lnTo>
                        <a:pt x="12095" y="8212"/>
                      </a:lnTo>
                      <a:lnTo>
                        <a:pt x="11892" y="12991"/>
                      </a:lnTo>
                      <a:lnTo>
                        <a:pt x="11554" y="19221"/>
                      </a:lnTo>
                      <a:lnTo>
                        <a:pt x="11047" y="19221"/>
                      </a:lnTo>
                      <a:lnTo>
                        <a:pt x="10304" y="19752"/>
                      </a:lnTo>
                      <a:lnTo>
                        <a:pt x="10169" y="19965"/>
                      </a:lnTo>
                      <a:lnTo>
                        <a:pt x="9628" y="19752"/>
                      </a:lnTo>
                      <a:lnTo>
                        <a:pt x="8919" y="19752"/>
                      </a:lnTo>
                      <a:lnTo>
                        <a:pt x="8412" y="19752"/>
                      </a:lnTo>
                      <a:lnTo>
                        <a:pt x="7534" y="19398"/>
                      </a:lnTo>
                      <a:lnTo>
                        <a:pt x="7534" y="18478"/>
                      </a:lnTo>
                      <a:lnTo>
                        <a:pt x="7399" y="18478"/>
                      </a:lnTo>
                      <a:lnTo>
                        <a:pt x="6993" y="18478"/>
                      </a:lnTo>
                      <a:lnTo>
                        <a:pt x="6655" y="19221"/>
                      </a:lnTo>
                      <a:lnTo>
                        <a:pt x="6486" y="19398"/>
                      </a:lnTo>
                      <a:lnTo>
                        <a:pt x="5270" y="18301"/>
                      </a:lnTo>
                      <a:lnTo>
                        <a:pt x="4730" y="16850"/>
                      </a:lnTo>
                      <a:lnTo>
                        <a:pt x="4730" y="16106"/>
                      </a:lnTo>
                      <a:lnTo>
                        <a:pt x="4561" y="15540"/>
                      </a:lnTo>
                      <a:lnTo>
                        <a:pt x="4223" y="13522"/>
                      </a:lnTo>
                      <a:lnTo>
                        <a:pt x="3885" y="12637"/>
                      </a:lnTo>
                      <a:lnTo>
                        <a:pt x="3682" y="11150"/>
                      </a:lnTo>
                      <a:lnTo>
                        <a:pt x="3682" y="10053"/>
                      </a:lnTo>
                      <a:lnTo>
                        <a:pt x="3682" y="9168"/>
                      </a:lnTo>
                      <a:lnTo>
                        <a:pt x="2973" y="8212"/>
                      </a:lnTo>
                      <a:lnTo>
                        <a:pt x="1959" y="5487"/>
                      </a:lnTo>
                      <a:lnTo>
                        <a:pt x="912" y="3469"/>
                      </a:lnTo>
                      <a:lnTo>
                        <a:pt x="541" y="2549"/>
                      </a:lnTo>
                      <a:lnTo>
                        <a:pt x="0" y="1451"/>
                      </a:lnTo>
                      <a:lnTo>
                        <a:pt x="0" y="496"/>
                      </a:lnTo>
                      <a:lnTo>
                        <a:pt x="203" y="496"/>
                      </a:lnTo>
                      <a:lnTo>
                        <a:pt x="912" y="496"/>
                      </a:lnTo>
                      <a:lnTo>
                        <a:pt x="1047" y="496"/>
                      </a:lnTo>
                      <a:lnTo>
                        <a:pt x="1959" y="0"/>
                      </a:lnTo>
                      <a:lnTo>
                        <a:pt x="2432" y="142"/>
                      </a:lnTo>
                      <a:lnTo>
                        <a:pt x="3345" y="708"/>
                      </a:lnTo>
                      <a:lnTo>
                        <a:pt x="3682" y="708"/>
                      </a:lnTo>
                      <a:lnTo>
                        <a:pt x="9628" y="496"/>
                      </a:lnTo>
                      <a:lnTo>
                        <a:pt x="9831" y="1062"/>
                      </a:lnTo>
                      <a:lnTo>
                        <a:pt x="10304" y="1451"/>
                      </a:lnTo>
                      <a:lnTo>
                        <a:pt x="12432" y="1628"/>
                      </a:lnTo>
                      <a:lnTo>
                        <a:pt x="13311" y="1628"/>
                      </a:lnTo>
                      <a:lnTo>
                        <a:pt x="13818" y="1628"/>
                      </a:lnTo>
                      <a:lnTo>
                        <a:pt x="14358" y="1628"/>
                      </a:lnTo>
                      <a:lnTo>
                        <a:pt x="17162" y="106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5" name="Freeform 110">
                  <a:extLst>
                    <a:ext uri="{FF2B5EF4-FFF2-40B4-BE49-F238E27FC236}">
                      <a16:creationId xmlns:a16="http://schemas.microsoft.com/office/drawing/2014/main" id="{3A13E226-1EB8-BC0D-E894-E4DE50F2C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4714" y="3465553"/>
                  <a:ext cx="43810" cy="38940"/>
                </a:xfrm>
                <a:custGeom>
                  <a:avLst/>
                  <a:gdLst>
                    <a:gd name="T0" fmla="*/ 8090 w 20000"/>
                    <a:gd name="T1" fmla="*/ 2532 h 20000"/>
                    <a:gd name="T2" fmla="*/ 11461 w 20000"/>
                    <a:gd name="T3" fmla="*/ 2532 h 20000"/>
                    <a:gd name="T4" fmla="*/ 11461 w 20000"/>
                    <a:gd name="T5" fmla="*/ 4051 h 20000"/>
                    <a:gd name="T6" fmla="*/ 17528 w 20000"/>
                    <a:gd name="T7" fmla="*/ 0 h 20000"/>
                    <a:gd name="T8" fmla="*/ 19775 w 20000"/>
                    <a:gd name="T9" fmla="*/ 6582 h 20000"/>
                    <a:gd name="T10" fmla="*/ 19775 w 20000"/>
                    <a:gd name="T11" fmla="*/ 12911 h 20000"/>
                    <a:gd name="T12" fmla="*/ 19775 w 20000"/>
                    <a:gd name="T13" fmla="*/ 15696 h 20000"/>
                    <a:gd name="T14" fmla="*/ 17528 w 20000"/>
                    <a:gd name="T15" fmla="*/ 16962 h 20000"/>
                    <a:gd name="T16" fmla="*/ 15056 w 20000"/>
                    <a:gd name="T17" fmla="*/ 12911 h 20000"/>
                    <a:gd name="T18" fmla="*/ 11461 w 20000"/>
                    <a:gd name="T19" fmla="*/ 15696 h 20000"/>
                    <a:gd name="T20" fmla="*/ 9213 w 20000"/>
                    <a:gd name="T21" fmla="*/ 16962 h 20000"/>
                    <a:gd name="T22" fmla="*/ 5843 w 20000"/>
                    <a:gd name="T23" fmla="*/ 19747 h 20000"/>
                    <a:gd name="T24" fmla="*/ 5843 w 20000"/>
                    <a:gd name="T25" fmla="*/ 15696 h 20000"/>
                    <a:gd name="T26" fmla="*/ 0 w 20000"/>
                    <a:gd name="T27" fmla="*/ 16962 h 20000"/>
                    <a:gd name="T28" fmla="*/ 0 w 20000"/>
                    <a:gd name="T29" fmla="*/ 15696 h 20000"/>
                    <a:gd name="T30" fmla="*/ 2247 w 20000"/>
                    <a:gd name="T31" fmla="*/ 12911 h 20000"/>
                    <a:gd name="T32" fmla="*/ 4719 w 20000"/>
                    <a:gd name="T33" fmla="*/ 6582 h 20000"/>
                    <a:gd name="T34" fmla="*/ 8090 w 20000"/>
                    <a:gd name="T35" fmla="*/ 4051 h 20000"/>
                    <a:gd name="T36" fmla="*/ 8090 w 20000"/>
                    <a:gd name="T37" fmla="*/ 253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000" h="20000">
                      <a:moveTo>
                        <a:pt x="8090" y="2532"/>
                      </a:moveTo>
                      <a:lnTo>
                        <a:pt x="11461" y="2532"/>
                      </a:lnTo>
                      <a:lnTo>
                        <a:pt x="11461" y="4051"/>
                      </a:lnTo>
                      <a:lnTo>
                        <a:pt x="17528" y="0"/>
                      </a:lnTo>
                      <a:lnTo>
                        <a:pt x="19775" y="6582"/>
                      </a:lnTo>
                      <a:lnTo>
                        <a:pt x="19775" y="12911"/>
                      </a:lnTo>
                      <a:lnTo>
                        <a:pt x="19775" y="15696"/>
                      </a:lnTo>
                      <a:lnTo>
                        <a:pt x="17528" y="16962"/>
                      </a:lnTo>
                      <a:lnTo>
                        <a:pt x="15056" y="12911"/>
                      </a:lnTo>
                      <a:lnTo>
                        <a:pt x="11461" y="15696"/>
                      </a:lnTo>
                      <a:lnTo>
                        <a:pt x="9213" y="16962"/>
                      </a:lnTo>
                      <a:lnTo>
                        <a:pt x="5843" y="19747"/>
                      </a:lnTo>
                      <a:lnTo>
                        <a:pt x="5843" y="15696"/>
                      </a:lnTo>
                      <a:lnTo>
                        <a:pt x="0" y="16962"/>
                      </a:lnTo>
                      <a:lnTo>
                        <a:pt x="0" y="15696"/>
                      </a:lnTo>
                      <a:lnTo>
                        <a:pt x="2247" y="12911"/>
                      </a:lnTo>
                      <a:lnTo>
                        <a:pt x="4719" y="6582"/>
                      </a:lnTo>
                      <a:lnTo>
                        <a:pt x="8090" y="4051"/>
                      </a:lnTo>
                      <a:lnTo>
                        <a:pt x="8090" y="253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6" name="Freeform 109">
                  <a:extLst>
                    <a:ext uri="{FF2B5EF4-FFF2-40B4-BE49-F238E27FC236}">
                      <a16:creationId xmlns:a16="http://schemas.microsoft.com/office/drawing/2014/main" id="{E4B25805-8A0F-71F4-E7C4-371905414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0165" y="3622533"/>
                  <a:ext cx="256768" cy="219043"/>
                </a:xfrm>
                <a:custGeom>
                  <a:avLst/>
                  <a:gdLst>
                    <a:gd name="T0" fmla="*/ 15871 w 20000"/>
                    <a:gd name="T1" fmla="*/ 1153 h 20000"/>
                    <a:gd name="T2" fmla="*/ 16818 w 20000"/>
                    <a:gd name="T3" fmla="*/ 1375 h 20000"/>
                    <a:gd name="T4" fmla="*/ 18030 w 20000"/>
                    <a:gd name="T5" fmla="*/ 1818 h 20000"/>
                    <a:gd name="T6" fmla="*/ 18598 w 20000"/>
                    <a:gd name="T7" fmla="*/ 2084 h 20000"/>
                    <a:gd name="T8" fmla="*/ 19583 w 20000"/>
                    <a:gd name="T9" fmla="*/ 3636 h 20000"/>
                    <a:gd name="T10" fmla="*/ 19962 w 20000"/>
                    <a:gd name="T11" fmla="*/ 4789 h 20000"/>
                    <a:gd name="T12" fmla="*/ 19394 w 20000"/>
                    <a:gd name="T13" fmla="*/ 5942 h 20000"/>
                    <a:gd name="T14" fmla="*/ 18977 w 20000"/>
                    <a:gd name="T15" fmla="*/ 7805 h 20000"/>
                    <a:gd name="T16" fmla="*/ 19394 w 20000"/>
                    <a:gd name="T17" fmla="*/ 8692 h 20000"/>
                    <a:gd name="T18" fmla="*/ 18598 w 20000"/>
                    <a:gd name="T19" fmla="*/ 9845 h 20000"/>
                    <a:gd name="T20" fmla="*/ 18598 w 20000"/>
                    <a:gd name="T21" fmla="*/ 11663 h 20000"/>
                    <a:gd name="T22" fmla="*/ 13864 w 20000"/>
                    <a:gd name="T23" fmla="*/ 14412 h 20000"/>
                    <a:gd name="T24" fmla="*/ 13485 w 20000"/>
                    <a:gd name="T25" fmla="*/ 15122 h 20000"/>
                    <a:gd name="T26" fmla="*/ 11364 w 20000"/>
                    <a:gd name="T27" fmla="*/ 15565 h 20000"/>
                    <a:gd name="T28" fmla="*/ 10379 w 20000"/>
                    <a:gd name="T29" fmla="*/ 16940 h 20000"/>
                    <a:gd name="T30" fmla="*/ 8598 w 20000"/>
                    <a:gd name="T31" fmla="*/ 19468 h 20000"/>
                    <a:gd name="T32" fmla="*/ 7652 w 20000"/>
                    <a:gd name="T33" fmla="*/ 19468 h 20000"/>
                    <a:gd name="T34" fmla="*/ 5265 w 20000"/>
                    <a:gd name="T35" fmla="*/ 19246 h 20000"/>
                    <a:gd name="T36" fmla="*/ 3712 w 20000"/>
                    <a:gd name="T37" fmla="*/ 18315 h 20000"/>
                    <a:gd name="T38" fmla="*/ 2159 w 20000"/>
                    <a:gd name="T39" fmla="*/ 18758 h 20000"/>
                    <a:gd name="T40" fmla="*/ 0 w 20000"/>
                    <a:gd name="T41" fmla="*/ 15787 h 20000"/>
                    <a:gd name="T42" fmla="*/ 3485 w 20000"/>
                    <a:gd name="T43" fmla="*/ 9623 h 20000"/>
                    <a:gd name="T44" fmla="*/ 3485 w 20000"/>
                    <a:gd name="T45" fmla="*/ 8692 h 20000"/>
                    <a:gd name="T46" fmla="*/ 3485 w 20000"/>
                    <a:gd name="T47" fmla="*/ 5055 h 20000"/>
                    <a:gd name="T48" fmla="*/ 4470 w 20000"/>
                    <a:gd name="T49" fmla="*/ 6608 h 20000"/>
                    <a:gd name="T50" fmla="*/ 6061 w 20000"/>
                    <a:gd name="T51" fmla="*/ 6608 h 20000"/>
                    <a:gd name="T52" fmla="*/ 7803 w 20000"/>
                    <a:gd name="T53" fmla="*/ 7317 h 20000"/>
                    <a:gd name="T54" fmla="*/ 8598 w 20000"/>
                    <a:gd name="T55" fmla="*/ 6608 h 20000"/>
                    <a:gd name="T56" fmla="*/ 9773 w 20000"/>
                    <a:gd name="T57" fmla="*/ 7982 h 20000"/>
                    <a:gd name="T58" fmla="*/ 11742 w 20000"/>
                    <a:gd name="T59" fmla="*/ 9623 h 20000"/>
                    <a:gd name="T60" fmla="*/ 12917 w 20000"/>
                    <a:gd name="T61" fmla="*/ 9845 h 20000"/>
                    <a:gd name="T62" fmla="*/ 13295 w 20000"/>
                    <a:gd name="T63" fmla="*/ 7982 h 20000"/>
                    <a:gd name="T64" fmla="*/ 12727 w 20000"/>
                    <a:gd name="T65" fmla="*/ 8514 h 20000"/>
                    <a:gd name="T66" fmla="*/ 11136 w 20000"/>
                    <a:gd name="T67" fmla="*/ 7317 h 20000"/>
                    <a:gd name="T68" fmla="*/ 11136 w 20000"/>
                    <a:gd name="T69" fmla="*/ 5942 h 20000"/>
                    <a:gd name="T70" fmla="*/ 11364 w 20000"/>
                    <a:gd name="T71" fmla="*/ 4346 h 20000"/>
                    <a:gd name="T72" fmla="*/ 11136 w 20000"/>
                    <a:gd name="T73" fmla="*/ 2528 h 20000"/>
                    <a:gd name="T74" fmla="*/ 11932 w 20000"/>
                    <a:gd name="T75" fmla="*/ 710 h 20000"/>
                    <a:gd name="T76" fmla="*/ 15265 w 20000"/>
                    <a:gd name="T77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000" h="20000">
                      <a:moveTo>
                        <a:pt x="15265" y="0"/>
                      </a:moveTo>
                      <a:lnTo>
                        <a:pt x="15871" y="1153"/>
                      </a:lnTo>
                      <a:lnTo>
                        <a:pt x="16439" y="1153"/>
                      </a:lnTo>
                      <a:lnTo>
                        <a:pt x="16818" y="1375"/>
                      </a:lnTo>
                      <a:lnTo>
                        <a:pt x="17424" y="1818"/>
                      </a:lnTo>
                      <a:lnTo>
                        <a:pt x="18030" y="1818"/>
                      </a:lnTo>
                      <a:lnTo>
                        <a:pt x="18409" y="2084"/>
                      </a:lnTo>
                      <a:lnTo>
                        <a:pt x="18598" y="2084"/>
                      </a:lnTo>
                      <a:lnTo>
                        <a:pt x="18977" y="2971"/>
                      </a:lnTo>
                      <a:lnTo>
                        <a:pt x="19583" y="3636"/>
                      </a:lnTo>
                      <a:lnTo>
                        <a:pt x="19962" y="4346"/>
                      </a:lnTo>
                      <a:lnTo>
                        <a:pt x="19962" y="4789"/>
                      </a:lnTo>
                      <a:lnTo>
                        <a:pt x="19394" y="5055"/>
                      </a:lnTo>
                      <a:lnTo>
                        <a:pt x="19394" y="5942"/>
                      </a:lnTo>
                      <a:lnTo>
                        <a:pt x="19394" y="7317"/>
                      </a:lnTo>
                      <a:lnTo>
                        <a:pt x="18977" y="7805"/>
                      </a:lnTo>
                      <a:lnTo>
                        <a:pt x="19583" y="8514"/>
                      </a:lnTo>
                      <a:lnTo>
                        <a:pt x="19394" y="8692"/>
                      </a:lnTo>
                      <a:lnTo>
                        <a:pt x="18598" y="8692"/>
                      </a:lnTo>
                      <a:lnTo>
                        <a:pt x="18598" y="9845"/>
                      </a:lnTo>
                      <a:lnTo>
                        <a:pt x="18409" y="10776"/>
                      </a:lnTo>
                      <a:lnTo>
                        <a:pt x="18598" y="11663"/>
                      </a:lnTo>
                      <a:lnTo>
                        <a:pt x="13485" y="13525"/>
                      </a:lnTo>
                      <a:lnTo>
                        <a:pt x="13864" y="14412"/>
                      </a:lnTo>
                      <a:lnTo>
                        <a:pt x="13864" y="15122"/>
                      </a:lnTo>
                      <a:lnTo>
                        <a:pt x="13485" y="15122"/>
                      </a:lnTo>
                      <a:lnTo>
                        <a:pt x="12727" y="15122"/>
                      </a:lnTo>
                      <a:lnTo>
                        <a:pt x="11364" y="15565"/>
                      </a:lnTo>
                      <a:lnTo>
                        <a:pt x="11364" y="16497"/>
                      </a:lnTo>
                      <a:lnTo>
                        <a:pt x="10379" y="16940"/>
                      </a:lnTo>
                      <a:lnTo>
                        <a:pt x="9394" y="17650"/>
                      </a:lnTo>
                      <a:lnTo>
                        <a:pt x="8598" y="19468"/>
                      </a:lnTo>
                      <a:lnTo>
                        <a:pt x="7803" y="19956"/>
                      </a:lnTo>
                      <a:lnTo>
                        <a:pt x="7652" y="19468"/>
                      </a:lnTo>
                      <a:lnTo>
                        <a:pt x="6061" y="19468"/>
                      </a:lnTo>
                      <a:lnTo>
                        <a:pt x="5265" y="19246"/>
                      </a:lnTo>
                      <a:lnTo>
                        <a:pt x="4697" y="18758"/>
                      </a:lnTo>
                      <a:lnTo>
                        <a:pt x="3712" y="18315"/>
                      </a:lnTo>
                      <a:lnTo>
                        <a:pt x="3485" y="18315"/>
                      </a:lnTo>
                      <a:lnTo>
                        <a:pt x="2159" y="18758"/>
                      </a:lnTo>
                      <a:lnTo>
                        <a:pt x="1553" y="17428"/>
                      </a:lnTo>
                      <a:lnTo>
                        <a:pt x="0" y="15787"/>
                      </a:lnTo>
                      <a:lnTo>
                        <a:pt x="379" y="9623"/>
                      </a:lnTo>
                      <a:lnTo>
                        <a:pt x="3485" y="9623"/>
                      </a:lnTo>
                      <a:lnTo>
                        <a:pt x="3485" y="9135"/>
                      </a:lnTo>
                      <a:lnTo>
                        <a:pt x="3485" y="8692"/>
                      </a:lnTo>
                      <a:lnTo>
                        <a:pt x="3485" y="7317"/>
                      </a:lnTo>
                      <a:lnTo>
                        <a:pt x="3485" y="5055"/>
                      </a:lnTo>
                      <a:lnTo>
                        <a:pt x="4091" y="5499"/>
                      </a:lnTo>
                      <a:lnTo>
                        <a:pt x="4470" y="6608"/>
                      </a:lnTo>
                      <a:lnTo>
                        <a:pt x="5644" y="5499"/>
                      </a:lnTo>
                      <a:lnTo>
                        <a:pt x="6061" y="6608"/>
                      </a:lnTo>
                      <a:lnTo>
                        <a:pt x="7197" y="7317"/>
                      </a:lnTo>
                      <a:lnTo>
                        <a:pt x="7803" y="7317"/>
                      </a:lnTo>
                      <a:lnTo>
                        <a:pt x="8598" y="7317"/>
                      </a:lnTo>
                      <a:lnTo>
                        <a:pt x="8598" y="6608"/>
                      </a:lnTo>
                      <a:lnTo>
                        <a:pt x="8826" y="6608"/>
                      </a:lnTo>
                      <a:lnTo>
                        <a:pt x="9773" y="7982"/>
                      </a:lnTo>
                      <a:lnTo>
                        <a:pt x="10758" y="7982"/>
                      </a:lnTo>
                      <a:lnTo>
                        <a:pt x="11742" y="9623"/>
                      </a:lnTo>
                      <a:lnTo>
                        <a:pt x="11932" y="10333"/>
                      </a:lnTo>
                      <a:lnTo>
                        <a:pt x="12917" y="9845"/>
                      </a:lnTo>
                      <a:lnTo>
                        <a:pt x="12917" y="10333"/>
                      </a:lnTo>
                      <a:lnTo>
                        <a:pt x="13295" y="7982"/>
                      </a:lnTo>
                      <a:lnTo>
                        <a:pt x="12727" y="7982"/>
                      </a:lnTo>
                      <a:lnTo>
                        <a:pt x="12727" y="8514"/>
                      </a:lnTo>
                      <a:lnTo>
                        <a:pt x="11932" y="7982"/>
                      </a:lnTo>
                      <a:lnTo>
                        <a:pt x="11136" y="7317"/>
                      </a:lnTo>
                      <a:lnTo>
                        <a:pt x="10758" y="6874"/>
                      </a:lnTo>
                      <a:lnTo>
                        <a:pt x="11136" y="5942"/>
                      </a:lnTo>
                      <a:lnTo>
                        <a:pt x="11136" y="5055"/>
                      </a:lnTo>
                      <a:lnTo>
                        <a:pt x="11364" y="4346"/>
                      </a:lnTo>
                      <a:lnTo>
                        <a:pt x="11364" y="2971"/>
                      </a:lnTo>
                      <a:lnTo>
                        <a:pt x="11136" y="2528"/>
                      </a:lnTo>
                      <a:lnTo>
                        <a:pt x="11742" y="1818"/>
                      </a:lnTo>
                      <a:lnTo>
                        <a:pt x="11932" y="710"/>
                      </a:lnTo>
                      <a:lnTo>
                        <a:pt x="11932" y="177"/>
                      </a:lnTo>
                      <a:lnTo>
                        <a:pt x="1526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7" name="Freeform 106">
                  <a:extLst>
                    <a:ext uri="{FF2B5EF4-FFF2-40B4-BE49-F238E27FC236}">
                      <a16:creationId xmlns:a16="http://schemas.microsoft.com/office/drawing/2014/main" id="{AB81E5F6-F2E3-6073-C45B-871535BFF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8313" y="3788032"/>
                  <a:ext cx="169151" cy="152112"/>
                </a:xfrm>
                <a:custGeom>
                  <a:avLst/>
                  <a:gdLst>
                    <a:gd name="T0" fmla="*/ 0 w 20000"/>
                    <a:gd name="T1" fmla="*/ 6026 h 20000"/>
                    <a:gd name="T2" fmla="*/ 1207 w 20000"/>
                    <a:gd name="T3" fmla="*/ 6282 h 20000"/>
                    <a:gd name="T4" fmla="*/ 3563 w 20000"/>
                    <a:gd name="T5" fmla="*/ 6282 h 20000"/>
                    <a:gd name="T6" fmla="*/ 3851 w 20000"/>
                    <a:gd name="T7" fmla="*/ 6987 h 20000"/>
                    <a:gd name="T8" fmla="*/ 5057 w 20000"/>
                    <a:gd name="T9" fmla="*/ 6282 h 20000"/>
                    <a:gd name="T10" fmla="*/ 6264 w 20000"/>
                    <a:gd name="T11" fmla="*/ 3654 h 20000"/>
                    <a:gd name="T12" fmla="*/ 7759 w 20000"/>
                    <a:gd name="T13" fmla="*/ 2628 h 20000"/>
                    <a:gd name="T14" fmla="*/ 9253 w 20000"/>
                    <a:gd name="T15" fmla="*/ 1987 h 20000"/>
                    <a:gd name="T16" fmla="*/ 9253 w 20000"/>
                    <a:gd name="T17" fmla="*/ 641 h 20000"/>
                    <a:gd name="T18" fmla="*/ 11322 w 20000"/>
                    <a:gd name="T19" fmla="*/ 0 h 20000"/>
                    <a:gd name="T20" fmla="*/ 12529 w 20000"/>
                    <a:gd name="T21" fmla="*/ 0 h 20000"/>
                    <a:gd name="T22" fmla="*/ 13103 w 20000"/>
                    <a:gd name="T23" fmla="*/ 0 h 20000"/>
                    <a:gd name="T24" fmla="*/ 13736 w 20000"/>
                    <a:gd name="T25" fmla="*/ 1026 h 20000"/>
                    <a:gd name="T26" fmla="*/ 15517 w 20000"/>
                    <a:gd name="T27" fmla="*/ 641 h 20000"/>
                    <a:gd name="T28" fmla="*/ 16092 w 20000"/>
                    <a:gd name="T29" fmla="*/ 1026 h 20000"/>
                    <a:gd name="T30" fmla="*/ 17011 w 20000"/>
                    <a:gd name="T31" fmla="*/ 1667 h 20000"/>
                    <a:gd name="T32" fmla="*/ 17586 w 20000"/>
                    <a:gd name="T33" fmla="*/ 1987 h 20000"/>
                    <a:gd name="T34" fmla="*/ 19368 w 20000"/>
                    <a:gd name="T35" fmla="*/ 1987 h 20000"/>
                    <a:gd name="T36" fmla="*/ 19368 w 20000"/>
                    <a:gd name="T37" fmla="*/ 2628 h 20000"/>
                    <a:gd name="T38" fmla="*/ 19943 w 20000"/>
                    <a:gd name="T39" fmla="*/ 4295 h 20000"/>
                    <a:gd name="T40" fmla="*/ 19943 w 20000"/>
                    <a:gd name="T41" fmla="*/ 6026 h 20000"/>
                    <a:gd name="T42" fmla="*/ 19943 w 20000"/>
                    <a:gd name="T43" fmla="*/ 7628 h 20000"/>
                    <a:gd name="T44" fmla="*/ 19943 w 20000"/>
                    <a:gd name="T45" fmla="*/ 8013 h 20000"/>
                    <a:gd name="T46" fmla="*/ 19368 w 20000"/>
                    <a:gd name="T47" fmla="*/ 8654 h 20000"/>
                    <a:gd name="T48" fmla="*/ 19943 w 20000"/>
                    <a:gd name="T49" fmla="*/ 8910 h 20000"/>
                    <a:gd name="T50" fmla="*/ 19368 w 20000"/>
                    <a:gd name="T51" fmla="*/ 8910 h 20000"/>
                    <a:gd name="T52" fmla="*/ 19368 w 20000"/>
                    <a:gd name="T53" fmla="*/ 10256 h 20000"/>
                    <a:gd name="T54" fmla="*/ 19368 w 20000"/>
                    <a:gd name="T55" fmla="*/ 11282 h 20000"/>
                    <a:gd name="T56" fmla="*/ 19943 w 20000"/>
                    <a:gd name="T57" fmla="*/ 12308 h 20000"/>
                    <a:gd name="T58" fmla="*/ 18793 w 20000"/>
                    <a:gd name="T59" fmla="*/ 13910 h 20000"/>
                    <a:gd name="T60" fmla="*/ 18448 w 20000"/>
                    <a:gd name="T61" fmla="*/ 14936 h 20000"/>
                    <a:gd name="T62" fmla="*/ 18448 w 20000"/>
                    <a:gd name="T63" fmla="*/ 15897 h 20000"/>
                    <a:gd name="T64" fmla="*/ 17874 w 20000"/>
                    <a:gd name="T65" fmla="*/ 17308 h 20000"/>
                    <a:gd name="T66" fmla="*/ 15172 w 20000"/>
                    <a:gd name="T67" fmla="*/ 19936 h 20000"/>
                    <a:gd name="T68" fmla="*/ 14598 w 20000"/>
                    <a:gd name="T69" fmla="*/ 19231 h 20000"/>
                    <a:gd name="T70" fmla="*/ 13103 w 20000"/>
                    <a:gd name="T71" fmla="*/ 19936 h 20000"/>
                    <a:gd name="T72" fmla="*/ 11609 w 20000"/>
                    <a:gd name="T73" fmla="*/ 19231 h 20000"/>
                    <a:gd name="T74" fmla="*/ 10115 w 20000"/>
                    <a:gd name="T75" fmla="*/ 19231 h 20000"/>
                    <a:gd name="T76" fmla="*/ 9253 w 20000"/>
                    <a:gd name="T77" fmla="*/ 19231 h 20000"/>
                    <a:gd name="T78" fmla="*/ 9253 w 20000"/>
                    <a:gd name="T79" fmla="*/ 17564 h 20000"/>
                    <a:gd name="T80" fmla="*/ 7759 w 20000"/>
                    <a:gd name="T81" fmla="*/ 17308 h 20000"/>
                    <a:gd name="T82" fmla="*/ 6839 w 20000"/>
                    <a:gd name="T83" fmla="*/ 17308 h 20000"/>
                    <a:gd name="T84" fmla="*/ 6264 w 20000"/>
                    <a:gd name="T85" fmla="*/ 15897 h 20000"/>
                    <a:gd name="T86" fmla="*/ 5977 w 20000"/>
                    <a:gd name="T87" fmla="*/ 13910 h 20000"/>
                    <a:gd name="T88" fmla="*/ 5402 w 20000"/>
                    <a:gd name="T89" fmla="*/ 13910 h 20000"/>
                    <a:gd name="T90" fmla="*/ 5057 w 20000"/>
                    <a:gd name="T91" fmla="*/ 12308 h 20000"/>
                    <a:gd name="T92" fmla="*/ 3563 w 20000"/>
                    <a:gd name="T93" fmla="*/ 11667 h 20000"/>
                    <a:gd name="T94" fmla="*/ 2126 w 20000"/>
                    <a:gd name="T95" fmla="*/ 10641 h 20000"/>
                    <a:gd name="T96" fmla="*/ 2126 w 20000"/>
                    <a:gd name="T97" fmla="*/ 9615 h 20000"/>
                    <a:gd name="T98" fmla="*/ 575 w 20000"/>
                    <a:gd name="T99" fmla="*/ 7628 h 20000"/>
                    <a:gd name="T100" fmla="*/ 0 w 20000"/>
                    <a:gd name="T101" fmla="*/ 602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000" h="20000">
                      <a:moveTo>
                        <a:pt x="0" y="6026"/>
                      </a:moveTo>
                      <a:lnTo>
                        <a:pt x="1207" y="6282"/>
                      </a:lnTo>
                      <a:lnTo>
                        <a:pt x="3563" y="6282"/>
                      </a:lnTo>
                      <a:lnTo>
                        <a:pt x="3851" y="6987"/>
                      </a:lnTo>
                      <a:lnTo>
                        <a:pt x="5057" y="6282"/>
                      </a:lnTo>
                      <a:lnTo>
                        <a:pt x="6264" y="3654"/>
                      </a:lnTo>
                      <a:lnTo>
                        <a:pt x="7759" y="2628"/>
                      </a:lnTo>
                      <a:lnTo>
                        <a:pt x="9253" y="1987"/>
                      </a:lnTo>
                      <a:lnTo>
                        <a:pt x="9253" y="641"/>
                      </a:lnTo>
                      <a:lnTo>
                        <a:pt x="11322" y="0"/>
                      </a:lnTo>
                      <a:lnTo>
                        <a:pt x="12529" y="0"/>
                      </a:lnTo>
                      <a:lnTo>
                        <a:pt x="13103" y="0"/>
                      </a:lnTo>
                      <a:lnTo>
                        <a:pt x="13736" y="1026"/>
                      </a:lnTo>
                      <a:lnTo>
                        <a:pt x="15517" y="641"/>
                      </a:lnTo>
                      <a:lnTo>
                        <a:pt x="16092" y="1026"/>
                      </a:lnTo>
                      <a:lnTo>
                        <a:pt x="17011" y="1667"/>
                      </a:lnTo>
                      <a:lnTo>
                        <a:pt x="17586" y="1987"/>
                      </a:lnTo>
                      <a:lnTo>
                        <a:pt x="19368" y="1987"/>
                      </a:lnTo>
                      <a:lnTo>
                        <a:pt x="19368" y="2628"/>
                      </a:lnTo>
                      <a:lnTo>
                        <a:pt x="19943" y="4295"/>
                      </a:lnTo>
                      <a:lnTo>
                        <a:pt x="19943" y="6026"/>
                      </a:lnTo>
                      <a:lnTo>
                        <a:pt x="19943" y="7628"/>
                      </a:lnTo>
                      <a:lnTo>
                        <a:pt x="19943" y="8013"/>
                      </a:lnTo>
                      <a:lnTo>
                        <a:pt x="19368" y="8654"/>
                      </a:lnTo>
                      <a:lnTo>
                        <a:pt x="19943" y="8910"/>
                      </a:lnTo>
                      <a:lnTo>
                        <a:pt x="19368" y="8910"/>
                      </a:lnTo>
                      <a:lnTo>
                        <a:pt x="19368" y="10256"/>
                      </a:lnTo>
                      <a:lnTo>
                        <a:pt x="19368" y="11282"/>
                      </a:lnTo>
                      <a:lnTo>
                        <a:pt x="19943" y="12308"/>
                      </a:lnTo>
                      <a:lnTo>
                        <a:pt x="18793" y="13910"/>
                      </a:lnTo>
                      <a:lnTo>
                        <a:pt x="18448" y="14936"/>
                      </a:lnTo>
                      <a:lnTo>
                        <a:pt x="18448" y="15897"/>
                      </a:lnTo>
                      <a:lnTo>
                        <a:pt x="17874" y="17308"/>
                      </a:lnTo>
                      <a:lnTo>
                        <a:pt x="15172" y="19936"/>
                      </a:lnTo>
                      <a:lnTo>
                        <a:pt x="14598" y="19231"/>
                      </a:lnTo>
                      <a:lnTo>
                        <a:pt x="13103" y="19936"/>
                      </a:lnTo>
                      <a:lnTo>
                        <a:pt x="11609" y="19231"/>
                      </a:lnTo>
                      <a:lnTo>
                        <a:pt x="10115" y="19231"/>
                      </a:lnTo>
                      <a:lnTo>
                        <a:pt x="9253" y="19231"/>
                      </a:lnTo>
                      <a:lnTo>
                        <a:pt x="9253" y="17564"/>
                      </a:lnTo>
                      <a:lnTo>
                        <a:pt x="7759" y="17308"/>
                      </a:lnTo>
                      <a:lnTo>
                        <a:pt x="6839" y="17308"/>
                      </a:lnTo>
                      <a:lnTo>
                        <a:pt x="6264" y="15897"/>
                      </a:lnTo>
                      <a:lnTo>
                        <a:pt x="5977" y="13910"/>
                      </a:lnTo>
                      <a:lnTo>
                        <a:pt x="5402" y="13910"/>
                      </a:lnTo>
                      <a:lnTo>
                        <a:pt x="5057" y="12308"/>
                      </a:lnTo>
                      <a:lnTo>
                        <a:pt x="3563" y="11667"/>
                      </a:lnTo>
                      <a:lnTo>
                        <a:pt x="2126" y="10641"/>
                      </a:lnTo>
                      <a:lnTo>
                        <a:pt x="2126" y="9615"/>
                      </a:lnTo>
                      <a:lnTo>
                        <a:pt x="575" y="7628"/>
                      </a:lnTo>
                      <a:lnTo>
                        <a:pt x="0" y="602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8" name="Freeform 105">
                  <a:extLst>
                    <a:ext uri="{FF2B5EF4-FFF2-40B4-BE49-F238E27FC236}">
                      <a16:creationId xmlns:a16="http://schemas.microsoft.com/office/drawing/2014/main" id="{2FFD1AC4-E90B-D857-28F4-31893D96C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781" y="3180798"/>
                  <a:ext cx="216610" cy="293272"/>
                </a:xfrm>
                <a:custGeom>
                  <a:avLst/>
                  <a:gdLst>
                    <a:gd name="T0" fmla="*/ 3453 w 20000"/>
                    <a:gd name="T1" fmla="*/ 1728 h 20000"/>
                    <a:gd name="T2" fmla="*/ 3946 w 20000"/>
                    <a:gd name="T3" fmla="*/ 1229 h 20000"/>
                    <a:gd name="T4" fmla="*/ 4170 w 20000"/>
                    <a:gd name="T5" fmla="*/ 897 h 20000"/>
                    <a:gd name="T6" fmla="*/ 5785 w 20000"/>
                    <a:gd name="T7" fmla="*/ 2259 h 20000"/>
                    <a:gd name="T8" fmla="*/ 6951 w 20000"/>
                    <a:gd name="T9" fmla="*/ 2591 h 20000"/>
                    <a:gd name="T10" fmla="*/ 9058 w 20000"/>
                    <a:gd name="T11" fmla="*/ 1728 h 20000"/>
                    <a:gd name="T12" fmla="*/ 10628 w 20000"/>
                    <a:gd name="T13" fmla="*/ 1894 h 20000"/>
                    <a:gd name="T14" fmla="*/ 12556 w 20000"/>
                    <a:gd name="T15" fmla="*/ 1395 h 20000"/>
                    <a:gd name="T16" fmla="*/ 13229 w 20000"/>
                    <a:gd name="T17" fmla="*/ 1395 h 20000"/>
                    <a:gd name="T18" fmla="*/ 15112 w 20000"/>
                    <a:gd name="T19" fmla="*/ 1229 h 20000"/>
                    <a:gd name="T20" fmla="*/ 16233 w 20000"/>
                    <a:gd name="T21" fmla="*/ 1229 h 20000"/>
                    <a:gd name="T22" fmla="*/ 17668 w 20000"/>
                    <a:gd name="T23" fmla="*/ 897 h 20000"/>
                    <a:gd name="T24" fmla="*/ 18565 w 20000"/>
                    <a:gd name="T25" fmla="*/ 532 h 20000"/>
                    <a:gd name="T26" fmla="*/ 18789 w 20000"/>
                    <a:gd name="T27" fmla="*/ 0 h 20000"/>
                    <a:gd name="T28" fmla="*/ 19955 w 20000"/>
                    <a:gd name="T29" fmla="*/ 365 h 20000"/>
                    <a:gd name="T30" fmla="*/ 19507 w 20000"/>
                    <a:gd name="T31" fmla="*/ 1229 h 20000"/>
                    <a:gd name="T32" fmla="*/ 19507 w 20000"/>
                    <a:gd name="T33" fmla="*/ 1395 h 20000"/>
                    <a:gd name="T34" fmla="*/ 19507 w 20000"/>
                    <a:gd name="T35" fmla="*/ 2591 h 20000"/>
                    <a:gd name="T36" fmla="*/ 19238 w 20000"/>
                    <a:gd name="T37" fmla="*/ 3953 h 20000"/>
                    <a:gd name="T38" fmla="*/ 17668 w 20000"/>
                    <a:gd name="T39" fmla="*/ 5515 h 20000"/>
                    <a:gd name="T40" fmla="*/ 17399 w 20000"/>
                    <a:gd name="T41" fmla="*/ 6179 h 20000"/>
                    <a:gd name="T42" fmla="*/ 17399 w 20000"/>
                    <a:gd name="T43" fmla="*/ 6711 h 20000"/>
                    <a:gd name="T44" fmla="*/ 15785 w 20000"/>
                    <a:gd name="T45" fmla="*/ 8439 h 20000"/>
                    <a:gd name="T46" fmla="*/ 15785 w 20000"/>
                    <a:gd name="T47" fmla="*/ 8970 h 20000"/>
                    <a:gd name="T48" fmla="*/ 13722 w 20000"/>
                    <a:gd name="T49" fmla="*/ 11362 h 20000"/>
                    <a:gd name="T50" fmla="*/ 10179 w 20000"/>
                    <a:gd name="T51" fmla="*/ 13920 h 20000"/>
                    <a:gd name="T52" fmla="*/ 7892 w 20000"/>
                    <a:gd name="T53" fmla="*/ 15349 h 20000"/>
                    <a:gd name="T54" fmla="*/ 4170 w 20000"/>
                    <a:gd name="T55" fmla="*/ 17542 h 20000"/>
                    <a:gd name="T56" fmla="*/ 1166 w 20000"/>
                    <a:gd name="T57" fmla="*/ 19967 h 20000"/>
                    <a:gd name="T58" fmla="*/ 0 w 20000"/>
                    <a:gd name="T59" fmla="*/ 18937 h 20000"/>
                    <a:gd name="T60" fmla="*/ 0 w 20000"/>
                    <a:gd name="T61" fmla="*/ 13588 h 20000"/>
                    <a:gd name="T62" fmla="*/ 1839 w 20000"/>
                    <a:gd name="T63" fmla="*/ 12027 h 20000"/>
                    <a:gd name="T64" fmla="*/ 2780 w 20000"/>
                    <a:gd name="T65" fmla="*/ 11694 h 20000"/>
                    <a:gd name="T66" fmla="*/ 3946 w 20000"/>
                    <a:gd name="T67" fmla="*/ 11694 h 20000"/>
                    <a:gd name="T68" fmla="*/ 4664 w 20000"/>
                    <a:gd name="T69" fmla="*/ 10864 h 20000"/>
                    <a:gd name="T70" fmla="*/ 7220 w 20000"/>
                    <a:gd name="T71" fmla="*/ 10332 h 20000"/>
                    <a:gd name="T72" fmla="*/ 7892 w 20000"/>
                    <a:gd name="T73" fmla="*/ 10332 h 20000"/>
                    <a:gd name="T74" fmla="*/ 13722 w 20000"/>
                    <a:gd name="T75" fmla="*/ 5847 h 20000"/>
                    <a:gd name="T76" fmla="*/ 11839 w 20000"/>
                    <a:gd name="T77" fmla="*/ 5847 h 20000"/>
                    <a:gd name="T78" fmla="*/ 5785 w 20000"/>
                    <a:gd name="T79" fmla="*/ 4153 h 20000"/>
                    <a:gd name="T80" fmla="*/ 4664 w 20000"/>
                    <a:gd name="T81" fmla="*/ 3621 h 20000"/>
                    <a:gd name="T82" fmla="*/ 3004 w 20000"/>
                    <a:gd name="T83" fmla="*/ 2259 h 20000"/>
                    <a:gd name="T84" fmla="*/ 3453 w 20000"/>
                    <a:gd name="T85" fmla="*/ 172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000" h="20000">
                      <a:moveTo>
                        <a:pt x="3453" y="1728"/>
                      </a:moveTo>
                      <a:lnTo>
                        <a:pt x="3946" y="1229"/>
                      </a:lnTo>
                      <a:lnTo>
                        <a:pt x="4170" y="897"/>
                      </a:lnTo>
                      <a:lnTo>
                        <a:pt x="5785" y="2259"/>
                      </a:lnTo>
                      <a:lnTo>
                        <a:pt x="6951" y="2591"/>
                      </a:lnTo>
                      <a:lnTo>
                        <a:pt x="9058" y="1728"/>
                      </a:lnTo>
                      <a:lnTo>
                        <a:pt x="10628" y="1894"/>
                      </a:lnTo>
                      <a:lnTo>
                        <a:pt x="12556" y="1395"/>
                      </a:lnTo>
                      <a:lnTo>
                        <a:pt x="13229" y="1395"/>
                      </a:lnTo>
                      <a:lnTo>
                        <a:pt x="15112" y="1229"/>
                      </a:lnTo>
                      <a:lnTo>
                        <a:pt x="16233" y="1229"/>
                      </a:lnTo>
                      <a:lnTo>
                        <a:pt x="17668" y="897"/>
                      </a:lnTo>
                      <a:lnTo>
                        <a:pt x="18565" y="532"/>
                      </a:lnTo>
                      <a:lnTo>
                        <a:pt x="18789" y="0"/>
                      </a:lnTo>
                      <a:lnTo>
                        <a:pt x="19955" y="365"/>
                      </a:lnTo>
                      <a:lnTo>
                        <a:pt x="19507" y="1229"/>
                      </a:lnTo>
                      <a:lnTo>
                        <a:pt x="19507" y="1395"/>
                      </a:lnTo>
                      <a:lnTo>
                        <a:pt x="19507" y="2591"/>
                      </a:lnTo>
                      <a:lnTo>
                        <a:pt x="19238" y="3953"/>
                      </a:lnTo>
                      <a:lnTo>
                        <a:pt x="17668" y="5515"/>
                      </a:lnTo>
                      <a:lnTo>
                        <a:pt x="17399" y="6179"/>
                      </a:lnTo>
                      <a:lnTo>
                        <a:pt x="17399" y="6711"/>
                      </a:lnTo>
                      <a:lnTo>
                        <a:pt x="15785" y="8439"/>
                      </a:lnTo>
                      <a:lnTo>
                        <a:pt x="15785" y="8970"/>
                      </a:lnTo>
                      <a:lnTo>
                        <a:pt x="13722" y="11362"/>
                      </a:lnTo>
                      <a:lnTo>
                        <a:pt x="10179" y="13920"/>
                      </a:lnTo>
                      <a:lnTo>
                        <a:pt x="7892" y="15349"/>
                      </a:lnTo>
                      <a:lnTo>
                        <a:pt x="4170" y="17542"/>
                      </a:lnTo>
                      <a:lnTo>
                        <a:pt x="1166" y="19967"/>
                      </a:lnTo>
                      <a:lnTo>
                        <a:pt x="0" y="18937"/>
                      </a:lnTo>
                      <a:lnTo>
                        <a:pt x="0" y="13588"/>
                      </a:lnTo>
                      <a:lnTo>
                        <a:pt x="1839" y="12027"/>
                      </a:lnTo>
                      <a:lnTo>
                        <a:pt x="2780" y="11694"/>
                      </a:lnTo>
                      <a:lnTo>
                        <a:pt x="3946" y="11694"/>
                      </a:lnTo>
                      <a:lnTo>
                        <a:pt x="4664" y="10864"/>
                      </a:lnTo>
                      <a:lnTo>
                        <a:pt x="7220" y="10332"/>
                      </a:lnTo>
                      <a:lnTo>
                        <a:pt x="7892" y="10332"/>
                      </a:lnTo>
                      <a:lnTo>
                        <a:pt x="13722" y="5847"/>
                      </a:lnTo>
                      <a:lnTo>
                        <a:pt x="11839" y="5847"/>
                      </a:lnTo>
                      <a:lnTo>
                        <a:pt x="5785" y="4153"/>
                      </a:lnTo>
                      <a:lnTo>
                        <a:pt x="4664" y="3621"/>
                      </a:lnTo>
                      <a:lnTo>
                        <a:pt x="3004" y="2259"/>
                      </a:lnTo>
                      <a:lnTo>
                        <a:pt x="3453" y="172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9" name="Freeform 104">
                  <a:extLst>
                    <a:ext uri="{FF2B5EF4-FFF2-40B4-BE49-F238E27FC236}">
                      <a16:creationId xmlns:a16="http://schemas.microsoft.com/office/drawing/2014/main" id="{105FB1AD-7817-B54B-CC39-F48F92B63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823" y="3934061"/>
                  <a:ext cx="350470" cy="298139"/>
                </a:xfrm>
                <a:custGeom>
                  <a:avLst/>
                  <a:gdLst>
                    <a:gd name="T0" fmla="*/ 15090 w 20000"/>
                    <a:gd name="T1" fmla="*/ 523 h 20000"/>
                    <a:gd name="T2" fmla="*/ 13953 w 20000"/>
                    <a:gd name="T3" fmla="*/ 1373 h 20000"/>
                    <a:gd name="T4" fmla="*/ 13509 w 20000"/>
                    <a:gd name="T5" fmla="*/ 1699 h 20000"/>
                    <a:gd name="T6" fmla="*/ 12788 w 20000"/>
                    <a:gd name="T7" fmla="*/ 2549 h 20000"/>
                    <a:gd name="T8" fmla="*/ 12372 w 20000"/>
                    <a:gd name="T9" fmla="*/ 3562 h 20000"/>
                    <a:gd name="T10" fmla="*/ 11068 w 20000"/>
                    <a:gd name="T11" fmla="*/ 5261 h 20000"/>
                    <a:gd name="T12" fmla="*/ 9764 w 20000"/>
                    <a:gd name="T13" fmla="*/ 5261 h 20000"/>
                    <a:gd name="T14" fmla="*/ 8350 w 20000"/>
                    <a:gd name="T15" fmla="*/ 4739 h 20000"/>
                    <a:gd name="T16" fmla="*/ 7628 w 20000"/>
                    <a:gd name="T17" fmla="*/ 5752 h 20000"/>
                    <a:gd name="T18" fmla="*/ 6463 w 20000"/>
                    <a:gd name="T19" fmla="*/ 6601 h 20000"/>
                    <a:gd name="T20" fmla="*/ 5742 w 20000"/>
                    <a:gd name="T21" fmla="*/ 6765 h 20000"/>
                    <a:gd name="T22" fmla="*/ 5049 w 20000"/>
                    <a:gd name="T23" fmla="*/ 6275 h 20000"/>
                    <a:gd name="T24" fmla="*/ 5049 w 20000"/>
                    <a:gd name="T25" fmla="*/ 5261 h 20000"/>
                    <a:gd name="T26" fmla="*/ 4438 w 20000"/>
                    <a:gd name="T27" fmla="*/ 3889 h 20000"/>
                    <a:gd name="T28" fmla="*/ 3745 w 20000"/>
                    <a:gd name="T29" fmla="*/ 9641 h 20000"/>
                    <a:gd name="T30" fmla="*/ 3024 w 20000"/>
                    <a:gd name="T31" fmla="*/ 10359 h 20000"/>
                    <a:gd name="T32" fmla="*/ 1997 w 20000"/>
                    <a:gd name="T33" fmla="*/ 10163 h 20000"/>
                    <a:gd name="T34" fmla="*/ 860 w 20000"/>
                    <a:gd name="T35" fmla="*/ 9837 h 20000"/>
                    <a:gd name="T36" fmla="*/ 749 w 20000"/>
                    <a:gd name="T37" fmla="*/ 8954 h 20000"/>
                    <a:gd name="T38" fmla="*/ 166 w 20000"/>
                    <a:gd name="T39" fmla="*/ 9641 h 20000"/>
                    <a:gd name="T40" fmla="*/ 166 w 20000"/>
                    <a:gd name="T41" fmla="*/ 10686 h 20000"/>
                    <a:gd name="T42" fmla="*/ 1886 w 20000"/>
                    <a:gd name="T43" fmla="*/ 14706 h 20000"/>
                    <a:gd name="T44" fmla="*/ 1886 w 20000"/>
                    <a:gd name="T45" fmla="*/ 16438 h 20000"/>
                    <a:gd name="T46" fmla="*/ 1442 w 20000"/>
                    <a:gd name="T47" fmla="*/ 16765 h 20000"/>
                    <a:gd name="T48" fmla="*/ 1886 w 20000"/>
                    <a:gd name="T49" fmla="*/ 18954 h 20000"/>
                    <a:gd name="T50" fmla="*/ 1997 w 20000"/>
                    <a:gd name="T51" fmla="*/ 18627 h 20000"/>
                    <a:gd name="T52" fmla="*/ 2607 w 20000"/>
                    <a:gd name="T53" fmla="*/ 19118 h 20000"/>
                    <a:gd name="T54" fmla="*/ 3162 w 20000"/>
                    <a:gd name="T55" fmla="*/ 19641 h 20000"/>
                    <a:gd name="T56" fmla="*/ 4161 w 20000"/>
                    <a:gd name="T57" fmla="*/ 19444 h 20000"/>
                    <a:gd name="T58" fmla="*/ 5603 w 20000"/>
                    <a:gd name="T59" fmla="*/ 19118 h 20000"/>
                    <a:gd name="T60" fmla="*/ 6463 w 20000"/>
                    <a:gd name="T61" fmla="*/ 18627 h 20000"/>
                    <a:gd name="T62" fmla="*/ 8350 w 20000"/>
                    <a:gd name="T63" fmla="*/ 18627 h 20000"/>
                    <a:gd name="T64" fmla="*/ 9931 w 20000"/>
                    <a:gd name="T65" fmla="*/ 18627 h 20000"/>
                    <a:gd name="T66" fmla="*/ 10902 w 20000"/>
                    <a:gd name="T67" fmla="*/ 18301 h 20000"/>
                    <a:gd name="T68" fmla="*/ 14092 w 20000"/>
                    <a:gd name="T69" fmla="*/ 16438 h 20000"/>
                    <a:gd name="T70" fmla="*/ 16533 w 20000"/>
                    <a:gd name="T71" fmla="*/ 13889 h 20000"/>
                    <a:gd name="T72" fmla="*/ 17365 w 20000"/>
                    <a:gd name="T73" fmla="*/ 12353 h 20000"/>
                    <a:gd name="T74" fmla="*/ 18974 w 20000"/>
                    <a:gd name="T75" fmla="*/ 10163 h 20000"/>
                    <a:gd name="T76" fmla="*/ 19972 w 20000"/>
                    <a:gd name="T77" fmla="*/ 7484 h 20000"/>
                    <a:gd name="T78" fmla="*/ 18974 w 20000"/>
                    <a:gd name="T79" fmla="*/ 7092 h 20000"/>
                    <a:gd name="T80" fmla="*/ 18114 w 20000"/>
                    <a:gd name="T81" fmla="*/ 7614 h 20000"/>
                    <a:gd name="T82" fmla="*/ 18114 w 20000"/>
                    <a:gd name="T83" fmla="*/ 5752 h 20000"/>
                    <a:gd name="T84" fmla="*/ 18974 w 20000"/>
                    <a:gd name="T85" fmla="*/ 5425 h 20000"/>
                    <a:gd name="T86" fmla="*/ 18974 w 20000"/>
                    <a:gd name="T87" fmla="*/ 3235 h 20000"/>
                    <a:gd name="T88" fmla="*/ 18835 w 20000"/>
                    <a:gd name="T89" fmla="*/ 1373 h 20000"/>
                    <a:gd name="T90" fmla="*/ 18391 w 20000"/>
                    <a:gd name="T91" fmla="*/ 359 h 20000"/>
                    <a:gd name="T92" fmla="*/ 17365 w 20000"/>
                    <a:gd name="T93" fmla="*/ 359 h 20000"/>
                    <a:gd name="T94" fmla="*/ 15950 w 20000"/>
                    <a:gd name="T95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00" h="20000">
                      <a:moveTo>
                        <a:pt x="15506" y="0"/>
                      </a:moveTo>
                      <a:lnTo>
                        <a:pt x="15090" y="523"/>
                      </a:lnTo>
                      <a:lnTo>
                        <a:pt x="14646" y="523"/>
                      </a:lnTo>
                      <a:lnTo>
                        <a:pt x="13953" y="1373"/>
                      </a:lnTo>
                      <a:lnTo>
                        <a:pt x="13675" y="1373"/>
                      </a:lnTo>
                      <a:lnTo>
                        <a:pt x="13509" y="1699"/>
                      </a:lnTo>
                      <a:lnTo>
                        <a:pt x="13232" y="1863"/>
                      </a:lnTo>
                      <a:lnTo>
                        <a:pt x="12788" y="2549"/>
                      </a:lnTo>
                      <a:lnTo>
                        <a:pt x="12788" y="3235"/>
                      </a:lnTo>
                      <a:lnTo>
                        <a:pt x="12372" y="3562"/>
                      </a:lnTo>
                      <a:lnTo>
                        <a:pt x="11650" y="3889"/>
                      </a:lnTo>
                      <a:lnTo>
                        <a:pt x="11068" y="5261"/>
                      </a:lnTo>
                      <a:lnTo>
                        <a:pt x="10485" y="5261"/>
                      </a:lnTo>
                      <a:lnTo>
                        <a:pt x="9764" y="5261"/>
                      </a:lnTo>
                      <a:lnTo>
                        <a:pt x="9071" y="5261"/>
                      </a:lnTo>
                      <a:lnTo>
                        <a:pt x="8350" y="4739"/>
                      </a:lnTo>
                      <a:lnTo>
                        <a:pt x="7628" y="4739"/>
                      </a:lnTo>
                      <a:lnTo>
                        <a:pt x="7628" y="5752"/>
                      </a:lnTo>
                      <a:lnTo>
                        <a:pt x="6907" y="6601"/>
                      </a:lnTo>
                      <a:lnTo>
                        <a:pt x="6463" y="6601"/>
                      </a:lnTo>
                      <a:lnTo>
                        <a:pt x="6463" y="6765"/>
                      </a:lnTo>
                      <a:lnTo>
                        <a:pt x="5742" y="6765"/>
                      </a:lnTo>
                      <a:lnTo>
                        <a:pt x="5049" y="7092"/>
                      </a:lnTo>
                      <a:lnTo>
                        <a:pt x="5049" y="6275"/>
                      </a:lnTo>
                      <a:lnTo>
                        <a:pt x="5326" y="5752"/>
                      </a:lnTo>
                      <a:lnTo>
                        <a:pt x="5049" y="5261"/>
                      </a:lnTo>
                      <a:lnTo>
                        <a:pt x="4882" y="4412"/>
                      </a:lnTo>
                      <a:lnTo>
                        <a:pt x="4438" y="3889"/>
                      </a:lnTo>
                      <a:lnTo>
                        <a:pt x="4161" y="9641"/>
                      </a:lnTo>
                      <a:lnTo>
                        <a:pt x="3745" y="9641"/>
                      </a:lnTo>
                      <a:lnTo>
                        <a:pt x="3162" y="10163"/>
                      </a:lnTo>
                      <a:lnTo>
                        <a:pt x="3024" y="10359"/>
                      </a:lnTo>
                      <a:lnTo>
                        <a:pt x="2607" y="10163"/>
                      </a:lnTo>
                      <a:lnTo>
                        <a:pt x="1997" y="10163"/>
                      </a:lnTo>
                      <a:lnTo>
                        <a:pt x="1581" y="10163"/>
                      </a:lnTo>
                      <a:lnTo>
                        <a:pt x="860" y="9837"/>
                      </a:lnTo>
                      <a:lnTo>
                        <a:pt x="860" y="8954"/>
                      </a:lnTo>
                      <a:lnTo>
                        <a:pt x="749" y="8954"/>
                      </a:lnTo>
                      <a:lnTo>
                        <a:pt x="444" y="8954"/>
                      </a:lnTo>
                      <a:lnTo>
                        <a:pt x="166" y="9641"/>
                      </a:lnTo>
                      <a:lnTo>
                        <a:pt x="0" y="9837"/>
                      </a:lnTo>
                      <a:lnTo>
                        <a:pt x="166" y="10686"/>
                      </a:lnTo>
                      <a:lnTo>
                        <a:pt x="860" y="12516"/>
                      </a:lnTo>
                      <a:lnTo>
                        <a:pt x="1886" y="14706"/>
                      </a:lnTo>
                      <a:lnTo>
                        <a:pt x="1997" y="15556"/>
                      </a:lnTo>
                      <a:lnTo>
                        <a:pt x="1886" y="16438"/>
                      </a:lnTo>
                      <a:lnTo>
                        <a:pt x="1442" y="16438"/>
                      </a:lnTo>
                      <a:lnTo>
                        <a:pt x="1442" y="16765"/>
                      </a:lnTo>
                      <a:lnTo>
                        <a:pt x="1997" y="18105"/>
                      </a:lnTo>
                      <a:lnTo>
                        <a:pt x="1886" y="18954"/>
                      </a:lnTo>
                      <a:lnTo>
                        <a:pt x="1997" y="18954"/>
                      </a:lnTo>
                      <a:lnTo>
                        <a:pt x="1997" y="18627"/>
                      </a:lnTo>
                      <a:lnTo>
                        <a:pt x="2607" y="18627"/>
                      </a:lnTo>
                      <a:lnTo>
                        <a:pt x="2607" y="19118"/>
                      </a:lnTo>
                      <a:lnTo>
                        <a:pt x="2746" y="19118"/>
                      </a:lnTo>
                      <a:lnTo>
                        <a:pt x="3162" y="19641"/>
                      </a:lnTo>
                      <a:lnTo>
                        <a:pt x="3883" y="19967"/>
                      </a:lnTo>
                      <a:lnTo>
                        <a:pt x="4161" y="19444"/>
                      </a:lnTo>
                      <a:lnTo>
                        <a:pt x="4438" y="19118"/>
                      </a:lnTo>
                      <a:lnTo>
                        <a:pt x="5603" y="19118"/>
                      </a:lnTo>
                      <a:lnTo>
                        <a:pt x="6463" y="18954"/>
                      </a:lnTo>
                      <a:lnTo>
                        <a:pt x="6463" y="18627"/>
                      </a:lnTo>
                      <a:lnTo>
                        <a:pt x="7628" y="18627"/>
                      </a:lnTo>
                      <a:lnTo>
                        <a:pt x="8350" y="18627"/>
                      </a:lnTo>
                      <a:lnTo>
                        <a:pt x="9764" y="18954"/>
                      </a:lnTo>
                      <a:lnTo>
                        <a:pt x="9931" y="18627"/>
                      </a:lnTo>
                      <a:lnTo>
                        <a:pt x="10624" y="18627"/>
                      </a:lnTo>
                      <a:lnTo>
                        <a:pt x="10902" y="18301"/>
                      </a:lnTo>
                      <a:lnTo>
                        <a:pt x="11789" y="18301"/>
                      </a:lnTo>
                      <a:lnTo>
                        <a:pt x="14092" y="16438"/>
                      </a:lnTo>
                      <a:lnTo>
                        <a:pt x="15368" y="15098"/>
                      </a:lnTo>
                      <a:lnTo>
                        <a:pt x="16533" y="13889"/>
                      </a:lnTo>
                      <a:lnTo>
                        <a:pt x="16533" y="13366"/>
                      </a:lnTo>
                      <a:lnTo>
                        <a:pt x="17365" y="12353"/>
                      </a:lnTo>
                      <a:lnTo>
                        <a:pt x="17365" y="11830"/>
                      </a:lnTo>
                      <a:lnTo>
                        <a:pt x="18974" y="10163"/>
                      </a:lnTo>
                      <a:lnTo>
                        <a:pt x="19528" y="8824"/>
                      </a:lnTo>
                      <a:lnTo>
                        <a:pt x="19972" y="7484"/>
                      </a:lnTo>
                      <a:lnTo>
                        <a:pt x="19528" y="7484"/>
                      </a:lnTo>
                      <a:lnTo>
                        <a:pt x="18974" y="7092"/>
                      </a:lnTo>
                      <a:lnTo>
                        <a:pt x="18974" y="7614"/>
                      </a:lnTo>
                      <a:lnTo>
                        <a:pt x="18114" y="7614"/>
                      </a:lnTo>
                      <a:lnTo>
                        <a:pt x="17365" y="6601"/>
                      </a:lnTo>
                      <a:lnTo>
                        <a:pt x="18114" y="5752"/>
                      </a:lnTo>
                      <a:lnTo>
                        <a:pt x="18974" y="5752"/>
                      </a:lnTo>
                      <a:lnTo>
                        <a:pt x="18974" y="5425"/>
                      </a:lnTo>
                      <a:lnTo>
                        <a:pt x="18974" y="4412"/>
                      </a:lnTo>
                      <a:lnTo>
                        <a:pt x="18974" y="3235"/>
                      </a:lnTo>
                      <a:lnTo>
                        <a:pt x="18558" y="1863"/>
                      </a:lnTo>
                      <a:lnTo>
                        <a:pt x="18835" y="1373"/>
                      </a:lnTo>
                      <a:lnTo>
                        <a:pt x="18558" y="1209"/>
                      </a:lnTo>
                      <a:lnTo>
                        <a:pt x="18391" y="359"/>
                      </a:lnTo>
                      <a:lnTo>
                        <a:pt x="18114" y="0"/>
                      </a:lnTo>
                      <a:lnTo>
                        <a:pt x="17365" y="359"/>
                      </a:lnTo>
                      <a:lnTo>
                        <a:pt x="16671" y="0"/>
                      </a:lnTo>
                      <a:lnTo>
                        <a:pt x="15950" y="0"/>
                      </a:lnTo>
                      <a:lnTo>
                        <a:pt x="1550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0" name="Freeform 103">
                  <a:extLst>
                    <a:ext uri="{FF2B5EF4-FFF2-40B4-BE49-F238E27FC236}">
                      <a16:creationId xmlns:a16="http://schemas.microsoft.com/office/drawing/2014/main" id="{59FF63B8-FC71-97FE-D632-88545F944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8736" y="4081305"/>
                  <a:ext cx="48676" cy="51110"/>
                </a:xfrm>
                <a:custGeom>
                  <a:avLst/>
                  <a:gdLst>
                    <a:gd name="T0" fmla="*/ 18586 w 20000"/>
                    <a:gd name="T1" fmla="*/ 12885 h 20000"/>
                    <a:gd name="T2" fmla="*/ 9495 w 20000"/>
                    <a:gd name="T3" fmla="*/ 14808 h 20000"/>
                    <a:gd name="T4" fmla="*/ 8283 w 20000"/>
                    <a:gd name="T5" fmla="*/ 19808 h 20000"/>
                    <a:gd name="T6" fmla="*/ 3232 w 20000"/>
                    <a:gd name="T7" fmla="*/ 17885 h 20000"/>
                    <a:gd name="T8" fmla="*/ 808 w 20000"/>
                    <a:gd name="T9" fmla="*/ 11923 h 20000"/>
                    <a:gd name="T10" fmla="*/ 0 w 20000"/>
                    <a:gd name="T11" fmla="*/ 9808 h 20000"/>
                    <a:gd name="T12" fmla="*/ 808 w 20000"/>
                    <a:gd name="T13" fmla="*/ 7885 h 20000"/>
                    <a:gd name="T14" fmla="*/ 5253 w 20000"/>
                    <a:gd name="T15" fmla="*/ 3077 h 20000"/>
                    <a:gd name="T16" fmla="*/ 13535 w 20000"/>
                    <a:gd name="T17" fmla="*/ 0 h 20000"/>
                    <a:gd name="T18" fmla="*/ 16566 w 20000"/>
                    <a:gd name="T19" fmla="*/ 1923 h 20000"/>
                    <a:gd name="T20" fmla="*/ 19798 w 20000"/>
                    <a:gd name="T21" fmla="*/ 6923 h 20000"/>
                    <a:gd name="T22" fmla="*/ 18586 w 20000"/>
                    <a:gd name="T23" fmla="*/ 9808 h 20000"/>
                    <a:gd name="T24" fmla="*/ 18586 w 20000"/>
                    <a:gd name="T25" fmla="*/ 1288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18586" y="12885"/>
                      </a:moveTo>
                      <a:lnTo>
                        <a:pt x="9495" y="14808"/>
                      </a:lnTo>
                      <a:lnTo>
                        <a:pt x="8283" y="19808"/>
                      </a:lnTo>
                      <a:lnTo>
                        <a:pt x="3232" y="17885"/>
                      </a:lnTo>
                      <a:lnTo>
                        <a:pt x="808" y="11923"/>
                      </a:lnTo>
                      <a:lnTo>
                        <a:pt x="0" y="9808"/>
                      </a:lnTo>
                      <a:lnTo>
                        <a:pt x="808" y="7885"/>
                      </a:lnTo>
                      <a:lnTo>
                        <a:pt x="5253" y="3077"/>
                      </a:lnTo>
                      <a:lnTo>
                        <a:pt x="13535" y="0"/>
                      </a:lnTo>
                      <a:lnTo>
                        <a:pt x="16566" y="1923"/>
                      </a:lnTo>
                      <a:lnTo>
                        <a:pt x="19798" y="6923"/>
                      </a:lnTo>
                      <a:lnTo>
                        <a:pt x="18586" y="9808"/>
                      </a:lnTo>
                      <a:lnTo>
                        <a:pt x="18586" y="1288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1" name="Freeform 102">
                  <a:extLst>
                    <a:ext uri="{FF2B5EF4-FFF2-40B4-BE49-F238E27FC236}">
                      <a16:creationId xmlns:a16="http://schemas.microsoft.com/office/drawing/2014/main" id="{D4389D80-DBE5-7BD9-7FE9-0206ACB43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6249" y="2954455"/>
                  <a:ext cx="352902" cy="411311"/>
                </a:xfrm>
                <a:custGeom>
                  <a:avLst/>
                  <a:gdLst>
                    <a:gd name="T0" fmla="*/ 17410 w 20000"/>
                    <a:gd name="T1" fmla="*/ 95 h 20000"/>
                    <a:gd name="T2" fmla="*/ 18127 w 20000"/>
                    <a:gd name="T3" fmla="*/ 1090 h 20000"/>
                    <a:gd name="T4" fmla="*/ 18567 w 20000"/>
                    <a:gd name="T5" fmla="*/ 3531 h 20000"/>
                    <a:gd name="T6" fmla="*/ 19835 w 20000"/>
                    <a:gd name="T7" fmla="*/ 4289 h 20000"/>
                    <a:gd name="T8" fmla="*/ 19835 w 20000"/>
                    <a:gd name="T9" fmla="*/ 5142 h 20000"/>
                    <a:gd name="T10" fmla="*/ 18843 w 20000"/>
                    <a:gd name="T11" fmla="*/ 5261 h 20000"/>
                    <a:gd name="T12" fmla="*/ 18402 w 20000"/>
                    <a:gd name="T13" fmla="*/ 5498 h 20000"/>
                    <a:gd name="T14" fmla="*/ 18127 w 20000"/>
                    <a:gd name="T15" fmla="*/ 6730 h 20000"/>
                    <a:gd name="T16" fmla="*/ 17410 w 20000"/>
                    <a:gd name="T17" fmla="*/ 9431 h 20000"/>
                    <a:gd name="T18" fmla="*/ 16832 w 20000"/>
                    <a:gd name="T19" fmla="*/ 10308 h 20000"/>
                    <a:gd name="T20" fmla="*/ 16116 w 20000"/>
                    <a:gd name="T21" fmla="*/ 12014 h 20000"/>
                    <a:gd name="T22" fmla="*/ 15427 w 20000"/>
                    <a:gd name="T23" fmla="*/ 12251 h 20000"/>
                    <a:gd name="T24" fmla="*/ 15124 w 20000"/>
                    <a:gd name="T25" fmla="*/ 13009 h 20000"/>
                    <a:gd name="T26" fmla="*/ 14986 w 20000"/>
                    <a:gd name="T27" fmla="*/ 14573 h 20000"/>
                    <a:gd name="T28" fmla="*/ 13554 w 20000"/>
                    <a:gd name="T29" fmla="*/ 14810 h 20000"/>
                    <a:gd name="T30" fmla="*/ 14408 w 20000"/>
                    <a:gd name="T31" fmla="*/ 15806 h 20000"/>
                    <a:gd name="T32" fmla="*/ 16116 w 20000"/>
                    <a:gd name="T33" fmla="*/ 17038 h 20000"/>
                    <a:gd name="T34" fmla="*/ 16556 w 20000"/>
                    <a:gd name="T35" fmla="*/ 18009 h 20000"/>
                    <a:gd name="T36" fmla="*/ 16997 w 20000"/>
                    <a:gd name="T37" fmla="*/ 18768 h 20000"/>
                    <a:gd name="T38" fmla="*/ 16556 w 20000"/>
                    <a:gd name="T39" fmla="*/ 18389 h 20000"/>
                    <a:gd name="T40" fmla="*/ 15124 w 20000"/>
                    <a:gd name="T41" fmla="*/ 19005 h 20000"/>
                    <a:gd name="T42" fmla="*/ 14242 w 20000"/>
                    <a:gd name="T43" fmla="*/ 19739 h 20000"/>
                    <a:gd name="T44" fmla="*/ 12562 w 20000"/>
                    <a:gd name="T45" fmla="*/ 19739 h 20000"/>
                    <a:gd name="T46" fmla="*/ 11983 w 20000"/>
                    <a:gd name="T47" fmla="*/ 19739 h 20000"/>
                    <a:gd name="T48" fmla="*/ 10854 w 20000"/>
                    <a:gd name="T49" fmla="*/ 19739 h 20000"/>
                    <a:gd name="T50" fmla="*/ 9394 w 20000"/>
                    <a:gd name="T51" fmla="*/ 18768 h 20000"/>
                    <a:gd name="T52" fmla="*/ 9118 w 20000"/>
                    <a:gd name="T53" fmla="*/ 19005 h 20000"/>
                    <a:gd name="T54" fmla="*/ 8430 w 20000"/>
                    <a:gd name="T55" fmla="*/ 18768 h 20000"/>
                    <a:gd name="T56" fmla="*/ 7989 w 20000"/>
                    <a:gd name="T57" fmla="*/ 19123 h 20000"/>
                    <a:gd name="T58" fmla="*/ 7135 w 20000"/>
                    <a:gd name="T59" fmla="*/ 18768 h 20000"/>
                    <a:gd name="T60" fmla="*/ 6584 w 20000"/>
                    <a:gd name="T61" fmla="*/ 18152 h 20000"/>
                    <a:gd name="T62" fmla="*/ 5702 w 20000"/>
                    <a:gd name="T63" fmla="*/ 17156 h 20000"/>
                    <a:gd name="T64" fmla="*/ 5289 w 20000"/>
                    <a:gd name="T65" fmla="*/ 16422 h 20000"/>
                    <a:gd name="T66" fmla="*/ 4848 w 20000"/>
                    <a:gd name="T67" fmla="*/ 16066 h 20000"/>
                    <a:gd name="T68" fmla="*/ 3829 w 20000"/>
                    <a:gd name="T69" fmla="*/ 15190 h 20000"/>
                    <a:gd name="T70" fmla="*/ 2700 w 20000"/>
                    <a:gd name="T71" fmla="*/ 14810 h 20000"/>
                    <a:gd name="T72" fmla="*/ 1983 w 20000"/>
                    <a:gd name="T73" fmla="*/ 14455 h 20000"/>
                    <a:gd name="T74" fmla="*/ 1846 w 20000"/>
                    <a:gd name="T75" fmla="*/ 13981 h 20000"/>
                    <a:gd name="T76" fmla="*/ 1983 w 20000"/>
                    <a:gd name="T77" fmla="*/ 13602 h 20000"/>
                    <a:gd name="T78" fmla="*/ 1129 w 20000"/>
                    <a:gd name="T79" fmla="*/ 12251 h 20000"/>
                    <a:gd name="T80" fmla="*/ 1129 w 20000"/>
                    <a:gd name="T81" fmla="*/ 11659 h 20000"/>
                    <a:gd name="T82" fmla="*/ 551 w 20000"/>
                    <a:gd name="T83" fmla="*/ 10900 h 20000"/>
                    <a:gd name="T84" fmla="*/ 441 w 20000"/>
                    <a:gd name="T85" fmla="*/ 10308 h 20000"/>
                    <a:gd name="T86" fmla="*/ 0 w 20000"/>
                    <a:gd name="T87" fmla="*/ 10308 h 20000"/>
                    <a:gd name="T88" fmla="*/ 441 w 20000"/>
                    <a:gd name="T89" fmla="*/ 9431 h 20000"/>
                    <a:gd name="T90" fmla="*/ 551 w 20000"/>
                    <a:gd name="T91" fmla="*/ 8460 h 20000"/>
                    <a:gd name="T92" fmla="*/ 551 w 20000"/>
                    <a:gd name="T93" fmla="*/ 7844 h 20000"/>
                    <a:gd name="T94" fmla="*/ 854 w 20000"/>
                    <a:gd name="T95" fmla="*/ 7109 h 20000"/>
                    <a:gd name="T96" fmla="*/ 2287 w 20000"/>
                    <a:gd name="T97" fmla="*/ 6730 h 20000"/>
                    <a:gd name="T98" fmla="*/ 2287 w 20000"/>
                    <a:gd name="T99" fmla="*/ 2322 h 20000"/>
                    <a:gd name="T100" fmla="*/ 3416 w 20000"/>
                    <a:gd name="T10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000" h="20000">
                      <a:moveTo>
                        <a:pt x="3416" y="0"/>
                      </a:moveTo>
                      <a:lnTo>
                        <a:pt x="17410" y="95"/>
                      </a:lnTo>
                      <a:lnTo>
                        <a:pt x="17686" y="711"/>
                      </a:lnTo>
                      <a:lnTo>
                        <a:pt x="18127" y="1090"/>
                      </a:lnTo>
                      <a:lnTo>
                        <a:pt x="17961" y="1090"/>
                      </a:lnTo>
                      <a:lnTo>
                        <a:pt x="18567" y="3531"/>
                      </a:lnTo>
                      <a:lnTo>
                        <a:pt x="19118" y="3910"/>
                      </a:lnTo>
                      <a:lnTo>
                        <a:pt x="19835" y="4289"/>
                      </a:lnTo>
                      <a:lnTo>
                        <a:pt x="19972" y="4526"/>
                      </a:lnTo>
                      <a:lnTo>
                        <a:pt x="19835" y="5142"/>
                      </a:lnTo>
                      <a:lnTo>
                        <a:pt x="19256" y="4882"/>
                      </a:lnTo>
                      <a:lnTo>
                        <a:pt x="18843" y="5261"/>
                      </a:lnTo>
                      <a:lnTo>
                        <a:pt x="18843" y="5498"/>
                      </a:lnTo>
                      <a:lnTo>
                        <a:pt x="18402" y="5498"/>
                      </a:lnTo>
                      <a:lnTo>
                        <a:pt x="18127" y="6137"/>
                      </a:lnTo>
                      <a:lnTo>
                        <a:pt x="18127" y="6730"/>
                      </a:lnTo>
                      <a:lnTo>
                        <a:pt x="17686" y="8081"/>
                      </a:lnTo>
                      <a:lnTo>
                        <a:pt x="17410" y="9431"/>
                      </a:lnTo>
                      <a:lnTo>
                        <a:pt x="17273" y="10047"/>
                      </a:lnTo>
                      <a:lnTo>
                        <a:pt x="16832" y="10308"/>
                      </a:lnTo>
                      <a:lnTo>
                        <a:pt x="16253" y="11019"/>
                      </a:lnTo>
                      <a:lnTo>
                        <a:pt x="16116" y="12014"/>
                      </a:lnTo>
                      <a:lnTo>
                        <a:pt x="15840" y="12251"/>
                      </a:lnTo>
                      <a:lnTo>
                        <a:pt x="15427" y="12251"/>
                      </a:lnTo>
                      <a:lnTo>
                        <a:pt x="15124" y="12630"/>
                      </a:lnTo>
                      <a:lnTo>
                        <a:pt x="15124" y="13009"/>
                      </a:lnTo>
                      <a:lnTo>
                        <a:pt x="14986" y="13483"/>
                      </a:lnTo>
                      <a:lnTo>
                        <a:pt x="14986" y="14573"/>
                      </a:lnTo>
                      <a:lnTo>
                        <a:pt x="14408" y="14810"/>
                      </a:lnTo>
                      <a:lnTo>
                        <a:pt x="13554" y="14810"/>
                      </a:lnTo>
                      <a:lnTo>
                        <a:pt x="13554" y="15427"/>
                      </a:lnTo>
                      <a:lnTo>
                        <a:pt x="14408" y="15806"/>
                      </a:lnTo>
                      <a:lnTo>
                        <a:pt x="15124" y="16422"/>
                      </a:lnTo>
                      <a:lnTo>
                        <a:pt x="16116" y="17038"/>
                      </a:lnTo>
                      <a:lnTo>
                        <a:pt x="16253" y="17512"/>
                      </a:lnTo>
                      <a:lnTo>
                        <a:pt x="16556" y="18009"/>
                      </a:lnTo>
                      <a:lnTo>
                        <a:pt x="16997" y="18009"/>
                      </a:lnTo>
                      <a:lnTo>
                        <a:pt x="16997" y="18768"/>
                      </a:lnTo>
                      <a:lnTo>
                        <a:pt x="16832" y="18768"/>
                      </a:lnTo>
                      <a:lnTo>
                        <a:pt x="16556" y="18389"/>
                      </a:lnTo>
                      <a:lnTo>
                        <a:pt x="15840" y="18768"/>
                      </a:lnTo>
                      <a:lnTo>
                        <a:pt x="15124" y="19005"/>
                      </a:lnTo>
                      <a:lnTo>
                        <a:pt x="14986" y="19360"/>
                      </a:lnTo>
                      <a:lnTo>
                        <a:pt x="14242" y="19739"/>
                      </a:lnTo>
                      <a:lnTo>
                        <a:pt x="13278" y="19739"/>
                      </a:lnTo>
                      <a:lnTo>
                        <a:pt x="12562" y="19739"/>
                      </a:lnTo>
                      <a:lnTo>
                        <a:pt x="12424" y="19976"/>
                      </a:lnTo>
                      <a:lnTo>
                        <a:pt x="11983" y="19739"/>
                      </a:lnTo>
                      <a:lnTo>
                        <a:pt x="10992" y="19597"/>
                      </a:lnTo>
                      <a:lnTo>
                        <a:pt x="10854" y="19739"/>
                      </a:lnTo>
                      <a:lnTo>
                        <a:pt x="9835" y="19123"/>
                      </a:lnTo>
                      <a:lnTo>
                        <a:pt x="9394" y="18768"/>
                      </a:lnTo>
                      <a:lnTo>
                        <a:pt x="9118" y="18768"/>
                      </a:lnTo>
                      <a:lnTo>
                        <a:pt x="9118" y="19005"/>
                      </a:lnTo>
                      <a:lnTo>
                        <a:pt x="8430" y="19005"/>
                      </a:lnTo>
                      <a:lnTo>
                        <a:pt x="8430" y="18768"/>
                      </a:lnTo>
                      <a:lnTo>
                        <a:pt x="8264" y="19005"/>
                      </a:lnTo>
                      <a:lnTo>
                        <a:pt x="7989" y="19123"/>
                      </a:lnTo>
                      <a:lnTo>
                        <a:pt x="7548" y="19005"/>
                      </a:lnTo>
                      <a:lnTo>
                        <a:pt x="7135" y="18768"/>
                      </a:lnTo>
                      <a:lnTo>
                        <a:pt x="7135" y="18389"/>
                      </a:lnTo>
                      <a:lnTo>
                        <a:pt x="6584" y="18152"/>
                      </a:lnTo>
                      <a:lnTo>
                        <a:pt x="6419" y="17512"/>
                      </a:lnTo>
                      <a:lnTo>
                        <a:pt x="5702" y="17156"/>
                      </a:lnTo>
                      <a:lnTo>
                        <a:pt x="5399" y="16540"/>
                      </a:lnTo>
                      <a:lnTo>
                        <a:pt x="5289" y="16422"/>
                      </a:lnTo>
                      <a:lnTo>
                        <a:pt x="4986" y="16422"/>
                      </a:lnTo>
                      <a:lnTo>
                        <a:pt x="4848" y="16066"/>
                      </a:lnTo>
                      <a:lnTo>
                        <a:pt x="4160" y="16066"/>
                      </a:lnTo>
                      <a:lnTo>
                        <a:pt x="3829" y="15190"/>
                      </a:lnTo>
                      <a:lnTo>
                        <a:pt x="3416" y="14810"/>
                      </a:lnTo>
                      <a:lnTo>
                        <a:pt x="2700" y="14810"/>
                      </a:lnTo>
                      <a:lnTo>
                        <a:pt x="2700" y="14455"/>
                      </a:lnTo>
                      <a:lnTo>
                        <a:pt x="1983" y="14455"/>
                      </a:lnTo>
                      <a:lnTo>
                        <a:pt x="1846" y="14218"/>
                      </a:lnTo>
                      <a:lnTo>
                        <a:pt x="1846" y="13981"/>
                      </a:lnTo>
                      <a:lnTo>
                        <a:pt x="1570" y="13839"/>
                      </a:lnTo>
                      <a:lnTo>
                        <a:pt x="1983" y="13602"/>
                      </a:lnTo>
                      <a:lnTo>
                        <a:pt x="1846" y="13009"/>
                      </a:lnTo>
                      <a:lnTo>
                        <a:pt x="1129" y="12251"/>
                      </a:lnTo>
                      <a:lnTo>
                        <a:pt x="854" y="12014"/>
                      </a:lnTo>
                      <a:lnTo>
                        <a:pt x="1129" y="11659"/>
                      </a:lnTo>
                      <a:lnTo>
                        <a:pt x="551" y="11398"/>
                      </a:lnTo>
                      <a:lnTo>
                        <a:pt x="551" y="10900"/>
                      </a:lnTo>
                      <a:lnTo>
                        <a:pt x="441" y="10403"/>
                      </a:lnTo>
                      <a:lnTo>
                        <a:pt x="441" y="10308"/>
                      </a:lnTo>
                      <a:lnTo>
                        <a:pt x="165" y="10047"/>
                      </a:lnTo>
                      <a:lnTo>
                        <a:pt x="0" y="10308"/>
                      </a:lnTo>
                      <a:lnTo>
                        <a:pt x="0" y="9810"/>
                      </a:lnTo>
                      <a:lnTo>
                        <a:pt x="441" y="9431"/>
                      </a:lnTo>
                      <a:lnTo>
                        <a:pt x="165" y="8815"/>
                      </a:lnTo>
                      <a:lnTo>
                        <a:pt x="551" y="8460"/>
                      </a:lnTo>
                      <a:lnTo>
                        <a:pt x="441" y="8081"/>
                      </a:lnTo>
                      <a:lnTo>
                        <a:pt x="551" y="7844"/>
                      </a:lnTo>
                      <a:lnTo>
                        <a:pt x="1129" y="7204"/>
                      </a:lnTo>
                      <a:lnTo>
                        <a:pt x="854" y="7109"/>
                      </a:lnTo>
                      <a:lnTo>
                        <a:pt x="1295" y="6872"/>
                      </a:lnTo>
                      <a:lnTo>
                        <a:pt x="2287" y="6730"/>
                      </a:lnTo>
                      <a:lnTo>
                        <a:pt x="2287" y="2701"/>
                      </a:lnTo>
                      <a:lnTo>
                        <a:pt x="2287" y="2322"/>
                      </a:lnTo>
                      <a:lnTo>
                        <a:pt x="3416" y="2322"/>
                      </a:lnTo>
                      <a:lnTo>
                        <a:pt x="341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2" name="Freeform 101">
                  <a:extLst>
                    <a:ext uri="{FF2B5EF4-FFF2-40B4-BE49-F238E27FC236}">
                      <a16:creationId xmlns:a16="http://schemas.microsoft.com/office/drawing/2014/main" id="{F8C76802-213D-616C-32ED-2E116F067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050" y="4020459"/>
                  <a:ext cx="34072" cy="27989"/>
                </a:xfrm>
                <a:custGeom>
                  <a:avLst/>
                  <a:gdLst>
                    <a:gd name="T0" fmla="*/ 16812 w 20000"/>
                    <a:gd name="T1" fmla="*/ 0 h 20000"/>
                    <a:gd name="T2" fmla="*/ 19710 w 20000"/>
                    <a:gd name="T3" fmla="*/ 5517 h 20000"/>
                    <a:gd name="T4" fmla="*/ 16812 w 20000"/>
                    <a:gd name="T5" fmla="*/ 14138 h 20000"/>
                    <a:gd name="T6" fmla="*/ 16812 w 20000"/>
                    <a:gd name="T7" fmla="*/ 19655 h 20000"/>
                    <a:gd name="T8" fmla="*/ 7826 w 20000"/>
                    <a:gd name="T9" fmla="*/ 19655 h 20000"/>
                    <a:gd name="T10" fmla="*/ 0 w 20000"/>
                    <a:gd name="T11" fmla="*/ 8966 h 20000"/>
                    <a:gd name="T12" fmla="*/ 7826 w 20000"/>
                    <a:gd name="T13" fmla="*/ 0 h 20000"/>
                    <a:gd name="T14" fmla="*/ 16812 w 20000"/>
                    <a:gd name="T15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6812" y="0"/>
                      </a:moveTo>
                      <a:lnTo>
                        <a:pt x="19710" y="5517"/>
                      </a:lnTo>
                      <a:lnTo>
                        <a:pt x="16812" y="14138"/>
                      </a:lnTo>
                      <a:lnTo>
                        <a:pt x="16812" y="19655"/>
                      </a:lnTo>
                      <a:lnTo>
                        <a:pt x="7826" y="19655"/>
                      </a:lnTo>
                      <a:lnTo>
                        <a:pt x="0" y="8966"/>
                      </a:lnTo>
                      <a:lnTo>
                        <a:pt x="7826" y="0"/>
                      </a:lnTo>
                      <a:lnTo>
                        <a:pt x="1681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3" name="Freeform 100">
                  <a:extLst>
                    <a:ext uri="{FF2B5EF4-FFF2-40B4-BE49-F238E27FC236}">
                      <a16:creationId xmlns:a16="http://schemas.microsoft.com/office/drawing/2014/main" id="{8B22CA91-7538-2B40-C8E1-A30EBC3B8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883" y="3463121"/>
                  <a:ext cx="232430" cy="234862"/>
                </a:xfrm>
                <a:custGeom>
                  <a:avLst/>
                  <a:gdLst>
                    <a:gd name="T0" fmla="*/ 2845 w 20000"/>
                    <a:gd name="T1" fmla="*/ 0 h 20000"/>
                    <a:gd name="T2" fmla="*/ 8452 w 20000"/>
                    <a:gd name="T3" fmla="*/ 0 h 20000"/>
                    <a:gd name="T4" fmla="*/ 15816 w 20000"/>
                    <a:gd name="T5" fmla="*/ 4058 h 20000"/>
                    <a:gd name="T6" fmla="*/ 18201 w 20000"/>
                    <a:gd name="T7" fmla="*/ 7288 h 20000"/>
                    <a:gd name="T8" fmla="*/ 17573 w 20000"/>
                    <a:gd name="T9" fmla="*/ 9896 h 20000"/>
                    <a:gd name="T10" fmla="*/ 18201 w 20000"/>
                    <a:gd name="T11" fmla="*/ 10932 h 20000"/>
                    <a:gd name="T12" fmla="*/ 18661 w 20000"/>
                    <a:gd name="T13" fmla="*/ 11843 h 20000"/>
                    <a:gd name="T14" fmla="*/ 18661 w 20000"/>
                    <a:gd name="T15" fmla="*/ 13085 h 20000"/>
                    <a:gd name="T16" fmla="*/ 18661 w 20000"/>
                    <a:gd name="T17" fmla="*/ 15487 h 20000"/>
                    <a:gd name="T18" fmla="*/ 19707 w 20000"/>
                    <a:gd name="T19" fmla="*/ 17184 h 20000"/>
                    <a:gd name="T20" fmla="*/ 19958 w 20000"/>
                    <a:gd name="T21" fmla="*/ 18012 h 20000"/>
                    <a:gd name="T22" fmla="*/ 17992 w 20000"/>
                    <a:gd name="T23" fmla="*/ 19089 h 20000"/>
                    <a:gd name="T24" fmla="*/ 16444 w 20000"/>
                    <a:gd name="T25" fmla="*/ 19710 h 20000"/>
                    <a:gd name="T26" fmla="*/ 15816 w 20000"/>
                    <a:gd name="T27" fmla="*/ 19296 h 20000"/>
                    <a:gd name="T28" fmla="*/ 14728 w 20000"/>
                    <a:gd name="T29" fmla="*/ 19959 h 20000"/>
                    <a:gd name="T30" fmla="*/ 13431 w 20000"/>
                    <a:gd name="T31" fmla="*/ 19959 h 20000"/>
                    <a:gd name="T32" fmla="*/ 11925 w 20000"/>
                    <a:gd name="T33" fmla="*/ 19710 h 20000"/>
                    <a:gd name="T34" fmla="*/ 10795 w 20000"/>
                    <a:gd name="T35" fmla="*/ 19710 h 20000"/>
                    <a:gd name="T36" fmla="*/ 9079 w 20000"/>
                    <a:gd name="T37" fmla="*/ 19710 h 20000"/>
                    <a:gd name="T38" fmla="*/ 8033 w 20000"/>
                    <a:gd name="T39" fmla="*/ 16315 h 20000"/>
                    <a:gd name="T40" fmla="*/ 6276 w 20000"/>
                    <a:gd name="T41" fmla="*/ 15487 h 20000"/>
                    <a:gd name="T42" fmla="*/ 5649 w 20000"/>
                    <a:gd name="T43" fmla="*/ 15238 h 20000"/>
                    <a:gd name="T44" fmla="*/ 4351 w 20000"/>
                    <a:gd name="T45" fmla="*/ 14824 h 20000"/>
                    <a:gd name="T46" fmla="*/ 3264 w 20000"/>
                    <a:gd name="T47" fmla="*/ 14576 h 20000"/>
                    <a:gd name="T48" fmla="*/ 1715 w 20000"/>
                    <a:gd name="T49" fmla="*/ 11843 h 20000"/>
                    <a:gd name="T50" fmla="*/ 0 w 20000"/>
                    <a:gd name="T51" fmla="*/ 9648 h 20000"/>
                    <a:gd name="T52" fmla="*/ 0 w 20000"/>
                    <a:gd name="T53" fmla="*/ 7288 h 20000"/>
                    <a:gd name="T54" fmla="*/ 1088 w 20000"/>
                    <a:gd name="T55" fmla="*/ 6253 h 20000"/>
                    <a:gd name="T56" fmla="*/ 2845 w 20000"/>
                    <a:gd name="T57" fmla="*/ 4513 h 20000"/>
                    <a:gd name="T58" fmla="*/ 2176 w 20000"/>
                    <a:gd name="T59" fmla="*/ 3478 h 20000"/>
                    <a:gd name="T60" fmla="*/ 2594 w 20000"/>
                    <a:gd name="T61" fmla="*/ 2816 h 20000"/>
                    <a:gd name="T62" fmla="*/ 2594 w 20000"/>
                    <a:gd name="T63" fmla="*/ 128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000" h="20000">
                      <a:moveTo>
                        <a:pt x="2176" y="248"/>
                      </a:moveTo>
                      <a:lnTo>
                        <a:pt x="2845" y="0"/>
                      </a:lnTo>
                      <a:lnTo>
                        <a:pt x="5649" y="0"/>
                      </a:lnTo>
                      <a:lnTo>
                        <a:pt x="8452" y="0"/>
                      </a:lnTo>
                      <a:lnTo>
                        <a:pt x="9079" y="0"/>
                      </a:lnTo>
                      <a:lnTo>
                        <a:pt x="15816" y="4058"/>
                      </a:lnTo>
                      <a:lnTo>
                        <a:pt x="15816" y="5176"/>
                      </a:lnTo>
                      <a:lnTo>
                        <a:pt x="18201" y="7288"/>
                      </a:lnTo>
                      <a:lnTo>
                        <a:pt x="17573" y="8571"/>
                      </a:lnTo>
                      <a:lnTo>
                        <a:pt x="17573" y="9896"/>
                      </a:lnTo>
                      <a:lnTo>
                        <a:pt x="17992" y="10725"/>
                      </a:lnTo>
                      <a:lnTo>
                        <a:pt x="18201" y="10932"/>
                      </a:lnTo>
                      <a:lnTo>
                        <a:pt x="18661" y="11346"/>
                      </a:lnTo>
                      <a:lnTo>
                        <a:pt x="18661" y="11843"/>
                      </a:lnTo>
                      <a:lnTo>
                        <a:pt x="18201" y="12008"/>
                      </a:lnTo>
                      <a:lnTo>
                        <a:pt x="18661" y="13085"/>
                      </a:lnTo>
                      <a:lnTo>
                        <a:pt x="18201" y="14161"/>
                      </a:lnTo>
                      <a:lnTo>
                        <a:pt x="18661" y="15487"/>
                      </a:lnTo>
                      <a:lnTo>
                        <a:pt x="18828" y="16936"/>
                      </a:lnTo>
                      <a:lnTo>
                        <a:pt x="19707" y="17184"/>
                      </a:lnTo>
                      <a:lnTo>
                        <a:pt x="19958" y="17598"/>
                      </a:lnTo>
                      <a:lnTo>
                        <a:pt x="19958" y="18012"/>
                      </a:lnTo>
                      <a:lnTo>
                        <a:pt x="19289" y="18675"/>
                      </a:lnTo>
                      <a:lnTo>
                        <a:pt x="17992" y="19089"/>
                      </a:lnTo>
                      <a:lnTo>
                        <a:pt x="17113" y="19296"/>
                      </a:lnTo>
                      <a:lnTo>
                        <a:pt x="16444" y="19710"/>
                      </a:lnTo>
                      <a:lnTo>
                        <a:pt x="16444" y="19296"/>
                      </a:lnTo>
                      <a:lnTo>
                        <a:pt x="15816" y="19296"/>
                      </a:lnTo>
                      <a:lnTo>
                        <a:pt x="15397" y="19710"/>
                      </a:lnTo>
                      <a:lnTo>
                        <a:pt x="14728" y="19959"/>
                      </a:lnTo>
                      <a:lnTo>
                        <a:pt x="13640" y="19959"/>
                      </a:lnTo>
                      <a:lnTo>
                        <a:pt x="13431" y="19959"/>
                      </a:lnTo>
                      <a:lnTo>
                        <a:pt x="12594" y="19959"/>
                      </a:lnTo>
                      <a:lnTo>
                        <a:pt x="11925" y="19710"/>
                      </a:lnTo>
                      <a:lnTo>
                        <a:pt x="11297" y="19959"/>
                      </a:lnTo>
                      <a:lnTo>
                        <a:pt x="10795" y="19710"/>
                      </a:lnTo>
                      <a:lnTo>
                        <a:pt x="9540" y="19959"/>
                      </a:lnTo>
                      <a:lnTo>
                        <a:pt x="9079" y="19710"/>
                      </a:lnTo>
                      <a:lnTo>
                        <a:pt x="9079" y="18675"/>
                      </a:lnTo>
                      <a:lnTo>
                        <a:pt x="8033" y="16315"/>
                      </a:lnTo>
                      <a:lnTo>
                        <a:pt x="7364" y="15901"/>
                      </a:lnTo>
                      <a:lnTo>
                        <a:pt x="6276" y="15487"/>
                      </a:lnTo>
                      <a:lnTo>
                        <a:pt x="6067" y="15487"/>
                      </a:lnTo>
                      <a:lnTo>
                        <a:pt x="5649" y="15238"/>
                      </a:lnTo>
                      <a:lnTo>
                        <a:pt x="4979" y="15238"/>
                      </a:lnTo>
                      <a:lnTo>
                        <a:pt x="4351" y="14824"/>
                      </a:lnTo>
                      <a:lnTo>
                        <a:pt x="3933" y="14576"/>
                      </a:lnTo>
                      <a:lnTo>
                        <a:pt x="3264" y="14576"/>
                      </a:lnTo>
                      <a:lnTo>
                        <a:pt x="2594" y="13540"/>
                      </a:lnTo>
                      <a:lnTo>
                        <a:pt x="1715" y="11843"/>
                      </a:lnTo>
                      <a:lnTo>
                        <a:pt x="669" y="10725"/>
                      </a:lnTo>
                      <a:lnTo>
                        <a:pt x="0" y="9648"/>
                      </a:lnTo>
                      <a:lnTo>
                        <a:pt x="0" y="8157"/>
                      </a:lnTo>
                      <a:lnTo>
                        <a:pt x="0" y="7288"/>
                      </a:lnTo>
                      <a:lnTo>
                        <a:pt x="0" y="6460"/>
                      </a:lnTo>
                      <a:lnTo>
                        <a:pt x="1088" y="6253"/>
                      </a:lnTo>
                      <a:lnTo>
                        <a:pt x="2176" y="5176"/>
                      </a:lnTo>
                      <a:lnTo>
                        <a:pt x="2845" y="4513"/>
                      </a:lnTo>
                      <a:lnTo>
                        <a:pt x="2845" y="3644"/>
                      </a:lnTo>
                      <a:lnTo>
                        <a:pt x="2176" y="3478"/>
                      </a:lnTo>
                      <a:lnTo>
                        <a:pt x="2176" y="3023"/>
                      </a:lnTo>
                      <a:lnTo>
                        <a:pt x="2594" y="2816"/>
                      </a:lnTo>
                      <a:lnTo>
                        <a:pt x="2594" y="2360"/>
                      </a:lnTo>
                      <a:lnTo>
                        <a:pt x="2594" y="1284"/>
                      </a:lnTo>
                      <a:lnTo>
                        <a:pt x="2176" y="24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4" name="Freeform 96">
                  <a:extLst>
                    <a:ext uri="{FF2B5EF4-FFF2-40B4-BE49-F238E27FC236}">
                      <a16:creationId xmlns:a16="http://schemas.microsoft.com/office/drawing/2014/main" id="{B9D892A2-E338-BE56-65E2-C41309A84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751" y="3352382"/>
                  <a:ext cx="119257" cy="121690"/>
                </a:xfrm>
                <a:custGeom>
                  <a:avLst/>
                  <a:gdLst>
                    <a:gd name="T0" fmla="*/ 4245 w 20000"/>
                    <a:gd name="T1" fmla="*/ 1280 h 20000"/>
                    <a:gd name="T2" fmla="*/ 4735 w 20000"/>
                    <a:gd name="T3" fmla="*/ 800 h 20000"/>
                    <a:gd name="T4" fmla="*/ 7673 w 20000"/>
                    <a:gd name="T5" fmla="*/ 1280 h 20000"/>
                    <a:gd name="T6" fmla="*/ 8898 w 20000"/>
                    <a:gd name="T7" fmla="*/ 2080 h 20000"/>
                    <a:gd name="T8" fmla="*/ 9388 w 20000"/>
                    <a:gd name="T9" fmla="*/ 1280 h 20000"/>
                    <a:gd name="T10" fmla="*/ 11429 w 20000"/>
                    <a:gd name="T11" fmla="*/ 1280 h 20000"/>
                    <a:gd name="T12" fmla="*/ 14367 w 20000"/>
                    <a:gd name="T13" fmla="*/ 1280 h 20000"/>
                    <a:gd name="T14" fmla="*/ 16571 w 20000"/>
                    <a:gd name="T15" fmla="*/ 0 h 20000"/>
                    <a:gd name="T16" fmla="*/ 16571 w 20000"/>
                    <a:gd name="T17" fmla="*/ 800 h 20000"/>
                    <a:gd name="T18" fmla="*/ 17796 w 20000"/>
                    <a:gd name="T19" fmla="*/ 1280 h 20000"/>
                    <a:gd name="T20" fmla="*/ 17796 w 20000"/>
                    <a:gd name="T21" fmla="*/ 2480 h 20000"/>
                    <a:gd name="T22" fmla="*/ 18204 w 20000"/>
                    <a:gd name="T23" fmla="*/ 4560 h 20000"/>
                    <a:gd name="T24" fmla="*/ 19918 w 20000"/>
                    <a:gd name="T25" fmla="*/ 7840 h 20000"/>
                    <a:gd name="T26" fmla="*/ 18204 w 20000"/>
                    <a:gd name="T27" fmla="*/ 9920 h 20000"/>
                    <a:gd name="T28" fmla="*/ 15673 w 20000"/>
                    <a:gd name="T29" fmla="*/ 14080 h 20000"/>
                    <a:gd name="T30" fmla="*/ 15673 w 20000"/>
                    <a:gd name="T31" fmla="*/ 18240 h 20000"/>
                    <a:gd name="T32" fmla="*/ 10204 w 20000"/>
                    <a:gd name="T33" fmla="*/ 18240 h 20000"/>
                    <a:gd name="T34" fmla="*/ 4735 w 20000"/>
                    <a:gd name="T35" fmla="*/ 18240 h 20000"/>
                    <a:gd name="T36" fmla="*/ 3429 w 20000"/>
                    <a:gd name="T37" fmla="*/ 18640 h 20000"/>
                    <a:gd name="T38" fmla="*/ 1306 w 20000"/>
                    <a:gd name="T39" fmla="*/ 19920 h 20000"/>
                    <a:gd name="T40" fmla="*/ 1306 w 20000"/>
                    <a:gd name="T41" fmla="*/ 19440 h 20000"/>
                    <a:gd name="T42" fmla="*/ 0 w 20000"/>
                    <a:gd name="T43" fmla="*/ 19440 h 20000"/>
                    <a:gd name="T44" fmla="*/ 490 w 20000"/>
                    <a:gd name="T45" fmla="*/ 14880 h 20000"/>
                    <a:gd name="T46" fmla="*/ 1306 w 20000"/>
                    <a:gd name="T47" fmla="*/ 12880 h 20000"/>
                    <a:gd name="T48" fmla="*/ 2531 w 20000"/>
                    <a:gd name="T49" fmla="*/ 10800 h 20000"/>
                    <a:gd name="T50" fmla="*/ 4735 w 20000"/>
                    <a:gd name="T51" fmla="*/ 8720 h 20000"/>
                    <a:gd name="T52" fmla="*/ 6041 w 20000"/>
                    <a:gd name="T53" fmla="*/ 7520 h 20000"/>
                    <a:gd name="T54" fmla="*/ 4735 w 20000"/>
                    <a:gd name="T55" fmla="*/ 5360 h 20000"/>
                    <a:gd name="T56" fmla="*/ 4735 w 20000"/>
                    <a:gd name="T57" fmla="*/ 4080 h 20000"/>
                    <a:gd name="T58" fmla="*/ 4735 w 20000"/>
                    <a:gd name="T59" fmla="*/ 2480 h 20000"/>
                    <a:gd name="T60" fmla="*/ 4245 w 20000"/>
                    <a:gd name="T61" fmla="*/ 128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000" h="20000">
                      <a:moveTo>
                        <a:pt x="4245" y="1280"/>
                      </a:moveTo>
                      <a:lnTo>
                        <a:pt x="4735" y="800"/>
                      </a:lnTo>
                      <a:lnTo>
                        <a:pt x="7673" y="1280"/>
                      </a:lnTo>
                      <a:lnTo>
                        <a:pt x="8898" y="2080"/>
                      </a:lnTo>
                      <a:lnTo>
                        <a:pt x="9388" y="1280"/>
                      </a:lnTo>
                      <a:lnTo>
                        <a:pt x="11429" y="1280"/>
                      </a:lnTo>
                      <a:lnTo>
                        <a:pt x="14367" y="1280"/>
                      </a:lnTo>
                      <a:lnTo>
                        <a:pt x="16571" y="0"/>
                      </a:lnTo>
                      <a:lnTo>
                        <a:pt x="16571" y="800"/>
                      </a:lnTo>
                      <a:lnTo>
                        <a:pt x="17796" y="1280"/>
                      </a:lnTo>
                      <a:lnTo>
                        <a:pt x="17796" y="2480"/>
                      </a:lnTo>
                      <a:lnTo>
                        <a:pt x="18204" y="4560"/>
                      </a:lnTo>
                      <a:lnTo>
                        <a:pt x="19918" y="7840"/>
                      </a:lnTo>
                      <a:lnTo>
                        <a:pt x="18204" y="9920"/>
                      </a:lnTo>
                      <a:lnTo>
                        <a:pt x="15673" y="14080"/>
                      </a:lnTo>
                      <a:lnTo>
                        <a:pt x="15673" y="18240"/>
                      </a:lnTo>
                      <a:lnTo>
                        <a:pt x="10204" y="18240"/>
                      </a:lnTo>
                      <a:lnTo>
                        <a:pt x="4735" y="18240"/>
                      </a:lnTo>
                      <a:lnTo>
                        <a:pt x="3429" y="18640"/>
                      </a:lnTo>
                      <a:lnTo>
                        <a:pt x="1306" y="19920"/>
                      </a:lnTo>
                      <a:lnTo>
                        <a:pt x="1306" y="19440"/>
                      </a:lnTo>
                      <a:lnTo>
                        <a:pt x="0" y="19440"/>
                      </a:lnTo>
                      <a:lnTo>
                        <a:pt x="490" y="14880"/>
                      </a:lnTo>
                      <a:lnTo>
                        <a:pt x="1306" y="12880"/>
                      </a:lnTo>
                      <a:lnTo>
                        <a:pt x="2531" y="10800"/>
                      </a:lnTo>
                      <a:lnTo>
                        <a:pt x="4735" y="8720"/>
                      </a:lnTo>
                      <a:lnTo>
                        <a:pt x="6041" y="7520"/>
                      </a:lnTo>
                      <a:lnTo>
                        <a:pt x="4735" y="5360"/>
                      </a:lnTo>
                      <a:lnTo>
                        <a:pt x="4735" y="4080"/>
                      </a:lnTo>
                      <a:lnTo>
                        <a:pt x="4735" y="2480"/>
                      </a:lnTo>
                      <a:lnTo>
                        <a:pt x="4245" y="128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5" name="Freeform 93">
                  <a:extLst>
                    <a:ext uri="{FF2B5EF4-FFF2-40B4-BE49-F238E27FC236}">
                      <a16:creationId xmlns:a16="http://schemas.microsoft.com/office/drawing/2014/main" id="{6AB86716-8BE4-A9D4-1D69-058B295DF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8736" y="4081305"/>
                  <a:ext cx="48676" cy="51110"/>
                </a:xfrm>
                <a:custGeom>
                  <a:avLst/>
                  <a:gdLst>
                    <a:gd name="T0" fmla="*/ 5253 w 20000"/>
                    <a:gd name="T1" fmla="*/ 3077 h 20000"/>
                    <a:gd name="T2" fmla="*/ 13535 w 20000"/>
                    <a:gd name="T3" fmla="*/ 0 h 20000"/>
                    <a:gd name="T4" fmla="*/ 16566 w 20000"/>
                    <a:gd name="T5" fmla="*/ 1923 h 20000"/>
                    <a:gd name="T6" fmla="*/ 19798 w 20000"/>
                    <a:gd name="T7" fmla="*/ 6923 h 20000"/>
                    <a:gd name="T8" fmla="*/ 18586 w 20000"/>
                    <a:gd name="T9" fmla="*/ 9808 h 20000"/>
                    <a:gd name="T10" fmla="*/ 18586 w 20000"/>
                    <a:gd name="T11" fmla="*/ 12885 h 20000"/>
                    <a:gd name="T12" fmla="*/ 9495 w 20000"/>
                    <a:gd name="T13" fmla="*/ 14808 h 20000"/>
                    <a:gd name="T14" fmla="*/ 8283 w 20000"/>
                    <a:gd name="T15" fmla="*/ 19808 h 20000"/>
                    <a:gd name="T16" fmla="*/ 3232 w 20000"/>
                    <a:gd name="T17" fmla="*/ 17885 h 20000"/>
                    <a:gd name="T18" fmla="*/ 808 w 20000"/>
                    <a:gd name="T19" fmla="*/ 11923 h 20000"/>
                    <a:gd name="T20" fmla="*/ 0 w 20000"/>
                    <a:gd name="T21" fmla="*/ 9808 h 20000"/>
                    <a:gd name="T22" fmla="*/ 808 w 20000"/>
                    <a:gd name="T23" fmla="*/ 7885 h 20000"/>
                    <a:gd name="T24" fmla="*/ 5253 w 20000"/>
                    <a:gd name="T25" fmla="*/ 307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5253" y="3077"/>
                      </a:moveTo>
                      <a:lnTo>
                        <a:pt x="13535" y="0"/>
                      </a:lnTo>
                      <a:lnTo>
                        <a:pt x="16566" y="1923"/>
                      </a:lnTo>
                      <a:lnTo>
                        <a:pt x="19798" y="6923"/>
                      </a:lnTo>
                      <a:lnTo>
                        <a:pt x="18586" y="9808"/>
                      </a:lnTo>
                      <a:lnTo>
                        <a:pt x="18586" y="12885"/>
                      </a:lnTo>
                      <a:lnTo>
                        <a:pt x="9495" y="14808"/>
                      </a:lnTo>
                      <a:lnTo>
                        <a:pt x="8283" y="19808"/>
                      </a:lnTo>
                      <a:lnTo>
                        <a:pt x="3232" y="17885"/>
                      </a:lnTo>
                      <a:lnTo>
                        <a:pt x="808" y="11923"/>
                      </a:lnTo>
                      <a:lnTo>
                        <a:pt x="0" y="9808"/>
                      </a:lnTo>
                      <a:lnTo>
                        <a:pt x="808" y="7885"/>
                      </a:lnTo>
                      <a:lnTo>
                        <a:pt x="5253" y="307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6" name="Freeform 9">
                  <a:extLst>
                    <a:ext uri="{FF2B5EF4-FFF2-40B4-BE49-F238E27FC236}">
                      <a16:creationId xmlns:a16="http://schemas.microsoft.com/office/drawing/2014/main" id="{3497D224-4A62-A31A-5C5E-B3FBF9333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407" y="3909724"/>
                  <a:ext cx="13386" cy="13385"/>
                </a:xfrm>
                <a:custGeom>
                  <a:avLst/>
                  <a:gdLst>
                    <a:gd name="T0" fmla="*/ 11852 w 20000"/>
                    <a:gd name="T1" fmla="*/ 19259 h 20000"/>
                    <a:gd name="T2" fmla="*/ 0 w 20000"/>
                    <a:gd name="T3" fmla="*/ 15556 h 20000"/>
                    <a:gd name="T4" fmla="*/ 7407 w 20000"/>
                    <a:gd name="T5" fmla="*/ 0 h 20000"/>
                    <a:gd name="T6" fmla="*/ 19259 w 20000"/>
                    <a:gd name="T7" fmla="*/ 15556 h 20000"/>
                    <a:gd name="T8" fmla="*/ 11852 w 20000"/>
                    <a:gd name="T9" fmla="*/ 192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1852" y="19259"/>
                      </a:moveTo>
                      <a:lnTo>
                        <a:pt x="0" y="15556"/>
                      </a:lnTo>
                      <a:lnTo>
                        <a:pt x="7407" y="0"/>
                      </a:lnTo>
                      <a:lnTo>
                        <a:pt x="19259" y="15556"/>
                      </a:lnTo>
                      <a:lnTo>
                        <a:pt x="11852" y="192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992A1840-79AD-F3EB-C6A2-1C68012E5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694" y="2622464"/>
              <a:ext cx="11297" cy="4109"/>
            </a:xfrm>
            <a:custGeom>
              <a:avLst/>
              <a:gdLst>
                <a:gd name="T0" fmla="*/ 11852 w 20000"/>
                <a:gd name="T1" fmla="*/ 18182 h 20000"/>
                <a:gd name="T2" fmla="*/ 0 w 20000"/>
                <a:gd name="T3" fmla="*/ 0 h 20000"/>
                <a:gd name="T4" fmla="*/ 3704 w 20000"/>
                <a:gd name="T5" fmla="*/ 0 h 20000"/>
                <a:gd name="T6" fmla="*/ 19259 w 20000"/>
                <a:gd name="T7" fmla="*/ 18182 h 20000"/>
                <a:gd name="T8" fmla="*/ 11852 w 20000"/>
                <a:gd name="T9" fmla="*/ 181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1852" y="18182"/>
                  </a:moveTo>
                  <a:lnTo>
                    <a:pt x="0" y="0"/>
                  </a:lnTo>
                  <a:lnTo>
                    <a:pt x="3704" y="0"/>
                  </a:lnTo>
                  <a:lnTo>
                    <a:pt x="19259" y="18182"/>
                  </a:lnTo>
                  <a:lnTo>
                    <a:pt x="11852" y="18182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9F627E2A-3B60-887F-83E6-ECCD0EB71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746" y="2709767"/>
              <a:ext cx="11297" cy="11299"/>
            </a:xfrm>
            <a:custGeom>
              <a:avLst/>
              <a:gdLst>
                <a:gd name="T0" fmla="*/ 7857 w 20000"/>
                <a:gd name="T1" fmla="*/ 19259 h 20000"/>
                <a:gd name="T2" fmla="*/ 0 w 20000"/>
                <a:gd name="T3" fmla="*/ 4444 h 20000"/>
                <a:gd name="T4" fmla="*/ 19286 w 20000"/>
                <a:gd name="T5" fmla="*/ 0 h 20000"/>
                <a:gd name="T6" fmla="*/ 15000 w 20000"/>
                <a:gd name="T7" fmla="*/ 11852 h 20000"/>
                <a:gd name="T8" fmla="*/ 7857 w 20000"/>
                <a:gd name="T9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7857" y="19259"/>
                  </a:moveTo>
                  <a:lnTo>
                    <a:pt x="0" y="4444"/>
                  </a:lnTo>
                  <a:lnTo>
                    <a:pt x="19286" y="0"/>
                  </a:lnTo>
                  <a:lnTo>
                    <a:pt x="15000" y="11852"/>
                  </a:lnTo>
                  <a:lnTo>
                    <a:pt x="7857" y="19259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824DF723-C303-CA25-233C-0D2B0CFFF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316" y="2711821"/>
              <a:ext cx="7189" cy="11299"/>
            </a:xfrm>
            <a:custGeom>
              <a:avLst/>
              <a:gdLst>
                <a:gd name="T0" fmla="*/ 11765 w 20000"/>
                <a:gd name="T1" fmla="*/ 19259 h 20000"/>
                <a:gd name="T2" fmla="*/ 0 w 20000"/>
                <a:gd name="T3" fmla="*/ 14815 h 20000"/>
                <a:gd name="T4" fmla="*/ 18824 w 20000"/>
                <a:gd name="T5" fmla="*/ 0 h 20000"/>
                <a:gd name="T6" fmla="*/ 11765 w 20000"/>
                <a:gd name="T7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1765" y="19259"/>
                  </a:moveTo>
                  <a:lnTo>
                    <a:pt x="0" y="14815"/>
                  </a:lnTo>
                  <a:lnTo>
                    <a:pt x="18824" y="0"/>
                  </a:lnTo>
                  <a:lnTo>
                    <a:pt x="11765" y="19259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DCA5332B-FECE-ACE4-3381-AFF73E35B57A}"/>
                </a:ext>
              </a:extLst>
            </p:cNvPr>
            <p:cNvGrpSpPr/>
            <p:nvPr/>
          </p:nvGrpSpPr>
          <p:grpSpPr>
            <a:xfrm>
              <a:off x="2254866" y="2570080"/>
              <a:ext cx="1446157" cy="1841578"/>
              <a:chOff x="1643766" y="2638061"/>
              <a:chExt cx="1713409" cy="2181904"/>
            </a:xfrm>
            <a:solidFill>
              <a:srgbClr val="5E514D"/>
            </a:solidFill>
          </p:grpSpPr>
          <p:sp>
            <p:nvSpPr>
              <p:cNvPr id="174" name="Freeform 154">
                <a:extLst>
                  <a:ext uri="{FF2B5EF4-FFF2-40B4-BE49-F238E27FC236}">
                    <a16:creationId xmlns:a16="http://schemas.microsoft.com/office/drawing/2014/main" id="{4BC4F1F4-E0D0-0C6C-CC90-59FA5C93B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254" y="3102917"/>
                <a:ext cx="51110" cy="31640"/>
              </a:xfrm>
              <a:custGeom>
                <a:avLst/>
                <a:gdLst>
                  <a:gd name="T0" fmla="*/ 0 w 20000"/>
                  <a:gd name="T1" fmla="*/ 11563 h 20000"/>
                  <a:gd name="T2" fmla="*/ 3048 w 20000"/>
                  <a:gd name="T3" fmla="*/ 6563 h 20000"/>
                  <a:gd name="T4" fmla="*/ 4952 w 20000"/>
                  <a:gd name="T5" fmla="*/ 0 h 20000"/>
                  <a:gd name="T6" fmla="*/ 11619 w 20000"/>
                  <a:gd name="T7" fmla="*/ 3438 h 20000"/>
                  <a:gd name="T8" fmla="*/ 17714 w 20000"/>
                  <a:gd name="T9" fmla="*/ 8438 h 20000"/>
                  <a:gd name="T10" fmla="*/ 19810 w 20000"/>
                  <a:gd name="T11" fmla="*/ 16563 h 20000"/>
                  <a:gd name="T12" fmla="*/ 15810 w 20000"/>
                  <a:gd name="T13" fmla="*/ 19688 h 20000"/>
                  <a:gd name="T14" fmla="*/ 6857 w 20000"/>
                  <a:gd name="T15" fmla="*/ 16563 h 20000"/>
                  <a:gd name="T16" fmla="*/ 0 w 20000"/>
                  <a:gd name="T17" fmla="*/ 1156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0" y="11563"/>
                    </a:moveTo>
                    <a:lnTo>
                      <a:pt x="3048" y="6563"/>
                    </a:lnTo>
                    <a:lnTo>
                      <a:pt x="4952" y="0"/>
                    </a:lnTo>
                    <a:lnTo>
                      <a:pt x="11619" y="3438"/>
                    </a:lnTo>
                    <a:lnTo>
                      <a:pt x="17714" y="8438"/>
                    </a:lnTo>
                    <a:lnTo>
                      <a:pt x="19810" y="16563"/>
                    </a:lnTo>
                    <a:lnTo>
                      <a:pt x="15810" y="19688"/>
                    </a:lnTo>
                    <a:lnTo>
                      <a:pt x="6857" y="16563"/>
                    </a:lnTo>
                    <a:lnTo>
                      <a:pt x="0" y="1156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5" name="Freeform 92">
                <a:extLst>
                  <a:ext uri="{FF2B5EF4-FFF2-40B4-BE49-F238E27FC236}">
                    <a16:creationId xmlns:a16="http://schemas.microsoft.com/office/drawing/2014/main" id="{F7AED340-90CE-8D8B-1BD0-6DC056C32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595" y="3919457"/>
                <a:ext cx="343168" cy="814105"/>
              </a:xfrm>
              <a:custGeom>
                <a:avLst/>
                <a:gdLst>
                  <a:gd name="T0" fmla="*/ 3824 w 20000"/>
                  <a:gd name="T1" fmla="*/ 48 h 20000"/>
                  <a:gd name="T2" fmla="*/ 5751 w 20000"/>
                  <a:gd name="T3" fmla="*/ 167 h 20000"/>
                  <a:gd name="T4" fmla="*/ 8102 w 20000"/>
                  <a:gd name="T5" fmla="*/ 48 h 20000"/>
                  <a:gd name="T6" fmla="*/ 12210 w 20000"/>
                  <a:gd name="T7" fmla="*/ 1292 h 20000"/>
                  <a:gd name="T8" fmla="*/ 15297 w 20000"/>
                  <a:gd name="T9" fmla="*/ 1854 h 20000"/>
                  <a:gd name="T10" fmla="*/ 14079 w 20000"/>
                  <a:gd name="T11" fmla="*/ 3098 h 20000"/>
                  <a:gd name="T12" fmla="*/ 17790 w 20000"/>
                  <a:gd name="T13" fmla="*/ 3146 h 20000"/>
                  <a:gd name="T14" fmla="*/ 18810 w 20000"/>
                  <a:gd name="T15" fmla="*/ 1782 h 20000"/>
                  <a:gd name="T16" fmla="*/ 19972 w 20000"/>
                  <a:gd name="T17" fmla="*/ 2584 h 20000"/>
                  <a:gd name="T18" fmla="*/ 17790 w 20000"/>
                  <a:gd name="T19" fmla="*/ 3768 h 20000"/>
                  <a:gd name="T20" fmla="*/ 16006 w 20000"/>
                  <a:gd name="T21" fmla="*/ 4880 h 20000"/>
                  <a:gd name="T22" fmla="*/ 15297 w 20000"/>
                  <a:gd name="T23" fmla="*/ 5885 h 20000"/>
                  <a:gd name="T24" fmla="*/ 15297 w 20000"/>
                  <a:gd name="T25" fmla="*/ 6746 h 20000"/>
                  <a:gd name="T26" fmla="*/ 15411 w 20000"/>
                  <a:gd name="T27" fmla="*/ 7787 h 20000"/>
                  <a:gd name="T28" fmla="*/ 16912 w 20000"/>
                  <a:gd name="T29" fmla="*/ 8289 h 20000"/>
                  <a:gd name="T30" fmla="*/ 17790 w 20000"/>
                  <a:gd name="T31" fmla="*/ 8971 h 20000"/>
                  <a:gd name="T32" fmla="*/ 14986 w 20000"/>
                  <a:gd name="T33" fmla="*/ 10263 h 20000"/>
                  <a:gd name="T34" fmla="*/ 11898 w 20000"/>
                  <a:gd name="T35" fmla="*/ 10646 h 20000"/>
                  <a:gd name="T36" fmla="*/ 11898 w 20000"/>
                  <a:gd name="T37" fmla="*/ 11579 h 20000"/>
                  <a:gd name="T38" fmla="*/ 8527 w 20000"/>
                  <a:gd name="T39" fmla="*/ 11699 h 20000"/>
                  <a:gd name="T40" fmla="*/ 9263 w 20000"/>
                  <a:gd name="T41" fmla="*/ 12560 h 20000"/>
                  <a:gd name="T42" fmla="*/ 10737 w 20000"/>
                  <a:gd name="T43" fmla="*/ 12990 h 20000"/>
                  <a:gd name="T44" fmla="*/ 9263 w 20000"/>
                  <a:gd name="T45" fmla="*/ 12871 h 20000"/>
                  <a:gd name="T46" fmla="*/ 9122 w 20000"/>
                  <a:gd name="T47" fmla="*/ 13493 h 20000"/>
                  <a:gd name="T48" fmla="*/ 8385 w 20000"/>
                  <a:gd name="T49" fmla="*/ 14605 h 20000"/>
                  <a:gd name="T50" fmla="*/ 8527 w 20000"/>
                  <a:gd name="T51" fmla="*/ 16077 h 20000"/>
                  <a:gd name="T52" fmla="*/ 8102 w 20000"/>
                  <a:gd name="T53" fmla="*/ 17392 h 20000"/>
                  <a:gd name="T54" fmla="*/ 6912 w 20000"/>
                  <a:gd name="T55" fmla="*/ 18864 h 20000"/>
                  <a:gd name="T56" fmla="*/ 6912 w 20000"/>
                  <a:gd name="T57" fmla="*/ 19797 h 20000"/>
                  <a:gd name="T58" fmla="*/ 3088 w 20000"/>
                  <a:gd name="T59" fmla="*/ 19378 h 20000"/>
                  <a:gd name="T60" fmla="*/ 1473 w 20000"/>
                  <a:gd name="T61" fmla="*/ 18373 h 20000"/>
                  <a:gd name="T62" fmla="*/ 2210 w 20000"/>
                  <a:gd name="T63" fmla="*/ 16950 h 20000"/>
                  <a:gd name="T64" fmla="*/ 2210 w 20000"/>
                  <a:gd name="T65" fmla="*/ 15778 h 20000"/>
                  <a:gd name="T66" fmla="*/ 1926 w 20000"/>
                  <a:gd name="T67" fmla="*/ 14605 h 20000"/>
                  <a:gd name="T68" fmla="*/ 2210 w 20000"/>
                  <a:gd name="T69" fmla="*/ 14175 h 20000"/>
                  <a:gd name="T70" fmla="*/ 1190 w 20000"/>
                  <a:gd name="T71" fmla="*/ 13493 h 20000"/>
                  <a:gd name="T72" fmla="*/ 1048 w 20000"/>
                  <a:gd name="T73" fmla="*/ 12679 h 20000"/>
                  <a:gd name="T74" fmla="*/ 453 w 20000"/>
                  <a:gd name="T75" fmla="*/ 10455 h 20000"/>
                  <a:gd name="T76" fmla="*/ 312 w 20000"/>
                  <a:gd name="T77" fmla="*/ 8840 h 20000"/>
                  <a:gd name="T78" fmla="*/ 1190 w 20000"/>
                  <a:gd name="T79" fmla="*/ 7356 h 20000"/>
                  <a:gd name="T80" fmla="*/ 0 w 20000"/>
                  <a:gd name="T81" fmla="*/ 5562 h 20000"/>
                  <a:gd name="T82" fmla="*/ 1048 w 20000"/>
                  <a:gd name="T83" fmla="*/ 3589 h 20000"/>
                  <a:gd name="T84" fmla="*/ 1473 w 20000"/>
                  <a:gd name="T85" fmla="*/ 2656 h 20000"/>
                  <a:gd name="T86" fmla="*/ 1473 w 20000"/>
                  <a:gd name="T87" fmla="*/ 1663 h 20000"/>
                  <a:gd name="T88" fmla="*/ 3088 w 20000"/>
                  <a:gd name="T89" fmla="*/ 55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3088" y="550"/>
                    </a:moveTo>
                    <a:lnTo>
                      <a:pt x="3371" y="167"/>
                    </a:lnTo>
                    <a:lnTo>
                      <a:pt x="3824" y="48"/>
                    </a:lnTo>
                    <a:lnTo>
                      <a:pt x="3824" y="0"/>
                    </a:lnTo>
                    <a:lnTo>
                      <a:pt x="4561" y="167"/>
                    </a:lnTo>
                    <a:lnTo>
                      <a:pt x="5751" y="167"/>
                    </a:lnTo>
                    <a:lnTo>
                      <a:pt x="6487" y="490"/>
                    </a:lnTo>
                    <a:lnTo>
                      <a:pt x="6912" y="48"/>
                    </a:lnTo>
                    <a:lnTo>
                      <a:pt x="8102" y="48"/>
                    </a:lnTo>
                    <a:lnTo>
                      <a:pt x="9547" y="682"/>
                    </a:lnTo>
                    <a:lnTo>
                      <a:pt x="10737" y="1172"/>
                    </a:lnTo>
                    <a:lnTo>
                      <a:pt x="12210" y="1292"/>
                    </a:lnTo>
                    <a:lnTo>
                      <a:pt x="13371" y="1543"/>
                    </a:lnTo>
                    <a:lnTo>
                      <a:pt x="14703" y="1663"/>
                    </a:lnTo>
                    <a:lnTo>
                      <a:pt x="15297" y="1854"/>
                    </a:lnTo>
                    <a:lnTo>
                      <a:pt x="14986" y="2285"/>
                    </a:lnTo>
                    <a:lnTo>
                      <a:pt x="14533" y="2584"/>
                    </a:lnTo>
                    <a:lnTo>
                      <a:pt x="14079" y="3098"/>
                    </a:lnTo>
                    <a:lnTo>
                      <a:pt x="15411" y="3146"/>
                    </a:lnTo>
                    <a:lnTo>
                      <a:pt x="16601" y="3397"/>
                    </a:lnTo>
                    <a:lnTo>
                      <a:pt x="17790" y="3146"/>
                    </a:lnTo>
                    <a:lnTo>
                      <a:pt x="18810" y="2775"/>
                    </a:lnTo>
                    <a:lnTo>
                      <a:pt x="19093" y="2285"/>
                    </a:lnTo>
                    <a:lnTo>
                      <a:pt x="18810" y="1782"/>
                    </a:lnTo>
                    <a:lnTo>
                      <a:pt x="19093" y="1292"/>
                    </a:lnTo>
                    <a:lnTo>
                      <a:pt x="19235" y="2093"/>
                    </a:lnTo>
                    <a:lnTo>
                      <a:pt x="19972" y="2584"/>
                    </a:lnTo>
                    <a:lnTo>
                      <a:pt x="19688" y="3098"/>
                    </a:lnTo>
                    <a:lnTo>
                      <a:pt x="18810" y="3397"/>
                    </a:lnTo>
                    <a:lnTo>
                      <a:pt x="17790" y="3768"/>
                    </a:lnTo>
                    <a:lnTo>
                      <a:pt x="17195" y="4151"/>
                    </a:lnTo>
                    <a:lnTo>
                      <a:pt x="16459" y="4569"/>
                    </a:lnTo>
                    <a:lnTo>
                      <a:pt x="16006" y="4880"/>
                    </a:lnTo>
                    <a:lnTo>
                      <a:pt x="15411" y="4952"/>
                    </a:lnTo>
                    <a:lnTo>
                      <a:pt x="15411" y="5371"/>
                    </a:lnTo>
                    <a:lnTo>
                      <a:pt x="15297" y="5885"/>
                    </a:lnTo>
                    <a:lnTo>
                      <a:pt x="15297" y="6376"/>
                    </a:lnTo>
                    <a:lnTo>
                      <a:pt x="15297" y="6675"/>
                    </a:lnTo>
                    <a:lnTo>
                      <a:pt x="15297" y="6746"/>
                    </a:lnTo>
                    <a:lnTo>
                      <a:pt x="15297" y="7297"/>
                    </a:lnTo>
                    <a:lnTo>
                      <a:pt x="15297" y="7476"/>
                    </a:lnTo>
                    <a:lnTo>
                      <a:pt x="15411" y="7787"/>
                    </a:lnTo>
                    <a:lnTo>
                      <a:pt x="16176" y="7859"/>
                    </a:lnTo>
                    <a:lnTo>
                      <a:pt x="16912" y="8158"/>
                    </a:lnTo>
                    <a:lnTo>
                      <a:pt x="16912" y="8289"/>
                    </a:lnTo>
                    <a:lnTo>
                      <a:pt x="16912" y="8600"/>
                    </a:lnTo>
                    <a:lnTo>
                      <a:pt x="17790" y="8792"/>
                    </a:lnTo>
                    <a:lnTo>
                      <a:pt x="17790" y="8971"/>
                    </a:lnTo>
                    <a:lnTo>
                      <a:pt x="17337" y="9462"/>
                    </a:lnTo>
                    <a:lnTo>
                      <a:pt x="16912" y="9964"/>
                    </a:lnTo>
                    <a:lnTo>
                      <a:pt x="14986" y="10263"/>
                    </a:lnTo>
                    <a:lnTo>
                      <a:pt x="13088" y="10383"/>
                    </a:lnTo>
                    <a:lnTo>
                      <a:pt x="11190" y="10383"/>
                    </a:lnTo>
                    <a:lnTo>
                      <a:pt x="11898" y="10646"/>
                    </a:lnTo>
                    <a:lnTo>
                      <a:pt x="11898" y="10945"/>
                    </a:lnTo>
                    <a:lnTo>
                      <a:pt x="11586" y="11388"/>
                    </a:lnTo>
                    <a:lnTo>
                      <a:pt x="11898" y="11579"/>
                    </a:lnTo>
                    <a:lnTo>
                      <a:pt x="11473" y="11878"/>
                    </a:lnTo>
                    <a:lnTo>
                      <a:pt x="9858" y="11878"/>
                    </a:lnTo>
                    <a:lnTo>
                      <a:pt x="8527" y="11699"/>
                    </a:lnTo>
                    <a:lnTo>
                      <a:pt x="8527" y="11998"/>
                    </a:lnTo>
                    <a:lnTo>
                      <a:pt x="8810" y="12249"/>
                    </a:lnTo>
                    <a:lnTo>
                      <a:pt x="9263" y="12560"/>
                    </a:lnTo>
                    <a:lnTo>
                      <a:pt x="10425" y="12560"/>
                    </a:lnTo>
                    <a:lnTo>
                      <a:pt x="10737" y="12679"/>
                    </a:lnTo>
                    <a:lnTo>
                      <a:pt x="10737" y="12990"/>
                    </a:lnTo>
                    <a:lnTo>
                      <a:pt x="10312" y="13050"/>
                    </a:lnTo>
                    <a:lnTo>
                      <a:pt x="9972" y="12871"/>
                    </a:lnTo>
                    <a:lnTo>
                      <a:pt x="9263" y="12871"/>
                    </a:lnTo>
                    <a:lnTo>
                      <a:pt x="9263" y="13050"/>
                    </a:lnTo>
                    <a:lnTo>
                      <a:pt x="9858" y="13301"/>
                    </a:lnTo>
                    <a:lnTo>
                      <a:pt x="9122" y="13493"/>
                    </a:lnTo>
                    <a:lnTo>
                      <a:pt x="9263" y="13983"/>
                    </a:lnTo>
                    <a:lnTo>
                      <a:pt x="9263" y="14605"/>
                    </a:lnTo>
                    <a:lnTo>
                      <a:pt x="8385" y="14605"/>
                    </a:lnTo>
                    <a:lnTo>
                      <a:pt x="7365" y="15096"/>
                    </a:lnTo>
                    <a:lnTo>
                      <a:pt x="7195" y="15586"/>
                    </a:lnTo>
                    <a:lnTo>
                      <a:pt x="8527" y="16077"/>
                    </a:lnTo>
                    <a:lnTo>
                      <a:pt x="9858" y="16148"/>
                    </a:lnTo>
                    <a:lnTo>
                      <a:pt x="9263" y="16890"/>
                    </a:lnTo>
                    <a:lnTo>
                      <a:pt x="8102" y="17392"/>
                    </a:lnTo>
                    <a:lnTo>
                      <a:pt x="8102" y="17883"/>
                    </a:lnTo>
                    <a:lnTo>
                      <a:pt x="7195" y="18373"/>
                    </a:lnTo>
                    <a:lnTo>
                      <a:pt x="6912" y="18864"/>
                    </a:lnTo>
                    <a:lnTo>
                      <a:pt x="7365" y="19378"/>
                    </a:lnTo>
                    <a:lnTo>
                      <a:pt x="8102" y="19988"/>
                    </a:lnTo>
                    <a:lnTo>
                      <a:pt x="6912" y="19797"/>
                    </a:lnTo>
                    <a:lnTo>
                      <a:pt x="5439" y="19797"/>
                    </a:lnTo>
                    <a:lnTo>
                      <a:pt x="4278" y="19797"/>
                    </a:lnTo>
                    <a:lnTo>
                      <a:pt x="3088" y="19378"/>
                    </a:lnTo>
                    <a:lnTo>
                      <a:pt x="3088" y="18744"/>
                    </a:lnTo>
                    <a:lnTo>
                      <a:pt x="2210" y="18744"/>
                    </a:lnTo>
                    <a:lnTo>
                      <a:pt x="1473" y="18373"/>
                    </a:lnTo>
                    <a:lnTo>
                      <a:pt x="1190" y="17763"/>
                    </a:lnTo>
                    <a:lnTo>
                      <a:pt x="1926" y="17452"/>
                    </a:lnTo>
                    <a:lnTo>
                      <a:pt x="2210" y="16950"/>
                    </a:lnTo>
                    <a:lnTo>
                      <a:pt x="1926" y="16639"/>
                    </a:lnTo>
                    <a:lnTo>
                      <a:pt x="2210" y="16268"/>
                    </a:lnTo>
                    <a:lnTo>
                      <a:pt x="2210" y="15778"/>
                    </a:lnTo>
                    <a:lnTo>
                      <a:pt x="2210" y="15347"/>
                    </a:lnTo>
                    <a:lnTo>
                      <a:pt x="2210" y="14976"/>
                    </a:lnTo>
                    <a:lnTo>
                      <a:pt x="1926" y="14605"/>
                    </a:lnTo>
                    <a:lnTo>
                      <a:pt x="1473" y="14486"/>
                    </a:lnTo>
                    <a:lnTo>
                      <a:pt x="2210" y="14486"/>
                    </a:lnTo>
                    <a:lnTo>
                      <a:pt x="2210" y="14175"/>
                    </a:lnTo>
                    <a:lnTo>
                      <a:pt x="1473" y="14175"/>
                    </a:lnTo>
                    <a:lnTo>
                      <a:pt x="1473" y="13672"/>
                    </a:lnTo>
                    <a:lnTo>
                      <a:pt x="1190" y="13493"/>
                    </a:lnTo>
                    <a:lnTo>
                      <a:pt x="453" y="13301"/>
                    </a:lnTo>
                    <a:lnTo>
                      <a:pt x="453" y="12560"/>
                    </a:lnTo>
                    <a:lnTo>
                      <a:pt x="1048" y="12679"/>
                    </a:lnTo>
                    <a:lnTo>
                      <a:pt x="312" y="11998"/>
                    </a:lnTo>
                    <a:lnTo>
                      <a:pt x="312" y="11256"/>
                    </a:lnTo>
                    <a:lnTo>
                      <a:pt x="453" y="10455"/>
                    </a:lnTo>
                    <a:lnTo>
                      <a:pt x="1048" y="10383"/>
                    </a:lnTo>
                    <a:lnTo>
                      <a:pt x="312" y="9653"/>
                    </a:lnTo>
                    <a:lnTo>
                      <a:pt x="312" y="8840"/>
                    </a:lnTo>
                    <a:lnTo>
                      <a:pt x="1048" y="8648"/>
                    </a:lnTo>
                    <a:lnTo>
                      <a:pt x="765" y="8038"/>
                    </a:lnTo>
                    <a:lnTo>
                      <a:pt x="1190" y="7356"/>
                    </a:lnTo>
                    <a:lnTo>
                      <a:pt x="765" y="6675"/>
                    </a:lnTo>
                    <a:lnTo>
                      <a:pt x="453" y="6053"/>
                    </a:lnTo>
                    <a:lnTo>
                      <a:pt x="0" y="5562"/>
                    </a:lnTo>
                    <a:lnTo>
                      <a:pt x="312" y="4952"/>
                    </a:lnTo>
                    <a:lnTo>
                      <a:pt x="312" y="4079"/>
                    </a:lnTo>
                    <a:lnTo>
                      <a:pt x="1048" y="3589"/>
                    </a:lnTo>
                    <a:lnTo>
                      <a:pt x="1473" y="3146"/>
                    </a:lnTo>
                    <a:lnTo>
                      <a:pt x="1926" y="2955"/>
                    </a:lnTo>
                    <a:lnTo>
                      <a:pt x="1473" y="2656"/>
                    </a:lnTo>
                    <a:lnTo>
                      <a:pt x="1756" y="2464"/>
                    </a:lnTo>
                    <a:lnTo>
                      <a:pt x="1473" y="1974"/>
                    </a:lnTo>
                    <a:lnTo>
                      <a:pt x="1473" y="1663"/>
                    </a:lnTo>
                    <a:lnTo>
                      <a:pt x="1756" y="1483"/>
                    </a:lnTo>
                    <a:lnTo>
                      <a:pt x="2946" y="1292"/>
                    </a:lnTo>
                    <a:lnTo>
                      <a:pt x="3088" y="55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6" name="Freeform 91">
                <a:extLst>
                  <a:ext uri="{FF2B5EF4-FFF2-40B4-BE49-F238E27FC236}">
                    <a16:creationId xmlns:a16="http://schemas.microsoft.com/office/drawing/2014/main" id="{8AEC2B46-82C8-4FA0-B735-896EA745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322" y="4745733"/>
                <a:ext cx="86400" cy="74232"/>
              </a:xfrm>
              <a:custGeom>
                <a:avLst/>
                <a:gdLst>
                  <a:gd name="T0" fmla="*/ 4181 w 20000"/>
                  <a:gd name="T1" fmla="*/ 18421 h 20000"/>
                  <a:gd name="T2" fmla="*/ 1808 w 20000"/>
                  <a:gd name="T3" fmla="*/ 9605 h 20000"/>
                  <a:gd name="T4" fmla="*/ 0 w 20000"/>
                  <a:gd name="T5" fmla="*/ 0 h 20000"/>
                  <a:gd name="T6" fmla="*/ 2938 w 20000"/>
                  <a:gd name="T7" fmla="*/ 2763 h 20000"/>
                  <a:gd name="T8" fmla="*/ 4181 w 20000"/>
                  <a:gd name="T9" fmla="*/ 6184 h 20000"/>
                  <a:gd name="T10" fmla="*/ 10621 w 20000"/>
                  <a:gd name="T11" fmla="*/ 10921 h 20000"/>
                  <a:gd name="T12" fmla="*/ 15254 w 20000"/>
                  <a:gd name="T13" fmla="*/ 15000 h 20000"/>
                  <a:gd name="T14" fmla="*/ 19887 w 20000"/>
                  <a:gd name="T15" fmla="*/ 16447 h 20000"/>
                  <a:gd name="T16" fmla="*/ 14011 w 20000"/>
                  <a:gd name="T17" fmla="*/ 19868 h 20000"/>
                  <a:gd name="T18" fmla="*/ 8814 w 20000"/>
                  <a:gd name="T19" fmla="*/ 18421 h 20000"/>
                  <a:gd name="T20" fmla="*/ 4181 w 20000"/>
                  <a:gd name="T21" fmla="*/ 1842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4181" y="18421"/>
                    </a:moveTo>
                    <a:lnTo>
                      <a:pt x="1808" y="9605"/>
                    </a:lnTo>
                    <a:lnTo>
                      <a:pt x="0" y="0"/>
                    </a:lnTo>
                    <a:lnTo>
                      <a:pt x="2938" y="2763"/>
                    </a:lnTo>
                    <a:lnTo>
                      <a:pt x="4181" y="6184"/>
                    </a:lnTo>
                    <a:lnTo>
                      <a:pt x="10621" y="10921"/>
                    </a:lnTo>
                    <a:lnTo>
                      <a:pt x="15254" y="15000"/>
                    </a:lnTo>
                    <a:lnTo>
                      <a:pt x="19887" y="16447"/>
                    </a:lnTo>
                    <a:lnTo>
                      <a:pt x="14011" y="19868"/>
                    </a:lnTo>
                    <a:lnTo>
                      <a:pt x="8814" y="18421"/>
                    </a:lnTo>
                    <a:lnTo>
                      <a:pt x="4181" y="1842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7" name="Freeform 86">
                <a:extLst>
                  <a:ext uri="{FF2B5EF4-FFF2-40B4-BE49-F238E27FC236}">
                    <a16:creationId xmlns:a16="http://schemas.microsoft.com/office/drawing/2014/main" id="{EC892E53-C0E2-6B71-F810-DFBE18F9A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893" y="2954455"/>
                <a:ext cx="18254" cy="8518"/>
              </a:xfrm>
              <a:custGeom>
                <a:avLst/>
                <a:gdLst>
                  <a:gd name="T0" fmla="*/ 5405 w 20000"/>
                  <a:gd name="T1" fmla="*/ 18824 h 20000"/>
                  <a:gd name="T2" fmla="*/ 0 w 20000"/>
                  <a:gd name="T3" fmla="*/ 5882 h 20000"/>
                  <a:gd name="T4" fmla="*/ 8649 w 20000"/>
                  <a:gd name="T5" fmla="*/ 0 h 20000"/>
                  <a:gd name="T6" fmla="*/ 19459 w 20000"/>
                  <a:gd name="T7" fmla="*/ 0 h 20000"/>
                  <a:gd name="T8" fmla="*/ 14054 w 20000"/>
                  <a:gd name="T9" fmla="*/ 18824 h 20000"/>
                  <a:gd name="T10" fmla="*/ 5405 w 20000"/>
                  <a:gd name="T11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405" y="18824"/>
                    </a:moveTo>
                    <a:lnTo>
                      <a:pt x="0" y="5882"/>
                    </a:lnTo>
                    <a:lnTo>
                      <a:pt x="8649" y="0"/>
                    </a:lnTo>
                    <a:lnTo>
                      <a:pt x="19459" y="0"/>
                    </a:lnTo>
                    <a:lnTo>
                      <a:pt x="14054" y="18824"/>
                    </a:lnTo>
                    <a:lnTo>
                      <a:pt x="5405" y="188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8" name="Freeform 84">
                <a:extLst>
                  <a:ext uri="{FF2B5EF4-FFF2-40B4-BE49-F238E27FC236}">
                    <a16:creationId xmlns:a16="http://schemas.microsoft.com/office/drawing/2014/main" id="{03EF504B-2181-613D-1678-9EE8F8133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905" y="2897262"/>
                <a:ext cx="8518" cy="20686"/>
              </a:xfrm>
              <a:custGeom>
                <a:avLst/>
                <a:gdLst>
                  <a:gd name="T0" fmla="*/ 18824 w 20000"/>
                  <a:gd name="T1" fmla="*/ 19524 h 20000"/>
                  <a:gd name="T2" fmla="*/ 0 w 20000"/>
                  <a:gd name="T3" fmla="*/ 0 h 20000"/>
                  <a:gd name="T4" fmla="*/ 18824 w 20000"/>
                  <a:gd name="T5" fmla="*/ 16667 h 20000"/>
                  <a:gd name="T6" fmla="*/ 18824 w 20000"/>
                  <a:gd name="T7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9524"/>
                    </a:moveTo>
                    <a:lnTo>
                      <a:pt x="0" y="0"/>
                    </a:lnTo>
                    <a:lnTo>
                      <a:pt x="18824" y="16667"/>
                    </a:lnTo>
                    <a:lnTo>
                      <a:pt x="18824" y="195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9" name="Freeform 82">
                <a:extLst>
                  <a:ext uri="{FF2B5EF4-FFF2-40B4-BE49-F238E27FC236}">
                    <a16:creationId xmlns:a16="http://schemas.microsoft.com/office/drawing/2014/main" id="{9A7B6634-7F50-F160-EEBC-30328FC33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147" y="2925250"/>
                <a:ext cx="8518" cy="4868"/>
              </a:xfrm>
              <a:custGeom>
                <a:avLst/>
                <a:gdLst>
                  <a:gd name="T0" fmla="*/ 18824 w 20000"/>
                  <a:gd name="T1" fmla="*/ 18182 h 20000"/>
                  <a:gd name="T2" fmla="*/ 0 w 20000"/>
                  <a:gd name="T3" fmla="*/ 18182 h 20000"/>
                  <a:gd name="T4" fmla="*/ 0 w 20000"/>
                  <a:gd name="T5" fmla="*/ 0 h 20000"/>
                  <a:gd name="T6" fmla="*/ 18824 w 20000"/>
                  <a:gd name="T7" fmla="*/ 181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182"/>
                    </a:moveTo>
                    <a:lnTo>
                      <a:pt x="0" y="18182"/>
                    </a:lnTo>
                    <a:lnTo>
                      <a:pt x="0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0" name="Freeform 81">
                <a:extLst>
                  <a:ext uri="{FF2B5EF4-FFF2-40B4-BE49-F238E27FC236}">
                    <a16:creationId xmlns:a16="http://schemas.microsoft.com/office/drawing/2014/main" id="{D2C54FA9-8F60-54B3-FD7C-E72DE80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733" y="3140641"/>
                <a:ext cx="8518" cy="13385"/>
              </a:xfrm>
              <a:custGeom>
                <a:avLst/>
                <a:gdLst>
                  <a:gd name="T0" fmla="*/ 5882 w 20000"/>
                  <a:gd name="T1" fmla="*/ 19259 h 20000"/>
                  <a:gd name="T2" fmla="*/ 0 w 20000"/>
                  <a:gd name="T3" fmla="*/ 0 h 20000"/>
                  <a:gd name="T4" fmla="*/ 5882 w 20000"/>
                  <a:gd name="T5" fmla="*/ 0 h 20000"/>
                  <a:gd name="T6" fmla="*/ 18824 w 20000"/>
                  <a:gd name="T7" fmla="*/ 11852 h 20000"/>
                  <a:gd name="T8" fmla="*/ 5882 w 20000"/>
                  <a:gd name="T9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5882" y="19259"/>
                    </a:moveTo>
                    <a:lnTo>
                      <a:pt x="0" y="0"/>
                    </a:lnTo>
                    <a:lnTo>
                      <a:pt x="5882" y="0"/>
                    </a:lnTo>
                    <a:lnTo>
                      <a:pt x="18824" y="11852"/>
                    </a:lnTo>
                    <a:lnTo>
                      <a:pt x="5882" y="1925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1" name="Freeform 80">
                <a:extLst>
                  <a:ext uri="{FF2B5EF4-FFF2-40B4-BE49-F238E27FC236}">
                    <a16:creationId xmlns:a16="http://schemas.microsoft.com/office/drawing/2014/main" id="{B6862422-532B-B474-7672-3A103D93F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943" y="3015302"/>
                <a:ext cx="31639" cy="58411"/>
              </a:xfrm>
              <a:custGeom>
                <a:avLst/>
                <a:gdLst>
                  <a:gd name="T0" fmla="*/ 3125 w 20000"/>
                  <a:gd name="T1" fmla="*/ 4333 h 20000"/>
                  <a:gd name="T2" fmla="*/ 11250 w 20000"/>
                  <a:gd name="T3" fmla="*/ 0 h 20000"/>
                  <a:gd name="T4" fmla="*/ 16250 w 20000"/>
                  <a:gd name="T5" fmla="*/ 0 h 20000"/>
                  <a:gd name="T6" fmla="*/ 19688 w 20000"/>
                  <a:gd name="T7" fmla="*/ 1667 h 20000"/>
                  <a:gd name="T8" fmla="*/ 16250 w 20000"/>
                  <a:gd name="T9" fmla="*/ 8500 h 20000"/>
                  <a:gd name="T10" fmla="*/ 13125 w 20000"/>
                  <a:gd name="T11" fmla="*/ 13667 h 20000"/>
                  <a:gd name="T12" fmla="*/ 8125 w 20000"/>
                  <a:gd name="T13" fmla="*/ 16333 h 20000"/>
                  <a:gd name="T14" fmla="*/ 3125 w 20000"/>
                  <a:gd name="T15" fmla="*/ 19833 h 20000"/>
                  <a:gd name="T16" fmla="*/ 0 w 20000"/>
                  <a:gd name="T17" fmla="*/ 18000 h 20000"/>
                  <a:gd name="T18" fmla="*/ 3125 w 20000"/>
                  <a:gd name="T19" fmla="*/ 433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3125" y="4333"/>
                    </a:moveTo>
                    <a:lnTo>
                      <a:pt x="11250" y="0"/>
                    </a:lnTo>
                    <a:lnTo>
                      <a:pt x="16250" y="0"/>
                    </a:lnTo>
                    <a:lnTo>
                      <a:pt x="19688" y="1667"/>
                    </a:lnTo>
                    <a:lnTo>
                      <a:pt x="16250" y="8500"/>
                    </a:lnTo>
                    <a:lnTo>
                      <a:pt x="13125" y="13667"/>
                    </a:lnTo>
                    <a:lnTo>
                      <a:pt x="8125" y="16333"/>
                    </a:lnTo>
                    <a:lnTo>
                      <a:pt x="3125" y="19833"/>
                    </a:lnTo>
                    <a:lnTo>
                      <a:pt x="0" y="18000"/>
                    </a:lnTo>
                    <a:lnTo>
                      <a:pt x="3125" y="433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2" name="Freeform 79">
                <a:extLst>
                  <a:ext uri="{FF2B5EF4-FFF2-40B4-BE49-F238E27FC236}">
                    <a16:creationId xmlns:a16="http://schemas.microsoft.com/office/drawing/2014/main" id="{F6344679-9C1E-475D-536F-37C2FE69D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907" y="3645654"/>
                <a:ext cx="265285" cy="296922"/>
              </a:xfrm>
              <a:custGeom>
                <a:avLst/>
                <a:gdLst>
                  <a:gd name="T0" fmla="*/ 587 w 20000"/>
                  <a:gd name="T1" fmla="*/ 8478 h 20000"/>
                  <a:gd name="T2" fmla="*/ 991 w 20000"/>
                  <a:gd name="T3" fmla="*/ 6939 h 20000"/>
                  <a:gd name="T4" fmla="*/ 991 w 20000"/>
                  <a:gd name="T5" fmla="*/ 5728 h 20000"/>
                  <a:gd name="T6" fmla="*/ 1505 w 20000"/>
                  <a:gd name="T7" fmla="*/ 3863 h 20000"/>
                  <a:gd name="T8" fmla="*/ 0 w 20000"/>
                  <a:gd name="T9" fmla="*/ 1669 h 20000"/>
                  <a:gd name="T10" fmla="*/ 1908 w 20000"/>
                  <a:gd name="T11" fmla="*/ 1997 h 20000"/>
                  <a:gd name="T12" fmla="*/ 2862 w 20000"/>
                  <a:gd name="T13" fmla="*/ 1342 h 20000"/>
                  <a:gd name="T14" fmla="*/ 4954 w 20000"/>
                  <a:gd name="T15" fmla="*/ 0 h 20000"/>
                  <a:gd name="T16" fmla="*/ 6862 w 20000"/>
                  <a:gd name="T17" fmla="*/ 0 h 20000"/>
                  <a:gd name="T18" fmla="*/ 7046 w 20000"/>
                  <a:gd name="T19" fmla="*/ 1997 h 20000"/>
                  <a:gd name="T20" fmla="*/ 7817 w 20000"/>
                  <a:gd name="T21" fmla="*/ 3372 h 20000"/>
                  <a:gd name="T22" fmla="*/ 9321 w 20000"/>
                  <a:gd name="T23" fmla="*/ 4223 h 20000"/>
                  <a:gd name="T24" fmla="*/ 12000 w 20000"/>
                  <a:gd name="T25" fmla="*/ 4877 h 20000"/>
                  <a:gd name="T26" fmla="*/ 15009 w 20000"/>
                  <a:gd name="T27" fmla="*/ 6088 h 20000"/>
                  <a:gd name="T28" fmla="*/ 15413 w 20000"/>
                  <a:gd name="T29" fmla="*/ 7954 h 20000"/>
                  <a:gd name="T30" fmla="*/ 15413 w 20000"/>
                  <a:gd name="T31" fmla="*/ 9624 h 20000"/>
                  <a:gd name="T32" fmla="*/ 18826 w 20000"/>
                  <a:gd name="T33" fmla="*/ 9951 h 20000"/>
                  <a:gd name="T34" fmla="*/ 19963 w 20000"/>
                  <a:gd name="T35" fmla="*/ 12013 h 20000"/>
                  <a:gd name="T36" fmla="*/ 19963 w 20000"/>
                  <a:gd name="T37" fmla="*/ 14043 h 20000"/>
                  <a:gd name="T38" fmla="*/ 19376 w 20000"/>
                  <a:gd name="T39" fmla="*/ 15908 h 20000"/>
                  <a:gd name="T40" fmla="*/ 18239 w 20000"/>
                  <a:gd name="T41" fmla="*/ 14894 h 20000"/>
                  <a:gd name="T42" fmla="*/ 13505 w 20000"/>
                  <a:gd name="T43" fmla="*/ 14894 h 20000"/>
                  <a:gd name="T44" fmla="*/ 13505 w 20000"/>
                  <a:gd name="T45" fmla="*/ 15417 h 20000"/>
                  <a:gd name="T46" fmla="*/ 12550 w 20000"/>
                  <a:gd name="T47" fmla="*/ 16236 h 20000"/>
                  <a:gd name="T48" fmla="*/ 12917 w 20000"/>
                  <a:gd name="T49" fmla="*/ 17250 h 20000"/>
                  <a:gd name="T50" fmla="*/ 12000 w 20000"/>
                  <a:gd name="T51" fmla="*/ 18625 h 20000"/>
                  <a:gd name="T52" fmla="*/ 10459 w 20000"/>
                  <a:gd name="T53" fmla="*/ 18625 h 20000"/>
                  <a:gd name="T54" fmla="*/ 9908 w 20000"/>
                  <a:gd name="T55" fmla="*/ 19804 h 20000"/>
                  <a:gd name="T56" fmla="*/ 8954 w 20000"/>
                  <a:gd name="T57" fmla="*/ 18953 h 20000"/>
                  <a:gd name="T58" fmla="*/ 7413 w 20000"/>
                  <a:gd name="T59" fmla="*/ 18953 h 20000"/>
                  <a:gd name="T60" fmla="*/ 6459 w 20000"/>
                  <a:gd name="T61" fmla="*/ 18462 h 20000"/>
                  <a:gd name="T62" fmla="*/ 6459 w 20000"/>
                  <a:gd name="T63" fmla="*/ 18625 h 20000"/>
                  <a:gd name="T64" fmla="*/ 5872 w 20000"/>
                  <a:gd name="T65" fmla="*/ 18953 h 20000"/>
                  <a:gd name="T66" fmla="*/ 5505 w 20000"/>
                  <a:gd name="T67" fmla="*/ 19967 h 20000"/>
                  <a:gd name="T68" fmla="*/ 4367 w 20000"/>
                  <a:gd name="T69" fmla="*/ 19967 h 20000"/>
                  <a:gd name="T70" fmla="*/ 3817 w 20000"/>
                  <a:gd name="T71" fmla="*/ 18462 h 20000"/>
                  <a:gd name="T72" fmla="*/ 3083 w 20000"/>
                  <a:gd name="T73" fmla="*/ 16759 h 20000"/>
                  <a:gd name="T74" fmla="*/ 2495 w 20000"/>
                  <a:gd name="T75" fmla="*/ 14566 h 20000"/>
                  <a:gd name="T76" fmla="*/ 1505 w 20000"/>
                  <a:gd name="T77" fmla="*/ 12831 h 20000"/>
                  <a:gd name="T78" fmla="*/ 587 w 20000"/>
                  <a:gd name="T79" fmla="*/ 11817 h 20000"/>
                  <a:gd name="T80" fmla="*/ 991 w 20000"/>
                  <a:gd name="T81" fmla="*/ 10671 h 20000"/>
                  <a:gd name="T82" fmla="*/ 1358 w 20000"/>
                  <a:gd name="T83" fmla="*/ 9951 h 20000"/>
                  <a:gd name="T84" fmla="*/ 1505 w 20000"/>
                  <a:gd name="T85" fmla="*/ 10147 h 20000"/>
                  <a:gd name="T86" fmla="*/ 2092 w 20000"/>
                  <a:gd name="T87" fmla="*/ 9624 h 20000"/>
                  <a:gd name="T88" fmla="*/ 587 w 20000"/>
                  <a:gd name="T89" fmla="*/ 84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587" y="8478"/>
                    </a:moveTo>
                    <a:lnTo>
                      <a:pt x="991" y="6939"/>
                    </a:lnTo>
                    <a:lnTo>
                      <a:pt x="991" y="5728"/>
                    </a:lnTo>
                    <a:lnTo>
                      <a:pt x="1505" y="3863"/>
                    </a:lnTo>
                    <a:lnTo>
                      <a:pt x="0" y="1669"/>
                    </a:lnTo>
                    <a:lnTo>
                      <a:pt x="1908" y="1997"/>
                    </a:lnTo>
                    <a:lnTo>
                      <a:pt x="2862" y="1342"/>
                    </a:lnTo>
                    <a:lnTo>
                      <a:pt x="4954" y="0"/>
                    </a:lnTo>
                    <a:lnTo>
                      <a:pt x="6862" y="0"/>
                    </a:lnTo>
                    <a:lnTo>
                      <a:pt x="7046" y="1997"/>
                    </a:lnTo>
                    <a:lnTo>
                      <a:pt x="7817" y="3372"/>
                    </a:lnTo>
                    <a:lnTo>
                      <a:pt x="9321" y="4223"/>
                    </a:lnTo>
                    <a:lnTo>
                      <a:pt x="12000" y="4877"/>
                    </a:lnTo>
                    <a:lnTo>
                      <a:pt x="15009" y="6088"/>
                    </a:lnTo>
                    <a:lnTo>
                      <a:pt x="15413" y="7954"/>
                    </a:lnTo>
                    <a:lnTo>
                      <a:pt x="15413" y="9624"/>
                    </a:lnTo>
                    <a:lnTo>
                      <a:pt x="18826" y="9951"/>
                    </a:lnTo>
                    <a:lnTo>
                      <a:pt x="19963" y="12013"/>
                    </a:lnTo>
                    <a:lnTo>
                      <a:pt x="19963" y="14043"/>
                    </a:lnTo>
                    <a:lnTo>
                      <a:pt x="19376" y="15908"/>
                    </a:lnTo>
                    <a:lnTo>
                      <a:pt x="18239" y="14894"/>
                    </a:lnTo>
                    <a:lnTo>
                      <a:pt x="13505" y="14894"/>
                    </a:lnTo>
                    <a:lnTo>
                      <a:pt x="13505" y="15417"/>
                    </a:lnTo>
                    <a:lnTo>
                      <a:pt x="12550" y="16236"/>
                    </a:lnTo>
                    <a:lnTo>
                      <a:pt x="12917" y="17250"/>
                    </a:lnTo>
                    <a:lnTo>
                      <a:pt x="12000" y="18625"/>
                    </a:lnTo>
                    <a:lnTo>
                      <a:pt x="10459" y="18625"/>
                    </a:lnTo>
                    <a:lnTo>
                      <a:pt x="9908" y="19804"/>
                    </a:lnTo>
                    <a:lnTo>
                      <a:pt x="8954" y="18953"/>
                    </a:lnTo>
                    <a:lnTo>
                      <a:pt x="7413" y="18953"/>
                    </a:lnTo>
                    <a:lnTo>
                      <a:pt x="6459" y="18462"/>
                    </a:lnTo>
                    <a:lnTo>
                      <a:pt x="6459" y="18625"/>
                    </a:lnTo>
                    <a:lnTo>
                      <a:pt x="5872" y="18953"/>
                    </a:lnTo>
                    <a:lnTo>
                      <a:pt x="5505" y="19967"/>
                    </a:lnTo>
                    <a:lnTo>
                      <a:pt x="4367" y="19967"/>
                    </a:lnTo>
                    <a:lnTo>
                      <a:pt x="3817" y="18462"/>
                    </a:lnTo>
                    <a:lnTo>
                      <a:pt x="3083" y="16759"/>
                    </a:lnTo>
                    <a:lnTo>
                      <a:pt x="2495" y="14566"/>
                    </a:lnTo>
                    <a:lnTo>
                      <a:pt x="1505" y="12831"/>
                    </a:lnTo>
                    <a:lnTo>
                      <a:pt x="587" y="11817"/>
                    </a:lnTo>
                    <a:lnTo>
                      <a:pt x="991" y="10671"/>
                    </a:lnTo>
                    <a:lnTo>
                      <a:pt x="1358" y="9951"/>
                    </a:lnTo>
                    <a:lnTo>
                      <a:pt x="1505" y="10147"/>
                    </a:lnTo>
                    <a:lnTo>
                      <a:pt x="2092" y="9624"/>
                    </a:lnTo>
                    <a:lnTo>
                      <a:pt x="587" y="847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3" name="Freeform 78">
                <a:extLst>
                  <a:ext uri="{FF2B5EF4-FFF2-40B4-BE49-F238E27FC236}">
                    <a16:creationId xmlns:a16="http://schemas.microsoft.com/office/drawing/2014/main" id="{909DBEB4-A558-E30E-4EF9-A844D7BE0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2" y="3314657"/>
                <a:ext cx="845753" cy="889554"/>
              </a:xfrm>
              <a:custGeom>
                <a:avLst/>
                <a:gdLst>
                  <a:gd name="T0" fmla="*/ 10800 w 20000"/>
                  <a:gd name="T1" fmla="*/ 1586 h 20000"/>
                  <a:gd name="T2" fmla="*/ 11399 w 20000"/>
                  <a:gd name="T3" fmla="*/ 569 h 20000"/>
                  <a:gd name="T4" fmla="*/ 12228 w 20000"/>
                  <a:gd name="T5" fmla="*/ 1761 h 20000"/>
                  <a:gd name="T6" fmla="*/ 11272 w 20000"/>
                  <a:gd name="T7" fmla="*/ 2954 h 20000"/>
                  <a:gd name="T8" fmla="*/ 11940 w 20000"/>
                  <a:gd name="T9" fmla="*/ 2779 h 20000"/>
                  <a:gd name="T10" fmla="*/ 11871 w 20000"/>
                  <a:gd name="T11" fmla="*/ 3578 h 20000"/>
                  <a:gd name="T12" fmla="*/ 13898 w 20000"/>
                  <a:gd name="T13" fmla="*/ 3118 h 20000"/>
                  <a:gd name="T14" fmla="*/ 14922 w 20000"/>
                  <a:gd name="T15" fmla="*/ 4081 h 20000"/>
                  <a:gd name="T16" fmla="*/ 17179 w 20000"/>
                  <a:gd name="T17" fmla="*/ 4081 h 20000"/>
                  <a:gd name="T18" fmla="*/ 19447 w 20000"/>
                  <a:gd name="T19" fmla="*/ 5153 h 20000"/>
                  <a:gd name="T20" fmla="*/ 19747 w 20000"/>
                  <a:gd name="T21" fmla="*/ 7090 h 20000"/>
                  <a:gd name="T22" fmla="*/ 18618 w 20000"/>
                  <a:gd name="T23" fmla="*/ 8720 h 20000"/>
                  <a:gd name="T24" fmla="*/ 17962 w 20000"/>
                  <a:gd name="T25" fmla="*/ 9912 h 20000"/>
                  <a:gd name="T26" fmla="*/ 17720 w 20000"/>
                  <a:gd name="T27" fmla="*/ 11718 h 20000"/>
                  <a:gd name="T28" fmla="*/ 17064 w 20000"/>
                  <a:gd name="T29" fmla="*/ 13643 h 20000"/>
                  <a:gd name="T30" fmla="*/ 15452 w 20000"/>
                  <a:gd name="T31" fmla="*/ 14333 h 20000"/>
                  <a:gd name="T32" fmla="*/ 13483 w 20000"/>
                  <a:gd name="T33" fmla="*/ 15514 h 20000"/>
                  <a:gd name="T34" fmla="*/ 13184 w 20000"/>
                  <a:gd name="T35" fmla="*/ 17221 h 20000"/>
                  <a:gd name="T36" fmla="*/ 12355 w 20000"/>
                  <a:gd name="T37" fmla="*/ 18687 h 20000"/>
                  <a:gd name="T38" fmla="*/ 11399 w 20000"/>
                  <a:gd name="T39" fmla="*/ 19989 h 20000"/>
                  <a:gd name="T40" fmla="*/ 10800 w 20000"/>
                  <a:gd name="T41" fmla="*/ 18851 h 20000"/>
                  <a:gd name="T42" fmla="*/ 9372 w 20000"/>
                  <a:gd name="T43" fmla="*/ 18063 h 20000"/>
                  <a:gd name="T44" fmla="*/ 9672 w 20000"/>
                  <a:gd name="T45" fmla="*/ 17385 h 20000"/>
                  <a:gd name="T46" fmla="*/ 10685 w 20000"/>
                  <a:gd name="T47" fmla="*/ 16422 h 20000"/>
                  <a:gd name="T48" fmla="*/ 10432 w 20000"/>
                  <a:gd name="T49" fmla="*/ 14781 h 20000"/>
                  <a:gd name="T50" fmla="*/ 9672 w 20000"/>
                  <a:gd name="T51" fmla="*/ 13818 h 20000"/>
                  <a:gd name="T52" fmla="*/ 8474 w 20000"/>
                  <a:gd name="T53" fmla="*/ 12123 h 20000"/>
                  <a:gd name="T54" fmla="*/ 7047 w 20000"/>
                  <a:gd name="T55" fmla="*/ 10646 h 20000"/>
                  <a:gd name="T56" fmla="*/ 5964 w 20000"/>
                  <a:gd name="T57" fmla="*/ 9059 h 20000"/>
                  <a:gd name="T58" fmla="*/ 4421 w 20000"/>
                  <a:gd name="T59" fmla="*/ 8096 h 20000"/>
                  <a:gd name="T60" fmla="*/ 3109 w 20000"/>
                  <a:gd name="T61" fmla="*/ 7877 h 20000"/>
                  <a:gd name="T62" fmla="*/ 1911 w 20000"/>
                  <a:gd name="T63" fmla="*/ 7987 h 20000"/>
                  <a:gd name="T64" fmla="*/ 1439 w 20000"/>
                  <a:gd name="T65" fmla="*/ 7429 h 20000"/>
                  <a:gd name="T66" fmla="*/ 311 w 20000"/>
                  <a:gd name="T67" fmla="*/ 6958 h 20000"/>
                  <a:gd name="T68" fmla="*/ 311 w 20000"/>
                  <a:gd name="T69" fmla="*/ 5777 h 20000"/>
                  <a:gd name="T70" fmla="*/ 1439 w 20000"/>
                  <a:gd name="T71" fmla="*/ 4584 h 20000"/>
                  <a:gd name="T72" fmla="*/ 2211 w 20000"/>
                  <a:gd name="T73" fmla="*/ 3118 h 20000"/>
                  <a:gd name="T74" fmla="*/ 1911 w 20000"/>
                  <a:gd name="T75" fmla="*/ 2330 h 20000"/>
                  <a:gd name="T76" fmla="*/ 1911 w 20000"/>
                  <a:gd name="T77" fmla="*/ 2046 h 20000"/>
                  <a:gd name="T78" fmla="*/ 2809 w 20000"/>
                  <a:gd name="T79" fmla="*/ 1761 h 20000"/>
                  <a:gd name="T80" fmla="*/ 3397 w 20000"/>
                  <a:gd name="T81" fmla="*/ 1926 h 20000"/>
                  <a:gd name="T82" fmla="*/ 4122 w 20000"/>
                  <a:gd name="T83" fmla="*/ 2155 h 20000"/>
                  <a:gd name="T84" fmla="*/ 5320 w 20000"/>
                  <a:gd name="T85" fmla="*/ 1411 h 20000"/>
                  <a:gd name="T86" fmla="*/ 4537 w 20000"/>
                  <a:gd name="T87" fmla="*/ 569 h 20000"/>
                  <a:gd name="T88" fmla="*/ 5792 w 20000"/>
                  <a:gd name="T89" fmla="*/ 569 h 20000"/>
                  <a:gd name="T90" fmla="*/ 6920 w 20000"/>
                  <a:gd name="T91" fmla="*/ 0 h 20000"/>
                  <a:gd name="T92" fmla="*/ 7047 w 20000"/>
                  <a:gd name="T93" fmla="*/ 1302 h 20000"/>
                  <a:gd name="T94" fmla="*/ 8405 w 20000"/>
                  <a:gd name="T95" fmla="*/ 1761 h 20000"/>
                  <a:gd name="T96" fmla="*/ 9188 w 20000"/>
                  <a:gd name="T97" fmla="*/ 141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9845" y="1477"/>
                    </a:moveTo>
                    <a:lnTo>
                      <a:pt x="10201" y="1707"/>
                    </a:lnTo>
                    <a:lnTo>
                      <a:pt x="10800" y="1586"/>
                    </a:lnTo>
                    <a:lnTo>
                      <a:pt x="11100" y="1138"/>
                    </a:lnTo>
                    <a:lnTo>
                      <a:pt x="11272" y="678"/>
                    </a:lnTo>
                    <a:lnTo>
                      <a:pt x="11399" y="569"/>
                    </a:lnTo>
                    <a:lnTo>
                      <a:pt x="11583" y="744"/>
                    </a:lnTo>
                    <a:lnTo>
                      <a:pt x="11871" y="1707"/>
                    </a:lnTo>
                    <a:lnTo>
                      <a:pt x="12228" y="1761"/>
                    </a:lnTo>
                    <a:lnTo>
                      <a:pt x="12170" y="2155"/>
                    </a:lnTo>
                    <a:lnTo>
                      <a:pt x="11583" y="2615"/>
                    </a:lnTo>
                    <a:lnTo>
                      <a:pt x="11272" y="2954"/>
                    </a:lnTo>
                    <a:lnTo>
                      <a:pt x="10927" y="3403"/>
                    </a:lnTo>
                    <a:lnTo>
                      <a:pt x="11583" y="3228"/>
                    </a:lnTo>
                    <a:lnTo>
                      <a:pt x="11940" y="2779"/>
                    </a:lnTo>
                    <a:lnTo>
                      <a:pt x="12999" y="2888"/>
                    </a:lnTo>
                    <a:lnTo>
                      <a:pt x="12712" y="3403"/>
                    </a:lnTo>
                    <a:lnTo>
                      <a:pt x="11871" y="3578"/>
                    </a:lnTo>
                    <a:lnTo>
                      <a:pt x="12527" y="3687"/>
                    </a:lnTo>
                    <a:lnTo>
                      <a:pt x="13299" y="2954"/>
                    </a:lnTo>
                    <a:lnTo>
                      <a:pt x="13898" y="3118"/>
                    </a:lnTo>
                    <a:lnTo>
                      <a:pt x="14554" y="3337"/>
                    </a:lnTo>
                    <a:lnTo>
                      <a:pt x="15037" y="3687"/>
                    </a:lnTo>
                    <a:lnTo>
                      <a:pt x="14922" y="4081"/>
                    </a:lnTo>
                    <a:lnTo>
                      <a:pt x="15636" y="3851"/>
                    </a:lnTo>
                    <a:lnTo>
                      <a:pt x="16408" y="4081"/>
                    </a:lnTo>
                    <a:lnTo>
                      <a:pt x="17179" y="4081"/>
                    </a:lnTo>
                    <a:lnTo>
                      <a:pt x="18008" y="4540"/>
                    </a:lnTo>
                    <a:lnTo>
                      <a:pt x="18733" y="5044"/>
                    </a:lnTo>
                    <a:lnTo>
                      <a:pt x="19447" y="5153"/>
                    </a:lnTo>
                    <a:lnTo>
                      <a:pt x="19747" y="5613"/>
                    </a:lnTo>
                    <a:lnTo>
                      <a:pt x="19988" y="6171"/>
                    </a:lnTo>
                    <a:lnTo>
                      <a:pt x="19747" y="7090"/>
                    </a:lnTo>
                    <a:lnTo>
                      <a:pt x="19378" y="7538"/>
                    </a:lnTo>
                    <a:lnTo>
                      <a:pt x="18975" y="8096"/>
                    </a:lnTo>
                    <a:lnTo>
                      <a:pt x="18618" y="8720"/>
                    </a:lnTo>
                    <a:lnTo>
                      <a:pt x="18192" y="8895"/>
                    </a:lnTo>
                    <a:lnTo>
                      <a:pt x="17962" y="9289"/>
                    </a:lnTo>
                    <a:lnTo>
                      <a:pt x="17962" y="9912"/>
                    </a:lnTo>
                    <a:lnTo>
                      <a:pt x="18008" y="10470"/>
                    </a:lnTo>
                    <a:lnTo>
                      <a:pt x="17962" y="11379"/>
                    </a:lnTo>
                    <a:lnTo>
                      <a:pt x="17720" y="11718"/>
                    </a:lnTo>
                    <a:lnTo>
                      <a:pt x="17663" y="12298"/>
                    </a:lnTo>
                    <a:lnTo>
                      <a:pt x="17179" y="13195"/>
                    </a:lnTo>
                    <a:lnTo>
                      <a:pt x="17064" y="13643"/>
                    </a:lnTo>
                    <a:lnTo>
                      <a:pt x="16695" y="14103"/>
                    </a:lnTo>
                    <a:lnTo>
                      <a:pt x="16166" y="14103"/>
                    </a:lnTo>
                    <a:lnTo>
                      <a:pt x="15452" y="14333"/>
                    </a:lnTo>
                    <a:lnTo>
                      <a:pt x="14669" y="14672"/>
                    </a:lnTo>
                    <a:lnTo>
                      <a:pt x="13967" y="15011"/>
                    </a:lnTo>
                    <a:lnTo>
                      <a:pt x="13483" y="15514"/>
                    </a:lnTo>
                    <a:lnTo>
                      <a:pt x="13425" y="16193"/>
                    </a:lnTo>
                    <a:lnTo>
                      <a:pt x="13425" y="16882"/>
                    </a:lnTo>
                    <a:lnTo>
                      <a:pt x="13184" y="17221"/>
                    </a:lnTo>
                    <a:lnTo>
                      <a:pt x="12827" y="17779"/>
                    </a:lnTo>
                    <a:lnTo>
                      <a:pt x="12642" y="18228"/>
                    </a:lnTo>
                    <a:lnTo>
                      <a:pt x="12355" y="18687"/>
                    </a:lnTo>
                    <a:lnTo>
                      <a:pt x="11940" y="19081"/>
                    </a:lnTo>
                    <a:lnTo>
                      <a:pt x="11756" y="19540"/>
                    </a:lnTo>
                    <a:lnTo>
                      <a:pt x="11399" y="19989"/>
                    </a:lnTo>
                    <a:lnTo>
                      <a:pt x="11272" y="19595"/>
                    </a:lnTo>
                    <a:lnTo>
                      <a:pt x="11399" y="19300"/>
                    </a:lnTo>
                    <a:lnTo>
                      <a:pt x="10800" y="18851"/>
                    </a:lnTo>
                    <a:lnTo>
                      <a:pt x="10317" y="18512"/>
                    </a:lnTo>
                    <a:lnTo>
                      <a:pt x="10029" y="18512"/>
                    </a:lnTo>
                    <a:lnTo>
                      <a:pt x="9372" y="18063"/>
                    </a:lnTo>
                    <a:lnTo>
                      <a:pt x="9188" y="18063"/>
                    </a:lnTo>
                    <a:lnTo>
                      <a:pt x="9372" y="17779"/>
                    </a:lnTo>
                    <a:lnTo>
                      <a:pt x="9672" y="17385"/>
                    </a:lnTo>
                    <a:lnTo>
                      <a:pt x="9914" y="17046"/>
                    </a:lnTo>
                    <a:lnTo>
                      <a:pt x="10317" y="16707"/>
                    </a:lnTo>
                    <a:lnTo>
                      <a:pt x="10685" y="16422"/>
                    </a:lnTo>
                    <a:lnTo>
                      <a:pt x="10800" y="15963"/>
                    </a:lnTo>
                    <a:lnTo>
                      <a:pt x="10501" y="15514"/>
                    </a:lnTo>
                    <a:lnTo>
                      <a:pt x="10432" y="14781"/>
                    </a:lnTo>
                    <a:lnTo>
                      <a:pt x="10201" y="14551"/>
                    </a:lnTo>
                    <a:lnTo>
                      <a:pt x="10029" y="14672"/>
                    </a:lnTo>
                    <a:lnTo>
                      <a:pt x="9672" y="13818"/>
                    </a:lnTo>
                    <a:lnTo>
                      <a:pt x="8590" y="13753"/>
                    </a:lnTo>
                    <a:lnTo>
                      <a:pt x="8290" y="12746"/>
                    </a:lnTo>
                    <a:lnTo>
                      <a:pt x="8474" y="12123"/>
                    </a:lnTo>
                    <a:lnTo>
                      <a:pt x="8474" y="11444"/>
                    </a:lnTo>
                    <a:lnTo>
                      <a:pt x="8117" y="10755"/>
                    </a:lnTo>
                    <a:lnTo>
                      <a:pt x="7047" y="10646"/>
                    </a:lnTo>
                    <a:lnTo>
                      <a:pt x="7047" y="10088"/>
                    </a:lnTo>
                    <a:lnTo>
                      <a:pt x="6920" y="9464"/>
                    </a:lnTo>
                    <a:lnTo>
                      <a:pt x="5964" y="9059"/>
                    </a:lnTo>
                    <a:lnTo>
                      <a:pt x="5135" y="8840"/>
                    </a:lnTo>
                    <a:lnTo>
                      <a:pt x="4663" y="8545"/>
                    </a:lnTo>
                    <a:lnTo>
                      <a:pt x="4421" y="8096"/>
                    </a:lnTo>
                    <a:lnTo>
                      <a:pt x="4364" y="7429"/>
                    </a:lnTo>
                    <a:lnTo>
                      <a:pt x="3765" y="7429"/>
                    </a:lnTo>
                    <a:lnTo>
                      <a:pt x="3109" y="7877"/>
                    </a:lnTo>
                    <a:lnTo>
                      <a:pt x="2809" y="8096"/>
                    </a:lnTo>
                    <a:lnTo>
                      <a:pt x="2211" y="7987"/>
                    </a:lnTo>
                    <a:lnTo>
                      <a:pt x="1911" y="7987"/>
                    </a:lnTo>
                    <a:lnTo>
                      <a:pt x="1739" y="7987"/>
                    </a:lnTo>
                    <a:lnTo>
                      <a:pt x="1739" y="7254"/>
                    </a:lnTo>
                    <a:lnTo>
                      <a:pt x="1439" y="7429"/>
                    </a:lnTo>
                    <a:lnTo>
                      <a:pt x="967" y="7429"/>
                    </a:lnTo>
                    <a:lnTo>
                      <a:pt x="599" y="7254"/>
                    </a:lnTo>
                    <a:lnTo>
                      <a:pt x="311" y="6958"/>
                    </a:lnTo>
                    <a:lnTo>
                      <a:pt x="0" y="6510"/>
                    </a:lnTo>
                    <a:lnTo>
                      <a:pt x="0" y="5952"/>
                    </a:lnTo>
                    <a:lnTo>
                      <a:pt x="311" y="5777"/>
                    </a:lnTo>
                    <a:lnTo>
                      <a:pt x="357" y="5328"/>
                    </a:lnTo>
                    <a:lnTo>
                      <a:pt x="599" y="4989"/>
                    </a:lnTo>
                    <a:lnTo>
                      <a:pt x="1439" y="4584"/>
                    </a:lnTo>
                    <a:lnTo>
                      <a:pt x="1854" y="4584"/>
                    </a:lnTo>
                    <a:lnTo>
                      <a:pt x="1911" y="4584"/>
                    </a:lnTo>
                    <a:lnTo>
                      <a:pt x="2211" y="3118"/>
                    </a:lnTo>
                    <a:lnTo>
                      <a:pt x="2153" y="2779"/>
                    </a:lnTo>
                    <a:lnTo>
                      <a:pt x="1854" y="2615"/>
                    </a:lnTo>
                    <a:lnTo>
                      <a:pt x="1911" y="2330"/>
                    </a:lnTo>
                    <a:lnTo>
                      <a:pt x="2211" y="2330"/>
                    </a:lnTo>
                    <a:lnTo>
                      <a:pt x="2211" y="2155"/>
                    </a:lnTo>
                    <a:lnTo>
                      <a:pt x="1911" y="2046"/>
                    </a:lnTo>
                    <a:lnTo>
                      <a:pt x="1911" y="1761"/>
                    </a:lnTo>
                    <a:lnTo>
                      <a:pt x="2153" y="1707"/>
                    </a:lnTo>
                    <a:lnTo>
                      <a:pt x="2809" y="1761"/>
                    </a:lnTo>
                    <a:lnTo>
                      <a:pt x="2809" y="1586"/>
                    </a:lnTo>
                    <a:lnTo>
                      <a:pt x="3166" y="1586"/>
                    </a:lnTo>
                    <a:lnTo>
                      <a:pt x="3397" y="1926"/>
                    </a:lnTo>
                    <a:lnTo>
                      <a:pt x="3466" y="2046"/>
                    </a:lnTo>
                    <a:lnTo>
                      <a:pt x="3765" y="2210"/>
                    </a:lnTo>
                    <a:lnTo>
                      <a:pt x="4122" y="2155"/>
                    </a:lnTo>
                    <a:lnTo>
                      <a:pt x="4893" y="1882"/>
                    </a:lnTo>
                    <a:lnTo>
                      <a:pt x="5377" y="1586"/>
                    </a:lnTo>
                    <a:lnTo>
                      <a:pt x="5320" y="1411"/>
                    </a:lnTo>
                    <a:lnTo>
                      <a:pt x="4836" y="1302"/>
                    </a:lnTo>
                    <a:lnTo>
                      <a:pt x="4893" y="853"/>
                    </a:lnTo>
                    <a:lnTo>
                      <a:pt x="4537" y="569"/>
                    </a:lnTo>
                    <a:lnTo>
                      <a:pt x="5020" y="569"/>
                    </a:lnTo>
                    <a:lnTo>
                      <a:pt x="5607" y="744"/>
                    </a:lnTo>
                    <a:lnTo>
                      <a:pt x="5792" y="569"/>
                    </a:lnTo>
                    <a:lnTo>
                      <a:pt x="6390" y="405"/>
                    </a:lnTo>
                    <a:lnTo>
                      <a:pt x="6736" y="120"/>
                    </a:lnTo>
                    <a:lnTo>
                      <a:pt x="6920" y="0"/>
                    </a:lnTo>
                    <a:lnTo>
                      <a:pt x="7047" y="405"/>
                    </a:lnTo>
                    <a:lnTo>
                      <a:pt x="7231" y="678"/>
                    </a:lnTo>
                    <a:lnTo>
                      <a:pt x="7047" y="1302"/>
                    </a:lnTo>
                    <a:lnTo>
                      <a:pt x="7231" y="1761"/>
                    </a:lnTo>
                    <a:lnTo>
                      <a:pt x="7818" y="1926"/>
                    </a:lnTo>
                    <a:lnTo>
                      <a:pt x="8405" y="1761"/>
                    </a:lnTo>
                    <a:lnTo>
                      <a:pt x="8762" y="1707"/>
                    </a:lnTo>
                    <a:lnTo>
                      <a:pt x="9073" y="1761"/>
                    </a:lnTo>
                    <a:lnTo>
                      <a:pt x="9188" y="1411"/>
                    </a:lnTo>
                    <a:lnTo>
                      <a:pt x="9672" y="1302"/>
                    </a:lnTo>
                    <a:lnTo>
                      <a:pt x="9845" y="1477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4" name="Freeform 77">
                <a:extLst>
                  <a:ext uri="{FF2B5EF4-FFF2-40B4-BE49-F238E27FC236}">
                    <a16:creationId xmlns:a16="http://schemas.microsoft.com/office/drawing/2014/main" id="{EE7B1A63-0434-56CF-6E07-C98CCDC4C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570" y="3820888"/>
                <a:ext cx="184970" cy="968653"/>
              </a:xfrm>
              <a:custGeom>
                <a:avLst/>
                <a:gdLst>
                  <a:gd name="T0" fmla="*/ 3536 w 20000"/>
                  <a:gd name="T1" fmla="*/ 0 h 20000"/>
                  <a:gd name="T2" fmla="*/ 7124 w 20000"/>
                  <a:gd name="T3" fmla="*/ 1518 h 20000"/>
                  <a:gd name="T4" fmla="*/ 10660 w 20000"/>
                  <a:gd name="T5" fmla="*/ 2504 h 20000"/>
                  <a:gd name="T6" fmla="*/ 7652 w 20000"/>
                  <a:gd name="T7" fmla="*/ 3439 h 20000"/>
                  <a:gd name="T8" fmla="*/ 7652 w 20000"/>
                  <a:gd name="T9" fmla="*/ 4274 h 20000"/>
                  <a:gd name="T10" fmla="*/ 6807 w 20000"/>
                  <a:gd name="T11" fmla="*/ 5058 h 20000"/>
                  <a:gd name="T12" fmla="*/ 4908 w 20000"/>
                  <a:gd name="T13" fmla="*/ 6717 h 20000"/>
                  <a:gd name="T14" fmla="*/ 7124 w 20000"/>
                  <a:gd name="T15" fmla="*/ 8225 h 20000"/>
                  <a:gd name="T16" fmla="*/ 5488 w 20000"/>
                  <a:gd name="T17" fmla="*/ 9472 h 20000"/>
                  <a:gd name="T18" fmla="*/ 5699 w 20000"/>
                  <a:gd name="T19" fmla="*/ 10830 h 20000"/>
                  <a:gd name="T20" fmla="*/ 6807 w 20000"/>
                  <a:gd name="T21" fmla="*/ 12700 h 20000"/>
                  <a:gd name="T22" fmla="*/ 7124 w 20000"/>
                  <a:gd name="T23" fmla="*/ 13384 h 20000"/>
                  <a:gd name="T24" fmla="*/ 9024 w 20000"/>
                  <a:gd name="T25" fmla="*/ 13957 h 20000"/>
                  <a:gd name="T26" fmla="*/ 8496 w 20000"/>
                  <a:gd name="T27" fmla="*/ 14319 h 20000"/>
                  <a:gd name="T28" fmla="*/ 9024 w 20000"/>
                  <a:gd name="T29" fmla="*/ 15304 h 20000"/>
                  <a:gd name="T30" fmla="*/ 9024 w 20000"/>
                  <a:gd name="T31" fmla="*/ 16290 h 20000"/>
                  <a:gd name="T32" fmla="*/ 7652 w 20000"/>
                  <a:gd name="T33" fmla="*/ 17486 h 20000"/>
                  <a:gd name="T34" fmla="*/ 10660 w 20000"/>
                  <a:gd name="T35" fmla="*/ 18331 h 20000"/>
                  <a:gd name="T36" fmla="*/ 17784 w 20000"/>
                  <a:gd name="T37" fmla="*/ 18693 h 20000"/>
                  <a:gd name="T38" fmla="*/ 16412 w 20000"/>
                  <a:gd name="T39" fmla="*/ 19155 h 20000"/>
                  <a:gd name="T40" fmla="*/ 14987 w 20000"/>
                  <a:gd name="T41" fmla="*/ 19990 h 20000"/>
                  <a:gd name="T42" fmla="*/ 13931 w 20000"/>
                  <a:gd name="T43" fmla="*/ 19517 h 20000"/>
                  <a:gd name="T44" fmla="*/ 11451 w 20000"/>
                  <a:gd name="T45" fmla="*/ 19155 h 20000"/>
                  <a:gd name="T46" fmla="*/ 12612 w 20000"/>
                  <a:gd name="T47" fmla="*/ 19678 h 20000"/>
                  <a:gd name="T48" fmla="*/ 9815 w 20000"/>
                  <a:gd name="T49" fmla="*/ 19316 h 20000"/>
                  <a:gd name="T50" fmla="*/ 9288 w 20000"/>
                  <a:gd name="T51" fmla="*/ 18904 h 20000"/>
                  <a:gd name="T52" fmla="*/ 9815 w 20000"/>
                  <a:gd name="T53" fmla="*/ 18592 h 20000"/>
                  <a:gd name="T54" fmla="*/ 7124 w 20000"/>
                  <a:gd name="T55" fmla="*/ 18059 h 20000"/>
                  <a:gd name="T56" fmla="*/ 6280 w 20000"/>
                  <a:gd name="T57" fmla="*/ 17597 h 20000"/>
                  <a:gd name="T58" fmla="*/ 5488 w 20000"/>
                  <a:gd name="T59" fmla="*/ 17134 h 20000"/>
                  <a:gd name="T60" fmla="*/ 6807 w 20000"/>
                  <a:gd name="T61" fmla="*/ 16400 h 20000"/>
                  <a:gd name="T62" fmla="*/ 4644 w 20000"/>
                  <a:gd name="T63" fmla="*/ 15716 h 20000"/>
                  <a:gd name="T64" fmla="*/ 1372 w 20000"/>
                  <a:gd name="T65" fmla="*/ 15043 h 20000"/>
                  <a:gd name="T66" fmla="*/ 5488 w 20000"/>
                  <a:gd name="T67" fmla="*/ 15043 h 20000"/>
                  <a:gd name="T68" fmla="*/ 5699 w 20000"/>
                  <a:gd name="T69" fmla="*/ 14057 h 20000"/>
                  <a:gd name="T70" fmla="*/ 4644 w 20000"/>
                  <a:gd name="T71" fmla="*/ 13012 h 20000"/>
                  <a:gd name="T72" fmla="*/ 1900 w 20000"/>
                  <a:gd name="T73" fmla="*/ 12348 h 20000"/>
                  <a:gd name="T74" fmla="*/ 1055 w 20000"/>
                  <a:gd name="T75" fmla="*/ 10830 h 20000"/>
                  <a:gd name="T76" fmla="*/ 1900 w 20000"/>
                  <a:gd name="T77" fmla="*/ 9060 h 20000"/>
                  <a:gd name="T78" fmla="*/ 2691 w 20000"/>
                  <a:gd name="T79" fmla="*/ 7501 h 20000"/>
                  <a:gd name="T80" fmla="*/ 1900 w 20000"/>
                  <a:gd name="T81" fmla="*/ 5631 h 20000"/>
                  <a:gd name="T82" fmla="*/ 2691 w 20000"/>
                  <a:gd name="T83" fmla="*/ 3539 h 20000"/>
                  <a:gd name="T84" fmla="*/ 2691 w 20000"/>
                  <a:gd name="T85" fmla="*/ 20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00" y="422"/>
                    </a:moveTo>
                    <a:lnTo>
                      <a:pt x="2691" y="271"/>
                    </a:lnTo>
                    <a:lnTo>
                      <a:pt x="3536" y="0"/>
                    </a:lnTo>
                    <a:lnTo>
                      <a:pt x="4908" y="312"/>
                    </a:lnTo>
                    <a:lnTo>
                      <a:pt x="6280" y="845"/>
                    </a:lnTo>
                    <a:lnTo>
                      <a:pt x="7124" y="1518"/>
                    </a:lnTo>
                    <a:lnTo>
                      <a:pt x="8179" y="2041"/>
                    </a:lnTo>
                    <a:lnTo>
                      <a:pt x="9024" y="2504"/>
                    </a:lnTo>
                    <a:lnTo>
                      <a:pt x="10660" y="2504"/>
                    </a:lnTo>
                    <a:lnTo>
                      <a:pt x="10343" y="3127"/>
                    </a:lnTo>
                    <a:lnTo>
                      <a:pt x="8179" y="3288"/>
                    </a:lnTo>
                    <a:lnTo>
                      <a:pt x="7652" y="3439"/>
                    </a:lnTo>
                    <a:lnTo>
                      <a:pt x="7652" y="3700"/>
                    </a:lnTo>
                    <a:lnTo>
                      <a:pt x="8179" y="4113"/>
                    </a:lnTo>
                    <a:lnTo>
                      <a:pt x="7652" y="4274"/>
                    </a:lnTo>
                    <a:lnTo>
                      <a:pt x="8496" y="4525"/>
                    </a:lnTo>
                    <a:lnTo>
                      <a:pt x="7652" y="4686"/>
                    </a:lnTo>
                    <a:lnTo>
                      <a:pt x="6807" y="5058"/>
                    </a:lnTo>
                    <a:lnTo>
                      <a:pt x="5488" y="5470"/>
                    </a:lnTo>
                    <a:lnTo>
                      <a:pt x="5488" y="6204"/>
                    </a:lnTo>
                    <a:lnTo>
                      <a:pt x="4908" y="6717"/>
                    </a:lnTo>
                    <a:lnTo>
                      <a:pt x="5699" y="7129"/>
                    </a:lnTo>
                    <a:lnTo>
                      <a:pt x="6280" y="7652"/>
                    </a:lnTo>
                    <a:lnTo>
                      <a:pt x="7124" y="8225"/>
                    </a:lnTo>
                    <a:lnTo>
                      <a:pt x="6280" y="8798"/>
                    </a:lnTo>
                    <a:lnTo>
                      <a:pt x="6807" y="9311"/>
                    </a:lnTo>
                    <a:lnTo>
                      <a:pt x="5488" y="9472"/>
                    </a:lnTo>
                    <a:lnTo>
                      <a:pt x="5488" y="10156"/>
                    </a:lnTo>
                    <a:lnTo>
                      <a:pt x="6807" y="10769"/>
                    </a:lnTo>
                    <a:lnTo>
                      <a:pt x="5699" y="10830"/>
                    </a:lnTo>
                    <a:lnTo>
                      <a:pt x="5488" y="11503"/>
                    </a:lnTo>
                    <a:lnTo>
                      <a:pt x="5488" y="12127"/>
                    </a:lnTo>
                    <a:lnTo>
                      <a:pt x="6807" y="12700"/>
                    </a:lnTo>
                    <a:lnTo>
                      <a:pt x="5699" y="12599"/>
                    </a:lnTo>
                    <a:lnTo>
                      <a:pt x="5699" y="13233"/>
                    </a:lnTo>
                    <a:lnTo>
                      <a:pt x="7124" y="13384"/>
                    </a:lnTo>
                    <a:lnTo>
                      <a:pt x="7652" y="13534"/>
                    </a:lnTo>
                    <a:lnTo>
                      <a:pt x="7652" y="13957"/>
                    </a:lnTo>
                    <a:lnTo>
                      <a:pt x="9024" y="13957"/>
                    </a:lnTo>
                    <a:lnTo>
                      <a:pt x="9024" y="14218"/>
                    </a:lnTo>
                    <a:lnTo>
                      <a:pt x="7652" y="14218"/>
                    </a:lnTo>
                    <a:lnTo>
                      <a:pt x="8496" y="14319"/>
                    </a:lnTo>
                    <a:lnTo>
                      <a:pt x="9024" y="14630"/>
                    </a:lnTo>
                    <a:lnTo>
                      <a:pt x="9024" y="14942"/>
                    </a:lnTo>
                    <a:lnTo>
                      <a:pt x="9024" y="15304"/>
                    </a:lnTo>
                    <a:lnTo>
                      <a:pt x="9024" y="15716"/>
                    </a:lnTo>
                    <a:lnTo>
                      <a:pt x="8496" y="16028"/>
                    </a:lnTo>
                    <a:lnTo>
                      <a:pt x="9024" y="16290"/>
                    </a:lnTo>
                    <a:lnTo>
                      <a:pt x="8496" y="16712"/>
                    </a:lnTo>
                    <a:lnTo>
                      <a:pt x="7124" y="16973"/>
                    </a:lnTo>
                    <a:lnTo>
                      <a:pt x="7652" y="17486"/>
                    </a:lnTo>
                    <a:lnTo>
                      <a:pt x="9024" y="17798"/>
                    </a:lnTo>
                    <a:lnTo>
                      <a:pt x="10660" y="17798"/>
                    </a:lnTo>
                    <a:lnTo>
                      <a:pt x="10660" y="18331"/>
                    </a:lnTo>
                    <a:lnTo>
                      <a:pt x="12823" y="18693"/>
                    </a:lnTo>
                    <a:lnTo>
                      <a:pt x="14987" y="18693"/>
                    </a:lnTo>
                    <a:lnTo>
                      <a:pt x="17784" y="18693"/>
                    </a:lnTo>
                    <a:lnTo>
                      <a:pt x="19947" y="18844"/>
                    </a:lnTo>
                    <a:lnTo>
                      <a:pt x="18311" y="18904"/>
                    </a:lnTo>
                    <a:lnTo>
                      <a:pt x="16412" y="19155"/>
                    </a:lnTo>
                    <a:lnTo>
                      <a:pt x="16095" y="19417"/>
                    </a:lnTo>
                    <a:lnTo>
                      <a:pt x="16095" y="19829"/>
                    </a:lnTo>
                    <a:lnTo>
                      <a:pt x="14987" y="19990"/>
                    </a:lnTo>
                    <a:lnTo>
                      <a:pt x="13931" y="19930"/>
                    </a:lnTo>
                    <a:lnTo>
                      <a:pt x="12823" y="19678"/>
                    </a:lnTo>
                    <a:lnTo>
                      <a:pt x="13931" y="19517"/>
                    </a:lnTo>
                    <a:lnTo>
                      <a:pt x="14987" y="19417"/>
                    </a:lnTo>
                    <a:lnTo>
                      <a:pt x="13931" y="19105"/>
                    </a:lnTo>
                    <a:lnTo>
                      <a:pt x="11451" y="19155"/>
                    </a:lnTo>
                    <a:lnTo>
                      <a:pt x="13351" y="19417"/>
                    </a:lnTo>
                    <a:lnTo>
                      <a:pt x="12612" y="19578"/>
                    </a:lnTo>
                    <a:lnTo>
                      <a:pt x="12612" y="19678"/>
                    </a:lnTo>
                    <a:lnTo>
                      <a:pt x="11187" y="19578"/>
                    </a:lnTo>
                    <a:lnTo>
                      <a:pt x="11451" y="19417"/>
                    </a:lnTo>
                    <a:lnTo>
                      <a:pt x="9815" y="19316"/>
                    </a:lnTo>
                    <a:lnTo>
                      <a:pt x="10343" y="19105"/>
                    </a:lnTo>
                    <a:lnTo>
                      <a:pt x="9288" y="19256"/>
                    </a:lnTo>
                    <a:lnTo>
                      <a:pt x="9288" y="18904"/>
                    </a:lnTo>
                    <a:lnTo>
                      <a:pt x="11187" y="18904"/>
                    </a:lnTo>
                    <a:lnTo>
                      <a:pt x="11187" y="18693"/>
                    </a:lnTo>
                    <a:lnTo>
                      <a:pt x="9815" y="18592"/>
                    </a:lnTo>
                    <a:lnTo>
                      <a:pt x="9288" y="18743"/>
                    </a:lnTo>
                    <a:lnTo>
                      <a:pt x="8179" y="18472"/>
                    </a:lnTo>
                    <a:lnTo>
                      <a:pt x="7124" y="18059"/>
                    </a:lnTo>
                    <a:lnTo>
                      <a:pt x="7124" y="18019"/>
                    </a:lnTo>
                    <a:lnTo>
                      <a:pt x="5488" y="17647"/>
                    </a:lnTo>
                    <a:lnTo>
                      <a:pt x="6280" y="17597"/>
                    </a:lnTo>
                    <a:lnTo>
                      <a:pt x="5699" y="17335"/>
                    </a:lnTo>
                    <a:lnTo>
                      <a:pt x="6807" y="17335"/>
                    </a:lnTo>
                    <a:lnTo>
                      <a:pt x="5488" y="17134"/>
                    </a:lnTo>
                    <a:lnTo>
                      <a:pt x="4908" y="16662"/>
                    </a:lnTo>
                    <a:lnTo>
                      <a:pt x="4908" y="16400"/>
                    </a:lnTo>
                    <a:lnTo>
                      <a:pt x="6807" y="16400"/>
                    </a:lnTo>
                    <a:lnTo>
                      <a:pt x="5488" y="16028"/>
                    </a:lnTo>
                    <a:lnTo>
                      <a:pt x="3536" y="16028"/>
                    </a:lnTo>
                    <a:lnTo>
                      <a:pt x="4644" y="15716"/>
                    </a:lnTo>
                    <a:lnTo>
                      <a:pt x="1900" y="15455"/>
                    </a:lnTo>
                    <a:lnTo>
                      <a:pt x="1055" y="15556"/>
                    </a:lnTo>
                    <a:lnTo>
                      <a:pt x="1372" y="15043"/>
                    </a:lnTo>
                    <a:lnTo>
                      <a:pt x="3536" y="15043"/>
                    </a:lnTo>
                    <a:lnTo>
                      <a:pt x="4644" y="15455"/>
                    </a:lnTo>
                    <a:lnTo>
                      <a:pt x="5488" y="15043"/>
                    </a:lnTo>
                    <a:lnTo>
                      <a:pt x="4644" y="14470"/>
                    </a:lnTo>
                    <a:lnTo>
                      <a:pt x="4908" y="14369"/>
                    </a:lnTo>
                    <a:lnTo>
                      <a:pt x="5699" y="14057"/>
                    </a:lnTo>
                    <a:lnTo>
                      <a:pt x="4644" y="13957"/>
                    </a:lnTo>
                    <a:lnTo>
                      <a:pt x="4644" y="13645"/>
                    </a:lnTo>
                    <a:lnTo>
                      <a:pt x="4644" y="13012"/>
                    </a:lnTo>
                    <a:lnTo>
                      <a:pt x="4644" y="12448"/>
                    </a:lnTo>
                    <a:lnTo>
                      <a:pt x="2691" y="12448"/>
                    </a:lnTo>
                    <a:lnTo>
                      <a:pt x="1900" y="12348"/>
                    </a:lnTo>
                    <a:lnTo>
                      <a:pt x="1372" y="11926"/>
                    </a:lnTo>
                    <a:lnTo>
                      <a:pt x="1900" y="11453"/>
                    </a:lnTo>
                    <a:lnTo>
                      <a:pt x="1055" y="10830"/>
                    </a:lnTo>
                    <a:lnTo>
                      <a:pt x="0" y="10106"/>
                    </a:lnTo>
                    <a:lnTo>
                      <a:pt x="1055" y="9744"/>
                    </a:lnTo>
                    <a:lnTo>
                      <a:pt x="1900" y="9060"/>
                    </a:lnTo>
                    <a:lnTo>
                      <a:pt x="2691" y="8326"/>
                    </a:lnTo>
                    <a:lnTo>
                      <a:pt x="2691" y="7712"/>
                    </a:lnTo>
                    <a:lnTo>
                      <a:pt x="2691" y="7501"/>
                    </a:lnTo>
                    <a:lnTo>
                      <a:pt x="1900" y="6828"/>
                    </a:lnTo>
                    <a:lnTo>
                      <a:pt x="1900" y="6305"/>
                    </a:lnTo>
                    <a:lnTo>
                      <a:pt x="1900" y="5631"/>
                    </a:lnTo>
                    <a:lnTo>
                      <a:pt x="2480" y="4897"/>
                    </a:lnTo>
                    <a:lnTo>
                      <a:pt x="2691" y="4213"/>
                    </a:lnTo>
                    <a:lnTo>
                      <a:pt x="2691" y="3539"/>
                    </a:lnTo>
                    <a:lnTo>
                      <a:pt x="2480" y="2866"/>
                    </a:lnTo>
                    <a:lnTo>
                      <a:pt x="2691" y="2614"/>
                    </a:lnTo>
                    <a:lnTo>
                      <a:pt x="2691" y="2081"/>
                    </a:lnTo>
                    <a:lnTo>
                      <a:pt x="2691" y="1156"/>
                    </a:lnTo>
                    <a:lnTo>
                      <a:pt x="1900" y="42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5" name="Freeform 76">
                <a:extLst>
                  <a:ext uri="{FF2B5EF4-FFF2-40B4-BE49-F238E27FC236}">
                    <a16:creationId xmlns:a16="http://schemas.microsoft.com/office/drawing/2014/main" id="{A8074F6E-22DF-AA65-FF06-76A09D12B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297" y="4745732"/>
                <a:ext cx="64497" cy="74232"/>
              </a:xfrm>
              <a:custGeom>
                <a:avLst/>
                <a:gdLst>
                  <a:gd name="T0" fmla="*/ 14242 w 20000"/>
                  <a:gd name="T1" fmla="*/ 0 h 20000"/>
                  <a:gd name="T2" fmla="*/ 16667 w 20000"/>
                  <a:gd name="T3" fmla="*/ 9605 h 20000"/>
                  <a:gd name="T4" fmla="*/ 19848 w 20000"/>
                  <a:gd name="T5" fmla="*/ 18421 h 20000"/>
                  <a:gd name="T6" fmla="*/ 11818 w 20000"/>
                  <a:gd name="T7" fmla="*/ 19868 h 20000"/>
                  <a:gd name="T8" fmla="*/ 0 w 20000"/>
                  <a:gd name="T9" fmla="*/ 16447 h 20000"/>
                  <a:gd name="T10" fmla="*/ 15758 w 20000"/>
                  <a:gd name="T11" fmla="*/ 15000 h 20000"/>
                  <a:gd name="T12" fmla="*/ 9545 w 20000"/>
                  <a:gd name="T13" fmla="*/ 9605 h 20000"/>
                  <a:gd name="T14" fmla="*/ 11818 w 20000"/>
                  <a:gd name="T15" fmla="*/ 6184 h 20000"/>
                  <a:gd name="T16" fmla="*/ 6515 w 20000"/>
                  <a:gd name="T17" fmla="*/ 7500 h 20000"/>
                  <a:gd name="T18" fmla="*/ 6515 w 20000"/>
                  <a:gd name="T19" fmla="*/ 2105 h 20000"/>
                  <a:gd name="T20" fmla="*/ 9545 w 20000"/>
                  <a:gd name="T21" fmla="*/ 0 h 20000"/>
                  <a:gd name="T22" fmla="*/ 14242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4242" y="0"/>
                    </a:moveTo>
                    <a:lnTo>
                      <a:pt x="16667" y="9605"/>
                    </a:lnTo>
                    <a:lnTo>
                      <a:pt x="19848" y="18421"/>
                    </a:lnTo>
                    <a:lnTo>
                      <a:pt x="11818" y="19868"/>
                    </a:lnTo>
                    <a:lnTo>
                      <a:pt x="0" y="16447"/>
                    </a:lnTo>
                    <a:lnTo>
                      <a:pt x="15758" y="15000"/>
                    </a:lnTo>
                    <a:lnTo>
                      <a:pt x="9545" y="9605"/>
                    </a:lnTo>
                    <a:lnTo>
                      <a:pt x="11818" y="6184"/>
                    </a:lnTo>
                    <a:lnTo>
                      <a:pt x="6515" y="7500"/>
                    </a:lnTo>
                    <a:lnTo>
                      <a:pt x="6515" y="2105"/>
                    </a:lnTo>
                    <a:lnTo>
                      <a:pt x="9545" y="0"/>
                    </a:lnTo>
                    <a:lnTo>
                      <a:pt x="1424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6" name="Freeform 75">
                <a:extLst>
                  <a:ext uri="{FF2B5EF4-FFF2-40B4-BE49-F238E27FC236}">
                    <a16:creationId xmlns:a16="http://schemas.microsoft.com/office/drawing/2014/main" id="{7A72CEFB-E2B7-0351-32B5-BBEC73A6D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004" y="3180798"/>
                <a:ext cx="75447" cy="74232"/>
              </a:xfrm>
              <a:custGeom>
                <a:avLst/>
                <a:gdLst>
                  <a:gd name="T0" fmla="*/ 769 w 20000"/>
                  <a:gd name="T1" fmla="*/ 0 h 20000"/>
                  <a:gd name="T2" fmla="*/ 2564 w 20000"/>
                  <a:gd name="T3" fmla="*/ 0 h 20000"/>
                  <a:gd name="T4" fmla="*/ 5256 w 20000"/>
                  <a:gd name="T5" fmla="*/ 0 h 20000"/>
                  <a:gd name="T6" fmla="*/ 7308 w 20000"/>
                  <a:gd name="T7" fmla="*/ 0 h 20000"/>
                  <a:gd name="T8" fmla="*/ 10513 w 20000"/>
                  <a:gd name="T9" fmla="*/ 2105 h 20000"/>
                  <a:gd name="T10" fmla="*/ 13846 w 20000"/>
                  <a:gd name="T11" fmla="*/ 2105 h 20000"/>
                  <a:gd name="T12" fmla="*/ 15897 w 20000"/>
                  <a:gd name="T13" fmla="*/ 5526 h 20000"/>
                  <a:gd name="T14" fmla="*/ 16538 w 20000"/>
                  <a:gd name="T15" fmla="*/ 7500 h 20000"/>
                  <a:gd name="T16" fmla="*/ 19231 w 20000"/>
                  <a:gd name="T17" fmla="*/ 8947 h 20000"/>
                  <a:gd name="T18" fmla="*/ 19872 w 20000"/>
                  <a:gd name="T19" fmla="*/ 10263 h 20000"/>
                  <a:gd name="T20" fmla="*/ 17821 w 20000"/>
                  <a:gd name="T21" fmla="*/ 10263 h 20000"/>
                  <a:gd name="T22" fmla="*/ 16538 w 20000"/>
                  <a:gd name="T23" fmla="*/ 14474 h 20000"/>
                  <a:gd name="T24" fmla="*/ 16538 w 20000"/>
                  <a:gd name="T25" fmla="*/ 15789 h 20000"/>
                  <a:gd name="T26" fmla="*/ 17821 w 20000"/>
                  <a:gd name="T27" fmla="*/ 17763 h 20000"/>
                  <a:gd name="T28" fmla="*/ 16538 w 20000"/>
                  <a:gd name="T29" fmla="*/ 19868 h 20000"/>
                  <a:gd name="T30" fmla="*/ 15897 w 20000"/>
                  <a:gd name="T31" fmla="*/ 19079 h 20000"/>
                  <a:gd name="T32" fmla="*/ 14615 w 20000"/>
                  <a:gd name="T33" fmla="*/ 15789 h 20000"/>
                  <a:gd name="T34" fmla="*/ 13846 w 20000"/>
                  <a:gd name="T35" fmla="*/ 16447 h 20000"/>
                  <a:gd name="T36" fmla="*/ 12564 w 20000"/>
                  <a:gd name="T37" fmla="*/ 15789 h 20000"/>
                  <a:gd name="T38" fmla="*/ 12564 w 20000"/>
                  <a:gd name="T39" fmla="*/ 12368 h 20000"/>
                  <a:gd name="T40" fmla="*/ 7949 w 20000"/>
                  <a:gd name="T41" fmla="*/ 10263 h 20000"/>
                  <a:gd name="T42" fmla="*/ 3974 w 20000"/>
                  <a:gd name="T43" fmla="*/ 5526 h 20000"/>
                  <a:gd name="T44" fmla="*/ 5256 w 20000"/>
                  <a:gd name="T45" fmla="*/ 8947 h 20000"/>
                  <a:gd name="T46" fmla="*/ 0 w 20000"/>
                  <a:gd name="T47" fmla="*/ 5526 h 20000"/>
                  <a:gd name="T48" fmla="*/ 769 w 20000"/>
                  <a:gd name="T49" fmla="*/ 3553 h 20000"/>
                  <a:gd name="T50" fmla="*/ 769 w 20000"/>
                  <a:gd name="T5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769" y="0"/>
                    </a:moveTo>
                    <a:lnTo>
                      <a:pt x="2564" y="0"/>
                    </a:lnTo>
                    <a:lnTo>
                      <a:pt x="5256" y="0"/>
                    </a:lnTo>
                    <a:lnTo>
                      <a:pt x="7308" y="0"/>
                    </a:lnTo>
                    <a:lnTo>
                      <a:pt x="10513" y="2105"/>
                    </a:lnTo>
                    <a:lnTo>
                      <a:pt x="13846" y="2105"/>
                    </a:lnTo>
                    <a:lnTo>
                      <a:pt x="15897" y="5526"/>
                    </a:lnTo>
                    <a:lnTo>
                      <a:pt x="16538" y="7500"/>
                    </a:lnTo>
                    <a:lnTo>
                      <a:pt x="19231" y="8947"/>
                    </a:lnTo>
                    <a:lnTo>
                      <a:pt x="19872" y="10263"/>
                    </a:lnTo>
                    <a:lnTo>
                      <a:pt x="17821" y="10263"/>
                    </a:lnTo>
                    <a:lnTo>
                      <a:pt x="16538" y="14474"/>
                    </a:lnTo>
                    <a:lnTo>
                      <a:pt x="16538" y="15789"/>
                    </a:lnTo>
                    <a:lnTo>
                      <a:pt x="17821" y="17763"/>
                    </a:lnTo>
                    <a:lnTo>
                      <a:pt x="16538" y="19868"/>
                    </a:lnTo>
                    <a:lnTo>
                      <a:pt x="15897" y="19079"/>
                    </a:lnTo>
                    <a:lnTo>
                      <a:pt x="14615" y="15789"/>
                    </a:lnTo>
                    <a:lnTo>
                      <a:pt x="13846" y="16447"/>
                    </a:lnTo>
                    <a:lnTo>
                      <a:pt x="12564" y="15789"/>
                    </a:lnTo>
                    <a:lnTo>
                      <a:pt x="12564" y="12368"/>
                    </a:lnTo>
                    <a:lnTo>
                      <a:pt x="7949" y="10263"/>
                    </a:lnTo>
                    <a:lnTo>
                      <a:pt x="3974" y="5526"/>
                    </a:lnTo>
                    <a:lnTo>
                      <a:pt x="5256" y="8947"/>
                    </a:lnTo>
                    <a:lnTo>
                      <a:pt x="0" y="5526"/>
                    </a:lnTo>
                    <a:lnTo>
                      <a:pt x="769" y="3553"/>
                    </a:lnTo>
                    <a:lnTo>
                      <a:pt x="769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7" name="Freeform 74">
                <a:extLst>
                  <a:ext uri="{FF2B5EF4-FFF2-40B4-BE49-F238E27FC236}">
                    <a16:creationId xmlns:a16="http://schemas.microsoft.com/office/drawing/2014/main" id="{1CF32490-AC6B-4D97-463B-5137E3BB7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617" y="2990962"/>
                <a:ext cx="76665" cy="51110"/>
              </a:xfrm>
              <a:custGeom>
                <a:avLst/>
                <a:gdLst>
                  <a:gd name="T0" fmla="*/ 0 w 20000"/>
                  <a:gd name="T1" fmla="*/ 14808 h 20000"/>
                  <a:gd name="T2" fmla="*/ 0 w 20000"/>
                  <a:gd name="T3" fmla="*/ 7885 h 20000"/>
                  <a:gd name="T4" fmla="*/ 0 w 20000"/>
                  <a:gd name="T5" fmla="*/ 0 h 20000"/>
                  <a:gd name="T6" fmla="*/ 764 w 20000"/>
                  <a:gd name="T7" fmla="*/ 0 h 20000"/>
                  <a:gd name="T8" fmla="*/ 5223 w 20000"/>
                  <a:gd name="T9" fmla="*/ 0 h 20000"/>
                  <a:gd name="T10" fmla="*/ 10701 w 20000"/>
                  <a:gd name="T11" fmla="*/ 1923 h 20000"/>
                  <a:gd name="T12" fmla="*/ 12611 w 20000"/>
                  <a:gd name="T13" fmla="*/ 5000 h 20000"/>
                  <a:gd name="T14" fmla="*/ 19873 w 20000"/>
                  <a:gd name="T15" fmla="*/ 7885 h 20000"/>
                  <a:gd name="T16" fmla="*/ 17834 w 20000"/>
                  <a:gd name="T17" fmla="*/ 12885 h 20000"/>
                  <a:gd name="T18" fmla="*/ 9172 w 20000"/>
                  <a:gd name="T19" fmla="*/ 12885 h 20000"/>
                  <a:gd name="T20" fmla="*/ 5987 w 20000"/>
                  <a:gd name="T21" fmla="*/ 12885 h 20000"/>
                  <a:gd name="T22" fmla="*/ 2038 w 20000"/>
                  <a:gd name="T23" fmla="*/ 19808 h 20000"/>
                  <a:gd name="T24" fmla="*/ 0 w 20000"/>
                  <a:gd name="T25" fmla="*/ 148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0" y="14808"/>
                    </a:moveTo>
                    <a:lnTo>
                      <a:pt x="0" y="7885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5223" y="0"/>
                    </a:lnTo>
                    <a:lnTo>
                      <a:pt x="10701" y="1923"/>
                    </a:lnTo>
                    <a:lnTo>
                      <a:pt x="12611" y="5000"/>
                    </a:lnTo>
                    <a:lnTo>
                      <a:pt x="19873" y="7885"/>
                    </a:lnTo>
                    <a:lnTo>
                      <a:pt x="17834" y="12885"/>
                    </a:lnTo>
                    <a:lnTo>
                      <a:pt x="9172" y="12885"/>
                    </a:lnTo>
                    <a:lnTo>
                      <a:pt x="5987" y="12885"/>
                    </a:lnTo>
                    <a:lnTo>
                      <a:pt x="2038" y="19808"/>
                    </a:lnTo>
                    <a:lnTo>
                      <a:pt x="0" y="148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1E29C5EB-B59B-DD66-D9FF-13E1EB364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223" y="3398624"/>
                <a:ext cx="126559" cy="138727"/>
              </a:xfrm>
              <a:custGeom>
                <a:avLst/>
                <a:gdLst>
                  <a:gd name="T0" fmla="*/ 7538 w 20000"/>
                  <a:gd name="T1" fmla="*/ 0 h 20000"/>
                  <a:gd name="T2" fmla="*/ 11538 w 20000"/>
                  <a:gd name="T3" fmla="*/ 1825 h 20000"/>
                  <a:gd name="T4" fmla="*/ 13538 w 20000"/>
                  <a:gd name="T5" fmla="*/ 3228 h 20000"/>
                  <a:gd name="T6" fmla="*/ 16000 w 20000"/>
                  <a:gd name="T7" fmla="*/ 3228 h 20000"/>
                  <a:gd name="T8" fmla="*/ 17923 w 20000"/>
                  <a:gd name="T9" fmla="*/ 4000 h 20000"/>
                  <a:gd name="T10" fmla="*/ 19923 w 20000"/>
                  <a:gd name="T11" fmla="*/ 6877 h 20000"/>
                  <a:gd name="T12" fmla="*/ 17923 w 20000"/>
                  <a:gd name="T13" fmla="*/ 9404 h 20000"/>
                  <a:gd name="T14" fmla="*/ 14769 w 20000"/>
                  <a:gd name="T15" fmla="*/ 12632 h 20000"/>
                  <a:gd name="T16" fmla="*/ 10692 w 20000"/>
                  <a:gd name="T17" fmla="*/ 14175 h 20000"/>
                  <a:gd name="T18" fmla="*/ 8308 w 20000"/>
                  <a:gd name="T19" fmla="*/ 17053 h 20000"/>
                  <a:gd name="T20" fmla="*/ 7154 w 20000"/>
                  <a:gd name="T21" fmla="*/ 19930 h 20000"/>
                  <a:gd name="T22" fmla="*/ 4385 w 20000"/>
                  <a:gd name="T23" fmla="*/ 18456 h 20000"/>
                  <a:gd name="T24" fmla="*/ 2385 w 20000"/>
                  <a:gd name="T25" fmla="*/ 18105 h 20000"/>
                  <a:gd name="T26" fmla="*/ 3154 w 20000"/>
                  <a:gd name="T27" fmla="*/ 15228 h 20000"/>
                  <a:gd name="T28" fmla="*/ 3923 w 20000"/>
                  <a:gd name="T29" fmla="*/ 15228 h 20000"/>
                  <a:gd name="T30" fmla="*/ 4385 w 20000"/>
                  <a:gd name="T31" fmla="*/ 12632 h 20000"/>
                  <a:gd name="T32" fmla="*/ 3923 w 20000"/>
                  <a:gd name="T33" fmla="*/ 11579 h 20000"/>
                  <a:gd name="T34" fmla="*/ 2385 w 20000"/>
                  <a:gd name="T35" fmla="*/ 12632 h 20000"/>
                  <a:gd name="T36" fmla="*/ 0 w 20000"/>
                  <a:gd name="T37" fmla="*/ 11579 h 20000"/>
                  <a:gd name="T38" fmla="*/ 1231 w 20000"/>
                  <a:gd name="T39" fmla="*/ 10456 h 20000"/>
                  <a:gd name="T40" fmla="*/ 769 w 20000"/>
                  <a:gd name="T41" fmla="*/ 7579 h 20000"/>
                  <a:gd name="T42" fmla="*/ 2000 w 20000"/>
                  <a:gd name="T43" fmla="*/ 6877 h 20000"/>
                  <a:gd name="T44" fmla="*/ 2000 w 20000"/>
                  <a:gd name="T45" fmla="*/ 5754 h 20000"/>
                  <a:gd name="T46" fmla="*/ 3154 w 20000"/>
                  <a:gd name="T47" fmla="*/ 4000 h 20000"/>
                  <a:gd name="T48" fmla="*/ 3154 w 20000"/>
                  <a:gd name="T49" fmla="*/ 2105 h 20000"/>
                  <a:gd name="T50" fmla="*/ 4385 w 20000"/>
                  <a:gd name="T51" fmla="*/ 1825 h 20000"/>
                  <a:gd name="T52" fmla="*/ 7538 w 20000"/>
                  <a:gd name="T5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7538" y="0"/>
                    </a:moveTo>
                    <a:lnTo>
                      <a:pt x="11538" y="1825"/>
                    </a:lnTo>
                    <a:lnTo>
                      <a:pt x="13538" y="3228"/>
                    </a:lnTo>
                    <a:lnTo>
                      <a:pt x="16000" y="3228"/>
                    </a:lnTo>
                    <a:lnTo>
                      <a:pt x="17923" y="4000"/>
                    </a:lnTo>
                    <a:lnTo>
                      <a:pt x="19923" y="6877"/>
                    </a:lnTo>
                    <a:lnTo>
                      <a:pt x="17923" y="9404"/>
                    </a:lnTo>
                    <a:lnTo>
                      <a:pt x="14769" y="12632"/>
                    </a:lnTo>
                    <a:lnTo>
                      <a:pt x="10692" y="14175"/>
                    </a:lnTo>
                    <a:lnTo>
                      <a:pt x="8308" y="17053"/>
                    </a:lnTo>
                    <a:lnTo>
                      <a:pt x="7154" y="19930"/>
                    </a:lnTo>
                    <a:lnTo>
                      <a:pt x="4385" y="18456"/>
                    </a:lnTo>
                    <a:lnTo>
                      <a:pt x="2385" y="18105"/>
                    </a:lnTo>
                    <a:lnTo>
                      <a:pt x="3154" y="15228"/>
                    </a:lnTo>
                    <a:lnTo>
                      <a:pt x="3923" y="15228"/>
                    </a:lnTo>
                    <a:lnTo>
                      <a:pt x="4385" y="12632"/>
                    </a:lnTo>
                    <a:lnTo>
                      <a:pt x="3923" y="11579"/>
                    </a:lnTo>
                    <a:lnTo>
                      <a:pt x="2385" y="12632"/>
                    </a:lnTo>
                    <a:lnTo>
                      <a:pt x="0" y="11579"/>
                    </a:lnTo>
                    <a:lnTo>
                      <a:pt x="1231" y="10456"/>
                    </a:lnTo>
                    <a:lnTo>
                      <a:pt x="769" y="7579"/>
                    </a:lnTo>
                    <a:lnTo>
                      <a:pt x="2000" y="6877"/>
                    </a:lnTo>
                    <a:lnTo>
                      <a:pt x="2000" y="5754"/>
                    </a:lnTo>
                    <a:lnTo>
                      <a:pt x="3154" y="4000"/>
                    </a:lnTo>
                    <a:lnTo>
                      <a:pt x="3154" y="2105"/>
                    </a:lnTo>
                    <a:lnTo>
                      <a:pt x="4385" y="1825"/>
                    </a:lnTo>
                    <a:lnTo>
                      <a:pt x="7538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9" name="Freeform 72">
                <a:extLst>
                  <a:ext uri="{FF2B5EF4-FFF2-40B4-BE49-F238E27FC236}">
                    <a16:creationId xmlns:a16="http://schemas.microsoft.com/office/drawing/2014/main" id="{9003F08B-6D5E-90D3-AAEA-0D4E55F41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579" y="3027470"/>
                <a:ext cx="81533" cy="93703"/>
              </a:xfrm>
              <a:custGeom>
                <a:avLst/>
                <a:gdLst>
                  <a:gd name="T0" fmla="*/ 17964 w 20000"/>
                  <a:gd name="T1" fmla="*/ 0 h 20000"/>
                  <a:gd name="T2" fmla="*/ 16766 w 20000"/>
                  <a:gd name="T3" fmla="*/ 8601 h 20000"/>
                  <a:gd name="T4" fmla="*/ 17964 w 20000"/>
                  <a:gd name="T5" fmla="*/ 9741 h 20000"/>
                  <a:gd name="T6" fmla="*/ 19162 w 20000"/>
                  <a:gd name="T7" fmla="*/ 10155 h 20000"/>
                  <a:gd name="T8" fmla="*/ 19880 w 20000"/>
                  <a:gd name="T9" fmla="*/ 10155 h 20000"/>
                  <a:gd name="T10" fmla="*/ 19880 w 20000"/>
                  <a:gd name="T11" fmla="*/ 11813 h 20000"/>
                  <a:gd name="T12" fmla="*/ 16766 w 20000"/>
                  <a:gd name="T13" fmla="*/ 12953 h 20000"/>
                  <a:gd name="T14" fmla="*/ 16766 w 20000"/>
                  <a:gd name="T15" fmla="*/ 14611 h 20000"/>
                  <a:gd name="T16" fmla="*/ 16168 w 20000"/>
                  <a:gd name="T17" fmla="*/ 16062 h 20000"/>
                  <a:gd name="T18" fmla="*/ 14970 w 20000"/>
                  <a:gd name="T19" fmla="*/ 16062 h 20000"/>
                  <a:gd name="T20" fmla="*/ 13772 w 20000"/>
                  <a:gd name="T21" fmla="*/ 18238 h 20000"/>
                  <a:gd name="T22" fmla="*/ 11856 w 20000"/>
                  <a:gd name="T23" fmla="*/ 19896 h 20000"/>
                  <a:gd name="T24" fmla="*/ 4910 w 20000"/>
                  <a:gd name="T25" fmla="*/ 18860 h 20000"/>
                  <a:gd name="T26" fmla="*/ 0 w 20000"/>
                  <a:gd name="T27" fmla="*/ 15648 h 20000"/>
                  <a:gd name="T28" fmla="*/ 1916 w 20000"/>
                  <a:gd name="T29" fmla="*/ 13990 h 20000"/>
                  <a:gd name="T30" fmla="*/ 719 w 20000"/>
                  <a:gd name="T31" fmla="*/ 11813 h 20000"/>
                  <a:gd name="T32" fmla="*/ 3713 w 20000"/>
                  <a:gd name="T33" fmla="*/ 8601 h 20000"/>
                  <a:gd name="T34" fmla="*/ 10060 w 20000"/>
                  <a:gd name="T35" fmla="*/ 8601 h 20000"/>
                  <a:gd name="T36" fmla="*/ 11257 w 20000"/>
                  <a:gd name="T37" fmla="*/ 7047 h 20000"/>
                  <a:gd name="T38" fmla="*/ 6826 w 20000"/>
                  <a:gd name="T39" fmla="*/ 3212 h 20000"/>
                  <a:gd name="T40" fmla="*/ 8623 w 20000"/>
                  <a:gd name="T41" fmla="*/ 0 h 20000"/>
                  <a:gd name="T42" fmla="*/ 17964 w 20000"/>
                  <a:gd name="T4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7964" y="0"/>
                    </a:moveTo>
                    <a:lnTo>
                      <a:pt x="16766" y="8601"/>
                    </a:lnTo>
                    <a:lnTo>
                      <a:pt x="17964" y="9741"/>
                    </a:lnTo>
                    <a:lnTo>
                      <a:pt x="19162" y="10155"/>
                    </a:lnTo>
                    <a:lnTo>
                      <a:pt x="19880" y="10155"/>
                    </a:lnTo>
                    <a:lnTo>
                      <a:pt x="19880" y="11813"/>
                    </a:lnTo>
                    <a:lnTo>
                      <a:pt x="16766" y="12953"/>
                    </a:lnTo>
                    <a:lnTo>
                      <a:pt x="16766" y="14611"/>
                    </a:lnTo>
                    <a:lnTo>
                      <a:pt x="16168" y="16062"/>
                    </a:lnTo>
                    <a:lnTo>
                      <a:pt x="14970" y="16062"/>
                    </a:lnTo>
                    <a:lnTo>
                      <a:pt x="13772" y="18238"/>
                    </a:lnTo>
                    <a:lnTo>
                      <a:pt x="11856" y="19896"/>
                    </a:lnTo>
                    <a:lnTo>
                      <a:pt x="4910" y="18860"/>
                    </a:lnTo>
                    <a:lnTo>
                      <a:pt x="0" y="15648"/>
                    </a:lnTo>
                    <a:lnTo>
                      <a:pt x="1916" y="13990"/>
                    </a:lnTo>
                    <a:lnTo>
                      <a:pt x="719" y="11813"/>
                    </a:lnTo>
                    <a:lnTo>
                      <a:pt x="3713" y="8601"/>
                    </a:lnTo>
                    <a:lnTo>
                      <a:pt x="10060" y="8601"/>
                    </a:lnTo>
                    <a:lnTo>
                      <a:pt x="11257" y="7047"/>
                    </a:lnTo>
                    <a:lnTo>
                      <a:pt x="6826" y="3212"/>
                    </a:lnTo>
                    <a:lnTo>
                      <a:pt x="8623" y="0"/>
                    </a:lnTo>
                    <a:lnTo>
                      <a:pt x="17964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0" name="Freeform 71">
                <a:extLst>
                  <a:ext uri="{FF2B5EF4-FFF2-40B4-BE49-F238E27FC236}">
                    <a16:creationId xmlns:a16="http://schemas.microsoft.com/office/drawing/2014/main" id="{B8DDD694-39BA-B81A-124D-8D8F9D83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573" y="3251378"/>
                <a:ext cx="101004" cy="149679"/>
              </a:xfrm>
              <a:custGeom>
                <a:avLst/>
                <a:gdLst>
                  <a:gd name="T0" fmla="*/ 6957 w 20000"/>
                  <a:gd name="T1" fmla="*/ 0 h 20000"/>
                  <a:gd name="T2" fmla="*/ 12947 w 20000"/>
                  <a:gd name="T3" fmla="*/ 2671 h 20000"/>
                  <a:gd name="T4" fmla="*/ 11014 w 20000"/>
                  <a:gd name="T5" fmla="*/ 5472 h 20000"/>
                  <a:gd name="T6" fmla="*/ 13430 w 20000"/>
                  <a:gd name="T7" fmla="*/ 4430 h 20000"/>
                  <a:gd name="T8" fmla="*/ 18357 w 20000"/>
                  <a:gd name="T9" fmla="*/ 6450 h 20000"/>
                  <a:gd name="T10" fmla="*/ 17391 w 20000"/>
                  <a:gd name="T11" fmla="*/ 9186 h 20000"/>
                  <a:gd name="T12" fmla="*/ 14396 w 20000"/>
                  <a:gd name="T13" fmla="*/ 10163 h 20000"/>
                  <a:gd name="T14" fmla="*/ 13430 w 20000"/>
                  <a:gd name="T15" fmla="*/ 12508 h 20000"/>
                  <a:gd name="T16" fmla="*/ 17391 w 20000"/>
                  <a:gd name="T17" fmla="*/ 14202 h 20000"/>
                  <a:gd name="T18" fmla="*/ 19903 w 20000"/>
                  <a:gd name="T19" fmla="*/ 18632 h 20000"/>
                  <a:gd name="T20" fmla="*/ 16908 w 20000"/>
                  <a:gd name="T21" fmla="*/ 18893 h 20000"/>
                  <a:gd name="T22" fmla="*/ 11981 w 20000"/>
                  <a:gd name="T23" fmla="*/ 19935 h 20000"/>
                  <a:gd name="T24" fmla="*/ 6957 w 20000"/>
                  <a:gd name="T25" fmla="*/ 18893 h 20000"/>
                  <a:gd name="T26" fmla="*/ 5507 w 20000"/>
                  <a:gd name="T27" fmla="*/ 16221 h 20000"/>
                  <a:gd name="T28" fmla="*/ 6957 w 20000"/>
                  <a:gd name="T29" fmla="*/ 12508 h 20000"/>
                  <a:gd name="T30" fmla="*/ 5507 w 20000"/>
                  <a:gd name="T31" fmla="*/ 10814 h 20000"/>
                  <a:gd name="T32" fmla="*/ 4444 w 20000"/>
                  <a:gd name="T33" fmla="*/ 8404 h 20000"/>
                  <a:gd name="T34" fmla="*/ 2899 w 20000"/>
                  <a:gd name="T35" fmla="*/ 9186 h 20000"/>
                  <a:gd name="T36" fmla="*/ 0 w 20000"/>
                  <a:gd name="T37" fmla="*/ 7101 h 20000"/>
                  <a:gd name="T38" fmla="*/ 1353 w 20000"/>
                  <a:gd name="T39" fmla="*/ 5472 h 20000"/>
                  <a:gd name="T40" fmla="*/ 1353 w 20000"/>
                  <a:gd name="T41" fmla="*/ 4430 h 20000"/>
                  <a:gd name="T42" fmla="*/ 4444 w 20000"/>
                  <a:gd name="T43" fmla="*/ 3713 h 20000"/>
                  <a:gd name="T44" fmla="*/ 2899 w 20000"/>
                  <a:gd name="T45" fmla="*/ 2020 h 20000"/>
                  <a:gd name="T46" fmla="*/ 6957 w 20000"/>
                  <a:gd name="T4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6957" y="0"/>
                    </a:moveTo>
                    <a:lnTo>
                      <a:pt x="12947" y="2671"/>
                    </a:lnTo>
                    <a:lnTo>
                      <a:pt x="11014" y="5472"/>
                    </a:lnTo>
                    <a:lnTo>
                      <a:pt x="13430" y="4430"/>
                    </a:lnTo>
                    <a:lnTo>
                      <a:pt x="18357" y="6450"/>
                    </a:lnTo>
                    <a:lnTo>
                      <a:pt x="17391" y="9186"/>
                    </a:lnTo>
                    <a:lnTo>
                      <a:pt x="14396" y="10163"/>
                    </a:lnTo>
                    <a:lnTo>
                      <a:pt x="13430" y="12508"/>
                    </a:lnTo>
                    <a:lnTo>
                      <a:pt x="17391" y="14202"/>
                    </a:lnTo>
                    <a:lnTo>
                      <a:pt x="19903" y="18632"/>
                    </a:lnTo>
                    <a:lnTo>
                      <a:pt x="16908" y="18893"/>
                    </a:lnTo>
                    <a:lnTo>
                      <a:pt x="11981" y="19935"/>
                    </a:lnTo>
                    <a:lnTo>
                      <a:pt x="6957" y="18893"/>
                    </a:lnTo>
                    <a:lnTo>
                      <a:pt x="5507" y="16221"/>
                    </a:lnTo>
                    <a:lnTo>
                      <a:pt x="6957" y="12508"/>
                    </a:lnTo>
                    <a:lnTo>
                      <a:pt x="5507" y="10814"/>
                    </a:lnTo>
                    <a:lnTo>
                      <a:pt x="4444" y="8404"/>
                    </a:lnTo>
                    <a:lnTo>
                      <a:pt x="2899" y="9186"/>
                    </a:lnTo>
                    <a:lnTo>
                      <a:pt x="0" y="7101"/>
                    </a:lnTo>
                    <a:lnTo>
                      <a:pt x="1353" y="5472"/>
                    </a:lnTo>
                    <a:lnTo>
                      <a:pt x="1353" y="4430"/>
                    </a:lnTo>
                    <a:lnTo>
                      <a:pt x="4444" y="3713"/>
                    </a:lnTo>
                    <a:lnTo>
                      <a:pt x="2899" y="2020"/>
                    </a:lnTo>
                    <a:lnTo>
                      <a:pt x="695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1" name="Freeform 70">
                <a:extLst>
                  <a:ext uri="{FF2B5EF4-FFF2-40B4-BE49-F238E27FC236}">
                    <a16:creationId xmlns:a16="http://schemas.microsoft.com/office/drawing/2014/main" id="{278E3BD0-CEC9-2BD8-5761-0FA6A65DE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1" y="2987312"/>
                <a:ext cx="58412" cy="41375"/>
              </a:xfrm>
              <a:custGeom>
                <a:avLst/>
                <a:gdLst>
                  <a:gd name="T0" fmla="*/ 19833 w 20000"/>
                  <a:gd name="T1" fmla="*/ 1429 h 20000"/>
                  <a:gd name="T2" fmla="*/ 19833 w 20000"/>
                  <a:gd name="T3" fmla="*/ 11190 h 20000"/>
                  <a:gd name="T4" fmla="*/ 19833 w 20000"/>
                  <a:gd name="T5" fmla="*/ 19762 h 20000"/>
                  <a:gd name="T6" fmla="*/ 4500 w 20000"/>
                  <a:gd name="T7" fmla="*/ 19762 h 20000"/>
                  <a:gd name="T8" fmla="*/ 0 w 20000"/>
                  <a:gd name="T9" fmla="*/ 17381 h 20000"/>
                  <a:gd name="T10" fmla="*/ 1833 w 20000"/>
                  <a:gd name="T11" fmla="*/ 11190 h 20000"/>
                  <a:gd name="T12" fmla="*/ 16500 w 20000"/>
                  <a:gd name="T13" fmla="*/ 13571 h 20000"/>
                  <a:gd name="T14" fmla="*/ 13000 w 20000"/>
                  <a:gd name="T15" fmla="*/ 9762 h 20000"/>
                  <a:gd name="T16" fmla="*/ 11333 w 20000"/>
                  <a:gd name="T17" fmla="*/ 4762 h 20000"/>
                  <a:gd name="T18" fmla="*/ 8667 w 20000"/>
                  <a:gd name="T19" fmla="*/ 0 h 20000"/>
                  <a:gd name="T20" fmla="*/ 15500 w 20000"/>
                  <a:gd name="T21" fmla="*/ 0 h 20000"/>
                  <a:gd name="T22" fmla="*/ 19833 w 20000"/>
                  <a:gd name="T23" fmla="*/ 14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9833" y="1429"/>
                    </a:moveTo>
                    <a:lnTo>
                      <a:pt x="19833" y="11190"/>
                    </a:lnTo>
                    <a:lnTo>
                      <a:pt x="19833" y="19762"/>
                    </a:lnTo>
                    <a:lnTo>
                      <a:pt x="4500" y="19762"/>
                    </a:lnTo>
                    <a:lnTo>
                      <a:pt x="0" y="17381"/>
                    </a:lnTo>
                    <a:lnTo>
                      <a:pt x="1833" y="11190"/>
                    </a:lnTo>
                    <a:lnTo>
                      <a:pt x="16500" y="13571"/>
                    </a:lnTo>
                    <a:lnTo>
                      <a:pt x="13000" y="9762"/>
                    </a:lnTo>
                    <a:lnTo>
                      <a:pt x="11333" y="4762"/>
                    </a:lnTo>
                    <a:lnTo>
                      <a:pt x="8667" y="0"/>
                    </a:lnTo>
                    <a:lnTo>
                      <a:pt x="15500" y="0"/>
                    </a:lnTo>
                    <a:lnTo>
                      <a:pt x="19833" y="142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2" name="Freeform 69">
                <a:extLst>
                  <a:ext uri="{FF2B5EF4-FFF2-40B4-BE49-F238E27FC236}">
                    <a16:creationId xmlns:a16="http://schemas.microsoft.com/office/drawing/2014/main" id="{8FEBBD4B-8CDC-EB44-0A95-9F90FA81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423" y="3073712"/>
                <a:ext cx="133859" cy="63278"/>
              </a:xfrm>
              <a:custGeom>
                <a:avLst/>
                <a:gdLst>
                  <a:gd name="T0" fmla="*/ 2982 w 20000"/>
                  <a:gd name="T1" fmla="*/ 615 h 20000"/>
                  <a:gd name="T2" fmla="*/ 4873 w 20000"/>
                  <a:gd name="T3" fmla="*/ 615 h 20000"/>
                  <a:gd name="T4" fmla="*/ 8655 w 20000"/>
                  <a:gd name="T5" fmla="*/ 615 h 20000"/>
                  <a:gd name="T6" fmla="*/ 12800 w 20000"/>
                  <a:gd name="T7" fmla="*/ 0 h 20000"/>
                  <a:gd name="T8" fmla="*/ 15055 w 20000"/>
                  <a:gd name="T9" fmla="*/ 615 h 20000"/>
                  <a:gd name="T10" fmla="*/ 17673 w 20000"/>
                  <a:gd name="T11" fmla="*/ 615 h 20000"/>
                  <a:gd name="T12" fmla="*/ 18400 w 20000"/>
                  <a:gd name="T13" fmla="*/ 3077 h 20000"/>
                  <a:gd name="T14" fmla="*/ 16945 w 20000"/>
                  <a:gd name="T15" fmla="*/ 4769 h 20000"/>
                  <a:gd name="T16" fmla="*/ 19927 w 20000"/>
                  <a:gd name="T17" fmla="*/ 6308 h 20000"/>
                  <a:gd name="T18" fmla="*/ 15782 w 20000"/>
                  <a:gd name="T19" fmla="*/ 9385 h 20000"/>
                  <a:gd name="T20" fmla="*/ 14691 w 20000"/>
                  <a:gd name="T21" fmla="*/ 7231 h 20000"/>
                  <a:gd name="T22" fmla="*/ 13891 w 20000"/>
                  <a:gd name="T23" fmla="*/ 9385 h 20000"/>
                  <a:gd name="T24" fmla="*/ 12000 w 20000"/>
                  <a:gd name="T25" fmla="*/ 13538 h 20000"/>
                  <a:gd name="T26" fmla="*/ 9818 w 20000"/>
                  <a:gd name="T27" fmla="*/ 15077 h 20000"/>
                  <a:gd name="T28" fmla="*/ 7855 w 20000"/>
                  <a:gd name="T29" fmla="*/ 19846 h 20000"/>
                  <a:gd name="T30" fmla="*/ 6691 w 20000"/>
                  <a:gd name="T31" fmla="*/ 19846 h 20000"/>
                  <a:gd name="T32" fmla="*/ 5964 w 20000"/>
                  <a:gd name="T33" fmla="*/ 18923 h 20000"/>
                  <a:gd name="T34" fmla="*/ 5673 w 20000"/>
                  <a:gd name="T35" fmla="*/ 17385 h 20000"/>
                  <a:gd name="T36" fmla="*/ 4873 w 20000"/>
                  <a:gd name="T37" fmla="*/ 13538 h 20000"/>
                  <a:gd name="T38" fmla="*/ 2618 w 20000"/>
                  <a:gd name="T39" fmla="*/ 11077 h 20000"/>
                  <a:gd name="T40" fmla="*/ 0 w 20000"/>
                  <a:gd name="T41" fmla="*/ 9385 h 20000"/>
                  <a:gd name="T42" fmla="*/ 727 w 20000"/>
                  <a:gd name="T43" fmla="*/ 9385 h 20000"/>
                  <a:gd name="T44" fmla="*/ 1164 w 20000"/>
                  <a:gd name="T45" fmla="*/ 7231 h 20000"/>
                  <a:gd name="T46" fmla="*/ 1164 w 20000"/>
                  <a:gd name="T47" fmla="*/ 4769 h 20000"/>
                  <a:gd name="T48" fmla="*/ 2982 w 20000"/>
                  <a:gd name="T49" fmla="*/ 3077 h 20000"/>
                  <a:gd name="T50" fmla="*/ 2982 w 20000"/>
                  <a:gd name="T51" fmla="*/ 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982" y="615"/>
                    </a:moveTo>
                    <a:lnTo>
                      <a:pt x="4873" y="615"/>
                    </a:lnTo>
                    <a:lnTo>
                      <a:pt x="8655" y="615"/>
                    </a:lnTo>
                    <a:lnTo>
                      <a:pt x="12800" y="0"/>
                    </a:lnTo>
                    <a:lnTo>
                      <a:pt x="15055" y="615"/>
                    </a:lnTo>
                    <a:lnTo>
                      <a:pt x="17673" y="615"/>
                    </a:lnTo>
                    <a:lnTo>
                      <a:pt x="18400" y="3077"/>
                    </a:lnTo>
                    <a:lnTo>
                      <a:pt x="16945" y="4769"/>
                    </a:lnTo>
                    <a:lnTo>
                      <a:pt x="19927" y="6308"/>
                    </a:lnTo>
                    <a:lnTo>
                      <a:pt x="15782" y="9385"/>
                    </a:lnTo>
                    <a:lnTo>
                      <a:pt x="14691" y="7231"/>
                    </a:lnTo>
                    <a:lnTo>
                      <a:pt x="13891" y="9385"/>
                    </a:lnTo>
                    <a:lnTo>
                      <a:pt x="12000" y="13538"/>
                    </a:lnTo>
                    <a:lnTo>
                      <a:pt x="9818" y="15077"/>
                    </a:lnTo>
                    <a:lnTo>
                      <a:pt x="7855" y="19846"/>
                    </a:lnTo>
                    <a:lnTo>
                      <a:pt x="6691" y="19846"/>
                    </a:lnTo>
                    <a:lnTo>
                      <a:pt x="5964" y="18923"/>
                    </a:lnTo>
                    <a:lnTo>
                      <a:pt x="5673" y="17385"/>
                    </a:lnTo>
                    <a:lnTo>
                      <a:pt x="4873" y="13538"/>
                    </a:lnTo>
                    <a:lnTo>
                      <a:pt x="2618" y="11077"/>
                    </a:lnTo>
                    <a:lnTo>
                      <a:pt x="0" y="9385"/>
                    </a:lnTo>
                    <a:lnTo>
                      <a:pt x="727" y="9385"/>
                    </a:lnTo>
                    <a:lnTo>
                      <a:pt x="1164" y="7231"/>
                    </a:lnTo>
                    <a:lnTo>
                      <a:pt x="1164" y="4769"/>
                    </a:lnTo>
                    <a:lnTo>
                      <a:pt x="2982" y="3077"/>
                    </a:lnTo>
                    <a:lnTo>
                      <a:pt x="2982" y="61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3" name="Freeform 68">
                <a:extLst>
                  <a:ext uri="{FF2B5EF4-FFF2-40B4-BE49-F238E27FC236}">
                    <a16:creationId xmlns:a16="http://schemas.microsoft.com/office/drawing/2014/main" id="{A333E683-4DC2-DE28-DCC4-91DA9C7D0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106" y="3015302"/>
                <a:ext cx="41375" cy="15820"/>
              </a:xfrm>
              <a:custGeom>
                <a:avLst/>
                <a:gdLst>
                  <a:gd name="T0" fmla="*/ 11190 w 20000"/>
                  <a:gd name="T1" fmla="*/ 19375 h 20000"/>
                  <a:gd name="T2" fmla="*/ 3810 w 20000"/>
                  <a:gd name="T3" fmla="*/ 19375 h 20000"/>
                  <a:gd name="T4" fmla="*/ 0 w 20000"/>
                  <a:gd name="T5" fmla="*/ 9375 h 20000"/>
                  <a:gd name="T6" fmla="*/ 3810 w 20000"/>
                  <a:gd name="T7" fmla="*/ 0 h 20000"/>
                  <a:gd name="T8" fmla="*/ 15952 w 20000"/>
                  <a:gd name="T9" fmla="*/ 6250 h 20000"/>
                  <a:gd name="T10" fmla="*/ 19762 w 20000"/>
                  <a:gd name="T11" fmla="*/ 19375 h 20000"/>
                  <a:gd name="T12" fmla="*/ 11190 w 20000"/>
                  <a:gd name="T13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190" y="19375"/>
                    </a:moveTo>
                    <a:lnTo>
                      <a:pt x="3810" y="19375"/>
                    </a:lnTo>
                    <a:lnTo>
                      <a:pt x="0" y="9375"/>
                    </a:lnTo>
                    <a:lnTo>
                      <a:pt x="3810" y="0"/>
                    </a:lnTo>
                    <a:lnTo>
                      <a:pt x="15952" y="6250"/>
                    </a:lnTo>
                    <a:lnTo>
                      <a:pt x="19762" y="19375"/>
                    </a:lnTo>
                    <a:lnTo>
                      <a:pt x="11190" y="1937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4" name="Freeform 40">
                <a:extLst>
                  <a:ext uri="{FF2B5EF4-FFF2-40B4-BE49-F238E27FC236}">
                    <a16:creationId xmlns:a16="http://schemas.microsoft.com/office/drawing/2014/main" id="{DF00D98B-0FD0-FAE7-9B3B-FE934905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032" y="3154026"/>
                <a:ext cx="260418" cy="365070"/>
              </a:xfrm>
              <a:custGeom>
                <a:avLst/>
                <a:gdLst>
                  <a:gd name="T0" fmla="*/ 3701 w 20000"/>
                  <a:gd name="T1" fmla="*/ 5513 h 20000"/>
                  <a:gd name="T2" fmla="*/ 5047 w 20000"/>
                  <a:gd name="T3" fmla="*/ 3728 h 20000"/>
                  <a:gd name="T4" fmla="*/ 6206 w 20000"/>
                  <a:gd name="T5" fmla="*/ 2503 h 20000"/>
                  <a:gd name="T6" fmla="*/ 8112 w 20000"/>
                  <a:gd name="T7" fmla="*/ 1917 h 20000"/>
                  <a:gd name="T8" fmla="*/ 10879 w 20000"/>
                  <a:gd name="T9" fmla="*/ 1092 h 20000"/>
                  <a:gd name="T10" fmla="*/ 11850 w 20000"/>
                  <a:gd name="T11" fmla="*/ 426 h 20000"/>
                  <a:gd name="T12" fmla="*/ 13383 w 20000"/>
                  <a:gd name="T13" fmla="*/ 426 h 20000"/>
                  <a:gd name="T14" fmla="*/ 11850 w 20000"/>
                  <a:gd name="T15" fmla="*/ 826 h 20000"/>
                  <a:gd name="T16" fmla="*/ 10654 w 20000"/>
                  <a:gd name="T17" fmla="*/ 2237 h 20000"/>
                  <a:gd name="T18" fmla="*/ 9869 w 20000"/>
                  <a:gd name="T19" fmla="*/ 3329 h 20000"/>
                  <a:gd name="T20" fmla="*/ 10280 w 20000"/>
                  <a:gd name="T21" fmla="*/ 3995 h 20000"/>
                  <a:gd name="T22" fmla="*/ 11252 w 20000"/>
                  <a:gd name="T23" fmla="*/ 6205 h 20000"/>
                  <a:gd name="T24" fmla="*/ 14916 w 20000"/>
                  <a:gd name="T25" fmla="*/ 6897 h 20000"/>
                  <a:gd name="T26" fmla="*/ 19364 w 20000"/>
                  <a:gd name="T27" fmla="*/ 7723 h 20000"/>
                  <a:gd name="T28" fmla="*/ 18804 w 20000"/>
                  <a:gd name="T29" fmla="*/ 10200 h 20000"/>
                  <a:gd name="T30" fmla="*/ 18991 w 20000"/>
                  <a:gd name="T31" fmla="*/ 11585 h 20000"/>
                  <a:gd name="T32" fmla="*/ 19963 w 20000"/>
                  <a:gd name="T33" fmla="*/ 13795 h 20000"/>
                  <a:gd name="T34" fmla="*/ 18991 w 20000"/>
                  <a:gd name="T35" fmla="*/ 12676 h 20000"/>
                  <a:gd name="T36" fmla="*/ 17832 w 20000"/>
                  <a:gd name="T37" fmla="*/ 13076 h 20000"/>
                  <a:gd name="T38" fmla="*/ 14916 w 20000"/>
                  <a:gd name="T39" fmla="*/ 13076 h 20000"/>
                  <a:gd name="T40" fmla="*/ 15888 w 20000"/>
                  <a:gd name="T41" fmla="*/ 14061 h 20000"/>
                  <a:gd name="T42" fmla="*/ 14916 w 20000"/>
                  <a:gd name="T43" fmla="*/ 14487 h 20000"/>
                  <a:gd name="T44" fmla="*/ 15701 w 20000"/>
                  <a:gd name="T45" fmla="*/ 15579 h 20000"/>
                  <a:gd name="T46" fmla="*/ 14916 w 20000"/>
                  <a:gd name="T47" fmla="*/ 19973 h 20000"/>
                  <a:gd name="T48" fmla="*/ 13944 w 20000"/>
                  <a:gd name="T49" fmla="*/ 19281 h 20000"/>
                  <a:gd name="T50" fmla="*/ 13159 w 20000"/>
                  <a:gd name="T51" fmla="*/ 17763 h 20000"/>
                  <a:gd name="T52" fmla="*/ 10879 w 20000"/>
                  <a:gd name="T53" fmla="*/ 18029 h 20000"/>
                  <a:gd name="T54" fmla="*/ 9308 w 20000"/>
                  <a:gd name="T55" fmla="*/ 17097 h 20000"/>
                  <a:gd name="T56" fmla="*/ 6804 w 20000"/>
                  <a:gd name="T57" fmla="*/ 15313 h 20000"/>
                  <a:gd name="T58" fmla="*/ 5234 w 20000"/>
                  <a:gd name="T59" fmla="*/ 14887 h 20000"/>
                  <a:gd name="T60" fmla="*/ 3140 w 20000"/>
                  <a:gd name="T61" fmla="*/ 14594 h 20000"/>
                  <a:gd name="T62" fmla="*/ 224 w 20000"/>
                  <a:gd name="T63" fmla="*/ 13395 h 20000"/>
                  <a:gd name="T64" fmla="*/ 598 w 20000"/>
                  <a:gd name="T65" fmla="*/ 11984 h 20000"/>
                  <a:gd name="T66" fmla="*/ 2692 w 20000"/>
                  <a:gd name="T67" fmla="*/ 10466 h 20000"/>
                  <a:gd name="T68" fmla="*/ 2692 w 20000"/>
                  <a:gd name="T69" fmla="*/ 9374 h 20000"/>
                  <a:gd name="T70" fmla="*/ 2692 w 20000"/>
                  <a:gd name="T71" fmla="*/ 7590 h 20000"/>
                  <a:gd name="T72" fmla="*/ 1757 w 20000"/>
                  <a:gd name="T73" fmla="*/ 6471 h 20000"/>
                  <a:gd name="T74" fmla="*/ 2542 w 20000"/>
                  <a:gd name="T75" fmla="*/ 6205 h 20000"/>
                  <a:gd name="T76" fmla="*/ 3140 w 20000"/>
                  <a:gd name="T77" fmla="*/ 46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3140" y="4687"/>
                    </a:moveTo>
                    <a:lnTo>
                      <a:pt x="3701" y="5513"/>
                    </a:lnTo>
                    <a:lnTo>
                      <a:pt x="3701" y="4687"/>
                    </a:lnTo>
                    <a:lnTo>
                      <a:pt x="5047" y="3728"/>
                    </a:lnTo>
                    <a:lnTo>
                      <a:pt x="5832" y="3595"/>
                    </a:lnTo>
                    <a:lnTo>
                      <a:pt x="6206" y="2503"/>
                    </a:lnTo>
                    <a:lnTo>
                      <a:pt x="7589" y="1811"/>
                    </a:lnTo>
                    <a:lnTo>
                      <a:pt x="8112" y="1917"/>
                    </a:lnTo>
                    <a:lnTo>
                      <a:pt x="8336" y="1518"/>
                    </a:lnTo>
                    <a:lnTo>
                      <a:pt x="10879" y="1092"/>
                    </a:lnTo>
                    <a:lnTo>
                      <a:pt x="11626" y="826"/>
                    </a:lnTo>
                    <a:lnTo>
                      <a:pt x="11850" y="426"/>
                    </a:lnTo>
                    <a:lnTo>
                      <a:pt x="12785" y="0"/>
                    </a:lnTo>
                    <a:lnTo>
                      <a:pt x="13383" y="426"/>
                    </a:lnTo>
                    <a:lnTo>
                      <a:pt x="12785" y="719"/>
                    </a:lnTo>
                    <a:lnTo>
                      <a:pt x="11850" y="826"/>
                    </a:lnTo>
                    <a:lnTo>
                      <a:pt x="11626" y="1518"/>
                    </a:lnTo>
                    <a:lnTo>
                      <a:pt x="10654" y="2237"/>
                    </a:lnTo>
                    <a:lnTo>
                      <a:pt x="9869" y="2903"/>
                    </a:lnTo>
                    <a:lnTo>
                      <a:pt x="9869" y="3329"/>
                    </a:lnTo>
                    <a:lnTo>
                      <a:pt x="9869" y="3995"/>
                    </a:lnTo>
                    <a:lnTo>
                      <a:pt x="10280" y="3995"/>
                    </a:lnTo>
                    <a:lnTo>
                      <a:pt x="11252" y="5379"/>
                    </a:lnTo>
                    <a:lnTo>
                      <a:pt x="11252" y="6205"/>
                    </a:lnTo>
                    <a:lnTo>
                      <a:pt x="12411" y="6897"/>
                    </a:lnTo>
                    <a:lnTo>
                      <a:pt x="14916" y="6897"/>
                    </a:lnTo>
                    <a:lnTo>
                      <a:pt x="15888" y="7723"/>
                    </a:lnTo>
                    <a:lnTo>
                      <a:pt x="19364" y="7723"/>
                    </a:lnTo>
                    <a:lnTo>
                      <a:pt x="18430" y="8815"/>
                    </a:lnTo>
                    <a:lnTo>
                      <a:pt x="18804" y="10200"/>
                    </a:lnTo>
                    <a:lnTo>
                      <a:pt x="19364" y="10892"/>
                    </a:lnTo>
                    <a:lnTo>
                      <a:pt x="18991" y="11585"/>
                    </a:lnTo>
                    <a:lnTo>
                      <a:pt x="19364" y="12410"/>
                    </a:lnTo>
                    <a:lnTo>
                      <a:pt x="19963" y="13795"/>
                    </a:lnTo>
                    <a:lnTo>
                      <a:pt x="19738" y="13502"/>
                    </a:lnTo>
                    <a:lnTo>
                      <a:pt x="18991" y="12676"/>
                    </a:lnTo>
                    <a:lnTo>
                      <a:pt x="17832" y="12676"/>
                    </a:lnTo>
                    <a:lnTo>
                      <a:pt x="17832" y="13076"/>
                    </a:lnTo>
                    <a:lnTo>
                      <a:pt x="15701" y="12969"/>
                    </a:lnTo>
                    <a:lnTo>
                      <a:pt x="14916" y="13076"/>
                    </a:lnTo>
                    <a:lnTo>
                      <a:pt x="14916" y="13795"/>
                    </a:lnTo>
                    <a:lnTo>
                      <a:pt x="15888" y="14061"/>
                    </a:lnTo>
                    <a:lnTo>
                      <a:pt x="15888" y="14487"/>
                    </a:lnTo>
                    <a:lnTo>
                      <a:pt x="14916" y="14487"/>
                    </a:lnTo>
                    <a:lnTo>
                      <a:pt x="14692" y="15153"/>
                    </a:lnTo>
                    <a:lnTo>
                      <a:pt x="15701" y="15579"/>
                    </a:lnTo>
                    <a:lnTo>
                      <a:pt x="15888" y="16405"/>
                    </a:lnTo>
                    <a:lnTo>
                      <a:pt x="14916" y="19973"/>
                    </a:lnTo>
                    <a:lnTo>
                      <a:pt x="14692" y="19973"/>
                    </a:lnTo>
                    <a:lnTo>
                      <a:pt x="13944" y="19281"/>
                    </a:lnTo>
                    <a:lnTo>
                      <a:pt x="14318" y="18189"/>
                    </a:lnTo>
                    <a:lnTo>
                      <a:pt x="13159" y="17763"/>
                    </a:lnTo>
                    <a:lnTo>
                      <a:pt x="11850" y="17497"/>
                    </a:lnTo>
                    <a:lnTo>
                      <a:pt x="10879" y="18029"/>
                    </a:lnTo>
                    <a:lnTo>
                      <a:pt x="9869" y="18029"/>
                    </a:lnTo>
                    <a:lnTo>
                      <a:pt x="9308" y="17097"/>
                    </a:lnTo>
                    <a:lnTo>
                      <a:pt x="7738" y="16272"/>
                    </a:lnTo>
                    <a:lnTo>
                      <a:pt x="6804" y="15313"/>
                    </a:lnTo>
                    <a:lnTo>
                      <a:pt x="5832" y="15153"/>
                    </a:lnTo>
                    <a:lnTo>
                      <a:pt x="5234" y="14887"/>
                    </a:lnTo>
                    <a:lnTo>
                      <a:pt x="4299" y="14594"/>
                    </a:lnTo>
                    <a:lnTo>
                      <a:pt x="3140" y="14594"/>
                    </a:lnTo>
                    <a:lnTo>
                      <a:pt x="2131" y="14061"/>
                    </a:lnTo>
                    <a:lnTo>
                      <a:pt x="224" y="13395"/>
                    </a:lnTo>
                    <a:lnTo>
                      <a:pt x="0" y="12969"/>
                    </a:lnTo>
                    <a:lnTo>
                      <a:pt x="598" y="11984"/>
                    </a:lnTo>
                    <a:lnTo>
                      <a:pt x="2542" y="11158"/>
                    </a:lnTo>
                    <a:lnTo>
                      <a:pt x="2692" y="10466"/>
                    </a:lnTo>
                    <a:lnTo>
                      <a:pt x="2542" y="10067"/>
                    </a:lnTo>
                    <a:lnTo>
                      <a:pt x="2692" y="9374"/>
                    </a:lnTo>
                    <a:lnTo>
                      <a:pt x="2542" y="8389"/>
                    </a:lnTo>
                    <a:lnTo>
                      <a:pt x="2692" y="7590"/>
                    </a:lnTo>
                    <a:lnTo>
                      <a:pt x="2542" y="7190"/>
                    </a:lnTo>
                    <a:lnTo>
                      <a:pt x="1757" y="6471"/>
                    </a:lnTo>
                    <a:lnTo>
                      <a:pt x="2131" y="5939"/>
                    </a:lnTo>
                    <a:lnTo>
                      <a:pt x="2542" y="6205"/>
                    </a:lnTo>
                    <a:lnTo>
                      <a:pt x="3140" y="5513"/>
                    </a:lnTo>
                    <a:lnTo>
                      <a:pt x="3140" y="4687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5" name="Freeform 39">
                <a:extLst>
                  <a:ext uri="{FF2B5EF4-FFF2-40B4-BE49-F238E27FC236}">
                    <a16:creationId xmlns:a16="http://schemas.microsoft.com/office/drawing/2014/main" id="{E56C3173-DC64-47BB-DAB2-2BC511491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378" y="2904564"/>
                <a:ext cx="232431" cy="83966"/>
              </a:xfrm>
              <a:custGeom>
                <a:avLst/>
                <a:gdLst>
                  <a:gd name="T0" fmla="*/ 13222 w 20000"/>
                  <a:gd name="T1" fmla="*/ 19884 h 20000"/>
                  <a:gd name="T2" fmla="*/ 14310 w 20000"/>
                  <a:gd name="T3" fmla="*/ 15581 h 20000"/>
                  <a:gd name="T4" fmla="*/ 12134 w 20000"/>
                  <a:gd name="T5" fmla="*/ 13953 h 20000"/>
                  <a:gd name="T6" fmla="*/ 11464 w 20000"/>
                  <a:gd name="T7" fmla="*/ 8953 h 20000"/>
                  <a:gd name="T8" fmla="*/ 9079 w 20000"/>
                  <a:gd name="T9" fmla="*/ 8953 h 20000"/>
                  <a:gd name="T10" fmla="*/ 5649 w 20000"/>
                  <a:gd name="T11" fmla="*/ 4767 h 20000"/>
                  <a:gd name="T12" fmla="*/ 6276 w 20000"/>
                  <a:gd name="T13" fmla="*/ 4186 h 20000"/>
                  <a:gd name="T14" fmla="*/ 4100 w 20000"/>
                  <a:gd name="T15" fmla="*/ 3023 h 20000"/>
                  <a:gd name="T16" fmla="*/ 2385 w 20000"/>
                  <a:gd name="T17" fmla="*/ 7093 h 20000"/>
                  <a:gd name="T18" fmla="*/ 0 w 20000"/>
                  <a:gd name="T19" fmla="*/ 7093 h 20000"/>
                  <a:gd name="T20" fmla="*/ 1297 w 20000"/>
                  <a:gd name="T21" fmla="*/ 4767 h 20000"/>
                  <a:gd name="T22" fmla="*/ 2845 w 20000"/>
                  <a:gd name="T23" fmla="*/ 2326 h 20000"/>
                  <a:gd name="T24" fmla="*/ 5230 w 20000"/>
                  <a:gd name="T25" fmla="*/ 0 h 20000"/>
                  <a:gd name="T26" fmla="*/ 7364 w 20000"/>
                  <a:gd name="T27" fmla="*/ 0 h 20000"/>
                  <a:gd name="T28" fmla="*/ 9749 w 20000"/>
                  <a:gd name="T29" fmla="*/ 2326 h 20000"/>
                  <a:gd name="T30" fmla="*/ 12134 w 20000"/>
                  <a:gd name="T31" fmla="*/ 5930 h 20000"/>
                  <a:gd name="T32" fmla="*/ 14310 w 20000"/>
                  <a:gd name="T33" fmla="*/ 8953 h 20000"/>
                  <a:gd name="T34" fmla="*/ 17113 w 20000"/>
                  <a:gd name="T35" fmla="*/ 12558 h 20000"/>
                  <a:gd name="T36" fmla="*/ 16695 w 20000"/>
                  <a:gd name="T37" fmla="*/ 15116 h 20000"/>
                  <a:gd name="T38" fmla="*/ 18410 w 20000"/>
                  <a:gd name="T39" fmla="*/ 15581 h 20000"/>
                  <a:gd name="T40" fmla="*/ 19958 w 20000"/>
                  <a:gd name="T41" fmla="*/ 17442 h 20000"/>
                  <a:gd name="T42" fmla="*/ 13222 w 20000"/>
                  <a:gd name="T43" fmla="*/ 198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3222" y="19884"/>
                    </a:moveTo>
                    <a:lnTo>
                      <a:pt x="14310" y="15581"/>
                    </a:lnTo>
                    <a:lnTo>
                      <a:pt x="12134" y="13953"/>
                    </a:lnTo>
                    <a:lnTo>
                      <a:pt x="11464" y="8953"/>
                    </a:lnTo>
                    <a:lnTo>
                      <a:pt x="9079" y="8953"/>
                    </a:lnTo>
                    <a:lnTo>
                      <a:pt x="5649" y="4767"/>
                    </a:lnTo>
                    <a:lnTo>
                      <a:pt x="6276" y="4186"/>
                    </a:lnTo>
                    <a:lnTo>
                      <a:pt x="4100" y="3023"/>
                    </a:lnTo>
                    <a:lnTo>
                      <a:pt x="2385" y="7093"/>
                    </a:lnTo>
                    <a:lnTo>
                      <a:pt x="0" y="7093"/>
                    </a:lnTo>
                    <a:lnTo>
                      <a:pt x="1297" y="4767"/>
                    </a:lnTo>
                    <a:lnTo>
                      <a:pt x="2845" y="2326"/>
                    </a:lnTo>
                    <a:lnTo>
                      <a:pt x="5230" y="0"/>
                    </a:lnTo>
                    <a:lnTo>
                      <a:pt x="7364" y="0"/>
                    </a:lnTo>
                    <a:lnTo>
                      <a:pt x="9749" y="2326"/>
                    </a:lnTo>
                    <a:lnTo>
                      <a:pt x="12134" y="5930"/>
                    </a:lnTo>
                    <a:lnTo>
                      <a:pt x="14310" y="8953"/>
                    </a:lnTo>
                    <a:lnTo>
                      <a:pt x="17113" y="12558"/>
                    </a:lnTo>
                    <a:lnTo>
                      <a:pt x="16695" y="15116"/>
                    </a:lnTo>
                    <a:lnTo>
                      <a:pt x="18410" y="15581"/>
                    </a:lnTo>
                    <a:lnTo>
                      <a:pt x="19958" y="17442"/>
                    </a:lnTo>
                    <a:lnTo>
                      <a:pt x="13222" y="1988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6" name="Freeform 38">
                <a:extLst>
                  <a:ext uri="{FF2B5EF4-FFF2-40B4-BE49-F238E27FC236}">
                    <a16:creationId xmlns:a16="http://schemas.microsoft.com/office/drawing/2014/main" id="{3C38C6C4-C0D5-FFF3-AEB7-53574D1F0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766" y="2638061"/>
                <a:ext cx="608454" cy="463640"/>
              </a:xfrm>
              <a:custGeom>
                <a:avLst/>
                <a:gdLst>
                  <a:gd name="T0" fmla="*/ 1584 w 20000"/>
                  <a:gd name="T1" fmla="*/ 0 h 20000"/>
                  <a:gd name="T2" fmla="*/ 4160 w 20000"/>
                  <a:gd name="T3" fmla="*/ 1721 h 20000"/>
                  <a:gd name="T4" fmla="*/ 6144 w 20000"/>
                  <a:gd name="T5" fmla="*/ 1406 h 20000"/>
                  <a:gd name="T6" fmla="*/ 8304 w 20000"/>
                  <a:gd name="T7" fmla="*/ 2917 h 20000"/>
                  <a:gd name="T8" fmla="*/ 9360 w 20000"/>
                  <a:gd name="T9" fmla="*/ 4659 h 20000"/>
                  <a:gd name="T10" fmla="*/ 10704 w 20000"/>
                  <a:gd name="T11" fmla="*/ 4113 h 20000"/>
                  <a:gd name="T12" fmla="*/ 11616 w 20000"/>
                  <a:gd name="T13" fmla="*/ 6401 h 20000"/>
                  <a:gd name="T14" fmla="*/ 12848 w 20000"/>
                  <a:gd name="T15" fmla="*/ 8227 h 20000"/>
                  <a:gd name="T16" fmla="*/ 13024 w 20000"/>
                  <a:gd name="T17" fmla="*/ 8688 h 20000"/>
                  <a:gd name="T18" fmla="*/ 12592 w 20000"/>
                  <a:gd name="T19" fmla="*/ 9759 h 20000"/>
                  <a:gd name="T20" fmla="*/ 12272 w 20000"/>
                  <a:gd name="T21" fmla="*/ 12046 h 20000"/>
                  <a:gd name="T22" fmla="*/ 12272 w 20000"/>
                  <a:gd name="T23" fmla="*/ 12802 h 20000"/>
                  <a:gd name="T24" fmla="*/ 13024 w 20000"/>
                  <a:gd name="T25" fmla="*/ 14648 h 20000"/>
                  <a:gd name="T26" fmla="*/ 13936 w 20000"/>
                  <a:gd name="T27" fmla="*/ 16076 h 20000"/>
                  <a:gd name="T28" fmla="*/ 15408 w 20000"/>
                  <a:gd name="T29" fmla="*/ 16285 h 20000"/>
                  <a:gd name="T30" fmla="*/ 17008 w 20000"/>
                  <a:gd name="T31" fmla="*/ 15425 h 20000"/>
                  <a:gd name="T32" fmla="*/ 17504 w 20000"/>
                  <a:gd name="T33" fmla="*/ 13788 h 20000"/>
                  <a:gd name="T34" fmla="*/ 18576 w 20000"/>
                  <a:gd name="T35" fmla="*/ 13116 h 20000"/>
                  <a:gd name="T36" fmla="*/ 19984 w 20000"/>
                  <a:gd name="T37" fmla="*/ 13116 h 20000"/>
                  <a:gd name="T38" fmla="*/ 19568 w 20000"/>
                  <a:gd name="T39" fmla="*/ 14544 h 20000"/>
                  <a:gd name="T40" fmla="*/ 19392 w 20000"/>
                  <a:gd name="T41" fmla="*/ 15215 h 20000"/>
                  <a:gd name="T42" fmla="*/ 18912 w 20000"/>
                  <a:gd name="T43" fmla="*/ 15950 h 20000"/>
                  <a:gd name="T44" fmla="*/ 18480 w 20000"/>
                  <a:gd name="T45" fmla="*/ 16285 h 20000"/>
                  <a:gd name="T46" fmla="*/ 16832 w 20000"/>
                  <a:gd name="T47" fmla="*/ 16810 h 20000"/>
                  <a:gd name="T48" fmla="*/ 17168 w 20000"/>
                  <a:gd name="T49" fmla="*/ 18237 h 20000"/>
                  <a:gd name="T50" fmla="*/ 16160 w 20000"/>
                  <a:gd name="T51" fmla="*/ 18552 h 20000"/>
                  <a:gd name="T52" fmla="*/ 15920 w 20000"/>
                  <a:gd name="T53" fmla="*/ 19643 h 20000"/>
                  <a:gd name="T54" fmla="*/ 15248 w 20000"/>
                  <a:gd name="T55" fmla="*/ 19203 h 20000"/>
                  <a:gd name="T56" fmla="*/ 13760 w 20000"/>
                  <a:gd name="T57" fmla="*/ 18552 h 20000"/>
                  <a:gd name="T58" fmla="*/ 11280 w 20000"/>
                  <a:gd name="T59" fmla="*/ 18006 h 20000"/>
                  <a:gd name="T60" fmla="*/ 8960 w 20000"/>
                  <a:gd name="T61" fmla="*/ 16600 h 20000"/>
                  <a:gd name="T62" fmla="*/ 7040 w 20000"/>
                  <a:gd name="T63" fmla="*/ 15425 h 20000"/>
                  <a:gd name="T64" fmla="*/ 6800 w 20000"/>
                  <a:gd name="T65" fmla="*/ 14019 h 20000"/>
                  <a:gd name="T66" fmla="*/ 6976 w 20000"/>
                  <a:gd name="T67" fmla="*/ 13116 h 20000"/>
                  <a:gd name="T68" fmla="*/ 6304 w 20000"/>
                  <a:gd name="T69" fmla="*/ 10850 h 20000"/>
                  <a:gd name="T70" fmla="*/ 4384 w 20000"/>
                  <a:gd name="T71" fmla="*/ 8017 h 20000"/>
                  <a:gd name="T72" fmla="*/ 4560 w 20000"/>
                  <a:gd name="T73" fmla="*/ 6946 h 20000"/>
                  <a:gd name="T74" fmla="*/ 3904 w 20000"/>
                  <a:gd name="T75" fmla="*/ 5750 h 20000"/>
                  <a:gd name="T76" fmla="*/ 3232 w 20000"/>
                  <a:gd name="T77" fmla="*/ 4890 h 20000"/>
                  <a:gd name="T78" fmla="*/ 2656 w 20000"/>
                  <a:gd name="T79" fmla="*/ 2057 h 20000"/>
                  <a:gd name="T80" fmla="*/ 1344 w 20000"/>
                  <a:gd name="T81" fmla="*/ 2917 h 20000"/>
                  <a:gd name="T82" fmla="*/ 2240 w 20000"/>
                  <a:gd name="T83" fmla="*/ 4974 h 20000"/>
                  <a:gd name="T84" fmla="*/ 2496 w 20000"/>
                  <a:gd name="T85" fmla="*/ 5960 h 20000"/>
                  <a:gd name="T86" fmla="*/ 2912 w 20000"/>
                  <a:gd name="T87" fmla="*/ 6611 h 20000"/>
                  <a:gd name="T88" fmla="*/ 3728 w 20000"/>
                  <a:gd name="T89" fmla="*/ 9654 h 20000"/>
                  <a:gd name="T90" fmla="*/ 3984 w 20000"/>
                  <a:gd name="T91" fmla="*/ 10976 h 20000"/>
                  <a:gd name="T92" fmla="*/ 3472 w 20000"/>
                  <a:gd name="T93" fmla="*/ 10640 h 20000"/>
                  <a:gd name="T94" fmla="*/ 2416 w 20000"/>
                  <a:gd name="T95" fmla="*/ 7492 h 20000"/>
                  <a:gd name="T96" fmla="*/ 1584 w 20000"/>
                  <a:gd name="T97" fmla="*/ 6821 h 20000"/>
                  <a:gd name="T98" fmla="*/ 1344 w 20000"/>
                  <a:gd name="T99" fmla="*/ 5750 h 20000"/>
                  <a:gd name="T100" fmla="*/ 912 w 20000"/>
                  <a:gd name="T101" fmla="*/ 3799 h 20000"/>
                  <a:gd name="T102" fmla="*/ 256 w 20000"/>
                  <a:gd name="T103" fmla="*/ 14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00" h="20000">
                    <a:moveTo>
                      <a:pt x="0" y="84"/>
                    </a:moveTo>
                    <a:lnTo>
                      <a:pt x="1584" y="0"/>
                    </a:lnTo>
                    <a:lnTo>
                      <a:pt x="1584" y="336"/>
                    </a:lnTo>
                    <a:lnTo>
                      <a:pt x="4160" y="1721"/>
                    </a:lnTo>
                    <a:lnTo>
                      <a:pt x="6144" y="1847"/>
                    </a:lnTo>
                    <a:lnTo>
                      <a:pt x="6144" y="1406"/>
                    </a:lnTo>
                    <a:lnTo>
                      <a:pt x="7392" y="1406"/>
                    </a:lnTo>
                    <a:lnTo>
                      <a:pt x="8304" y="2917"/>
                    </a:lnTo>
                    <a:lnTo>
                      <a:pt x="8464" y="4008"/>
                    </a:lnTo>
                    <a:lnTo>
                      <a:pt x="9360" y="4659"/>
                    </a:lnTo>
                    <a:lnTo>
                      <a:pt x="10032" y="3799"/>
                    </a:lnTo>
                    <a:lnTo>
                      <a:pt x="10704" y="4113"/>
                    </a:lnTo>
                    <a:lnTo>
                      <a:pt x="11280" y="5750"/>
                    </a:lnTo>
                    <a:lnTo>
                      <a:pt x="11616" y="6401"/>
                    </a:lnTo>
                    <a:lnTo>
                      <a:pt x="11776" y="7492"/>
                    </a:lnTo>
                    <a:lnTo>
                      <a:pt x="12848" y="8227"/>
                    </a:lnTo>
                    <a:lnTo>
                      <a:pt x="13088" y="8017"/>
                    </a:lnTo>
                    <a:lnTo>
                      <a:pt x="13024" y="8688"/>
                    </a:lnTo>
                    <a:lnTo>
                      <a:pt x="12688" y="8898"/>
                    </a:lnTo>
                    <a:lnTo>
                      <a:pt x="12592" y="9759"/>
                    </a:lnTo>
                    <a:lnTo>
                      <a:pt x="12432" y="10850"/>
                    </a:lnTo>
                    <a:lnTo>
                      <a:pt x="12272" y="12046"/>
                    </a:lnTo>
                    <a:lnTo>
                      <a:pt x="12592" y="12907"/>
                    </a:lnTo>
                    <a:lnTo>
                      <a:pt x="12272" y="12802"/>
                    </a:lnTo>
                    <a:lnTo>
                      <a:pt x="12592" y="13683"/>
                    </a:lnTo>
                    <a:lnTo>
                      <a:pt x="13024" y="14648"/>
                    </a:lnTo>
                    <a:lnTo>
                      <a:pt x="13280" y="15740"/>
                    </a:lnTo>
                    <a:lnTo>
                      <a:pt x="13936" y="16076"/>
                    </a:lnTo>
                    <a:lnTo>
                      <a:pt x="14352" y="16495"/>
                    </a:lnTo>
                    <a:lnTo>
                      <a:pt x="15408" y="16285"/>
                    </a:lnTo>
                    <a:lnTo>
                      <a:pt x="16096" y="15950"/>
                    </a:lnTo>
                    <a:lnTo>
                      <a:pt x="17008" y="15425"/>
                    </a:lnTo>
                    <a:lnTo>
                      <a:pt x="17248" y="14879"/>
                    </a:lnTo>
                    <a:lnTo>
                      <a:pt x="17504" y="13788"/>
                    </a:lnTo>
                    <a:lnTo>
                      <a:pt x="17824" y="13452"/>
                    </a:lnTo>
                    <a:lnTo>
                      <a:pt x="18576" y="13116"/>
                    </a:lnTo>
                    <a:lnTo>
                      <a:pt x="19136" y="12907"/>
                    </a:lnTo>
                    <a:lnTo>
                      <a:pt x="19984" y="13116"/>
                    </a:lnTo>
                    <a:lnTo>
                      <a:pt x="19984" y="13788"/>
                    </a:lnTo>
                    <a:lnTo>
                      <a:pt x="19568" y="14544"/>
                    </a:lnTo>
                    <a:lnTo>
                      <a:pt x="19136" y="15089"/>
                    </a:lnTo>
                    <a:lnTo>
                      <a:pt x="19392" y="15215"/>
                    </a:lnTo>
                    <a:lnTo>
                      <a:pt x="19136" y="16285"/>
                    </a:lnTo>
                    <a:lnTo>
                      <a:pt x="18912" y="15950"/>
                    </a:lnTo>
                    <a:lnTo>
                      <a:pt x="18736" y="16285"/>
                    </a:lnTo>
                    <a:lnTo>
                      <a:pt x="18480" y="16285"/>
                    </a:lnTo>
                    <a:lnTo>
                      <a:pt x="18080" y="16810"/>
                    </a:lnTo>
                    <a:lnTo>
                      <a:pt x="16832" y="16810"/>
                    </a:lnTo>
                    <a:lnTo>
                      <a:pt x="16576" y="17482"/>
                    </a:lnTo>
                    <a:lnTo>
                      <a:pt x="17168" y="18237"/>
                    </a:lnTo>
                    <a:lnTo>
                      <a:pt x="17008" y="18552"/>
                    </a:lnTo>
                    <a:lnTo>
                      <a:pt x="16160" y="18552"/>
                    </a:lnTo>
                    <a:lnTo>
                      <a:pt x="15760" y="19203"/>
                    </a:lnTo>
                    <a:lnTo>
                      <a:pt x="15920" y="19643"/>
                    </a:lnTo>
                    <a:lnTo>
                      <a:pt x="15664" y="19979"/>
                    </a:lnTo>
                    <a:lnTo>
                      <a:pt x="15248" y="19203"/>
                    </a:lnTo>
                    <a:lnTo>
                      <a:pt x="14352" y="18552"/>
                    </a:lnTo>
                    <a:lnTo>
                      <a:pt x="13760" y="18552"/>
                    </a:lnTo>
                    <a:lnTo>
                      <a:pt x="12688" y="19119"/>
                    </a:lnTo>
                    <a:lnTo>
                      <a:pt x="11280" y="18006"/>
                    </a:lnTo>
                    <a:lnTo>
                      <a:pt x="10032" y="17482"/>
                    </a:lnTo>
                    <a:lnTo>
                      <a:pt x="8960" y="16600"/>
                    </a:lnTo>
                    <a:lnTo>
                      <a:pt x="8048" y="16285"/>
                    </a:lnTo>
                    <a:lnTo>
                      <a:pt x="7040" y="15425"/>
                    </a:lnTo>
                    <a:lnTo>
                      <a:pt x="6544" y="14229"/>
                    </a:lnTo>
                    <a:lnTo>
                      <a:pt x="6800" y="14019"/>
                    </a:lnTo>
                    <a:lnTo>
                      <a:pt x="6800" y="13452"/>
                    </a:lnTo>
                    <a:lnTo>
                      <a:pt x="6976" y="13116"/>
                    </a:lnTo>
                    <a:lnTo>
                      <a:pt x="6720" y="12046"/>
                    </a:lnTo>
                    <a:lnTo>
                      <a:pt x="6304" y="10850"/>
                    </a:lnTo>
                    <a:lnTo>
                      <a:pt x="5632" y="9654"/>
                    </a:lnTo>
                    <a:lnTo>
                      <a:pt x="4384" y="8017"/>
                    </a:lnTo>
                    <a:lnTo>
                      <a:pt x="4640" y="7492"/>
                    </a:lnTo>
                    <a:lnTo>
                      <a:pt x="4560" y="6946"/>
                    </a:lnTo>
                    <a:lnTo>
                      <a:pt x="3904" y="6296"/>
                    </a:lnTo>
                    <a:lnTo>
                      <a:pt x="3904" y="5750"/>
                    </a:lnTo>
                    <a:lnTo>
                      <a:pt x="3568" y="5750"/>
                    </a:lnTo>
                    <a:lnTo>
                      <a:pt x="3232" y="4890"/>
                    </a:lnTo>
                    <a:lnTo>
                      <a:pt x="2656" y="3463"/>
                    </a:lnTo>
                    <a:lnTo>
                      <a:pt x="2656" y="2057"/>
                    </a:lnTo>
                    <a:lnTo>
                      <a:pt x="1504" y="965"/>
                    </a:lnTo>
                    <a:lnTo>
                      <a:pt x="1344" y="2917"/>
                    </a:lnTo>
                    <a:lnTo>
                      <a:pt x="1824" y="3799"/>
                    </a:lnTo>
                    <a:lnTo>
                      <a:pt x="2240" y="4974"/>
                    </a:lnTo>
                    <a:lnTo>
                      <a:pt x="2240" y="5519"/>
                    </a:lnTo>
                    <a:lnTo>
                      <a:pt x="2496" y="5960"/>
                    </a:lnTo>
                    <a:lnTo>
                      <a:pt x="2912" y="7156"/>
                    </a:lnTo>
                    <a:lnTo>
                      <a:pt x="2912" y="6611"/>
                    </a:lnTo>
                    <a:lnTo>
                      <a:pt x="3472" y="8898"/>
                    </a:lnTo>
                    <a:lnTo>
                      <a:pt x="3728" y="9654"/>
                    </a:lnTo>
                    <a:lnTo>
                      <a:pt x="3904" y="10073"/>
                    </a:lnTo>
                    <a:lnTo>
                      <a:pt x="3984" y="10976"/>
                    </a:lnTo>
                    <a:lnTo>
                      <a:pt x="3728" y="11396"/>
                    </a:lnTo>
                    <a:lnTo>
                      <a:pt x="3472" y="10640"/>
                    </a:lnTo>
                    <a:lnTo>
                      <a:pt x="2240" y="8898"/>
                    </a:lnTo>
                    <a:lnTo>
                      <a:pt x="2416" y="7492"/>
                    </a:lnTo>
                    <a:lnTo>
                      <a:pt x="1824" y="6611"/>
                    </a:lnTo>
                    <a:lnTo>
                      <a:pt x="1584" y="6821"/>
                    </a:lnTo>
                    <a:lnTo>
                      <a:pt x="752" y="5519"/>
                    </a:lnTo>
                    <a:lnTo>
                      <a:pt x="1344" y="5750"/>
                    </a:lnTo>
                    <a:lnTo>
                      <a:pt x="1504" y="4890"/>
                    </a:lnTo>
                    <a:lnTo>
                      <a:pt x="912" y="3799"/>
                    </a:lnTo>
                    <a:lnTo>
                      <a:pt x="496" y="3127"/>
                    </a:lnTo>
                    <a:lnTo>
                      <a:pt x="256" y="1406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7" name="Freeform 37">
                <a:extLst>
                  <a:ext uri="{FF2B5EF4-FFF2-40B4-BE49-F238E27FC236}">
                    <a16:creationId xmlns:a16="http://schemas.microsoft.com/office/drawing/2014/main" id="{282FD5FB-527A-D807-ED50-AFD63BE4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364" y="3093183"/>
                <a:ext cx="96137" cy="96135"/>
              </a:xfrm>
              <a:custGeom>
                <a:avLst/>
                <a:gdLst>
                  <a:gd name="T0" fmla="*/ 1421 w 20000"/>
                  <a:gd name="T1" fmla="*/ 8934 h 20000"/>
                  <a:gd name="T2" fmla="*/ 3046 w 20000"/>
                  <a:gd name="T3" fmla="*/ 8934 h 20000"/>
                  <a:gd name="T4" fmla="*/ 5787 w 20000"/>
                  <a:gd name="T5" fmla="*/ 5787 h 20000"/>
                  <a:gd name="T6" fmla="*/ 8832 w 20000"/>
                  <a:gd name="T7" fmla="*/ 4772 h 20000"/>
                  <a:gd name="T8" fmla="*/ 11574 w 20000"/>
                  <a:gd name="T9" fmla="*/ 2030 h 20000"/>
                  <a:gd name="T10" fmla="*/ 12589 w 20000"/>
                  <a:gd name="T11" fmla="*/ 609 h 20000"/>
                  <a:gd name="T12" fmla="*/ 14112 w 20000"/>
                  <a:gd name="T13" fmla="*/ 2030 h 20000"/>
                  <a:gd name="T14" fmla="*/ 19898 w 20000"/>
                  <a:gd name="T15" fmla="*/ 0 h 20000"/>
                  <a:gd name="T16" fmla="*/ 19898 w 20000"/>
                  <a:gd name="T17" fmla="*/ 2030 h 20000"/>
                  <a:gd name="T18" fmla="*/ 19289 w 20000"/>
                  <a:gd name="T19" fmla="*/ 4772 h 20000"/>
                  <a:gd name="T20" fmla="*/ 18274 w 20000"/>
                  <a:gd name="T21" fmla="*/ 8325 h 20000"/>
                  <a:gd name="T22" fmla="*/ 17766 w 20000"/>
                  <a:gd name="T23" fmla="*/ 12589 h 20000"/>
                  <a:gd name="T24" fmla="*/ 17766 w 20000"/>
                  <a:gd name="T25" fmla="*/ 16751 h 20000"/>
                  <a:gd name="T26" fmla="*/ 17766 w 20000"/>
                  <a:gd name="T27" fmla="*/ 19898 h 20000"/>
                  <a:gd name="T28" fmla="*/ 15127 w 20000"/>
                  <a:gd name="T29" fmla="*/ 19898 h 20000"/>
                  <a:gd name="T30" fmla="*/ 12589 w 20000"/>
                  <a:gd name="T31" fmla="*/ 18274 h 20000"/>
                  <a:gd name="T32" fmla="*/ 9949 w 20000"/>
                  <a:gd name="T33" fmla="*/ 15228 h 20000"/>
                  <a:gd name="T34" fmla="*/ 7310 w 20000"/>
                  <a:gd name="T35" fmla="*/ 14112 h 20000"/>
                  <a:gd name="T36" fmla="*/ 8832 w 20000"/>
                  <a:gd name="T37" fmla="*/ 18274 h 20000"/>
                  <a:gd name="T38" fmla="*/ 7310 w 20000"/>
                  <a:gd name="T39" fmla="*/ 18274 h 20000"/>
                  <a:gd name="T40" fmla="*/ 5787 w 20000"/>
                  <a:gd name="T41" fmla="*/ 15736 h 20000"/>
                  <a:gd name="T42" fmla="*/ 3046 w 20000"/>
                  <a:gd name="T43" fmla="*/ 13096 h 20000"/>
                  <a:gd name="T44" fmla="*/ 0 w 20000"/>
                  <a:gd name="T45" fmla="*/ 8934 h 20000"/>
                  <a:gd name="T46" fmla="*/ 1421 w 20000"/>
                  <a:gd name="T47" fmla="*/ 893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1421" y="8934"/>
                    </a:moveTo>
                    <a:lnTo>
                      <a:pt x="3046" y="8934"/>
                    </a:lnTo>
                    <a:lnTo>
                      <a:pt x="5787" y="5787"/>
                    </a:lnTo>
                    <a:lnTo>
                      <a:pt x="8832" y="4772"/>
                    </a:lnTo>
                    <a:lnTo>
                      <a:pt x="11574" y="2030"/>
                    </a:lnTo>
                    <a:lnTo>
                      <a:pt x="12589" y="609"/>
                    </a:lnTo>
                    <a:lnTo>
                      <a:pt x="14112" y="2030"/>
                    </a:lnTo>
                    <a:lnTo>
                      <a:pt x="19898" y="0"/>
                    </a:lnTo>
                    <a:lnTo>
                      <a:pt x="19898" y="2030"/>
                    </a:lnTo>
                    <a:lnTo>
                      <a:pt x="19289" y="4772"/>
                    </a:lnTo>
                    <a:lnTo>
                      <a:pt x="18274" y="8325"/>
                    </a:lnTo>
                    <a:lnTo>
                      <a:pt x="17766" y="12589"/>
                    </a:lnTo>
                    <a:lnTo>
                      <a:pt x="17766" y="16751"/>
                    </a:lnTo>
                    <a:lnTo>
                      <a:pt x="17766" y="19898"/>
                    </a:lnTo>
                    <a:lnTo>
                      <a:pt x="15127" y="19898"/>
                    </a:lnTo>
                    <a:lnTo>
                      <a:pt x="12589" y="18274"/>
                    </a:lnTo>
                    <a:lnTo>
                      <a:pt x="9949" y="15228"/>
                    </a:lnTo>
                    <a:lnTo>
                      <a:pt x="7310" y="14112"/>
                    </a:lnTo>
                    <a:lnTo>
                      <a:pt x="8832" y="18274"/>
                    </a:lnTo>
                    <a:lnTo>
                      <a:pt x="7310" y="18274"/>
                    </a:lnTo>
                    <a:lnTo>
                      <a:pt x="5787" y="15736"/>
                    </a:lnTo>
                    <a:lnTo>
                      <a:pt x="3046" y="13096"/>
                    </a:lnTo>
                    <a:lnTo>
                      <a:pt x="0" y="8934"/>
                    </a:lnTo>
                    <a:lnTo>
                      <a:pt x="1421" y="893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8" name="Freeform 36">
                <a:extLst>
                  <a:ext uri="{FF2B5EF4-FFF2-40B4-BE49-F238E27FC236}">
                    <a16:creationId xmlns:a16="http://schemas.microsoft.com/office/drawing/2014/main" id="{497F5254-7FB9-2699-582F-084C8D03B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282" y="3219740"/>
                <a:ext cx="124126" cy="53543"/>
              </a:xfrm>
              <a:custGeom>
                <a:avLst/>
                <a:gdLst>
                  <a:gd name="T0" fmla="*/ 2039 w 20000"/>
                  <a:gd name="T1" fmla="*/ 0 h 20000"/>
                  <a:gd name="T2" fmla="*/ 2902 w 20000"/>
                  <a:gd name="T3" fmla="*/ 2936 h 20000"/>
                  <a:gd name="T4" fmla="*/ 4000 w 20000"/>
                  <a:gd name="T5" fmla="*/ 2936 h 20000"/>
                  <a:gd name="T6" fmla="*/ 6118 w 20000"/>
                  <a:gd name="T7" fmla="*/ 5688 h 20000"/>
                  <a:gd name="T8" fmla="*/ 9333 w 20000"/>
                  <a:gd name="T9" fmla="*/ 2936 h 20000"/>
                  <a:gd name="T10" fmla="*/ 11373 w 20000"/>
                  <a:gd name="T11" fmla="*/ 0 h 20000"/>
                  <a:gd name="T12" fmla="*/ 15451 w 20000"/>
                  <a:gd name="T13" fmla="*/ 1101 h 20000"/>
                  <a:gd name="T14" fmla="*/ 18667 w 20000"/>
                  <a:gd name="T15" fmla="*/ 5688 h 20000"/>
                  <a:gd name="T16" fmla="*/ 19922 w 20000"/>
                  <a:gd name="T17" fmla="*/ 7523 h 20000"/>
                  <a:gd name="T18" fmla="*/ 19922 w 20000"/>
                  <a:gd name="T19" fmla="*/ 13211 h 20000"/>
                  <a:gd name="T20" fmla="*/ 18667 w 20000"/>
                  <a:gd name="T21" fmla="*/ 17982 h 20000"/>
                  <a:gd name="T22" fmla="*/ 17804 w 20000"/>
                  <a:gd name="T23" fmla="*/ 16147 h 20000"/>
                  <a:gd name="T24" fmla="*/ 17020 w 20000"/>
                  <a:gd name="T25" fmla="*/ 19817 h 20000"/>
                  <a:gd name="T26" fmla="*/ 15843 w 20000"/>
                  <a:gd name="T27" fmla="*/ 12294 h 20000"/>
                  <a:gd name="T28" fmla="*/ 16706 w 20000"/>
                  <a:gd name="T29" fmla="*/ 8624 h 20000"/>
                  <a:gd name="T30" fmla="*/ 15451 w 20000"/>
                  <a:gd name="T31" fmla="*/ 8624 h 20000"/>
                  <a:gd name="T32" fmla="*/ 13804 w 20000"/>
                  <a:gd name="T33" fmla="*/ 5688 h 20000"/>
                  <a:gd name="T34" fmla="*/ 12157 w 20000"/>
                  <a:gd name="T35" fmla="*/ 5688 h 20000"/>
                  <a:gd name="T36" fmla="*/ 8549 w 20000"/>
                  <a:gd name="T37" fmla="*/ 12294 h 20000"/>
                  <a:gd name="T38" fmla="*/ 10118 w 20000"/>
                  <a:gd name="T39" fmla="*/ 17982 h 20000"/>
                  <a:gd name="T40" fmla="*/ 7373 w 20000"/>
                  <a:gd name="T41" fmla="*/ 19817 h 20000"/>
                  <a:gd name="T42" fmla="*/ 6118 w 20000"/>
                  <a:gd name="T43" fmla="*/ 15046 h 20000"/>
                  <a:gd name="T44" fmla="*/ 5255 w 20000"/>
                  <a:gd name="T45" fmla="*/ 15046 h 20000"/>
                  <a:gd name="T46" fmla="*/ 3686 w 20000"/>
                  <a:gd name="T47" fmla="*/ 12294 h 20000"/>
                  <a:gd name="T48" fmla="*/ 784 w 20000"/>
                  <a:gd name="T49" fmla="*/ 10459 h 20000"/>
                  <a:gd name="T50" fmla="*/ 0 w 20000"/>
                  <a:gd name="T51" fmla="*/ 7523 h 20000"/>
                  <a:gd name="T52" fmla="*/ 0 w 20000"/>
                  <a:gd name="T53" fmla="*/ 5688 h 20000"/>
                  <a:gd name="T54" fmla="*/ 784 w 20000"/>
                  <a:gd name="T55" fmla="*/ 0 h 20000"/>
                  <a:gd name="T56" fmla="*/ 2039 w 20000"/>
                  <a:gd name="T5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2039" y="0"/>
                    </a:moveTo>
                    <a:lnTo>
                      <a:pt x="2902" y="2936"/>
                    </a:lnTo>
                    <a:lnTo>
                      <a:pt x="4000" y="2936"/>
                    </a:lnTo>
                    <a:lnTo>
                      <a:pt x="6118" y="5688"/>
                    </a:lnTo>
                    <a:lnTo>
                      <a:pt x="9333" y="2936"/>
                    </a:lnTo>
                    <a:lnTo>
                      <a:pt x="11373" y="0"/>
                    </a:lnTo>
                    <a:lnTo>
                      <a:pt x="15451" y="1101"/>
                    </a:lnTo>
                    <a:lnTo>
                      <a:pt x="18667" y="5688"/>
                    </a:lnTo>
                    <a:lnTo>
                      <a:pt x="19922" y="7523"/>
                    </a:lnTo>
                    <a:lnTo>
                      <a:pt x="19922" y="13211"/>
                    </a:lnTo>
                    <a:lnTo>
                      <a:pt x="18667" y="17982"/>
                    </a:lnTo>
                    <a:lnTo>
                      <a:pt x="17804" y="16147"/>
                    </a:lnTo>
                    <a:lnTo>
                      <a:pt x="17020" y="19817"/>
                    </a:lnTo>
                    <a:lnTo>
                      <a:pt x="15843" y="12294"/>
                    </a:lnTo>
                    <a:lnTo>
                      <a:pt x="16706" y="8624"/>
                    </a:lnTo>
                    <a:lnTo>
                      <a:pt x="15451" y="8624"/>
                    </a:lnTo>
                    <a:lnTo>
                      <a:pt x="13804" y="5688"/>
                    </a:lnTo>
                    <a:lnTo>
                      <a:pt x="12157" y="5688"/>
                    </a:lnTo>
                    <a:lnTo>
                      <a:pt x="8549" y="12294"/>
                    </a:lnTo>
                    <a:lnTo>
                      <a:pt x="10118" y="17982"/>
                    </a:lnTo>
                    <a:lnTo>
                      <a:pt x="7373" y="19817"/>
                    </a:lnTo>
                    <a:lnTo>
                      <a:pt x="6118" y="15046"/>
                    </a:lnTo>
                    <a:lnTo>
                      <a:pt x="5255" y="15046"/>
                    </a:lnTo>
                    <a:lnTo>
                      <a:pt x="3686" y="12294"/>
                    </a:lnTo>
                    <a:lnTo>
                      <a:pt x="784" y="10459"/>
                    </a:lnTo>
                    <a:lnTo>
                      <a:pt x="0" y="7523"/>
                    </a:lnTo>
                    <a:lnTo>
                      <a:pt x="0" y="5688"/>
                    </a:lnTo>
                    <a:lnTo>
                      <a:pt x="784" y="0"/>
                    </a:lnTo>
                    <a:lnTo>
                      <a:pt x="2039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9" name="Freeform 35">
                <a:extLst>
                  <a:ext uri="{FF2B5EF4-FFF2-40B4-BE49-F238E27FC236}">
                    <a16:creationId xmlns:a16="http://schemas.microsoft.com/office/drawing/2014/main" id="{8C70F438-B914-01F3-3E45-9107F147A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322" y="3867131"/>
                <a:ext cx="189838" cy="192270"/>
              </a:xfrm>
              <a:custGeom>
                <a:avLst/>
                <a:gdLst>
                  <a:gd name="T0" fmla="*/ 0 w 20000"/>
                  <a:gd name="T1" fmla="*/ 5772 h 20000"/>
                  <a:gd name="T2" fmla="*/ 1337 w 20000"/>
                  <a:gd name="T3" fmla="*/ 3696 h 20000"/>
                  <a:gd name="T4" fmla="*/ 823 w 20000"/>
                  <a:gd name="T5" fmla="*/ 2076 h 20000"/>
                  <a:gd name="T6" fmla="*/ 2108 w 20000"/>
                  <a:gd name="T7" fmla="*/ 810 h 20000"/>
                  <a:gd name="T8" fmla="*/ 2108 w 20000"/>
                  <a:gd name="T9" fmla="*/ 0 h 20000"/>
                  <a:gd name="T10" fmla="*/ 8792 w 20000"/>
                  <a:gd name="T11" fmla="*/ 0 h 20000"/>
                  <a:gd name="T12" fmla="*/ 10386 w 20000"/>
                  <a:gd name="T13" fmla="*/ 1570 h 20000"/>
                  <a:gd name="T14" fmla="*/ 11671 w 20000"/>
                  <a:gd name="T15" fmla="*/ 6278 h 20000"/>
                  <a:gd name="T16" fmla="*/ 16504 w 20000"/>
                  <a:gd name="T17" fmla="*/ 6532 h 20000"/>
                  <a:gd name="T18" fmla="*/ 18098 w 20000"/>
                  <a:gd name="T19" fmla="*/ 10532 h 20000"/>
                  <a:gd name="T20" fmla="*/ 18920 w 20000"/>
                  <a:gd name="T21" fmla="*/ 9924 h 20000"/>
                  <a:gd name="T22" fmla="*/ 19949 w 20000"/>
                  <a:gd name="T23" fmla="*/ 11038 h 20000"/>
                  <a:gd name="T24" fmla="*/ 19434 w 20000"/>
                  <a:gd name="T25" fmla="*/ 13114 h 20000"/>
                  <a:gd name="T26" fmla="*/ 19949 w 20000"/>
                  <a:gd name="T27" fmla="*/ 15190 h 20000"/>
                  <a:gd name="T28" fmla="*/ 19434 w 20000"/>
                  <a:gd name="T29" fmla="*/ 17266 h 20000"/>
                  <a:gd name="T30" fmla="*/ 17584 w 20000"/>
                  <a:gd name="T31" fmla="*/ 18886 h 20000"/>
                  <a:gd name="T32" fmla="*/ 15424 w 20000"/>
                  <a:gd name="T33" fmla="*/ 19949 h 20000"/>
                  <a:gd name="T34" fmla="*/ 13316 w 20000"/>
                  <a:gd name="T35" fmla="*/ 18886 h 20000"/>
                  <a:gd name="T36" fmla="*/ 10900 w 20000"/>
                  <a:gd name="T37" fmla="*/ 18633 h 20000"/>
                  <a:gd name="T38" fmla="*/ 11671 w 20000"/>
                  <a:gd name="T39" fmla="*/ 16506 h 20000"/>
                  <a:gd name="T40" fmla="*/ 12494 w 20000"/>
                  <a:gd name="T41" fmla="*/ 15190 h 20000"/>
                  <a:gd name="T42" fmla="*/ 13059 w 20000"/>
                  <a:gd name="T43" fmla="*/ 13367 h 20000"/>
                  <a:gd name="T44" fmla="*/ 11979 w 20000"/>
                  <a:gd name="T45" fmla="*/ 12608 h 20000"/>
                  <a:gd name="T46" fmla="*/ 9563 w 20000"/>
                  <a:gd name="T47" fmla="*/ 12101 h 20000"/>
                  <a:gd name="T48" fmla="*/ 7455 w 20000"/>
                  <a:gd name="T49" fmla="*/ 11038 h 20000"/>
                  <a:gd name="T50" fmla="*/ 4833 w 20000"/>
                  <a:gd name="T51" fmla="*/ 10532 h 20000"/>
                  <a:gd name="T52" fmla="*/ 2622 w 20000"/>
                  <a:gd name="T53" fmla="*/ 8405 h 20000"/>
                  <a:gd name="T54" fmla="*/ 0 w 20000"/>
                  <a:gd name="T55" fmla="*/ 57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0" y="5772"/>
                    </a:moveTo>
                    <a:lnTo>
                      <a:pt x="1337" y="3696"/>
                    </a:lnTo>
                    <a:lnTo>
                      <a:pt x="823" y="2076"/>
                    </a:lnTo>
                    <a:lnTo>
                      <a:pt x="2108" y="810"/>
                    </a:lnTo>
                    <a:lnTo>
                      <a:pt x="2108" y="0"/>
                    </a:lnTo>
                    <a:lnTo>
                      <a:pt x="8792" y="0"/>
                    </a:lnTo>
                    <a:lnTo>
                      <a:pt x="10386" y="1570"/>
                    </a:lnTo>
                    <a:lnTo>
                      <a:pt x="11671" y="6278"/>
                    </a:lnTo>
                    <a:lnTo>
                      <a:pt x="16504" y="6532"/>
                    </a:lnTo>
                    <a:lnTo>
                      <a:pt x="18098" y="10532"/>
                    </a:lnTo>
                    <a:lnTo>
                      <a:pt x="18920" y="9924"/>
                    </a:lnTo>
                    <a:lnTo>
                      <a:pt x="19949" y="11038"/>
                    </a:lnTo>
                    <a:lnTo>
                      <a:pt x="19434" y="13114"/>
                    </a:lnTo>
                    <a:lnTo>
                      <a:pt x="19949" y="15190"/>
                    </a:lnTo>
                    <a:lnTo>
                      <a:pt x="19434" y="17266"/>
                    </a:lnTo>
                    <a:lnTo>
                      <a:pt x="17584" y="18886"/>
                    </a:lnTo>
                    <a:lnTo>
                      <a:pt x="15424" y="19949"/>
                    </a:lnTo>
                    <a:lnTo>
                      <a:pt x="13316" y="18886"/>
                    </a:lnTo>
                    <a:lnTo>
                      <a:pt x="10900" y="18633"/>
                    </a:lnTo>
                    <a:lnTo>
                      <a:pt x="11671" y="16506"/>
                    </a:lnTo>
                    <a:lnTo>
                      <a:pt x="12494" y="15190"/>
                    </a:lnTo>
                    <a:lnTo>
                      <a:pt x="13059" y="13367"/>
                    </a:lnTo>
                    <a:lnTo>
                      <a:pt x="11979" y="12608"/>
                    </a:lnTo>
                    <a:lnTo>
                      <a:pt x="9563" y="12101"/>
                    </a:lnTo>
                    <a:lnTo>
                      <a:pt x="7455" y="11038"/>
                    </a:lnTo>
                    <a:lnTo>
                      <a:pt x="4833" y="10532"/>
                    </a:lnTo>
                    <a:lnTo>
                      <a:pt x="2622" y="8405"/>
                    </a:lnTo>
                    <a:lnTo>
                      <a:pt x="0" y="577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3BE34DC5-00A5-DC28-0146-0C9BCC1A7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140" y="3426613"/>
                <a:ext cx="277455" cy="416179"/>
              </a:xfrm>
              <a:custGeom>
                <a:avLst/>
                <a:gdLst>
                  <a:gd name="T0" fmla="*/ 8546 w 20000"/>
                  <a:gd name="T1" fmla="*/ 0 h 20000"/>
                  <a:gd name="T2" fmla="*/ 9107 w 20000"/>
                  <a:gd name="T3" fmla="*/ 234 h 20000"/>
                  <a:gd name="T4" fmla="*/ 10018 w 20000"/>
                  <a:gd name="T5" fmla="*/ 374 h 20000"/>
                  <a:gd name="T6" fmla="*/ 10893 w 20000"/>
                  <a:gd name="T7" fmla="*/ 1193 h 20000"/>
                  <a:gd name="T8" fmla="*/ 12329 w 20000"/>
                  <a:gd name="T9" fmla="*/ 1918 h 20000"/>
                  <a:gd name="T10" fmla="*/ 12890 w 20000"/>
                  <a:gd name="T11" fmla="*/ 2760 h 20000"/>
                  <a:gd name="T12" fmla="*/ 13835 w 20000"/>
                  <a:gd name="T13" fmla="*/ 2760 h 20000"/>
                  <a:gd name="T14" fmla="*/ 14711 w 20000"/>
                  <a:gd name="T15" fmla="*/ 2292 h 20000"/>
                  <a:gd name="T16" fmla="*/ 15972 w 20000"/>
                  <a:gd name="T17" fmla="*/ 2526 h 20000"/>
                  <a:gd name="T18" fmla="*/ 17058 w 20000"/>
                  <a:gd name="T19" fmla="*/ 2901 h 20000"/>
                  <a:gd name="T20" fmla="*/ 16708 w 20000"/>
                  <a:gd name="T21" fmla="*/ 3860 h 20000"/>
                  <a:gd name="T22" fmla="*/ 17408 w 20000"/>
                  <a:gd name="T23" fmla="*/ 4468 h 20000"/>
                  <a:gd name="T24" fmla="*/ 16182 w 20000"/>
                  <a:gd name="T25" fmla="*/ 4468 h 20000"/>
                  <a:gd name="T26" fmla="*/ 13625 w 20000"/>
                  <a:gd name="T27" fmla="*/ 5310 h 20000"/>
                  <a:gd name="T28" fmla="*/ 12890 w 20000"/>
                  <a:gd name="T29" fmla="*/ 6058 h 20000"/>
                  <a:gd name="T30" fmla="*/ 12750 w 20000"/>
                  <a:gd name="T31" fmla="*/ 7018 h 20000"/>
                  <a:gd name="T32" fmla="*/ 11804 w 20000"/>
                  <a:gd name="T33" fmla="*/ 7368 h 20000"/>
                  <a:gd name="T34" fmla="*/ 11804 w 20000"/>
                  <a:gd name="T35" fmla="*/ 8585 h 20000"/>
                  <a:gd name="T36" fmla="*/ 12750 w 20000"/>
                  <a:gd name="T37" fmla="*/ 9544 h 20000"/>
                  <a:gd name="T38" fmla="*/ 13625 w 20000"/>
                  <a:gd name="T39" fmla="*/ 10175 h 20000"/>
                  <a:gd name="T40" fmla="*/ 14711 w 20000"/>
                  <a:gd name="T41" fmla="*/ 10526 h 20000"/>
                  <a:gd name="T42" fmla="*/ 16182 w 20000"/>
                  <a:gd name="T43" fmla="*/ 10526 h 20000"/>
                  <a:gd name="T44" fmla="*/ 17058 w 20000"/>
                  <a:gd name="T45" fmla="*/ 10175 h 20000"/>
                  <a:gd name="T46" fmla="*/ 17058 w 20000"/>
                  <a:gd name="T47" fmla="*/ 11743 h 20000"/>
                  <a:gd name="T48" fmla="*/ 17618 w 20000"/>
                  <a:gd name="T49" fmla="*/ 11743 h 20000"/>
                  <a:gd name="T50" fmla="*/ 18529 w 20000"/>
                  <a:gd name="T51" fmla="*/ 11743 h 20000"/>
                  <a:gd name="T52" fmla="*/ 19965 w 20000"/>
                  <a:gd name="T53" fmla="*/ 13310 h 20000"/>
                  <a:gd name="T54" fmla="*/ 19440 w 20000"/>
                  <a:gd name="T55" fmla="*/ 14620 h 20000"/>
                  <a:gd name="T56" fmla="*/ 19440 w 20000"/>
                  <a:gd name="T57" fmla="*/ 15485 h 20000"/>
                  <a:gd name="T58" fmla="*/ 19054 w 20000"/>
                  <a:gd name="T59" fmla="*/ 16585 h 20000"/>
                  <a:gd name="T60" fmla="*/ 18354 w 20000"/>
                  <a:gd name="T61" fmla="*/ 16444 h 20000"/>
                  <a:gd name="T62" fmla="*/ 18354 w 20000"/>
                  <a:gd name="T63" fmla="*/ 17053 h 20000"/>
                  <a:gd name="T64" fmla="*/ 19440 w 20000"/>
                  <a:gd name="T65" fmla="*/ 17661 h 20000"/>
                  <a:gd name="T66" fmla="*/ 19790 w 20000"/>
                  <a:gd name="T67" fmla="*/ 17661 h 20000"/>
                  <a:gd name="T68" fmla="*/ 19440 w 20000"/>
                  <a:gd name="T69" fmla="*/ 18152 h 20000"/>
                  <a:gd name="T70" fmla="*/ 19054 w 20000"/>
                  <a:gd name="T71" fmla="*/ 18994 h 20000"/>
                  <a:gd name="T72" fmla="*/ 18529 w 20000"/>
                  <a:gd name="T73" fmla="*/ 19602 h 20000"/>
                  <a:gd name="T74" fmla="*/ 17968 w 20000"/>
                  <a:gd name="T75" fmla="*/ 19977 h 20000"/>
                  <a:gd name="T76" fmla="*/ 16532 w 20000"/>
                  <a:gd name="T77" fmla="*/ 19111 h 20000"/>
                  <a:gd name="T78" fmla="*/ 15061 w 20000"/>
                  <a:gd name="T79" fmla="*/ 18386 h 20000"/>
                  <a:gd name="T80" fmla="*/ 12329 w 20000"/>
                  <a:gd name="T81" fmla="*/ 17427 h 20000"/>
                  <a:gd name="T82" fmla="*/ 10368 w 20000"/>
                  <a:gd name="T83" fmla="*/ 16585 h 20000"/>
                  <a:gd name="T84" fmla="*/ 8371 w 20000"/>
                  <a:gd name="T85" fmla="*/ 15135 h 20000"/>
                  <a:gd name="T86" fmla="*/ 7671 w 20000"/>
                  <a:gd name="T87" fmla="*/ 13567 h 20000"/>
                  <a:gd name="T88" fmla="*/ 6550 w 20000"/>
                  <a:gd name="T89" fmla="*/ 12936 h 20000"/>
                  <a:gd name="T90" fmla="*/ 6025 w 20000"/>
                  <a:gd name="T91" fmla="*/ 11743 h 20000"/>
                  <a:gd name="T92" fmla="*/ 4729 w 20000"/>
                  <a:gd name="T93" fmla="*/ 10526 h 20000"/>
                  <a:gd name="T94" fmla="*/ 3818 w 20000"/>
                  <a:gd name="T95" fmla="*/ 9170 h 20000"/>
                  <a:gd name="T96" fmla="*/ 2382 w 20000"/>
                  <a:gd name="T97" fmla="*/ 7626 h 20000"/>
                  <a:gd name="T98" fmla="*/ 0 w 20000"/>
                  <a:gd name="T99" fmla="*/ 6292 h 20000"/>
                  <a:gd name="T100" fmla="*/ 0 w 20000"/>
                  <a:gd name="T101" fmla="*/ 4725 h 20000"/>
                  <a:gd name="T102" fmla="*/ 736 w 20000"/>
                  <a:gd name="T103" fmla="*/ 4094 h 20000"/>
                  <a:gd name="T104" fmla="*/ 1821 w 20000"/>
                  <a:gd name="T105" fmla="*/ 3766 h 20000"/>
                  <a:gd name="T106" fmla="*/ 1471 w 20000"/>
                  <a:gd name="T107" fmla="*/ 4725 h 20000"/>
                  <a:gd name="T108" fmla="*/ 2382 w 20000"/>
                  <a:gd name="T109" fmla="*/ 4819 h 20000"/>
                  <a:gd name="T110" fmla="*/ 3643 w 20000"/>
                  <a:gd name="T111" fmla="*/ 5310 h 20000"/>
                  <a:gd name="T112" fmla="*/ 4168 w 20000"/>
                  <a:gd name="T113" fmla="*/ 4351 h 20000"/>
                  <a:gd name="T114" fmla="*/ 5289 w 20000"/>
                  <a:gd name="T115" fmla="*/ 3392 h 20000"/>
                  <a:gd name="T116" fmla="*/ 7110 w 20000"/>
                  <a:gd name="T117" fmla="*/ 2901 h 20000"/>
                  <a:gd name="T118" fmla="*/ 8546 w 20000"/>
                  <a:gd name="T119" fmla="*/ 1801 h 20000"/>
                  <a:gd name="T120" fmla="*/ 9457 w 20000"/>
                  <a:gd name="T121" fmla="*/ 959 h 20000"/>
                  <a:gd name="T122" fmla="*/ 8546 w 20000"/>
                  <a:gd name="T1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000" h="20000">
                    <a:moveTo>
                      <a:pt x="8546" y="0"/>
                    </a:moveTo>
                    <a:lnTo>
                      <a:pt x="9107" y="234"/>
                    </a:lnTo>
                    <a:lnTo>
                      <a:pt x="10018" y="374"/>
                    </a:lnTo>
                    <a:lnTo>
                      <a:pt x="10893" y="1193"/>
                    </a:lnTo>
                    <a:lnTo>
                      <a:pt x="12329" y="1918"/>
                    </a:lnTo>
                    <a:lnTo>
                      <a:pt x="12890" y="2760"/>
                    </a:lnTo>
                    <a:lnTo>
                      <a:pt x="13835" y="2760"/>
                    </a:lnTo>
                    <a:lnTo>
                      <a:pt x="14711" y="2292"/>
                    </a:lnTo>
                    <a:lnTo>
                      <a:pt x="15972" y="2526"/>
                    </a:lnTo>
                    <a:lnTo>
                      <a:pt x="17058" y="2901"/>
                    </a:lnTo>
                    <a:lnTo>
                      <a:pt x="16708" y="3860"/>
                    </a:lnTo>
                    <a:lnTo>
                      <a:pt x="17408" y="4468"/>
                    </a:lnTo>
                    <a:lnTo>
                      <a:pt x="16182" y="4468"/>
                    </a:lnTo>
                    <a:lnTo>
                      <a:pt x="13625" y="5310"/>
                    </a:lnTo>
                    <a:lnTo>
                      <a:pt x="12890" y="6058"/>
                    </a:lnTo>
                    <a:lnTo>
                      <a:pt x="12750" y="7018"/>
                    </a:lnTo>
                    <a:lnTo>
                      <a:pt x="11804" y="7368"/>
                    </a:lnTo>
                    <a:lnTo>
                      <a:pt x="11804" y="8585"/>
                    </a:lnTo>
                    <a:lnTo>
                      <a:pt x="12750" y="9544"/>
                    </a:lnTo>
                    <a:lnTo>
                      <a:pt x="13625" y="10175"/>
                    </a:lnTo>
                    <a:lnTo>
                      <a:pt x="14711" y="10526"/>
                    </a:lnTo>
                    <a:lnTo>
                      <a:pt x="16182" y="10526"/>
                    </a:lnTo>
                    <a:lnTo>
                      <a:pt x="17058" y="10175"/>
                    </a:lnTo>
                    <a:lnTo>
                      <a:pt x="17058" y="11743"/>
                    </a:lnTo>
                    <a:lnTo>
                      <a:pt x="17618" y="11743"/>
                    </a:lnTo>
                    <a:lnTo>
                      <a:pt x="18529" y="11743"/>
                    </a:lnTo>
                    <a:lnTo>
                      <a:pt x="19965" y="13310"/>
                    </a:lnTo>
                    <a:lnTo>
                      <a:pt x="19440" y="14620"/>
                    </a:lnTo>
                    <a:lnTo>
                      <a:pt x="19440" y="15485"/>
                    </a:lnTo>
                    <a:lnTo>
                      <a:pt x="19054" y="16585"/>
                    </a:lnTo>
                    <a:lnTo>
                      <a:pt x="18354" y="16444"/>
                    </a:lnTo>
                    <a:lnTo>
                      <a:pt x="18354" y="17053"/>
                    </a:lnTo>
                    <a:lnTo>
                      <a:pt x="19440" y="17661"/>
                    </a:lnTo>
                    <a:lnTo>
                      <a:pt x="19790" y="17661"/>
                    </a:lnTo>
                    <a:lnTo>
                      <a:pt x="19440" y="18152"/>
                    </a:lnTo>
                    <a:lnTo>
                      <a:pt x="19054" y="18994"/>
                    </a:lnTo>
                    <a:lnTo>
                      <a:pt x="18529" y="19602"/>
                    </a:lnTo>
                    <a:lnTo>
                      <a:pt x="17968" y="19977"/>
                    </a:lnTo>
                    <a:lnTo>
                      <a:pt x="16532" y="19111"/>
                    </a:lnTo>
                    <a:lnTo>
                      <a:pt x="15061" y="18386"/>
                    </a:lnTo>
                    <a:lnTo>
                      <a:pt x="12329" y="17427"/>
                    </a:lnTo>
                    <a:lnTo>
                      <a:pt x="10368" y="16585"/>
                    </a:lnTo>
                    <a:lnTo>
                      <a:pt x="8371" y="15135"/>
                    </a:lnTo>
                    <a:lnTo>
                      <a:pt x="7671" y="13567"/>
                    </a:lnTo>
                    <a:lnTo>
                      <a:pt x="6550" y="12936"/>
                    </a:lnTo>
                    <a:lnTo>
                      <a:pt x="6025" y="11743"/>
                    </a:lnTo>
                    <a:lnTo>
                      <a:pt x="4729" y="10526"/>
                    </a:lnTo>
                    <a:lnTo>
                      <a:pt x="3818" y="9170"/>
                    </a:lnTo>
                    <a:lnTo>
                      <a:pt x="2382" y="7626"/>
                    </a:lnTo>
                    <a:lnTo>
                      <a:pt x="0" y="6292"/>
                    </a:lnTo>
                    <a:lnTo>
                      <a:pt x="0" y="4725"/>
                    </a:lnTo>
                    <a:lnTo>
                      <a:pt x="736" y="4094"/>
                    </a:lnTo>
                    <a:lnTo>
                      <a:pt x="1821" y="3766"/>
                    </a:lnTo>
                    <a:lnTo>
                      <a:pt x="1471" y="4725"/>
                    </a:lnTo>
                    <a:lnTo>
                      <a:pt x="2382" y="4819"/>
                    </a:lnTo>
                    <a:lnTo>
                      <a:pt x="3643" y="5310"/>
                    </a:lnTo>
                    <a:lnTo>
                      <a:pt x="4168" y="4351"/>
                    </a:lnTo>
                    <a:lnTo>
                      <a:pt x="5289" y="3392"/>
                    </a:lnTo>
                    <a:lnTo>
                      <a:pt x="7110" y="2901"/>
                    </a:lnTo>
                    <a:lnTo>
                      <a:pt x="8546" y="1801"/>
                    </a:lnTo>
                    <a:lnTo>
                      <a:pt x="9457" y="959"/>
                    </a:lnTo>
                    <a:lnTo>
                      <a:pt x="8546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1" name="Freeform 33">
                <a:extLst>
                  <a:ext uri="{FF2B5EF4-FFF2-40B4-BE49-F238E27FC236}">
                    <a16:creationId xmlns:a16="http://schemas.microsoft.com/office/drawing/2014/main" id="{BD6495C1-19CF-1859-E188-7ACBFB30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745" y="3126040"/>
                <a:ext cx="2434" cy="8518"/>
              </a:xfrm>
              <a:custGeom>
                <a:avLst/>
                <a:gdLst>
                  <a:gd name="T0" fmla="*/ 0 w 20000"/>
                  <a:gd name="T1" fmla="*/ 18824 h 20000"/>
                  <a:gd name="T2" fmla="*/ 0 w 20000"/>
                  <a:gd name="T3" fmla="*/ 0 h 20000"/>
                  <a:gd name="T4" fmla="*/ 16667 w 20000"/>
                  <a:gd name="T5" fmla="*/ 0 h 20000"/>
                  <a:gd name="T6" fmla="*/ 16667 w 20000"/>
                  <a:gd name="T7" fmla="*/ 7059 h 20000"/>
                  <a:gd name="T8" fmla="*/ 0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8824"/>
                    </a:moveTo>
                    <a:lnTo>
                      <a:pt x="0" y="0"/>
                    </a:lnTo>
                    <a:lnTo>
                      <a:pt x="16667" y="0"/>
                    </a:lnTo>
                    <a:lnTo>
                      <a:pt x="16667" y="7059"/>
                    </a:lnTo>
                    <a:lnTo>
                      <a:pt x="0" y="188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2" name="Freeform 32">
                <a:extLst>
                  <a:ext uri="{FF2B5EF4-FFF2-40B4-BE49-F238E27FC236}">
                    <a16:creationId xmlns:a16="http://schemas.microsoft.com/office/drawing/2014/main" id="{656EC119-AF2A-6F56-8789-A8E61F331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506" y="3300055"/>
                <a:ext cx="93702" cy="93703"/>
              </a:xfrm>
              <a:custGeom>
                <a:avLst/>
                <a:gdLst>
                  <a:gd name="T0" fmla="*/ 5285 w 20000"/>
                  <a:gd name="T1" fmla="*/ 0 h 20000"/>
                  <a:gd name="T2" fmla="*/ 10777 w 20000"/>
                  <a:gd name="T3" fmla="*/ 1563 h 20000"/>
                  <a:gd name="T4" fmla="*/ 15026 w 20000"/>
                  <a:gd name="T5" fmla="*/ 0 h 20000"/>
                  <a:gd name="T6" fmla="*/ 19896 w 20000"/>
                  <a:gd name="T7" fmla="*/ 1563 h 20000"/>
                  <a:gd name="T8" fmla="*/ 17202 w 20000"/>
                  <a:gd name="T9" fmla="*/ 4271 h 20000"/>
                  <a:gd name="T10" fmla="*/ 18238 w 20000"/>
                  <a:gd name="T11" fmla="*/ 10208 h 20000"/>
                  <a:gd name="T12" fmla="*/ 19275 w 20000"/>
                  <a:gd name="T13" fmla="*/ 12917 h 20000"/>
                  <a:gd name="T14" fmla="*/ 16684 w 20000"/>
                  <a:gd name="T15" fmla="*/ 17188 h 20000"/>
                  <a:gd name="T16" fmla="*/ 15026 w 20000"/>
                  <a:gd name="T17" fmla="*/ 15625 h 20000"/>
                  <a:gd name="T18" fmla="*/ 10777 w 20000"/>
                  <a:gd name="T19" fmla="*/ 16667 h 20000"/>
                  <a:gd name="T20" fmla="*/ 9741 w 20000"/>
                  <a:gd name="T21" fmla="*/ 19896 h 20000"/>
                  <a:gd name="T22" fmla="*/ 6943 w 20000"/>
                  <a:gd name="T23" fmla="*/ 19375 h 20000"/>
                  <a:gd name="T24" fmla="*/ 4249 w 20000"/>
                  <a:gd name="T25" fmla="*/ 12292 h 20000"/>
                  <a:gd name="T26" fmla="*/ 0 w 20000"/>
                  <a:gd name="T27" fmla="*/ 9688 h 20000"/>
                  <a:gd name="T28" fmla="*/ 1036 w 20000"/>
                  <a:gd name="T29" fmla="*/ 5938 h 20000"/>
                  <a:gd name="T30" fmla="*/ 4249 w 20000"/>
                  <a:gd name="T31" fmla="*/ 4271 h 20000"/>
                  <a:gd name="T32" fmla="*/ 5285 w 20000"/>
                  <a:gd name="T3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00" h="20000">
                    <a:moveTo>
                      <a:pt x="5285" y="0"/>
                    </a:moveTo>
                    <a:lnTo>
                      <a:pt x="10777" y="1563"/>
                    </a:lnTo>
                    <a:lnTo>
                      <a:pt x="15026" y="0"/>
                    </a:lnTo>
                    <a:lnTo>
                      <a:pt x="19896" y="1563"/>
                    </a:lnTo>
                    <a:lnTo>
                      <a:pt x="17202" y="4271"/>
                    </a:lnTo>
                    <a:lnTo>
                      <a:pt x="18238" y="10208"/>
                    </a:lnTo>
                    <a:lnTo>
                      <a:pt x="19275" y="12917"/>
                    </a:lnTo>
                    <a:lnTo>
                      <a:pt x="16684" y="17188"/>
                    </a:lnTo>
                    <a:lnTo>
                      <a:pt x="15026" y="15625"/>
                    </a:lnTo>
                    <a:lnTo>
                      <a:pt x="10777" y="16667"/>
                    </a:lnTo>
                    <a:lnTo>
                      <a:pt x="9741" y="19896"/>
                    </a:lnTo>
                    <a:lnTo>
                      <a:pt x="6943" y="19375"/>
                    </a:lnTo>
                    <a:lnTo>
                      <a:pt x="4249" y="12292"/>
                    </a:lnTo>
                    <a:lnTo>
                      <a:pt x="0" y="9688"/>
                    </a:lnTo>
                    <a:lnTo>
                      <a:pt x="1036" y="5938"/>
                    </a:lnTo>
                    <a:lnTo>
                      <a:pt x="4249" y="4271"/>
                    </a:lnTo>
                    <a:lnTo>
                      <a:pt x="528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3" name="Freeform 31">
                <a:extLst>
                  <a:ext uri="{FF2B5EF4-FFF2-40B4-BE49-F238E27FC236}">
                    <a16:creationId xmlns:a16="http://schemas.microsoft.com/office/drawing/2014/main" id="{8A1137F1-E29F-C965-3C51-2E5E57E3C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230" y="4117811"/>
                <a:ext cx="105872" cy="121690"/>
              </a:xfrm>
              <a:custGeom>
                <a:avLst/>
                <a:gdLst>
                  <a:gd name="T0" fmla="*/ 2385 w 20000"/>
                  <a:gd name="T1" fmla="*/ 0 h 20000"/>
                  <a:gd name="T2" fmla="*/ 3761 w 20000"/>
                  <a:gd name="T3" fmla="*/ 0 h 20000"/>
                  <a:gd name="T4" fmla="*/ 8991 w 20000"/>
                  <a:gd name="T5" fmla="*/ 3280 h 20000"/>
                  <a:gd name="T6" fmla="*/ 11284 w 20000"/>
                  <a:gd name="T7" fmla="*/ 3280 h 20000"/>
                  <a:gd name="T8" fmla="*/ 15138 w 20000"/>
                  <a:gd name="T9" fmla="*/ 5840 h 20000"/>
                  <a:gd name="T10" fmla="*/ 19908 w 20000"/>
                  <a:gd name="T11" fmla="*/ 9120 h 20000"/>
                  <a:gd name="T12" fmla="*/ 18899 w 20000"/>
                  <a:gd name="T13" fmla="*/ 11280 h 20000"/>
                  <a:gd name="T14" fmla="*/ 19908 w 20000"/>
                  <a:gd name="T15" fmla="*/ 14080 h 20000"/>
                  <a:gd name="T16" fmla="*/ 17523 w 20000"/>
                  <a:gd name="T17" fmla="*/ 17440 h 20000"/>
                  <a:gd name="T18" fmla="*/ 15138 w 20000"/>
                  <a:gd name="T19" fmla="*/ 19440 h 20000"/>
                  <a:gd name="T20" fmla="*/ 9908 w 20000"/>
                  <a:gd name="T21" fmla="*/ 19920 h 20000"/>
                  <a:gd name="T22" fmla="*/ 6147 w 20000"/>
                  <a:gd name="T23" fmla="*/ 17840 h 20000"/>
                  <a:gd name="T24" fmla="*/ 2844 w 20000"/>
                  <a:gd name="T25" fmla="*/ 17440 h 20000"/>
                  <a:gd name="T26" fmla="*/ 0 w 20000"/>
                  <a:gd name="T27" fmla="*/ 16160 h 20000"/>
                  <a:gd name="T28" fmla="*/ 0 w 20000"/>
                  <a:gd name="T29" fmla="*/ 12480 h 20000"/>
                  <a:gd name="T30" fmla="*/ 0 w 20000"/>
                  <a:gd name="T31" fmla="*/ 12080 h 20000"/>
                  <a:gd name="T32" fmla="*/ 0 w 20000"/>
                  <a:gd name="T33" fmla="*/ 10000 h 20000"/>
                  <a:gd name="T34" fmla="*/ 0 w 20000"/>
                  <a:gd name="T35" fmla="*/ 6720 h 20000"/>
                  <a:gd name="T36" fmla="*/ 367 w 20000"/>
                  <a:gd name="T37" fmla="*/ 3280 h 20000"/>
                  <a:gd name="T38" fmla="*/ 367 w 20000"/>
                  <a:gd name="T39" fmla="*/ 480 h 20000"/>
                  <a:gd name="T40" fmla="*/ 2385 w 20000"/>
                  <a:gd name="T4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2385" y="0"/>
                    </a:moveTo>
                    <a:lnTo>
                      <a:pt x="3761" y="0"/>
                    </a:lnTo>
                    <a:lnTo>
                      <a:pt x="8991" y="3280"/>
                    </a:lnTo>
                    <a:lnTo>
                      <a:pt x="11284" y="3280"/>
                    </a:lnTo>
                    <a:lnTo>
                      <a:pt x="15138" y="5840"/>
                    </a:lnTo>
                    <a:lnTo>
                      <a:pt x="19908" y="9120"/>
                    </a:lnTo>
                    <a:lnTo>
                      <a:pt x="18899" y="11280"/>
                    </a:lnTo>
                    <a:lnTo>
                      <a:pt x="19908" y="14080"/>
                    </a:lnTo>
                    <a:lnTo>
                      <a:pt x="17523" y="17440"/>
                    </a:lnTo>
                    <a:lnTo>
                      <a:pt x="15138" y="19440"/>
                    </a:lnTo>
                    <a:lnTo>
                      <a:pt x="9908" y="19920"/>
                    </a:lnTo>
                    <a:lnTo>
                      <a:pt x="6147" y="17840"/>
                    </a:lnTo>
                    <a:lnTo>
                      <a:pt x="2844" y="17440"/>
                    </a:lnTo>
                    <a:lnTo>
                      <a:pt x="0" y="16160"/>
                    </a:lnTo>
                    <a:lnTo>
                      <a:pt x="0" y="12480"/>
                    </a:lnTo>
                    <a:lnTo>
                      <a:pt x="0" y="12080"/>
                    </a:lnTo>
                    <a:lnTo>
                      <a:pt x="0" y="10000"/>
                    </a:lnTo>
                    <a:lnTo>
                      <a:pt x="0" y="6720"/>
                    </a:lnTo>
                    <a:lnTo>
                      <a:pt x="367" y="3280"/>
                    </a:lnTo>
                    <a:lnTo>
                      <a:pt x="367" y="480"/>
                    </a:lnTo>
                    <a:lnTo>
                      <a:pt x="238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4" name="Freeform 30">
                <a:extLst>
                  <a:ext uri="{FF2B5EF4-FFF2-40B4-BE49-F238E27FC236}">
                    <a16:creationId xmlns:a16="http://schemas.microsoft.com/office/drawing/2014/main" id="{57872BF4-86F8-A556-0AD7-47D39F1F8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025" y="3161330"/>
                <a:ext cx="290841" cy="251898"/>
              </a:xfrm>
              <a:custGeom>
                <a:avLst/>
                <a:gdLst>
                  <a:gd name="T0" fmla="*/ 2077 w 20000"/>
                  <a:gd name="T1" fmla="*/ 1429 h 20000"/>
                  <a:gd name="T2" fmla="*/ 2077 w 20000"/>
                  <a:gd name="T3" fmla="*/ 3243 h 20000"/>
                  <a:gd name="T4" fmla="*/ 2077 w 20000"/>
                  <a:gd name="T5" fmla="*/ 5598 h 20000"/>
                  <a:gd name="T6" fmla="*/ 3149 w 20000"/>
                  <a:gd name="T7" fmla="*/ 4208 h 20000"/>
                  <a:gd name="T8" fmla="*/ 3484 w 20000"/>
                  <a:gd name="T9" fmla="*/ 2008 h 20000"/>
                  <a:gd name="T10" fmla="*/ 4523 w 20000"/>
                  <a:gd name="T11" fmla="*/ 1004 h 20000"/>
                  <a:gd name="T12" fmla="*/ 5360 w 20000"/>
                  <a:gd name="T13" fmla="*/ 1429 h 20000"/>
                  <a:gd name="T14" fmla="*/ 7136 w 20000"/>
                  <a:gd name="T15" fmla="*/ 2008 h 20000"/>
                  <a:gd name="T16" fmla="*/ 9045 w 20000"/>
                  <a:gd name="T17" fmla="*/ 3012 h 20000"/>
                  <a:gd name="T18" fmla="*/ 10921 w 20000"/>
                  <a:gd name="T19" fmla="*/ 3629 h 20000"/>
                  <a:gd name="T20" fmla="*/ 14070 w 20000"/>
                  <a:gd name="T21" fmla="*/ 3243 h 20000"/>
                  <a:gd name="T22" fmla="*/ 16817 w 20000"/>
                  <a:gd name="T23" fmla="*/ 3012 h 20000"/>
                  <a:gd name="T24" fmla="*/ 16114 w 20000"/>
                  <a:gd name="T25" fmla="*/ 4208 h 20000"/>
                  <a:gd name="T26" fmla="*/ 18392 w 20000"/>
                  <a:gd name="T27" fmla="*/ 5212 h 20000"/>
                  <a:gd name="T28" fmla="*/ 19062 w 20000"/>
                  <a:gd name="T29" fmla="*/ 6409 h 20000"/>
                  <a:gd name="T30" fmla="*/ 18559 w 20000"/>
                  <a:gd name="T31" fmla="*/ 8378 h 20000"/>
                  <a:gd name="T32" fmla="*/ 18023 w 20000"/>
                  <a:gd name="T33" fmla="*/ 9807 h 20000"/>
                  <a:gd name="T34" fmla="*/ 17521 w 20000"/>
                  <a:gd name="T35" fmla="*/ 11390 h 20000"/>
                  <a:gd name="T36" fmla="*/ 17521 w 20000"/>
                  <a:gd name="T37" fmla="*/ 13591 h 20000"/>
                  <a:gd name="T38" fmla="*/ 15276 w 20000"/>
                  <a:gd name="T39" fmla="*/ 14788 h 20000"/>
                  <a:gd name="T40" fmla="*/ 12127 w 20000"/>
                  <a:gd name="T41" fmla="*/ 14208 h 20000"/>
                  <a:gd name="T42" fmla="*/ 13032 w 20000"/>
                  <a:gd name="T43" fmla="*/ 16757 h 20000"/>
                  <a:gd name="T44" fmla="*/ 14573 w 20000"/>
                  <a:gd name="T45" fmla="*/ 17761 h 20000"/>
                  <a:gd name="T46" fmla="*/ 10921 w 20000"/>
                  <a:gd name="T47" fmla="*/ 19768 h 20000"/>
                  <a:gd name="T48" fmla="*/ 9045 w 20000"/>
                  <a:gd name="T49" fmla="*/ 19382 h 20000"/>
                  <a:gd name="T50" fmla="*/ 8174 w 20000"/>
                  <a:gd name="T51" fmla="*/ 16178 h 20000"/>
                  <a:gd name="T52" fmla="*/ 7973 w 20000"/>
                  <a:gd name="T53" fmla="*/ 14208 h 20000"/>
                  <a:gd name="T54" fmla="*/ 8509 w 20000"/>
                  <a:gd name="T55" fmla="*/ 10579 h 20000"/>
                  <a:gd name="T56" fmla="*/ 4523 w 20000"/>
                  <a:gd name="T57" fmla="*/ 9382 h 20000"/>
                  <a:gd name="T58" fmla="*/ 1240 w 20000"/>
                  <a:gd name="T59" fmla="*/ 8378 h 20000"/>
                  <a:gd name="T60" fmla="*/ 369 w 20000"/>
                  <a:gd name="T61" fmla="*/ 5212 h 20000"/>
                  <a:gd name="T62" fmla="*/ 0 w 20000"/>
                  <a:gd name="T63" fmla="*/ 4208 h 20000"/>
                  <a:gd name="T64" fmla="*/ 704 w 20000"/>
                  <a:gd name="T65" fmla="*/ 2625 h 20000"/>
                  <a:gd name="T66" fmla="*/ 1742 w 20000"/>
                  <a:gd name="T67" fmla="*/ 618 h 20000"/>
                  <a:gd name="T68" fmla="*/ 3149 w 20000"/>
                  <a:gd name="T6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3149" y="0"/>
                    </a:moveTo>
                    <a:lnTo>
                      <a:pt x="2077" y="1429"/>
                    </a:lnTo>
                    <a:lnTo>
                      <a:pt x="2077" y="2008"/>
                    </a:lnTo>
                    <a:lnTo>
                      <a:pt x="2077" y="3243"/>
                    </a:lnTo>
                    <a:lnTo>
                      <a:pt x="1575" y="4208"/>
                    </a:lnTo>
                    <a:lnTo>
                      <a:pt x="2077" y="5598"/>
                    </a:lnTo>
                    <a:lnTo>
                      <a:pt x="2948" y="5598"/>
                    </a:lnTo>
                    <a:lnTo>
                      <a:pt x="3149" y="4208"/>
                    </a:lnTo>
                    <a:lnTo>
                      <a:pt x="2948" y="2625"/>
                    </a:lnTo>
                    <a:lnTo>
                      <a:pt x="3484" y="2008"/>
                    </a:lnTo>
                    <a:lnTo>
                      <a:pt x="4858" y="1583"/>
                    </a:lnTo>
                    <a:lnTo>
                      <a:pt x="4523" y="1004"/>
                    </a:lnTo>
                    <a:lnTo>
                      <a:pt x="4858" y="0"/>
                    </a:lnTo>
                    <a:lnTo>
                      <a:pt x="5360" y="1429"/>
                    </a:lnTo>
                    <a:lnTo>
                      <a:pt x="5896" y="1429"/>
                    </a:lnTo>
                    <a:lnTo>
                      <a:pt x="7136" y="2008"/>
                    </a:lnTo>
                    <a:lnTo>
                      <a:pt x="7270" y="3012"/>
                    </a:lnTo>
                    <a:lnTo>
                      <a:pt x="9045" y="3012"/>
                    </a:lnTo>
                    <a:lnTo>
                      <a:pt x="10419" y="3012"/>
                    </a:lnTo>
                    <a:lnTo>
                      <a:pt x="10921" y="3629"/>
                    </a:lnTo>
                    <a:lnTo>
                      <a:pt x="12663" y="3784"/>
                    </a:lnTo>
                    <a:lnTo>
                      <a:pt x="14070" y="3243"/>
                    </a:lnTo>
                    <a:lnTo>
                      <a:pt x="13166" y="3012"/>
                    </a:lnTo>
                    <a:lnTo>
                      <a:pt x="16817" y="3012"/>
                    </a:lnTo>
                    <a:lnTo>
                      <a:pt x="15444" y="3243"/>
                    </a:lnTo>
                    <a:lnTo>
                      <a:pt x="16114" y="4208"/>
                    </a:lnTo>
                    <a:lnTo>
                      <a:pt x="17521" y="4208"/>
                    </a:lnTo>
                    <a:lnTo>
                      <a:pt x="18392" y="5212"/>
                    </a:lnTo>
                    <a:lnTo>
                      <a:pt x="18559" y="6409"/>
                    </a:lnTo>
                    <a:lnTo>
                      <a:pt x="19062" y="6409"/>
                    </a:lnTo>
                    <a:lnTo>
                      <a:pt x="19966" y="7181"/>
                    </a:lnTo>
                    <a:lnTo>
                      <a:pt x="18559" y="8378"/>
                    </a:lnTo>
                    <a:lnTo>
                      <a:pt x="19062" y="9382"/>
                    </a:lnTo>
                    <a:lnTo>
                      <a:pt x="18023" y="9807"/>
                    </a:lnTo>
                    <a:lnTo>
                      <a:pt x="18023" y="10425"/>
                    </a:lnTo>
                    <a:lnTo>
                      <a:pt x="17521" y="11390"/>
                    </a:lnTo>
                    <a:lnTo>
                      <a:pt x="18559" y="12587"/>
                    </a:lnTo>
                    <a:lnTo>
                      <a:pt x="17521" y="13591"/>
                    </a:lnTo>
                    <a:lnTo>
                      <a:pt x="15779" y="14208"/>
                    </a:lnTo>
                    <a:lnTo>
                      <a:pt x="15276" y="14788"/>
                    </a:lnTo>
                    <a:lnTo>
                      <a:pt x="13534" y="14208"/>
                    </a:lnTo>
                    <a:lnTo>
                      <a:pt x="12127" y="14208"/>
                    </a:lnTo>
                    <a:lnTo>
                      <a:pt x="13166" y="15174"/>
                    </a:lnTo>
                    <a:lnTo>
                      <a:pt x="13032" y="16757"/>
                    </a:lnTo>
                    <a:lnTo>
                      <a:pt x="14405" y="17143"/>
                    </a:lnTo>
                    <a:lnTo>
                      <a:pt x="14573" y="17761"/>
                    </a:lnTo>
                    <a:lnTo>
                      <a:pt x="13166" y="18803"/>
                    </a:lnTo>
                    <a:lnTo>
                      <a:pt x="10921" y="19768"/>
                    </a:lnTo>
                    <a:lnTo>
                      <a:pt x="9883" y="19961"/>
                    </a:lnTo>
                    <a:lnTo>
                      <a:pt x="9045" y="19382"/>
                    </a:lnTo>
                    <a:lnTo>
                      <a:pt x="8509" y="17375"/>
                    </a:lnTo>
                    <a:lnTo>
                      <a:pt x="8174" y="16178"/>
                    </a:lnTo>
                    <a:lnTo>
                      <a:pt x="8509" y="15174"/>
                    </a:lnTo>
                    <a:lnTo>
                      <a:pt x="7973" y="14208"/>
                    </a:lnTo>
                    <a:lnTo>
                      <a:pt x="7638" y="12162"/>
                    </a:lnTo>
                    <a:lnTo>
                      <a:pt x="8509" y="10579"/>
                    </a:lnTo>
                    <a:lnTo>
                      <a:pt x="5360" y="10579"/>
                    </a:lnTo>
                    <a:lnTo>
                      <a:pt x="4523" y="9382"/>
                    </a:lnTo>
                    <a:lnTo>
                      <a:pt x="2278" y="9382"/>
                    </a:lnTo>
                    <a:lnTo>
                      <a:pt x="1240" y="8378"/>
                    </a:lnTo>
                    <a:lnTo>
                      <a:pt x="1240" y="7181"/>
                    </a:lnTo>
                    <a:lnTo>
                      <a:pt x="369" y="5212"/>
                    </a:lnTo>
                    <a:lnTo>
                      <a:pt x="0" y="5212"/>
                    </a:lnTo>
                    <a:lnTo>
                      <a:pt x="0" y="4208"/>
                    </a:lnTo>
                    <a:lnTo>
                      <a:pt x="0" y="3629"/>
                    </a:lnTo>
                    <a:lnTo>
                      <a:pt x="704" y="2625"/>
                    </a:lnTo>
                    <a:lnTo>
                      <a:pt x="1575" y="1583"/>
                    </a:lnTo>
                    <a:lnTo>
                      <a:pt x="1742" y="618"/>
                    </a:lnTo>
                    <a:lnTo>
                      <a:pt x="2613" y="425"/>
                    </a:lnTo>
                    <a:lnTo>
                      <a:pt x="3149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5" name="Freeform 27">
                <a:extLst>
                  <a:ext uri="{FF2B5EF4-FFF2-40B4-BE49-F238E27FC236}">
                    <a16:creationId xmlns:a16="http://schemas.microsoft.com/office/drawing/2014/main" id="{19CF8C23-46E8-2440-C6E5-63A81514D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773" y="4692188"/>
                <a:ext cx="36507" cy="32857"/>
              </a:xfrm>
              <a:custGeom>
                <a:avLst/>
                <a:gdLst>
                  <a:gd name="T0" fmla="*/ 4324 w 20000"/>
                  <a:gd name="T1" fmla="*/ 19706 h 20000"/>
                  <a:gd name="T2" fmla="*/ 0 w 20000"/>
                  <a:gd name="T3" fmla="*/ 13529 h 20000"/>
                  <a:gd name="T4" fmla="*/ 4324 w 20000"/>
                  <a:gd name="T5" fmla="*/ 5882 h 20000"/>
                  <a:gd name="T6" fmla="*/ 7027 w 20000"/>
                  <a:gd name="T7" fmla="*/ 0 h 20000"/>
                  <a:gd name="T8" fmla="*/ 11081 w 20000"/>
                  <a:gd name="T9" fmla="*/ 0 h 20000"/>
                  <a:gd name="T10" fmla="*/ 15405 w 20000"/>
                  <a:gd name="T11" fmla="*/ 0 h 20000"/>
                  <a:gd name="T12" fmla="*/ 18378 w 20000"/>
                  <a:gd name="T13" fmla="*/ 4706 h 20000"/>
                  <a:gd name="T14" fmla="*/ 19730 w 20000"/>
                  <a:gd name="T15" fmla="*/ 5882 h 20000"/>
                  <a:gd name="T16" fmla="*/ 11081 w 20000"/>
                  <a:gd name="T17" fmla="*/ 12059 h 20000"/>
                  <a:gd name="T18" fmla="*/ 4324 w 20000"/>
                  <a:gd name="T19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4324" y="19706"/>
                    </a:moveTo>
                    <a:lnTo>
                      <a:pt x="0" y="13529"/>
                    </a:lnTo>
                    <a:lnTo>
                      <a:pt x="4324" y="5882"/>
                    </a:lnTo>
                    <a:lnTo>
                      <a:pt x="7027" y="0"/>
                    </a:lnTo>
                    <a:lnTo>
                      <a:pt x="11081" y="0"/>
                    </a:lnTo>
                    <a:lnTo>
                      <a:pt x="15405" y="0"/>
                    </a:lnTo>
                    <a:lnTo>
                      <a:pt x="18378" y="4706"/>
                    </a:lnTo>
                    <a:lnTo>
                      <a:pt x="19730" y="5882"/>
                    </a:lnTo>
                    <a:lnTo>
                      <a:pt x="11081" y="12059"/>
                    </a:lnTo>
                    <a:lnTo>
                      <a:pt x="4324" y="1970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6" name="Freeform 26">
                <a:extLst>
                  <a:ext uri="{FF2B5EF4-FFF2-40B4-BE49-F238E27FC236}">
                    <a16:creationId xmlns:a16="http://schemas.microsoft.com/office/drawing/2014/main" id="{D5247F43-1A20-CDC1-4A1F-9F3B8B3A0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220" y="4694622"/>
                <a:ext cx="27988" cy="26772"/>
              </a:xfrm>
              <a:custGeom>
                <a:avLst/>
                <a:gdLst>
                  <a:gd name="T0" fmla="*/ 5517 w 20000"/>
                  <a:gd name="T1" fmla="*/ 19630 h 20000"/>
                  <a:gd name="T2" fmla="*/ 0 w 20000"/>
                  <a:gd name="T3" fmla="*/ 15556 h 20000"/>
                  <a:gd name="T4" fmla="*/ 3448 w 20000"/>
                  <a:gd name="T5" fmla="*/ 0 h 20000"/>
                  <a:gd name="T6" fmla="*/ 19655 w 20000"/>
                  <a:gd name="T7" fmla="*/ 0 h 20000"/>
                  <a:gd name="T8" fmla="*/ 14138 w 20000"/>
                  <a:gd name="T9" fmla="*/ 13704 h 20000"/>
                  <a:gd name="T10" fmla="*/ 5517 w 20000"/>
                  <a:gd name="T11" fmla="*/ 196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517" y="19630"/>
                    </a:moveTo>
                    <a:lnTo>
                      <a:pt x="0" y="15556"/>
                    </a:lnTo>
                    <a:lnTo>
                      <a:pt x="3448" y="0"/>
                    </a:lnTo>
                    <a:lnTo>
                      <a:pt x="19655" y="0"/>
                    </a:lnTo>
                    <a:lnTo>
                      <a:pt x="14138" y="13704"/>
                    </a:lnTo>
                    <a:lnTo>
                      <a:pt x="5517" y="196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90EE9410-FA8D-7080-A9C9-485E4B117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605" y="3307357"/>
                <a:ext cx="60845" cy="83966"/>
              </a:xfrm>
              <a:custGeom>
                <a:avLst/>
                <a:gdLst>
                  <a:gd name="T0" fmla="*/ 4960 w 20000"/>
                  <a:gd name="T1" fmla="*/ 0 h 20000"/>
                  <a:gd name="T2" fmla="*/ 11680 w 20000"/>
                  <a:gd name="T3" fmla="*/ 1850 h 20000"/>
                  <a:gd name="T4" fmla="*/ 18240 w 20000"/>
                  <a:gd name="T5" fmla="*/ 6012 h 20000"/>
                  <a:gd name="T6" fmla="*/ 19840 w 20000"/>
                  <a:gd name="T7" fmla="*/ 9017 h 20000"/>
                  <a:gd name="T8" fmla="*/ 17440 w 20000"/>
                  <a:gd name="T9" fmla="*/ 13757 h 20000"/>
                  <a:gd name="T10" fmla="*/ 13280 w 20000"/>
                  <a:gd name="T11" fmla="*/ 18613 h 20000"/>
                  <a:gd name="T12" fmla="*/ 4960 w 20000"/>
                  <a:gd name="T13" fmla="*/ 19884 h 20000"/>
                  <a:gd name="T14" fmla="*/ 0 w 20000"/>
                  <a:gd name="T15" fmla="*/ 17457 h 20000"/>
                  <a:gd name="T16" fmla="*/ 4160 w 20000"/>
                  <a:gd name="T17" fmla="*/ 12601 h 20000"/>
                  <a:gd name="T18" fmla="*/ 2560 w 20000"/>
                  <a:gd name="T19" fmla="*/ 9711 h 20000"/>
                  <a:gd name="T20" fmla="*/ 960 w 20000"/>
                  <a:gd name="T21" fmla="*/ 3121 h 20000"/>
                  <a:gd name="T22" fmla="*/ 4960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4960" y="0"/>
                    </a:moveTo>
                    <a:lnTo>
                      <a:pt x="11680" y="1850"/>
                    </a:lnTo>
                    <a:lnTo>
                      <a:pt x="18240" y="6012"/>
                    </a:lnTo>
                    <a:lnTo>
                      <a:pt x="19840" y="9017"/>
                    </a:lnTo>
                    <a:lnTo>
                      <a:pt x="17440" y="13757"/>
                    </a:lnTo>
                    <a:lnTo>
                      <a:pt x="13280" y="18613"/>
                    </a:lnTo>
                    <a:lnTo>
                      <a:pt x="4960" y="19884"/>
                    </a:lnTo>
                    <a:lnTo>
                      <a:pt x="0" y="17457"/>
                    </a:lnTo>
                    <a:lnTo>
                      <a:pt x="4160" y="12601"/>
                    </a:lnTo>
                    <a:lnTo>
                      <a:pt x="2560" y="9711"/>
                    </a:lnTo>
                    <a:lnTo>
                      <a:pt x="960" y="3121"/>
                    </a:lnTo>
                    <a:lnTo>
                      <a:pt x="496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8" name="Freeform 24">
                <a:extLst>
                  <a:ext uri="{FF2B5EF4-FFF2-40B4-BE49-F238E27FC236}">
                    <a16:creationId xmlns:a16="http://schemas.microsoft.com/office/drawing/2014/main" id="{9A7CD648-1C0D-02E5-E1F3-03CA2F81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752" y="3020169"/>
                <a:ext cx="37726" cy="15820"/>
              </a:xfrm>
              <a:custGeom>
                <a:avLst/>
                <a:gdLst>
                  <a:gd name="T0" fmla="*/ 15897 w 20000"/>
                  <a:gd name="T1" fmla="*/ 19375 h 20000"/>
                  <a:gd name="T2" fmla="*/ 0 w 20000"/>
                  <a:gd name="T3" fmla="*/ 13125 h 20000"/>
                  <a:gd name="T4" fmla="*/ 2564 w 20000"/>
                  <a:gd name="T5" fmla="*/ 0 h 20000"/>
                  <a:gd name="T6" fmla="*/ 13077 w 20000"/>
                  <a:gd name="T7" fmla="*/ 3750 h 20000"/>
                  <a:gd name="T8" fmla="*/ 19744 w 20000"/>
                  <a:gd name="T9" fmla="*/ 9375 h 20000"/>
                  <a:gd name="T10" fmla="*/ 15897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897" y="19375"/>
                    </a:moveTo>
                    <a:lnTo>
                      <a:pt x="0" y="13125"/>
                    </a:lnTo>
                    <a:lnTo>
                      <a:pt x="2564" y="0"/>
                    </a:lnTo>
                    <a:lnTo>
                      <a:pt x="13077" y="3750"/>
                    </a:lnTo>
                    <a:lnTo>
                      <a:pt x="19744" y="9375"/>
                    </a:lnTo>
                    <a:lnTo>
                      <a:pt x="15897" y="1937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9" name="Freeform 11">
                <a:extLst>
                  <a:ext uri="{FF2B5EF4-FFF2-40B4-BE49-F238E27FC236}">
                    <a16:creationId xmlns:a16="http://schemas.microsoft.com/office/drawing/2014/main" id="{7B6EBED1-418D-D9D6-456D-D6EBC0FC0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625" y="3199054"/>
                <a:ext cx="23121" cy="9735"/>
              </a:xfrm>
              <a:custGeom>
                <a:avLst/>
                <a:gdLst>
                  <a:gd name="T0" fmla="*/ 15000 w 20000"/>
                  <a:gd name="T1" fmla="*/ 19048 h 20000"/>
                  <a:gd name="T2" fmla="*/ 0 w 20000"/>
                  <a:gd name="T3" fmla="*/ 19048 h 20000"/>
                  <a:gd name="T4" fmla="*/ 8750 w 20000"/>
                  <a:gd name="T5" fmla="*/ 14286 h 20000"/>
                  <a:gd name="T6" fmla="*/ 8750 w 20000"/>
                  <a:gd name="T7" fmla="*/ 0 h 20000"/>
                  <a:gd name="T8" fmla="*/ 19583 w 20000"/>
                  <a:gd name="T9" fmla="*/ 0 h 20000"/>
                  <a:gd name="T10" fmla="*/ 15000 w 20000"/>
                  <a:gd name="T11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000" y="19048"/>
                    </a:moveTo>
                    <a:lnTo>
                      <a:pt x="0" y="19048"/>
                    </a:lnTo>
                    <a:lnTo>
                      <a:pt x="8750" y="14286"/>
                    </a:lnTo>
                    <a:lnTo>
                      <a:pt x="8750" y="0"/>
                    </a:lnTo>
                    <a:lnTo>
                      <a:pt x="19583" y="0"/>
                    </a:lnTo>
                    <a:lnTo>
                      <a:pt x="15000" y="1904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0" name="Freeform 7">
                <a:extLst>
                  <a:ext uri="{FF2B5EF4-FFF2-40B4-BE49-F238E27FC236}">
                    <a16:creationId xmlns:a16="http://schemas.microsoft.com/office/drawing/2014/main" id="{94C35B66-445F-38DA-219F-77FB62835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878" y="3102919"/>
                <a:ext cx="8518" cy="13387"/>
              </a:xfrm>
              <a:custGeom>
                <a:avLst/>
                <a:gdLst>
                  <a:gd name="T0" fmla="*/ 18824 w 20000"/>
                  <a:gd name="T1" fmla="*/ 19286 h 20000"/>
                  <a:gd name="T2" fmla="*/ 12941 w 20000"/>
                  <a:gd name="T3" fmla="*/ 19286 h 20000"/>
                  <a:gd name="T4" fmla="*/ 0 w 20000"/>
                  <a:gd name="T5" fmla="*/ 0 h 20000"/>
                  <a:gd name="T6" fmla="*/ 18824 w 20000"/>
                  <a:gd name="T7" fmla="*/ 7857 h 20000"/>
                  <a:gd name="T8" fmla="*/ 18824 w 20000"/>
                  <a:gd name="T9" fmla="*/ 192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824" y="19286"/>
                    </a:moveTo>
                    <a:lnTo>
                      <a:pt x="12941" y="19286"/>
                    </a:lnTo>
                    <a:lnTo>
                      <a:pt x="0" y="0"/>
                    </a:lnTo>
                    <a:lnTo>
                      <a:pt x="18824" y="7857"/>
                    </a:lnTo>
                    <a:lnTo>
                      <a:pt x="18824" y="1928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1" name="Freeform 3">
                <a:extLst>
                  <a:ext uri="{FF2B5EF4-FFF2-40B4-BE49-F238E27FC236}">
                    <a16:creationId xmlns:a16="http://schemas.microsoft.com/office/drawing/2014/main" id="{5C9D6C9F-BFC0-78F4-2702-62556B3FE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575" y="3067626"/>
                <a:ext cx="13386" cy="8518"/>
              </a:xfrm>
              <a:custGeom>
                <a:avLst/>
                <a:gdLst>
                  <a:gd name="T0" fmla="*/ 3704 w 20000"/>
                  <a:gd name="T1" fmla="*/ 18824 h 20000"/>
                  <a:gd name="T2" fmla="*/ 0 w 20000"/>
                  <a:gd name="T3" fmla="*/ 18824 h 20000"/>
                  <a:gd name="T4" fmla="*/ 0 w 20000"/>
                  <a:gd name="T5" fmla="*/ 12941 h 20000"/>
                  <a:gd name="T6" fmla="*/ 11111 w 20000"/>
                  <a:gd name="T7" fmla="*/ 0 h 20000"/>
                  <a:gd name="T8" fmla="*/ 19259 w 20000"/>
                  <a:gd name="T9" fmla="*/ 12941 h 20000"/>
                  <a:gd name="T10" fmla="*/ 3704 w 20000"/>
                  <a:gd name="T11" fmla="*/ 12941 h 20000"/>
                  <a:gd name="T12" fmla="*/ 3704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3704" y="18824"/>
                    </a:moveTo>
                    <a:lnTo>
                      <a:pt x="0" y="18824"/>
                    </a:lnTo>
                    <a:lnTo>
                      <a:pt x="0" y="12941"/>
                    </a:lnTo>
                    <a:lnTo>
                      <a:pt x="11111" y="0"/>
                    </a:lnTo>
                    <a:lnTo>
                      <a:pt x="19259" y="12941"/>
                    </a:lnTo>
                    <a:lnTo>
                      <a:pt x="3704" y="12941"/>
                    </a:lnTo>
                    <a:lnTo>
                      <a:pt x="3704" y="188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9E49E4B6-9587-8147-E67E-F203F2D74602}"/>
                </a:ext>
              </a:extLst>
            </p:cNvPr>
            <p:cNvGrpSpPr/>
            <p:nvPr/>
          </p:nvGrpSpPr>
          <p:grpSpPr>
            <a:xfrm>
              <a:off x="5569313" y="2025724"/>
              <a:ext cx="1889862" cy="2363336"/>
              <a:chOff x="5570728" y="1993107"/>
              <a:chExt cx="2239112" cy="2800084"/>
            </a:xfrm>
            <a:solidFill>
              <a:srgbClr val="786E64">
                <a:lumMod val="60000"/>
                <a:lumOff val="40000"/>
              </a:srgbClr>
            </a:solidFill>
          </p:grpSpPr>
          <p:sp>
            <p:nvSpPr>
              <p:cNvPr id="104" name="Freeform 185">
                <a:extLst>
                  <a:ext uri="{FF2B5EF4-FFF2-40B4-BE49-F238E27FC236}">
                    <a16:creationId xmlns:a16="http://schemas.microsoft.com/office/drawing/2014/main" id="{268E5FD8-626C-3FD0-5497-10ED8C8DA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7211" y="2234052"/>
                <a:ext cx="114390" cy="138726"/>
              </a:xfrm>
              <a:custGeom>
                <a:avLst/>
                <a:gdLst>
                  <a:gd name="T0" fmla="*/ 3162 w 20000"/>
                  <a:gd name="T1" fmla="*/ 19930 h 20000"/>
                  <a:gd name="T2" fmla="*/ 2308 w 20000"/>
                  <a:gd name="T3" fmla="*/ 19228 h 20000"/>
                  <a:gd name="T4" fmla="*/ 2308 w 20000"/>
                  <a:gd name="T5" fmla="*/ 17404 h 20000"/>
                  <a:gd name="T6" fmla="*/ 0 w 20000"/>
                  <a:gd name="T7" fmla="*/ 16351 h 20000"/>
                  <a:gd name="T8" fmla="*/ 0 w 20000"/>
                  <a:gd name="T9" fmla="*/ 14526 h 20000"/>
                  <a:gd name="T10" fmla="*/ 1368 w 20000"/>
                  <a:gd name="T11" fmla="*/ 12632 h 20000"/>
                  <a:gd name="T12" fmla="*/ 0 w 20000"/>
                  <a:gd name="T13" fmla="*/ 10877 h 20000"/>
                  <a:gd name="T14" fmla="*/ 940 w 20000"/>
                  <a:gd name="T15" fmla="*/ 10526 h 20000"/>
                  <a:gd name="T16" fmla="*/ 2308 w 20000"/>
                  <a:gd name="T17" fmla="*/ 10877 h 20000"/>
                  <a:gd name="T18" fmla="*/ 4444 w 20000"/>
                  <a:gd name="T19" fmla="*/ 10877 h 20000"/>
                  <a:gd name="T20" fmla="*/ 3504 w 20000"/>
                  <a:gd name="T21" fmla="*/ 8702 h 20000"/>
                  <a:gd name="T22" fmla="*/ 4444 w 20000"/>
                  <a:gd name="T23" fmla="*/ 8702 h 20000"/>
                  <a:gd name="T24" fmla="*/ 3504 w 20000"/>
                  <a:gd name="T25" fmla="*/ 6175 h 20000"/>
                  <a:gd name="T26" fmla="*/ 3162 w 20000"/>
                  <a:gd name="T27" fmla="*/ 2877 h 20000"/>
                  <a:gd name="T28" fmla="*/ 1368 w 20000"/>
                  <a:gd name="T29" fmla="*/ 421 h 20000"/>
                  <a:gd name="T30" fmla="*/ 2308 w 20000"/>
                  <a:gd name="T31" fmla="*/ 0 h 20000"/>
                  <a:gd name="T32" fmla="*/ 4444 w 20000"/>
                  <a:gd name="T33" fmla="*/ 1123 h 20000"/>
                  <a:gd name="T34" fmla="*/ 8034 w 20000"/>
                  <a:gd name="T35" fmla="*/ 4000 h 20000"/>
                  <a:gd name="T36" fmla="*/ 11538 w 20000"/>
                  <a:gd name="T37" fmla="*/ 5754 h 20000"/>
                  <a:gd name="T38" fmla="*/ 12821 w 20000"/>
                  <a:gd name="T39" fmla="*/ 5754 h 20000"/>
                  <a:gd name="T40" fmla="*/ 14188 w 20000"/>
                  <a:gd name="T41" fmla="*/ 6877 h 20000"/>
                  <a:gd name="T42" fmla="*/ 15983 w 20000"/>
                  <a:gd name="T43" fmla="*/ 6877 h 20000"/>
                  <a:gd name="T44" fmla="*/ 16410 w 20000"/>
                  <a:gd name="T45" fmla="*/ 4702 h 20000"/>
                  <a:gd name="T46" fmla="*/ 17265 w 20000"/>
                  <a:gd name="T47" fmla="*/ 5053 h 20000"/>
                  <a:gd name="T48" fmla="*/ 17265 w 20000"/>
                  <a:gd name="T49" fmla="*/ 7579 h 20000"/>
                  <a:gd name="T50" fmla="*/ 18547 w 20000"/>
                  <a:gd name="T51" fmla="*/ 9754 h 20000"/>
                  <a:gd name="T52" fmla="*/ 19915 w 20000"/>
                  <a:gd name="T53" fmla="*/ 9474 h 20000"/>
                  <a:gd name="T54" fmla="*/ 19915 w 20000"/>
                  <a:gd name="T55" fmla="*/ 9754 h 20000"/>
                  <a:gd name="T56" fmla="*/ 18547 w 20000"/>
                  <a:gd name="T57" fmla="*/ 10526 h 20000"/>
                  <a:gd name="T58" fmla="*/ 17692 w 20000"/>
                  <a:gd name="T59" fmla="*/ 10877 h 20000"/>
                  <a:gd name="T60" fmla="*/ 15043 w 20000"/>
                  <a:gd name="T61" fmla="*/ 11579 h 20000"/>
                  <a:gd name="T62" fmla="*/ 13675 w 20000"/>
                  <a:gd name="T63" fmla="*/ 12632 h 20000"/>
                  <a:gd name="T64" fmla="*/ 13675 w 20000"/>
                  <a:gd name="T65" fmla="*/ 15228 h 20000"/>
                  <a:gd name="T66" fmla="*/ 13675 w 20000"/>
                  <a:gd name="T67" fmla="*/ 16351 h 20000"/>
                  <a:gd name="T68" fmla="*/ 8034 w 20000"/>
                  <a:gd name="T69" fmla="*/ 14526 h 20000"/>
                  <a:gd name="T70" fmla="*/ 5812 w 20000"/>
                  <a:gd name="T71" fmla="*/ 13754 h 20000"/>
                  <a:gd name="T72" fmla="*/ 4872 w 20000"/>
                  <a:gd name="T73" fmla="*/ 14526 h 20000"/>
                  <a:gd name="T74" fmla="*/ 4444 w 20000"/>
                  <a:gd name="T75" fmla="*/ 15649 h 20000"/>
                  <a:gd name="T76" fmla="*/ 3504 w 20000"/>
                  <a:gd name="T77" fmla="*/ 14526 h 20000"/>
                  <a:gd name="T78" fmla="*/ 2308 w 20000"/>
                  <a:gd name="T79" fmla="*/ 15228 h 20000"/>
                  <a:gd name="T80" fmla="*/ 2308 w 20000"/>
                  <a:gd name="T81" fmla="*/ 15649 h 20000"/>
                  <a:gd name="T82" fmla="*/ 4444 w 20000"/>
                  <a:gd name="T83" fmla="*/ 16351 h 20000"/>
                  <a:gd name="T84" fmla="*/ 4872 w 20000"/>
                  <a:gd name="T85" fmla="*/ 17404 h 20000"/>
                  <a:gd name="T86" fmla="*/ 5812 w 20000"/>
                  <a:gd name="T87" fmla="*/ 17404 h 20000"/>
                  <a:gd name="T88" fmla="*/ 4872 w 20000"/>
                  <a:gd name="T89" fmla="*/ 18526 h 20000"/>
                  <a:gd name="T90" fmla="*/ 4444 w 20000"/>
                  <a:gd name="T91" fmla="*/ 18526 h 20000"/>
                  <a:gd name="T92" fmla="*/ 3504 w 20000"/>
                  <a:gd name="T93" fmla="*/ 19930 h 20000"/>
                  <a:gd name="T94" fmla="*/ 3162 w 20000"/>
                  <a:gd name="T95" fmla="*/ 199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3162" y="19930"/>
                    </a:moveTo>
                    <a:lnTo>
                      <a:pt x="2308" y="19228"/>
                    </a:lnTo>
                    <a:lnTo>
                      <a:pt x="2308" y="17404"/>
                    </a:lnTo>
                    <a:lnTo>
                      <a:pt x="0" y="16351"/>
                    </a:lnTo>
                    <a:lnTo>
                      <a:pt x="0" y="14526"/>
                    </a:lnTo>
                    <a:lnTo>
                      <a:pt x="1368" y="12632"/>
                    </a:lnTo>
                    <a:lnTo>
                      <a:pt x="0" y="10877"/>
                    </a:lnTo>
                    <a:lnTo>
                      <a:pt x="940" y="10526"/>
                    </a:lnTo>
                    <a:lnTo>
                      <a:pt x="2308" y="10877"/>
                    </a:lnTo>
                    <a:lnTo>
                      <a:pt x="4444" y="10877"/>
                    </a:lnTo>
                    <a:lnTo>
                      <a:pt x="3504" y="8702"/>
                    </a:lnTo>
                    <a:lnTo>
                      <a:pt x="4444" y="8702"/>
                    </a:lnTo>
                    <a:lnTo>
                      <a:pt x="3504" y="6175"/>
                    </a:lnTo>
                    <a:lnTo>
                      <a:pt x="3162" y="2877"/>
                    </a:lnTo>
                    <a:lnTo>
                      <a:pt x="1368" y="421"/>
                    </a:lnTo>
                    <a:lnTo>
                      <a:pt x="2308" y="0"/>
                    </a:lnTo>
                    <a:lnTo>
                      <a:pt x="4444" y="1123"/>
                    </a:lnTo>
                    <a:lnTo>
                      <a:pt x="8034" y="4000"/>
                    </a:lnTo>
                    <a:lnTo>
                      <a:pt x="11538" y="5754"/>
                    </a:lnTo>
                    <a:lnTo>
                      <a:pt x="12821" y="5754"/>
                    </a:lnTo>
                    <a:lnTo>
                      <a:pt x="14188" y="6877"/>
                    </a:lnTo>
                    <a:lnTo>
                      <a:pt x="15983" y="6877"/>
                    </a:lnTo>
                    <a:lnTo>
                      <a:pt x="16410" y="4702"/>
                    </a:lnTo>
                    <a:lnTo>
                      <a:pt x="17265" y="5053"/>
                    </a:lnTo>
                    <a:lnTo>
                      <a:pt x="17265" y="7579"/>
                    </a:lnTo>
                    <a:lnTo>
                      <a:pt x="18547" y="9754"/>
                    </a:lnTo>
                    <a:lnTo>
                      <a:pt x="19915" y="9474"/>
                    </a:lnTo>
                    <a:lnTo>
                      <a:pt x="19915" y="9754"/>
                    </a:lnTo>
                    <a:lnTo>
                      <a:pt x="18547" y="10526"/>
                    </a:lnTo>
                    <a:lnTo>
                      <a:pt x="17692" y="10877"/>
                    </a:lnTo>
                    <a:lnTo>
                      <a:pt x="15043" y="11579"/>
                    </a:lnTo>
                    <a:lnTo>
                      <a:pt x="13675" y="12632"/>
                    </a:lnTo>
                    <a:lnTo>
                      <a:pt x="13675" y="15228"/>
                    </a:lnTo>
                    <a:lnTo>
                      <a:pt x="13675" y="16351"/>
                    </a:lnTo>
                    <a:lnTo>
                      <a:pt x="8034" y="14526"/>
                    </a:lnTo>
                    <a:lnTo>
                      <a:pt x="5812" y="13754"/>
                    </a:lnTo>
                    <a:lnTo>
                      <a:pt x="4872" y="14526"/>
                    </a:lnTo>
                    <a:lnTo>
                      <a:pt x="4444" y="15649"/>
                    </a:lnTo>
                    <a:lnTo>
                      <a:pt x="3504" y="14526"/>
                    </a:lnTo>
                    <a:lnTo>
                      <a:pt x="2308" y="15228"/>
                    </a:lnTo>
                    <a:lnTo>
                      <a:pt x="2308" y="15649"/>
                    </a:lnTo>
                    <a:lnTo>
                      <a:pt x="4444" y="16351"/>
                    </a:lnTo>
                    <a:lnTo>
                      <a:pt x="4872" y="17404"/>
                    </a:lnTo>
                    <a:lnTo>
                      <a:pt x="5812" y="17404"/>
                    </a:lnTo>
                    <a:lnTo>
                      <a:pt x="4872" y="18526"/>
                    </a:lnTo>
                    <a:lnTo>
                      <a:pt x="4444" y="18526"/>
                    </a:lnTo>
                    <a:lnTo>
                      <a:pt x="3504" y="19930"/>
                    </a:lnTo>
                    <a:lnTo>
                      <a:pt x="3162" y="199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05" name="Groupe 104">
                <a:extLst>
                  <a:ext uri="{FF2B5EF4-FFF2-40B4-BE49-F238E27FC236}">
                    <a16:creationId xmlns:a16="http://schemas.microsoft.com/office/drawing/2014/main" id="{A576F726-DE45-317E-465D-2D5AFFE18C9F}"/>
                  </a:ext>
                </a:extLst>
              </p:cNvPr>
              <p:cNvGrpSpPr/>
              <p:nvPr/>
            </p:nvGrpSpPr>
            <p:grpSpPr>
              <a:xfrm>
                <a:off x="5570728" y="1993107"/>
                <a:ext cx="2239112" cy="2800084"/>
                <a:chOff x="5570728" y="1993107"/>
                <a:chExt cx="2239112" cy="2800084"/>
              </a:xfrm>
              <a:grpFill/>
            </p:grpSpPr>
            <p:sp>
              <p:nvSpPr>
                <p:cNvPr id="106" name="Freeform 173">
                  <a:extLst>
                    <a:ext uri="{FF2B5EF4-FFF2-40B4-BE49-F238E27FC236}">
                      <a16:creationId xmlns:a16="http://schemas.microsoft.com/office/drawing/2014/main" id="{80A58608-F095-5179-FFF1-27DC67810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4004" y="2108713"/>
                  <a:ext cx="674169" cy="312743"/>
                </a:xfrm>
                <a:custGeom>
                  <a:avLst/>
                  <a:gdLst>
                    <a:gd name="T0" fmla="*/ 5853 w 20000"/>
                    <a:gd name="T1" fmla="*/ 0 h 20000"/>
                    <a:gd name="T2" fmla="*/ 8613 w 20000"/>
                    <a:gd name="T3" fmla="*/ 3053 h 20000"/>
                    <a:gd name="T4" fmla="*/ 10260 w 20000"/>
                    <a:gd name="T5" fmla="*/ 2243 h 20000"/>
                    <a:gd name="T6" fmla="*/ 11821 w 20000"/>
                    <a:gd name="T7" fmla="*/ 3364 h 20000"/>
                    <a:gd name="T8" fmla="*/ 12413 w 20000"/>
                    <a:gd name="T9" fmla="*/ 4330 h 20000"/>
                    <a:gd name="T10" fmla="*/ 13685 w 20000"/>
                    <a:gd name="T11" fmla="*/ 4330 h 20000"/>
                    <a:gd name="T12" fmla="*/ 15347 w 20000"/>
                    <a:gd name="T13" fmla="*/ 1464 h 20000"/>
                    <a:gd name="T14" fmla="*/ 17139 w 20000"/>
                    <a:gd name="T15" fmla="*/ 2243 h 20000"/>
                    <a:gd name="T16" fmla="*/ 17066 w 20000"/>
                    <a:gd name="T17" fmla="*/ 5140 h 20000"/>
                    <a:gd name="T18" fmla="*/ 16908 w 20000"/>
                    <a:gd name="T19" fmla="*/ 5981 h 20000"/>
                    <a:gd name="T20" fmla="*/ 17442 w 20000"/>
                    <a:gd name="T21" fmla="*/ 6449 h 20000"/>
                    <a:gd name="T22" fmla="*/ 18035 w 20000"/>
                    <a:gd name="T23" fmla="*/ 6760 h 20000"/>
                    <a:gd name="T24" fmla="*/ 18627 w 20000"/>
                    <a:gd name="T25" fmla="*/ 5639 h 20000"/>
                    <a:gd name="T26" fmla="*/ 19451 w 20000"/>
                    <a:gd name="T27" fmla="*/ 6916 h 20000"/>
                    <a:gd name="T28" fmla="*/ 19986 w 20000"/>
                    <a:gd name="T29" fmla="*/ 8224 h 20000"/>
                    <a:gd name="T30" fmla="*/ 19393 w 20000"/>
                    <a:gd name="T31" fmla="*/ 8224 h 20000"/>
                    <a:gd name="T32" fmla="*/ 18627 w 20000"/>
                    <a:gd name="T33" fmla="*/ 9346 h 20000"/>
                    <a:gd name="T34" fmla="*/ 18483 w 20000"/>
                    <a:gd name="T35" fmla="*/ 9813 h 20000"/>
                    <a:gd name="T36" fmla="*/ 18266 w 20000"/>
                    <a:gd name="T37" fmla="*/ 9502 h 20000"/>
                    <a:gd name="T38" fmla="*/ 17890 w 20000"/>
                    <a:gd name="T39" fmla="*/ 10125 h 20000"/>
                    <a:gd name="T40" fmla="*/ 17442 w 20000"/>
                    <a:gd name="T41" fmla="*/ 11589 h 20000"/>
                    <a:gd name="T42" fmla="*/ 16908 w 20000"/>
                    <a:gd name="T43" fmla="*/ 12741 h 20000"/>
                    <a:gd name="T44" fmla="*/ 16315 w 20000"/>
                    <a:gd name="T45" fmla="*/ 12897 h 20000"/>
                    <a:gd name="T46" fmla="*/ 15578 w 20000"/>
                    <a:gd name="T47" fmla="*/ 12741 h 20000"/>
                    <a:gd name="T48" fmla="*/ 15491 w 20000"/>
                    <a:gd name="T49" fmla="*/ 14019 h 20000"/>
                    <a:gd name="T50" fmla="*/ 15723 w 20000"/>
                    <a:gd name="T51" fmla="*/ 15639 h 20000"/>
                    <a:gd name="T52" fmla="*/ 15260 w 20000"/>
                    <a:gd name="T53" fmla="*/ 17072 h 20000"/>
                    <a:gd name="T54" fmla="*/ 14740 w 20000"/>
                    <a:gd name="T55" fmla="*/ 18193 h 20000"/>
                    <a:gd name="T56" fmla="*/ 12211 w 20000"/>
                    <a:gd name="T57" fmla="*/ 19969 h 20000"/>
                    <a:gd name="T58" fmla="*/ 11590 w 20000"/>
                    <a:gd name="T59" fmla="*/ 19657 h 20000"/>
                    <a:gd name="T60" fmla="*/ 10029 w 20000"/>
                    <a:gd name="T61" fmla="*/ 19034 h 20000"/>
                    <a:gd name="T62" fmla="*/ 8829 w 20000"/>
                    <a:gd name="T63" fmla="*/ 18380 h 20000"/>
                    <a:gd name="T64" fmla="*/ 7413 w 20000"/>
                    <a:gd name="T65" fmla="*/ 18692 h 20000"/>
                    <a:gd name="T66" fmla="*/ 6662 w 20000"/>
                    <a:gd name="T67" fmla="*/ 19034 h 20000"/>
                    <a:gd name="T68" fmla="*/ 5910 w 20000"/>
                    <a:gd name="T69" fmla="*/ 16604 h 20000"/>
                    <a:gd name="T70" fmla="*/ 5535 w 20000"/>
                    <a:gd name="T71" fmla="*/ 16106 h 20000"/>
                    <a:gd name="T72" fmla="*/ 4350 w 20000"/>
                    <a:gd name="T73" fmla="*/ 14829 h 20000"/>
                    <a:gd name="T74" fmla="*/ 3136 w 20000"/>
                    <a:gd name="T75" fmla="*/ 14517 h 20000"/>
                    <a:gd name="T76" fmla="*/ 2399 w 20000"/>
                    <a:gd name="T77" fmla="*/ 13209 h 20000"/>
                    <a:gd name="T78" fmla="*/ 2399 w 20000"/>
                    <a:gd name="T79" fmla="*/ 12243 h 20000"/>
                    <a:gd name="T80" fmla="*/ 2023 w 20000"/>
                    <a:gd name="T81" fmla="*/ 10312 h 20000"/>
                    <a:gd name="T82" fmla="*/ 1431 w 20000"/>
                    <a:gd name="T83" fmla="*/ 9502 h 20000"/>
                    <a:gd name="T84" fmla="*/ 1214 w 20000"/>
                    <a:gd name="T85" fmla="*/ 8847 h 20000"/>
                    <a:gd name="T86" fmla="*/ 592 w 20000"/>
                    <a:gd name="T87" fmla="*/ 8536 h 20000"/>
                    <a:gd name="T88" fmla="*/ 231 w 20000"/>
                    <a:gd name="T89" fmla="*/ 8069 h 20000"/>
                    <a:gd name="T90" fmla="*/ 0 w 20000"/>
                    <a:gd name="T91" fmla="*/ 6916 h 20000"/>
                    <a:gd name="T92" fmla="*/ 983 w 20000"/>
                    <a:gd name="T93" fmla="*/ 5639 h 20000"/>
                    <a:gd name="T94" fmla="*/ 1358 w 20000"/>
                    <a:gd name="T95" fmla="*/ 4330 h 20000"/>
                    <a:gd name="T96" fmla="*/ 1806 w 20000"/>
                    <a:gd name="T97" fmla="*/ 3551 h 20000"/>
                    <a:gd name="T98" fmla="*/ 2775 w 20000"/>
                    <a:gd name="T99" fmla="*/ 3863 h 20000"/>
                    <a:gd name="T100" fmla="*/ 3584 w 20000"/>
                    <a:gd name="T101" fmla="*/ 4330 h 20000"/>
                    <a:gd name="T102" fmla="*/ 4942 w 20000"/>
                    <a:gd name="T103" fmla="*/ 4642 h 20000"/>
                    <a:gd name="T104" fmla="*/ 5853 w 20000"/>
                    <a:gd name="T105" fmla="*/ 3551 h 20000"/>
                    <a:gd name="T106" fmla="*/ 5462 w 20000"/>
                    <a:gd name="T107" fmla="*/ 1464 h 20000"/>
                    <a:gd name="T108" fmla="*/ 5853 w 20000"/>
                    <a:gd name="T109" fmla="*/ 49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0000" h="20000">
                      <a:moveTo>
                        <a:pt x="5853" y="498"/>
                      </a:moveTo>
                      <a:lnTo>
                        <a:pt x="5853" y="0"/>
                      </a:lnTo>
                      <a:lnTo>
                        <a:pt x="7717" y="966"/>
                      </a:lnTo>
                      <a:lnTo>
                        <a:pt x="8613" y="3053"/>
                      </a:lnTo>
                      <a:lnTo>
                        <a:pt x="9205" y="3053"/>
                      </a:lnTo>
                      <a:lnTo>
                        <a:pt x="10260" y="2243"/>
                      </a:lnTo>
                      <a:lnTo>
                        <a:pt x="10766" y="2555"/>
                      </a:lnTo>
                      <a:lnTo>
                        <a:pt x="11821" y="3364"/>
                      </a:lnTo>
                      <a:lnTo>
                        <a:pt x="11980" y="3863"/>
                      </a:lnTo>
                      <a:lnTo>
                        <a:pt x="12413" y="4330"/>
                      </a:lnTo>
                      <a:lnTo>
                        <a:pt x="12803" y="4330"/>
                      </a:lnTo>
                      <a:lnTo>
                        <a:pt x="13685" y="4330"/>
                      </a:lnTo>
                      <a:lnTo>
                        <a:pt x="14957" y="3364"/>
                      </a:lnTo>
                      <a:lnTo>
                        <a:pt x="15347" y="1464"/>
                      </a:lnTo>
                      <a:lnTo>
                        <a:pt x="16460" y="2243"/>
                      </a:lnTo>
                      <a:lnTo>
                        <a:pt x="17139" y="2243"/>
                      </a:lnTo>
                      <a:lnTo>
                        <a:pt x="17066" y="3053"/>
                      </a:lnTo>
                      <a:lnTo>
                        <a:pt x="17066" y="5140"/>
                      </a:lnTo>
                      <a:lnTo>
                        <a:pt x="17066" y="5639"/>
                      </a:lnTo>
                      <a:lnTo>
                        <a:pt x="16908" y="5981"/>
                      </a:lnTo>
                      <a:lnTo>
                        <a:pt x="17283" y="6760"/>
                      </a:lnTo>
                      <a:lnTo>
                        <a:pt x="17442" y="6449"/>
                      </a:lnTo>
                      <a:lnTo>
                        <a:pt x="17803" y="6449"/>
                      </a:lnTo>
                      <a:lnTo>
                        <a:pt x="18035" y="6760"/>
                      </a:lnTo>
                      <a:lnTo>
                        <a:pt x="18266" y="5981"/>
                      </a:lnTo>
                      <a:lnTo>
                        <a:pt x="18627" y="5639"/>
                      </a:lnTo>
                      <a:lnTo>
                        <a:pt x="19003" y="6106"/>
                      </a:lnTo>
                      <a:lnTo>
                        <a:pt x="19451" y="6916"/>
                      </a:lnTo>
                      <a:lnTo>
                        <a:pt x="19682" y="7383"/>
                      </a:lnTo>
                      <a:lnTo>
                        <a:pt x="19986" y="8224"/>
                      </a:lnTo>
                      <a:lnTo>
                        <a:pt x="19827" y="8536"/>
                      </a:lnTo>
                      <a:lnTo>
                        <a:pt x="19393" y="8224"/>
                      </a:lnTo>
                      <a:lnTo>
                        <a:pt x="18858" y="8536"/>
                      </a:lnTo>
                      <a:lnTo>
                        <a:pt x="18627" y="9346"/>
                      </a:lnTo>
                      <a:lnTo>
                        <a:pt x="18483" y="9346"/>
                      </a:lnTo>
                      <a:lnTo>
                        <a:pt x="18483" y="9813"/>
                      </a:lnTo>
                      <a:lnTo>
                        <a:pt x="18410" y="9813"/>
                      </a:lnTo>
                      <a:lnTo>
                        <a:pt x="18266" y="9502"/>
                      </a:lnTo>
                      <a:lnTo>
                        <a:pt x="18121" y="9502"/>
                      </a:lnTo>
                      <a:lnTo>
                        <a:pt x="17890" y="10125"/>
                      </a:lnTo>
                      <a:lnTo>
                        <a:pt x="17890" y="10623"/>
                      </a:lnTo>
                      <a:lnTo>
                        <a:pt x="17442" y="11589"/>
                      </a:lnTo>
                      <a:lnTo>
                        <a:pt x="17066" y="11589"/>
                      </a:lnTo>
                      <a:lnTo>
                        <a:pt x="16908" y="12741"/>
                      </a:lnTo>
                      <a:lnTo>
                        <a:pt x="16850" y="12897"/>
                      </a:lnTo>
                      <a:lnTo>
                        <a:pt x="16315" y="12897"/>
                      </a:lnTo>
                      <a:lnTo>
                        <a:pt x="15867" y="12897"/>
                      </a:lnTo>
                      <a:lnTo>
                        <a:pt x="15578" y="12741"/>
                      </a:lnTo>
                      <a:lnTo>
                        <a:pt x="15491" y="13209"/>
                      </a:lnTo>
                      <a:lnTo>
                        <a:pt x="15491" y="14019"/>
                      </a:lnTo>
                      <a:lnTo>
                        <a:pt x="15723" y="14517"/>
                      </a:lnTo>
                      <a:lnTo>
                        <a:pt x="15723" y="15639"/>
                      </a:lnTo>
                      <a:lnTo>
                        <a:pt x="15347" y="16106"/>
                      </a:lnTo>
                      <a:lnTo>
                        <a:pt x="15260" y="17072"/>
                      </a:lnTo>
                      <a:lnTo>
                        <a:pt x="14957" y="17570"/>
                      </a:lnTo>
                      <a:lnTo>
                        <a:pt x="14740" y="18193"/>
                      </a:lnTo>
                      <a:lnTo>
                        <a:pt x="12948" y="18692"/>
                      </a:lnTo>
                      <a:lnTo>
                        <a:pt x="12211" y="19969"/>
                      </a:lnTo>
                      <a:lnTo>
                        <a:pt x="11821" y="19969"/>
                      </a:lnTo>
                      <a:lnTo>
                        <a:pt x="11590" y="19657"/>
                      </a:lnTo>
                      <a:lnTo>
                        <a:pt x="11228" y="19657"/>
                      </a:lnTo>
                      <a:lnTo>
                        <a:pt x="10029" y="19034"/>
                      </a:lnTo>
                      <a:lnTo>
                        <a:pt x="9812" y="18380"/>
                      </a:lnTo>
                      <a:lnTo>
                        <a:pt x="8829" y="18380"/>
                      </a:lnTo>
                      <a:lnTo>
                        <a:pt x="8613" y="18692"/>
                      </a:lnTo>
                      <a:lnTo>
                        <a:pt x="7413" y="18692"/>
                      </a:lnTo>
                      <a:lnTo>
                        <a:pt x="7269" y="19034"/>
                      </a:lnTo>
                      <a:lnTo>
                        <a:pt x="6662" y="19034"/>
                      </a:lnTo>
                      <a:lnTo>
                        <a:pt x="6301" y="18193"/>
                      </a:lnTo>
                      <a:lnTo>
                        <a:pt x="5910" y="16604"/>
                      </a:lnTo>
                      <a:lnTo>
                        <a:pt x="5679" y="16106"/>
                      </a:lnTo>
                      <a:lnTo>
                        <a:pt x="5535" y="16106"/>
                      </a:lnTo>
                      <a:lnTo>
                        <a:pt x="4942" y="15639"/>
                      </a:lnTo>
                      <a:lnTo>
                        <a:pt x="4350" y="14829"/>
                      </a:lnTo>
                      <a:lnTo>
                        <a:pt x="3960" y="14829"/>
                      </a:lnTo>
                      <a:lnTo>
                        <a:pt x="3136" y="14517"/>
                      </a:lnTo>
                      <a:lnTo>
                        <a:pt x="2543" y="14019"/>
                      </a:lnTo>
                      <a:lnTo>
                        <a:pt x="2399" y="13209"/>
                      </a:lnTo>
                      <a:lnTo>
                        <a:pt x="2543" y="12897"/>
                      </a:lnTo>
                      <a:lnTo>
                        <a:pt x="2399" y="12243"/>
                      </a:lnTo>
                      <a:lnTo>
                        <a:pt x="2399" y="11433"/>
                      </a:lnTo>
                      <a:lnTo>
                        <a:pt x="2023" y="10312"/>
                      </a:lnTo>
                      <a:lnTo>
                        <a:pt x="1575" y="9346"/>
                      </a:lnTo>
                      <a:lnTo>
                        <a:pt x="1431" y="9502"/>
                      </a:lnTo>
                      <a:lnTo>
                        <a:pt x="1358" y="9034"/>
                      </a:lnTo>
                      <a:lnTo>
                        <a:pt x="1214" y="8847"/>
                      </a:lnTo>
                      <a:lnTo>
                        <a:pt x="983" y="9502"/>
                      </a:lnTo>
                      <a:lnTo>
                        <a:pt x="592" y="8536"/>
                      </a:lnTo>
                      <a:lnTo>
                        <a:pt x="376" y="8224"/>
                      </a:lnTo>
                      <a:lnTo>
                        <a:pt x="231" y="8069"/>
                      </a:lnTo>
                      <a:lnTo>
                        <a:pt x="0" y="7757"/>
                      </a:lnTo>
                      <a:lnTo>
                        <a:pt x="0" y="6916"/>
                      </a:lnTo>
                      <a:lnTo>
                        <a:pt x="159" y="6449"/>
                      </a:lnTo>
                      <a:lnTo>
                        <a:pt x="983" y="5639"/>
                      </a:lnTo>
                      <a:lnTo>
                        <a:pt x="983" y="5140"/>
                      </a:lnTo>
                      <a:lnTo>
                        <a:pt x="1358" y="4330"/>
                      </a:lnTo>
                      <a:lnTo>
                        <a:pt x="1431" y="4019"/>
                      </a:lnTo>
                      <a:lnTo>
                        <a:pt x="1806" y="3551"/>
                      </a:lnTo>
                      <a:lnTo>
                        <a:pt x="2543" y="3364"/>
                      </a:lnTo>
                      <a:lnTo>
                        <a:pt x="2775" y="3863"/>
                      </a:lnTo>
                      <a:lnTo>
                        <a:pt x="3526" y="3551"/>
                      </a:lnTo>
                      <a:lnTo>
                        <a:pt x="3584" y="4330"/>
                      </a:lnTo>
                      <a:lnTo>
                        <a:pt x="4118" y="4642"/>
                      </a:lnTo>
                      <a:lnTo>
                        <a:pt x="4942" y="4642"/>
                      </a:lnTo>
                      <a:lnTo>
                        <a:pt x="6069" y="4330"/>
                      </a:lnTo>
                      <a:lnTo>
                        <a:pt x="5853" y="3551"/>
                      </a:lnTo>
                      <a:lnTo>
                        <a:pt x="5679" y="2741"/>
                      </a:lnTo>
                      <a:lnTo>
                        <a:pt x="5462" y="1464"/>
                      </a:lnTo>
                      <a:lnTo>
                        <a:pt x="5535" y="1277"/>
                      </a:lnTo>
                      <a:lnTo>
                        <a:pt x="5853" y="49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grpSp>
              <p:nvGrpSpPr>
                <p:cNvPr id="107" name="Groupe 106">
                  <a:extLst>
                    <a:ext uri="{FF2B5EF4-FFF2-40B4-BE49-F238E27FC236}">
                      <a16:creationId xmlns:a16="http://schemas.microsoft.com/office/drawing/2014/main" id="{F9AC24FF-A7C2-3B63-85C7-869DA8E597C1}"/>
                    </a:ext>
                  </a:extLst>
                </p:cNvPr>
                <p:cNvGrpSpPr/>
                <p:nvPr/>
              </p:nvGrpSpPr>
              <p:grpSpPr>
                <a:xfrm>
                  <a:off x="5570728" y="1993107"/>
                  <a:ext cx="2239112" cy="2800084"/>
                  <a:chOff x="5570728" y="1993107"/>
                  <a:chExt cx="2239112" cy="2800084"/>
                </a:xfrm>
                <a:grpFill/>
              </p:grpSpPr>
              <p:sp>
                <p:nvSpPr>
                  <p:cNvPr id="108" name="Freeform 159">
                    <a:extLst>
                      <a:ext uri="{FF2B5EF4-FFF2-40B4-BE49-F238E27FC236}">
                        <a16:creationId xmlns:a16="http://schemas.microsoft.com/office/drawing/2014/main" id="{01774D0E-38F2-7225-2FB9-2B3AF886F9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1148" y="3234344"/>
                    <a:ext cx="48676" cy="86400"/>
                  </a:xfrm>
                  <a:custGeom>
                    <a:avLst/>
                    <a:gdLst>
                      <a:gd name="T0" fmla="*/ 8283 w 20000"/>
                      <a:gd name="T1" fmla="*/ 19887 h 20000"/>
                      <a:gd name="T2" fmla="*/ 5253 w 20000"/>
                      <a:gd name="T3" fmla="*/ 16836 h 20000"/>
                      <a:gd name="T4" fmla="*/ 3232 w 20000"/>
                      <a:gd name="T5" fmla="*/ 12203 h 20000"/>
                      <a:gd name="T6" fmla="*/ 0 w 20000"/>
                      <a:gd name="T7" fmla="*/ 8701 h 20000"/>
                      <a:gd name="T8" fmla="*/ 2020 w 20000"/>
                      <a:gd name="T9" fmla="*/ 8701 h 20000"/>
                      <a:gd name="T10" fmla="*/ 3232 w 20000"/>
                      <a:gd name="T11" fmla="*/ 4633 h 20000"/>
                      <a:gd name="T12" fmla="*/ 2020 w 20000"/>
                      <a:gd name="T13" fmla="*/ 4068 h 20000"/>
                      <a:gd name="T14" fmla="*/ 3232 w 20000"/>
                      <a:gd name="T15" fmla="*/ 2938 h 20000"/>
                      <a:gd name="T16" fmla="*/ 5253 w 20000"/>
                      <a:gd name="T17" fmla="*/ 1130 h 20000"/>
                      <a:gd name="T18" fmla="*/ 3232 w 20000"/>
                      <a:gd name="T19" fmla="*/ 0 h 20000"/>
                      <a:gd name="T20" fmla="*/ 11515 w 20000"/>
                      <a:gd name="T21" fmla="*/ 2938 h 20000"/>
                      <a:gd name="T22" fmla="*/ 11515 w 20000"/>
                      <a:gd name="T23" fmla="*/ 4068 h 20000"/>
                      <a:gd name="T24" fmla="*/ 15758 w 20000"/>
                      <a:gd name="T25" fmla="*/ 6441 h 20000"/>
                      <a:gd name="T26" fmla="*/ 19798 w 20000"/>
                      <a:gd name="T27" fmla="*/ 11751 h 20000"/>
                      <a:gd name="T28" fmla="*/ 18586 w 20000"/>
                      <a:gd name="T29" fmla="*/ 16836 h 20000"/>
                      <a:gd name="T30" fmla="*/ 8283 w 20000"/>
                      <a:gd name="T31" fmla="*/ 19887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000" h="20000">
                        <a:moveTo>
                          <a:pt x="8283" y="19887"/>
                        </a:moveTo>
                        <a:lnTo>
                          <a:pt x="5253" y="16836"/>
                        </a:lnTo>
                        <a:lnTo>
                          <a:pt x="3232" y="12203"/>
                        </a:lnTo>
                        <a:lnTo>
                          <a:pt x="0" y="8701"/>
                        </a:lnTo>
                        <a:lnTo>
                          <a:pt x="2020" y="8701"/>
                        </a:lnTo>
                        <a:lnTo>
                          <a:pt x="3232" y="4633"/>
                        </a:lnTo>
                        <a:lnTo>
                          <a:pt x="2020" y="4068"/>
                        </a:lnTo>
                        <a:lnTo>
                          <a:pt x="3232" y="2938"/>
                        </a:lnTo>
                        <a:lnTo>
                          <a:pt x="5253" y="1130"/>
                        </a:lnTo>
                        <a:lnTo>
                          <a:pt x="3232" y="0"/>
                        </a:lnTo>
                        <a:lnTo>
                          <a:pt x="11515" y="2938"/>
                        </a:lnTo>
                        <a:lnTo>
                          <a:pt x="11515" y="4068"/>
                        </a:lnTo>
                        <a:lnTo>
                          <a:pt x="15758" y="6441"/>
                        </a:lnTo>
                        <a:lnTo>
                          <a:pt x="19798" y="11751"/>
                        </a:lnTo>
                        <a:lnTo>
                          <a:pt x="18586" y="16836"/>
                        </a:lnTo>
                        <a:lnTo>
                          <a:pt x="8283" y="1988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162560" tIns="81280" rIns="162560" bIns="8128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6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109" name="Groupe 108">
                    <a:extLst>
                      <a:ext uri="{FF2B5EF4-FFF2-40B4-BE49-F238E27FC236}">
                        <a16:creationId xmlns:a16="http://schemas.microsoft.com/office/drawing/2014/main" id="{4DE3C53E-5FCC-F358-1D27-FC181FF2DC87}"/>
                      </a:ext>
                    </a:extLst>
                  </p:cNvPr>
                  <p:cNvGrpSpPr/>
                  <p:nvPr/>
                </p:nvGrpSpPr>
                <p:grpSpPr>
                  <a:xfrm>
                    <a:off x="5570728" y="1993107"/>
                    <a:ext cx="2239112" cy="2800084"/>
                    <a:chOff x="5570728" y="1993107"/>
                    <a:chExt cx="2239112" cy="2800084"/>
                  </a:xfrm>
                  <a:grpFill/>
                </p:grpSpPr>
                <p:sp>
                  <p:nvSpPr>
                    <p:cNvPr id="110" name="Freeform 217">
                      <a:extLst>
                        <a:ext uri="{FF2B5EF4-FFF2-40B4-BE49-F238E27FC236}">
                          <a16:creationId xmlns:a16="http://schemas.microsoft.com/office/drawing/2014/main" id="{41CC314C-7D10-BE37-9910-922A24FED5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83049" y="2791394"/>
                      <a:ext cx="197140" cy="435650"/>
                    </a:xfrm>
                    <a:custGeom>
                      <a:avLst/>
                      <a:gdLst>
                        <a:gd name="T0" fmla="*/ 1823 w 20000"/>
                        <a:gd name="T1" fmla="*/ 7031 h 20000"/>
                        <a:gd name="T2" fmla="*/ 2069 w 20000"/>
                        <a:gd name="T3" fmla="*/ 6004 h 20000"/>
                        <a:gd name="T4" fmla="*/ 3350 w 20000"/>
                        <a:gd name="T5" fmla="*/ 5067 h 20000"/>
                        <a:gd name="T6" fmla="*/ 4138 w 20000"/>
                        <a:gd name="T7" fmla="*/ 3683 h 20000"/>
                        <a:gd name="T8" fmla="*/ 5123 w 20000"/>
                        <a:gd name="T9" fmla="*/ 3013 h 20000"/>
                        <a:gd name="T10" fmla="*/ 6650 w 20000"/>
                        <a:gd name="T11" fmla="*/ 1496 h 20000"/>
                        <a:gd name="T12" fmla="*/ 8670 w 20000"/>
                        <a:gd name="T13" fmla="*/ 1496 h 20000"/>
                        <a:gd name="T14" fmla="*/ 8670 w 20000"/>
                        <a:gd name="T15" fmla="*/ 692 h 20000"/>
                        <a:gd name="T16" fmla="*/ 9458 w 20000"/>
                        <a:gd name="T17" fmla="*/ 357 h 20000"/>
                        <a:gd name="T18" fmla="*/ 10788 w 20000"/>
                        <a:gd name="T19" fmla="*/ 0 h 20000"/>
                        <a:gd name="T20" fmla="*/ 11773 w 20000"/>
                        <a:gd name="T21" fmla="*/ 915 h 20000"/>
                        <a:gd name="T22" fmla="*/ 13300 w 20000"/>
                        <a:gd name="T23" fmla="*/ 2768 h 20000"/>
                        <a:gd name="T24" fmla="*/ 12808 w 20000"/>
                        <a:gd name="T25" fmla="*/ 3326 h 20000"/>
                        <a:gd name="T26" fmla="*/ 11281 w 20000"/>
                        <a:gd name="T27" fmla="*/ 3683 h 20000"/>
                        <a:gd name="T28" fmla="*/ 10788 w 20000"/>
                        <a:gd name="T29" fmla="*/ 4152 h 20000"/>
                        <a:gd name="T30" fmla="*/ 11773 w 20000"/>
                        <a:gd name="T31" fmla="*/ 5067 h 20000"/>
                        <a:gd name="T32" fmla="*/ 12808 w 20000"/>
                        <a:gd name="T33" fmla="*/ 4844 h 20000"/>
                        <a:gd name="T34" fmla="*/ 13793 w 20000"/>
                        <a:gd name="T35" fmla="*/ 5067 h 20000"/>
                        <a:gd name="T36" fmla="*/ 14581 w 20000"/>
                        <a:gd name="T37" fmla="*/ 6004 h 20000"/>
                        <a:gd name="T38" fmla="*/ 15813 w 20000"/>
                        <a:gd name="T39" fmla="*/ 6563 h 20000"/>
                        <a:gd name="T40" fmla="*/ 17340 w 20000"/>
                        <a:gd name="T41" fmla="*/ 7254 h 20000"/>
                        <a:gd name="T42" fmla="*/ 17340 w 20000"/>
                        <a:gd name="T43" fmla="*/ 7612 h 20000"/>
                        <a:gd name="T44" fmla="*/ 18670 w 20000"/>
                        <a:gd name="T45" fmla="*/ 7857 h 20000"/>
                        <a:gd name="T46" fmla="*/ 19163 w 20000"/>
                        <a:gd name="T47" fmla="*/ 8080 h 20000"/>
                        <a:gd name="T48" fmla="*/ 19163 w 20000"/>
                        <a:gd name="T49" fmla="*/ 8438 h 20000"/>
                        <a:gd name="T50" fmla="*/ 17931 w 20000"/>
                        <a:gd name="T51" fmla="*/ 8772 h 20000"/>
                        <a:gd name="T52" fmla="*/ 16108 w 20000"/>
                        <a:gd name="T53" fmla="*/ 9353 h 20000"/>
                        <a:gd name="T54" fmla="*/ 15813 w 20000"/>
                        <a:gd name="T55" fmla="*/ 9442 h 20000"/>
                        <a:gd name="T56" fmla="*/ 13300 w 20000"/>
                        <a:gd name="T57" fmla="*/ 9933 h 20000"/>
                        <a:gd name="T58" fmla="*/ 12808 w 20000"/>
                        <a:gd name="T59" fmla="*/ 10848 h 20000"/>
                        <a:gd name="T60" fmla="*/ 12512 w 20000"/>
                        <a:gd name="T61" fmla="*/ 11183 h 20000"/>
                        <a:gd name="T62" fmla="*/ 13300 w 20000"/>
                        <a:gd name="T63" fmla="*/ 11540 h 20000"/>
                        <a:gd name="T64" fmla="*/ 15320 w 20000"/>
                        <a:gd name="T65" fmla="*/ 13036 h 20000"/>
                        <a:gd name="T66" fmla="*/ 15320 w 20000"/>
                        <a:gd name="T67" fmla="*/ 13862 h 20000"/>
                        <a:gd name="T68" fmla="*/ 14828 w 20000"/>
                        <a:gd name="T69" fmla="*/ 14777 h 20000"/>
                        <a:gd name="T70" fmla="*/ 17143 w 20000"/>
                        <a:gd name="T71" fmla="*/ 16272 h 20000"/>
                        <a:gd name="T72" fmla="*/ 17931 w 20000"/>
                        <a:gd name="T73" fmla="*/ 17879 h 20000"/>
                        <a:gd name="T74" fmla="*/ 16601 w 20000"/>
                        <a:gd name="T75" fmla="*/ 19397 h 20000"/>
                        <a:gd name="T76" fmla="*/ 16108 w 20000"/>
                        <a:gd name="T77" fmla="*/ 19978 h 20000"/>
                        <a:gd name="T78" fmla="*/ 16108 w 20000"/>
                        <a:gd name="T79" fmla="*/ 19063 h 20000"/>
                        <a:gd name="T80" fmla="*/ 15813 w 20000"/>
                        <a:gd name="T81" fmla="*/ 18125 h 20000"/>
                        <a:gd name="T82" fmla="*/ 16108 w 20000"/>
                        <a:gd name="T83" fmla="*/ 16964 h 20000"/>
                        <a:gd name="T84" fmla="*/ 14828 w 20000"/>
                        <a:gd name="T85" fmla="*/ 16272 h 20000"/>
                        <a:gd name="T86" fmla="*/ 14089 w 20000"/>
                        <a:gd name="T87" fmla="*/ 15357 h 20000"/>
                        <a:gd name="T88" fmla="*/ 13300 w 20000"/>
                        <a:gd name="T89" fmla="*/ 13638 h 20000"/>
                        <a:gd name="T90" fmla="*/ 12512 w 20000"/>
                        <a:gd name="T91" fmla="*/ 13036 h 20000"/>
                        <a:gd name="T92" fmla="*/ 11773 w 20000"/>
                        <a:gd name="T93" fmla="*/ 12366 h 20000"/>
                        <a:gd name="T94" fmla="*/ 11281 w 20000"/>
                        <a:gd name="T95" fmla="*/ 13036 h 20000"/>
                        <a:gd name="T96" fmla="*/ 8670 w 20000"/>
                        <a:gd name="T97" fmla="*/ 13862 h 20000"/>
                        <a:gd name="T98" fmla="*/ 7438 w 20000"/>
                        <a:gd name="T99" fmla="*/ 13862 h 20000"/>
                        <a:gd name="T100" fmla="*/ 7438 w 20000"/>
                        <a:gd name="T101" fmla="*/ 13862 h 20000"/>
                        <a:gd name="T102" fmla="*/ 6650 w 20000"/>
                        <a:gd name="T103" fmla="*/ 13638 h 20000"/>
                        <a:gd name="T104" fmla="*/ 5862 w 20000"/>
                        <a:gd name="T105" fmla="*/ 12679 h 20000"/>
                        <a:gd name="T106" fmla="*/ 5862 w 20000"/>
                        <a:gd name="T107" fmla="*/ 11183 h 20000"/>
                        <a:gd name="T108" fmla="*/ 4631 w 20000"/>
                        <a:gd name="T109" fmla="*/ 10625 h 20000"/>
                        <a:gd name="T110" fmla="*/ 4138 w 20000"/>
                        <a:gd name="T111" fmla="*/ 10268 h 20000"/>
                        <a:gd name="T112" fmla="*/ 3350 w 20000"/>
                        <a:gd name="T113" fmla="*/ 9710 h 20000"/>
                        <a:gd name="T114" fmla="*/ 2562 w 20000"/>
                        <a:gd name="T115" fmla="*/ 9129 h 20000"/>
                        <a:gd name="T116" fmla="*/ 1330 w 20000"/>
                        <a:gd name="T117" fmla="*/ 8996 h 20000"/>
                        <a:gd name="T118" fmla="*/ 542 w 20000"/>
                        <a:gd name="T119" fmla="*/ 8080 h 20000"/>
                        <a:gd name="T120" fmla="*/ 1034 w 20000"/>
                        <a:gd name="T121" fmla="*/ 703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34" y="7031"/>
                          </a:moveTo>
                          <a:lnTo>
                            <a:pt x="1823" y="7031"/>
                          </a:lnTo>
                          <a:lnTo>
                            <a:pt x="1330" y="6116"/>
                          </a:lnTo>
                          <a:lnTo>
                            <a:pt x="2069" y="6004"/>
                          </a:lnTo>
                          <a:lnTo>
                            <a:pt x="2069" y="5067"/>
                          </a:lnTo>
                          <a:lnTo>
                            <a:pt x="3350" y="5067"/>
                          </a:lnTo>
                          <a:lnTo>
                            <a:pt x="4138" y="4286"/>
                          </a:lnTo>
                          <a:lnTo>
                            <a:pt x="4138" y="3683"/>
                          </a:lnTo>
                          <a:lnTo>
                            <a:pt x="4138" y="3326"/>
                          </a:lnTo>
                          <a:lnTo>
                            <a:pt x="5123" y="3013"/>
                          </a:lnTo>
                          <a:lnTo>
                            <a:pt x="5123" y="2188"/>
                          </a:lnTo>
                          <a:lnTo>
                            <a:pt x="6650" y="1496"/>
                          </a:lnTo>
                          <a:lnTo>
                            <a:pt x="8473" y="1272"/>
                          </a:lnTo>
                          <a:lnTo>
                            <a:pt x="8670" y="1496"/>
                          </a:lnTo>
                          <a:lnTo>
                            <a:pt x="9212" y="1272"/>
                          </a:lnTo>
                          <a:lnTo>
                            <a:pt x="8670" y="692"/>
                          </a:lnTo>
                          <a:lnTo>
                            <a:pt x="9212" y="357"/>
                          </a:lnTo>
                          <a:lnTo>
                            <a:pt x="9458" y="357"/>
                          </a:lnTo>
                          <a:lnTo>
                            <a:pt x="9458" y="0"/>
                          </a:lnTo>
                          <a:lnTo>
                            <a:pt x="10788" y="0"/>
                          </a:lnTo>
                          <a:lnTo>
                            <a:pt x="11773" y="580"/>
                          </a:lnTo>
                          <a:lnTo>
                            <a:pt x="11773" y="915"/>
                          </a:lnTo>
                          <a:lnTo>
                            <a:pt x="12512" y="915"/>
                          </a:lnTo>
                          <a:lnTo>
                            <a:pt x="13300" y="2768"/>
                          </a:lnTo>
                          <a:lnTo>
                            <a:pt x="12808" y="3237"/>
                          </a:lnTo>
                          <a:lnTo>
                            <a:pt x="12808" y="3326"/>
                          </a:lnTo>
                          <a:lnTo>
                            <a:pt x="12512" y="3326"/>
                          </a:lnTo>
                          <a:lnTo>
                            <a:pt x="11281" y="3683"/>
                          </a:lnTo>
                          <a:lnTo>
                            <a:pt x="11773" y="4152"/>
                          </a:lnTo>
                          <a:lnTo>
                            <a:pt x="10788" y="4152"/>
                          </a:lnTo>
                          <a:lnTo>
                            <a:pt x="11281" y="4621"/>
                          </a:lnTo>
                          <a:lnTo>
                            <a:pt x="11773" y="5067"/>
                          </a:lnTo>
                          <a:lnTo>
                            <a:pt x="12512" y="4844"/>
                          </a:lnTo>
                          <a:lnTo>
                            <a:pt x="12808" y="4844"/>
                          </a:lnTo>
                          <a:lnTo>
                            <a:pt x="14089" y="4844"/>
                          </a:lnTo>
                          <a:lnTo>
                            <a:pt x="13793" y="5067"/>
                          </a:lnTo>
                          <a:lnTo>
                            <a:pt x="14089" y="5201"/>
                          </a:lnTo>
                          <a:lnTo>
                            <a:pt x="14581" y="6004"/>
                          </a:lnTo>
                          <a:lnTo>
                            <a:pt x="15813" y="6004"/>
                          </a:lnTo>
                          <a:lnTo>
                            <a:pt x="15813" y="6563"/>
                          </a:lnTo>
                          <a:lnTo>
                            <a:pt x="15320" y="7031"/>
                          </a:lnTo>
                          <a:lnTo>
                            <a:pt x="17340" y="7254"/>
                          </a:lnTo>
                          <a:lnTo>
                            <a:pt x="17340" y="7522"/>
                          </a:lnTo>
                          <a:lnTo>
                            <a:pt x="17340" y="7612"/>
                          </a:lnTo>
                          <a:lnTo>
                            <a:pt x="17931" y="7612"/>
                          </a:lnTo>
                          <a:lnTo>
                            <a:pt x="18670" y="7857"/>
                          </a:lnTo>
                          <a:lnTo>
                            <a:pt x="19951" y="7857"/>
                          </a:lnTo>
                          <a:lnTo>
                            <a:pt x="19163" y="8080"/>
                          </a:lnTo>
                          <a:lnTo>
                            <a:pt x="18670" y="8192"/>
                          </a:lnTo>
                          <a:lnTo>
                            <a:pt x="19163" y="8438"/>
                          </a:lnTo>
                          <a:lnTo>
                            <a:pt x="18128" y="8527"/>
                          </a:lnTo>
                          <a:lnTo>
                            <a:pt x="17931" y="8772"/>
                          </a:lnTo>
                          <a:lnTo>
                            <a:pt x="16601" y="8996"/>
                          </a:lnTo>
                          <a:lnTo>
                            <a:pt x="16108" y="9353"/>
                          </a:lnTo>
                          <a:lnTo>
                            <a:pt x="15320" y="9129"/>
                          </a:lnTo>
                          <a:lnTo>
                            <a:pt x="15813" y="9442"/>
                          </a:lnTo>
                          <a:lnTo>
                            <a:pt x="13793" y="9710"/>
                          </a:lnTo>
                          <a:lnTo>
                            <a:pt x="13300" y="9933"/>
                          </a:lnTo>
                          <a:lnTo>
                            <a:pt x="12808" y="10268"/>
                          </a:lnTo>
                          <a:lnTo>
                            <a:pt x="12808" y="10848"/>
                          </a:lnTo>
                          <a:lnTo>
                            <a:pt x="12512" y="10960"/>
                          </a:lnTo>
                          <a:lnTo>
                            <a:pt x="12512" y="11183"/>
                          </a:lnTo>
                          <a:lnTo>
                            <a:pt x="12808" y="11183"/>
                          </a:lnTo>
                          <a:lnTo>
                            <a:pt x="13300" y="11540"/>
                          </a:lnTo>
                          <a:lnTo>
                            <a:pt x="14828" y="12679"/>
                          </a:lnTo>
                          <a:lnTo>
                            <a:pt x="15320" y="13036"/>
                          </a:lnTo>
                          <a:lnTo>
                            <a:pt x="15813" y="13638"/>
                          </a:lnTo>
                          <a:lnTo>
                            <a:pt x="15320" y="13862"/>
                          </a:lnTo>
                          <a:lnTo>
                            <a:pt x="15320" y="14308"/>
                          </a:lnTo>
                          <a:lnTo>
                            <a:pt x="14828" y="14777"/>
                          </a:lnTo>
                          <a:lnTo>
                            <a:pt x="14828" y="15134"/>
                          </a:lnTo>
                          <a:lnTo>
                            <a:pt x="17143" y="16272"/>
                          </a:lnTo>
                          <a:lnTo>
                            <a:pt x="17143" y="16741"/>
                          </a:lnTo>
                          <a:lnTo>
                            <a:pt x="17931" y="17879"/>
                          </a:lnTo>
                          <a:lnTo>
                            <a:pt x="17340" y="18482"/>
                          </a:lnTo>
                          <a:lnTo>
                            <a:pt x="16601" y="19397"/>
                          </a:lnTo>
                          <a:lnTo>
                            <a:pt x="16601" y="19754"/>
                          </a:lnTo>
                          <a:lnTo>
                            <a:pt x="16108" y="19978"/>
                          </a:lnTo>
                          <a:lnTo>
                            <a:pt x="15813" y="19397"/>
                          </a:lnTo>
                          <a:lnTo>
                            <a:pt x="16108" y="19063"/>
                          </a:lnTo>
                          <a:lnTo>
                            <a:pt x="16108" y="18125"/>
                          </a:lnTo>
                          <a:lnTo>
                            <a:pt x="15813" y="18125"/>
                          </a:lnTo>
                          <a:lnTo>
                            <a:pt x="16108" y="17879"/>
                          </a:lnTo>
                          <a:lnTo>
                            <a:pt x="16108" y="16964"/>
                          </a:lnTo>
                          <a:lnTo>
                            <a:pt x="14828" y="15826"/>
                          </a:lnTo>
                          <a:lnTo>
                            <a:pt x="14828" y="16272"/>
                          </a:lnTo>
                          <a:lnTo>
                            <a:pt x="14581" y="16272"/>
                          </a:lnTo>
                          <a:lnTo>
                            <a:pt x="14089" y="15357"/>
                          </a:lnTo>
                          <a:lnTo>
                            <a:pt x="13793" y="14308"/>
                          </a:lnTo>
                          <a:lnTo>
                            <a:pt x="13300" y="13638"/>
                          </a:lnTo>
                          <a:lnTo>
                            <a:pt x="13300" y="13036"/>
                          </a:lnTo>
                          <a:lnTo>
                            <a:pt x="12512" y="13036"/>
                          </a:lnTo>
                          <a:lnTo>
                            <a:pt x="12020" y="12679"/>
                          </a:lnTo>
                          <a:lnTo>
                            <a:pt x="11773" y="12366"/>
                          </a:lnTo>
                          <a:lnTo>
                            <a:pt x="11281" y="12455"/>
                          </a:lnTo>
                          <a:lnTo>
                            <a:pt x="11281" y="13036"/>
                          </a:lnTo>
                          <a:lnTo>
                            <a:pt x="10493" y="13393"/>
                          </a:lnTo>
                          <a:lnTo>
                            <a:pt x="8670" y="13862"/>
                          </a:lnTo>
                          <a:lnTo>
                            <a:pt x="8473" y="13973"/>
                          </a:lnTo>
                          <a:lnTo>
                            <a:pt x="7438" y="13862"/>
                          </a:lnTo>
                          <a:lnTo>
                            <a:pt x="7931" y="13638"/>
                          </a:lnTo>
                          <a:lnTo>
                            <a:pt x="7438" y="13862"/>
                          </a:lnTo>
                          <a:lnTo>
                            <a:pt x="6650" y="13862"/>
                          </a:lnTo>
                          <a:lnTo>
                            <a:pt x="6650" y="13638"/>
                          </a:lnTo>
                          <a:lnTo>
                            <a:pt x="5862" y="13862"/>
                          </a:lnTo>
                          <a:lnTo>
                            <a:pt x="5862" y="12679"/>
                          </a:lnTo>
                          <a:lnTo>
                            <a:pt x="6453" y="11763"/>
                          </a:lnTo>
                          <a:lnTo>
                            <a:pt x="5862" y="11183"/>
                          </a:lnTo>
                          <a:lnTo>
                            <a:pt x="4631" y="10491"/>
                          </a:lnTo>
                          <a:lnTo>
                            <a:pt x="4631" y="10625"/>
                          </a:lnTo>
                          <a:lnTo>
                            <a:pt x="3350" y="10045"/>
                          </a:lnTo>
                          <a:lnTo>
                            <a:pt x="4138" y="10268"/>
                          </a:lnTo>
                          <a:lnTo>
                            <a:pt x="4631" y="10045"/>
                          </a:lnTo>
                          <a:lnTo>
                            <a:pt x="3350" y="9710"/>
                          </a:lnTo>
                          <a:lnTo>
                            <a:pt x="3054" y="9353"/>
                          </a:lnTo>
                          <a:lnTo>
                            <a:pt x="2562" y="9129"/>
                          </a:lnTo>
                          <a:lnTo>
                            <a:pt x="1823" y="8996"/>
                          </a:lnTo>
                          <a:lnTo>
                            <a:pt x="1330" y="8996"/>
                          </a:lnTo>
                          <a:lnTo>
                            <a:pt x="0" y="8192"/>
                          </a:lnTo>
                          <a:lnTo>
                            <a:pt x="542" y="8080"/>
                          </a:lnTo>
                          <a:lnTo>
                            <a:pt x="1330" y="8192"/>
                          </a:lnTo>
                          <a:lnTo>
                            <a:pt x="1034" y="703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1" name="Freeform 216">
                      <a:extLst>
                        <a:ext uri="{FF2B5EF4-FFF2-40B4-BE49-F238E27FC236}">
                          <a16:creationId xmlns:a16="http://schemas.microsoft.com/office/drawing/2014/main" id="{99CD05B7-96E3-DCF3-B337-1CF3887B37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9282" y="3340215"/>
                      <a:ext cx="20687" cy="25555"/>
                    </a:xfrm>
                    <a:custGeom>
                      <a:avLst/>
                      <a:gdLst>
                        <a:gd name="T0" fmla="*/ 0 w 20000"/>
                        <a:gd name="T1" fmla="*/ 5769 h 20000"/>
                        <a:gd name="T2" fmla="*/ 11905 w 20000"/>
                        <a:gd name="T3" fmla="*/ 0 h 20000"/>
                        <a:gd name="T4" fmla="*/ 11905 w 20000"/>
                        <a:gd name="T5" fmla="*/ 5769 h 20000"/>
                        <a:gd name="T6" fmla="*/ 19524 w 20000"/>
                        <a:gd name="T7" fmla="*/ 13462 h 20000"/>
                        <a:gd name="T8" fmla="*/ 11905 w 20000"/>
                        <a:gd name="T9" fmla="*/ 13462 h 20000"/>
                        <a:gd name="T10" fmla="*/ 2857 w 20000"/>
                        <a:gd name="T11" fmla="*/ 19615 h 20000"/>
                        <a:gd name="T12" fmla="*/ 0 w 20000"/>
                        <a:gd name="T13" fmla="*/ 576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5769"/>
                          </a:moveTo>
                          <a:lnTo>
                            <a:pt x="11905" y="0"/>
                          </a:lnTo>
                          <a:lnTo>
                            <a:pt x="11905" y="5769"/>
                          </a:lnTo>
                          <a:lnTo>
                            <a:pt x="19524" y="13462"/>
                          </a:lnTo>
                          <a:lnTo>
                            <a:pt x="11905" y="13462"/>
                          </a:lnTo>
                          <a:lnTo>
                            <a:pt x="2857" y="19615"/>
                          </a:lnTo>
                          <a:lnTo>
                            <a:pt x="0" y="576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2" name="Freeform 215">
                      <a:extLst>
                        <a:ext uri="{FF2B5EF4-FFF2-40B4-BE49-F238E27FC236}">
                          <a16:creationId xmlns:a16="http://schemas.microsoft.com/office/drawing/2014/main" id="{41402E77-4474-4BE1-C32B-6C55BEE2FC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78116" y="2857104"/>
                      <a:ext cx="38940" cy="88835"/>
                    </a:xfrm>
                    <a:custGeom>
                      <a:avLst/>
                      <a:gdLst>
                        <a:gd name="T0" fmla="*/ 10380 w 20000"/>
                        <a:gd name="T1" fmla="*/ 19890 h 20000"/>
                        <a:gd name="T2" fmla="*/ 9114 w 20000"/>
                        <a:gd name="T3" fmla="*/ 19890 h 20000"/>
                        <a:gd name="T4" fmla="*/ 9114 w 20000"/>
                        <a:gd name="T5" fmla="*/ 18132 h 20000"/>
                        <a:gd name="T6" fmla="*/ 4051 w 20000"/>
                        <a:gd name="T7" fmla="*/ 16484 h 20000"/>
                        <a:gd name="T8" fmla="*/ 0 w 20000"/>
                        <a:gd name="T9" fmla="*/ 12967 h 20000"/>
                        <a:gd name="T10" fmla="*/ 0 w 20000"/>
                        <a:gd name="T11" fmla="*/ 10220 h 20000"/>
                        <a:gd name="T12" fmla="*/ 2532 w 20000"/>
                        <a:gd name="T13" fmla="*/ 8022 h 20000"/>
                        <a:gd name="T14" fmla="*/ 9114 w 20000"/>
                        <a:gd name="T15" fmla="*/ 1648 h 20000"/>
                        <a:gd name="T16" fmla="*/ 12911 w 20000"/>
                        <a:gd name="T17" fmla="*/ 0 h 20000"/>
                        <a:gd name="T18" fmla="*/ 19747 w 20000"/>
                        <a:gd name="T19" fmla="*/ 1648 h 20000"/>
                        <a:gd name="T20" fmla="*/ 19747 w 20000"/>
                        <a:gd name="T21" fmla="*/ 4505 h 20000"/>
                        <a:gd name="T22" fmla="*/ 16962 w 20000"/>
                        <a:gd name="T23" fmla="*/ 6264 h 20000"/>
                        <a:gd name="T24" fmla="*/ 15696 w 20000"/>
                        <a:gd name="T25" fmla="*/ 12967 h 20000"/>
                        <a:gd name="T26" fmla="*/ 12911 w 20000"/>
                        <a:gd name="T27" fmla="*/ 16484 h 20000"/>
                        <a:gd name="T28" fmla="*/ 10380 w 20000"/>
                        <a:gd name="T29" fmla="*/ 1989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380" y="19890"/>
                          </a:moveTo>
                          <a:lnTo>
                            <a:pt x="9114" y="19890"/>
                          </a:lnTo>
                          <a:lnTo>
                            <a:pt x="9114" y="18132"/>
                          </a:lnTo>
                          <a:lnTo>
                            <a:pt x="4051" y="16484"/>
                          </a:lnTo>
                          <a:lnTo>
                            <a:pt x="0" y="12967"/>
                          </a:lnTo>
                          <a:lnTo>
                            <a:pt x="0" y="10220"/>
                          </a:lnTo>
                          <a:lnTo>
                            <a:pt x="2532" y="8022"/>
                          </a:lnTo>
                          <a:lnTo>
                            <a:pt x="9114" y="1648"/>
                          </a:lnTo>
                          <a:lnTo>
                            <a:pt x="12911" y="0"/>
                          </a:lnTo>
                          <a:lnTo>
                            <a:pt x="19747" y="1648"/>
                          </a:lnTo>
                          <a:lnTo>
                            <a:pt x="19747" y="4505"/>
                          </a:lnTo>
                          <a:lnTo>
                            <a:pt x="16962" y="6264"/>
                          </a:lnTo>
                          <a:lnTo>
                            <a:pt x="15696" y="12967"/>
                          </a:lnTo>
                          <a:lnTo>
                            <a:pt x="12911" y="16484"/>
                          </a:lnTo>
                          <a:lnTo>
                            <a:pt x="10380" y="1989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3" name="Freeform 214">
                      <a:extLst>
                        <a:ext uri="{FF2B5EF4-FFF2-40B4-BE49-F238E27FC236}">
                          <a16:creationId xmlns:a16="http://schemas.microsoft.com/office/drawing/2014/main" id="{747A7506-28EB-8900-9563-BF165985D8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31575" y="1993107"/>
                      <a:ext cx="1192569" cy="995424"/>
                    </a:xfrm>
                    <a:custGeom>
                      <a:avLst/>
                      <a:gdLst>
                        <a:gd name="T0" fmla="*/ 16612 w 20000"/>
                        <a:gd name="T1" fmla="*/ 1418 h 20000"/>
                        <a:gd name="T2" fmla="*/ 18424 w 20000"/>
                        <a:gd name="T3" fmla="*/ 2983 h 20000"/>
                        <a:gd name="T4" fmla="*/ 19992 w 20000"/>
                        <a:gd name="T5" fmla="*/ 3540 h 20000"/>
                        <a:gd name="T6" fmla="*/ 19527 w 20000"/>
                        <a:gd name="T7" fmla="*/ 7139 h 20000"/>
                        <a:gd name="T8" fmla="*/ 18939 w 20000"/>
                        <a:gd name="T9" fmla="*/ 7697 h 20000"/>
                        <a:gd name="T10" fmla="*/ 18220 w 20000"/>
                        <a:gd name="T11" fmla="*/ 7941 h 20000"/>
                        <a:gd name="T12" fmla="*/ 17159 w 20000"/>
                        <a:gd name="T13" fmla="*/ 9418 h 20000"/>
                        <a:gd name="T14" fmla="*/ 16743 w 20000"/>
                        <a:gd name="T15" fmla="*/ 9418 h 20000"/>
                        <a:gd name="T16" fmla="*/ 15853 w 20000"/>
                        <a:gd name="T17" fmla="*/ 9672 h 20000"/>
                        <a:gd name="T18" fmla="*/ 16057 w 20000"/>
                        <a:gd name="T19" fmla="*/ 10836 h 20000"/>
                        <a:gd name="T20" fmla="*/ 17331 w 20000"/>
                        <a:gd name="T21" fmla="*/ 10631 h 20000"/>
                        <a:gd name="T22" fmla="*/ 16400 w 20000"/>
                        <a:gd name="T23" fmla="*/ 12293 h 20000"/>
                        <a:gd name="T24" fmla="*/ 17290 w 20000"/>
                        <a:gd name="T25" fmla="*/ 13819 h 20000"/>
                        <a:gd name="T26" fmla="*/ 17412 w 20000"/>
                        <a:gd name="T27" fmla="*/ 14680 h 20000"/>
                        <a:gd name="T28" fmla="*/ 17837 w 20000"/>
                        <a:gd name="T29" fmla="*/ 14973 h 20000"/>
                        <a:gd name="T30" fmla="*/ 17673 w 20000"/>
                        <a:gd name="T31" fmla="*/ 15531 h 20000"/>
                        <a:gd name="T32" fmla="*/ 17331 w 20000"/>
                        <a:gd name="T33" fmla="*/ 16597 h 20000"/>
                        <a:gd name="T34" fmla="*/ 17078 w 20000"/>
                        <a:gd name="T35" fmla="*/ 17614 h 20000"/>
                        <a:gd name="T36" fmla="*/ 16269 w 20000"/>
                        <a:gd name="T37" fmla="*/ 18670 h 20000"/>
                        <a:gd name="T38" fmla="*/ 15216 w 20000"/>
                        <a:gd name="T39" fmla="*/ 18670 h 20000"/>
                        <a:gd name="T40" fmla="*/ 14416 w 20000"/>
                        <a:gd name="T41" fmla="*/ 19491 h 20000"/>
                        <a:gd name="T42" fmla="*/ 13951 w 20000"/>
                        <a:gd name="T43" fmla="*/ 19491 h 20000"/>
                        <a:gd name="T44" fmla="*/ 13437 w 20000"/>
                        <a:gd name="T45" fmla="*/ 19374 h 20000"/>
                        <a:gd name="T46" fmla="*/ 12433 w 20000"/>
                        <a:gd name="T47" fmla="*/ 18670 h 20000"/>
                        <a:gd name="T48" fmla="*/ 11535 w 20000"/>
                        <a:gd name="T49" fmla="*/ 18826 h 20000"/>
                        <a:gd name="T50" fmla="*/ 11078 w 20000"/>
                        <a:gd name="T51" fmla="*/ 19589 h 20000"/>
                        <a:gd name="T52" fmla="*/ 10441 w 20000"/>
                        <a:gd name="T53" fmla="*/ 19227 h 20000"/>
                        <a:gd name="T54" fmla="*/ 9894 w 20000"/>
                        <a:gd name="T55" fmla="*/ 18171 h 20000"/>
                        <a:gd name="T56" fmla="*/ 9429 w 20000"/>
                        <a:gd name="T57" fmla="*/ 17653 h 20000"/>
                        <a:gd name="T58" fmla="*/ 9510 w 20000"/>
                        <a:gd name="T59" fmla="*/ 16293 h 20000"/>
                        <a:gd name="T60" fmla="*/ 8751 w 20000"/>
                        <a:gd name="T61" fmla="*/ 16039 h 20000"/>
                        <a:gd name="T62" fmla="*/ 8408 w 20000"/>
                        <a:gd name="T63" fmla="*/ 15736 h 20000"/>
                        <a:gd name="T64" fmla="*/ 7445 w 20000"/>
                        <a:gd name="T65" fmla="*/ 16293 h 20000"/>
                        <a:gd name="T66" fmla="*/ 6343 w 20000"/>
                        <a:gd name="T67" fmla="*/ 16450 h 20000"/>
                        <a:gd name="T68" fmla="*/ 4906 w 20000"/>
                        <a:gd name="T69" fmla="*/ 16196 h 20000"/>
                        <a:gd name="T70" fmla="*/ 4139 w 20000"/>
                        <a:gd name="T71" fmla="*/ 15795 h 20000"/>
                        <a:gd name="T72" fmla="*/ 2318 w 20000"/>
                        <a:gd name="T73" fmla="*/ 14416 h 20000"/>
                        <a:gd name="T74" fmla="*/ 2449 w 20000"/>
                        <a:gd name="T75" fmla="*/ 13770 h 20000"/>
                        <a:gd name="T76" fmla="*/ 1437 w 20000"/>
                        <a:gd name="T77" fmla="*/ 12293 h 20000"/>
                        <a:gd name="T78" fmla="*/ 669 w 20000"/>
                        <a:gd name="T79" fmla="*/ 11540 h 20000"/>
                        <a:gd name="T80" fmla="*/ 416 w 20000"/>
                        <a:gd name="T81" fmla="*/ 9917 h 20000"/>
                        <a:gd name="T82" fmla="*/ 2114 w 20000"/>
                        <a:gd name="T83" fmla="*/ 8900 h 20000"/>
                        <a:gd name="T84" fmla="*/ 2449 w 20000"/>
                        <a:gd name="T85" fmla="*/ 6778 h 20000"/>
                        <a:gd name="T86" fmla="*/ 3673 w 20000"/>
                        <a:gd name="T87" fmla="*/ 4606 h 20000"/>
                        <a:gd name="T88" fmla="*/ 4571 w 20000"/>
                        <a:gd name="T89" fmla="*/ 5115 h 20000"/>
                        <a:gd name="T90" fmla="*/ 5322 w 20000"/>
                        <a:gd name="T91" fmla="*/ 6377 h 20000"/>
                        <a:gd name="T92" fmla="*/ 7012 w 20000"/>
                        <a:gd name="T93" fmla="*/ 7394 h 20000"/>
                        <a:gd name="T94" fmla="*/ 8751 w 20000"/>
                        <a:gd name="T95" fmla="*/ 8196 h 20000"/>
                        <a:gd name="T96" fmla="*/ 10784 w 20000"/>
                        <a:gd name="T97" fmla="*/ 8597 h 20000"/>
                        <a:gd name="T98" fmla="*/ 12767 w 20000"/>
                        <a:gd name="T99" fmla="*/ 6885 h 20000"/>
                        <a:gd name="T100" fmla="*/ 13437 w 20000"/>
                        <a:gd name="T101" fmla="*/ 6328 h 20000"/>
                        <a:gd name="T102" fmla="*/ 14286 w 20000"/>
                        <a:gd name="T103" fmla="*/ 5418 h 20000"/>
                        <a:gd name="T104" fmla="*/ 15176 w 20000"/>
                        <a:gd name="T105" fmla="*/ 4919 h 20000"/>
                        <a:gd name="T106" fmla="*/ 13951 w 20000"/>
                        <a:gd name="T107" fmla="*/ 4362 h 20000"/>
                        <a:gd name="T108" fmla="*/ 13567 w 20000"/>
                        <a:gd name="T109" fmla="*/ 3042 h 20000"/>
                        <a:gd name="T110" fmla="*/ 14335 w 20000"/>
                        <a:gd name="T111" fmla="*/ 101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841" y="108"/>
                          </a:moveTo>
                          <a:lnTo>
                            <a:pt x="15004" y="0"/>
                          </a:lnTo>
                          <a:lnTo>
                            <a:pt x="15216" y="108"/>
                          </a:lnTo>
                          <a:lnTo>
                            <a:pt x="15641" y="205"/>
                          </a:lnTo>
                          <a:lnTo>
                            <a:pt x="15853" y="254"/>
                          </a:lnTo>
                          <a:lnTo>
                            <a:pt x="15976" y="362"/>
                          </a:lnTo>
                          <a:lnTo>
                            <a:pt x="16612" y="1418"/>
                          </a:lnTo>
                          <a:lnTo>
                            <a:pt x="16873" y="1721"/>
                          </a:lnTo>
                          <a:lnTo>
                            <a:pt x="17078" y="2230"/>
                          </a:lnTo>
                          <a:lnTo>
                            <a:pt x="17208" y="2484"/>
                          </a:lnTo>
                          <a:lnTo>
                            <a:pt x="17331" y="2641"/>
                          </a:lnTo>
                          <a:lnTo>
                            <a:pt x="17673" y="2641"/>
                          </a:lnTo>
                          <a:lnTo>
                            <a:pt x="17878" y="2641"/>
                          </a:lnTo>
                          <a:lnTo>
                            <a:pt x="18424" y="2983"/>
                          </a:lnTo>
                          <a:lnTo>
                            <a:pt x="18776" y="3795"/>
                          </a:lnTo>
                          <a:lnTo>
                            <a:pt x="18939" y="3795"/>
                          </a:lnTo>
                          <a:lnTo>
                            <a:pt x="19273" y="3697"/>
                          </a:lnTo>
                          <a:lnTo>
                            <a:pt x="19396" y="3443"/>
                          </a:lnTo>
                          <a:lnTo>
                            <a:pt x="19739" y="3296"/>
                          </a:lnTo>
                          <a:lnTo>
                            <a:pt x="19992" y="3139"/>
                          </a:lnTo>
                          <a:lnTo>
                            <a:pt x="19992" y="3540"/>
                          </a:lnTo>
                          <a:lnTo>
                            <a:pt x="19992" y="3941"/>
                          </a:lnTo>
                          <a:lnTo>
                            <a:pt x="19951" y="4098"/>
                          </a:lnTo>
                          <a:lnTo>
                            <a:pt x="19951" y="5516"/>
                          </a:lnTo>
                          <a:lnTo>
                            <a:pt x="19527" y="5320"/>
                          </a:lnTo>
                          <a:lnTo>
                            <a:pt x="19314" y="5672"/>
                          </a:lnTo>
                          <a:lnTo>
                            <a:pt x="19608" y="6631"/>
                          </a:lnTo>
                          <a:lnTo>
                            <a:pt x="19527" y="7139"/>
                          </a:lnTo>
                          <a:lnTo>
                            <a:pt x="19527" y="7296"/>
                          </a:lnTo>
                          <a:lnTo>
                            <a:pt x="19396" y="7139"/>
                          </a:lnTo>
                          <a:lnTo>
                            <a:pt x="19273" y="7042"/>
                          </a:lnTo>
                          <a:lnTo>
                            <a:pt x="19273" y="7296"/>
                          </a:lnTo>
                          <a:lnTo>
                            <a:pt x="19110" y="7443"/>
                          </a:lnTo>
                          <a:lnTo>
                            <a:pt x="19061" y="7638"/>
                          </a:lnTo>
                          <a:lnTo>
                            <a:pt x="18939" y="7697"/>
                          </a:lnTo>
                          <a:lnTo>
                            <a:pt x="18776" y="7795"/>
                          </a:lnTo>
                          <a:lnTo>
                            <a:pt x="18776" y="7844"/>
                          </a:lnTo>
                          <a:lnTo>
                            <a:pt x="18857" y="8039"/>
                          </a:lnTo>
                          <a:lnTo>
                            <a:pt x="18727" y="8039"/>
                          </a:lnTo>
                          <a:lnTo>
                            <a:pt x="18514" y="8039"/>
                          </a:lnTo>
                          <a:lnTo>
                            <a:pt x="18392" y="7844"/>
                          </a:lnTo>
                          <a:lnTo>
                            <a:pt x="18220" y="7941"/>
                          </a:lnTo>
                          <a:lnTo>
                            <a:pt x="18220" y="8196"/>
                          </a:lnTo>
                          <a:lnTo>
                            <a:pt x="18180" y="8352"/>
                          </a:lnTo>
                          <a:lnTo>
                            <a:pt x="18049" y="8499"/>
                          </a:lnTo>
                          <a:lnTo>
                            <a:pt x="17755" y="8753"/>
                          </a:lnTo>
                          <a:lnTo>
                            <a:pt x="17624" y="9164"/>
                          </a:lnTo>
                          <a:lnTo>
                            <a:pt x="17331" y="9262"/>
                          </a:lnTo>
                          <a:lnTo>
                            <a:pt x="17159" y="9418"/>
                          </a:lnTo>
                          <a:lnTo>
                            <a:pt x="16955" y="9672"/>
                          </a:lnTo>
                          <a:lnTo>
                            <a:pt x="16743" y="9917"/>
                          </a:lnTo>
                          <a:lnTo>
                            <a:pt x="16653" y="9819"/>
                          </a:lnTo>
                          <a:lnTo>
                            <a:pt x="16776" y="9672"/>
                          </a:lnTo>
                          <a:lnTo>
                            <a:pt x="16776" y="9565"/>
                          </a:lnTo>
                          <a:lnTo>
                            <a:pt x="16873" y="9516"/>
                          </a:lnTo>
                          <a:lnTo>
                            <a:pt x="16743" y="9418"/>
                          </a:lnTo>
                          <a:lnTo>
                            <a:pt x="16653" y="9262"/>
                          </a:lnTo>
                          <a:lnTo>
                            <a:pt x="16873" y="8753"/>
                          </a:lnTo>
                          <a:lnTo>
                            <a:pt x="16612" y="8499"/>
                          </a:lnTo>
                          <a:lnTo>
                            <a:pt x="16318" y="8704"/>
                          </a:lnTo>
                          <a:lnTo>
                            <a:pt x="16106" y="9164"/>
                          </a:lnTo>
                          <a:lnTo>
                            <a:pt x="15894" y="9418"/>
                          </a:lnTo>
                          <a:lnTo>
                            <a:pt x="15853" y="9672"/>
                          </a:lnTo>
                          <a:lnTo>
                            <a:pt x="15722" y="9770"/>
                          </a:lnTo>
                          <a:lnTo>
                            <a:pt x="15429" y="9770"/>
                          </a:lnTo>
                          <a:lnTo>
                            <a:pt x="15510" y="10171"/>
                          </a:lnTo>
                          <a:lnTo>
                            <a:pt x="15641" y="10474"/>
                          </a:lnTo>
                          <a:lnTo>
                            <a:pt x="15771" y="10435"/>
                          </a:lnTo>
                          <a:lnTo>
                            <a:pt x="15976" y="10572"/>
                          </a:lnTo>
                          <a:lnTo>
                            <a:pt x="16057" y="10836"/>
                          </a:lnTo>
                          <a:lnTo>
                            <a:pt x="16188" y="10983"/>
                          </a:lnTo>
                          <a:lnTo>
                            <a:pt x="16318" y="10875"/>
                          </a:lnTo>
                          <a:lnTo>
                            <a:pt x="16522" y="10631"/>
                          </a:lnTo>
                          <a:lnTo>
                            <a:pt x="16653" y="10474"/>
                          </a:lnTo>
                          <a:lnTo>
                            <a:pt x="16955" y="10631"/>
                          </a:lnTo>
                          <a:lnTo>
                            <a:pt x="17159" y="10631"/>
                          </a:lnTo>
                          <a:lnTo>
                            <a:pt x="17331" y="10631"/>
                          </a:lnTo>
                          <a:lnTo>
                            <a:pt x="17331" y="10983"/>
                          </a:lnTo>
                          <a:lnTo>
                            <a:pt x="17159" y="10875"/>
                          </a:lnTo>
                          <a:lnTo>
                            <a:pt x="16776" y="11139"/>
                          </a:lnTo>
                          <a:lnTo>
                            <a:pt x="16873" y="11237"/>
                          </a:lnTo>
                          <a:lnTo>
                            <a:pt x="16612" y="11638"/>
                          </a:lnTo>
                          <a:lnTo>
                            <a:pt x="16400" y="12039"/>
                          </a:lnTo>
                          <a:lnTo>
                            <a:pt x="16400" y="12293"/>
                          </a:lnTo>
                          <a:lnTo>
                            <a:pt x="16776" y="12557"/>
                          </a:lnTo>
                          <a:lnTo>
                            <a:pt x="17078" y="13154"/>
                          </a:lnTo>
                          <a:lnTo>
                            <a:pt x="17208" y="13262"/>
                          </a:lnTo>
                          <a:lnTo>
                            <a:pt x="17290" y="13516"/>
                          </a:lnTo>
                          <a:lnTo>
                            <a:pt x="17494" y="13770"/>
                          </a:lnTo>
                          <a:lnTo>
                            <a:pt x="17624" y="13917"/>
                          </a:lnTo>
                          <a:lnTo>
                            <a:pt x="17290" y="13819"/>
                          </a:lnTo>
                          <a:lnTo>
                            <a:pt x="17159" y="13770"/>
                          </a:lnTo>
                          <a:lnTo>
                            <a:pt x="17078" y="13819"/>
                          </a:lnTo>
                          <a:lnTo>
                            <a:pt x="17208" y="13819"/>
                          </a:lnTo>
                          <a:lnTo>
                            <a:pt x="17412" y="14073"/>
                          </a:lnTo>
                          <a:lnTo>
                            <a:pt x="17673" y="14416"/>
                          </a:lnTo>
                          <a:lnTo>
                            <a:pt x="17494" y="14474"/>
                          </a:lnTo>
                          <a:lnTo>
                            <a:pt x="17412" y="14680"/>
                          </a:lnTo>
                          <a:lnTo>
                            <a:pt x="17208" y="14680"/>
                          </a:lnTo>
                          <a:lnTo>
                            <a:pt x="17159" y="14826"/>
                          </a:lnTo>
                          <a:lnTo>
                            <a:pt x="17290" y="14729"/>
                          </a:lnTo>
                          <a:lnTo>
                            <a:pt x="17290" y="14875"/>
                          </a:lnTo>
                          <a:lnTo>
                            <a:pt x="17543" y="14729"/>
                          </a:lnTo>
                          <a:lnTo>
                            <a:pt x="17755" y="14875"/>
                          </a:lnTo>
                          <a:lnTo>
                            <a:pt x="17837" y="14973"/>
                          </a:lnTo>
                          <a:lnTo>
                            <a:pt x="17673" y="15130"/>
                          </a:lnTo>
                          <a:lnTo>
                            <a:pt x="17837" y="15130"/>
                          </a:lnTo>
                          <a:lnTo>
                            <a:pt x="17837" y="15276"/>
                          </a:lnTo>
                          <a:lnTo>
                            <a:pt x="17673" y="15276"/>
                          </a:lnTo>
                          <a:lnTo>
                            <a:pt x="17755" y="15374"/>
                          </a:lnTo>
                          <a:lnTo>
                            <a:pt x="17755" y="15531"/>
                          </a:lnTo>
                          <a:lnTo>
                            <a:pt x="17673" y="15531"/>
                          </a:lnTo>
                          <a:lnTo>
                            <a:pt x="17673" y="15638"/>
                          </a:lnTo>
                          <a:lnTo>
                            <a:pt x="17837" y="15736"/>
                          </a:lnTo>
                          <a:lnTo>
                            <a:pt x="17673" y="15795"/>
                          </a:lnTo>
                          <a:lnTo>
                            <a:pt x="17673" y="15736"/>
                          </a:lnTo>
                          <a:lnTo>
                            <a:pt x="17624" y="15795"/>
                          </a:lnTo>
                          <a:lnTo>
                            <a:pt x="17494" y="16196"/>
                          </a:lnTo>
                          <a:lnTo>
                            <a:pt x="17331" y="16597"/>
                          </a:lnTo>
                          <a:lnTo>
                            <a:pt x="17208" y="16597"/>
                          </a:lnTo>
                          <a:lnTo>
                            <a:pt x="17208" y="16694"/>
                          </a:lnTo>
                          <a:lnTo>
                            <a:pt x="17290" y="16792"/>
                          </a:lnTo>
                          <a:lnTo>
                            <a:pt x="17208" y="16949"/>
                          </a:lnTo>
                          <a:lnTo>
                            <a:pt x="17208" y="17213"/>
                          </a:lnTo>
                          <a:lnTo>
                            <a:pt x="17208" y="17359"/>
                          </a:lnTo>
                          <a:lnTo>
                            <a:pt x="17078" y="17614"/>
                          </a:lnTo>
                          <a:lnTo>
                            <a:pt x="16955" y="17770"/>
                          </a:lnTo>
                          <a:lnTo>
                            <a:pt x="16743" y="17868"/>
                          </a:lnTo>
                          <a:lnTo>
                            <a:pt x="16776" y="17917"/>
                          </a:lnTo>
                          <a:lnTo>
                            <a:pt x="16612" y="18171"/>
                          </a:lnTo>
                          <a:lnTo>
                            <a:pt x="16441" y="18269"/>
                          </a:lnTo>
                          <a:lnTo>
                            <a:pt x="16400" y="18269"/>
                          </a:lnTo>
                          <a:lnTo>
                            <a:pt x="16269" y="18670"/>
                          </a:lnTo>
                          <a:lnTo>
                            <a:pt x="15976" y="18729"/>
                          </a:lnTo>
                          <a:lnTo>
                            <a:pt x="15894" y="18826"/>
                          </a:lnTo>
                          <a:lnTo>
                            <a:pt x="15771" y="18729"/>
                          </a:lnTo>
                          <a:lnTo>
                            <a:pt x="15722" y="18826"/>
                          </a:lnTo>
                          <a:lnTo>
                            <a:pt x="15641" y="18729"/>
                          </a:lnTo>
                          <a:lnTo>
                            <a:pt x="15429" y="18924"/>
                          </a:lnTo>
                          <a:lnTo>
                            <a:pt x="15216" y="18670"/>
                          </a:lnTo>
                          <a:lnTo>
                            <a:pt x="15306" y="19071"/>
                          </a:lnTo>
                          <a:lnTo>
                            <a:pt x="14955" y="19227"/>
                          </a:lnTo>
                          <a:lnTo>
                            <a:pt x="14873" y="19130"/>
                          </a:lnTo>
                          <a:lnTo>
                            <a:pt x="14873" y="19227"/>
                          </a:lnTo>
                          <a:lnTo>
                            <a:pt x="14751" y="19335"/>
                          </a:lnTo>
                          <a:lnTo>
                            <a:pt x="14620" y="19374"/>
                          </a:lnTo>
                          <a:lnTo>
                            <a:pt x="14416" y="19491"/>
                          </a:lnTo>
                          <a:lnTo>
                            <a:pt x="14204" y="19589"/>
                          </a:lnTo>
                          <a:lnTo>
                            <a:pt x="14204" y="19491"/>
                          </a:lnTo>
                          <a:lnTo>
                            <a:pt x="14122" y="19736"/>
                          </a:lnTo>
                          <a:lnTo>
                            <a:pt x="14286" y="19892"/>
                          </a:lnTo>
                          <a:lnTo>
                            <a:pt x="14073" y="19990"/>
                          </a:lnTo>
                          <a:lnTo>
                            <a:pt x="13992" y="19628"/>
                          </a:lnTo>
                          <a:lnTo>
                            <a:pt x="13951" y="19491"/>
                          </a:lnTo>
                          <a:lnTo>
                            <a:pt x="14073" y="19374"/>
                          </a:lnTo>
                          <a:lnTo>
                            <a:pt x="13869" y="19227"/>
                          </a:lnTo>
                          <a:lnTo>
                            <a:pt x="13780" y="19374"/>
                          </a:lnTo>
                          <a:lnTo>
                            <a:pt x="13649" y="19335"/>
                          </a:lnTo>
                          <a:lnTo>
                            <a:pt x="13527" y="19227"/>
                          </a:lnTo>
                          <a:lnTo>
                            <a:pt x="13437" y="19227"/>
                          </a:lnTo>
                          <a:lnTo>
                            <a:pt x="13437" y="19374"/>
                          </a:lnTo>
                          <a:lnTo>
                            <a:pt x="13314" y="19374"/>
                          </a:lnTo>
                          <a:lnTo>
                            <a:pt x="13233" y="19335"/>
                          </a:lnTo>
                          <a:lnTo>
                            <a:pt x="13061" y="19374"/>
                          </a:lnTo>
                          <a:lnTo>
                            <a:pt x="12767" y="18973"/>
                          </a:lnTo>
                          <a:lnTo>
                            <a:pt x="12849" y="18729"/>
                          </a:lnTo>
                          <a:lnTo>
                            <a:pt x="12767" y="18729"/>
                          </a:lnTo>
                          <a:lnTo>
                            <a:pt x="12433" y="18670"/>
                          </a:lnTo>
                          <a:lnTo>
                            <a:pt x="12302" y="18513"/>
                          </a:lnTo>
                          <a:lnTo>
                            <a:pt x="12090" y="18572"/>
                          </a:lnTo>
                          <a:lnTo>
                            <a:pt x="12090" y="18729"/>
                          </a:lnTo>
                          <a:lnTo>
                            <a:pt x="11878" y="18826"/>
                          </a:lnTo>
                          <a:lnTo>
                            <a:pt x="11796" y="18973"/>
                          </a:lnTo>
                          <a:lnTo>
                            <a:pt x="11665" y="18826"/>
                          </a:lnTo>
                          <a:lnTo>
                            <a:pt x="11535" y="18826"/>
                          </a:lnTo>
                          <a:lnTo>
                            <a:pt x="11453" y="18924"/>
                          </a:lnTo>
                          <a:lnTo>
                            <a:pt x="11331" y="18924"/>
                          </a:lnTo>
                          <a:lnTo>
                            <a:pt x="11282" y="18924"/>
                          </a:lnTo>
                          <a:lnTo>
                            <a:pt x="11200" y="18973"/>
                          </a:lnTo>
                          <a:lnTo>
                            <a:pt x="11078" y="18973"/>
                          </a:lnTo>
                          <a:lnTo>
                            <a:pt x="10988" y="19071"/>
                          </a:lnTo>
                          <a:lnTo>
                            <a:pt x="11078" y="19589"/>
                          </a:lnTo>
                          <a:lnTo>
                            <a:pt x="10865" y="19589"/>
                          </a:lnTo>
                          <a:lnTo>
                            <a:pt x="10865" y="19491"/>
                          </a:lnTo>
                          <a:lnTo>
                            <a:pt x="10653" y="19491"/>
                          </a:lnTo>
                          <a:lnTo>
                            <a:pt x="10531" y="19374"/>
                          </a:lnTo>
                          <a:lnTo>
                            <a:pt x="10441" y="19374"/>
                          </a:lnTo>
                          <a:lnTo>
                            <a:pt x="10441" y="19335"/>
                          </a:lnTo>
                          <a:lnTo>
                            <a:pt x="10441" y="19227"/>
                          </a:lnTo>
                          <a:lnTo>
                            <a:pt x="10098" y="19130"/>
                          </a:lnTo>
                          <a:lnTo>
                            <a:pt x="10180" y="18924"/>
                          </a:lnTo>
                          <a:lnTo>
                            <a:pt x="10180" y="18670"/>
                          </a:lnTo>
                          <a:lnTo>
                            <a:pt x="9976" y="18670"/>
                          </a:lnTo>
                          <a:lnTo>
                            <a:pt x="9894" y="18318"/>
                          </a:lnTo>
                          <a:lnTo>
                            <a:pt x="9845" y="18269"/>
                          </a:lnTo>
                          <a:lnTo>
                            <a:pt x="9894" y="18171"/>
                          </a:lnTo>
                          <a:lnTo>
                            <a:pt x="9682" y="18171"/>
                          </a:lnTo>
                          <a:lnTo>
                            <a:pt x="9633" y="18171"/>
                          </a:lnTo>
                          <a:lnTo>
                            <a:pt x="9510" y="18269"/>
                          </a:lnTo>
                          <a:lnTo>
                            <a:pt x="9429" y="18073"/>
                          </a:lnTo>
                          <a:lnTo>
                            <a:pt x="9347" y="17868"/>
                          </a:lnTo>
                          <a:lnTo>
                            <a:pt x="9510" y="17868"/>
                          </a:lnTo>
                          <a:lnTo>
                            <a:pt x="9429" y="17653"/>
                          </a:lnTo>
                          <a:lnTo>
                            <a:pt x="9633" y="17506"/>
                          </a:lnTo>
                          <a:lnTo>
                            <a:pt x="9682" y="17506"/>
                          </a:lnTo>
                          <a:lnTo>
                            <a:pt x="9682" y="17457"/>
                          </a:lnTo>
                          <a:lnTo>
                            <a:pt x="9763" y="17252"/>
                          </a:lnTo>
                          <a:lnTo>
                            <a:pt x="9633" y="16450"/>
                          </a:lnTo>
                          <a:lnTo>
                            <a:pt x="9510" y="16450"/>
                          </a:lnTo>
                          <a:lnTo>
                            <a:pt x="9510" y="16293"/>
                          </a:lnTo>
                          <a:lnTo>
                            <a:pt x="9347" y="16039"/>
                          </a:lnTo>
                          <a:lnTo>
                            <a:pt x="9127" y="16039"/>
                          </a:lnTo>
                          <a:lnTo>
                            <a:pt x="9127" y="16196"/>
                          </a:lnTo>
                          <a:lnTo>
                            <a:pt x="8996" y="16039"/>
                          </a:lnTo>
                          <a:lnTo>
                            <a:pt x="8873" y="16039"/>
                          </a:lnTo>
                          <a:lnTo>
                            <a:pt x="8873" y="15941"/>
                          </a:lnTo>
                          <a:lnTo>
                            <a:pt x="8751" y="16039"/>
                          </a:lnTo>
                          <a:lnTo>
                            <a:pt x="8792" y="15892"/>
                          </a:lnTo>
                          <a:lnTo>
                            <a:pt x="8792" y="15736"/>
                          </a:lnTo>
                          <a:lnTo>
                            <a:pt x="8661" y="15736"/>
                          </a:lnTo>
                          <a:lnTo>
                            <a:pt x="8751" y="15531"/>
                          </a:lnTo>
                          <a:lnTo>
                            <a:pt x="8661" y="15491"/>
                          </a:lnTo>
                          <a:lnTo>
                            <a:pt x="8539" y="15531"/>
                          </a:lnTo>
                          <a:lnTo>
                            <a:pt x="8408" y="15736"/>
                          </a:lnTo>
                          <a:lnTo>
                            <a:pt x="8073" y="15638"/>
                          </a:lnTo>
                          <a:lnTo>
                            <a:pt x="7910" y="15736"/>
                          </a:lnTo>
                          <a:lnTo>
                            <a:pt x="7861" y="15892"/>
                          </a:lnTo>
                          <a:lnTo>
                            <a:pt x="7559" y="15941"/>
                          </a:lnTo>
                          <a:lnTo>
                            <a:pt x="7559" y="16137"/>
                          </a:lnTo>
                          <a:lnTo>
                            <a:pt x="7527" y="16196"/>
                          </a:lnTo>
                          <a:lnTo>
                            <a:pt x="7445" y="16293"/>
                          </a:lnTo>
                          <a:lnTo>
                            <a:pt x="7224" y="16352"/>
                          </a:lnTo>
                          <a:lnTo>
                            <a:pt x="7094" y="16352"/>
                          </a:lnTo>
                          <a:lnTo>
                            <a:pt x="6971" y="16196"/>
                          </a:lnTo>
                          <a:lnTo>
                            <a:pt x="6890" y="16293"/>
                          </a:lnTo>
                          <a:lnTo>
                            <a:pt x="6637" y="16293"/>
                          </a:lnTo>
                          <a:lnTo>
                            <a:pt x="6424" y="16196"/>
                          </a:lnTo>
                          <a:lnTo>
                            <a:pt x="6343" y="16450"/>
                          </a:lnTo>
                          <a:lnTo>
                            <a:pt x="6122" y="16548"/>
                          </a:lnTo>
                          <a:lnTo>
                            <a:pt x="6122" y="16293"/>
                          </a:lnTo>
                          <a:lnTo>
                            <a:pt x="5918" y="16352"/>
                          </a:lnTo>
                          <a:lnTo>
                            <a:pt x="5535" y="16352"/>
                          </a:lnTo>
                          <a:lnTo>
                            <a:pt x="5322" y="16293"/>
                          </a:lnTo>
                          <a:lnTo>
                            <a:pt x="5241" y="16352"/>
                          </a:lnTo>
                          <a:lnTo>
                            <a:pt x="4906" y="16196"/>
                          </a:lnTo>
                          <a:lnTo>
                            <a:pt x="4776" y="16196"/>
                          </a:lnTo>
                          <a:lnTo>
                            <a:pt x="4776" y="15941"/>
                          </a:lnTo>
                          <a:lnTo>
                            <a:pt x="4653" y="16039"/>
                          </a:lnTo>
                          <a:lnTo>
                            <a:pt x="4441" y="15941"/>
                          </a:lnTo>
                          <a:lnTo>
                            <a:pt x="4351" y="15736"/>
                          </a:lnTo>
                          <a:lnTo>
                            <a:pt x="4220" y="15736"/>
                          </a:lnTo>
                          <a:lnTo>
                            <a:pt x="4139" y="15795"/>
                          </a:lnTo>
                          <a:lnTo>
                            <a:pt x="4016" y="15531"/>
                          </a:lnTo>
                          <a:lnTo>
                            <a:pt x="3420" y="15237"/>
                          </a:lnTo>
                          <a:lnTo>
                            <a:pt x="3208" y="15130"/>
                          </a:lnTo>
                          <a:lnTo>
                            <a:pt x="2751" y="14826"/>
                          </a:lnTo>
                          <a:lnTo>
                            <a:pt x="2669" y="14729"/>
                          </a:lnTo>
                          <a:lnTo>
                            <a:pt x="2449" y="14826"/>
                          </a:lnTo>
                          <a:lnTo>
                            <a:pt x="2318" y="14416"/>
                          </a:lnTo>
                          <a:lnTo>
                            <a:pt x="2318" y="14220"/>
                          </a:lnTo>
                          <a:lnTo>
                            <a:pt x="2237" y="14220"/>
                          </a:lnTo>
                          <a:lnTo>
                            <a:pt x="2196" y="14073"/>
                          </a:lnTo>
                          <a:lnTo>
                            <a:pt x="2237" y="14015"/>
                          </a:lnTo>
                          <a:lnTo>
                            <a:pt x="2367" y="14171"/>
                          </a:lnTo>
                          <a:lnTo>
                            <a:pt x="2571" y="13917"/>
                          </a:lnTo>
                          <a:lnTo>
                            <a:pt x="2449" y="13770"/>
                          </a:lnTo>
                          <a:lnTo>
                            <a:pt x="2318" y="13672"/>
                          </a:lnTo>
                          <a:lnTo>
                            <a:pt x="2237" y="13359"/>
                          </a:lnTo>
                          <a:lnTo>
                            <a:pt x="2196" y="13154"/>
                          </a:lnTo>
                          <a:lnTo>
                            <a:pt x="2114" y="12958"/>
                          </a:lnTo>
                          <a:lnTo>
                            <a:pt x="1853" y="12597"/>
                          </a:lnTo>
                          <a:lnTo>
                            <a:pt x="1771" y="12597"/>
                          </a:lnTo>
                          <a:lnTo>
                            <a:pt x="1437" y="12293"/>
                          </a:lnTo>
                          <a:lnTo>
                            <a:pt x="1224" y="12039"/>
                          </a:lnTo>
                          <a:lnTo>
                            <a:pt x="759" y="11795"/>
                          </a:lnTo>
                          <a:lnTo>
                            <a:pt x="547" y="11892"/>
                          </a:lnTo>
                          <a:lnTo>
                            <a:pt x="465" y="11795"/>
                          </a:lnTo>
                          <a:lnTo>
                            <a:pt x="416" y="11697"/>
                          </a:lnTo>
                          <a:lnTo>
                            <a:pt x="547" y="11697"/>
                          </a:lnTo>
                          <a:lnTo>
                            <a:pt x="669" y="11540"/>
                          </a:lnTo>
                          <a:lnTo>
                            <a:pt x="465" y="10983"/>
                          </a:lnTo>
                          <a:lnTo>
                            <a:pt x="253" y="10875"/>
                          </a:lnTo>
                          <a:lnTo>
                            <a:pt x="131" y="10875"/>
                          </a:lnTo>
                          <a:lnTo>
                            <a:pt x="0" y="10474"/>
                          </a:lnTo>
                          <a:lnTo>
                            <a:pt x="131" y="10474"/>
                          </a:lnTo>
                          <a:lnTo>
                            <a:pt x="82" y="10171"/>
                          </a:lnTo>
                          <a:lnTo>
                            <a:pt x="416" y="9917"/>
                          </a:lnTo>
                          <a:lnTo>
                            <a:pt x="588" y="9819"/>
                          </a:lnTo>
                          <a:lnTo>
                            <a:pt x="669" y="9917"/>
                          </a:lnTo>
                          <a:lnTo>
                            <a:pt x="971" y="9819"/>
                          </a:lnTo>
                          <a:lnTo>
                            <a:pt x="1012" y="9565"/>
                          </a:lnTo>
                          <a:lnTo>
                            <a:pt x="1437" y="9516"/>
                          </a:lnTo>
                          <a:lnTo>
                            <a:pt x="1567" y="9262"/>
                          </a:lnTo>
                          <a:lnTo>
                            <a:pt x="2114" y="8900"/>
                          </a:lnTo>
                          <a:lnTo>
                            <a:pt x="2196" y="8196"/>
                          </a:lnTo>
                          <a:lnTo>
                            <a:pt x="1853" y="7296"/>
                          </a:lnTo>
                          <a:lnTo>
                            <a:pt x="1690" y="7296"/>
                          </a:lnTo>
                          <a:lnTo>
                            <a:pt x="2237" y="6983"/>
                          </a:lnTo>
                          <a:lnTo>
                            <a:pt x="2449" y="7042"/>
                          </a:lnTo>
                          <a:lnTo>
                            <a:pt x="2571" y="6885"/>
                          </a:lnTo>
                          <a:lnTo>
                            <a:pt x="2449" y="6778"/>
                          </a:lnTo>
                          <a:lnTo>
                            <a:pt x="2539" y="5917"/>
                          </a:lnTo>
                          <a:lnTo>
                            <a:pt x="3257" y="5917"/>
                          </a:lnTo>
                          <a:lnTo>
                            <a:pt x="3420" y="5721"/>
                          </a:lnTo>
                          <a:lnTo>
                            <a:pt x="3257" y="5115"/>
                          </a:lnTo>
                          <a:lnTo>
                            <a:pt x="3469" y="5017"/>
                          </a:lnTo>
                          <a:lnTo>
                            <a:pt x="3633" y="4919"/>
                          </a:lnTo>
                          <a:lnTo>
                            <a:pt x="3673" y="4606"/>
                          </a:lnTo>
                          <a:lnTo>
                            <a:pt x="3886" y="4499"/>
                          </a:lnTo>
                          <a:lnTo>
                            <a:pt x="3886" y="4763"/>
                          </a:lnTo>
                          <a:lnTo>
                            <a:pt x="4016" y="4861"/>
                          </a:lnTo>
                          <a:lnTo>
                            <a:pt x="4098" y="4919"/>
                          </a:lnTo>
                          <a:lnTo>
                            <a:pt x="4220" y="5017"/>
                          </a:lnTo>
                          <a:lnTo>
                            <a:pt x="4441" y="5320"/>
                          </a:lnTo>
                          <a:lnTo>
                            <a:pt x="4571" y="5115"/>
                          </a:lnTo>
                          <a:lnTo>
                            <a:pt x="4653" y="5164"/>
                          </a:lnTo>
                          <a:lnTo>
                            <a:pt x="4694" y="5320"/>
                          </a:lnTo>
                          <a:lnTo>
                            <a:pt x="4776" y="5262"/>
                          </a:lnTo>
                          <a:lnTo>
                            <a:pt x="5029" y="5565"/>
                          </a:lnTo>
                          <a:lnTo>
                            <a:pt x="5241" y="5917"/>
                          </a:lnTo>
                          <a:lnTo>
                            <a:pt x="5241" y="6181"/>
                          </a:lnTo>
                          <a:lnTo>
                            <a:pt x="5322" y="6377"/>
                          </a:lnTo>
                          <a:lnTo>
                            <a:pt x="5241" y="6474"/>
                          </a:lnTo>
                          <a:lnTo>
                            <a:pt x="5322" y="6738"/>
                          </a:lnTo>
                          <a:lnTo>
                            <a:pt x="5657" y="6885"/>
                          </a:lnTo>
                          <a:lnTo>
                            <a:pt x="6122" y="6983"/>
                          </a:lnTo>
                          <a:lnTo>
                            <a:pt x="6343" y="6983"/>
                          </a:lnTo>
                          <a:lnTo>
                            <a:pt x="6678" y="7237"/>
                          </a:lnTo>
                          <a:lnTo>
                            <a:pt x="7012" y="7394"/>
                          </a:lnTo>
                          <a:lnTo>
                            <a:pt x="7094" y="7394"/>
                          </a:lnTo>
                          <a:lnTo>
                            <a:pt x="7224" y="7540"/>
                          </a:lnTo>
                          <a:lnTo>
                            <a:pt x="7445" y="8039"/>
                          </a:lnTo>
                          <a:lnTo>
                            <a:pt x="7649" y="8303"/>
                          </a:lnTo>
                          <a:lnTo>
                            <a:pt x="7992" y="8303"/>
                          </a:lnTo>
                          <a:lnTo>
                            <a:pt x="8073" y="8196"/>
                          </a:lnTo>
                          <a:lnTo>
                            <a:pt x="8751" y="8196"/>
                          </a:lnTo>
                          <a:lnTo>
                            <a:pt x="8873" y="8098"/>
                          </a:lnTo>
                          <a:lnTo>
                            <a:pt x="9429" y="8098"/>
                          </a:lnTo>
                          <a:lnTo>
                            <a:pt x="9551" y="8303"/>
                          </a:lnTo>
                          <a:lnTo>
                            <a:pt x="10229" y="8499"/>
                          </a:lnTo>
                          <a:lnTo>
                            <a:pt x="10441" y="8499"/>
                          </a:lnTo>
                          <a:lnTo>
                            <a:pt x="10563" y="8597"/>
                          </a:lnTo>
                          <a:lnTo>
                            <a:pt x="10784" y="8597"/>
                          </a:lnTo>
                          <a:lnTo>
                            <a:pt x="11200" y="8196"/>
                          </a:lnTo>
                          <a:lnTo>
                            <a:pt x="12212" y="8039"/>
                          </a:lnTo>
                          <a:lnTo>
                            <a:pt x="12335" y="7844"/>
                          </a:lnTo>
                          <a:lnTo>
                            <a:pt x="12514" y="7697"/>
                          </a:lnTo>
                          <a:lnTo>
                            <a:pt x="12555" y="7394"/>
                          </a:lnTo>
                          <a:lnTo>
                            <a:pt x="12767" y="7237"/>
                          </a:lnTo>
                          <a:lnTo>
                            <a:pt x="12767" y="6885"/>
                          </a:lnTo>
                          <a:lnTo>
                            <a:pt x="12637" y="6738"/>
                          </a:lnTo>
                          <a:lnTo>
                            <a:pt x="12637" y="6474"/>
                          </a:lnTo>
                          <a:lnTo>
                            <a:pt x="12686" y="6328"/>
                          </a:lnTo>
                          <a:lnTo>
                            <a:pt x="12849" y="6377"/>
                          </a:lnTo>
                          <a:lnTo>
                            <a:pt x="13102" y="6377"/>
                          </a:lnTo>
                          <a:lnTo>
                            <a:pt x="13404" y="6377"/>
                          </a:lnTo>
                          <a:lnTo>
                            <a:pt x="13437" y="6328"/>
                          </a:lnTo>
                          <a:lnTo>
                            <a:pt x="13527" y="5976"/>
                          </a:lnTo>
                          <a:lnTo>
                            <a:pt x="13739" y="5976"/>
                          </a:lnTo>
                          <a:lnTo>
                            <a:pt x="13992" y="5672"/>
                          </a:lnTo>
                          <a:lnTo>
                            <a:pt x="13992" y="5516"/>
                          </a:lnTo>
                          <a:lnTo>
                            <a:pt x="14122" y="5320"/>
                          </a:lnTo>
                          <a:lnTo>
                            <a:pt x="14204" y="5320"/>
                          </a:lnTo>
                          <a:lnTo>
                            <a:pt x="14286" y="5418"/>
                          </a:lnTo>
                          <a:lnTo>
                            <a:pt x="14335" y="5418"/>
                          </a:lnTo>
                          <a:lnTo>
                            <a:pt x="14335" y="5262"/>
                          </a:lnTo>
                          <a:lnTo>
                            <a:pt x="14416" y="5262"/>
                          </a:lnTo>
                          <a:lnTo>
                            <a:pt x="14539" y="5017"/>
                          </a:lnTo>
                          <a:lnTo>
                            <a:pt x="14841" y="4919"/>
                          </a:lnTo>
                          <a:lnTo>
                            <a:pt x="15086" y="5017"/>
                          </a:lnTo>
                          <a:lnTo>
                            <a:pt x="15176" y="4919"/>
                          </a:lnTo>
                          <a:lnTo>
                            <a:pt x="15004" y="4655"/>
                          </a:lnTo>
                          <a:lnTo>
                            <a:pt x="14873" y="4499"/>
                          </a:lnTo>
                          <a:lnTo>
                            <a:pt x="14620" y="4254"/>
                          </a:lnTo>
                          <a:lnTo>
                            <a:pt x="14416" y="4098"/>
                          </a:lnTo>
                          <a:lnTo>
                            <a:pt x="14204" y="4205"/>
                          </a:lnTo>
                          <a:lnTo>
                            <a:pt x="14073" y="4460"/>
                          </a:lnTo>
                          <a:lnTo>
                            <a:pt x="13951" y="4362"/>
                          </a:lnTo>
                          <a:lnTo>
                            <a:pt x="13739" y="4362"/>
                          </a:lnTo>
                          <a:lnTo>
                            <a:pt x="13649" y="4460"/>
                          </a:lnTo>
                          <a:lnTo>
                            <a:pt x="13437" y="4205"/>
                          </a:lnTo>
                          <a:lnTo>
                            <a:pt x="13527" y="4098"/>
                          </a:lnTo>
                          <a:lnTo>
                            <a:pt x="13527" y="3941"/>
                          </a:lnTo>
                          <a:lnTo>
                            <a:pt x="13527" y="3296"/>
                          </a:lnTo>
                          <a:lnTo>
                            <a:pt x="13567" y="3042"/>
                          </a:lnTo>
                          <a:lnTo>
                            <a:pt x="13739" y="3042"/>
                          </a:lnTo>
                          <a:lnTo>
                            <a:pt x="13992" y="3139"/>
                          </a:lnTo>
                          <a:lnTo>
                            <a:pt x="14335" y="2738"/>
                          </a:lnTo>
                          <a:lnTo>
                            <a:pt x="14204" y="2484"/>
                          </a:lnTo>
                          <a:lnTo>
                            <a:pt x="14286" y="1976"/>
                          </a:lnTo>
                          <a:lnTo>
                            <a:pt x="14416" y="1164"/>
                          </a:lnTo>
                          <a:lnTo>
                            <a:pt x="14335" y="1017"/>
                          </a:lnTo>
                          <a:lnTo>
                            <a:pt x="14204" y="822"/>
                          </a:lnTo>
                          <a:lnTo>
                            <a:pt x="14073" y="822"/>
                          </a:lnTo>
                          <a:lnTo>
                            <a:pt x="14204" y="401"/>
                          </a:lnTo>
                          <a:lnTo>
                            <a:pt x="14841" y="10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4" name="Freeform 213">
                      <a:extLst>
                        <a:ext uri="{FF2B5EF4-FFF2-40B4-BE49-F238E27FC236}">
                          <a16:creationId xmlns:a16="http://schemas.microsoft.com/office/drawing/2014/main" id="{DC39B2D7-6C0D-CD16-374F-1624A45131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70728" y="2619809"/>
                      <a:ext cx="606021" cy="652258"/>
                    </a:xfrm>
                    <a:custGeom>
                      <a:avLst/>
                      <a:gdLst>
                        <a:gd name="T0" fmla="*/ 6318 w 20000"/>
                        <a:gd name="T1" fmla="*/ 850 h 20000"/>
                        <a:gd name="T2" fmla="*/ 7074 w 20000"/>
                        <a:gd name="T3" fmla="*/ 2013 h 20000"/>
                        <a:gd name="T4" fmla="*/ 6415 w 20000"/>
                        <a:gd name="T5" fmla="*/ 2476 h 20000"/>
                        <a:gd name="T6" fmla="*/ 7251 w 20000"/>
                        <a:gd name="T7" fmla="*/ 3236 h 20000"/>
                        <a:gd name="T8" fmla="*/ 7926 w 20000"/>
                        <a:gd name="T9" fmla="*/ 4638 h 20000"/>
                        <a:gd name="T10" fmla="*/ 8585 w 20000"/>
                        <a:gd name="T11" fmla="*/ 5488 h 20000"/>
                        <a:gd name="T12" fmla="*/ 11158 w 20000"/>
                        <a:gd name="T13" fmla="*/ 6249 h 20000"/>
                        <a:gd name="T14" fmla="*/ 12235 w 20000"/>
                        <a:gd name="T15" fmla="*/ 6711 h 20000"/>
                        <a:gd name="T16" fmla="*/ 12990 w 20000"/>
                        <a:gd name="T17" fmla="*/ 6861 h 20000"/>
                        <a:gd name="T18" fmla="*/ 14068 w 20000"/>
                        <a:gd name="T19" fmla="*/ 5638 h 20000"/>
                        <a:gd name="T20" fmla="*/ 14904 w 20000"/>
                        <a:gd name="T21" fmla="*/ 6488 h 20000"/>
                        <a:gd name="T22" fmla="*/ 16238 w 20000"/>
                        <a:gd name="T23" fmla="*/ 6100 h 20000"/>
                        <a:gd name="T24" fmla="*/ 16672 w 20000"/>
                        <a:gd name="T25" fmla="*/ 5638 h 20000"/>
                        <a:gd name="T26" fmla="*/ 17492 w 20000"/>
                        <a:gd name="T27" fmla="*/ 5026 h 20000"/>
                        <a:gd name="T28" fmla="*/ 18810 w 20000"/>
                        <a:gd name="T29" fmla="*/ 4474 h 20000"/>
                        <a:gd name="T30" fmla="*/ 19325 w 20000"/>
                        <a:gd name="T31" fmla="*/ 4787 h 20000"/>
                        <a:gd name="T32" fmla="*/ 19486 w 20000"/>
                        <a:gd name="T33" fmla="*/ 5250 h 20000"/>
                        <a:gd name="T34" fmla="*/ 19727 w 20000"/>
                        <a:gd name="T35" fmla="*/ 5712 h 20000"/>
                        <a:gd name="T36" fmla="*/ 19068 w 20000"/>
                        <a:gd name="T37" fmla="*/ 6249 h 20000"/>
                        <a:gd name="T38" fmla="*/ 18248 w 20000"/>
                        <a:gd name="T39" fmla="*/ 7711 h 20000"/>
                        <a:gd name="T40" fmla="*/ 17588 w 20000"/>
                        <a:gd name="T41" fmla="*/ 9262 h 20000"/>
                        <a:gd name="T42" fmla="*/ 17074 w 20000"/>
                        <a:gd name="T43" fmla="*/ 9650 h 20000"/>
                        <a:gd name="T44" fmla="*/ 16415 w 20000"/>
                        <a:gd name="T45" fmla="*/ 9336 h 20000"/>
                        <a:gd name="T46" fmla="*/ 16158 w 20000"/>
                        <a:gd name="T47" fmla="*/ 8650 h 20000"/>
                        <a:gd name="T48" fmla="*/ 16833 w 20000"/>
                        <a:gd name="T49" fmla="*/ 7875 h 20000"/>
                        <a:gd name="T50" fmla="*/ 15064 w 20000"/>
                        <a:gd name="T51" fmla="*/ 7263 h 20000"/>
                        <a:gd name="T52" fmla="*/ 13842 w 20000"/>
                        <a:gd name="T53" fmla="*/ 7263 h 20000"/>
                        <a:gd name="T54" fmla="*/ 14068 w 20000"/>
                        <a:gd name="T55" fmla="*/ 7711 h 20000"/>
                        <a:gd name="T56" fmla="*/ 14502 w 20000"/>
                        <a:gd name="T57" fmla="*/ 8501 h 20000"/>
                        <a:gd name="T58" fmla="*/ 14502 w 20000"/>
                        <a:gd name="T59" fmla="*/ 10112 h 20000"/>
                        <a:gd name="T60" fmla="*/ 14003 w 20000"/>
                        <a:gd name="T61" fmla="*/ 9963 h 20000"/>
                        <a:gd name="T62" fmla="*/ 13151 w 20000"/>
                        <a:gd name="T63" fmla="*/ 10723 h 20000"/>
                        <a:gd name="T64" fmla="*/ 12910 w 20000"/>
                        <a:gd name="T65" fmla="*/ 11738 h 20000"/>
                        <a:gd name="T66" fmla="*/ 12235 w 20000"/>
                        <a:gd name="T67" fmla="*/ 11887 h 20000"/>
                        <a:gd name="T68" fmla="*/ 10161 w 20000"/>
                        <a:gd name="T69" fmla="*/ 13900 h 20000"/>
                        <a:gd name="T70" fmla="*/ 9244 w 20000"/>
                        <a:gd name="T71" fmla="*/ 14601 h 20000"/>
                        <a:gd name="T72" fmla="*/ 8842 w 20000"/>
                        <a:gd name="T73" fmla="*/ 15600 h 20000"/>
                        <a:gd name="T74" fmla="*/ 9003 w 20000"/>
                        <a:gd name="T75" fmla="*/ 16585 h 20000"/>
                        <a:gd name="T76" fmla="*/ 8328 w 20000"/>
                        <a:gd name="T77" fmla="*/ 18449 h 20000"/>
                        <a:gd name="T78" fmla="*/ 7749 w 20000"/>
                        <a:gd name="T79" fmla="*/ 19224 h 20000"/>
                        <a:gd name="T80" fmla="*/ 6158 w 20000"/>
                        <a:gd name="T81" fmla="*/ 18747 h 20000"/>
                        <a:gd name="T82" fmla="*/ 4839 w 20000"/>
                        <a:gd name="T83" fmla="*/ 16122 h 20000"/>
                        <a:gd name="T84" fmla="*/ 3328 w 20000"/>
                        <a:gd name="T85" fmla="*/ 12349 h 20000"/>
                        <a:gd name="T86" fmla="*/ 3087 w 20000"/>
                        <a:gd name="T87" fmla="*/ 10664 h 20000"/>
                        <a:gd name="T88" fmla="*/ 3167 w 20000"/>
                        <a:gd name="T89" fmla="*/ 10112 h 20000"/>
                        <a:gd name="T90" fmla="*/ 2508 w 20000"/>
                        <a:gd name="T91" fmla="*/ 10336 h 20000"/>
                        <a:gd name="T92" fmla="*/ 1350 w 20000"/>
                        <a:gd name="T93" fmla="*/ 10887 h 20000"/>
                        <a:gd name="T94" fmla="*/ 1350 w 20000"/>
                        <a:gd name="T95" fmla="*/ 9500 h 20000"/>
                        <a:gd name="T96" fmla="*/ 96 w 20000"/>
                        <a:gd name="T97" fmla="*/ 8874 h 20000"/>
                        <a:gd name="T98" fmla="*/ 257 w 20000"/>
                        <a:gd name="T99" fmla="*/ 8650 h 20000"/>
                        <a:gd name="T100" fmla="*/ 1592 w 20000"/>
                        <a:gd name="T101" fmla="*/ 8650 h 20000"/>
                        <a:gd name="T102" fmla="*/ 1093 w 20000"/>
                        <a:gd name="T103" fmla="*/ 7412 h 20000"/>
                        <a:gd name="T104" fmla="*/ 1093 w 20000"/>
                        <a:gd name="T105" fmla="*/ 5861 h 20000"/>
                        <a:gd name="T106" fmla="*/ 2251 w 20000"/>
                        <a:gd name="T107" fmla="*/ 5638 h 20000"/>
                        <a:gd name="T108" fmla="*/ 3087 w 20000"/>
                        <a:gd name="T109" fmla="*/ 4400 h 20000"/>
                        <a:gd name="T110" fmla="*/ 3585 w 20000"/>
                        <a:gd name="T111" fmla="*/ 3013 h 20000"/>
                        <a:gd name="T112" fmla="*/ 3585 w 20000"/>
                        <a:gd name="T113" fmla="*/ 2237 h 20000"/>
                        <a:gd name="T114" fmla="*/ 2830 w 20000"/>
                        <a:gd name="T115" fmla="*/ 850 h 20000"/>
                        <a:gd name="T116" fmla="*/ 4839 w 20000"/>
                        <a:gd name="T117" fmla="*/ 55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498" y="0"/>
                          </a:moveTo>
                          <a:lnTo>
                            <a:pt x="5659" y="0"/>
                          </a:lnTo>
                          <a:lnTo>
                            <a:pt x="6158" y="552"/>
                          </a:lnTo>
                          <a:lnTo>
                            <a:pt x="6318" y="850"/>
                          </a:lnTo>
                          <a:lnTo>
                            <a:pt x="6415" y="1163"/>
                          </a:lnTo>
                          <a:lnTo>
                            <a:pt x="6576" y="1626"/>
                          </a:lnTo>
                          <a:lnTo>
                            <a:pt x="6833" y="1775"/>
                          </a:lnTo>
                          <a:lnTo>
                            <a:pt x="7074" y="2013"/>
                          </a:lnTo>
                          <a:lnTo>
                            <a:pt x="6672" y="2401"/>
                          </a:lnTo>
                          <a:lnTo>
                            <a:pt x="6415" y="2163"/>
                          </a:lnTo>
                          <a:lnTo>
                            <a:pt x="6318" y="2237"/>
                          </a:lnTo>
                          <a:lnTo>
                            <a:pt x="6415" y="2476"/>
                          </a:lnTo>
                          <a:lnTo>
                            <a:pt x="6576" y="2476"/>
                          </a:lnTo>
                          <a:lnTo>
                            <a:pt x="6576" y="2774"/>
                          </a:lnTo>
                          <a:lnTo>
                            <a:pt x="6833" y="3386"/>
                          </a:lnTo>
                          <a:lnTo>
                            <a:pt x="7251" y="3236"/>
                          </a:lnTo>
                          <a:lnTo>
                            <a:pt x="7412" y="3386"/>
                          </a:lnTo>
                          <a:lnTo>
                            <a:pt x="8328" y="3863"/>
                          </a:lnTo>
                          <a:lnTo>
                            <a:pt x="8087" y="4400"/>
                          </a:lnTo>
                          <a:lnTo>
                            <a:pt x="7926" y="4638"/>
                          </a:lnTo>
                          <a:lnTo>
                            <a:pt x="8087" y="4877"/>
                          </a:lnTo>
                          <a:lnTo>
                            <a:pt x="7749" y="5026"/>
                          </a:lnTo>
                          <a:lnTo>
                            <a:pt x="8087" y="5250"/>
                          </a:lnTo>
                          <a:lnTo>
                            <a:pt x="8585" y="5488"/>
                          </a:lnTo>
                          <a:lnTo>
                            <a:pt x="9164" y="5712"/>
                          </a:lnTo>
                          <a:lnTo>
                            <a:pt x="9662" y="5861"/>
                          </a:lnTo>
                          <a:lnTo>
                            <a:pt x="10498" y="6100"/>
                          </a:lnTo>
                          <a:lnTo>
                            <a:pt x="11158" y="6249"/>
                          </a:lnTo>
                          <a:lnTo>
                            <a:pt x="11254" y="6398"/>
                          </a:lnTo>
                          <a:lnTo>
                            <a:pt x="11672" y="6637"/>
                          </a:lnTo>
                          <a:lnTo>
                            <a:pt x="11913" y="6488"/>
                          </a:lnTo>
                          <a:lnTo>
                            <a:pt x="12235" y="6711"/>
                          </a:lnTo>
                          <a:lnTo>
                            <a:pt x="12331" y="6711"/>
                          </a:lnTo>
                          <a:lnTo>
                            <a:pt x="12749" y="6711"/>
                          </a:lnTo>
                          <a:lnTo>
                            <a:pt x="12990" y="6711"/>
                          </a:lnTo>
                          <a:lnTo>
                            <a:pt x="12990" y="6861"/>
                          </a:lnTo>
                          <a:lnTo>
                            <a:pt x="13650" y="6861"/>
                          </a:lnTo>
                          <a:lnTo>
                            <a:pt x="13585" y="6100"/>
                          </a:lnTo>
                          <a:lnTo>
                            <a:pt x="13650" y="5712"/>
                          </a:lnTo>
                          <a:lnTo>
                            <a:pt x="14068" y="5638"/>
                          </a:lnTo>
                          <a:lnTo>
                            <a:pt x="14068" y="6025"/>
                          </a:lnTo>
                          <a:lnTo>
                            <a:pt x="14068" y="6249"/>
                          </a:lnTo>
                          <a:lnTo>
                            <a:pt x="14405" y="6398"/>
                          </a:lnTo>
                          <a:lnTo>
                            <a:pt x="14904" y="6488"/>
                          </a:lnTo>
                          <a:lnTo>
                            <a:pt x="15322" y="6398"/>
                          </a:lnTo>
                          <a:lnTo>
                            <a:pt x="15322" y="6488"/>
                          </a:lnTo>
                          <a:lnTo>
                            <a:pt x="16415" y="6488"/>
                          </a:lnTo>
                          <a:lnTo>
                            <a:pt x="16238" y="6100"/>
                          </a:lnTo>
                          <a:lnTo>
                            <a:pt x="15981" y="6025"/>
                          </a:lnTo>
                          <a:lnTo>
                            <a:pt x="15981" y="5712"/>
                          </a:lnTo>
                          <a:lnTo>
                            <a:pt x="16238" y="5712"/>
                          </a:lnTo>
                          <a:lnTo>
                            <a:pt x="16672" y="5638"/>
                          </a:lnTo>
                          <a:lnTo>
                            <a:pt x="16833" y="5488"/>
                          </a:lnTo>
                          <a:lnTo>
                            <a:pt x="16897" y="5399"/>
                          </a:lnTo>
                          <a:lnTo>
                            <a:pt x="16897" y="5101"/>
                          </a:lnTo>
                          <a:lnTo>
                            <a:pt x="17492" y="5026"/>
                          </a:lnTo>
                          <a:lnTo>
                            <a:pt x="17588" y="4787"/>
                          </a:lnTo>
                          <a:lnTo>
                            <a:pt x="17910" y="4638"/>
                          </a:lnTo>
                          <a:lnTo>
                            <a:pt x="18569" y="4787"/>
                          </a:lnTo>
                          <a:lnTo>
                            <a:pt x="18810" y="4474"/>
                          </a:lnTo>
                          <a:lnTo>
                            <a:pt x="19068" y="4400"/>
                          </a:lnTo>
                          <a:lnTo>
                            <a:pt x="19244" y="4474"/>
                          </a:lnTo>
                          <a:lnTo>
                            <a:pt x="19068" y="4787"/>
                          </a:lnTo>
                          <a:lnTo>
                            <a:pt x="19325" y="4787"/>
                          </a:lnTo>
                          <a:lnTo>
                            <a:pt x="19325" y="5026"/>
                          </a:lnTo>
                          <a:lnTo>
                            <a:pt x="19244" y="5250"/>
                          </a:lnTo>
                          <a:lnTo>
                            <a:pt x="19486" y="5101"/>
                          </a:lnTo>
                          <a:lnTo>
                            <a:pt x="19486" y="5250"/>
                          </a:lnTo>
                          <a:lnTo>
                            <a:pt x="19727" y="5250"/>
                          </a:lnTo>
                          <a:lnTo>
                            <a:pt x="19984" y="5488"/>
                          </a:lnTo>
                          <a:lnTo>
                            <a:pt x="19904" y="5488"/>
                          </a:lnTo>
                          <a:lnTo>
                            <a:pt x="19727" y="5712"/>
                          </a:lnTo>
                          <a:lnTo>
                            <a:pt x="19904" y="6100"/>
                          </a:lnTo>
                          <a:lnTo>
                            <a:pt x="19727" y="6249"/>
                          </a:lnTo>
                          <a:lnTo>
                            <a:pt x="19662" y="6100"/>
                          </a:lnTo>
                          <a:lnTo>
                            <a:pt x="19068" y="6249"/>
                          </a:lnTo>
                          <a:lnTo>
                            <a:pt x="18569" y="6711"/>
                          </a:lnTo>
                          <a:lnTo>
                            <a:pt x="18569" y="7263"/>
                          </a:lnTo>
                          <a:lnTo>
                            <a:pt x="18248" y="7487"/>
                          </a:lnTo>
                          <a:lnTo>
                            <a:pt x="18248" y="7711"/>
                          </a:lnTo>
                          <a:lnTo>
                            <a:pt x="18248" y="8113"/>
                          </a:lnTo>
                          <a:lnTo>
                            <a:pt x="17990" y="8650"/>
                          </a:lnTo>
                          <a:lnTo>
                            <a:pt x="17588" y="8650"/>
                          </a:lnTo>
                          <a:lnTo>
                            <a:pt x="17588" y="9262"/>
                          </a:lnTo>
                          <a:lnTo>
                            <a:pt x="17331" y="9336"/>
                          </a:lnTo>
                          <a:lnTo>
                            <a:pt x="17492" y="9963"/>
                          </a:lnTo>
                          <a:lnTo>
                            <a:pt x="17235" y="9963"/>
                          </a:lnTo>
                          <a:lnTo>
                            <a:pt x="17074" y="9650"/>
                          </a:lnTo>
                          <a:lnTo>
                            <a:pt x="16833" y="9336"/>
                          </a:lnTo>
                          <a:lnTo>
                            <a:pt x="16833" y="9023"/>
                          </a:lnTo>
                          <a:lnTo>
                            <a:pt x="16495" y="9336"/>
                          </a:lnTo>
                          <a:lnTo>
                            <a:pt x="16415" y="9336"/>
                          </a:lnTo>
                          <a:lnTo>
                            <a:pt x="16238" y="9262"/>
                          </a:lnTo>
                          <a:lnTo>
                            <a:pt x="16158" y="9262"/>
                          </a:lnTo>
                          <a:lnTo>
                            <a:pt x="15981" y="8725"/>
                          </a:lnTo>
                          <a:lnTo>
                            <a:pt x="16158" y="8650"/>
                          </a:lnTo>
                          <a:lnTo>
                            <a:pt x="16238" y="8352"/>
                          </a:lnTo>
                          <a:lnTo>
                            <a:pt x="16672" y="8262"/>
                          </a:lnTo>
                          <a:lnTo>
                            <a:pt x="16672" y="8024"/>
                          </a:lnTo>
                          <a:lnTo>
                            <a:pt x="16833" y="7875"/>
                          </a:lnTo>
                          <a:lnTo>
                            <a:pt x="16672" y="7651"/>
                          </a:lnTo>
                          <a:lnTo>
                            <a:pt x="15064" y="7711"/>
                          </a:lnTo>
                          <a:lnTo>
                            <a:pt x="15161" y="7651"/>
                          </a:lnTo>
                          <a:lnTo>
                            <a:pt x="15064" y="7263"/>
                          </a:lnTo>
                          <a:lnTo>
                            <a:pt x="14662" y="7040"/>
                          </a:lnTo>
                          <a:lnTo>
                            <a:pt x="14244" y="6711"/>
                          </a:lnTo>
                          <a:lnTo>
                            <a:pt x="14003" y="6711"/>
                          </a:lnTo>
                          <a:lnTo>
                            <a:pt x="13842" y="7263"/>
                          </a:lnTo>
                          <a:lnTo>
                            <a:pt x="14068" y="7487"/>
                          </a:lnTo>
                          <a:lnTo>
                            <a:pt x="14244" y="7487"/>
                          </a:lnTo>
                          <a:lnTo>
                            <a:pt x="14502" y="7711"/>
                          </a:lnTo>
                          <a:lnTo>
                            <a:pt x="14068" y="7711"/>
                          </a:lnTo>
                          <a:lnTo>
                            <a:pt x="14068" y="8024"/>
                          </a:lnTo>
                          <a:lnTo>
                            <a:pt x="13842" y="8113"/>
                          </a:lnTo>
                          <a:lnTo>
                            <a:pt x="14068" y="8352"/>
                          </a:lnTo>
                          <a:lnTo>
                            <a:pt x="14502" y="8501"/>
                          </a:lnTo>
                          <a:lnTo>
                            <a:pt x="14405" y="8874"/>
                          </a:lnTo>
                          <a:lnTo>
                            <a:pt x="14904" y="10276"/>
                          </a:lnTo>
                          <a:lnTo>
                            <a:pt x="14502" y="10336"/>
                          </a:lnTo>
                          <a:lnTo>
                            <a:pt x="14502" y="10112"/>
                          </a:lnTo>
                          <a:lnTo>
                            <a:pt x="14244" y="10500"/>
                          </a:lnTo>
                          <a:lnTo>
                            <a:pt x="14068" y="10336"/>
                          </a:lnTo>
                          <a:lnTo>
                            <a:pt x="14068" y="9963"/>
                          </a:lnTo>
                          <a:lnTo>
                            <a:pt x="14003" y="9963"/>
                          </a:lnTo>
                          <a:lnTo>
                            <a:pt x="14003" y="10276"/>
                          </a:lnTo>
                          <a:lnTo>
                            <a:pt x="13408" y="10500"/>
                          </a:lnTo>
                          <a:lnTo>
                            <a:pt x="13151" y="10664"/>
                          </a:lnTo>
                          <a:lnTo>
                            <a:pt x="13151" y="10723"/>
                          </a:lnTo>
                          <a:lnTo>
                            <a:pt x="13328" y="11126"/>
                          </a:lnTo>
                          <a:lnTo>
                            <a:pt x="13151" y="11350"/>
                          </a:lnTo>
                          <a:lnTo>
                            <a:pt x="12990" y="11499"/>
                          </a:lnTo>
                          <a:lnTo>
                            <a:pt x="12910" y="11738"/>
                          </a:lnTo>
                          <a:lnTo>
                            <a:pt x="12331" y="11887"/>
                          </a:lnTo>
                          <a:lnTo>
                            <a:pt x="12331" y="11738"/>
                          </a:lnTo>
                          <a:lnTo>
                            <a:pt x="12074" y="11887"/>
                          </a:lnTo>
                          <a:lnTo>
                            <a:pt x="12235" y="11887"/>
                          </a:lnTo>
                          <a:lnTo>
                            <a:pt x="11576" y="12737"/>
                          </a:lnTo>
                          <a:lnTo>
                            <a:pt x="10997" y="13125"/>
                          </a:lnTo>
                          <a:lnTo>
                            <a:pt x="10498" y="13587"/>
                          </a:lnTo>
                          <a:lnTo>
                            <a:pt x="10161" y="13900"/>
                          </a:lnTo>
                          <a:lnTo>
                            <a:pt x="10322" y="13960"/>
                          </a:lnTo>
                          <a:lnTo>
                            <a:pt x="9839" y="14198"/>
                          </a:lnTo>
                          <a:lnTo>
                            <a:pt x="9502" y="14362"/>
                          </a:lnTo>
                          <a:lnTo>
                            <a:pt x="9244" y="14601"/>
                          </a:lnTo>
                          <a:lnTo>
                            <a:pt x="9164" y="14601"/>
                          </a:lnTo>
                          <a:lnTo>
                            <a:pt x="8842" y="14750"/>
                          </a:lnTo>
                          <a:lnTo>
                            <a:pt x="8746" y="15213"/>
                          </a:lnTo>
                          <a:lnTo>
                            <a:pt x="8842" y="15600"/>
                          </a:lnTo>
                          <a:lnTo>
                            <a:pt x="8842" y="15824"/>
                          </a:lnTo>
                          <a:lnTo>
                            <a:pt x="8842" y="16212"/>
                          </a:lnTo>
                          <a:lnTo>
                            <a:pt x="8746" y="16212"/>
                          </a:lnTo>
                          <a:lnTo>
                            <a:pt x="9003" y="16585"/>
                          </a:lnTo>
                          <a:lnTo>
                            <a:pt x="8746" y="17136"/>
                          </a:lnTo>
                          <a:lnTo>
                            <a:pt x="8585" y="17435"/>
                          </a:lnTo>
                          <a:lnTo>
                            <a:pt x="8746" y="18449"/>
                          </a:lnTo>
                          <a:lnTo>
                            <a:pt x="8328" y="18449"/>
                          </a:lnTo>
                          <a:lnTo>
                            <a:pt x="8087" y="18986"/>
                          </a:lnTo>
                          <a:lnTo>
                            <a:pt x="8424" y="19075"/>
                          </a:lnTo>
                          <a:lnTo>
                            <a:pt x="8328" y="19224"/>
                          </a:lnTo>
                          <a:lnTo>
                            <a:pt x="7749" y="19224"/>
                          </a:lnTo>
                          <a:lnTo>
                            <a:pt x="7492" y="19448"/>
                          </a:lnTo>
                          <a:lnTo>
                            <a:pt x="7492" y="19687"/>
                          </a:lnTo>
                          <a:lnTo>
                            <a:pt x="7074" y="19985"/>
                          </a:lnTo>
                          <a:lnTo>
                            <a:pt x="6158" y="18747"/>
                          </a:lnTo>
                          <a:lnTo>
                            <a:pt x="6318" y="18837"/>
                          </a:lnTo>
                          <a:lnTo>
                            <a:pt x="5756" y="17763"/>
                          </a:lnTo>
                          <a:lnTo>
                            <a:pt x="5338" y="17136"/>
                          </a:lnTo>
                          <a:lnTo>
                            <a:pt x="4839" y="16122"/>
                          </a:lnTo>
                          <a:lnTo>
                            <a:pt x="4582" y="15362"/>
                          </a:lnTo>
                          <a:lnTo>
                            <a:pt x="4180" y="14750"/>
                          </a:lnTo>
                          <a:lnTo>
                            <a:pt x="3489" y="12886"/>
                          </a:lnTo>
                          <a:lnTo>
                            <a:pt x="3328" y="12349"/>
                          </a:lnTo>
                          <a:lnTo>
                            <a:pt x="3167" y="11499"/>
                          </a:lnTo>
                          <a:lnTo>
                            <a:pt x="3167" y="10962"/>
                          </a:lnTo>
                          <a:lnTo>
                            <a:pt x="3087" y="10723"/>
                          </a:lnTo>
                          <a:lnTo>
                            <a:pt x="3087" y="10664"/>
                          </a:lnTo>
                          <a:lnTo>
                            <a:pt x="3167" y="10500"/>
                          </a:lnTo>
                          <a:lnTo>
                            <a:pt x="3087" y="10336"/>
                          </a:lnTo>
                          <a:lnTo>
                            <a:pt x="2926" y="10112"/>
                          </a:lnTo>
                          <a:lnTo>
                            <a:pt x="3167" y="10112"/>
                          </a:lnTo>
                          <a:lnTo>
                            <a:pt x="3167" y="9963"/>
                          </a:lnTo>
                          <a:lnTo>
                            <a:pt x="2830" y="9963"/>
                          </a:lnTo>
                          <a:lnTo>
                            <a:pt x="2830" y="10276"/>
                          </a:lnTo>
                          <a:lnTo>
                            <a:pt x="2508" y="10336"/>
                          </a:lnTo>
                          <a:lnTo>
                            <a:pt x="2830" y="10500"/>
                          </a:lnTo>
                          <a:lnTo>
                            <a:pt x="2669" y="10887"/>
                          </a:lnTo>
                          <a:lnTo>
                            <a:pt x="1849" y="11126"/>
                          </a:lnTo>
                          <a:lnTo>
                            <a:pt x="1350" y="10887"/>
                          </a:lnTo>
                          <a:lnTo>
                            <a:pt x="434" y="9963"/>
                          </a:lnTo>
                          <a:lnTo>
                            <a:pt x="675" y="9963"/>
                          </a:lnTo>
                          <a:lnTo>
                            <a:pt x="1350" y="9724"/>
                          </a:lnTo>
                          <a:lnTo>
                            <a:pt x="1350" y="9500"/>
                          </a:lnTo>
                          <a:lnTo>
                            <a:pt x="756" y="9724"/>
                          </a:lnTo>
                          <a:lnTo>
                            <a:pt x="96" y="9336"/>
                          </a:lnTo>
                          <a:lnTo>
                            <a:pt x="0" y="9023"/>
                          </a:lnTo>
                          <a:lnTo>
                            <a:pt x="96" y="8874"/>
                          </a:lnTo>
                          <a:lnTo>
                            <a:pt x="0" y="8874"/>
                          </a:lnTo>
                          <a:lnTo>
                            <a:pt x="0" y="8725"/>
                          </a:lnTo>
                          <a:lnTo>
                            <a:pt x="257" y="8725"/>
                          </a:lnTo>
                          <a:lnTo>
                            <a:pt x="257" y="8650"/>
                          </a:lnTo>
                          <a:lnTo>
                            <a:pt x="916" y="8650"/>
                          </a:lnTo>
                          <a:lnTo>
                            <a:pt x="1158" y="8650"/>
                          </a:lnTo>
                          <a:lnTo>
                            <a:pt x="1415" y="8501"/>
                          </a:lnTo>
                          <a:lnTo>
                            <a:pt x="1592" y="8650"/>
                          </a:lnTo>
                          <a:lnTo>
                            <a:pt x="1752" y="8501"/>
                          </a:lnTo>
                          <a:lnTo>
                            <a:pt x="1752" y="8352"/>
                          </a:lnTo>
                          <a:lnTo>
                            <a:pt x="1350" y="7487"/>
                          </a:lnTo>
                          <a:lnTo>
                            <a:pt x="1093" y="7412"/>
                          </a:lnTo>
                          <a:lnTo>
                            <a:pt x="1093" y="6711"/>
                          </a:lnTo>
                          <a:lnTo>
                            <a:pt x="498" y="6637"/>
                          </a:lnTo>
                          <a:lnTo>
                            <a:pt x="916" y="6025"/>
                          </a:lnTo>
                          <a:lnTo>
                            <a:pt x="1093" y="5861"/>
                          </a:lnTo>
                          <a:lnTo>
                            <a:pt x="1158" y="5712"/>
                          </a:lnTo>
                          <a:lnTo>
                            <a:pt x="1350" y="6025"/>
                          </a:lnTo>
                          <a:lnTo>
                            <a:pt x="2170" y="5712"/>
                          </a:lnTo>
                          <a:lnTo>
                            <a:pt x="2251" y="5638"/>
                          </a:lnTo>
                          <a:lnTo>
                            <a:pt x="2412" y="5488"/>
                          </a:lnTo>
                          <a:lnTo>
                            <a:pt x="2412" y="5101"/>
                          </a:lnTo>
                          <a:lnTo>
                            <a:pt x="3087" y="4787"/>
                          </a:lnTo>
                          <a:lnTo>
                            <a:pt x="3087" y="4400"/>
                          </a:lnTo>
                          <a:lnTo>
                            <a:pt x="3328" y="4087"/>
                          </a:lnTo>
                          <a:lnTo>
                            <a:pt x="3585" y="3624"/>
                          </a:lnTo>
                          <a:lnTo>
                            <a:pt x="3923" y="3386"/>
                          </a:lnTo>
                          <a:lnTo>
                            <a:pt x="3585" y="3013"/>
                          </a:lnTo>
                          <a:lnTo>
                            <a:pt x="3923" y="2774"/>
                          </a:lnTo>
                          <a:lnTo>
                            <a:pt x="4180" y="2625"/>
                          </a:lnTo>
                          <a:lnTo>
                            <a:pt x="4180" y="2401"/>
                          </a:lnTo>
                          <a:lnTo>
                            <a:pt x="3585" y="2237"/>
                          </a:lnTo>
                          <a:lnTo>
                            <a:pt x="3489" y="2013"/>
                          </a:lnTo>
                          <a:lnTo>
                            <a:pt x="3167" y="1864"/>
                          </a:lnTo>
                          <a:lnTo>
                            <a:pt x="3167" y="1223"/>
                          </a:lnTo>
                          <a:lnTo>
                            <a:pt x="2830" y="850"/>
                          </a:lnTo>
                          <a:lnTo>
                            <a:pt x="3087" y="611"/>
                          </a:lnTo>
                          <a:lnTo>
                            <a:pt x="3746" y="611"/>
                          </a:lnTo>
                          <a:lnTo>
                            <a:pt x="4180" y="776"/>
                          </a:lnTo>
                          <a:lnTo>
                            <a:pt x="4839" y="552"/>
                          </a:lnTo>
                          <a:lnTo>
                            <a:pt x="5338" y="149"/>
                          </a:lnTo>
                          <a:lnTo>
                            <a:pt x="5498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5" name="Freeform 212">
                      <a:extLst>
                        <a:ext uri="{FF2B5EF4-FFF2-40B4-BE49-F238E27FC236}">
                          <a16:creationId xmlns:a16="http://schemas.microsoft.com/office/drawing/2014/main" id="{7C8F8C80-025F-865E-A8D3-9831F58DBD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74316" y="3328046"/>
                      <a:ext cx="237298" cy="256766"/>
                    </a:xfrm>
                    <a:custGeom>
                      <a:avLst/>
                      <a:gdLst>
                        <a:gd name="T0" fmla="*/ 16140 w 20000"/>
                        <a:gd name="T1" fmla="*/ 18409 h 20000"/>
                        <a:gd name="T2" fmla="*/ 14661 w 20000"/>
                        <a:gd name="T3" fmla="*/ 17424 h 20000"/>
                        <a:gd name="T4" fmla="*/ 12936 w 20000"/>
                        <a:gd name="T5" fmla="*/ 15871 h 20000"/>
                        <a:gd name="T6" fmla="*/ 10637 w 20000"/>
                        <a:gd name="T7" fmla="*/ 13295 h 20000"/>
                        <a:gd name="T8" fmla="*/ 9569 w 20000"/>
                        <a:gd name="T9" fmla="*/ 11742 h 20000"/>
                        <a:gd name="T10" fmla="*/ 8501 w 20000"/>
                        <a:gd name="T11" fmla="*/ 10152 h 20000"/>
                        <a:gd name="T12" fmla="*/ 7433 w 20000"/>
                        <a:gd name="T13" fmla="*/ 9205 h 20000"/>
                        <a:gd name="T14" fmla="*/ 6776 w 20000"/>
                        <a:gd name="T15" fmla="*/ 6629 h 20000"/>
                        <a:gd name="T16" fmla="*/ 4435 w 20000"/>
                        <a:gd name="T17" fmla="*/ 4886 h 20000"/>
                        <a:gd name="T18" fmla="*/ 2957 w 20000"/>
                        <a:gd name="T19" fmla="*/ 3485 h 20000"/>
                        <a:gd name="T20" fmla="*/ 164 w 20000"/>
                        <a:gd name="T21" fmla="*/ 1553 h 20000"/>
                        <a:gd name="T22" fmla="*/ 0 w 20000"/>
                        <a:gd name="T23" fmla="*/ 0 h 20000"/>
                        <a:gd name="T24" fmla="*/ 2752 w 20000"/>
                        <a:gd name="T25" fmla="*/ 758 h 20000"/>
                        <a:gd name="T26" fmla="*/ 5503 w 20000"/>
                        <a:gd name="T27" fmla="*/ 1932 h 20000"/>
                        <a:gd name="T28" fmla="*/ 7885 w 20000"/>
                        <a:gd name="T29" fmla="*/ 4091 h 20000"/>
                        <a:gd name="T30" fmla="*/ 9979 w 20000"/>
                        <a:gd name="T31" fmla="*/ 6061 h 20000"/>
                        <a:gd name="T32" fmla="*/ 11047 w 20000"/>
                        <a:gd name="T33" fmla="*/ 6061 h 20000"/>
                        <a:gd name="T34" fmla="*/ 11910 w 20000"/>
                        <a:gd name="T35" fmla="*/ 7045 h 20000"/>
                        <a:gd name="T36" fmla="*/ 12936 w 20000"/>
                        <a:gd name="T37" fmla="*/ 8030 h 20000"/>
                        <a:gd name="T38" fmla="*/ 14456 w 20000"/>
                        <a:gd name="T39" fmla="*/ 8977 h 20000"/>
                        <a:gd name="T40" fmla="*/ 14456 w 20000"/>
                        <a:gd name="T41" fmla="*/ 9205 h 20000"/>
                        <a:gd name="T42" fmla="*/ 15524 w 20000"/>
                        <a:gd name="T43" fmla="*/ 9205 h 20000"/>
                        <a:gd name="T44" fmla="*/ 15113 w 20000"/>
                        <a:gd name="T45" fmla="*/ 10152 h 20000"/>
                        <a:gd name="T46" fmla="*/ 15113 w 20000"/>
                        <a:gd name="T47" fmla="*/ 10758 h 20000"/>
                        <a:gd name="T48" fmla="*/ 16797 w 20000"/>
                        <a:gd name="T49" fmla="*/ 11364 h 20000"/>
                        <a:gd name="T50" fmla="*/ 17864 w 20000"/>
                        <a:gd name="T51" fmla="*/ 13295 h 20000"/>
                        <a:gd name="T52" fmla="*/ 18070 w 20000"/>
                        <a:gd name="T53" fmla="*/ 13712 h 20000"/>
                        <a:gd name="T54" fmla="*/ 19548 w 20000"/>
                        <a:gd name="T55" fmla="*/ 14697 h 20000"/>
                        <a:gd name="T56" fmla="*/ 19138 w 20000"/>
                        <a:gd name="T57" fmla="*/ 15871 h 20000"/>
                        <a:gd name="T58" fmla="*/ 19548 w 20000"/>
                        <a:gd name="T59" fmla="*/ 17197 h 20000"/>
                        <a:gd name="T60" fmla="*/ 18070 w 20000"/>
                        <a:gd name="T61" fmla="*/ 18977 h 20000"/>
                        <a:gd name="T62" fmla="*/ 17207 w 20000"/>
                        <a:gd name="T63" fmla="*/ 1935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207" y="19962"/>
                          </a:moveTo>
                          <a:lnTo>
                            <a:pt x="16140" y="18409"/>
                          </a:lnTo>
                          <a:lnTo>
                            <a:pt x="15524" y="18030"/>
                          </a:lnTo>
                          <a:lnTo>
                            <a:pt x="14661" y="17424"/>
                          </a:lnTo>
                          <a:lnTo>
                            <a:pt x="12936" y="16439"/>
                          </a:lnTo>
                          <a:lnTo>
                            <a:pt x="12936" y="15871"/>
                          </a:lnTo>
                          <a:lnTo>
                            <a:pt x="11663" y="14848"/>
                          </a:lnTo>
                          <a:lnTo>
                            <a:pt x="10637" y="13295"/>
                          </a:lnTo>
                          <a:lnTo>
                            <a:pt x="10637" y="13106"/>
                          </a:lnTo>
                          <a:lnTo>
                            <a:pt x="9569" y="11742"/>
                          </a:lnTo>
                          <a:lnTo>
                            <a:pt x="9569" y="11364"/>
                          </a:lnTo>
                          <a:lnTo>
                            <a:pt x="8501" y="10152"/>
                          </a:lnTo>
                          <a:lnTo>
                            <a:pt x="8296" y="9583"/>
                          </a:lnTo>
                          <a:lnTo>
                            <a:pt x="7433" y="9205"/>
                          </a:lnTo>
                          <a:lnTo>
                            <a:pt x="6571" y="7045"/>
                          </a:lnTo>
                          <a:lnTo>
                            <a:pt x="6776" y="6629"/>
                          </a:lnTo>
                          <a:lnTo>
                            <a:pt x="4682" y="5644"/>
                          </a:lnTo>
                          <a:lnTo>
                            <a:pt x="4435" y="4886"/>
                          </a:lnTo>
                          <a:lnTo>
                            <a:pt x="4025" y="4886"/>
                          </a:lnTo>
                          <a:lnTo>
                            <a:pt x="2957" y="3485"/>
                          </a:lnTo>
                          <a:lnTo>
                            <a:pt x="2752" y="3485"/>
                          </a:lnTo>
                          <a:lnTo>
                            <a:pt x="164" y="1553"/>
                          </a:lnTo>
                          <a:lnTo>
                            <a:pt x="0" y="758"/>
                          </a:lnTo>
                          <a:lnTo>
                            <a:pt x="0" y="0"/>
                          </a:lnTo>
                          <a:lnTo>
                            <a:pt x="1068" y="0"/>
                          </a:lnTo>
                          <a:lnTo>
                            <a:pt x="2752" y="758"/>
                          </a:lnTo>
                          <a:lnTo>
                            <a:pt x="4025" y="758"/>
                          </a:lnTo>
                          <a:lnTo>
                            <a:pt x="5503" y="1932"/>
                          </a:lnTo>
                          <a:lnTo>
                            <a:pt x="5503" y="2538"/>
                          </a:lnTo>
                          <a:lnTo>
                            <a:pt x="7885" y="4091"/>
                          </a:lnTo>
                          <a:lnTo>
                            <a:pt x="8912" y="4886"/>
                          </a:lnTo>
                          <a:lnTo>
                            <a:pt x="9979" y="6061"/>
                          </a:lnTo>
                          <a:lnTo>
                            <a:pt x="10637" y="5644"/>
                          </a:lnTo>
                          <a:lnTo>
                            <a:pt x="11047" y="6061"/>
                          </a:lnTo>
                          <a:lnTo>
                            <a:pt x="11253" y="7045"/>
                          </a:lnTo>
                          <a:lnTo>
                            <a:pt x="11910" y="7045"/>
                          </a:lnTo>
                          <a:lnTo>
                            <a:pt x="12320" y="7652"/>
                          </a:lnTo>
                          <a:lnTo>
                            <a:pt x="12936" y="8030"/>
                          </a:lnTo>
                          <a:lnTo>
                            <a:pt x="14004" y="8598"/>
                          </a:lnTo>
                          <a:lnTo>
                            <a:pt x="14456" y="8977"/>
                          </a:lnTo>
                          <a:lnTo>
                            <a:pt x="13593" y="9205"/>
                          </a:lnTo>
                          <a:lnTo>
                            <a:pt x="14456" y="9205"/>
                          </a:lnTo>
                          <a:lnTo>
                            <a:pt x="15113" y="8977"/>
                          </a:lnTo>
                          <a:lnTo>
                            <a:pt x="15524" y="9205"/>
                          </a:lnTo>
                          <a:lnTo>
                            <a:pt x="15688" y="9773"/>
                          </a:lnTo>
                          <a:lnTo>
                            <a:pt x="15113" y="10152"/>
                          </a:lnTo>
                          <a:lnTo>
                            <a:pt x="15688" y="10152"/>
                          </a:lnTo>
                          <a:lnTo>
                            <a:pt x="15113" y="10758"/>
                          </a:lnTo>
                          <a:lnTo>
                            <a:pt x="15688" y="11136"/>
                          </a:lnTo>
                          <a:lnTo>
                            <a:pt x="16797" y="11364"/>
                          </a:lnTo>
                          <a:lnTo>
                            <a:pt x="17207" y="12311"/>
                          </a:lnTo>
                          <a:lnTo>
                            <a:pt x="17864" y="13295"/>
                          </a:lnTo>
                          <a:lnTo>
                            <a:pt x="17454" y="13864"/>
                          </a:lnTo>
                          <a:lnTo>
                            <a:pt x="18070" y="13712"/>
                          </a:lnTo>
                          <a:lnTo>
                            <a:pt x="18891" y="13712"/>
                          </a:lnTo>
                          <a:lnTo>
                            <a:pt x="19548" y="14697"/>
                          </a:lnTo>
                          <a:lnTo>
                            <a:pt x="19959" y="14848"/>
                          </a:lnTo>
                          <a:lnTo>
                            <a:pt x="19138" y="15871"/>
                          </a:lnTo>
                          <a:lnTo>
                            <a:pt x="19548" y="16250"/>
                          </a:lnTo>
                          <a:lnTo>
                            <a:pt x="19548" y="17197"/>
                          </a:lnTo>
                          <a:lnTo>
                            <a:pt x="19138" y="19583"/>
                          </a:lnTo>
                          <a:lnTo>
                            <a:pt x="18070" y="18977"/>
                          </a:lnTo>
                          <a:lnTo>
                            <a:pt x="17864" y="19583"/>
                          </a:lnTo>
                          <a:lnTo>
                            <a:pt x="17207" y="19356"/>
                          </a:lnTo>
                          <a:lnTo>
                            <a:pt x="17207" y="1996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6" name="Freeform 211">
                      <a:extLst>
                        <a:ext uri="{FF2B5EF4-FFF2-40B4-BE49-F238E27FC236}">
                          <a16:creationId xmlns:a16="http://schemas.microsoft.com/office/drawing/2014/main" id="{3FB93902-F2F0-E3AD-5418-D63909F5F5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53138" y="3458253"/>
                      <a:ext cx="214175" cy="204440"/>
                    </a:xfrm>
                    <a:custGeom>
                      <a:avLst/>
                      <a:gdLst>
                        <a:gd name="T0" fmla="*/ 19683 w 20000"/>
                        <a:gd name="T1" fmla="*/ 19952 h 20000"/>
                        <a:gd name="T2" fmla="*/ 16689 w 20000"/>
                        <a:gd name="T3" fmla="*/ 18000 h 20000"/>
                        <a:gd name="T4" fmla="*/ 15737 w 20000"/>
                        <a:gd name="T5" fmla="*/ 16238 h 20000"/>
                        <a:gd name="T6" fmla="*/ 15057 w 20000"/>
                        <a:gd name="T7" fmla="*/ 14048 h 20000"/>
                        <a:gd name="T8" fmla="*/ 12426 w 20000"/>
                        <a:gd name="T9" fmla="*/ 10810 h 20000"/>
                        <a:gd name="T10" fmla="*/ 8254 w 20000"/>
                        <a:gd name="T11" fmla="*/ 9143 h 20000"/>
                        <a:gd name="T12" fmla="*/ 7800 w 20000"/>
                        <a:gd name="T13" fmla="*/ 8381 h 20000"/>
                        <a:gd name="T14" fmla="*/ 7528 w 20000"/>
                        <a:gd name="T15" fmla="*/ 7905 h 20000"/>
                        <a:gd name="T16" fmla="*/ 6349 w 20000"/>
                        <a:gd name="T17" fmla="*/ 7619 h 20000"/>
                        <a:gd name="T18" fmla="*/ 5170 w 20000"/>
                        <a:gd name="T19" fmla="*/ 7143 h 20000"/>
                        <a:gd name="T20" fmla="*/ 5669 w 20000"/>
                        <a:gd name="T21" fmla="*/ 5905 h 20000"/>
                        <a:gd name="T22" fmla="*/ 4943 w 20000"/>
                        <a:gd name="T23" fmla="*/ 7143 h 20000"/>
                        <a:gd name="T24" fmla="*/ 3810 w 20000"/>
                        <a:gd name="T25" fmla="*/ 8381 h 20000"/>
                        <a:gd name="T26" fmla="*/ 3810 w 20000"/>
                        <a:gd name="T27" fmla="*/ 6619 h 20000"/>
                        <a:gd name="T28" fmla="*/ 2812 w 20000"/>
                        <a:gd name="T29" fmla="*/ 5905 h 20000"/>
                        <a:gd name="T30" fmla="*/ 2585 w 20000"/>
                        <a:gd name="T31" fmla="*/ 5667 h 20000"/>
                        <a:gd name="T32" fmla="*/ 4490 w 20000"/>
                        <a:gd name="T33" fmla="*/ 5143 h 20000"/>
                        <a:gd name="T34" fmla="*/ 5170 w 20000"/>
                        <a:gd name="T35" fmla="*/ 5143 h 20000"/>
                        <a:gd name="T36" fmla="*/ 5170 w 20000"/>
                        <a:gd name="T37" fmla="*/ 4476 h 20000"/>
                        <a:gd name="T38" fmla="*/ 2585 w 20000"/>
                        <a:gd name="T39" fmla="*/ 4667 h 20000"/>
                        <a:gd name="T40" fmla="*/ 2132 w 20000"/>
                        <a:gd name="T41" fmla="*/ 3190 h 20000"/>
                        <a:gd name="T42" fmla="*/ 0 w 20000"/>
                        <a:gd name="T43" fmla="*/ 2429 h 20000"/>
                        <a:gd name="T44" fmla="*/ 272 w 20000"/>
                        <a:gd name="T45" fmla="*/ 1238 h 20000"/>
                        <a:gd name="T46" fmla="*/ 2812 w 20000"/>
                        <a:gd name="T47" fmla="*/ 0 h 20000"/>
                        <a:gd name="T48" fmla="*/ 5669 w 20000"/>
                        <a:gd name="T49" fmla="*/ 1238 h 20000"/>
                        <a:gd name="T50" fmla="*/ 6349 w 20000"/>
                        <a:gd name="T51" fmla="*/ 2714 h 20000"/>
                        <a:gd name="T52" fmla="*/ 6803 w 20000"/>
                        <a:gd name="T53" fmla="*/ 5667 h 20000"/>
                        <a:gd name="T54" fmla="*/ 7075 w 20000"/>
                        <a:gd name="T55" fmla="*/ 5143 h 20000"/>
                        <a:gd name="T56" fmla="*/ 7528 w 20000"/>
                        <a:gd name="T57" fmla="*/ 5905 h 20000"/>
                        <a:gd name="T58" fmla="*/ 8254 w 20000"/>
                        <a:gd name="T59" fmla="*/ 7143 h 20000"/>
                        <a:gd name="T60" fmla="*/ 10567 w 20000"/>
                        <a:gd name="T61" fmla="*/ 4667 h 20000"/>
                        <a:gd name="T62" fmla="*/ 11973 w 20000"/>
                        <a:gd name="T63" fmla="*/ 3714 h 20000"/>
                        <a:gd name="T64" fmla="*/ 16689 w 20000"/>
                        <a:gd name="T65" fmla="*/ 4476 h 20000"/>
                        <a:gd name="T66" fmla="*/ 19955 w 20000"/>
                        <a:gd name="T67" fmla="*/ 566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955" y="5667"/>
                          </a:moveTo>
                          <a:lnTo>
                            <a:pt x="19683" y="19952"/>
                          </a:lnTo>
                          <a:lnTo>
                            <a:pt x="17642" y="17524"/>
                          </a:lnTo>
                          <a:lnTo>
                            <a:pt x="16689" y="18000"/>
                          </a:lnTo>
                          <a:lnTo>
                            <a:pt x="15737" y="17524"/>
                          </a:lnTo>
                          <a:lnTo>
                            <a:pt x="15737" y="16238"/>
                          </a:lnTo>
                          <a:lnTo>
                            <a:pt x="15057" y="14810"/>
                          </a:lnTo>
                          <a:lnTo>
                            <a:pt x="15057" y="14048"/>
                          </a:lnTo>
                          <a:lnTo>
                            <a:pt x="13832" y="11810"/>
                          </a:lnTo>
                          <a:lnTo>
                            <a:pt x="12426" y="10810"/>
                          </a:lnTo>
                          <a:lnTo>
                            <a:pt x="9841" y="9619"/>
                          </a:lnTo>
                          <a:lnTo>
                            <a:pt x="8254" y="9143"/>
                          </a:lnTo>
                          <a:lnTo>
                            <a:pt x="7528" y="8381"/>
                          </a:lnTo>
                          <a:lnTo>
                            <a:pt x="7800" y="8381"/>
                          </a:lnTo>
                          <a:lnTo>
                            <a:pt x="7800" y="7905"/>
                          </a:lnTo>
                          <a:lnTo>
                            <a:pt x="7528" y="7905"/>
                          </a:lnTo>
                          <a:lnTo>
                            <a:pt x="6349" y="7905"/>
                          </a:lnTo>
                          <a:lnTo>
                            <a:pt x="6349" y="7619"/>
                          </a:lnTo>
                          <a:lnTo>
                            <a:pt x="5850" y="7905"/>
                          </a:lnTo>
                          <a:lnTo>
                            <a:pt x="5170" y="7143"/>
                          </a:lnTo>
                          <a:lnTo>
                            <a:pt x="5669" y="6429"/>
                          </a:lnTo>
                          <a:lnTo>
                            <a:pt x="5669" y="5905"/>
                          </a:lnTo>
                          <a:lnTo>
                            <a:pt x="5170" y="6429"/>
                          </a:lnTo>
                          <a:lnTo>
                            <a:pt x="4943" y="7143"/>
                          </a:lnTo>
                          <a:lnTo>
                            <a:pt x="4490" y="7905"/>
                          </a:lnTo>
                          <a:lnTo>
                            <a:pt x="3810" y="8381"/>
                          </a:lnTo>
                          <a:lnTo>
                            <a:pt x="3265" y="7619"/>
                          </a:lnTo>
                          <a:lnTo>
                            <a:pt x="3810" y="6619"/>
                          </a:lnTo>
                          <a:lnTo>
                            <a:pt x="3265" y="6429"/>
                          </a:lnTo>
                          <a:lnTo>
                            <a:pt x="2812" y="5905"/>
                          </a:lnTo>
                          <a:lnTo>
                            <a:pt x="1859" y="5905"/>
                          </a:lnTo>
                          <a:lnTo>
                            <a:pt x="2585" y="5667"/>
                          </a:lnTo>
                          <a:lnTo>
                            <a:pt x="3265" y="5667"/>
                          </a:lnTo>
                          <a:lnTo>
                            <a:pt x="4490" y="5143"/>
                          </a:lnTo>
                          <a:lnTo>
                            <a:pt x="4943" y="5143"/>
                          </a:lnTo>
                          <a:lnTo>
                            <a:pt x="5170" y="5143"/>
                          </a:lnTo>
                          <a:lnTo>
                            <a:pt x="5669" y="4667"/>
                          </a:lnTo>
                          <a:lnTo>
                            <a:pt x="5170" y="4476"/>
                          </a:lnTo>
                          <a:lnTo>
                            <a:pt x="3991" y="4476"/>
                          </a:lnTo>
                          <a:lnTo>
                            <a:pt x="2585" y="4667"/>
                          </a:lnTo>
                          <a:lnTo>
                            <a:pt x="2132" y="3714"/>
                          </a:lnTo>
                          <a:lnTo>
                            <a:pt x="2132" y="3190"/>
                          </a:lnTo>
                          <a:lnTo>
                            <a:pt x="1406" y="2714"/>
                          </a:lnTo>
                          <a:lnTo>
                            <a:pt x="0" y="2429"/>
                          </a:lnTo>
                          <a:lnTo>
                            <a:pt x="0" y="1952"/>
                          </a:lnTo>
                          <a:lnTo>
                            <a:pt x="272" y="1238"/>
                          </a:lnTo>
                          <a:lnTo>
                            <a:pt x="1406" y="762"/>
                          </a:lnTo>
                          <a:lnTo>
                            <a:pt x="2812" y="0"/>
                          </a:lnTo>
                          <a:lnTo>
                            <a:pt x="3991" y="762"/>
                          </a:lnTo>
                          <a:lnTo>
                            <a:pt x="5669" y="1238"/>
                          </a:lnTo>
                          <a:lnTo>
                            <a:pt x="5850" y="1476"/>
                          </a:lnTo>
                          <a:lnTo>
                            <a:pt x="6349" y="2714"/>
                          </a:lnTo>
                          <a:lnTo>
                            <a:pt x="5850" y="3714"/>
                          </a:lnTo>
                          <a:lnTo>
                            <a:pt x="6803" y="5667"/>
                          </a:lnTo>
                          <a:lnTo>
                            <a:pt x="6803" y="5143"/>
                          </a:lnTo>
                          <a:lnTo>
                            <a:pt x="7075" y="5143"/>
                          </a:lnTo>
                          <a:lnTo>
                            <a:pt x="7528" y="5667"/>
                          </a:lnTo>
                          <a:lnTo>
                            <a:pt x="7528" y="5905"/>
                          </a:lnTo>
                          <a:lnTo>
                            <a:pt x="7528" y="6429"/>
                          </a:lnTo>
                          <a:lnTo>
                            <a:pt x="8254" y="7143"/>
                          </a:lnTo>
                          <a:lnTo>
                            <a:pt x="8934" y="6619"/>
                          </a:lnTo>
                          <a:lnTo>
                            <a:pt x="10567" y="4667"/>
                          </a:lnTo>
                          <a:lnTo>
                            <a:pt x="12426" y="4476"/>
                          </a:lnTo>
                          <a:lnTo>
                            <a:pt x="11973" y="3714"/>
                          </a:lnTo>
                          <a:lnTo>
                            <a:pt x="13651" y="2714"/>
                          </a:lnTo>
                          <a:lnTo>
                            <a:pt x="16689" y="4476"/>
                          </a:lnTo>
                          <a:lnTo>
                            <a:pt x="18549" y="4667"/>
                          </a:lnTo>
                          <a:lnTo>
                            <a:pt x="19955" y="566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7" name="Freeform 210">
                      <a:extLst>
                        <a:ext uri="{FF2B5EF4-FFF2-40B4-BE49-F238E27FC236}">
                          <a16:creationId xmlns:a16="http://schemas.microsoft.com/office/drawing/2014/main" id="{05B32608-1744-2967-4224-7AC804D27D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82984" y="3413227"/>
                      <a:ext cx="141162" cy="166715"/>
                    </a:xfrm>
                    <a:custGeom>
                      <a:avLst/>
                      <a:gdLst>
                        <a:gd name="T0" fmla="*/ 2131 w 20000"/>
                        <a:gd name="T1" fmla="*/ 19592 h 20000"/>
                        <a:gd name="T2" fmla="*/ 2818 w 20000"/>
                        <a:gd name="T3" fmla="*/ 17201 h 20000"/>
                        <a:gd name="T4" fmla="*/ 2131 w 20000"/>
                        <a:gd name="T5" fmla="*/ 14227 h 20000"/>
                        <a:gd name="T6" fmla="*/ 412 w 20000"/>
                        <a:gd name="T7" fmla="*/ 12653 h 20000"/>
                        <a:gd name="T8" fmla="*/ 1100 w 20000"/>
                        <a:gd name="T9" fmla="*/ 11778 h 20000"/>
                        <a:gd name="T10" fmla="*/ 2131 w 20000"/>
                        <a:gd name="T11" fmla="*/ 10029 h 20000"/>
                        <a:gd name="T12" fmla="*/ 2131 w 20000"/>
                        <a:gd name="T13" fmla="*/ 7289 h 20000"/>
                        <a:gd name="T14" fmla="*/ 3918 w 20000"/>
                        <a:gd name="T15" fmla="*/ 4898 h 20000"/>
                        <a:gd name="T16" fmla="*/ 4674 w 20000"/>
                        <a:gd name="T17" fmla="*/ 2449 h 20000"/>
                        <a:gd name="T18" fmla="*/ 5704 w 20000"/>
                        <a:gd name="T19" fmla="*/ 3032 h 20000"/>
                        <a:gd name="T20" fmla="*/ 6735 w 20000"/>
                        <a:gd name="T21" fmla="*/ 1574 h 20000"/>
                        <a:gd name="T22" fmla="*/ 8591 w 20000"/>
                        <a:gd name="T23" fmla="*/ 2157 h 20000"/>
                        <a:gd name="T24" fmla="*/ 13883 w 20000"/>
                        <a:gd name="T25" fmla="*/ 2449 h 20000"/>
                        <a:gd name="T26" fmla="*/ 18832 w 20000"/>
                        <a:gd name="T27" fmla="*/ 933 h 20000"/>
                        <a:gd name="T28" fmla="*/ 19931 w 20000"/>
                        <a:gd name="T29" fmla="*/ 641 h 20000"/>
                        <a:gd name="T30" fmla="*/ 18557 w 20000"/>
                        <a:gd name="T31" fmla="*/ 3032 h 20000"/>
                        <a:gd name="T32" fmla="*/ 14914 w 20000"/>
                        <a:gd name="T33" fmla="*/ 3965 h 20000"/>
                        <a:gd name="T34" fmla="*/ 11065 w 20000"/>
                        <a:gd name="T35" fmla="*/ 3965 h 20000"/>
                        <a:gd name="T36" fmla="*/ 7835 w 20000"/>
                        <a:gd name="T37" fmla="*/ 3615 h 20000"/>
                        <a:gd name="T38" fmla="*/ 4948 w 20000"/>
                        <a:gd name="T39" fmla="*/ 3615 h 20000"/>
                        <a:gd name="T40" fmla="*/ 4674 w 20000"/>
                        <a:gd name="T41" fmla="*/ 6939 h 20000"/>
                        <a:gd name="T42" fmla="*/ 6460 w 20000"/>
                        <a:gd name="T43" fmla="*/ 8455 h 20000"/>
                        <a:gd name="T44" fmla="*/ 8591 w 20000"/>
                        <a:gd name="T45" fmla="*/ 6939 h 20000"/>
                        <a:gd name="T46" fmla="*/ 10378 w 20000"/>
                        <a:gd name="T47" fmla="*/ 7289 h 20000"/>
                        <a:gd name="T48" fmla="*/ 12509 w 20000"/>
                        <a:gd name="T49" fmla="*/ 6939 h 20000"/>
                        <a:gd name="T50" fmla="*/ 13883 w 20000"/>
                        <a:gd name="T51" fmla="*/ 6356 h 20000"/>
                        <a:gd name="T52" fmla="*/ 14227 w 20000"/>
                        <a:gd name="T53" fmla="*/ 7289 h 20000"/>
                        <a:gd name="T54" fmla="*/ 11409 w 20000"/>
                        <a:gd name="T55" fmla="*/ 8455 h 20000"/>
                        <a:gd name="T56" fmla="*/ 7835 w 20000"/>
                        <a:gd name="T57" fmla="*/ 10029 h 20000"/>
                        <a:gd name="T58" fmla="*/ 11409 w 20000"/>
                        <a:gd name="T59" fmla="*/ 13586 h 20000"/>
                        <a:gd name="T60" fmla="*/ 12096 w 20000"/>
                        <a:gd name="T61" fmla="*/ 14810 h 20000"/>
                        <a:gd name="T62" fmla="*/ 13196 w 20000"/>
                        <a:gd name="T63" fmla="*/ 15743 h 20000"/>
                        <a:gd name="T64" fmla="*/ 11409 w 20000"/>
                        <a:gd name="T65" fmla="*/ 16618 h 20000"/>
                        <a:gd name="T66" fmla="*/ 10378 w 20000"/>
                        <a:gd name="T67" fmla="*/ 17551 h 20000"/>
                        <a:gd name="T68" fmla="*/ 9278 w 20000"/>
                        <a:gd name="T69" fmla="*/ 15743 h 20000"/>
                        <a:gd name="T70" fmla="*/ 6735 w 20000"/>
                        <a:gd name="T71" fmla="*/ 13586 h 20000"/>
                        <a:gd name="T72" fmla="*/ 6735 w 20000"/>
                        <a:gd name="T73" fmla="*/ 11778 h 20000"/>
                        <a:gd name="T74" fmla="*/ 4948 w 20000"/>
                        <a:gd name="T75" fmla="*/ 12653 h 20000"/>
                        <a:gd name="T76" fmla="*/ 4948 w 20000"/>
                        <a:gd name="T77" fmla="*/ 14810 h 20000"/>
                        <a:gd name="T78" fmla="*/ 4948 w 20000"/>
                        <a:gd name="T79" fmla="*/ 18134 h 20000"/>
                        <a:gd name="T80" fmla="*/ 3918 w 20000"/>
                        <a:gd name="T81" fmla="*/ 1959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574" y="19942"/>
                          </a:moveTo>
                          <a:lnTo>
                            <a:pt x="2131" y="19592"/>
                          </a:lnTo>
                          <a:lnTo>
                            <a:pt x="2131" y="18717"/>
                          </a:lnTo>
                          <a:lnTo>
                            <a:pt x="2818" y="17201"/>
                          </a:lnTo>
                          <a:lnTo>
                            <a:pt x="2131" y="15102"/>
                          </a:lnTo>
                          <a:lnTo>
                            <a:pt x="2131" y="14227"/>
                          </a:lnTo>
                          <a:lnTo>
                            <a:pt x="412" y="14227"/>
                          </a:lnTo>
                          <a:lnTo>
                            <a:pt x="412" y="12653"/>
                          </a:lnTo>
                          <a:lnTo>
                            <a:pt x="0" y="12420"/>
                          </a:lnTo>
                          <a:lnTo>
                            <a:pt x="1100" y="11778"/>
                          </a:lnTo>
                          <a:lnTo>
                            <a:pt x="1787" y="10904"/>
                          </a:lnTo>
                          <a:lnTo>
                            <a:pt x="2131" y="10029"/>
                          </a:lnTo>
                          <a:lnTo>
                            <a:pt x="1787" y="8746"/>
                          </a:lnTo>
                          <a:lnTo>
                            <a:pt x="2131" y="7289"/>
                          </a:lnTo>
                          <a:lnTo>
                            <a:pt x="3574" y="6939"/>
                          </a:lnTo>
                          <a:lnTo>
                            <a:pt x="3918" y="4898"/>
                          </a:lnTo>
                          <a:lnTo>
                            <a:pt x="3918" y="4548"/>
                          </a:lnTo>
                          <a:lnTo>
                            <a:pt x="4674" y="2449"/>
                          </a:lnTo>
                          <a:lnTo>
                            <a:pt x="4948" y="2157"/>
                          </a:lnTo>
                          <a:lnTo>
                            <a:pt x="5704" y="3032"/>
                          </a:lnTo>
                          <a:lnTo>
                            <a:pt x="6460" y="2449"/>
                          </a:lnTo>
                          <a:lnTo>
                            <a:pt x="6735" y="1574"/>
                          </a:lnTo>
                          <a:lnTo>
                            <a:pt x="8591" y="1574"/>
                          </a:lnTo>
                          <a:lnTo>
                            <a:pt x="8591" y="2157"/>
                          </a:lnTo>
                          <a:lnTo>
                            <a:pt x="11065" y="2157"/>
                          </a:lnTo>
                          <a:lnTo>
                            <a:pt x="13883" y="2449"/>
                          </a:lnTo>
                          <a:lnTo>
                            <a:pt x="17113" y="2449"/>
                          </a:lnTo>
                          <a:lnTo>
                            <a:pt x="18832" y="933"/>
                          </a:lnTo>
                          <a:lnTo>
                            <a:pt x="19588" y="0"/>
                          </a:lnTo>
                          <a:lnTo>
                            <a:pt x="19931" y="641"/>
                          </a:lnTo>
                          <a:lnTo>
                            <a:pt x="19588" y="2157"/>
                          </a:lnTo>
                          <a:lnTo>
                            <a:pt x="18557" y="3032"/>
                          </a:lnTo>
                          <a:lnTo>
                            <a:pt x="17801" y="3965"/>
                          </a:lnTo>
                          <a:lnTo>
                            <a:pt x="14914" y="3965"/>
                          </a:lnTo>
                          <a:lnTo>
                            <a:pt x="13883" y="3965"/>
                          </a:lnTo>
                          <a:lnTo>
                            <a:pt x="11065" y="3965"/>
                          </a:lnTo>
                          <a:lnTo>
                            <a:pt x="9278" y="3615"/>
                          </a:lnTo>
                          <a:lnTo>
                            <a:pt x="7835" y="3615"/>
                          </a:lnTo>
                          <a:lnTo>
                            <a:pt x="6460" y="3615"/>
                          </a:lnTo>
                          <a:lnTo>
                            <a:pt x="4948" y="3615"/>
                          </a:lnTo>
                          <a:lnTo>
                            <a:pt x="4674" y="4898"/>
                          </a:lnTo>
                          <a:lnTo>
                            <a:pt x="4674" y="6939"/>
                          </a:lnTo>
                          <a:lnTo>
                            <a:pt x="5704" y="7289"/>
                          </a:lnTo>
                          <a:lnTo>
                            <a:pt x="6460" y="8455"/>
                          </a:lnTo>
                          <a:lnTo>
                            <a:pt x="7491" y="8455"/>
                          </a:lnTo>
                          <a:lnTo>
                            <a:pt x="8591" y="6939"/>
                          </a:lnTo>
                          <a:lnTo>
                            <a:pt x="9622" y="7289"/>
                          </a:lnTo>
                          <a:lnTo>
                            <a:pt x="10378" y="7289"/>
                          </a:lnTo>
                          <a:lnTo>
                            <a:pt x="11065" y="6939"/>
                          </a:lnTo>
                          <a:lnTo>
                            <a:pt x="12509" y="6939"/>
                          </a:lnTo>
                          <a:lnTo>
                            <a:pt x="13196" y="6356"/>
                          </a:lnTo>
                          <a:lnTo>
                            <a:pt x="13883" y="6356"/>
                          </a:lnTo>
                          <a:lnTo>
                            <a:pt x="14914" y="6939"/>
                          </a:lnTo>
                          <a:lnTo>
                            <a:pt x="14227" y="7289"/>
                          </a:lnTo>
                          <a:lnTo>
                            <a:pt x="13196" y="7289"/>
                          </a:lnTo>
                          <a:lnTo>
                            <a:pt x="11409" y="8455"/>
                          </a:lnTo>
                          <a:lnTo>
                            <a:pt x="9278" y="10029"/>
                          </a:lnTo>
                          <a:lnTo>
                            <a:pt x="7835" y="10029"/>
                          </a:lnTo>
                          <a:lnTo>
                            <a:pt x="11409" y="12653"/>
                          </a:lnTo>
                          <a:lnTo>
                            <a:pt x="11409" y="13586"/>
                          </a:lnTo>
                          <a:lnTo>
                            <a:pt x="11065" y="14810"/>
                          </a:lnTo>
                          <a:lnTo>
                            <a:pt x="12096" y="14810"/>
                          </a:lnTo>
                          <a:lnTo>
                            <a:pt x="12096" y="15743"/>
                          </a:lnTo>
                          <a:lnTo>
                            <a:pt x="13196" y="15743"/>
                          </a:lnTo>
                          <a:lnTo>
                            <a:pt x="13196" y="16618"/>
                          </a:lnTo>
                          <a:lnTo>
                            <a:pt x="11409" y="16618"/>
                          </a:lnTo>
                          <a:lnTo>
                            <a:pt x="10378" y="17201"/>
                          </a:lnTo>
                          <a:lnTo>
                            <a:pt x="10378" y="17551"/>
                          </a:lnTo>
                          <a:lnTo>
                            <a:pt x="8591" y="17551"/>
                          </a:lnTo>
                          <a:lnTo>
                            <a:pt x="9278" y="15743"/>
                          </a:lnTo>
                          <a:lnTo>
                            <a:pt x="6735" y="14227"/>
                          </a:lnTo>
                          <a:lnTo>
                            <a:pt x="6735" y="13586"/>
                          </a:lnTo>
                          <a:lnTo>
                            <a:pt x="7491" y="12653"/>
                          </a:lnTo>
                          <a:lnTo>
                            <a:pt x="6735" y="11778"/>
                          </a:lnTo>
                          <a:lnTo>
                            <a:pt x="6460" y="12420"/>
                          </a:lnTo>
                          <a:lnTo>
                            <a:pt x="4948" y="12653"/>
                          </a:lnTo>
                          <a:lnTo>
                            <a:pt x="4948" y="13294"/>
                          </a:lnTo>
                          <a:lnTo>
                            <a:pt x="4948" y="14810"/>
                          </a:lnTo>
                          <a:lnTo>
                            <a:pt x="4948" y="16618"/>
                          </a:lnTo>
                          <a:lnTo>
                            <a:pt x="4948" y="18134"/>
                          </a:lnTo>
                          <a:lnTo>
                            <a:pt x="4948" y="19942"/>
                          </a:lnTo>
                          <a:lnTo>
                            <a:pt x="3918" y="19592"/>
                          </a:lnTo>
                          <a:lnTo>
                            <a:pt x="3574" y="1994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8" name="Freeform 209">
                      <a:extLst>
                        <a:ext uri="{FF2B5EF4-FFF2-40B4-BE49-F238E27FC236}">
                          <a16:creationId xmlns:a16="http://schemas.microsoft.com/office/drawing/2014/main" id="{07690AA2-F1E7-D53B-AC87-21F9BD0A0B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88491" y="3584810"/>
                      <a:ext cx="202007" cy="65713"/>
                    </a:xfrm>
                    <a:custGeom>
                      <a:avLst/>
                      <a:gdLst>
                        <a:gd name="T0" fmla="*/ 19952 w 20000"/>
                        <a:gd name="T1" fmla="*/ 19853 h 20000"/>
                        <a:gd name="T2" fmla="*/ 18699 w 20000"/>
                        <a:gd name="T3" fmla="*/ 18382 h 20000"/>
                        <a:gd name="T4" fmla="*/ 16916 w 20000"/>
                        <a:gd name="T5" fmla="*/ 16029 h 20000"/>
                        <a:gd name="T6" fmla="*/ 15952 w 20000"/>
                        <a:gd name="T7" fmla="*/ 17500 h 20000"/>
                        <a:gd name="T8" fmla="*/ 14747 w 20000"/>
                        <a:gd name="T9" fmla="*/ 16029 h 20000"/>
                        <a:gd name="T10" fmla="*/ 13687 w 20000"/>
                        <a:gd name="T11" fmla="*/ 16029 h 20000"/>
                        <a:gd name="T12" fmla="*/ 12193 w 20000"/>
                        <a:gd name="T13" fmla="*/ 15294 h 20000"/>
                        <a:gd name="T14" fmla="*/ 10988 w 20000"/>
                        <a:gd name="T15" fmla="*/ 13824 h 20000"/>
                        <a:gd name="T16" fmla="*/ 8482 w 20000"/>
                        <a:gd name="T17" fmla="*/ 11471 h 20000"/>
                        <a:gd name="T18" fmla="*/ 6988 w 20000"/>
                        <a:gd name="T19" fmla="*/ 12059 h 20000"/>
                        <a:gd name="T20" fmla="*/ 5012 w 20000"/>
                        <a:gd name="T21" fmla="*/ 9853 h 20000"/>
                        <a:gd name="T22" fmla="*/ 2458 w 20000"/>
                        <a:gd name="T23" fmla="*/ 8382 h 20000"/>
                        <a:gd name="T24" fmla="*/ 2940 w 20000"/>
                        <a:gd name="T25" fmla="*/ 7647 h 20000"/>
                        <a:gd name="T26" fmla="*/ 1253 w 20000"/>
                        <a:gd name="T27" fmla="*/ 6029 h 20000"/>
                        <a:gd name="T28" fmla="*/ 0 w 20000"/>
                        <a:gd name="T29" fmla="*/ 5441 h 20000"/>
                        <a:gd name="T30" fmla="*/ 482 w 20000"/>
                        <a:gd name="T31" fmla="*/ 5441 h 20000"/>
                        <a:gd name="T32" fmla="*/ 964 w 20000"/>
                        <a:gd name="T33" fmla="*/ 5441 h 20000"/>
                        <a:gd name="T34" fmla="*/ 1735 w 20000"/>
                        <a:gd name="T35" fmla="*/ 2353 h 20000"/>
                        <a:gd name="T36" fmla="*/ 2217 w 20000"/>
                        <a:gd name="T37" fmla="*/ 0 h 20000"/>
                        <a:gd name="T38" fmla="*/ 4241 w 20000"/>
                        <a:gd name="T39" fmla="*/ 1471 h 20000"/>
                        <a:gd name="T40" fmla="*/ 4241 w 20000"/>
                        <a:gd name="T41" fmla="*/ 0 h 20000"/>
                        <a:gd name="T42" fmla="*/ 5012 w 20000"/>
                        <a:gd name="T43" fmla="*/ 0 h 20000"/>
                        <a:gd name="T44" fmla="*/ 5687 w 20000"/>
                        <a:gd name="T45" fmla="*/ 1471 h 20000"/>
                        <a:gd name="T46" fmla="*/ 6217 w 20000"/>
                        <a:gd name="T47" fmla="*/ 2353 h 20000"/>
                        <a:gd name="T48" fmla="*/ 6988 w 20000"/>
                        <a:gd name="T49" fmla="*/ 1471 h 20000"/>
                        <a:gd name="T50" fmla="*/ 7470 w 20000"/>
                        <a:gd name="T51" fmla="*/ 5441 h 20000"/>
                        <a:gd name="T52" fmla="*/ 10699 w 20000"/>
                        <a:gd name="T53" fmla="*/ 6029 h 20000"/>
                        <a:gd name="T54" fmla="*/ 11470 w 20000"/>
                        <a:gd name="T55" fmla="*/ 6029 h 20000"/>
                        <a:gd name="T56" fmla="*/ 11711 w 20000"/>
                        <a:gd name="T57" fmla="*/ 3824 h 20000"/>
                        <a:gd name="T58" fmla="*/ 12723 w 20000"/>
                        <a:gd name="T59" fmla="*/ 3824 h 20000"/>
                        <a:gd name="T60" fmla="*/ 12964 w 20000"/>
                        <a:gd name="T61" fmla="*/ 5441 h 20000"/>
                        <a:gd name="T62" fmla="*/ 13446 w 20000"/>
                        <a:gd name="T63" fmla="*/ 5441 h 20000"/>
                        <a:gd name="T64" fmla="*/ 14747 w 20000"/>
                        <a:gd name="T65" fmla="*/ 5441 h 20000"/>
                        <a:gd name="T66" fmla="*/ 15470 w 20000"/>
                        <a:gd name="T67" fmla="*/ 6029 h 20000"/>
                        <a:gd name="T68" fmla="*/ 16241 w 20000"/>
                        <a:gd name="T69" fmla="*/ 9853 h 20000"/>
                        <a:gd name="T70" fmla="*/ 17494 w 20000"/>
                        <a:gd name="T71" fmla="*/ 12059 h 20000"/>
                        <a:gd name="T72" fmla="*/ 17976 w 20000"/>
                        <a:gd name="T73" fmla="*/ 11471 h 20000"/>
                        <a:gd name="T74" fmla="*/ 18988 w 20000"/>
                        <a:gd name="T75" fmla="*/ 11471 h 20000"/>
                        <a:gd name="T76" fmla="*/ 19952 w 20000"/>
                        <a:gd name="T77" fmla="*/ 12059 h 20000"/>
                        <a:gd name="T78" fmla="*/ 19470 w 20000"/>
                        <a:gd name="T79" fmla="*/ 13824 h 20000"/>
                        <a:gd name="T80" fmla="*/ 19470 w 20000"/>
                        <a:gd name="T81" fmla="*/ 16029 h 20000"/>
                        <a:gd name="T82" fmla="*/ 19952 w 20000"/>
                        <a:gd name="T83" fmla="*/ 18382 h 20000"/>
                        <a:gd name="T84" fmla="*/ 19952 w 20000"/>
                        <a:gd name="T85" fmla="*/ 1985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952" y="19853"/>
                          </a:moveTo>
                          <a:lnTo>
                            <a:pt x="18699" y="18382"/>
                          </a:lnTo>
                          <a:lnTo>
                            <a:pt x="16916" y="16029"/>
                          </a:lnTo>
                          <a:lnTo>
                            <a:pt x="15952" y="17500"/>
                          </a:lnTo>
                          <a:lnTo>
                            <a:pt x="14747" y="16029"/>
                          </a:lnTo>
                          <a:lnTo>
                            <a:pt x="13687" y="16029"/>
                          </a:lnTo>
                          <a:lnTo>
                            <a:pt x="12193" y="15294"/>
                          </a:lnTo>
                          <a:lnTo>
                            <a:pt x="10988" y="13824"/>
                          </a:lnTo>
                          <a:lnTo>
                            <a:pt x="8482" y="11471"/>
                          </a:lnTo>
                          <a:lnTo>
                            <a:pt x="6988" y="12059"/>
                          </a:lnTo>
                          <a:lnTo>
                            <a:pt x="5012" y="9853"/>
                          </a:lnTo>
                          <a:lnTo>
                            <a:pt x="2458" y="8382"/>
                          </a:lnTo>
                          <a:lnTo>
                            <a:pt x="2940" y="7647"/>
                          </a:lnTo>
                          <a:lnTo>
                            <a:pt x="1253" y="6029"/>
                          </a:lnTo>
                          <a:lnTo>
                            <a:pt x="0" y="5441"/>
                          </a:lnTo>
                          <a:lnTo>
                            <a:pt x="482" y="5441"/>
                          </a:lnTo>
                          <a:lnTo>
                            <a:pt x="964" y="5441"/>
                          </a:lnTo>
                          <a:lnTo>
                            <a:pt x="1735" y="2353"/>
                          </a:lnTo>
                          <a:lnTo>
                            <a:pt x="2217" y="0"/>
                          </a:lnTo>
                          <a:lnTo>
                            <a:pt x="4241" y="1471"/>
                          </a:lnTo>
                          <a:lnTo>
                            <a:pt x="4241" y="0"/>
                          </a:lnTo>
                          <a:lnTo>
                            <a:pt x="5012" y="0"/>
                          </a:lnTo>
                          <a:lnTo>
                            <a:pt x="5687" y="1471"/>
                          </a:lnTo>
                          <a:lnTo>
                            <a:pt x="6217" y="2353"/>
                          </a:lnTo>
                          <a:lnTo>
                            <a:pt x="6988" y="1471"/>
                          </a:lnTo>
                          <a:lnTo>
                            <a:pt x="7470" y="5441"/>
                          </a:lnTo>
                          <a:lnTo>
                            <a:pt x="10699" y="6029"/>
                          </a:lnTo>
                          <a:lnTo>
                            <a:pt x="11470" y="6029"/>
                          </a:lnTo>
                          <a:lnTo>
                            <a:pt x="11711" y="3824"/>
                          </a:lnTo>
                          <a:lnTo>
                            <a:pt x="12723" y="3824"/>
                          </a:lnTo>
                          <a:lnTo>
                            <a:pt x="12964" y="5441"/>
                          </a:lnTo>
                          <a:lnTo>
                            <a:pt x="13446" y="5441"/>
                          </a:lnTo>
                          <a:lnTo>
                            <a:pt x="14747" y="5441"/>
                          </a:lnTo>
                          <a:lnTo>
                            <a:pt x="15470" y="6029"/>
                          </a:lnTo>
                          <a:lnTo>
                            <a:pt x="16241" y="9853"/>
                          </a:lnTo>
                          <a:lnTo>
                            <a:pt x="17494" y="12059"/>
                          </a:lnTo>
                          <a:lnTo>
                            <a:pt x="17976" y="11471"/>
                          </a:lnTo>
                          <a:lnTo>
                            <a:pt x="18988" y="11471"/>
                          </a:lnTo>
                          <a:lnTo>
                            <a:pt x="19952" y="12059"/>
                          </a:lnTo>
                          <a:lnTo>
                            <a:pt x="19470" y="13824"/>
                          </a:lnTo>
                          <a:lnTo>
                            <a:pt x="19470" y="16029"/>
                          </a:lnTo>
                          <a:lnTo>
                            <a:pt x="19952" y="18382"/>
                          </a:lnTo>
                          <a:lnTo>
                            <a:pt x="19952" y="1985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19" name="Freeform 208">
                      <a:extLst>
                        <a:ext uri="{FF2B5EF4-FFF2-40B4-BE49-F238E27FC236}">
                          <a16:creationId xmlns:a16="http://schemas.microsoft.com/office/drawing/2014/main" id="{3F03179A-F296-3396-BF48-DCFD026197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80338" y="3642005"/>
                      <a:ext cx="86402" cy="46243"/>
                    </a:xfrm>
                    <a:custGeom>
                      <a:avLst/>
                      <a:gdLst>
                        <a:gd name="T0" fmla="*/ 2373 w 20000"/>
                        <a:gd name="T1" fmla="*/ 19787 h 20000"/>
                        <a:gd name="T2" fmla="*/ 0 w 20000"/>
                        <a:gd name="T3" fmla="*/ 19787 h 20000"/>
                        <a:gd name="T4" fmla="*/ 678 w 20000"/>
                        <a:gd name="T5" fmla="*/ 15532 h 20000"/>
                        <a:gd name="T6" fmla="*/ 1808 w 20000"/>
                        <a:gd name="T7" fmla="*/ 12128 h 20000"/>
                        <a:gd name="T8" fmla="*/ 4633 w 20000"/>
                        <a:gd name="T9" fmla="*/ 8723 h 20000"/>
                        <a:gd name="T10" fmla="*/ 7684 w 20000"/>
                        <a:gd name="T11" fmla="*/ 6596 h 20000"/>
                        <a:gd name="T12" fmla="*/ 9379 w 20000"/>
                        <a:gd name="T13" fmla="*/ 3404 h 20000"/>
                        <a:gd name="T14" fmla="*/ 14124 w 20000"/>
                        <a:gd name="T15" fmla="*/ 0 h 20000"/>
                        <a:gd name="T16" fmla="*/ 19887 w 20000"/>
                        <a:gd name="T17" fmla="*/ 0 h 20000"/>
                        <a:gd name="T18" fmla="*/ 17627 w 20000"/>
                        <a:gd name="T19" fmla="*/ 3404 h 20000"/>
                        <a:gd name="T20" fmla="*/ 16949 w 20000"/>
                        <a:gd name="T21" fmla="*/ 3404 h 20000"/>
                        <a:gd name="T22" fmla="*/ 14576 w 20000"/>
                        <a:gd name="T23" fmla="*/ 5532 h 20000"/>
                        <a:gd name="T24" fmla="*/ 7684 w 20000"/>
                        <a:gd name="T25" fmla="*/ 12128 h 20000"/>
                        <a:gd name="T26" fmla="*/ 4633 w 20000"/>
                        <a:gd name="T27" fmla="*/ 17660 h 20000"/>
                        <a:gd name="T28" fmla="*/ 3503 w 20000"/>
                        <a:gd name="T29" fmla="*/ 17660 h 20000"/>
                        <a:gd name="T30" fmla="*/ 2373 w 20000"/>
                        <a:gd name="T31" fmla="*/ 1978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373" y="19787"/>
                          </a:moveTo>
                          <a:lnTo>
                            <a:pt x="0" y="19787"/>
                          </a:lnTo>
                          <a:lnTo>
                            <a:pt x="678" y="15532"/>
                          </a:lnTo>
                          <a:lnTo>
                            <a:pt x="1808" y="12128"/>
                          </a:lnTo>
                          <a:lnTo>
                            <a:pt x="4633" y="8723"/>
                          </a:lnTo>
                          <a:lnTo>
                            <a:pt x="7684" y="6596"/>
                          </a:lnTo>
                          <a:lnTo>
                            <a:pt x="9379" y="3404"/>
                          </a:lnTo>
                          <a:lnTo>
                            <a:pt x="14124" y="0"/>
                          </a:lnTo>
                          <a:lnTo>
                            <a:pt x="19887" y="0"/>
                          </a:lnTo>
                          <a:lnTo>
                            <a:pt x="17627" y="3404"/>
                          </a:lnTo>
                          <a:lnTo>
                            <a:pt x="16949" y="3404"/>
                          </a:lnTo>
                          <a:lnTo>
                            <a:pt x="14576" y="5532"/>
                          </a:lnTo>
                          <a:lnTo>
                            <a:pt x="7684" y="12128"/>
                          </a:lnTo>
                          <a:lnTo>
                            <a:pt x="4633" y="17660"/>
                          </a:lnTo>
                          <a:lnTo>
                            <a:pt x="3503" y="17660"/>
                          </a:lnTo>
                          <a:lnTo>
                            <a:pt x="2373" y="1978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0" name="Freeform 207">
                      <a:extLst>
                        <a:ext uri="{FF2B5EF4-FFF2-40B4-BE49-F238E27FC236}">
                          <a16:creationId xmlns:a16="http://schemas.microsoft.com/office/drawing/2014/main" id="{3E0FE67D-F694-BC0C-2DF1-F21C9528F9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74039" y="3405927"/>
                      <a:ext cx="34072" cy="68147"/>
                    </a:xfrm>
                    <a:custGeom>
                      <a:avLst/>
                      <a:gdLst>
                        <a:gd name="T0" fmla="*/ 8986 w 20000"/>
                        <a:gd name="T1" fmla="*/ 19857 h 20000"/>
                        <a:gd name="T2" fmla="*/ 4638 w 20000"/>
                        <a:gd name="T3" fmla="*/ 16857 h 20000"/>
                        <a:gd name="T4" fmla="*/ 1739 w 20000"/>
                        <a:gd name="T5" fmla="*/ 13143 h 20000"/>
                        <a:gd name="T6" fmla="*/ 1739 w 20000"/>
                        <a:gd name="T7" fmla="*/ 11714 h 20000"/>
                        <a:gd name="T8" fmla="*/ 0 w 20000"/>
                        <a:gd name="T9" fmla="*/ 9571 h 20000"/>
                        <a:gd name="T10" fmla="*/ 0 w 20000"/>
                        <a:gd name="T11" fmla="*/ 7286 h 20000"/>
                        <a:gd name="T12" fmla="*/ 1739 w 20000"/>
                        <a:gd name="T13" fmla="*/ 3714 h 20000"/>
                        <a:gd name="T14" fmla="*/ 7536 w 20000"/>
                        <a:gd name="T15" fmla="*/ 0 h 20000"/>
                        <a:gd name="T16" fmla="*/ 4638 w 20000"/>
                        <a:gd name="T17" fmla="*/ 2000 h 20000"/>
                        <a:gd name="T18" fmla="*/ 7536 w 20000"/>
                        <a:gd name="T19" fmla="*/ 5857 h 20000"/>
                        <a:gd name="T20" fmla="*/ 1739 w 20000"/>
                        <a:gd name="T21" fmla="*/ 7286 h 20000"/>
                        <a:gd name="T22" fmla="*/ 4638 w 20000"/>
                        <a:gd name="T23" fmla="*/ 8143 h 20000"/>
                        <a:gd name="T24" fmla="*/ 7536 w 20000"/>
                        <a:gd name="T25" fmla="*/ 7286 h 20000"/>
                        <a:gd name="T26" fmla="*/ 8986 w 20000"/>
                        <a:gd name="T27" fmla="*/ 7286 h 20000"/>
                        <a:gd name="T28" fmla="*/ 8986 w 20000"/>
                        <a:gd name="T29" fmla="*/ 5857 h 20000"/>
                        <a:gd name="T30" fmla="*/ 16522 w 20000"/>
                        <a:gd name="T31" fmla="*/ 4286 h 20000"/>
                        <a:gd name="T32" fmla="*/ 16522 w 20000"/>
                        <a:gd name="T33" fmla="*/ 7286 h 20000"/>
                        <a:gd name="T34" fmla="*/ 8986 w 20000"/>
                        <a:gd name="T35" fmla="*/ 9571 h 20000"/>
                        <a:gd name="T36" fmla="*/ 19710 w 20000"/>
                        <a:gd name="T37" fmla="*/ 13143 h 20000"/>
                        <a:gd name="T38" fmla="*/ 7536 w 20000"/>
                        <a:gd name="T39" fmla="*/ 11714 h 20000"/>
                        <a:gd name="T40" fmla="*/ 7536 w 20000"/>
                        <a:gd name="T41" fmla="*/ 13143 h 20000"/>
                        <a:gd name="T42" fmla="*/ 8986 w 20000"/>
                        <a:gd name="T43" fmla="*/ 1985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986" y="19857"/>
                          </a:moveTo>
                          <a:lnTo>
                            <a:pt x="4638" y="16857"/>
                          </a:lnTo>
                          <a:lnTo>
                            <a:pt x="1739" y="13143"/>
                          </a:lnTo>
                          <a:lnTo>
                            <a:pt x="1739" y="11714"/>
                          </a:lnTo>
                          <a:lnTo>
                            <a:pt x="0" y="9571"/>
                          </a:lnTo>
                          <a:lnTo>
                            <a:pt x="0" y="7286"/>
                          </a:lnTo>
                          <a:lnTo>
                            <a:pt x="1739" y="3714"/>
                          </a:lnTo>
                          <a:lnTo>
                            <a:pt x="7536" y="0"/>
                          </a:lnTo>
                          <a:lnTo>
                            <a:pt x="4638" y="2000"/>
                          </a:lnTo>
                          <a:lnTo>
                            <a:pt x="7536" y="5857"/>
                          </a:lnTo>
                          <a:lnTo>
                            <a:pt x="1739" y="7286"/>
                          </a:lnTo>
                          <a:lnTo>
                            <a:pt x="4638" y="8143"/>
                          </a:lnTo>
                          <a:lnTo>
                            <a:pt x="7536" y="7286"/>
                          </a:lnTo>
                          <a:lnTo>
                            <a:pt x="8986" y="7286"/>
                          </a:lnTo>
                          <a:lnTo>
                            <a:pt x="8986" y="5857"/>
                          </a:lnTo>
                          <a:lnTo>
                            <a:pt x="16522" y="4286"/>
                          </a:lnTo>
                          <a:lnTo>
                            <a:pt x="16522" y="7286"/>
                          </a:lnTo>
                          <a:lnTo>
                            <a:pt x="8986" y="9571"/>
                          </a:lnTo>
                          <a:lnTo>
                            <a:pt x="19710" y="13143"/>
                          </a:lnTo>
                          <a:lnTo>
                            <a:pt x="7536" y="11714"/>
                          </a:lnTo>
                          <a:lnTo>
                            <a:pt x="7536" y="13143"/>
                          </a:lnTo>
                          <a:lnTo>
                            <a:pt x="8986" y="1985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1" name="Freeform 206">
                      <a:extLst>
                        <a:ext uri="{FF2B5EF4-FFF2-40B4-BE49-F238E27FC236}">
                          <a16:creationId xmlns:a16="http://schemas.microsoft.com/office/drawing/2014/main" id="{5A7C2258-4D43-FD54-4AB0-038B00A849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82557" y="3519099"/>
                      <a:ext cx="65714" cy="20688"/>
                    </a:xfrm>
                    <a:custGeom>
                      <a:avLst/>
                      <a:gdLst>
                        <a:gd name="T0" fmla="*/ 19853 w 20000"/>
                        <a:gd name="T1" fmla="*/ 19535 h 20000"/>
                        <a:gd name="T2" fmla="*/ 13824 w 20000"/>
                        <a:gd name="T3" fmla="*/ 12093 h 20000"/>
                        <a:gd name="T4" fmla="*/ 11471 w 20000"/>
                        <a:gd name="T5" fmla="*/ 6977 h 20000"/>
                        <a:gd name="T6" fmla="*/ 11471 w 20000"/>
                        <a:gd name="T7" fmla="*/ 12093 h 20000"/>
                        <a:gd name="T8" fmla="*/ 7647 w 20000"/>
                        <a:gd name="T9" fmla="*/ 12093 h 20000"/>
                        <a:gd name="T10" fmla="*/ 7647 w 20000"/>
                        <a:gd name="T11" fmla="*/ 6977 h 20000"/>
                        <a:gd name="T12" fmla="*/ 4559 w 20000"/>
                        <a:gd name="T13" fmla="*/ 12093 h 20000"/>
                        <a:gd name="T14" fmla="*/ 2353 w 20000"/>
                        <a:gd name="T15" fmla="*/ 6977 h 20000"/>
                        <a:gd name="T16" fmla="*/ 1471 w 20000"/>
                        <a:gd name="T17" fmla="*/ 12093 h 20000"/>
                        <a:gd name="T18" fmla="*/ 0 w 20000"/>
                        <a:gd name="T19" fmla="*/ 6977 h 20000"/>
                        <a:gd name="T20" fmla="*/ 2353 w 20000"/>
                        <a:gd name="T21" fmla="*/ 0 h 20000"/>
                        <a:gd name="T22" fmla="*/ 7647 w 20000"/>
                        <a:gd name="T23" fmla="*/ 0 h 20000"/>
                        <a:gd name="T24" fmla="*/ 10000 w 20000"/>
                        <a:gd name="T25" fmla="*/ 0 h 20000"/>
                        <a:gd name="T26" fmla="*/ 11471 w 20000"/>
                        <a:gd name="T27" fmla="*/ 0 h 20000"/>
                        <a:gd name="T28" fmla="*/ 13824 w 20000"/>
                        <a:gd name="T29" fmla="*/ 0 h 20000"/>
                        <a:gd name="T30" fmla="*/ 16029 w 20000"/>
                        <a:gd name="T31" fmla="*/ 0 h 20000"/>
                        <a:gd name="T32" fmla="*/ 18382 w 20000"/>
                        <a:gd name="T33" fmla="*/ 6977 h 20000"/>
                        <a:gd name="T34" fmla="*/ 19853 w 20000"/>
                        <a:gd name="T35" fmla="*/ 12093 h 20000"/>
                        <a:gd name="T36" fmla="*/ 19853 w 20000"/>
                        <a:gd name="T37" fmla="*/ 1953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853" y="19535"/>
                          </a:moveTo>
                          <a:lnTo>
                            <a:pt x="13824" y="12093"/>
                          </a:lnTo>
                          <a:lnTo>
                            <a:pt x="11471" y="6977"/>
                          </a:lnTo>
                          <a:lnTo>
                            <a:pt x="11471" y="12093"/>
                          </a:lnTo>
                          <a:lnTo>
                            <a:pt x="7647" y="12093"/>
                          </a:lnTo>
                          <a:lnTo>
                            <a:pt x="7647" y="6977"/>
                          </a:lnTo>
                          <a:lnTo>
                            <a:pt x="4559" y="12093"/>
                          </a:lnTo>
                          <a:lnTo>
                            <a:pt x="2353" y="6977"/>
                          </a:lnTo>
                          <a:lnTo>
                            <a:pt x="1471" y="12093"/>
                          </a:lnTo>
                          <a:lnTo>
                            <a:pt x="0" y="6977"/>
                          </a:lnTo>
                          <a:lnTo>
                            <a:pt x="2353" y="0"/>
                          </a:lnTo>
                          <a:lnTo>
                            <a:pt x="7647" y="0"/>
                          </a:lnTo>
                          <a:lnTo>
                            <a:pt x="10000" y="0"/>
                          </a:lnTo>
                          <a:lnTo>
                            <a:pt x="11471" y="0"/>
                          </a:lnTo>
                          <a:lnTo>
                            <a:pt x="13824" y="0"/>
                          </a:lnTo>
                          <a:lnTo>
                            <a:pt x="16029" y="0"/>
                          </a:lnTo>
                          <a:lnTo>
                            <a:pt x="18382" y="6977"/>
                          </a:lnTo>
                          <a:lnTo>
                            <a:pt x="19853" y="12093"/>
                          </a:lnTo>
                          <a:lnTo>
                            <a:pt x="19853" y="1953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2" name="Freeform 205">
                      <a:extLst>
                        <a:ext uri="{FF2B5EF4-FFF2-40B4-BE49-F238E27FC236}">
                          <a16:creationId xmlns:a16="http://schemas.microsoft.com/office/drawing/2014/main" id="{C7807A96-ECA3-9FA0-3BEA-ECC4E9EB55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02455" y="3634705"/>
                      <a:ext cx="74232" cy="20686"/>
                    </a:xfrm>
                    <a:custGeom>
                      <a:avLst/>
                      <a:gdLst>
                        <a:gd name="T0" fmla="*/ 8947 w 20000"/>
                        <a:gd name="T1" fmla="*/ 19524 h 20000"/>
                        <a:gd name="T2" fmla="*/ 5395 w 20000"/>
                        <a:gd name="T3" fmla="*/ 19524 h 20000"/>
                        <a:gd name="T4" fmla="*/ 4079 w 20000"/>
                        <a:gd name="T5" fmla="*/ 14762 h 20000"/>
                        <a:gd name="T6" fmla="*/ 0 w 20000"/>
                        <a:gd name="T7" fmla="*/ 14762 h 20000"/>
                        <a:gd name="T8" fmla="*/ 0 w 20000"/>
                        <a:gd name="T9" fmla="*/ 10000 h 20000"/>
                        <a:gd name="T10" fmla="*/ 1447 w 20000"/>
                        <a:gd name="T11" fmla="*/ 7143 h 20000"/>
                        <a:gd name="T12" fmla="*/ 4079 w 20000"/>
                        <a:gd name="T13" fmla="*/ 2857 h 20000"/>
                        <a:gd name="T14" fmla="*/ 7500 w 20000"/>
                        <a:gd name="T15" fmla="*/ 7143 h 20000"/>
                        <a:gd name="T16" fmla="*/ 9605 w 20000"/>
                        <a:gd name="T17" fmla="*/ 10000 h 20000"/>
                        <a:gd name="T18" fmla="*/ 11053 w 20000"/>
                        <a:gd name="T19" fmla="*/ 7143 h 20000"/>
                        <a:gd name="T20" fmla="*/ 15789 w 20000"/>
                        <a:gd name="T21" fmla="*/ 10000 h 20000"/>
                        <a:gd name="T22" fmla="*/ 16447 w 20000"/>
                        <a:gd name="T23" fmla="*/ 7143 h 20000"/>
                        <a:gd name="T24" fmla="*/ 17763 w 20000"/>
                        <a:gd name="T25" fmla="*/ 7143 h 20000"/>
                        <a:gd name="T26" fmla="*/ 17763 w 20000"/>
                        <a:gd name="T27" fmla="*/ 2857 h 20000"/>
                        <a:gd name="T28" fmla="*/ 18553 w 20000"/>
                        <a:gd name="T29" fmla="*/ 0 h 20000"/>
                        <a:gd name="T30" fmla="*/ 19868 w 20000"/>
                        <a:gd name="T31" fmla="*/ 2857 h 20000"/>
                        <a:gd name="T32" fmla="*/ 17763 w 20000"/>
                        <a:gd name="T33" fmla="*/ 10000 h 20000"/>
                        <a:gd name="T34" fmla="*/ 13026 w 20000"/>
                        <a:gd name="T35" fmla="*/ 14762 h 20000"/>
                        <a:gd name="T36" fmla="*/ 12368 w 20000"/>
                        <a:gd name="T37" fmla="*/ 19524 h 20000"/>
                        <a:gd name="T38" fmla="*/ 9605 w 20000"/>
                        <a:gd name="T39" fmla="*/ 14762 h 20000"/>
                        <a:gd name="T40" fmla="*/ 8947 w 20000"/>
                        <a:gd name="T41" fmla="*/ 195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947" y="19524"/>
                          </a:moveTo>
                          <a:lnTo>
                            <a:pt x="5395" y="19524"/>
                          </a:lnTo>
                          <a:lnTo>
                            <a:pt x="4079" y="14762"/>
                          </a:lnTo>
                          <a:lnTo>
                            <a:pt x="0" y="14762"/>
                          </a:lnTo>
                          <a:lnTo>
                            <a:pt x="0" y="10000"/>
                          </a:lnTo>
                          <a:lnTo>
                            <a:pt x="1447" y="7143"/>
                          </a:lnTo>
                          <a:lnTo>
                            <a:pt x="4079" y="2857"/>
                          </a:lnTo>
                          <a:lnTo>
                            <a:pt x="7500" y="7143"/>
                          </a:lnTo>
                          <a:lnTo>
                            <a:pt x="9605" y="10000"/>
                          </a:lnTo>
                          <a:lnTo>
                            <a:pt x="11053" y="7143"/>
                          </a:lnTo>
                          <a:lnTo>
                            <a:pt x="15789" y="10000"/>
                          </a:lnTo>
                          <a:lnTo>
                            <a:pt x="16447" y="7143"/>
                          </a:lnTo>
                          <a:lnTo>
                            <a:pt x="17763" y="7143"/>
                          </a:lnTo>
                          <a:lnTo>
                            <a:pt x="17763" y="2857"/>
                          </a:lnTo>
                          <a:lnTo>
                            <a:pt x="18553" y="0"/>
                          </a:lnTo>
                          <a:lnTo>
                            <a:pt x="19868" y="2857"/>
                          </a:lnTo>
                          <a:lnTo>
                            <a:pt x="17763" y="10000"/>
                          </a:lnTo>
                          <a:lnTo>
                            <a:pt x="13026" y="14762"/>
                          </a:lnTo>
                          <a:lnTo>
                            <a:pt x="12368" y="19524"/>
                          </a:lnTo>
                          <a:lnTo>
                            <a:pt x="9605" y="14762"/>
                          </a:lnTo>
                          <a:lnTo>
                            <a:pt x="8947" y="195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3" name="Freeform 204">
                      <a:extLst>
                        <a:ext uri="{FF2B5EF4-FFF2-40B4-BE49-F238E27FC236}">
                          <a16:creationId xmlns:a16="http://schemas.microsoft.com/office/drawing/2014/main" id="{281AEE0F-86A3-3E22-D613-083B561F74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37958" y="3634705"/>
                      <a:ext cx="53545" cy="20686"/>
                    </a:xfrm>
                    <a:custGeom>
                      <a:avLst/>
                      <a:gdLst>
                        <a:gd name="T0" fmla="*/ 0 w 20000"/>
                        <a:gd name="T1" fmla="*/ 19524 h 20000"/>
                        <a:gd name="T2" fmla="*/ 0 w 20000"/>
                        <a:gd name="T3" fmla="*/ 10000 h 20000"/>
                        <a:gd name="T4" fmla="*/ 2569 w 20000"/>
                        <a:gd name="T5" fmla="*/ 7143 h 20000"/>
                        <a:gd name="T6" fmla="*/ 6606 w 20000"/>
                        <a:gd name="T7" fmla="*/ 7143 h 20000"/>
                        <a:gd name="T8" fmla="*/ 7523 w 20000"/>
                        <a:gd name="T9" fmla="*/ 10000 h 20000"/>
                        <a:gd name="T10" fmla="*/ 9358 w 20000"/>
                        <a:gd name="T11" fmla="*/ 10000 h 20000"/>
                        <a:gd name="T12" fmla="*/ 10459 w 20000"/>
                        <a:gd name="T13" fmla="*/ 7143 h 20000"/>
                        <a:gd name="T14" fmla="*/ 7523 w 20000"/>
                        <a:gd name="T15" fmla="*/ 2857 h 20000"/>
                        <a:gd name="T16" fmla="*/ 10459 w 20000"/>
                        <a:gd name="T17" fmla="*/ 0 h 20000"/>
                        <a:gd name="T18" fmla="*/ 12294 w 20000"/>
                        <a:gd name="T19" fmla="*/ 2857 h 20000"/>
                        <a:gd name="T20" fmla="*/ 14128 w 20000"/>
                        <a:gd name="T21" fmla="*/ 2857 h 20000"/>
                        <a:gd name="T22" fmla="*/ 16881 w 20000"/>
                        <a:gd name="T23" fmla="*/ 7143 h 20000"/>
                        <a:gd name="T24" fmla="*/ 17982 w 20000"/>
                        <a:gd name="T25" fmla="*/ 2857 h 20000"/>
                        <a:gd name="T26" fmla="*/ 19817 w 20000"/>
                        <a:gd name="T27" fmla="*/ 14762 h 20000"/>
                        <a:gd name="T28" fmla="*/ 14128 w 20000"/>
                        <a:gd name="T29" fmla="*/ 14762 h 20000"/>
                        <a:gd name="T30" fmla="*/ 14128 w 20000"/>
                        <a:gd name="T31" fmla="*/ 10000 h 20000"/>
                        <a:gd name="T32" fmla="*/ 12294 w 20000"/>
                        <a:gd name="T33" fmla="*/ 10000 h 20000"/>
                        <a:gd name="T34" fmla="*/ 10459 w 20000"/>
                        <a:gd name="T35" fmla="*/ 19524 h 20000"/>
                        <a:gd name="T36" fmla="*/ 7523 w 20000"/>
                        <a:gd name="T37" fmla="*/ 19524 h 20000"/>
                        <a:gd name="T38" fmla="*/ 0 w 20000"/>
                        <a:gd name="T39" fmla="*/ 195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524"/>
                          </a:moveTo>
                          <a:lnTo>
                            <a:pt x="0" y="10000"/>
                          </a:lnTo>
                          <a:lnTo>
                            <a:pt x="2569" y="7143"/>
                          </a:lnTo>
                          <a:lnTo>
                            <a:pt x="6606" y="7143"/>
                          </a:lnTo>
                          <a:lnTo>
                            <a:pt x="7523" y="10000"/>
                          </a:lnTo>
                          <a:lnTo>
                            <a:pt x="9358" y="10000"/>
                          </a:lnTo>
                          <a:lnTo>
                            <a:pt x="10459" y="7143"/>
                          </a:lnTo>
                          <a:lnTo>
                            <a:pt x="7523" y="2857"/>
                          </a:lnTo>
                          <a:lnTo>
                            <a:pt x="10459" y="0"/>
                          </a:lnTo>
                          <a:lnTo>
                            <a:pt x="12294" y="2857"/>
                          </a:lnTo>
                          <a:lnTo>
                            <a:pt x="14128" y="2857"/>
                          </a:lnTo>
                          <a:lnTo>
                            <a:pt x="16881" y="7143"/>
                          </a:lnTo>
                          <a:lnTo>
                            <a:pt x="17982" y="2857"/>
                          </a:lnTo>
                          <a:lnTo>
                            <a:pt x="19817" y="14762"/>
                          </a:lnTo>
                          <a:lnTo>
                            <a:pt x="14128" y="14762"/>
                          </a:lnTo>
                          <a:lnTo>
                            <a:pt x="14128" y="10000"/>
                          </a:lnTo>
                          <a:lnTo>
                            <a:pt x="12294" y="10000"/>
                          </a:lnTo>
                          <a:lnTo>
                            <a:pt x="10459" y="19524"/>
                          </a:lnTo>
                          <a:lnTo>
                            <a:pt x="7523" y="19524"/>
                          </a:lnTo>
                          <a:lnTo>
                            <a:pt x="0" y="195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4" name="Freeform 203">
                      <a:extLst>
                        <a:ext uri="{FF2B5EF4-FFF2-40B4-BE49-F238E27FC236}">
                          <a16:creationId xmlns:a16="http://schemas.microsoft.com/office/drawing/2014/main" id="{306DBF21-1CC3-DE56-40F6-E423DBFCDA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88491" y="3486241"/>
                      <a:ext cx="37726" cy="32856"/>
                    </a:xfrm>
                    <a:custGeom>
                      <a:avLst/>
                      <a:gdLst>
                        <a:gd name="T0" fmla="*/ 19744 w 20000"/>
                        <a:gd name="T1" fmla="*/ 19706 h 20000"/>
                        <a:gd name="T2" fmla="*/ 11795 w 20000"/>
                        <a:gd name="T3" fmla="*/ 18235 h 20000"/>
                        <a:gd name="T4" fmla="*/ 9231 w 20000"/>
                        <a:gd name="T5" fmla="*/ 10882 h 20000"/>
                        <a:gd name="T6" fmla="*/ 5128 w 20000"/>
                        <a:gd name="T7" fmla="*/ 6176 h 20000"/>
                        <a:gd name="T8" fmla="*/ 0 w 20000"/>
                        <a:gd name="T9" fmla="*/ 6176 h 20000"/>
                        <a:gd name="T10" fmla="*/ 5128 w 20000"/>
                        <a:gd name="T11" fmla="*/ 6176 h 20000"/>
                        <a:gd name="T12" fmla="*/ 5128 w 20000"/>
                        <a:gd name="T13" fmla="*/ 0 h 20000"/>
                        <a:gd name="T14" fmla="*/ 6667 w 20000"/>
                        <a:gd name="T15" fmla="*/ 0 h 20000"/>
                        <a:gd name="T16" fmla="*/ 6667 w 20000"/>
                        <a:gd name="T17" fmla="*/ 2941 h 20000"/>
                        <a:gd name="T18" fmla="*/ 9231 w 20000"/>
                        <a:gd name="T19" fmla="*/ 2941 h 20000"/>
                        <a:gd name="T20" fmla="*/ 9231 w 20000"/>
                        <a:gd name="T21" fmla="*/ 0 h 20000"/>
                        <a:gd name="T22" fmla="*/ 11795 w 20000"/>
                        <a:gd name="T23" fmla="*/ 0 h 20000"/>
                        <a:gd name="T24" fmla="*/ 13077 w 20000"/>
                        <a:gd name="T25" fmla="*/ 2941 h 20000"/>
                        <a:gd name="T26" fmla="*/ 13077 w 20000"/>
                        <a:gd name="T27" fmla="*/ 12059 h 20000"/>
                        <a:gd name="T28" fmla="*/ 19744 w 20000"/>
                        <a:gd name="T29" fmla="*/ 15000 h 20000"/>
                        <a:gd name="T30" fmla="*/ 17179 w 20000"/>
                        <a:gd name="T31" fmla="*/ 18235 h 20000"/>
                        <a:gd name="T32" fmla="*/ 19744 w 20000"/>
                        <a:gd name="T33" fmla="*/ 1970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744" y="19706"/>
                          </a:moveTo>
                          <a:lnTo>
                            <a:pt x="11795" y="18235"/>
                          </a:lnTo>
                          <a:lnTo>
                            <a:pt x="9231" y="10882"/>
                          </a:lnTo>
                          <a:lnTo>
                            <a:pt x="5128" y="6176"/>
                          </a:lnTo>
                          <a:lnTo>
                            <a:pt x="0" y="6176"/>
                          </a:lnTo>
                          <a:lnTo>
                            <a:pt x="5128" y="6176"/>
                          </a:lnTo>
                          <a:lnTo>
                            <a:pt x="5128" y="0"/>
                          </a:lnTo>
                          <a:lnTo>
                            <a:pt x="6667" y="0"/>
                          </a:lnTo>
                          <a:lnTo>
                            <a:pt x="6667" y="2941"/>
                          </a:lnTo>
                          <a:lnTo>
                            <a:pt x="9231" y="2941"/>
                          </a:lnTo>
                          <a:lnTo>
                            <a:pt x="9231" y="0"/>
                          </a:lnTo>
                          <a:lnTo>
                            <a:pt x="11795" y="0"/>
                          </a:lnTo>
                          <a:lnTo>
                            <a:pt x="13077" y="2941"/>
                          </a:lnTo>
                          <a:lnTo>
                            <a:pt x="13077" y="12059"/>
                          </a:lnTo>
                          <a:lnTo>
                            <a:pt x="19744" y="15000"/>
                          </a:lnTo>
                          <a:lnTo>
                            <a:pt x="17179" y="18235"/>
                          </a:lnTo>
                          <a:lnTo>
                            <a:pt x="19744" y="1970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5" name="Freeform 202">
                      <a:extLst>
                        <a:ext uri="{FF2B5EF4-FFF2-40B4-BE49-F238E27FC236}">
                          <a16:creationId xmlns:a16="http://schemas.microsoft.com/office/drawing/2014/main" id="{DA2A6B2E-9510-2684-0173-5600EF9C15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88215" y="3622534"/>
                      <a:ext cx="31639" cy="23121"/>
                    </a:xfrm>
                    <a:custGeom>
                      <a:avLst/>
                      <a:gdLst>
                        <a:gd name="T0" fmla="*/ 0 w 20000"/>
                        <a:gd name="T1" fmla="*/ 19583 h 20000"/>
                        <a:gd name="T2" fmla="*/ 6563 w 20000"/>
                        <a:gd name="T3" fmla="*/ 6667 h 20000"/>
                        <a:gd name="T4" fmla="*/ 16563 w 20000"/>
                        <a:gd name="T5" fmla="*/ 0 h 20000"/>
                        <a:gd name="T6" fmla="*/ 19688 w 20000"/>
                        <a:gd name="T7" fmla="*/ 1667 h 20000"/>
                        <a:gd name="T8" fmla="*/ 19688 w 20000"/>
                        <a:gd name="T9" fmla="*/ 10833 h 20000"/>
                        <a:gd name="T10" fmla="*/ 14688 w 20000"/>
                        <a:gd name="T11" fmla="*/ 17083 h 20000"/>
                        <a:gd name="T12" fmla="*/ 0 w 20000"/>
                        <a:gd name="T13" fmla="*/ 1958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583"/>
                          </a:moveTo>
                          <a:lnTo>
                            <a:pt x="6563" y="6667"/>
                          </a:lnTo>
                          <a:lnTo>
                            <a:pt x="16563" y="0"/>
                          </a:lnTo>
                          <a:lnTo>
                            <a:pt x="19688" y="1667"/>
                          </a:lnTo>
                          <a:lnTo>
                            <a:pt x="19688" y="10833"/>
                          </a:lnTo>
                          <a:lnTo>
                            <a:pt x="14688" y="17083"/>
                          </a:lnTo>
                          <a:lnTo>
                            <a:pt x="0" y="1958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6" name="Freeform 201">
                      <a:extLst>
                        <a:ext uri="{FF2B5EF4-FFF2-40B4-BE49-F238E27FC236}">
                          <a16:creationId xmlns:a16="http://schemas.microsoft.com/office/drawing/2014/main" id="{06EAF0BC-3501-399E-50BE-21D31522D9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85416" y="3662692"/>
                      <a:ext cx="37726" cy="25555"/>
                    </a:xfrm>
                    <a:custGeom>
                      <a:avLst/>
                      <a:gdLst>
                        <a:gd name="T0" fmla="*/ 15897 w 20000"/>
                        <a:gd name="T1" fmla="*/ 19615 h 20000"/>
                        <a:gd name="T2" fmla="*/ 12051 w 20000"/>
                        <a:gd name="T3" fmla="*/ 11923 h 20000"/>
                        <a:gd name="T4" fmla="*/ 5128 w 20000"/>
                        <a:gd name="T5" fmla="*/ 5769 h 20000"/>
                        <a:gd name="T6" fmla="*/ 0 w 20000"/>
                        <a:gd name="T7" fmla="*/ 5769 h 20000"/>
                        <a:gd name="T8" fmla="*/ 0 w 20000"/>
                        <a:gd name="T9" fmla="*/ 2308 h 20000"/>
                        <a:gd name="T10" fmla="*/ 6667 w 20000"/>
                        <a:gd name="T11" fmla="*/ 2308 h 20000"/>
                        <a:gd name="T12" fmla="*/ 12051 w 20000"/>
                        <a:gd name="T13" fmla="*/ 0 h 20000"/>
                        <a:gd name="T14" fmla="*/ 13077 w 20000"/>
                        <a:gd name="T15" fmla="*/ 5769 h 20000"/>
                        <a:gd name="T16" fmla="*/ 17179 w 20000"/>
                        <a:gd name="T17" fmla="*/ 5769 h 20000"/>
                        <a:gd name="T18" fmla="*/ 19744 w 20000"/>
                        <a:gd name="T19" fmla="*/ 11923 h 20000"/>
                        <a:gd name="T20" fmla="*/ 17179 w 20000"/>
                        <a:gd name="T21" fmla="*/ 15769 h 20000"/>
                        <a:gd name="T22" fmla="*/ 15897 w 20000"/>
                        <a:gd name="T23" fmla="*/ 1961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5897" y="19615"/>
                          </a:moveTo>
                          <a:lnTo>
                            <a:pt x="12051" y="11923"/>
                          </a:lnTo>
                          <a:lnTo>
                            <a:pt x="5128" y="5769"/>
                          </a:lnTo>
                          <a:lnTo>
                            <a:pt x="0" y="5769"/>
                          </a:lnTo>
                          <a:lnTo>
                            <a:pt x="0" y="2308"/>
                          </a:lnTo>
                          <a:lnTo>
                            <a:pt x="6667" y="2308"/>
                          </a:lnTo>
                          <a:lnTo>
                            <a:pt x="12051" y="0"/>
                          </a:lnTo>
                          <a:lnTo>
                            <a:pt x="13077" y="5769"/>
                          </a:lnTo>
                          <a:lnTo>
                            <a:pt x="17179" y="5769"/>
                          </a:lnTo>
                          <a:lnTo>
                            <a:pt x="19744" y="11923"/>
                          </a:lnTo>
                          <a:lnTo>
                            <a:pt x="17179" y="15769"/>
                          </a:lnTo>
                          <a:lnTo>
                            <a:pt x="15897" y="196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7" name="Freeform 200">
                      <a:extLst>
                        <a:ext uri="{FF2B5EF4-FFF2-40B4-BE49-F238E27FC236}">
                          <a16:creationId xmlns:a16="http://schemas.microsoft.com/office/drawing/2014/main" id="{DB63EA99-B866-4FD2-213F-34246B2187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43616" y="3523966"/>
                      <a:ext cx="26771" cy="15820"/>
                    </a:xfrm>
                    <a:custGeom>
                      <a:avLst/>
                      <a:gdLst>
                        <a:gd name="T0" fmla="*/ 10000 w 20000"/>
                        <a:gd name="T1" fmla="*/ 19375 h 20000"/>
                        <a:gd name="T2" fmla="*/ 0 w 20000"/>
                        <a:gd name="T3" fmla="*/ 2500 h 20000"/>
                        <a:gd name="T4" fmla="*/ 0 w 20000"/>
                        <a:gd name="T5" fmla="*/ 0 h 20000"/>
                        <a:gd name="T6" fmla="*/ 17407 w 20000"/>
                        <a:gd name="T7" fmla="*/ 0 h 20000"/>
                        <a:gd name="T8" fmla="*/ 19630 w 20000"/>
                        <a:gd name="T9" fmla="*/ 15625 h 20000"/>
                        <a:gd name="T10" fmla="*/ 10000 w 20000"/>
                        <a:gd name="T11" fmla="*/ 1937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000" y="19375"/>
                          </a:moveTo>
                          <a:lnTo>
                            <a:pt x="0" y="2500"/>
                          </a:lnTo>
                          <a:lnTo>
                            <a:pt x="0" y="0"/>
                          </a:lnTo>
                          <a:lnTo>
                            <a:pt x="17407" y="0"/>
                          </a:lnTo>
                          <a:lnTo>
                            <a:pt x="19630" y="15625"/>
                          </a:lnTo>
                          <a:lnTo>
                            <a:pt x="10000" y="1937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8" name="Freeform 199">
                      <a:extLst>
                        <a:ext uri="{FF2B5EF4-FFF2-40B4-BE49-F238E27FC236}">
                          <a16:creationId xmlns:a16="http://schemas.microsoft.com/office/drawing/2014/main" id="{E6D580E2-3BD5-6426-3341-5C801BF968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9282" y="3634705"/>
                      <a:ext cx="27988" cy="10952"/>
                    </a:xfrm>
                    <a:custGeom>
                      <a:avLst/>
                      <a:gdLst>
                        <a:gd name="T0" fmla="*/ 10690 w 20000"/>
                        <a:gd name="T1" fmla="*/ 19091 h 20000"/>
                        <a:gd name="T2" fmla="*/ 5517 w 20000"/>
                        <a:gd name="T3" fmla="*/ 13636 h 20000"/>
                        <a:gd name="T4" fmla="*/ 0 w 20000"/>
                        <a:gd name="T5" fmla="*/ 13636 h 20000"/>
                        <a:gd name="T6" fmla="*/ 0 w 20000"/>
                        <a:gd name="T7" fmla="*/ 0 h 20000"/>
                        <a:gd name="T8" fmla="*/ 5517 w 20000"/>
                        <a:gd name="T9" fmla="*/ 5455 h 20000"/>
                        <a:gd name="T10" fmla="*/ 10690 w 20000"/>
                        <a:gd name="T11" fmla="*/ 0 h 20000"/>
                        <a:gd name="T12" fmla="*/ 19655 w 20000"/>
                        <a:gd name="T13" fmla="*/ 13636 h 20000"/>
                        <a:gd name="T14" fmla="*/ 10690 w 20000"/>
                        <a:gd name="T15" fmla="*/ 13636 h 20000"/>
                        <a:gd name="T16" fmla="*/ 10690 w 20000"/>
                        <a:gd name="T17" fmla="*/ 1909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690" y="19091"/>
                          </a:moveTo>
                          <a:lnTo>
                            <a:pt x="5517" y="13636"/>
                          </a:lnTo>
                          <a:lnTo>
                            <a:pt x="0" y="13636"/>
                          </a:lnTo>
                          <a:lnTo>
                            <a:pt x="0" y="0"/>
                          </a:lnTo>
                          <a:lnTo>
                            <a:pt x="5517" y="5455"/>
                          </a:lnTo>
                          <a:lnTo>
                            <a:pt x="10690" y="0"/>
                          </a:lnTo>
                          <a:lnTo>
                            <a:pt x="19655" y="13636"/>
                          </a:lnTo>
                          <a:lnTo>
                            <a:pt x="10690" y="13636"/>
                          </a:lnTo>
                          <a:lnTo>
                            <a:pt x="10690" y="1909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9" name="Freeform 198">
                      <a:extLst>
                        <a:ext uri="{FF2B5EF4-FFF2-40B4-BE49-F238E27FC236}">
                          <a16:creationId xmlns:a16="http://schemas.microsoft.com/office/drawing/2014/main" id="{199F855D-93A2-89A9-E795-82EF9EB39D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56425" y="3604281"/>
                      <a:ext cx="23121" cy="8518"/>
                    </a:xfrm>
                    <a:custGeom>
                      <a:avLst/>
                      <a:gdLst>
                        <a:gd name="T0" fmla="*/ 10833 w 20000"/>
                        <a:gd name="T1" fmla="*/ 18824 h 20000"/>
                        <a:gd name="T2" fmla="*/ 0 w 20000"/>
                        <a:gd name="T3" fmla="*/ 12941 h 20000"/>
                        <a:gd name="T4" fmla="*/ 0 w 20000"/>
                        <a:gd name="T5" fmla="*/ 0 h 20000"/>
                        <a:gd name="T6" fmla="*/ 19583 w 20000"/>
                        <a:gd name="T7" fmla="*/ 0 h 20000"/>
                        <a:gd name="T8" fmla="*/ 17083 w 20000"/>
                        <a:gd name="T9" fmla="*/ 12941 h 20000"/>
                        <a:gd name="T10" fmla="*/ 12917 w 20000"/>
                        <a:gd name="T11" fmla="*/ 12941 h 20000"/>
                        <a:gd name="T12" fmla="*/ 10833 w 20000"/>
                        <a:gd name="T13" fmla="*/ 188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833" y="18824"/>
                          </a:moveTo>
                          <a:lnTo>
                            <a:pt x="0" y="12941"/>
                          </a:lnTo>
                          <a:lnTo>
                            <a:pt x="0" y="0"/>
                          </a:lnTo>
                          <a:lnTo>
                            <a:pt x="19583" y="0"/>
                          </a:lnTo>
                          <a:lnTo>
                            <a:pt x="17083" y="12941"/>
                          </a:lnTo>
                          <a:lnTo>
                            <a:pt x="12917" y="12941"/>
                          </a:lnTo>
                          <a:lnTo>
                            <a:pt x="10833" y="188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0" name="Freeform 197">
                      <a:extLst>
                        <a:ext uri="{FF2B5EF4-FFF2-40B4-BE49-F238E27FC236}">
                          <a16:creationId xmlns:a16="http://schemas.microsoft.com/office/drawing/2014/main" id="{85AEE6C6-B8B5-19A3-0ED0-0003FAFC7A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17272" y="3637137"/>
                      <a:ext cx="15819" cy="18253"/>
                    </a:xfrm>
                    <a:custGeom>
                      <a:avLst/>
                      <a:gdLst>
                        <a:gd name="T0" fmla="*/ 16250 w 20000"/>
                        <a:gd name="T1" fmla="*/ 19459 h 20000"/>
                        <a:gd name="T2" fmla="*/ 0 w 20000"/>
                        <a:gd name="T3" fmla="*/ 14054 h 20000"/>
                        <a:gd name="T4" fmla="*/ 0 w 20000"/>
                        <a:gd name="T5" fmla="*/ 8649 h 20000"/>
                        <a:gd name="T6" fmla="*/ 9375 w 20000"/>
                        <a:gd name="T7" fmla="*/ 14054 h 20000"/>
                        <a:gd name="T8" fmla="*/ 6875 w 20000"/>
                        <a:gd name="T9" fmla="*/ 5405 h 20000"/>
                        <a:gd name="T10" fmla="*/ 9375 w 20000"/>
                        <a:gd name="T11" fmla="*/ 0 h 20000"/>
                        <a:gd name="T12" fmla="*/ 19375 w 20000"/>
                        <a:gd name="T13" fmla="*/ 0 h 20000"/>
                        <a:gd name="T14" fmla="*/ 16250 w 20000"/>
                        <a:gd name="T15" fmla="*/ 194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6250" y="19459"/>
                          </a:moveTo>
                          <a:lnTo>
                            <a:pt x="0" y="14054"/>
                          </a:lnTo>
                          <a:lnTo>
                            <a:pt x="0" y="8649"/>
                          </a:lnTo>
                          <a:lnTo>
                            <a:pt x="9375" y="14054"/>
                          </a:lnTo>
                          <a:lnTo>
                            <a:pt x="6875" y="5405"/>
                          </a:lnTo>
                          <a:lnTo>
                            <a:pt x="9375" y="0"/>
                          </a:lnTo>
                          <a:lnTo>
                            <a:pt x="19375" y="0"/>
                          </a:lnTo>
                          <a:lnTo>
                            <a:pt x="16250" y="1945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1" name="Freeform 196">
                      <a:extLst>
                        <a:ext uri="{FF2B5EF4-FFF2-40B4-BE49-F238E27FC236}">
                          <a16:creationId xmlns:a16="http://schemas.microsoft.com/office/drawing/2014/main" id="{B3C703B9-D720-657C-B1DC-BCA408B565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40818" y="3511797"/>
                      <a:ext cx="18253" cy="13387"/>
                    </a:xfrm>
                    <a:custGeom>
                      <a:avLst/>
                      <a:gdLst>
                        <a:gd name="T0" fmla="*/ 0 w 20000"/>
                        <a:gd name="T1" fmla="*/ 19286 h 20000"/>
                        <a:gd name="T2" fmla="*/ 5263 w 20000"/>
                        <a:gd name="T3" fmla="*/ 0 h 20000"/>
                        <a:gd name="T4" fmla="*/ 19474 w 20000"/>
                        <a:gd name="T5" fmla="*/ 0 h 20000"/>
                        <a:gd name="T6" fmla="*/ 19474 w 20000"/>
                        <a:gd name="T7" fmla="*/ 19286 h 20000"/>
                        <a:gd name="T8" fmla="*/ 11053 w 20000"/>
                        <a:gd name="T9" fmla="*/ 11429 h 20000"/>
                        <a:gd name="T10" fmla="*/ 0 w 20000"/>
                        <a:gd name="T11" fmla="*/ 1928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286"/>
                          </a:moveTo>
                          <a:lnTo>
                            <a:pt x="5263" y="0"/>
                          </a:lnTo>
                          <a:lnTo>
                            <a:pt x="19474" y="0"/>
                          </a:lnTo>
                          <a:lnTo>
                            <a:pt x="19474" y="19286"/>
                          </a:lnTo>
                          <a:lnTo>
                            <a:pt x="11053" y="11429"/>
                          </a:lnTo>
                          <a:lnTo>
                            <a:pt x="0" y="1928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2" name="Freeform 195">
                      <a:extLst>
                        <a:ext uri="{FF2B5EF4-FFF2-40B4-BE49-F238E27FC236}">
                          <a16:creationId xmlns:a16="http://schemas.microsoft.com/office/drawing/2014/main" id="{E68407D6-BCE0-409A-59F4-613AE146B0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19341" y="3418095"/>
                      <a:ext cx="15819" cy="25555"/>
                    </a:xfrm>
                    <a:custGeom>
                      <a:avLst/>
                      <a:gdLst>
                        <a:gd name="T0" fmla="*/ 13125 w 20000"/>
                        <a:gd name="T1" fmla="*/ 19615 h 20000"/>
                        <a:gd name="T2" fmla="*/ 0 w 20000"/>
                        <a:gd name="T3" fmla="*/ 1538 h 20000"/>
                        <a:gd name="T4" fmla="*/ 3750 w 20000"/>
                        <a:gd name="T5" fmla="*/ 0 h 20000"/>
                        <a:gd name="T6" fmla="*/ 19375 w 20000"/>
                        <a:gd name="T7" fmla="*/ 9615 h 20000"/>
                        <a:gd name="T8" fmla="*/ 13125 w 20000"/>
                        <a:gd name="T9" fmla="*/ 1961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125" y="19615"/>
                          </a:moveTo>
                          <a:lnTo>
                            <a:pt x="0" y="1538"/>
                          </a:lnTo>
                          <a:lnTo>
                            <a:pt x="3750" y="0"/>
                          </a:lnTo>
                          <a:lnTo>
                            <a:pt x="19375" y="9615"/>
                          </a:lnTo>
                          <a:lnTo>
                            <a:pt x="13125" y="196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3" name="Freeform 194">
                      <a:extLst>
                        <a:ext uri="{FF2B5EF4-FFF2-40B4-BE49-F238E27FC236}">
                          <a16:creationId xmlns:a16="http://schemas.microsoft.com/office/drawing/2014/main" id="{D9542E00-DEE6-ADC5-9CBC-F29AEDB731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52199" y="3474074"/>
                      <a:ext cx="9735" cy="18253"/>
                    </a:xfrm>
                    <a:custGeom>
                      <a:avLst/>
                      <a:gdLst>
                        <a:gd name="T0" fmla="*/ 14286 w 20000"/>
                        <a:gd name="T1" fmla="*/ 19459 h 20000"/>
                        <a:gd name="T2" fmla="*/ 0 w 20000"/>
                        <a:gd name="T3" fmla="*/ 5405 h 20000"/>
                        <a:gd name="T4" fmla="*/ 0 w 20000"/>
                        <a:gd name="T5" fmla="*/ 0 h 20000"/>
                        <a:gd name="T6" fmla="*/ 3810 w 20000"/>
                        <a:gd name="T7" fmla="*/ 0 h 20000"/>
                        <a:gd name="T8" fmla="*/ 19048 w 20000"/>
                        <a:gd name="T9" fmla="*/ 14054 h 20000"/>
                        <a:gd name="T10" fmla="*/ 14286 w 20000"/>
                        <a:gd name="T11" fmla="*/ 194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286" y="19459"/>
                          </a:moveTo>
                          <a:lnTo>
                            <a:pt x="0" y="5405"/>
                          </a:lnTo>
                          <a:lnTo>
                            <a:pt x="0" y="0"/>
                          </a:lnTo>
                          <a:lnTo>
                            <a:pt x="3810" y="0"/>
                          </a:lnTo>
                          <a:lnTo>
                            <a:pt x="19048" y="14054"/>
                          </a:lnTo>
                          <a:lnTo>
                            <a:pt x="14286" y="1945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4" name="Freeform 193">
                      <a:extLst>
                        <a:ext uri="{FF2B5EF4-FFF2-40B4-BE49-F238E27FC236}">
                          <a16:creationId xmlns:a16="http://schemas.microsoft.com/office/drawing/2014/main" id="{6160519C-7899-31E1-D672-BBAF09C7F6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48270" y="3611581"/>
                      <a:ext cx="15819" cy="23121"/>
                    </a:xfrm>
                    <a:custGeom>
                      <a:avLst/>
                      <a:gdLst>
                        <a:gd name="T0" fmla="*/ 6250 w 20000"/>
                        <a:gd name="T1" fmla="*/ 19583 h 20000"/>
                        <a:gd name="T2" fmla="*/ 0 w 20000"/>
                        <a:gd name="T3" fmla="*/ 15417 h 20000"/>
                        <a:gd name="T4" fmla="*/ 15625 w 20000"/>
                        <a:gd name="T5" fmla="*/ 0 h 20000"/>
                        <a:gd name="T6" fmla="*/ 19375 w 20000"/>
                        <a:gd name="T7" fmla="*/ 8750 h 20000"/>
                        <a:gd name="T8" fmla="*/ 6250 w 20000"/>
                        <a:gd name="T9" fmla="*/ 1958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250" y="19583"/>
                          </a:moveTo>
                          <a:lnTo>
                            <a:pt x="0" y="15417"/>
                          </a:lnTo>
                          <a:lnTo>
                            <a:pt x="15625" y="0"/>
                          </a:lnTo>
                          <a:lnTo>
                            <a:pt x="19375" y="8750"/>
                          </a:lnTo>
                          <a:lnTo>
                            <a:pt x="6250" y="1958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5" name="Freeform 192">
                      <a:extLst>
                        <a:ext uri="{FF2B5EF4-FFF2-40B4-BE49-F238E27FC236}">
                          <a16:creationId xmlns:a16="http://schemas.microsoft.com/office/drawing/2014/main" id="{71288052-B977-53F0-9A82-7D44C8ED3F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86486" y="3385239"/>
                      <a:ext cx="15819" cy="15820"/>
                    </a:xfrm>
                    <a:custGeom>
                      <a:avLst/>
                      <a:gdLst>
                        <a:gd name="T0" fmla="*/ 19375 w 20000"/>
                        <a:gd name="T1" fmla="*/ 19375 h 20000"/>
                        <a:gd name="T2" fmla="*/ 0 w 20000"/>
                        <a:gd name="T3" fmla="*/ 6875 h 20000"/>
                        <a:gd name="T4" fmla="*/ 0 w 20000"/>
                        <a:gd name="T5" fmla="*/ 0 h 20000"/>
                        <a:gd name="T6" fmla="*/ 19375 w 20000"/>
                        <a:gd name="T7" fmla="*/ 16250 h 20000"/>
                        <a:gd name="T8" fmla="*/ 19375 w 20000"/>
                        <a:gd name="T9" fmla="*/ 1937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375" y="19375"/>
                          </a:moveTo>
                          <a:lnTo>
                            <a:pt x="0" y="6875"/>
                          </a:lnTo>
                          <a:lnTo>
                            <a:pt x="0" y="0"/>
                          </a:lnTo>
                          <a:lnTo>
                            <a:pt x="19375" y="16250"/>
                          </a:lnTo>
                          <a:lnTo>
                            <a:pt x="19375" y="1937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6" name="Freeform 191">
                      <a:extLst>
                        <a:ext uri="{FF2B5EF4-FFF2-40B4-BE49-F238E27FC236}">
                          <a16:creationId xmlns:a16="http://schemas.microsoft.com/office/drawing/2014/main" id="{F4E2BBB8-25CD-ADDB-A076-70E447B28A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51772" y="3360901"/>
                      <a:ext cx="13386" cy="13387"/>
                    </a:xfrm>
                    <a:custGeom>
                      <a:avLst/>
                      <a:gdLst>
                        <a:gd name="T0" fmla="*/ 3704 w 20000"/>
                        <a:gd name="T1" fmla="*/ 19259 h 20000"/>
                        <a:gd name="T2" fmla="*/ 0 w 20000"/>
                        <a:gd name="T3" fmla="*/ 7407 h 20000"/>
                        <a:gd name="T4" fmla="*/ 3704 w 20000"/>
                        <a:gd name="T5" fmla="*/ 0 h 20000"/>
                        <a:gd name="T6" fmla="*/ 11852 w 20000"/>
                        <a:gd name="T7" fmla="*/ 7407 h 20000"/>
                        <a:gd name="T8" fmla="*/ 19259 w 20000"/>
                        <a:gd name="T9" fmla="*/ 19259 h 20000"/>
                        <a:gd name="T10" fmla="*/ 3704 w 20000"/>
                        <a:gd name="T11" fmla="*/ 192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04" y="19259"/>
                          </a:moveTo>
                          <a:lnTo>
                            <a:pt x="0" y="7407"/>
                          </a:lnTo>
                          <a:lnTo>
                            <a:pt x="3704" y="0"/>
                          </a:lnTo>
                          <a:lnTo>
                            <a:pt x="11852" y="7407"/>
                          </a:lnTo>
                          <a:lnTo>
                            <a:pt x="19259" y="19259"/>
                          </a:lnTo>
                          <a:lnTo>
                            <a:pt x="3704" y="1925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7" name="Freeform 190">
                      <a:extLst>
                        <a:ext uri="{FF2B5EF4-FFF2-40B4-BE49-F238E27FC236}">
                          <a16:creationId xmlns:a16="http://schemas.microsoft.com/office/drawing/2014/main" id="{1B5FEE76-07E2-4B7C-901C-402A4D2A1C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53202" y="3420531"/>
                      <a:ext cx="7301" cy="6084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12500 w 20000"/>
                        <a:gd name="T3" fmla="*/ 18333 h 20000"/>
                        <a:gd name="T4" fmla="*/ 18750 w 20000"/>
                        <a:gd name="T5" fmla="*/ 0 h 20000"/>
                        <a:gd name="T6" fmla="*/ 12500 w 20000"/>
                        <a:gd name="T7" fmla="*/ 18333 h 20000"/>
                        <a:gd name="T8" fmla="*/ 0 w 20000"/>
                        <a:gd name="T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0"/>
                          </a:moveTo>
                          <a:lnTo>
                            <a:pt x="12500" y="18333"/>
                          </a:lnTo>
                          <a:lnTo>
                            <a:pt x="18750" y="0"/>
                          </a:lnTo>
                          <a:lnTo>
                            <a:pt x="12500" y="1833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8" name="Freeform 186">
                      <a:extLst>
                        <a:ext uri="{FF2B5EF4-FFF2-40B4-BE49-F238E27FC236}">
                          <a16:creationId xmlns:a16="http://schemas.microsoft.com/office/drawing/2014/main" id="{5DB521A0-F59D-5ED0-B9CC-CD3C6120D7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61870" y="2367911"/>
                      <a:ext cx="204440" cy="256766"/>
                    </a:xfrm>
                    <a:custGeom>
                      <a:avLst/>
                      <a:gdLst>
                        <a:gd name="T0" fmla="*/ 9857 w 20000"/>
                        <a:gd name="T1" fmla="*/ 19583 h 20000"/>
                        <a:gd name="T2" fmla="*/ 8857 w 20000"/>
                        <a:gd name="T3" fmla="*/ 18598 h 20000"/>
                        <a:gd name="T4" fmla="*/ 9143 w 20000"/>
                        <a:gd name="T5" fmla="*/ 17424 h 20000"/>
                        <a:gd name="T6" fmla="*/ 7619 w 20000"/>
                        <a:gd name="T7" fmla="*/ 17045 h 20000"/>
                        <a:gd name="T8" fmla="*/ 4667 w 20000"/>
                        <a:gd name="T9" fmla="*/ 18030 h 20000"/>
                        <a:gd name="T10" fmla="*/ 3190 w 20000"/>
                        <a:gd name="T11" fmla="*/ 18409 h 20000"/>
                        <a:gd name="T12" fmla="*/ 2714 w 20000"/>
                        <a:gd name="T13" fmla="*/ 18409 h 20000"/>
                        <a:gd name="T14" fmla="*/ 2714 w 20000"/>
                        <a:gd name="T15" fmla="*/ 19394 h 20000"/>
                        <a:gd name="T16" fmla="*/ 1238 w 20000"/>
                        <a:gd name="T17" fmla="*/ 18977 h 20000"/>
                        <a:gd name="T18" fmla="*/ 0 w 20000"/>
                        <a:gd name="T19" fmla="*/ 18409 h 20000"/>
                        <a:gd name="T20" fmla="*/ 1238 w 20000"/>
                        <a:gd name="T21" fmla="*/ 17652 h 20000"/>
                        <a:gd name="T22" fmla="*/ 2429 w 20000"/>
                        <a:gd name="T23" fmla="*/ 16439 h 20000"/>
                        <a:gd name="T24" fmla="*/ 2714 w 20000"/>
                        <a:gd name="T25" fmla="*/ 15492 h 20000"/>
                        <a:gd name="T26" fmla="*/ 3905 w 20000"/>
                        <a:gd name="T27" fmla="*/ 15492 h 20000"/>
                        <a:gd name="T28" fmla="*/ 4667 w 20000"/>
                        <a:gd name="T29" fmla="*/ 15492 h 20000"/>
                        <a:gd name="T30" fmla="*/ 7905 w 20000"/>
                        <a:gd name="T31" fmla="*/ 14470 h 20000"/>
                        <a:gd name="T32" fmla="*/ 8857 w 20000"/>
                        <a:gd name="T33" fmla="*/ 15265 h 20000"/>
                        <a:gd name="T34" fmla="*/ 9857 w 20000"/>
                        <a:gd name="T35" fmla="*/ 14470 h 20000"/>
                        <a:gd name="T36" fmla="*/ 9619 w 20000"/>
                        <a:gd name="T37" fmla="*/ 13333 h 20000"/>
                        <a:gd name="T38" fmla="*/ 9857 w 20000"/>
                        <a:gd name="T39" fmla="*/ 10758 h 20000"/>
                        <a:gd name="T40" fmla="*/ 11095 w 20000"/>
                        <a:gd name="T41" fmla="*/ 10758 h 20000"/>
                        <a:gd name="T42" fmla="*/ 10810 w 20000"/>
                        <a:gd name="T43" fmla="*/ 11364 h 20000"/>
                        <a:gd name="T44" fmla="*/ 11571 w 20000"/>
                        <a:gd name="T45" fmla="*/ 11932 h 20000"/>
                        <a:gd name="T46" fmla="*/ 13571 w 20000"/>
                        <a:gd name="T47" fmla="*/ 11174 h 20000"/>
                        <a:gd name="T48" fmla="*/ 14810 w 20000"/>
                        <a:gd name="T49" fmla="*/ 9205 h 20000"/>
                        <a:gd name="T50" fmla="*/ 15000 w 20000"/>
                        <a:gd name="T51" fmla="*/ 6061 h 20000"/>
                        <a:gd name="T52" fmla="*/ 14810 w 20000"/>
                        <a:gd name="T53" fmla="*/ 4508 h 20000"/>
                        <a:gd name="T54" fmla="*/ 14286 w 20000"/>
                        <a:gd name="T55" fmla="*/ 3712 h 20000"/>
                        <a:gd name="T56" fmla="*/ 14810 w 20000"/>
                        <a:gd name="T57" fmla="*/ 1932 h 20000"/>
                        <a:gd name="T58" fmla="*/ 15000 w 20000"/>
                        <a:gd name="T59" fmla="*/ 985 h 20000"/>
                        <a:gd name="T60" fmla="*/ 16000 w 20000"/>
                        <a:gd name="T61" fmla="*/ 1553 h 20000"/>
                        <a:gd name="T62" fmla="*/ 16286 w 20000"/>
                        <a:gd name="T63" fmla="*/ 985 h 20000"/>
                        <a:gd name="T64" fmla="*/ 15524 w 20000"/>
                        <a:gd name="T65" fmla="*/ 0 h 20000"/>
                        <a:gd name="T66" fmla="*/ 16762 w 20000"/>
                        <a:gd name="T67" fmla="*/ 379 h 20000"/>
                        <a:gd name="T68" fmla="*/ 18000 w 20000"/>
                        <a:gd name="T69" fmla="*/ 2538 h 20000"/>
                        <a:gd name="T70" fmla="*/ 19190 w 20000"/>
                        <a:gd name="T71" fmla="*/ 4697 h 20000"/>
                        <a:gd name="T72" fmla="*/ 19476 w 20000"/>
                        <a:gd name="T73" fmla="*/ 6061 h 20000"/>
                        <a:gd name="T74" fmla="*/ 19476 w 20000"/>
                        <a:gd name="T75" fmla="*/ 7841 h 20000"/>
                        <a:gd name="T76" fmla="*/ 18238 w 20000"/>
                        <a:gd name="T77" fmla="*/ 8220 h 20000"/>
                        <a:gd name="T78" fmla="*/ 19190 w 20000"/>
                        <a:gd name="T79" fmla="*/ 11364 h 20000"/>
                        <a:gd name="T80" fmla="*/ 19952 w 20000"/>
                        <a:gd name="T81" fmla="*/ 14318 h 20000"/>
                        <a:gd name="T82" fmla="*/ 19190 w 20000"/>
                        <a:gd name="T83" fmla="*/ 15492 h 20000"/>
                        <a:gd name="T84" fmla="*/ 18238 w 20000"/>
                        <a:gd name="T85" fmla="*/ 14886 h 20000"/>
                        <a:gd name="T86" fmla="*/ 17524 w 20000"/>
                        <a:gd name="T87" fmla="*/ 15265 h 20000"/>
                        <a:gd name="T88" fmla="*/ 17048 w 20000"/>
                        <a:gd name="T89" fmla="*/ 15265 h 20000"/>
                        <a:gd name="T90" fmla="*/ 16762 w 20000"/>
                        <a:gd name="T91" fmla="*/ 16439 h 20000"/>
                        <a:gd name="T92" fmla="*/ 15524 w 20000"/>
                        <a:gd name="T93" fmla="*/ 15871 h 20000"/>
                        <a:gd name="T94" fmla="*/ 14810 w 20000"/>
                        <a:gd name="T95" fmla="*/ 17045 h 20000"/>
                        <a:gd name="T96" fmla="*/ 12857 w 20000"/>
                        <a:gd name="T97" fmla="*/ 17424 h 20000"/>
                        <a:gd name="T98" fmla="*/ 11810 w 20000"/>
                        <a:gd name="T99" fmla="*/ 16818 h 20000"/>
                        <a:gd name="T100" fmla="*/ 11571 w 20000"/>
                        <a:gd name="T101" fmla="*/ 16061 h 20000"/>
                        <a:gd name="T102" fmla="*/ 12286 w 20000"/>
                        <a:gd name="T103" fmla="*/ 17424 h 20000"/>
                        <a:gd name="T104" fmla="*/ 11095 w 20000"/>
                        <a:gd name="T105" fmla="*/ 1840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810" y="19962"/>
                          </a:moveTo>
                          <a:lnTo>
                            <a:pt x="9857" y="19583"/>
                          </a:lnTo>
                          <a:lnTo>
                            <a:pt x="8857" y="18977"/>
                          </a:lnTo>
                          <a:lnTo>
                            <a:pt x="8857" y="18598"/>
                          </a:lnTo>
                          <a:lnTo>
                            <a:pt x="8857" y="18030"/>
                          </a:lnTo>
                          <a:lnTo>
                            <a:pt x="9143" y="17424"/>
                          </a:lnTo>
                          <a:lnTo>
                            <a:pt x="8857" y="17045"/>
                          </a:lnTo>
                          <a:lnTo>
                            <a:pt x="7619" y="17045"/>
                          </a:lnTo>
                          <a:lnTo>
                            <a:pt x="6619" y="17424"/>
                          </a:lnTo>
                          <a:lnTo>
                            <a:pt x="4667" y="18030"/>
                          </a:lnTo>
                          <a:lnTo>
                            <a:pt x="3190" y="18598"/>
                          </a:lnTo>
                          <a:lnTo>
                            <a:pt x="3190" y="18409"/>
                          </a:lnTo>
                          <a:lnTo>
                            <a:pt x="2714" y="18030"/>
                          </a:lnTo>
                          <a:lnTo>
                            <a:pt x="2714" y="18409"/>
                          </a:lnTo>
                          <a:lnTo>
                            <a:pt x="2714" y="18977"/>
                          </a:lnTo>
                          <a:lnTo>
                            <a:pt x="2714" y="19394"/>
                          </a:lnTo>
                          <a:lnTo>
                            <a:pt x="1952" y="18977"/>
                          </a:lnTo>
                          <a:lnTo>
                            <a:pt x="1238" y="18977"/>
                          </a:lnTo>
                          <a:lnTo>
                            <a:pt x="0" y="19394"/>
                          </a:lnTo>
                          <a:lnTo>
                            <a:pt x="0" y="18409"/>
                          </a:lnTo>
                          <a:lnTo>
                            <a:pt x="762" y="18030"/>
                          </a:lnTo>
                          <a:lnTo>
                            <a:pt x="1238" y="17652"/>
                          </a:lnTo>
                          <a:lnTo>
                            <a:pt x="1952" y="17424"/>
                          </a:lnTo>
                          <a:lnTo>
                            <a:pt x="2429" y="16439"/>
                          </a:lnTo>
                          <a:lnTo>
                            <a:pt x="3190" y="16061"/>
                          </a:lnTo>
                          <a:lnTo>
                            <a:pt x="2714" y="15492"/>
                          </a:lnTo>
                          <a:lnTo>
                            <a:pt x="3905" y="15265"/>
                          </a:lnTo>
                          <a:lnTo>
                            <a:pt x="3905" y="15492"/>
                          </a:lnTo>
                          <a:lnTo>
                            <a:pt x="4476" y="15492"/>
                          </a:lnTo>
                          <a:lnTo>
                            <a:pt x="4667" y="15492"/>
                          </a:lnTo>
                          <a:lnTo>
                            <a:pt x="7619" y="14886"/>
                          </a:lnTo>
                          <a:lnTo>
                            <a:pt x="7905" y="14470"/>
                          </a:lnTo>
                          <a:lnTo>
                            <a:pt x="8381" y="14886"/>
                          </a:lnTo>
                          <a:lnTo>
                            <a:pt x="8857" y="15265"/>
                          </a:lnTo>
                          <a:lnTo>
                            <a:pt x="9143" y="14886"/>
                          </a:lnTo>
                          <a:lnTo>
                            <a:pt x="9857" y="14470"/>
                          </a:lnTo>
                          <a:lnTo>
                            <a:pt x="9143" y="13939"/>
                          </a:lnTo>
                          <a:lnTo>
                            <a:pt x="9619" y="13333"/>
                          </a:lnTo>
                          <a:lnTo>
                            <a:pt x="10333" y="11932"/>
                          </a:lnTo>
                          <a:lnTo>
                            <a:pt x="9857" y="10758"/>
                          </a:lnTo>
                          <a:lnTo>
                            <a:pt x="11095" y="10152"/>
                          </a:lnTo>
                          <a:lnTo>
                            <a:pt x="11095" y="10758"/>
                          </a:lnTo>
                          <a:lnTo>
                            <a:pt x="10810" y="11174"/>
                          </a:lnTo>
                          <a:lnTo>
                            <a:pt x="10810" y="11364"/>
                          </a:lnTo>
                          <a:lnTo>
                            <a:pt x="11095" y="11932"/>
                          </a:lnTo>
                          <a:lnTo>
                            <a:pt x="11571" y="11932"/>
                          </a:lnTo>
                          <a:lnTo>
                            <a:pt x="11810" y="11742"/>
                          </a:lnTo>
                          <a:lnTo>
                            <a:pt x="13571" y="11174"/>
                          </a:lnTo>
                          <a:lnTo>
                            <a:pt x="14286" y="9205"/>
                          </a:lnTo>
                          <a:lnTo>
                            <a:pt x="14810" y="9205"/>
                          </a:lnTo>
                          <a:lnTo>
                            <a:pt x="14810" y="7652"/>
                          </a:lnTo>
                          <a:lnTo>
                            <a:pt x="15000" y="6061"/>
                          </a:lnTo>
                          <a:lnTo>
                            <a:pt x="14810" y="4091"/>
                          </a:lnTo>
                          <a:lnTo>
                            <a:pt x="14810" y="4508"/>
                          </a:lnTo>
                          <a:lnTo>
                            <a:pt x="14286" y="4091"/>
                          </a:lnTo>
                          <a:lnTo>
                            <a:pt x="14286" y="3712"/>
                          </a:lnTo>
                          <a:lnTo>
                            <a:pt x="14286" y="2538"/>
                          </a:lnTo>
                          <a:lnTo>
                            <a:pt x="14810" y="1932"/>
                          </a:lnTo>
                          <a:lnTo>
                            <a:pt x="14286" y="1174"/>
                          </a:lnTo>
                          <a:lnTo>
                            <a:pt x="15000" y="985"/>
                          </a:lnTo>
                          <a:lnTo>
                            <a:pt x="15524" y="1932"/>
                          </a:lnTo>
                          <a:lnTo>
                            <a:pt x="16000" y="1553"/>
                          </a:lnTo>
                          <a:lnTo>
                            <a:pt x="16286" y="1553"/>
                          </a:lnTo>
                          <a:lnTo>
                            <a:pt x="16286" y="985"/>
                          </a:lnTo>
                          <a:lnTo>
                            <a:pt x="15524" y="985"/>
                          </a:lnTo>
                          <a:lnTo>
                            <a:pt x="15524" y="0"/>
                          </a:lnTo>
                          <a:lnTo>
                            <a:pt x="16000" y="379"/>
                          </a:lnTo>
                          <a:lnTo>
                            <a:pt x="16762" y="379"/>
                          </a:lnTo>
                          <a:lnTo>
                            <a:pt x="17048" y="1932"/>
                          </a:lnTo>
                          <a:lnTo>
                            <a:pt x="18000" y="2538"/>
                          </a:lnTo>
                          <a:lnTo>
                            <a:pt x="18714" y="3712"/>
                          </a:lnTo>
                          <a:lnTo>
                            <a:pt x="19190" y="4697"/>
                          </a:lnTo>
                          <a:lnTo>
                            <a:pt x="19476" y="4697"/>
                          </a:lnTo>
                          <a:lnTo>
                            <a:pt x="19476" y="6061"/>
                          </a:lnTo>
                          <a:lnTo>
                            <a:pt x="18714" y="6667"/>
                          </a:lnTo>
                          <a:lnTo>
                            <a:pt x="19476" y="7841"/>
                          </a:lnTo>
                          <a:lnTo>
                            <a:pt x="18714" y="7841"/>
                          </a:lnTo>
                          <a:lnTo>
                            <a:pt x="18238" y="8220"/>
                          </a:lnTo>
                          <a:lnTo>
                            <a:pt x="18238" y="9205"/>
                          </a:lnTo>
                          <a:lnTo>
                            <a:pt x="19190" y="11364"/>
                          </a:lnTo>
                          <a:lnTo>
                            <a:pt x="19190" y="13485"/>
                          </a:lnTo>
                          <a:lnTo>
                            <a:pt x="19952" y="14318"/>
                          </a:lnTo>
                          <a:lnTo>
                            <a:pt x="19190" y="14470"/>
                          </a:lnTo>
                          <a:lnTo>
                            <a:pt x="19190" y="15492"/>
                          </a:lnTo>
                          <a:lnTo>
                            <a:pt x="18000" y="16061"/>
                          </a:lnTo>
                          <a:lnTo>
                            <a:pt x="18238" y="14886"/>
                          </a:lnTo>
                          <a:lnTo>
                            <a:pt x="17524" y="14470"/>
                          </a:lnTo>
                          <a:lnTo>
                            <a:pt x="17524" y="15265"/>
                          </a:lnTo>
                          <a:lnTo>
                            <a:pt x="17524" y="15492"/>
                          </a:lnTo>
                          <a:lnTo>
                            <a:pt x="17048" y="15265"/>
                          </a:lnTo>
                          <a:lnTo>
                            <a:pt x="16762" y="15492"/>
                          </a:lnTo>
                          <a:lnTo>
                            <a:pt x="16762" y="16439"/>
                          </a:lnTo>
                          <a:lnTo>
                            <a:pt x="16286" y="17045"/>
                          </a:lnTo>
                          <a:lnTo>
                            <a:pt x="15524" y="15871"/>
                          </a:lnTo>
                          <a:lnTo>
                            <a:pt x="15000" y="16061"/>
                          </a:lnTo>
                          <a:lnTo>
                            <a:pt x="14810" y="17045"/>
                          </a:lnTo>
                          <a:lnTo>
                            <a:pt x="14048" y="16818"/>
                          </a:lnTo>
                          <a:lnTo>
                            <a:pt x="12857" y="17424"/>
                          </a:lnTo>
                          <a:lnTo>
                            <a:pt x="13048" y="16818"/>
                          </a:lnTo>
                          <a:lnTo>
                            <a:pt x="11810" y="16818"/>
                          </a:lnTo>
                          <a:lnTo>
                            <a:pt x="11810" y="16061"/>
                          </a:lnTo>
                          <a:lnTo>
                            <a:pt x="11571" y="16061"/>
                          </a:lnTo>
                          <a:lnTo>
                            <a:pt x="11571" y="17045"/>
                          </a:lnTo>
                          <a:lnTo>
                            <a:pt x="12286" y="17424"/>
                          </a:lnTo>
                          <a:lnTo>
                            <a:pt x="12286" y="18030"/>
                          </a:lnTo>
                          <a:lnTo>
                            <a:pt x="11095" y="18409"/>
                          </a:lnTo>
                          <a:lnTo>
                            <a:pt x="10810" y="1996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9" name="Freeform 184">
                      <a:extLst>
                        <a:ext uri="{FF2B5EF4-FFF2-40B4-BE49-F238E27FC236}">
                          <a16:creationId xmlns:a16="http://schemas.microsoft.com/office/drawing/2014/main" id="{84F30338-6ABF-F1AE-EABC-8C1C24FC82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33881" y="2815729"/>
                      <a:ext cx="9735" cy="20688"/>
                    </a:xfrm>
                    <a:custGeom>
                      <a:avLst/>
                      <a:gdLst>
                        <a:gd name="T0" fmla="*/ 0 w 20000"/>
                        <a:gd name="T1" fmla="*/ 19524 h 20000"/>
                        <a:gd name="T2" fmla="*/ 0 w 20000"/>
                        <a:gd name="T3" fmla="*/ 14762 h 20000"/>
                        <a:gd name="T4" fmla="*/ 5714 w 20000"/>
                        <a:gd name="T5" fmla="*/ 7143 h 20000"/>
                        <a:gd name="T6" fmla="*/ 5714 w 20000"/>
                        <a:gd name="T7" fmla="*/ 2857 h 20000"/>
                        <a:gd name="T8" fmla="*/ 14286 w 20000"/>
                        <a:gd name="T9" fmla="*/ 2857 h 20000"/>
                        <a:gd name="T10" fmla="*/ 19048 w 20000"/>
                        <a:gd name="T11" fmla="*/ 0 h 20000"/>
                        <a:gd name="T12" fmla="*/ 5714 w 20000"/>
                        <a:gd name="T13" fmla="*/ 14762 h 20000"/>
                        <a:gd name="T14" fmla="*/ 14286 w 20000"/>
                        <a:gd name="T15" fmla="*/ 19524 h 20000"/>
                        <a:gd name="T16" fmla="*/ 0 w 20000"/>
                        <a:gd name="T17" fmla="*/ 195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524"/>
                          </a:moveTo>
                          <a:lnTo>
                            <a:pt x="0" y="14762"/>
                          </a:lnTo>
                          <a:lnTo>
                            <a:pt x="5714" y="7143"/>
                          </a:lnTo>
                          <a:lnTo>
                            <a:pt x="5714" y="2857"/>
                          </a:lnTo>
                          <a:lnTo>
                            <a:pt x="14286" y="2857"/>
                          </a:lnTo>
                          <a:lnTo>
                            <a:pt x="19048" y="0"/>
                          </a:lnTo>
                          <a:lnTo>
                            <a:pt x="5714" y="14762"/>
                          </a:lnTo>
                          <a:lnTo>
                            <a:pt x="14286" y="19524"/>
                          </a:lnTo>
                          <a:lnTo>
                            <a:pt x="0" y="195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0" name="Freeform 183">
                      <a:extLst>
                        <a:ext uri="{FF2B5EF4-FFF2-40B4-BE49-F238E27FC236}">
                          <a16:creationId xmlns:a16="http://schemas.microsoft.com/office/drawing/2014/main" id="{64A836B2-45B3-0B94-B2E5-9C1BA9C35E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57003" y="2770706"/>
                      <a:ext cx="13385" cy="8518"/>
                    </a:xfrm>
                    <a:custGeom>
                      <a:avLst/>
                      <a:gdLst>
                        <a:gd name="T0" fmla="*/ 7407 w 20000"/>
                        <a:gd name="T1" fmla="*/ 18824 h 20000"/>
                        <a:gd name="T2" fmla="*/ 0 w 20000"/>
                        <a:gd name="T3" fmla="*/ 11765 h 20000"/>
                        <a:gd name="T4" fmla="*/ 19259 w 20000"/>
                        <a:gd name="T5" fmla="*/ 0 h 20000"/>
                        <a:gd name="T6" fmla="*/ 14815 w 20000"/>
                        <a:gd name="T7" fmla="*/ 11765 h 20000"/>
                        <a:gd name="T8" fmla="*/ 7407 w 20000"/>
                        <a:gd name="T9" fmla="*/ 188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7407" y="18824"/>
                          </a:moveTo>
                          <a:lnTo>
                            <a:pt x="0" y="11765"/>
                          </a:lnTo>
                          <a:lnTo>
                            <a:pt x="19259" y="0"/>
                          </a:lnTo>
                          <a:lnTo>
                            <a:pt x="14815" y="11765"/>
                          </a:lnTo>
                          <a:lnTo>
                            <a:pt x="7407" y="188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1" name="Freeform 181">
                      <a:extLst>
                        <a:ext uri="{FF2B5EF4-FFF2-40B4-BE49-F238E27FC236}">
                          <a16:creationId xmlns:a16="http://schemas.microsoft.com/office/drawing/2014/main" id="{433E9D16-8D32-B765-9096-7D27591115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20345" y="3121172"/>
                      <a:ext cx="114390" cy="98568"/>
                    </a:xfrm>
                    <a:custGeom>
                      <a:avLst/>
                      <a:gdLst>
                        <a:gd name="T0" fmla="*/ 10684 w 20000"/>
                        <a:gd name="T1" fmla="*/ 1576 h 20000"/>
                        <a:gd name="T2" fmla="*/ 10684 w 20000"/>
                        <a:gd name="T3" fmla="*/ 3054 h 20000"/>
                        <a:gd name="T4" fmla="*/ 12821 w 20000"/>
                        <a:gd name="T5" fmla="*/ 3054 h 20000"/>
                        <a:gd name="T6" fmla="*/ 13675 w 20000"/>
                        <a:gd name="T7" fmla="*/ 4039 h 20000"/>
                        <a:gd name="T8" fmla="*/ 14188 w 20000"/>
                        <a:gd name="T9" fmla="*/ 3054 h 20000"/>
                        <a:gd name="T10" fmla="*/ 14188 w 20000"/>
                        <a:gd name="T11" fmla="*/ 985 h 20000"/>
                        <a:gd name="T12" fmla="*/ 15897 w 20000"/>
                        <a:gd name="T13" fmla="*/ 0 h 20000"/>
                        <a:gd name="T14" fmla="*/ 17265 w 20000"/>
                        <a:gd name="T15" fmla="*/ 1576 h 20000"/>
                        <a:gd name="T16" fmla="*/ 19487 w 20000"/>
                        <a:gd name="T17" fmla="*/ 1576 h 20000"/>
                        <a:gd name="T18" fmla="*/ 19487 w 20000"/>
                        <a:gd name="T19" fmla="*/ 3054 h 20000"/>
                        <a:gd name="T20" fmla="*/ 19915 w 20000"/>
                        <a:gd name="T21" fmla="*/ 7192 h 20000"/>
                        <a:gd name="T22" fmla="*/ 19915 w 20000"/>
                        <a:gd name="T23" fmla="*/ 10640 h 20000"/>
                        <a:gd name="T24" fmla="*/ 18547 w 20000"/>
                        <a:gd name="T25" fmla="*/ 11724 h 20000"/>
                        <a:gd name="T26" fmla="*/ 17265 w 20000"/>
                        <a:gd name="T27" fmla="*/ 12217 h 20000"/>
                        <a:gd name="T28" fmla="*/ 15043 w 20000"/>
                        <a:gd name="T29" fmla="*/ 13300 h 20000"/>
                        <a:gd name="T30" fmla="*/ 13675 w 20000"/>
                        <a:gd name="T31" fmla="*/ 13695 h 20000"/>
                        <a:gd name="T32" fmla="*/ 14188 w 20000"/>
                        <a:gd name="T33" fmla="*/ 15862 h 20000"/>
                        <a:gd name="T34" fmla="*/ 14188 w 20000"/>
                        <a:gd name="T35" fmla="*/ 17340 h 20000"/>
                        <a:gd name="T36" fmla="*/ 11966 w 20000"/>
                        <a:gd name="T37" fmla="*/ 17833 h 20000"/>
                        <a:gd name="T38" fmla="*/ 8376 w 20000"/>
                        <a:gd name="T39" fmla="*/ 19901 h 20000"/>
                        <a:gd name="T40" fmla="*/ 6667 w 20000"/>
                        <a:gd name="T41" fmla="*/ 18916 h 20000"/>
                        <a:gd name="T42" fmla="*/ 5812 w 20000"/>
                        <a:gd name="T43" fmla="*/ 18916 h 20000"/>
                        <a:gd name="T44" fmla="*/ 5812 w 20000"/>
                        <a:gd name="T45" fmla="*/ 17340 h 20000"/>
                        <a:gd name="T46" fmla="*/ 4872 w 20000"/>
                        <a:gd name="T47" fmla="*/ 16355 h 20000"/>
                        <a:gd name="T48" fmla="*/ 4444 w 20000"/>
                        <a:gd name="T49" fmla="*/ 17340 h 20000"/>
                        <a:gd name="T50" fmla="*/ 2650 w 20000"/>
                        <a:gd name="T51" fmla="*/ 15862 h 20000"/>
                        <a:gd name="T52" fmla="*/ 2650 w 20000"/>
                        <a:gd name="T53" fmla="*/ 13695 h 20000"/>
                        <a:gd name="T54" fmla="*/ 855 w 20000"/>
                        <a:gd name="T55" fmla="*/ 9261 h 20000"/>
                        <a:gd name="T56" fmla="*/ 0 w 20000"/>
                        <a:gd name="T57" fmla="*/ 6601 h 20000"/>
                        <a:gd name="T58" fmla="*/ 2222 w 20000"/>
                        <a:gd name="T59" fmla="*/ 5025 h 20000"/>
                        <a:gd name="T60" fmla="*/ 2222 w 20000"/>
                        <a:gd name="T61" fmla="*/ 1576 h 20000"/>
                        <a:gd name="T62" fmla="*/ 4872 w 20000"/>
                        <a:gd name="T63" fmla="*/ 985 h 20000"/>
                        <a:gd name="T64" fmla="*/ 8034 w 20000"/>
                        <a:gd name="T65" fmla="*/ 1576 h 20000"/>
                        <a:gd name="T66" fmla="*/ 8376 w 20000"/>
                        <a:gd name="T67" fmla="*/ 985 h 20000"/>
                        <a:gd name="T68" fmla="*/ 10171 w 20000"/>
                        <a:gd name="T69" fmla="*/ 1576 h 20000"/>
                        <a:gd name="T70" fmla="*/ 10684 w 20000"/>
                        <a:gd name="T71" fmla="*/ 157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684" y="1576"/>
                          </a:moveTo>
                          <a:lnTo>
                            <a:pt x="10684" y="3054"/>
                          </a:lnTo>
                          <a:lnTo>
                            <a:pt x="12821" y="3054"/>
                          </a:lnTo>
                          <a:lnTo>
                            <a:pt x="13675" y="4039"/>
                          </a:lnTo>
                          <a:lnTo>
                            <a:pt x="14188" y="3054"/>
                          </a:lnTo>
                          <a:lnTo>
                            <a:pt x="14188" y="985"/>
                          </a:lnTo>
                          <a:lnTo>
                            <a:pt x="15897" y="0"/>
                          </a:lnTo>
                          <a:lnTo>
                            <a:pt x="17265" y="1576"/>
                          </a:lnTo>
                          <a:lnTo>
                            <a:pt x="19487" y="1576"/>
                          </a:lnTo>
                          <a:lnTo>
                            <a:pt x="19487" y="3054"/>
                          </a:lnTo>
                          <a:lnTo>
                            <a:pt x="19915" y="7192"/>
                          </a:lnTo>
                          <a:lnTo>
                            <a:pt x="19915" y="10640"/>
                          </a:lnTo>
                          <a:lnTo>
                            <a:pt x="18547" y="11724"/>
                          </a:lnTo>
                          <a:lnTo>
                            <a:pt x="17265" y="12217"/>
                          </a:lnTo>
                          <a:lnTo>
                            <a:pt x="15043" y="13300"/>
                          </a:lnTo>
                          <a:lnTo>
                            <a:pt x="13675" y="13695"/>
                          </a:lnTo>
                          <a:lnTo>
                            <a:pt x="14188" y="15862"/>
                          </a:lnTo>
                          <a:lnTo>
                            <a:pt x="14188" y="17340"/>
                          </a:lnTo>
                          <a:lnTo>
                            <a:pt x="11966" y="17833"/>
                          </a:lnTo>
                          <a:lnTo>
                            <a:pt x="8376" y="19901"/>
                          </a:lnTo>
                          <a:lnTo>
                            <a:pt x="6667" y="18916"/>
                          </a:lnTo>
                          <a:lnTo>
                            <a:pt x="5812" y="18916"/>
                          </a:lnTo>
                          <a:lnTo>
                            <a:pt x="5812" y="17340"/>
                          </a:lnTo>
                          <a:lnTo>
                            <a:pt x="4872" y="16355"/>
                          </a:lnTo>
                          <a:lnTo>
                            <a:pt x="4444" y="17340"/>
                          </a:lnTo>
                          <a:lnTo>
                            <a:pt x="2650" y="15862"/>
                          </a:lnTo>
                          <a:lnTo>
                            <a:pt x="2650" y="13695"/>
                          </a:lnTo>
                          <a:lnTo>
                            <a:pt x="855" y="9261"/>
                          </a:lnTo>
                          <a:lnTo>
                            <a:pt x="0" y="6601"/>
                          </a:lnTo>
                          <a:lnTo>
                            <a:pt x="2222" y="5025"/>
                          </a:lnTo>
                          <a:lnTo>
                            <a:pt x="2222" y="1576"/>
                          </a:lnTo>
                          <a:lnTo>
                            <a:pt x="4872" y="985"/>
                          </a:lnTo>
                          <a:lnTo>
                            <a:pt x="8034" y="1576"/>
                          </a:lnTo>
                          <a:lnTo>
                            <a:pt x="8376" y="985"/>
                          </a:lnTo>
                          <a:lnTo>
                            <a:pt x="10171" y="1576"/>
                          </a:lnTo>
                          <a:lnTo>
                            <a:pt x="10684" y="157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2" name="Freeform 179">
                      <a:extLst>
                        <a:ext uri="{FF2B5EF4-FFF2-40B4-BE49-F238E27FC236}">
                          <a16:creationId xmlns:a16="http://schemas.microsoft.com/office/drawing/2014/main" id="{ECE53DC6-C863-7278-97B9-51295CC926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82984" y="2343573"/>
                      <a:ext cx="114390" cy="169149"/>
                    </a:xfrm>
                    <a:custGeom>
                      <a:avLst/>
                      <a:gdLst>
                        <a:gd name="T0" fmla="*/ 19915 w 20000"/>
                        <a:gd name="T1" fmla="*/ 1494 h 20000"/>
                        <a:gd name="T2" fmla="*/ 19915 w 20000"/>
                        <a:gd name="T3" fmla="*/ 2069 h 20000"/>
                        <a:gd name="T4" fmla="*/ 19060 w 20000"/>
                        <a:gd name="T5" fmla="*/ 2356 h 20000"/>
                        <a:gd name="T6" fmla="*/ 18547 w 20000"/>
                        <a:gd name="T7" fmla="*/ 3851 h 20000"/>
                        <a:gd name="T8" fmla="*/ 17692 w 20000"/>
                        <a:gd name="T9" fmla="*/ 5920 h 20000"/>
                        <a:gd name="T10" fmla="*/ 18547 w 20000"/>
                        <a:gd name="T11" fmla="*/ 5920 h 20000"/>
                        <a:gd name="T12" fmla="*/ 19060 w 20000"/>
                        <a:gd name="T13" fmla="*/ 7701 h 20000"/>
                        <a:gd name="T14" fmla="*/ 17692 w 20000"/>
                        <a:gd name="T15" fmla="*/ 8563 h 20000"/>
                        <a:gd name="T16" fmla="*/ 17265 w 20000"/>
                        <a:gd name="T17" fmla="*/ 9195 h 20000"/>
                        <a:gd name="T18" fmla="*/ 15556 w 20000"/>
                        <a:gd name="T19" fmla="*/ 10057 h 20000"/>
                        <a:gd name="T20" fmla="*/ 15556 w 20000"/>
                        <a:gd name="T21" fmla="*/ 10690 h 20000"/>
                        <a:gd name="T22" fmla="*/ 13675 w 20000"/>
                        <a:gd name="T23" fmla="*/ 10977 h 20000"/>
                        <a:gd name="T24" fmla="*/ 12821 w 20000"/>
                        <a:gd name="T25" fmla="*/ 12529 h 20000"/>
                        <a:gd name="T26" fmla="*/ 12821 w 20000"/>
                        <a:gd name="T27" fmla="*/ 13678 h 20000"/>
                        <a:gd name="T28" fmla="*/ 11966 w 20000"/>
                        <a:gd name="T29" fmla="*/ 13678 h 20000"/>
                        <a:gd name="T30" fmla="*/ 13675 w 20000"/>
                        <a:gd name="T31" fmla="*/ 14540 h 20000"/>
                        <a:gd name="T32" fmla="*/ 16410 w 20000"/>
                        <a:gd name="T33" fmla="*/ 16034 h 20000"/>
                        <a:gd name="T34" fmla="*/ 17265 w 20000"/>
                        <a:gd name="T35" fmla="*/ 16034 h 20000"/>
                        <a:gd name="T36" fmla="*/ 17265 w 20000"/>
                        <a:gd name="T37" fmla="*/ 16897 h 20000"/>
                        <a:gd name="T38" fmla="*/ 13675 w 20000"/>
                        <a:gd name="T39" fmla="*/ 17816 h 20000"/>
                        <a:gd name="T40" fmla="*/ 11966 w 20000"/>
                        <a:gd name="T41" fmla="*/ 19310 h 20000"/>
                        <a:gd name="T42" fmla="*/ 9744 w 20000"/>
                        <a:gd name="T43" fmla="*/ 19943 h 20000"/>
                        <a:gd name="T44" fmla="*/ 8376 w 20000"/>
                        <a:gd name="T45" fmla="*/ 18736 h 20000"/>
                        <a:gd name="T46" fmla="*/ 8034 w 20000"/>
                        <a:gd name="T47" fmla="*/ 18736 h 20000"/>
                        <a:gd name="T48" fmla="*/ 8034 w 20000"/>
                        <a:gd name="T49" fmla="*/ 19943 h 20000"/>
                        <a:gd name="T50" fmla="*/ 7009 w 20000"/>
                        <a:gd name="T51" fmla="*/ 19310 h 20000"/>
                        <a:gd name="T52" fmla="*/ 5812 w 20000"/>
                        <a:gd name="T53" fmla="*/ 19310 h 20000"/>
                        <a:gd name="T54" fmla="*/ 6154 w 20000"/>
                        <a:gd name="T55" fmla="*/ 18391 h 20000"/>
                        <a:gd name="T56" fmla="*/ 4444 w 20000"/>
                        <a:gd name="T57" fmla="*/ 18391 h 20000"/>
                        <a:gd name="T58" fmla="*/ 4872 w 20000"/>
                        <a:gd name="T59" fmla="*/ 16897 h 20000"/>
                        <a:gd name="T60" fmla="*/ 5812 w 20000"/>
                        <a:gd name="T61" fmla="*/ 16322 h 20000"/>
                        <a:gd name="T62" fmla="*/ 6154 w 20000"/>
                        <a:gd name="T63" fmla="*/ 16322 h 20000"/>
                        <a:gd name="T64" fmla="*/ 4872 w 20000"/>
                        <a:gd name="T65" fmla="*/ 16034 h 20000"/>
                        <a:gd name="T66" fmla="*/ 4872 w 20000"/>
                        <a:gd name="T67" fmla="*/ 14540 h 20000"/>
                        <a:gd name="T68" fmla="*/ 5812 w 20000"/>
                        <a:gd name="T69" fmla="*/ 13678 h 20000"/>
                        <a:gd name="T70" fmla="*/ 4872 w 20000"/>
                        <a:gd name="T71" fmla="*/ 13103 h 20000"/>
                        <a:gd name="T72" fmla="*/ 4444 w 20000"/>
                        <a:gd name="T73" fmla="*/ 13103 h 20000"/>
                        <a:gd name="T74" fmla="*/ 2222 w 20000"/>
                        <a:gd name="T75" fmla="*/ 12529 h 20000"/>
                        <a:gd name="T76" fmla="*/ 2222 w 20000"/>
                        <a:gd name="T77" fmla="*/ 13103 h 20000"/>
                        <a:gd name="T78" fmla="*/ 1368 w 20000"/>
                        <a:gd name="T79" fmla="*/ 13103 h 20000"/>
                        <a:gd name="T80" fmla="*/ 0 w 20000"/>
                        <a:gd name="T81" fmla="*/ 12529 h 20000"/>
                        <a:gd name="T82" fmla="*/ 1368 w 20000"/>
                        <a:gd name="T83" fmla="*/ 10057 h 20000"/>
                        <a:gd name="T84" fmla="*/ 4444 w 20000"/>
                        <a:gd name="T85" fmla="*/ 8563 h 20000"/>
                        <a:gd name="T86" fmla="*/ 5812 w 20000"/>
                        <a:gd name="T87" fmla="*/ 7701 h 20000"/>
                        <a:gd name="T88" fmla="*/ 6154 w 20000"/>
                        <a:gd name="T89" fmla="*/ 6782 h 20000"/>
                        <a:gd name="T90" fmla="*/ 6154 w 20000"/>
                        <a:gd name="T91" fmla="*/ 5345 h 20000"/>
                        <a:gd name="T92" fmla="*/ 8034 w 20000"/>
                        <a:gd name="T93" fmla="*/ 4770 h 20000"/>
                        <a:gd name="T94" fmla="*/ 9316 w 20000"/>
                        <a:gd name="T95" fmla="*/ 5920 h 20000"/>
                        <a:gd name="T96" fmla="*/ 11538 w 20000"/>
                        <a:gd name="T97" fmla="*/ 5920 h 20000"/>
                        <a:gd name="T98" fmla="*/ 12821 w 20000"/>
                        <a:gd name="T99" fmla="*/ 5920 h 20000"/>
                        <a:gd name="T100" fmla="*/ 11966 w 20000"/>
                        <a:gd name="T101" fmla="*/ 4770 h 20000"/>
                        <a:gd name="T102" fmla="*/ 11966 w 20000"/>
                        <a:gd name="T103" fmla="*/ 4425 h 20000"/>
                        <a:gd name="T104" fmla="*/ 13675 w 20000"/>
                        <a:gd name="T105" fmla="*/ 3851 h 20000"/>
                        <a:gd name="T106" fmla="*/ 15043 w 20000"/>
                        <a:gd name="T107" fmla="*/ 3506 h 20000"/>
                        <a:gd name="T108" fmla="*/ 15556 w 20000"/>
                        <a:gd name="T109" fmla="*/ 2356 h 20000"/>
                        <a:gd name="T110" fmla="*/ 17265 w 20000"/>
                        <a:gd name="T111" fmla="*/ 1494 h 20000"/>
                        <a:gd name="T112" fmla="*/ 17265 w 20000"/>
                        <a:gd name="T113" fmla="*/ 0 h 20000"/>
                        <a:gd name="T114" fmla="*/ 18547 w 20000"/>
                        <a:gd name="T115" fmla="*/ 575 h 20000"/>
                        <a:gd name="T116" fmla="*/ 19915 w 20000"/>
                        <a:gd name="T117" fmla="*/ 149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915" y="1494"/>
                          </a:moveTo>
                          <a:lnTo>
                            <a:pt x="19915" y="2069"/>
                          </a:lnTo>
                          <a:lnTo>
                            <a:pt x="19060" y="2356"/>
                          </a:lnTo>
                          <a:lnTo>
                            <a:pt x="18547" y="3851"/>
                          </a:lnTo>
                          <a:lnTo>
                            <a:pt x="17692" y="5920"/>
                          </a:lnTo>
                          <a:lnTo>
                            <a:pt x="18547" y="5920"/>
                          </a:lnTo>
                          <a:lnTo>
                            <a:pt x="19060" y="7701"/>
                          </a:lnTo>
                          <a:lnTo>
                            <a:pt x="17692" y="8563"/>
                          </a:lnTo>
                          <a:lnTo>
                            <a:pt x="17265" y="9195"/>
                          </a:lnTo>
                          <a:lnTo>
                            <a:pt x="15556" y="10057"/>
                          </a:lnTo>
                          <a:lnTo>
                            <a:pt x="15556" y="10690"/>
                          </a:lnTo>
                          <a:lnTo>
                            <a:pt x="13675" y="10977"/>
                          </a:lnTo>
                          <a:lnTo>
                            <a:pt x="12821" y="12529"/>
                          </a:lnTo>
                          <a:lnTo>
                            <a:pt x="12821" y="13678"/>
                          </a:lnTo>
                          <a:lnTo>
                            <a:pt x="11966" y="13678"/>
                          </a:lnTo>
                          <a:lnTo>
                            <a:pt x="13675" y="14540"/>
                          </a:lnTo>
                          <a:lnTo>
                            <a:pt x="16410" y="16034"/>
                          </a:lnTo>
                          <a:lnTo>
                            <a:pt x="17265" y="16034"/>
                          </a:lnTo>
                          <a:lnTo>
                            <a:pt x="17265" y="16897"/>
                          </a:lnTo>
                          <a:lnTo>
                            <a:pt x="13675" y="17816"/>
                          </a:lnTo>
                          <a:lnTo>
                            <a:pt x="11966" y="19310"/>
                          </a:lnTo>
                          <a:lnTo>
                            <a:pt x="9744" y="19943"/>
                          </a:lnTo>
                          <a:lnTo>
                            <a:pt x="8376" y="18736"/>
                          </a:lnTo>
                          <a:lnTo>
                            <a:pt x="8034" y="18736"/>
                          </a:lnTo>
                          <a:lnTo>
                            <a:pt x="8034" y="19943"/>
                          </a:lnTo>
                          <a:lnTo>
                            <a:pt x="7009" y="19310"/>
                          </a:lnTo>
                          <a:lnTo>
                            <a:pt x="5812" y="19310"/>
                          </a:lnTo>
                          <a:lnTo>
                            <a:pt x="6154" y="18391"/>
                          </a:lnTo>
                          <a:lnTo>
                            <a:pt x="4444" y="18391"/>
                          </a:lnTo>
                          <a:lnTo>
                            <a:pt x="4872" y="16897"/>
                          </a:lnTo>
                          <a:lnTo>
                            <a:pt x="5812" y="16322"/>
                          </a:lnTo>
                          <a:lnTo>
                            <a:pt x="6154" y="16322"/>
                          </a:lnTo>
                          <a:lnTo>
                            <a:pt x="4872" y="16034"/>
                          </a:lnTo>
                          <a:lnTo>
                            <a:pt x="4872" y="14540"/>
                          </a:lnTo>
                          <a:lnTo>
                            <a:pt x="5812" y="13678"/>
                          </a:lnTo>
                          <a:lnTo>
                            <a:pt x="4872" y="13103"/>
                          </a:lnTo>
                          <a:lnTo>
                            <a:pt x="4444" y="13103"/>
                          </a:lnTo>
                          <a:lnTo>
                            <a:pt x="2222" y="12529"/>
                          </a:lnTo>
                          <a:lnTo>
                            <a:pt x="2222" y="13103"/>
                          </a:lnTo>
                          <a:lnTo>
                            <a:pt x="1368" y="13103"/>
                          </a:lnTo>
                          <a:lnTo>
                            <a:pt x="0" y="12529"/>
                          </a:lnTo>
                          <a:lnTo>
                            <a:pt x="1368" y="10057"/>
                          </a:lnTo>
                          <a:lnTo>
                            <a:pt x="4444" y="8563"/>
                          </a:lnTo>
                          <a:lnTo>
                            <a:pt x="5812" y="7701"/>
                          </a:lnTo>
                          <a:lnTo>
                            <a:pt x="6154" y="6782"/>
                          </a:lnTo>
                          <a:lnTo>
                            <a:pt x="6154" y="5345"/>
                          </a:lnTo>
                          <a:lnTo>
                            <a:pt x="8034" y="4770"/>
                          </a:lnTo>
                          <a:lnTo>
                            <a:pt x="9316" y="5920"/>
                          </a:lnTo>
                          <a:lnTo>
                            <a:pt x="11538" y="5920"/>
                          </a:lnTo>
                          <a:lnTo>
                            <a:pt x="12821" y="5920"/>
                          </a:lnTo>
                          <a:lnTo>
                            <a:pt x="11966" y="4770"/>
                          </a:lnTo>
                          <a:lnTo>
                            <a:pt x="11966" y="4425"/>
                          </a:lnTo>
                          <a:lnTo>
                            <a:pt x="13675" y="3851"/>
                          </a:lnTo>
                          <a:lnTo>
                            <a:pt x="15043" y="3506"/>
                          </a:lnTo>
                          <a:lnTo>
                            <a:pt x="15556" y="2356"/>
                          </a:lnTo>
                          <a:lnTo>
                            <a:pt x="17265" y="1494"/>
                          </a:lnTo>
                          <a:lnTo>
                            <a:pt x="17265" y="0"/>
                          </a:lnTo>
                          <a:lnTo>
                            <a:pt x="18547" y="575"/>
                          </a:lnTo>
                          <a:lnTo>
                            <a:pt x="19915" y="149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3" name="Freeform 178">
                      <a:extLst>
                        <a:ext uri="{FF2B5EF4-FFF2-40B4-BE49-F238E27FC236}">
                          <a16:creationId xmlns:a16="http://schemas.microsoft.com/office/drawing/2014/main" id="{1FDF5E4D-A8B6-AA1D-1AE7-E1EFE8F660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43830" y="2478648"/>
                      <a:ext cx="79100" cy="128991"/>
                    </a:xfrm>
                    <a:custGeom>
                      <a:avLst/>
                      <a:gdLst>
                        <a:gd name="T0" fmla="*/ 1975 w 20000"/>
                        <a:gd name="T1" fmla="*/ 4302 h 20000"/>
                        <a:gd name="T2" fmla="*/ 4444 w 20000"/>
                        <a:gd name="T3" fmla="*/ 2340 h 20000"/>
                        <a:gd name="T4" fmla="*/ 9506 w 20000"/>
                        <a:gd name="T5" fmla="*/ 1208 h 20000"/>
                        <a:gd name="T6" fmla="*/ 9506 w 20000"/>
                        <a:gd name="T7" fmla="*/ 0 h 20000"/>
                        <a:gd name="T8" fmla="*/ 14568 w 20000"/>
                        <a:gd name="T9" fmla="*/ 5132 h 20000"/>
                        <a:gd name="T10" fmla="*/ 18519 w 20000"/>
                        <a:gd name="T11" fmla="*/ 8604 h 20000"/>
                        <a:gd name="T12" fmla="*/ 18519 w 20000"/>
                        <a:gd name="T13" fmla="*/ 11698 h 20000"/>
                        <a:gd name="T14" fmla="*/ 19877 w 20000"/>
                        <a:gd name="T15" fmla="*/ 12528 h 20000"/>
                        <a:gd name="T16" fmla="*/ 19877 w 20000"/>
                        <a:gd name="T17" fmla="*/ 14491 h 20000"/>
                        <a:gd name="T18" fmla="*/ 18519 w 20000"/>
                        <a:gd name="T19" fmla="*/ 16377 h 20000"/>
                        <a:gd name="T20" fmla="*/ 16543 w 20000"/>
                        <a:gd name="T21" fmla="*/ 16377 h 20000"/>
                        <a:gd name="T22" fmla="*/ 15309 w 20000"/>
                        <a:gd name="T23" fmla="*/ 16377 h 20000"/>
                        <a:gd name="T24" fmla="*/ 15309 w 20000"/>
                        <a:gd name="T25" fmla="*/ 17585 h 20000"/>
                        <a:gd name="T26" fmla="*/ 13333 w 20000"/>
                        <a:gd name="T27" fmla="*/ 16830 h 20000"/>
                        <a:gd name="T28" fmla="*/ 13333 w 20000"/>
                        <a:gd name="T29" fmla="*/ 16377 h 20000"/>
                        <a:gd name="T30" fmla="*/ 12099 w 20000"/>
                        <a:gd name="T31" fmla="*/ 17585 h 20000"/>
                        <a:gd name="T32" fmla="*/ 12099 w 20000"/>
                        <a:gd name="T33" fmla="*/ 17962 h 20000"/>
                        <a:gd name="T34" fmla="*/ 11481 w 20000"/>
                        <a:gd name="T35" fmla="*/ 17585 h 20000"/>
                        <a:gd name="T36" fmla="*/ 10247 w 20000"/>
                        <a:gd name="T37" fmla="*/ 17962 h 20000"/>
                        <a:gd name="T38" fmla="*/ 11481 w 20000"/>
                        <a:gd name="T39" fmla="*/ 18717 h 20000"/>
                        <a:gd name="T40" fmla="*/ 10247 w 20000"/>
                        <a:gd name="T41" fmla="*/ 19472 h 20000"/>
                        <a:gd name="T42" fmla="*/ 9506 w 20000"/>
                        <a:gd name="T43" fmla="*/ 18717 h 20000"/>
                        <a:gd name="T44" fmla="*/ 8272 w 20000"/>
                        <a:gd name="T45" fmla="*/ 19472 h 20000"/>
                        <a:gd name="T46" fmla="*/ 6296 w 20000"/>
                        <a:gd name="T47" fmla="*/ 19925 h 20000"/>
                        <a:gd name="T48" fmla="*/ 6296 w 20000"/>
                        <a:gd name="T49" fmla="*/ 17585 h 20000"/>
                        <a:gd name="T50" fmla="*/ 5062 w 20000"/>
                        <a:gd name="T51" fmla="*/ 17962 h 20000"/>
                        <a:gd name="T52" fmla="*/ 4444 w 20000"/>
                        <a:gd name="T53" fmla="*/ 15623 h 20000"/>
                        <a:gd name="T54" fmla="*/ 5062 w 20000"/>
                        <a:gd name="T55" fmla="*/ 14868 h 20000"/>
                        <a:gd name="T56" fmla="*/ 4444 w 20000"/>
                        <a:gd name="T57" fmla="*/ 14491 h 20000"/>
                        <a:gd name="T58" fmla="*/ 4444 w 20000"/>
                        <a:gd name="T59" fmla="*/ 13660 h 20000"/>
                        <a:gd name="T60" fmla="*/ 5062 w 20000"/>
                        <a:gd name="T61" fmla="*/ 13283 h 20000"/>
                        <a:gd name="T62" fmla="*/ 5062 w 20000"/>
                        <a:gd name="T63" fmla="*/ 12528 h 20000"/>
                        <a:gd name="T64" fmla="*/ 4444 w 20000"/>
                        <a:gd name="T65" fmla="*/ 11698 h 20000"/>
                        <a:gd name="T66" fmla="*/ 1975 w 20000"/>
                        <a:gd name="T67" fmla="*/ 9434 h 20000"/>
                        <a:gd name="T68" fmla="*/ 1235 w 20000"/>
                        <a:gd name="T69" fmla="*/ 8604 h 20000"/>
                        <a:gd name="T70" fmla="*/ 1235 w 20000"/>
                        <a:gd name="T71" fmla="*/ 8226 h 20000"/>
                        <a:gd name="T72" fmla="*/ 4444 w 20000"/>
                        <a:gd name="T73" fmla="*/ 8604 h 20000"/>
                        <a:gd name="T74" fmla="*/ 3210 w 20000"/>
                        <a:gd name="T75" fmla="*/ 7396 h 20000"/>
                        <a:gd name="T76" fmla="*/ 1975 w 20000"/>
                        <a:gd name="T77" fmla="*/ 6642 h 20000"/>
                        <a:gd name="T78" fmla="*/ 1235 w 20000"/>
                        <a:gd name="T79" fmla="*/ 5434 h 20000"/>
                        <a:gd name="T80" fmla="*/ 0 w 20000"/>
                        <a:gd name="T81" fmla="*/ 5132 h 20000"/>
                        <a:gd name="T82" fmla="*/ 1975 w 20000"/>
                        <a:gd name="T83" fmla="*/ 5132 h 20000"/>
                        <a:gd name="T84" fmla="*/ 1975 w 20000"/>
                        <a:gd name="T85" fmla="*/ 430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75" y="4302"/>
                          </a:moveTo>
                          <a:lnTo>
                            <a:pt x="4444" y="2340"/>
                          </a:lnTo>
                          <a:lnTo>
                            <a:pt x="9506" y="1208"/>
                          </a:lnTo>
                          <a:lnTo>
                            <a:pt x="9506" y="0"/>
                          </a:lnTo>
                          <a:lnTo>
                            <a:pt x="14568" y="5132"/>
                          </a:lnTo>
                          <a:lnTo>
                            <a:pt x="18519" y="8604"/>
                          </a:lnTo>
                          <a:lnTo>
                            <a:pt x="18519" y="11698"/>
                          </a:lnTo>
                          <a:lnTo>
                            <a:pt x="19877" y="12528"/>
                          </a:lnTo>
                          <a:lnTo>
                            <a:pt x="19877" y="14491"/>
                          </a:lnTo>
                          <a:lnTo>
                            <a:pt x="18519" y="16377"/>
                          </a:lnTo>
                          <a:lnTo>
                            <a:pt x="16543" y="16377"/>
                          </a:lnTo>
                          <a:lnTo>
                            <a:pt x="15309" y="16377"/>
                          </a:lnTo>
                          <a:lnTo>
                            <a:pt x="15309" y="17585"/>
                          </a:lnTo>
                          <a:lnTo>
                            <a:pt x="13333" y="16830"/>
                          </a:lnTo>
                          <a:lnTo>
                            <a:pt x="13333" y="16377"/>
                          </a:lnTo>
                          <a:lnTo>
                            <a:pt x="12099" y="17585"/>
                          </a:lnTo>
                          <a:lnTo>
                            <a:pt x="12099" y="17962"/>
                          </a:lnTo>
                          <a:lnTo>
                            <a:pt x="11481" y="17585"/>
                          </a:lnTo>
                          <a:lnTo>
                            <a:pt x="10247" y="17962"/>
                          </a:lnTo>
                          <a:lnTo>
                            <a:pt x="11481" y="18717"/>
                          </a:lnTo>
                          <a:lnTo>
                            <a:pt x="10247" y="19472"/>
                          </a:lnTo>
                          <a:lnTo>
                            <a:pt x="9506" y="18717"/>
                          </a:lnTo>
                          <a:lnTo>
                            <a:pt x="8272" y="19472"/>
                          </a:lnTo>
                          <a:lnTo>
                            <a:pt x="6296" y="19925"/>
                          </a:lnTo>
                          <a:lnTo>
                            <a:pt x="6296" y="17585"/>
                          </a:lnTo>
                          <a:lnTo>
                            <a:pt x="5062" y="17962"/>
                          </a:lnTo>
                          <a:lnTo>
                            <a:pt x="4444" y="15623"/>
                          </a:lnTo>
                          <a:lnTo>
                            <a:pt x="5062" y="14868"/>
                          </a:lnTo>
                          <a:lnTo>
                            <a:pt x="4444" y="14491"/>
                          </a:lnTo>
                          <a:lnTo>
                            <a:pt x="4444" y="13660"/>
                          </a:lnTo>
                          <a:lnTo>
                            <a:pt x="5062" y="13283"/>
                          </a:lnTo>
                          <a:lnTo>
                            <a:pt x="5062" y="12528"/>
                          </a:lnTo>
                          <a:lnTo>
                            <a:pt x="4444" y="11698"/>
                          </a:lnTo>
                          <a:lnTo>
                            <a:pt x="1975" y="9434"/>
                          </a:lnTo>
                          <a:lnTo>
                            <a:pt x="1235" y="8604"/>
                          </a:lnTo>
                          <a:lnTo>
                            <a:pt x="1235" y="8226"/>
                          </a:lnTo>
                          <a:lnTo>
                            <a:pt x="4444" y="8604"/>
                          </a:lnTo>
                          <a:lnTo>
                            <a:pt x="3210" y="7396"/>
                          </a:lnTo>
                          <a:lnTo>
                            <a:pt x="1975" y="6642"/>
                          </a:lnTo>
                          <a:lnTo>
                            <a:pt x="1235" y="5434"/>
                          </a:lnTo>
                          <a:lnTo>
                            <a:pt x="0" y="5132"/>
                          </a:lnTo>
                          <a:lnTo>
                            <a:pt x="1975" y="5132"/>
                          </a:lnTo>
                          <a:lnTo>
                            <a:pt x="1975" y="430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4" name="Freeform 176">
                      <a:extLst>
                        <a:ext uri="{FF2B5EF4-FFF2-40B4-BE49-F238E27FC236}">
                          <a16:creationId xmlns:a16="http://schemas.microsoft.com/office/drawing/2014/main" id="{82B855C0-F815-C752-C757-19788B2FDC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59498" y="2937421"/>
                      <a:ext cx="171584" cy="204440"/>
                    </a:xfrm>
                    <a:custGeom>
                      <a:avLst/>
                      <a:gdLst>
                        <a:gd name="T0" fmla="*/ 2323 w 20000"/>
                        <a:gd name="T1" fmla="*/ 2952 h 20000"/>
                        <a:gd name="T2" fmla="*/ 3229 w 20000"/>
                        <a:gd name="T3" fmla="*/ 476 h 20000"/>
                        <a:gd name="T4" fmla="*/ 4646 w 20000"/>
                        <a:gd name="T5" fmla="*/ 0 h 20000"/>
                        <a:gd name="T6" fmla="*/ 6459 w 20000"/>
                        <a:gd name="T7" fmla="*/ 1238 h 20000"/>
                        <a:gd name="T8" fmla="*/ 6459 w 20000"/>
                        <a:gd name="T9" fmla="*/ 2952 h 20000"/>
                        <a:gd name="T10" fmla="*/ 10198 w 20000"/>
                        <a:gd name="T11" fmla="*/ 3714 h 20000"/>
                        <a:gd name="T12" fmla="*/ 11445 w 20000"/>
                        <a:gd name="T13" fmla="*/ 4476 h 20000"/>
                        <a:gd name="T14" fmla="*/ 11671 w 20000"/>
                        <a:gd name="T15" fmla="*/ 6429 h 20000"/>
                        <a:gd name="T16" fmla="*/ 9972 w 20000"/>
                        <a:gd name="T17" fmla="*/ 6429 h 20000"/>
                        <a:gd name="T18" fmla="*/ 12578 w 20000"/>
                        <a:gd name="T19" fmla="*/ 8857 h 20000"/>
                        <a:gd name="T20" fmla="*/ 14051 w 20000"/>
                        <a:gd name="T21" fmla="*/ 10095 h 20000"/>
                        <a:gd name="T22" fmla="*/ 16431 w 20000"/>
                        <a:gd name="T23" fmla="*/ 12286 h 20000"/>
                        <a:gd name="T24" fmla="*/ 19320 w 20000"/>
                        <a:gd name="T25" fmla="*/ 14810 h 20000"/>
                        <a:gd name="T26" fmla="*/ 19943 w 20000"/>
                        <a:gd name="T27" fmla="*/ 16238 h 20000"/>
                        <a:gd name="T28" fmla="*/ 19943 w 20000"/>
                        <a:gd name="T29" fmla="*/ 18000 h 20000"/>
                        <a:gd name="T30" fmla="*/ 18414 w 20000"/>
                        <a:gd name="T31" fmla="*/ 18714 h 20000"/>
                        <a:gd name="T32" fmla="*/ 16431 w 20000"/>
                        <a:gd name="T33" fmla="*/ 18476 h 20000"/>
                        <a:gd name="T34" fmla="*/ 16091 w 20000"/>
                        <a:gd name="T35" fmla="*/ 19952 h 20000"/>
                        <a:gd name="T36" fmla="*/ 14051 w 20000"/>
                        <a:gd name="T37" fmla="*/ 19476 h 20000"/>
                        <a:gd name="T38" fmla="*/ 14618 w 20000"/>
                        <a:gd name="T39" fmla="*/ 18000 h 20000"/>
                        <a:gd name="T40" fmla="*/ 14618 w 20000"/>
                        <a:gd name="T41" fmla="*/ 15524 h 20000"/>
                        <a:gd name="T42" fmla="*/ 14051 w 20000"/>
                        <a:gd name="T43" fmla="*/ 14810 h 20000"/>
                        <a:gd name="T44" fmla="*/ 12578 w 20000"/>
                        <a:gd name="T45" fmla="*/ 13333 h 20000"/>
                        <a:gd name="T46" fmla="*/ 12295 w 20000"/>
                        <a:gd name="T47" fmla="*/ 12095 h 20000"/>
                        <a:gd name="T48" fmla="*/ 9972 w 20000"/>
                        <a:gd name="T49" fmla="*/ 9619 h 20000"/>
                        <a:gd name="T50" fmla="*/ 7875 w 20000"/>
                        <a:gd name="T51" fmla="*/ 10095 h 20000"/>
                        <a:gd name="T52" fmla="*/ 6459 w 20000"/>
                        <a:gd name="T53" fmla="*/ 10333 h 20000"/>
                        <a:gd name="T54" fmla="*/ 4646 w 20000"/>
                        <a:gd name="T55" fmla="*/ 10333 h 20000"/>
                        <a:gd name="T56" fmla="*/ 3229 w 20000"/>
                        <a:gd name="T57" fmla="*/ 11095 h 20000"/>
                        <a:gd name="T58" fmla="*/ 2606 w 20000"/>
                        <a:gd name="T59" fmla="*/ 9143 h 20000"/>
                        <a:gd name="T60" fmla="*/ 2606 w 20000"/>
                        <a:gd name="T61" fmla="*/ 7143 h 20000"/>
                        <a:gd name="T62" fmla="*/ 1473 w 20000"/>
                        <a:gd name="T63" fmla="*/ 6905 h 20000"/>
                        <a:gd name="T64" fmla="*/ 1473 w 20000"/>
                        <a:gd name="T65" fmla="*/ 5667 h 20000"/>
                        <a:gd name="T66" fmla="*/ 0 w 20000"/>
                        <a:gd name="T67" fmla="*/ 5190 h 20000"/>
                        <a:gd name="T68" fmla="*/ 227 w 20000"/>
                        <a:gd name="T69" fmla="*/ 3905 h 20000"/>
                        <a:gd name="T70" fmla="*/ 907 w 20000"/>
                        <a:gd name="T71" fmla="*/ 3190 h 20000"/>
                        <a:gd name="T72" fmla="*/ 2323 w 20000"/>
                        <a:gd name="T73" fmla="*/ 247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323" y="2476"/>
                          </a:moveTo>
                          <a:lnTo>
                            <a:pt x="2323" y="2952"/>
                          </a:lnTo>
                          <a:lnTo>
                            <a:pt x="3796" y="2952"/>
                          </a:lnTo>
                          <a:lnTo>
                            <a:pt x="3229" y="476"/>
                          </a:lnTo>
                          <a:lnTo>
                            <a:pt x="3796" y="0"/>
                          </a:lnTo>
                          <a:lnTo>
                            <a:pt x="4646" y="0"/>
                          </a:lnTo>
                          <a:lnTo>
                            <a:pt x="5212" y="762"/>
                          </a:lnTo>
                          <a:lnTo>
                            <a:pt x="6459" y="1238"/>
                          </a:lnTo>
                          <a:lnTo>
                            <a:pt x="6459" y="1762"/>
                          </a:lnTo>
                          <a:lnTo>
                            <a:pt x="6459" y="2952"/>
                          </a:lnTo>
                          <a:lnTo>
                            <a:pt x="8442" y="3714"/>
                          </a:lnTo>
                          <a:lnTo>
                            <a:pt x="10198" y="3714"/>
                          </a:lnTo>
                          <a:lnTo>
                            <a:pt x="10878" y="4476"/>
                          </a:lnTo>
                          <a:lnTo>
                            <a:pt x="11445" y="4476"/>
                          </a:lnTo>
                          <a:lnTo>
                            <a:pt x="11671" y="5190"/>
                          </a:lnTo>
                          <a:lnTo>
                            <a:pt x="11671" y="6429"/>
                          </a:lnTo>
                          <a:lnTo>
                            <a:pt x="10878" y="6429"/>
                          </a:lnTo>
                          <a:lnTo>
                            <a:pt x="9972" y="6429"/>
                          </a:lnTo>
                          <a:lnTo>
                            <a:pt x="9972" y="7143"/>
                          </a:lnTo>
                          <a:lnTo>
                            <a:pt x="12578" y="8857"/>
                          </a:lnTo>
                          <a:lnTo>
                            <a:pt x="13201" y="9143"/>
                          </a:lnTo>
                          <a:lnTo>
                            <a:pt x="14051" y="10095"/>
                          </a:lnTo>
                          <a:lnTo>
                            <a:pt x="14958" y="11095"/>
                          </a:lnTo>
                          <a:lnTo>
                            <a:pt x="16431" y="12286"/>
                          </a:lnTo>
                          <a:lnTo>
                            <a:pt x="17564" y="13524"/>
                          </a:lnTo>
                          <a:lnTo>
                            <a:pt x="19320" y="14810"/>
                          </a:lnTo>
                          <a:lnTo>
                            <a:pt x="19320" y="16238"/>
                          </a:lnTo>
                          <a:lnTo>
                            <a:pt x="19943" y="16238"/>
                          </a:lnTo>
                          <a:lnTo>
                            <a:pt x="19943" y="17238"/>
                          </a:lnTo>
                          <a:lnTo>
                            <a:pt x="19943" y="18000"/>
                          </a:lnTo>
                          <a:lnTo>
                            <a:pt x="19943" y="18714"/>
                          </a:lnTo>
                          <a:lnTo>
                            <a:pt x="18414" y="18714"/>
                          </a:lnTo>
                          <a:lnTo>
                            <a:pt x="17564" y="18000"/>
                          </a:lnTo>
                          <a:lnTo>
                            <a:pt x="16431" y="18476"/>
                          </a:lnTo>
                          <a:lnTo>
                            <a:pt x="16431" y="19476"/>
                          </a:lnTo>
                          <a:lnTo>
                            <a:pt x="16091" y="19952"/>
                          </a:lnTo>
                          <a:lnTo>
                            <a:pt x="15524" y="19476"/>
                          </a:lnTo>
                          <a:lnTo>
                            <a:pt x="14051" y="19476"/>
                          </a:lnTo>
                          <a:lnTo>
                            <a:pt x="14051" y="18714"/>
                          </a:lnTo>
                          <a:lnTo>
                            <a:pt x="14618" y="18000"/>
                          </a:lnTo>
                          <a:lnTo>
                            <a:pt x="14618" y="16238"/>
                          </a:lnTo>
                          <a:lnTo>
                            <a:pt x="14618" y="15524"/>
                          </a:lnTo>
                          <a:lnTo>
                            <a:pt x="14051" y="15286"/>
                          </a:lnTo>
                          <a:lnTo>
                            <a:pt x="14051" y="14810"/>
                          </a:lnTo>
                          <a:lnTo>
                            <a:pt x="13201" y="14286"/>
                          </a:lnTo>
                          <a:lnTo>
                            <a:pt x="12578" y="13333"/>
                          </a:lnTo>
                          <a:lnTo>
                            <a:pt x="12295" y="12286"/>
                          </a:lnTo>
                          <a:lnTo>
                            <a:pt x="12295" y="12095"/>
                          </a:lnTo>
                          <a:lnTo>
                            <a:pt x="10878" y="10333"/>
                          </a:lnTo>
                          <a:lnTo>
                            <a:pt x="9972" y="9619"/>
                          </a:lnTo>
                          <a:lnTo>
                            <a:pt x="8442" y="9143"/>
                          </a:lnTo>
                          <a:lnTo>
                            <a:pt x="7875" y="10095"/>
                          </a:lnTo>
                          <a:lnTo>
                            <a:pt x="7025" y="10095"/>
                          </a:lnTo>
                          <a:lnTo>
                            <a:pt x="6459" y="10333"/>
                          </a:lnTo>
                          <a:lnTo>
                            <a:pt x="5552" y="9619"/>
                          </a:lnTo>
                          <a:lnTo>
                            <a:pt x="4646" y="10333"/>
                          </a:lnTo>
                          <a:lnTo>
                            <a:pt x="4079" y="10333"/>
                          </a:lnTo>
                          <a:lnTo>
                            <a:pt x="3229" y="11095"/>
                          </a:lnTo>
                          <a:lnTo>
                            <a:pt x="2606" y="10810"/>
                          </a:lnTo>
                          <a:lnTo>
                            <a:pt x="2606" y="9143"/>
                          </a:lnTo>
                          <a:lnTo>
                            <a:pt x="3229" y="7619"/>
                          </a:lnTo>
                          <a:lnTo>
                            <a:pt x="2606" y="7143"/>
                          </a:lnTo>
                          <a:lnTo>
                            <a:pt x="2323" y="6429"/>
                          </a:lnTo>
                          <a:lnTo>
                            <a:pt x="1473" y="6905"/>
                          </a:lnTo>
                          <a:lnTo>
                            <a:pt x="907" y="6429"/>
                          </a:lnTo>
                          <a:lnTo>
                            <a:pt x="1473" y="5667"/>
                          </a:lnTo>
                          <a:lnTo>
                            <a:pt x="227" y="4952"/>
                          </a:lnTo>
                          <a:lnTo>
                            <a:pt x="0" y="5190"/>
                          </a:lnTo>
                          <a:lnTo>
                            <a:pt x="0" y="4476"/>
                          </a:lnTo>
                          <a:lnTo>
                            <a:pt x="227" y="3905"/>
                          </a:lnTo>
                          <a:lnTo>
                            <a:pt x="1473" y="3714"/>
                          </a:lnTo>
                          <a:lnTo>
                            <a:pt x="907" y="3190"/>
                          </a:lnTo>
                          <a:lnTo>
                            <a:pt x="1473" y="2952"/>
                          </a:lnTo>
                          <a:lnTo>
                            <a:pt x="2323" y="247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5" name="Freeform 174">
                      <a:extLst>
                        <a:ext uri="{FF2B5EF4-FFF2-40B4-BE49-F238E27FC236}">
                          <a16:creationId xmlns:a16="http://schemas.microsoft.com/office/drawing/2014/main" id="{01A09903-4E15-7501-D256-7AED569CB0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80187" y="3304923"/>
                      <a:ext cx="88833" cy="116823"/>
                    </a:xfrm>
                    <a:custGeom>
                      <a:avLst/>
                      <a:gdLst>
                        <a:gd name="T0" fmla="*/ 0 w 20000"/>
                        <a:gd name="T1" fmla="*/ 335 h 20000"/>
                        <a:gd name="T2" fmla="*/ 440 w 20000"/>
                        <a:gd name="T3" fmla="*/ 0 h 20000"/>
                        <a:gd name="T4" fmla="*/ 4505 w 20000"/>
                        <a:gd name="T5" fmla="*/ 1674 h 20000"/>
                        <a:gd name="T6" fmla="*/ 3407 w 20000"/>
                        <a:gd name="T7" fmla="*/ 3431 h 20000"/>
                        <a:gd name="T8" fmla="*/ 5604 w 20000"/>
                        <a:gd name="T9" fmla="*/ 3431 h 20000"/>
                        <a:gd name="T10" fmla="*/ 6264 w 20000"/>
                        <a:gd name="T11" fmla="*/ 1674 h 20000"/>
                        <a:gd name="T12" fmla="*/ 7363 w 20000"/>
                        <a:gd name="T13" fmla="*/ 2594 h 20000"/>
                        <a:gd name="T14" fmla="*/ 8022 w 20000"/>
                        <a:gd name="T15" fmla="*/ 1674 h 20000"/>
                        <a:gd name="T16" fmla="*/ 9121 w 20000"/>
                        <a:gd name="T17" fmla="*/ 1674 h 20000"/>
                        <a:gd name="T18" fmla="*/ 15385 w 20000"/>
                        <a:gd name="T19" fmla="*/ 7364 h 20000"/>
                        <a:gd name="T20" fmla="*/ 15385 w 20000"/>
                        <a:gd name="T21" fmla="*/ 10879 h 20000"/>
                        <a:gd name="T22" fmla="*/ 16593 w 20000"/>
                        <a:gd name="T23" fmla="*/ 12971 h 20000"/>
                        <a:gd name="T24" fmla="*/ 16593 w 20000"/>
                        <a:gd name="T25" fmla="*/ 14728 h 20000"/>
                        <a:gd name="T26" fmla="*/ 18132 w 20000"/>
                        <a:gd name="T27" fmla="*/ 15146 h 20000"/>
                        <a:gd name="T28" fmla="*/ 19890 w 20000"/>
                        <a:gd name="T29" fmla="*/ 19916 h 20000"/>
                        <a:gd name="T30" fmla="*/ 19341 w 20000"/>
                        <a:gd name="T31" fmla="*/ 18577 h 20000"/>
                        <a:gd name="T32" fmla="*/ 16593 w 20000"/>
                        <a:gd name="T33" fmla="*/ 19498 h 20000"/>
                        <a:gd name="T34" fmla="*/ 16593 w 20000"/>
                        <a:gd name="T35" fmla="*/ 19916 h 20000"/>
                        <a:gd name="T36" fmla="*/ 13626 w 20000"/>
                        <a:gd name="T37" fmla="*/ 18243 h 20000"/>
                        <a:gd name="T38" fmla="*/ 10220 w 20000"/>
                        <a:gd name="T39" fmla="*/ 16485 h 20000"/>
                        <a:gd name="T40" fmla="*/ 6264 w 20000"/>
                        <a:gd name="T41" fmla="*/ 13808 h 20000"/>
                        <a:gd name="T42" fmla="*/ 5604 w 20000"/>
                        <a:gd name="T43" fmla="*/ 12552 h 20000"/>
                        <a:gd name="T44" fmla="*/ 2857 w 20000"/>
                        <a:gd name="T45" fmla="*/ 10377 h 20000"/>
                        <a:gd name="T46" fmla="*/ 2857 w 20000"/>
                        <a:gd name="T47" fmla="*/ 9038 h 20000"/>
                        <a:gd name="T48" fmla="*/ 2857 w 20000"/>
                        <a:gd name="T49" fmla="*/ 6946 h 20000"/>
                        <a:gd name="T50" fmla="*/ 1758 w 20000"/>
                        <a:gd name="T51" fmla="*/ 6109 h 20000"/>
                        <a:gd name="T52" fmla="*/ 440 w 20000"/>
                        <a:gd name="T53" fmla="*/ 3431 h 20000"/>
                        <a:gd name="T54" fmla="*/ 0 w 20000"/>
                        <a:gd name="T55" fmla="*/ 33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335"/>
                          </a:moveTo>
                          <a:lnTo>
                            <a:pt x="440" y="0"/>
                          </a:lnTo>
                          <a:lnTo>
                            <a:pt x="4505" y="1674"/>
                          </a:lnTo>
                          <a:lnTo>
                            <a:pt x="3407" y="3431"/>
                          </a:lnTo>
                          <a:lnTo>
                            <a:pt x="5604" y="3431"/>
                          </a:lnTo>
                          <a:lnTo>
                            <a:pt x="6264" y="1674"/>
                          </a:lnTo>
                          <a:lnTo>
                            <a:pt x="7363" y="2594"/>
                          </a:lnTo>
                          <a:lnTo>
                            <a:pt x="8022" y="1674"/>
                          </a:lnTo>
                          <a:lnTo>
                            <a:pt x="9121" y="1674"/>
                          </a:lnTo>
                          <a:lnTo>
                            <a:pt x="15385" y="7364"/>
                          </a:lnTo>
                          <a:lnTo>
                            <a:pt x="15385" y="10879"/>
                          </a:lnTo>
                          <a:lnTo>
                            <a:pt x="16593" y="12971"/>
                          </a:lnTo>
                          <a:lnTo>
                            <a:pt x="16593" y="14728"/>
                          </a:lnTo>
                          <a:lnTo>
                            <a:pt x="18132" y="15146"/>
                          </a:lnTo>
                          <a:lnTo>
                            <a:pt x="19890" y="19916"/>
                          </a:lnTo>
                          <a:lnTo>
                            <a:pt x="19341" y="18577"/>
                          </a:lnTo>
                          <a:lnTo>
                            <a:pt x="16593" y="19498"/>
                          </a:lnTo>
                          <a:lnTo>
                            <a:pt x="16593" y="19916"/>
                          </a:lnTo>
                          <a:lnTo>
                            <a:pt x="13626" y="18243"/>
                          </a:lnTo>
                          <a:lnTo>
                            <a:pt x="10220" y="16485"/>
                          </a:lnTo>
                          <a:lnTo>
                            <a:pt x="6264" y="13808"/>
                          </a:lnTo>
                          <a:lnTo>
                            <a:pt x="5604" y="12552"/>
                          </a:lnTo>
                          <a:lnTo>
                            <a:pt x="2857" y="10377"/>
                          </a:lnTo>
                          <a:lnTo>
                            <a:pt x="2857" y="9038"/>
                          </a:lnTo>
                          <a:lnTo>
                            <a:pt x="2857" y="6946"/>
                          </a:lnTo>
                          <a:lnTo>
                            <a:pt x="1758" y="6109"/>
                          </a:lnTo>
                          <a:lnTo>
                            <a:pt x="440" y="3431"/>
                          </a:lnTo>
                          <a:lnTo>
                            <a:pt x="0" y="33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6" name="Freeform 169">
                      <a:extLst>
                        <a:ext uri="{FF2B5EF4-FFF2-40B4-BE49-F238E27FC236}">
                          <a16:creationId xmlns:a16="http://schemas.microsoft.com/office/drawing/2014/main" id="{7DCAE187-6EEA-5909-D105-5E4C243422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90284" y="3029905"/>
                      <a:ext cx="101004" cy="143594"/>
                    </a:xfrm>
                    <a:custGeom>
                      <a:avLst/>
                      <a:gdLst>
                        <a:gd name="T0" fmla="*/ 19904 w 20000"/>
                        <a:gd name="T1" fmla="*/ 19932 h 20000"/>
                        <a:gd name="T2" fmla="*/ 19327 w 20000"/>
                        <a:gd name="T3" fmla="*/ 18915 h 20000"/>
                        <a:gd name="T4" fmla="*/ 17885 w 20000"/>
                        <a:gd name="T5" fmla="*/ 18169 h 20000"/>
                        <a:gd name="T6" fmla="*/ 16923 w 20000"/>
                        <a:gd name="T7" fmla="*/ 17492 h 20000"/>
                        <a:gd name="T8" fmla="*/ 15385 w 20000"/>
                        <a:gd name="T9" fmla="*/ 16475 h 20000"/>
                        <a:gd name="T10" fmla="*/ 14423 w 20000"/>
                        <a:gd name="T11" fmla="*/ 16068 h 20000"/>
                        <a:gd name="T12" fmla="*/ 13942 w 20000"/>
                        <a:gd name="T13" fmla="*/ 14712 h 20000"/>
                        <a:gd name="T14" fmla="*/ 12981 w 20000"/>
                        <a:gd name="T15" fmla="*/ 15390 h 20000"/>
                        <a:gd name="T16" fmla="*/ 14423 w 20000"/>
                        <a:gd name="T17" fmla="*/ 17492 h 20000"/>
                        <a:gd name="T18" fmla="*/ 13942 w 20000"/>
                        <a:gd name="T19" fmla="*/ 17492 h 20000"/>
                        <a:gd name="T20" fmla="*/ 12019 w 20000"/>
                        <a:gd name="T21" fmla="*/ 16068 h 20000"/>
                        <a:gd name="T22" fmla="*/ 8942 w 20000"/>
                        <a:gd name="T23" fmla="*/ 15390 h 20000"/>
                        <a:gd name="T24" fmla="*/ 7885 w 20000"/>
                        <a:gd name="T25" fmla="*/ 16068 h 20000"/>
                        <a:gd name="T26" fmla="*/ 7500 w 20000"/>
                        <a:gd name="T27" fmla="*/ 16068 h 20000"/>
                        <a:gd name="T28" fmla="*/ 6442 w 20000"/>
                        <a:gd name="T29" fmla="*/ 15390 h 20000"/>
                        <a:gd name="T30" fmla="*/ 5000 w 20000"/>
                        <a:gd name="T31" fmla="*/ 14712 h 20000"/>
                        <a:gd name="T32" fmla="*/ 5481 w 20000"/>
                        <a:gd name="T33" fmla="*/ 13627 h 20000"/>
                        <a:gd name="T34" fmla="*/ 5481 w 20000"/>
                        <a:gd name="T35" fmla="*/ 12610 h 20000"/>
                        <a:gd name="T36" fmla="*/ 5000 w 20000"/>
                        <a:gd name="T37" fmla="*/ 12610 h 20000"/>
                        <a:gd name="T38" fmla="*/ 3942 w 20000"/>
                        <a:gd name="T39" fmla="*/ 13627 h 20000"/>
                        <a:gd name="T40" fmla="*/ 3558 w 20000"/>
                        <a:gd name="T41" fmla="*/ 13288 h 20000"/>
                        <a:gd name="T42" fmla="*/ 1538 w 20000"/>
                        <a:gd name="T43" fmla="*/ 9831 h 20000"/>
                        <a:gd name="T44" fmla="*/ 0 w 20000"/>
                        <a:gd name="T45" fmla="*/ 7322 h 20000"/>
                        <a:gd name="T46" fmla="*/ 1538 w 20000"/>
                        <a:gd name="T47" fmla="*/ 8068 h 20000"/>
                        <a:gd name="T48" fmla="*/ 2500 w 20000"/>
                        <a:gd name="T49" fmla="*/ 8746 h 20000"/>
                        <a:gd name="T50" fmla="*/ 3558 w 20000"/>
                        <a:gd name="T51" fmla="*/ 8068 h 20000"/>
                        <a:gd name="T52" fmla="*/ 2500 w 20000"/>
                        <a:gd name="T53" fmla="*/ 5966 h 20000"/>
                        <a:gd name="T54" fmla="*/ 2500 w 20000"/>
                        <a:gd name="T55" fmla="*/ 3458 h 20000"/>
                        <a:gd name="T56" fmla="*/ 3558 w 20000"/>
                        <a:gd name="T57" fmla="*/ 0 h 20000"/>
                        <a:gd name="T58" fmla="*/ 5000 w 20000"/>
                        <a:gd name="T59" fmla="*/ 0 h 20000"/>
                        <a:gd name="T60" fmla="*/ 7885 w 20000"/>
                        <a:gd name="T61" fmla="*/ 678 h 20000"/>
                        <a:gd name="T62" fmla="*/ 8942 w 20000"/>
                        <a:gd name="T63" fmla="*/ 0 h 20000"/>
                        <a:gd name="T64" fmla="*/ 9423 w 20000"/>
                        <a:gd name="T65" fmla="*/ 678 h 20000"/>
                        <a:gd name="T66" fmla="*/ 9423 w 20000"/>
                        <a:gd name="T67" fmla="*/ 1763 h 20000"/>
                        <a:gd name="T68" fmla="*/ 9423 w 20000"/>
                        <a:gd name="T69" fmla="*/ 3458 h 20000"/>
                        <a:gd name="T70" fmla="*/ 11442 w 20000"/>
                        <a:gd name="T71" fmla="*/ 4542 h 20000"/>
                        <a:gd name="T72" fmla="*/ 11442 w 20000"/>
                        <a:gd name="T73" fmla="*/ 5966 h 20000"/>
                        <a:gd name="T74" fmla="*/ 10481 w 20000"/>
                        <a:gd name="T75" fmla="*/ 8068 h 20000"/>
                        <a:gd name="T76" fmla="*/ 7885 w 20000"/>
                        <a:gd name="T77" fmla="*/ 8746 h 20000"/>
                        <a:gd name="T78" fmla="*/ 7500 w 20000"/>
                        <a:gd name="T79" fmla="*/ 10102 h 20000"/>
                        <a:gd name="T80" fmla="*/ 8942 w 20000"/>
                        <a:gd name="T81" fmla="*/ 11932 h 20000"/>
                        <a:gd name="T82" fmla="*/ 8942 w 20000"/>
                        <a:gd name="T83" fmla="*/ 12610 h 20000"/>
                        <a:gd name="T84" fmla="*/ 8942 w 20000"/>
                        <a:gd name="T85" fmla="*/ 13627 h 20000"/>
                        <a:gd name="T86" fmla="*/ 11442 w 20000"/>
                        <a:gd name="T87" fmla="*/ 14712 h 20000"/>
                        <a:gd name="T88" fmla="*/ 12019 w 20000"/>
                        <a:gd name="T89" fmla="*/ 14373 h 20000"/>
                        <a:gd name="T90" fmla="*/ 12019 w 20000"/>
                        <a:gd name="T91" fmla="*/ 13627 h 20000"/>
                        <a:gd name="T92" fmla="*/ 14423 w 20000"/>
                        <a:gd name="T93" fmla="*/ 13627 h 20000"/>
                        <a:gd name="T94" fmla="*/ 15385 w 20000"/>
                        <a:gd name="T95" fmla="*/ 15390 h 20000"/>
                        <a:gd name="T96" fmla="*/ 15962 w 20000"/>
                        <a:gd name="T97" fmla="*/ 15390 h 20000"/>
                        <a:gd name="T98" fmla="*/ 15962 w 20000"/>
                        <a:gd name="T99" fmla="*/ 14712 h 20000"/>
                        <a:gd name="T100" fmla="*/ 19327 w 20000"/>
                        <a:gd name="T101" fmla="*/ 15390 h 20000"/>
                        <a:gd name="T102" fmla="*/ 17885 w 20000"/>
                        <a:gd name="T103" fmla="*/ 16068 h 20000"/>
                        <a:gd name="T104" fmla="*/ 18365 w 20000"/>
                        <a:gd name="T105" fmla="*/ 17153 h 20000"/>
                        <a:gd name="T106" fmla="*/ 19904 w 20000"/>
                        <a:gd name="T107" fmla="*/ 17492 h 20000"/>
                        <a:gd name="T108" fmla="*/ 19904 w 20000"/>
                        <a:gd name="T109" fmla="*/ 1993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904" y="19932"/>
                          </a:moveTo>
                          <a:lnTo>
                            <a:pt x="19327" y="18915"/>
                          </a:lnTo>
                          <a:lnTo>
                            <a:pt x="17885" y="18169"/>
                          </a:lnTo>
                          <a:lnTo>
                            <a:pt x="16923" y="17492"/>
                          </a:lnTo>
                          <a:lnTo>
                            <a:pt x="15385" y="16475"/>
                          </a:lnTo>
                          <a:lnTo>
                            <a:pt x="14423" y="16068"/>
                          </a:lnTo>
                          <a:lnTo>
                            <a:pt x="13942" y="14712"/>
                          </a:lnTo>
                          <a:lnTo>
                            <a:pt x="12981" y="15390"/>
                          </a:lnTo>
                          <a:lnTo>
                            <a:pt x="14423" y="17492"/>
                          </a:lnTo>
                          <a:lnTo>
                            <a:pt x="13942" y="17492"/>
                          </a:lnTo>
                          <a:lnTo>
                            <a:pt x="12019" y="16068"/>
                          </a:lnTo>
                          <a:lnTo>
                            <a:pt x="8942" y="15390"/>
                          </a:lnTo>
                          <a:lnTo>
                            <a:pt x="7885" y="16068"/>
                          </a:lnTo>
                          <a:lnTo>
                            <a:pt x="7500" y="16068"/>
                          </a:lnTo>
                          <a:lnTo>
                            <a:pt x="6442" y="15390"/>
                          </a:lnTo>
                          <a:lnTo>
                            <a:pt x="5000" y="14712"/>
                          </a:lnTo>
                          <a:lnTo>
                            <a:pt x="5481" y="13627"/>
                          </a:lnTo>
                          <a:lnTo>
                            <a:pt x="5481" y="12610"/>
                          </a:lnTo>
                          <a:lnTo>
                            <a:pt x="5000" y="12610"/>
                          </a:lnTo>
                          <a:lnTo>
                            <a:pt x="3942" y="13627"/>
                          </a:lnTo>
                          <a:lnTo>
                            <a:pt x="3558" y="13288"/>
                          </a:lnTo>
                          <a:lnTo>
                            <a:pt x="1538" y="9831"/>
                          </a:lnTo>
                          <a:lnTo>
                            <a:pt x="0" y="7322"/>
                          </a:lnTo>
                          <a:lnTo>
                            <a:pt x="1538" y="8068"/>
                          </a:lnTo>
                          <a:lnTo>
                            <a:pt x="2500" y="8746"/>
                          </a:lnTo>
                          <a:lnTo>
                            <a:pt x="3558" y="8068"/>
                          </a:lnTo>
                          <a:lnTo>
                            <a:pt x="2500" y="5966"/>
                          </a:lnTo>
                          <a:lnTo>
                            <a:pt x="2500" y="3458"/>
                          </a:lnTo>
                          <a:lnTo>
                            <a:pt x="3558" y="0"/>
                          </a:lnTo>
                          <a:lnTo>
                            <a:pt x="5000" y="0"/>
                          </a:lnTo>
                          <a:lnTo>
                            <a:pt x="7885" y="678"/>
                          </a:lnTo>
                          <a:lnTo>
                            <a:pt x="8942" y="0"/>
                          </a:lnTo>
                          <a:lnTo>
                            <a:pt x="9423" y="678"/>
                          </a:lnTo>
                          <a:lnTo>
                            <a:pt x="9423" y="1763"/>
                          </a:lnTo>
                          <a:lnTo>
                            <a:pt x="9423" y="3458"/>
                          </a:lnTo>
                          <a:lnTo>
                            <a:pt x="11442" y="4542"/>
                          </a:lnTo>
                          <a:lnTo>
                            <a:pt x="11442" y="5966"/>
                          </a:lnTo>
                          <a:lnTo>
                            <a:pt x="10481" y="8068"/>
                          </a:lnTo>
                          <a:lnTo>
                            <a:pt x="7885" y="8746"/>
                          </a:lnTo>
                          <a:lnTo>
                            <a:pt x="7500" y="10102"/>
                          </a:lnTo>
                          <a:lnTo>
                            <a:pt x="8942" y="11932"/>
                          </a:lnTo>
                          <a:lnTo>
                            <a:pt x="8942" y="12610"/>
                          </a:lnTo>
                          <a:lnTo>
                            <a:pt x="8942" y="13627"/>
                          </a:lnTo>
                          <a:lnTo>
                            <a:pt x="11442" y="14712"/>
                          </a:lnTo>
                          <a:lnTo>
                            <a:pt x="12019" y="14373"/>
                          </a:lnTo>
                          <a:lnTo>
                            <a:pt x="12019" y="13627"/>
                          </a:lnTo>
                          <a:lnTo>
                            <a:pt x="14423" y="13627"/>
                          </a:lnTo>
                          <a:lnTo>
                            <a:pt x="15385" y="15390"/>
                          </a:lnTo>
                          <a:lnTo>
                            <a:pt x="15962" y="15390"/>
                          </a:lnTo>
                          <a:lnTo>
                            <a:pt x="15962" y="14712"/>
                          </a:lnTo>
                          <a:lnTo>
                            <a:pt x="19327" y="15390"/>
                          </a:lnTo>
                          <a:lnTo>
                            <a:pt x="17885" y="16068"/>
                          </a:lnTo>
                          <a:lnTo>
                            <a:pt x="18365" y="17153"/>
                          </a:lnTo>
                          <a:lnTo>
                            <a:pt x="19904" y="17492"/>
                          </a:lnTo>
                          <a:lnTo>
                            <a:pt x="19904" y="1993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7" name="Freeform 168">
                      <a:extLst>
                        <a:ext uri="{FF2B5EF4-FFF2-40B4-BE49-F238E27FC236}">
                          <a16:creationId xmlns:a16="http://schemas.microsoft.com/office/drawing/2014/main" id="{6645D299-0BD1-99E4-FD06-8CBE5E343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55998" y="3234344"/>
                      <a:ext cx="98570" cy="98570"/>
                    </a:xfrm>
                    <a:custGeom>
                      <a:avLst/>
                      <a:gdLst>
                        <a:gd name="T0" fmla="*/ 14877 w 20000"/>
                        <a:gd name="T1" fmla="*/ 19901 h 20000"/>
                        <a:gd name="T2" fmla="*/ 13695 w 20000"/>
                        <a:gd name="T3" fmla="*/ 18916 h 20000"/>
                        <a:gd name="T4" fmla="*/ 13695 w 20000"/>
                        <a:gd name="T5" fmla="*/ 18325 h 20000"/>
                        <a:gd name="T6" fmla="*/ 13695 w 20000"/>
                        <a:gd name="T7" fmla="*/ 17340 h 20000"/>
                        <a:gd name="T8" fmla="*/ 13300 w 20000"/>
                        <a:gd name="T9" fmla="*/ 18325 h 20000"/>
                        <a:gd name="T10" fmla="*/ 9655 w 20000"/>
                        <a:gd name="T11" fmla="*/ 17340 h 20000"/>
                        <a:gd name="T12" fmla="*/ 8177 w 20000"/>
                        <a:gd name="T13" fmla="*/ 13300 h 20000"/>
                        <a:gd name="T14" fmla="*/ 9163 w 20000"/>
                        <a:gd name="T15" fmla="*/ 11724 h 20000"/>
                        <a:gd name="T16" fmla="*/ 8177 w 20000"/>
                        <a:gd name="T17" fmla="*/ 10246 h 20000"/>
                        <a:gd name="T18" fmla="*/ 5616 w 20000"/>
                        <a:gd name="T19" fmla="*/ 9163 h 20000"/>
                        <a:gd name="T20" fmla="*/ 6601 w 20000"/>
                        <a:gd name="T21" fmla="*/ 11724 h 20000"/>
                        <a:gd name="T22" fmla="*/ 5025 w 20000"/>
                        <a:gd name="T23" fmla="*/ 10640 h 20000"/>
                        <a:gd name="T24" fmla="*/ 4039 w 20000"/>
                        <a:gd name="T25" fmla="*/ 10246 h 20000"/>
                        <a:gd name="T26" fmla="*/ 4039 w 20000"/>
                        <a:gd name="T27" fmla="*/ 10640 h 20000"/>
                        <a:gd name="T28" fmla="*/ 3054 w 20000"/>
                        <a:gd name="T29" fmla="*/ 10640 h 20000"/>
                        <a:gd name="T30" fmla="*/ 2562 w 20000"/>
                        <a:gd name="T31" fmla="*/ 9163 h 20000"/>
                        <a:gd name="T32" fmla="*/ 985 w 20000"/>
                        <a:gd name="T33" fmla="*/ 10640 h 20000"/>
                        <a:gd name="T34" fmla="*/ 0 w 20000"/>
                        <a:gd name="T35" fmla="*/ 13300 h 20000"/>
                        <a:gd name="T36" fmla="*/ 0 w 20000"/>
                        <a:gd name="T37" fmla="*/ 11724 h 20000"/>
                        <a:gd name="T38" fmla="*/ 0 w 20000"/>
                        <a:gd name="T39" fmla="*/ 8177 h 20000"/>
                        <a:gd name="T40" fmla="*/ 3054 w 20000"/>
                        <a:gd name="T41" fmla="*/ 7586 h 20000"/>
                        <a:gd name="T42" fmla="*/ 4039 w 20000"/>
                        <a:gd name="T43" fmla="*/ 5616 h 20000"/>
                        <a:gd name="T44" fmla="*/ 6601 w 20000"/>
                        <a:gd name="T45" fmla="*/ 5025 h 20000"/>
                        <a:gd name="T46" fmla="*/ 7192 w 20000"/>
                        <a:gd name="T47" fmla="*/ 6601 h 20000"/>
                        <a:gd name="T48" fmla="*/ 6601 w 20000"/>
                        <a:gd name="T49" fmla="*/ 7586 h 20000"/>
                        <a:gd name="T50" fmla="*/ 6601 w 20000"/>
                        <a:gd name="T51" fmla="*/ 8177 h 20000"/>
                        <a:gd name="T52" fmla="*/ 9163 w 20000"/>
                        <a:gd name="T53" fmla="*/ 6601 h 20000"/>
                        <a:gd name="T54" fmla="*/ 9655 w 20000"/>
                        <a:gd name="T55" fmla="*/ 5025 h 20000"/>
                        <a:gd name="T56" fmla="*/ 11724 w 20000"/>
                        <a:gd name="T57" fmla="*/ 5616 h 20000"/>
                        <a:gd name="T58" fmla="*/ 11724 w 20000"/>
                        <a:gd name="T59" fmla="*/ 3547 h 20000"/>
                        <a:gd name="T60" fmla="*/ 12217 w 20000"/>
                        <a:gd name="T61" fmla="*/ 4039 h 20000"/>
                        <a:gd name="T62" fmla="*/ 13300 w 20000"/>
                        <a:gd name="T63" fmla="*/ 3547 h 20000"/>
                        <a:gd name="T64" fmla="*/ 14877 w 20000"/>
                        <a:gd name="T65" fmla="*/ 3547 h 20000"/>
                        <a:gd name="T66" fmla="*/ 13695 w 20000"/>
                        <a:gd name="T67" fmla="*/ 0 h 20000"/>
                        <a:gd name="T68" fmla="*/ 16355 w 20000"/>
                        <a:gd name="T69" fmla="*/ 1576 h 20000"/>
                        <a:gd name="T70" fmla="*/ 17833 w 20000"/>
                        <a:gd name="T71" fmla="*/ 2562 h 20000"/>
                        <a:gd name="T72" fmla="*/ 17833 w 20000"/>
                        <a:gd name="T73" fmla="*/ 5025 h 20000"/>
                        <a:gd name="T74" fmla="*/ 17340 w 20000"/>
                        <a:gd name="T75" fmla="*/ 5616 h 20000"/>
                        <a:gd name="T76" fmla="*/ 18916 w 20000"/>
                        <a:gd name="T77" fmla="*/ 5616 h 20000"/>
                        <a:gd name="T78" fmla="*/ 18916 w 20000"/>
                        <a:gd name="T79" fmla="*/ 9163 h 20000"/>
                        <a:gd name="T80" fmla="*/ 19901 w 20000"/>
                        <a:gd name="T81" fmla="*/ 11724 h 20000"/>
                        <a:gd name="T82" fmla="*/ 17833 w 20000"/>
                        <a:gd name="T83" fmla="*/ 12217 h 20000"/>
                        <a:gd name="T84" fmla="*/ 18916 w 20000"/>
                        <a:gd name="T85" fmla="*/ 15862 h 20000"/>
                        <a:gd name="T86" fmla="*/ 17833 w 20000"/>
                        <a:gd name="T87" fmla="*/ 15862 h 20000"/>
                        <a:gd name="T88" fmla="*/ 16355 w 20000"/>
                        <a:gd name="T89" fmla="*/ 11724 h 20000"/>
                        <a:gd name="T90" fmla="*/ 13695 w 20000"/>
                        <a:gd name="T91" fmla="*/ 14286 h 20000"/>
                        <a:gd name="T92" fmla="*/ 15862 w 20000"/>
                        <a:gd name="T93" fmla="*/ 16256 h 20000"/>
                        <a:gd name="T94" fmla="*/ 14877 w 20000"/>
                        <a:gd name="T95" fmla="*/ 1990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877" y="19901"/>
                          </a:moveTo>
                          <a:lnTo>
                            <a:pt x="13695" y="18916"/>
                          </a:lnTo>
                          <a:lnTo>
                            <a:pt x="13695" y="18325"/>
                          </a:lnTo>
                          <a:lnTo>
                            <a:pt x="13695" y="17340"/>
                          </a:lnTo>
                          <a:lnTo>
                            <a:pt x="13300" y="18325"/>
                          </a:lnTo>
                          <a:lnTo>
                            <a:pt x="9655" y="17340"/>
                          </a:lnTo>
                          <a:lnTo>
                            <a:pt x="8177" y="13300"/>
                          </a:lnTo>
                          <a:lnTo>
                            <a:pt x="9163" y="11724"/>
                          </a:lnTo>
                          <a:lnTo>
                            <a:pt x="8177" y="10246"/>
                          </a:lnTo>
                          <a:lnTo>
                            <a:pt x="5616" y="9163"/>
                          </a:lnTo>
                          <a:lnTo>
                            <a:pt x="6601" y="11724"/>
                          </a:lnTo>
                          <a:lnTo>
                            <a:pt x="5025" y="10640"/>
                          </a:lnTo>
                          <a:lnTo>
                            <a:pt x="4039" y="10246"/>
                          </a:lnTo>
                          <a:lnTo>
                            <a:pt x="4039" y="10640"/>
                          </a:lnTo>
                          <a:lnTo>
                            <a:pt x="3054" y="10640"/>
                          </a:lnTo>
                          <a:lnTo>
                            <a:pt x="2562" y="9163"/>
                          </a:lnTo>
                          <a:lnTo>
                            <a:pt x="985" y="10640"/>
                          </a:lnTo>
                          <a:lnTo>
                            <a:pt x="0" y="13300"/>
                          </a:lnTo>
                          <a:lnTo>
                            <a:pt x="0" y="11724"/>
                          </a:lnTo>
                          <a:lnTo>
                            <a:pt x="0" y="8177"/>
                          </a:lnTo>
                          <a:lnTo>
                            <a:pt x="3054" y="7586"/>
                          </a:lnTo>
                          <a:lnTo>
                            <a:pt x="4039" y="5616"/>
                          </a:lnTo>
                          <a:lnTo>
                            <a:pt x="6601" y="5025"/>
                          </a:lnTo>
                          <a:lnTo>
                            <a:pt x="7192" y="6601"/>
                          </a:lnTo>
                          <a:lnTo>
                            <a:pt x="6601" y="7586"/>
                          </a:lnTo>
                          <a:lnTo>
                            <a:pt x="6601" y="8177"/>
                          </a:lnTo>
                          <a:lnTo>
                            <a:pt x="9163" y="6601"/>
                          </a:lnTo>
                          <a:lnTo>
                            <a:pt x="9655" y="5025"/>
                          </a:lnTo>
                          <a:lnTo>
                            <a:pt x="11724" y="5616"/>
                          </a:lnTo>
                          <a:lnTo>
                            <a:pt x="11724" y="3547"/>
                          </a:lnTo>
                          <a:lnTo>
                            <a:pt x="12217" y="4039"/>
                          </a:lnTo>
                          <a:lnTo>
                            <a:pt x="13300" y="3547"/>
                          </a:lnTo>
                          <a:lnTo>
                            <a:pt x="14877" y="3547"/>
                          </a:lnTo>
                          <a:lnTo>
                            <a:pt x="13695" y="0"/>
                          </a:lnTo>
                          <a:lnTo>
                            <a:pt x="16355" y="1576"/>
                          </a:lnTo>
                          <a:lnTo>
                            <a:pt x="17833" y="2562"/>
                          </a:lnTo>
                          <a:lnTo>
                            <a:pt x="17833" y="5025"/>
                          </a:lnTo>
                          <a:lnTo>
                            <a:pt x="17340" y="5616"/>
                          </a:lnTo>
                          <a:lnTo>
                            <a:pt x="18916" y="5616"/>
                          </a:lnTo>
                          <a:lnTo>
                            <a:pt x="18916" y="9163"/>
                          </a:lnTo>
                          <a:lnTo>
                            <a:pt x="19901" y="11724"/>
                          </a:lnTo>
                          <a:lnTo>
                            <a:pt x="17833" y="12217"/>
                          </a:lnTo>
                          <a:lnTo>
                            <a:pt x="18916" y="15862"/>
                          </a:lnTo>
                          <a:lnTo>
                            <a:pt x="17833" y="15862"/>
                          </a:lnTo>
                          <a:lnTo>
                            <a:pt x="16355" y="11724"/>
                          </a:lnTo>
                          <a:lnTo>
                            <a:pt x="13695" y="14286"/>
                          </a:lnTo>
                          <a:lnTo>
                            <a:pt x="15862" y="16256"/>
                          </a:lnTo>
                          <a:lnTo>
                            <a:pt x="14877" y="1990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8" name="Freeform 167">
                      <a:extLst>
                        <a:ext uri="{FF2B5EF4-FFF2-40B4-BE49-F238E27FC236}">
                          <a16:creationId xmlns:a16="http://schemas.microsoft.com/office/drawing/2014/main" id="{C70E29C0-6676-C3AA-EB44-BEF30AC58C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48695" y="3186884"/>
                      <a:ext cx="23121" cy="36507"/>
                    </a:xfrm>
                    <a:custGeom>
                      <a:avLst/>
                      <a:gdLst>
                        <a:gd name="T0" fmla="*/ 0 w 20000"/>
                        <a:gd name="T1" fmla="*/ 19730 h 20000"/>
                        <a:gd name="T2" fmla="*/ 0 w 20000"/>
                        <a:gd name="T3" fmla="*/ 7027 h 20000"/>
                        <a:gd name="T4" fmla="*/ 0 w 20000"/>
                        <a:gd name="T5" fmla="*/ 0 h 20000"/>
                        <a:gd name="T6" fmla="*/ 6667 w 20000"/>
                        <a:gd name="T7" fmla="*/ 0 h 20000"/>
                        <a:gd name="T8" fmla="*/ 10833 w 20000"/>
                        <a:gd name="T9" fmla="*/ 4324 h 20000"/>
                        <a:gd name="T10" fmla="*/ 12917 w 20000"/>
                        <a:gd name="T11" fmla="*/ 1081 h 20000"/>
                        <a:gd name="T12" fmla="*/ 19583 w 20000"/>
                        <a:gd name="T13" fmla="*/ 4324 h 20000"/>
                        <a:gd name="T14" fmla="*/ 19583 w 20000"/>
                        <a:gd name="T15" fmla="*/ 8378 h 20000"/>
                        <a:gd name="T16" fmla="*/ 17083 w 20000"/>
                        <a:gd name="T17" fmla="*/ 11081 h 20000"/>
                        <a:gd name="T18" fmla="*/ 0 w 20000"/>
                        <a:gd name="T19" fmla="*/ 1973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730"/>
                          </a:moveTo>
                          <a:lnTo>
                            <a:pt x="0" y="7027"/>
                          </a:lnTo>
                          <a:lnTo>
                            <a:pt x="0" y="0"/>
                          </a:lnTo>
                          <a:lnTo>
                            <a:pt x="6667" y="0"/>
                          </a:lnTo>
                          <a:lnTo>
                            <a:pt x="10833" y="4324"/>
                          </a:lnTo>
                          <a:lnTo>
                            <a:pt x="12917" y="1081"/>
                          </a:lnTo>
                          <a:lnTo>
                            <a:pt x="19583" y="4324"/>
                          </a:lnTo>
                          <a:lnTo>
                            <a:pt x="19583" y="8378"/>
                          </a:lnTo>
                          <a:lnTo>
                            <a:pt x="17083" y="11081"/>
                          </a:lnTo>
                          <a:lnTo>
                            <a:pt x="0" y="1973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9" name="Freeform 166">
                      <a:extLst>
                        <a:ext uri="{FF2B5EF4-FFF2-40B4-BE49-F238E27FC236}">
                          <a16:creationId xmlns:a16="http://schemas.microsoft.com/office/drawing/2014/main" id="{CE51FC0F-0B13-038C-6E37-C0F3AE4D24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45261" y="3194185"/>
                      <a:ext cx="53545" cy="68147"/>
                    </a:xfrm>
                    <a:custGeom>
                      <a:avLst/>
                      <a:gdLst>
                        <a:gd name="T0" fmla="*/ 0 w 20000"/>
                        <a:gd name="T1" fmla="*/ 19857 h 20000"/>
                        <a:gd name="T2" fmla="*/ 4909 w 20000"/>
                        <a:gd name="T3" fmla="*/ 16857 h 20000"/>
                        <a:gd name="T4" fmla="*/ 7636 w 20000"/>
                        <a:gd name="T5" fmla="*/ 15429 h 20000"/>
                        <a:gd name="T6" fmla="*/ 11273 w 20000"/>
                        <a:gd name="T7" fmla="*/ 11000 h 20000"/>
                        <a:gd name="T8" fmla="*/ 14182 w 20000"/>
                        <a:gd name="T9" fmla="*/ 8143 h 20000"/>
                        <a:gd name="T10" fmla="*/ 16909 w 20000"/>
                        <a:gd name="T11" fmla="*/ 7286 h 20000"/>
                        <a:gd name="T12" fmla="*/ 16909 w 20000"/>
                        <a:gd name="T13" fmla="*/ 3714 h 20000"/>
                        <a:gd name="T14" fmla="*/ 18727 w 20000"/>
                        <a:gd name="T15" fmla="*/ 0 h 20000"/>
                        <a:gd name="T16" fmla="*/ 18727 w 20000"/>
                        <a:gd name="T17" fmla="*/ 2286 h 20000"/>
                        <a:gd name="T18" fmla="*/ 18727 w 20000"/>
                        <a:gd name="T19" fmla="*/ 3714 h 20000"/>
                        <a:gd name="T20" fmla="*/ 19818 w 20000"/>
                        <a:gd name="T21" fmla="*/ 7286 h 20000"/>
                        <a:gd name="T22" fmla="*/ 16909 w 20000"/>
                        <a:gd name="T23" fmla="*/ 8143 h 20000"/>
                        <a:gd name="T24" fmla="*/ 16909 w 20000"/>
                        <a:gd name="T25" fmla="*/ 11000 h 20000"/>
                        <a:gd name="T26" fmla="*/ 14182 w 20000"/>
                        <a:gd name="T27" fmla="*/ 11714 h 20000"/>
                        <a:gd name="T28" fmla="*/ 11273 w 20000"/>
                        <a:gd name="T29" fmla="*/ 15429 h 20000"/>
                        <a:gd name="T30" fmla="*/ 7636 w 20000"/>
                        <a:gd name="T31" fmla="*/ 16857 h 20000"/>
                        <a:gd name="T32" fmla="*/ 3818 w 20000"/>
                        <a:gd name="T33" fmla="*/ 19000 h 20000"/>
                        <a:gd name="T34" fmla="*/ 0 w 20000"/>
                        <a:gd name="T35" fmla="*/ 1985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857"/>
                          </a:moveTo>
                          <a:lnTo>
                            <a:pt x="4909" y="16857"/>
                          </a:lnTo>
                          <a:lnTo>
                            <a:pt x="7636" y="15429"/>
                          </a:lnTo>
                          <a:lnTo>
                            <a:pt x="11273" y="11000"/>
                          </a:lnTo>
                          <a:lnTo>
                            <a:pt x="14182" y="8143"/>
                          </a:lnTo>
                          <a:lnTo>
                            <a:pt x="16909" y="7286"/>
                          </a:lnTo>
                          <a:lnTo>
                            <a:pt x="16909" y="3714"/>
                          </a:lnTo>
                          <a:lnTo>
                            <a:pt x="18727" y="0"/>
                          </a:lnTo>
                          <a:lnTo>
                            <a:pt x="18727" y="2286"/>
                          </a:lnTo>
                          <a:lnTo>
                            <a:pt x="18727" y="3714"/>
                          </a:lnTo>
                          <a:lnTo>
                            <a:pt x="19818" y="7286"/>
                          </a:lnTo>
                          <a:lnTo>
                            <a:pt x="16909" y="8143"/>
                          </a:lnTo>
                          <a:lnTo>
                            <a:pt x="16909" y="11000"/>
                          </a:lnTo>
                          <a:lnTo>
                            <a:pt x="14182" y="11714"/>
                          </a:lnTo>
                          <a:lnTo>
                            <a:pt x="11273" y="15429"/>
                          </a:lnTo>
                          <a:lnTo>
                            <a:pt x="7636" y="16857"/>
                          </a:lnTo>
                          <a:lnTo>
                            <a:pt x="3818" y="19000"/>
                          </a:lnTo>
                          <a:lnTo>
                            <a:pt x="0" y="1985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0" name="Freeform 165">
                      <a:extLst>
                        <a:ext uri="{FF2B5EF4-FFF2-40B4-BE49-F238E27FC236}">
                          <a16:creationId xmlns:a16="http://schemas.microsoft.com/office/drawing/2014/main" id="{C8D33F3C-FB75-968D-EE96-3477839215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96156" y="3168630"/>
                      <a:ext cx="34072" cy="38940"/>
                    </a:xfrm>
                    <a:custGeom>
                      <a:avLst/>
                      <a:gdLst>
                        <a:gd name="T0" fmla="*/ 19710 w 20000"/>
                        <a:gd name="T1" fmla="*/ 19747 h 20000"/>
                        <a:gd name="T2" fmla="*/ 15072 w 20000"/>
                        <a:gd name="T3" fmla="*/ 17215 h 20000"/>
                        <a:gd name="T4" fmla="*/ 10725 w 20000"/>
                        <a:gd name="T5" fmla="*/ 10380 h 20000"/>
                        <a:gd name="T6" fmla="*/ 4638 w 20000"/>
                        <a:gd name="T7" fmla="*/ 9367 h 20000"/>
                        <a:gd name="T8" fmla="*/ 0 w 20000"/>
                        <a:gd name="T9" fmla="*/ 2532 h 20000"/>
                        <a:gd name="T10" fmla="*/ 11884 w 20000"/>
                        <a:gd name="T11" fmla="*/ 0 h 20000"/>
                        <a:gd name="T12" fmla="*/ 15072 w 20000"/>
                        <a:gd name="T13" fmla="*/ 2532 h 20000"/>
                        <a:gd name="T14" fmla="*/ 16522 w 20000"/>
                        <a:gd name="T15" fmla="*/ 5316 h 20000"/>
                        <a:gd name="T16" fmla="*/ 15072 w 20000"/>
                        <a:gd name="T17" fmla="*/ 9367 h 20000"/>
                        <a:gd name="T18" fmla="*/ 19710 w 20000"/>
                        <a:gd name="T19" fmla="*/ 1974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710" y="19747"/>
                          </a:moveTo>
                          <a:lnTo>
                            <a:pt x="15072" y="17215"/>
                          </a:lnTo>
                          <a:lnTo>
                            <a:pt x="10725" y="10380"/>
                          </a:lnTo>
                          <a:lnTo>
                            <a:pt x="4638" y="9367"/>
                          </a:lnTo>
                          <a:lnTo>
                            <a:pt x="0" y="2532"/>
                          </a:lnTo>
                          <a:lnTo>
                            <a:pt x="11884" y="0"/>
                          </a:lnTo>
                          <a:lnTo>
                            <a:pt x="15072" y="2532"/>
                          </a:lnTo>
                          <a:lnTo>
                            <a:pt x="16522" y="5316"/>
                          </a:lnTo>
                          <a:lnTo>
                            <a:pt x="15072" y="9367"/>
                          </a:lnTo>
                          <a:lnTo>
                            <a:pt x="19710" y="1974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1" name="Freeform 164">
                      <a:extLst>
                        <a:ext uri="{FF2B5EF4-FFF2-40B4-BE49-F238E27FC236}">
                          <a16:creationId xmlns:a16="http://schemas.microsoft.com/office/drawing/2014/main" id="{0DC510A7-3D45-6D6C-7A79-90363EA3F8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60867" y="3206355"/>
                      <a:ext cx="23121" cy="46243"/>
                    </a:xfrm>
                    <a:custGeom>
                      <a:avLst/>
                      <a:gdLst>
                        <a:gd name="T0" fmla="*/ 12917 w 20000"/>
                        <a:gd name="T1" fmla="*/ 19787 h 20000"/>
                        <a:gd name="T2" fmla="*/ 6667 w 20000"/>
                        <a:gd name="T3" fmla="*/ 15532 h 20000"/>
                        <a:gd name="T4" fmla="*/ 2500 w 20000"/>
                        <a:gd name="T5" fmla="*/ 15532 h 20000"/>
                        <a:gd name="T6" fmla="*/ 0 w 20000"/>
                        <a:gd name="T7" fmla="*/ 10851 h 20000"/>
                        <a:gd name="T8" fmla="*/ 6667 w 20000"/>
                        <a:gd name="T9" fmla="*/ 8723 h 20000"/>
                        <a:gd name="T10" fmla="*/ 12917 w 20000"/>
                        <a:gd name="T11" fmla="*/ 851 h 20000"/>
                        <a:gd name="T12" fmla="*/ 17083 w 20000"/>
                        <a:gd name="T13" fmla="*/ 0 h 20000"/>
                        <a:gd name="T14" fmla="*/ 19583 w 20000"/>
                        <a:gd name="T15" fmla="*/ 851 h 20000"/>
                        <a:gd name="T16" fmla="*/ 17083 w 20000"/>
                        <a:gd name="T17" fmla="*/ 6596 h 20000"/>
                        <a:gd name="T18" fmla="*/ 12917 w 20000"/>
                        <a:gd name="T19" fmla="*/ 14255 h 20000"/>
                        <a:gd name="T20" fmla="*/ 17083 w 20000"/>
                        <a:gd name="T21" fmla="*/ 19787 h 20000"/>
                        <a:gd name="T22" fmla="*/ 12917 w 20000"/>
                        <a:gd name="T23" fmla="*/ 1978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2917" y="19787"/>
                          </a:moveTo>
                          <a:lnTo>
                            <a:pt x="6667" y="15532"/>
                          </a:lnTo>
                          <a:lnTo>
                            <a:pt x="2500" y="15532"/>
                          </a:lnTo>
                          <a:lnTo>
                            <a:pt x="0" y="10851"/>
                          </a:lnTo>
                          <a:lnTo>
                            <a:pt x="6667" y="8723"/>
                          </a:lnTo>
                          <a:lnTo>
                            <a:pt x="12917" y="851"/>
                          </a:lnTo>
                          <a:lnTo>
                            <a:pt x="17083" y="0"/>
                          </a:lnTo>
                          <a:lnTo>
                            <a:pt x="19583" y="851"/>
                          </a:lnTo>
                          <a:lnTo>
                            <a:pt x="17083" y="6596"/>
                          </a:lnTo>
                          <a:lnTo>
                            <a:pt x="12917" y="14255"/>
                          </a:lnTo>
                          <a:lnTo>
                            <a:pt x="17083" y="19787"/>
                          </a:lnTo>
                          <a:lnTo>
                            <a:pt x="12917" y="1978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2" name="Freeform 163">
                      <a:extLst>
                        <a:ext uri="{FF2B5EF4-FFF2-40B4-BE49-F238E27FC236}">
                          <a16:creationId xmlns:a16="http://schemas.microsoft.com/office/drawing/2014/main" id="{7783C724-40B6-B3FA-80A4-7781B63E12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01023" y="3194185"/>
                      <a:ext cx="20687" cy="32856"/>
                    </a:xfrm>
                    <a:custGeom>
                      <a:avLst/>
                      <a:gdLst>
                        <a:gd name="T0" fmla="*/ 14419 w 20000"/>
                        <a:gd name="T1" fmla="*/ 19706 h 20000"/>
                        <a:gd name="T2" fmla="*/ 6977 w 20000"/>
                        <a:gd name="T3" fmla="*/ 7647 h 20000"/>
                        <a:gd name="T4" fmla="*/ 2791 w 20000"/>
                        <a:gd name="T5" fmla="*/ 7647 h 20000"/>
                        <a:gd name="T6" fmla="*/ 0 w 20000"/>
                        <a:gd name="T7" fmla="*/ 0 h 20000"/>
                        <a:gd name="T8" fmla="*/ 2791 w 20000"/>
                        <a:gd name="T9" fmla="*/ 2941 h 20000"/>
                        <a:gd name="T10" fmla="*/ 12093 w 20000"/>
                        <a:gd name="T11" fmla="*/ 2941 h 20000"/>
                        <a:gd name="T12" fmla="*/ 12093 w 20000"/>
                        <a:gd name="T13" fmla="*/ 7647 h 20000"/>
                        <a:gd name="T14" fmla="*/ 19535 w 20000"/>
                        <a:gd name="T15" fmla="*/ 16765 h 20000"/>
                        <a:gd name="T16" fmla="*/ 14419 w 20000"/>
                        <a:gd name="T17" fmla="*/ 1970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419" y="19706"/>
                          </a:moveTo>
                          <a:lnTo>
                            <a:pt x="6977" y="7647"/>
                          </a:lnTo>
                          <a:lnTo>
                            <a:pt x="2791" y="7647"/>
                          </a:lnTo>
                          <a:lnTo>
                            <a:pt x="0" y="0"/>
                          </a:lnTo>
                          <a:lnTo>
                            <a:pt x="2791" y="2941"/>
                          </a:lnTo>
                          <a:lnTo>
                            <a:pt x="12093" y="2941"/>
                          </a:lnTo>
                          <a:lnTo>
                            <a:pt x="12093" y="7647"/>
                          </a:lnTo>
                          <a:lnTo>
                            <a:pt x="19535" y="16765"/>
                          </a:lnTo>
                          <a:lnTo>
                            <a:pt x="14419" y="1970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3" name="Freeform 162">
                      <a:extLst>
                        <a:ext uri="{FF2B5EF4-FFF2-40B4-BE49-F238E27FC236}">
                          <a16:creationId xmlns:a16="http://schemas.microsoft.com/office/drawing/2014/main" id="{06485FBF-1763-43DE-A9F4-C51628A941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80338" y="3201488"/>
                      <a:ext cx="10953" cy="37724"/>
                    </a:xfrm>
                    <a:custGeom>
                      <a:avLst/>
                      <a:gdLst>
                        <a:gd name="T0" fmla="*/ 5455 w 20000"/>
                        <a:gd name="T1" fmla="*/ 19744 h 20000"/>
                        <a:gd name="T2" fmla="*/ 0 w 20000"/>
                        <a:gd name="T3" fmla="*/ 19744 h 20000"/>
                        <a:gd name="T4" fmla="*/ 13636 w 20000"/>
                        <a:gd name="T5" fmla="*/ 9231 h 20000"/>
                        <a:gd name="T6" fmla="*/ 19091 w 20000"/>
                        <a:gd name="T7" fmla="*/ 0 h 20000"/>
                        <a:gd name="T8" fmla="*/ 19091 w 20000"/>
                        <a:gd name="T9" fmla="*/ 10513 h 20000"/>
                        <a:gd name="T10" fmla="*/ 13636 w 20000"/>
                        <a:gd name="T11" fmla="*/ 13077 h 20000"/>
                        <a:gd name="T12" fmla="*/ 5455 w 20000"/>
                        <a:gd name="T13" fmla="*/ 1974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455" y="19744"/>
                          </a:moveTo>
                          <a:lnTo>
                            <a:pt x="0" y="19744"/>
                          </a:lnTo>
                          <a:lnTo>
                            <a:pt x="13636" y="9231"/>
                          </a:lnTo>
                          <a:lnTo>
                            <a:pt x="19091" y="0"/>
                          </a:lnTo>
                          <a:lnTo>
                            <a:pt x="19091" y="10513"/>
                          </a:lnTo>
                          <a:lnTo>
                            <a:pt x="13636" y="13077"/>
                          </a:lnTo>
                          <a:lnTo>
                            <a:pt x="5455" y="1974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4" name="Freeform 161">
                      <a:extLst>
                        <a:ext uri="{FF2B5EF4-FFF2-40B4-BE49-F238E27FC236}">
                          <a16:creationId xmlns:a16="http://schemas.microsoft.com/office/drawing/2014/main" id="{609BD211-6E39-87FB-29A6-878C151F70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91288" y="3227041"/>
                      <a:ext cx="18253" cy="13387"/>
                    </a:xfrm>
                    <a:custGeom>
                      <a:avLst/>
                      <a:gdLst>
                        <a:gd name="T0" fmla="*/ 14054 w 20000"/>
                        <a:gd name="T1" fmla="*/ 19259 h 20000"/>
                        <a:gd name="T2" fmla="*/ 0 w 20000"/>
                        <a:gd name="T3" fmla="*/ 11852 h 20000"/>
                        <a:gd name="T4" fmla="*/ 5405 w 20000"/>
                        <a:gd name="T5" fmla="*/ 7407 h 20000"/>
                        <a:gd name="T6" fmla="*/ 14054 w 20000"/>
                        <a:gd name="T7" fmla="*/ 0 h 20000"/>
                        <a:gd name="T8" fmla="*/ 19459 w 20000"/>
                        <a:gd name="T9" fmla="*/ 7407 h 20000"/>
                        <a:gd name="T10" fmla="*/ 14054 w 20000"/>
                        <a:gd name="T11" fmla="*/ 192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054" y="19259"/>
                          </a:moveTo>
                          <a:lnTo>
                            <a:pt x="0" y="11852"/>
                          </a:lnTo>
                          <a:lnTo>
                            <a:pt x="5405" y="7407"/>
                          </a:lnTo>
                          <a:lnTo>
                            <a:pt x="14054" y="0"/>
                          </a:lnTo>
                          <a:lnTo>
                            <a:pt x="19459" y="7407"/>
                          </a:lnTo>
                          <a:lnTo>
                            <a:pt x="14054" y="1925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5" name="Freeform 157">
                      <a:extLst>
                        <a:ext uri="{FF2B5EF4-FFF2-40B4-BE49-F238E27FC236}">
                          <a16:creationId xmlns:a16="http://schemas.microsoft.com/office/drawing/2014/main" id="{85497E71-B405-DE2E-73DF-E698D661C4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05957" y="2982446"/>
                      <a:ext cx="180102" cy="343166"/>
                    </a:xfrm>
                    <a:custGeom>
                      <a:avLst/>
                      <a:gdLst>
                        <a:gd name="T0" fmla="*/ 5908 w 20000"/>
                        <a:gd name="T1" fmla="*/ 455 h 20000"/>
                        <a:gd name="T2" fmla="*/ 7317 w 20000"/>
                        <a:gd name="T3" fmla="*/ 739 h 20000"/>
                        <a:gd name="T4" fmla="*/ 7317 w 20000"/>
                        <a:gd name="T5" fmla="*/ 1449 h 20000"/>
                        <a:gd name="T6" fmla="*/ 8401 w 20000"/>
                        <a:gd name="T7" fmla="*/ 1619 h 20000"/>
                        <a:gd name="T8" fmla="*/ 8401 w 20000"/>
                        <a:gd name="T9" fmla="*/ 2784 h 20000"/>
                        <a:gd name="T10" fmla="*/ 8997 w 20000"/>
                        <a:gd name="T11" fmla="*/ 3949 h 20000"/>
                        <a:gd name="T12" fmla="*/ 10407 w 20000"/>
                        <a:gd name="T13" fmla="*/ 3523 h 20000"/>
                        <a:gd name="T14" fmla="*/ 12087 w 20000"/>
                        <a:gd name="T15" fmla="*/ 3523 h 20000"/>
                        <a:gd name="T16" fmla="*/ 13496 w 20000"/>
                        <a:gd name="T17" fmla="*/ 3352 h 20000"/>
                        <a:gd name="T18" fmla="*/ 15447 w 20000"/>
                        <a:gd name="T19" fmla="*/ 3068 h 20000"/>
                        <a:gd name="T20" fmla="*/ 17724 w 20000"/>
                        <a:gd name="T21" fmla="*/ 4545 h 20000"/>
                        <a:gd name="T22" fmla="*/ 17940 w 20000"/>
                        <a:gd name="T23" fmla="*/ 5284 h 20000"/>
                        <a:gd name="T24" fmla="*/ 19404 w 20000"/>
                        <a:gd name="T25" fmla="*/ 6165 h 20000"/>
                        <a:gd name="T26" fmla="*/ 19946 w 20000"/>
                        <a:gd name="T27" fmla="*/ 6619 h 20000"/>
                        <a:gd name="T28" fmla="*/ 19946 w 20000"/>
                        <a:gd name="T29" fmla="*/ 8068 h 20000"/>
                        <a:gd name="T30" fmla="*/ 19079 w 20000"/>
                        <a:gd name="T31" fmla="*/ 8523 h 20000"/>
                        <a:gd name="T32" fmla="*/ 17724 w 20000"/>
                        <a:gd name="T33" fmla="*/ 8523 h 20000"/>
                        <a:gd name="T34" fmla="*/ 14038 w 20000"/>
                        <a:gd name="T35" fmla="*/ 8523 h 20000"/>
                        <a:gd name="T36" fmla="*/ 12629 w 20000"/>
                        <a:gd name="T37" fmla="*/ 9972 h 20000"/>
                        <a:gd name="T38" fmla="*/ 14309 w 20000"/>
                        <a:gd name="T39" fmla="*/ 12017 h 20000"/>
                        <a:gd name="T40" fmla="*/ 11220 w 20000"/>
                        <a:gd name="T41" fmla="*/ 10852 h 20000"/>
                        <a:gd name="T42" fmla="*/ 9539 w 20000"/>
                        <a:gd name="T43" fmla="*/ 9688 h 20000"/>
                        <a:gd name="T44" fmla="*/ 7317 w 20000"/>
                        <a:gd name="T45" fmla="*/ 10852 h 20000"/>
                        <a:gd name="T46" fmla="*/ 6179 w 20000"/>
                        <a:gd name="T47" fmla="*/ 12614 h 20000"/>
                        <a:gd name="T48" fmla="*/ 5312 w 20000"/>
                        <a:gd name="T49" fmla="*/ 14233 h 20000"/>
                        <a:gd name="T50" fmla="*/ 7317 w 20000"/>
                        <a:gd name="T51" fmla="*/ 15398 h 20000"/>
                        <a:gd name="T52" fmla="*/ 8130 w 20000"/>
                        <a:gd name="T53" fmla="*/ 16307 h 20000"/>
                        <a:gd name="T54" fmla="*/ 10407 w 20000"/>
                        <a:gd name="T55" fmla="*/ 18523 h 20000"/>
                        <a:gd name="T56" fmla="*/ 12629 w 20000"/>
                        <a:gd name="T57" fmla="*/ 19375 h 20000"/>
                        <a:gd name="T58" fmla="*/ 11762 w 20000"/>
                        <a:gd name="T59" fmla="*/ 19688 h 20000"/>
                        <a:gd name="T60" fmla="*/ 10949 w 20000"/>
                        <a:gd name="T61" fmla="*/ 19972 h 20000"/>
                        <a:gd name="T62" fmla="*/ 10407 w 20000"/>
                        <a:gd name="T63" fmla="*/ 19375 h 20000"/>
                        <a:gd name="T64" fmla="*/ 8130 w 20000"/>
                        <a:gd name="T65" fmla="*/ 18920 h 20000"/>
                        <a:gd name="T66" fmla="*/ 6179 w 20000"/>
                        <a:gd name="T67" fmla="*/ 17756 h 20000"/>
                        <a:gd name="T68" fmla="*/ 4444 w 20000"/>
                        <a:gd name="T69" fmla="*/ 16307 h 20000"/>
                        <a:gd name="T70" fmla="*/ 3902 w 20000"/>
                        <a:gd name="T71" fmla="*/ 17017 h 20000"/>
                        <a:gd name="T72" fmla="*/ 3089 w 20000"/>
                        <a:gd name="T73" fmla="*/ 15852 h 20000"/>
                        <a:gd name="T74" fmla="*/ 3902 w 20000"/>
                        <a:gd name="T75" fmla="*/ 14517 h 20000"/>
                        <a:gd name="T76" fmla="*/ 4444 w 20000"/>
                        <a:gd name="T77" fmla="*/ 13949 h 20000"/>
                        <a:gd name="T78" fmla="*/ 5312 w 20000"/>
                        <a:gd name="T79" fmla="*/ 12330 h 20000"/>
                        <a:gd name="T80" fmla="*/ 5095 w 20000"/>
                        <a:gd name="T81" fmla="*/ 10114 h 20000"/>
                        <a:gd name="T82" fmla="*/ 2547 w 20000"/>
                        <a:gd name="T83" fmla="*/ 8068 h 20000"/>
                        <a:gd name="T84" fmla="*/ 3089 w 20000"/>
                        <a:gd name="T85" fmla="*/ 7017 h 20000"/>
                        <a:gd name="T86" fmla="*/ 3631 w 20000"/>
                        <a:gd name="T87" fmla="*/ 6165 h 20000"/>
                        <a:gd name="T88" fmla="*/ 2547 w 20000"/>
                        <a:gd name="T89" fmla="*/ 4972 h 20000"/>
                        <a:gd name="T90" fmla="*/ 325 w 20000"/>
                        <a:gd name="T91" fmla="*/ 3068 h 20000"/>
                        <a:gd name="T92" fmla="*/ 0 w 20000"/>
                        <a:gd name="T93" fmla="*/ 2784 h 20000"/>
                        <a:gd name="T94" fmla="*/ 325 w 20000"/>
                        <a:gd name="T95" fmla="*/ 1903 h 20000"/>
                        <a:gd name="T96" fmla="*/ 1409 w 20000"/>
                        <a:gd name="T97" fmla="*/ 1165 h 20000"/>
                        <a:gd name="T98" fmla="*/ 3089 w 20000"/>
                        <a:gd name="T99" fmla="*/ 455 h 20000"/>
                        <a:gd name="T100" fmla="*/ 4444 w 20000"/>
                        <a:gd name="T101" fmla="*/ 28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908" y="0"/>
                          </a:moveTo>
                          <a:lnTo>
                            <a:pt x="5908" y="455"/>
                          </a:lnTo>
                          <a:lnTo>
                            <a:pt x="6179" y="284"/>
                          </a:lnTo>
                          <a:lnTo>
                            <a:pt x="7317" y="739"/>
                          </a:lnTo>
                          <a:lnTo>
                            <a:pt x="6775" y="1165"/>
                          </a:lnTo>
                          <a:lnTo>
                            <a:pt x="7317" y="1449"/>
                          </a:lnTo>
                          <a:lnTo>
                            <a:pt x="8130" y="1165"/>
                          </a:lnTo>
                          <a:lnTo>
                            <a:pt x="8401" y="1619"/>
                          </a:lnTo>
                          <a:lnTo>
                            <a:pt x="8997" y="1903"/>
                          </a:lnTo>
                          <a:lnTo>
                            <a:pt x="8401" y="2784"/>
                          </a:lnTo>
                          <a:lnTo>
                            <a:pt x="8401" y="3807"/>
                          </a:lnTo>
                          <a:lnTo>
                            <a:pt x="8997" y="3949"/>
                          </a:lnTo>
                          <a:lnTo>
                            <a:pt x="9864" y="3523"/>
                          </a:lnTo>
                          <a:lnTo>
                            <a:pt x="10407" y="3523"/>
                          </a:lnTo>
                          <a:lnTo>
                            <a:pt x="11220" y="3068"/>
                          </a:lnTo>
                          <a:lnTo>
                            <a:pt x="12087" y="3523"/>
                          </a:lnTo>
                          <a:lnTo>
                            <a:pt x="12629" y="3352"/>
                          </a:lnTo>
                          <a:lnTo>
                            <a:pt x="13496" y="3352"/>
                          </a:lnTo>
                          <a:lnTo>
                            <a:pt x="14038" y="2784"/>
                          </a:lnTo>
                          <a:lnTo>
                            <a:pt x="15447" y="3068"/>
                          </a:lnTo>
                          <a:lnTo>
                            <a:pt x="16314" y="3523"/>
                          </a:lnTo>
                          <a:lnTo>
                            <a:pt x="17724" y="4545"/>
                          </a:lnTo>
                          <a:lnTo>
                            <a:pt x="17724" y="4688"/>
                          </a:lnTo>
                          <a:lnTo>
                            <a:pt x="17940" y="5284"/>
                          </a:lnTo>
                          <a:lnTo>
                            <a:pt x="18537" y="5852"/>
                          </a:lnTo>
                          <a:lnTo>
                            <a:pt x="19404" y="6165"/>
                          </a:lnTo>
                          <a:lnTo>
                            <a:pt x="19404" y="6449"/>
                          </a:lnTo>
                          <a:lnTo>
                            <a:pt x="19946" y="6619"/>
                          </a:lnTo>
                          <a:lnTo>
                            <a:pt x="19946" y="7017"/>
                          </a:lnTo>
                          <a:lnTo>
                            <a:pt x="19946" y="8068"/>
                          </a:lnTo>
                          <a:lnTo>
                            <a:pt x="19404" y="8523"/>
                          </a:lnTo>
                          <a:lnTo>
                            <a:pt x="19079" y="8523"/>
                          </a:lnTo>
                          <a:lnTo>
                            <a:pt x="17940" y="8352"/>
                          </a:lnTo>
                          <a:lnTo>
                            <a:pt x="17724" y="8523"/>
                          </a:lnTo>
                          <a:lnTo>
                            <a:pt x="15718" y="8352"/>
                          </a:lnTo>
                          <a:lnTo>
                            <a:pt x="14038" y="8523"/>
                          </a:lnTo>
                          <a:lnTo>
                            <a:pt x="14038" y="9517"/>
                          </a:lnTo>
                          <a:lnTo>
                            <a:pt x="12629" y="9972"/>
                          </a:lnTo>
                          <a:lnTo>
                            <a:pt x="13171" y="10739"/>
                          </a:lnTo>
                          <a:lnTo>
                            <a:pt x="14309" y="12017"/>
                          </a:lnTo>
                          <a:lnTo>
                            <a:pt x="13496" y="11591"/>
                          </a:lnTo>
                          <a:lnTo>
                            <a:pt x="11220" y="10852"/>
                          </a:lnTo>
                          <a:lnTo>
                            <a:pt x="8997" y="10739"/>
                          </a:lnTo>
                          <a:lnTo>
                            <a:pt x="9539" y="9688"/>
                          </a:lnTo>
                          <a:lnTo>
                            <a:pt x="7317" y="9972"/>
                          </a:lnTo>
                          <a:lnTo>
                            <a:pt x="7317" y="10852"/>
                          </a:lnTo>
                          <a:lnTo>
                            <a:pt x="7317" y="11591"/>
                          </a:lnTo>
                          <a:lnTo>
                            <a:pt x="6179" y="12614"/>
                          </a:lnTo>
                          <a:lnTo>
                            <a:pt x="5908" y="13807"/>
                          </a:lnTo>
                          <a:lnTo>
                            <a:pt x="5312" y="14233"/>
                          </a:lnTo>
                          <a:lnTo>
                            <a:pt x="5908" y="15710"/>
                          </a:lnTo>
                          <a:lnTo>
                            <a:pt x="7317" y="15398"/>
                          </a:lnTo>
                          <a:lnTo>
                            <a:pt x="7588" y="16307"/>
                          </a:lnTo>
                          <a:lnTo>
                            <a:pt x="8130" y="16307"/>
                          </a:lnTo>
                          <a:lnTo>
                            <a:pt x="8997" y="18210"/>
                          </a:lnTo>
                          <a:lnTo>
                            <a:pt x="10407" y="18523"/>
                          </a:lnTo>
                          <a:lnTo>
                            <a:pt x="11762" y="18523"/>
                          </a:lnTo>
                          <a:lnTo>
                            <a:pt x="12629" y="19375"/>
                          </a:lnTo>
                          <a:lnTo>
                            <a:pt x="12087" y="19375"/>
                          </a:lnTo>
                          <a:lnTo>
                            <a:pt x="11762" y="19688"/>
                          </a:lnTo>
                          <a:lnTo>
                            <a:pt x="11220" y="19375"/>
                          </a:lnTo>
                          <a:lnTo>
                            <a:pt x="10949" y="19972"/>
                          </a:lnTo>
                          <a:lnTo>
                            <a:pt x="9864" y="19972"/>
                          </a:lnTo>
                          <a:lnTo>
                            <a:pt x="10407" y="19375"/>
                          </a:lnTo>
                          <a:lnTo>
                            <a:pt x="8401" y="18807"/>
                          </a:lnTo>
                          <a:lnTo>
                            <a:pt x="8130" y="18920"/>
                          </a:lnTo>
                          <a:lnTo>
                            <a:pt x="7317" y="18210"/>
                          </a:lnTo>
                          <a:lnTo>
                            <a:pt x="6179" y="17756"/>
                          </a:lnTo>
                          <a:lnTo>
                            <a:pt x="5095" y="16875"/>
                          </a:lnTo>
                          <a:lnTo>
                            <a:pt x="4444" y="16307"/>
                          </a:lnTo>
                          <a:lnTo>
                            <a:pt x="3902" y="16591"/>
                          </a:lnTo>
                          <a:lnTo>
                            <a:pt x="3902" y="17017"/>
                          </a:lnTo>
                          <a:lnTo>
                            <a:pt x="3631" y="16875"/>
                          </a:lnTo>
                          <a:lnTo>
                            <a:pt x="3089" y="15852"/>
                          </a:lnTo>
                          <a:lnTo>
                            <a:pt x="3631" y="14972"/>
                          </a:lnTo>
                          <a:lnTo>
                            <a:pt x="3902" y="14517"/>
                          </a:lnTo>
                          <a:lnTo>
                            <a:pt x="3902" y="14233"/>
                          </a:lnTo>
                          <a:lnTo>
                            <a:pt x="4444" y="13949"/>
                          </a:lnTo>
                          <a:lnTo>
                            <a:pt x="4444" y="13523"/>
                          </a:lnTo>
                          <a:lnTo>
                            <a:pt x="5312" y="12330"/>
                          </a:lnTo>
                          <a:lnTo>
                            <a:pt x="5908" y="11591"/>
                          </a:lnTo>
                          <a:lnTo>
                            <a:pt x="5095" y="10114"/>
                          </a:lnTo>
                          <a:lnTo>
                            <a:pt x="5095" y="9517"/>
                          </a:lnTo>
                          <a:lnTo>
                            <a:pt x="2547" y="8068"/>
                          </a:lnTo>
                          <a:lnTo>
                            <a:pt x="2547" y="7614"/>
                          </a:lnTo>
                          <a:lnTo>
                            <a:pt x="3089" y="7017"/>
                          </a:lnTo>
                          <a:lnTo>
                            <a:pt x="3089" y="6449"/>
                          </a:lnTo>
                          <a:lnTo>
                            <a:pt x="3631" y="6165"/>
                          </a:lnTo>
                          <a:lnTo>
                            <a:pt x="3089" y="5398"/>
                          </a:lnTo>
                          <a:lnTo>
                            <a:pt x="2547" y="4972"/>
                          </a:lnTo>
                          <a:lnTo>
                            <a:pt x="867" y="3523"/>
                          </a:lnTo>
                          <a:lnTo>
                            <a:pt x="325" y="3068"/>
                          </a:lnTo>
                          <a:lnTo>
                            <a:pt x="0" y="3068"/>
                          </a:lnTo>
                          <a:lnTo>
                            <a:pt x="0" y="2784"/>
                          </a:lnTo>
                          <a:lnTo>
                            <a:pt x="325" y="2614"/>
                          </a:lnTo>
                          <a:lnTo>
                            <a:pt x="325" y="1903"/>
                          </a:lnTo>
                          <a:lnTo>
                            <a:pt x="867" y="1449"/>
                          </a:lnTo>
                          <a:lnTo>
                            <a:pt x="1409" y="1165"/>
                          </a:lnTo>
                          <a:lnTo>
                            <a:pt x="3631" y="852"/>
                          </a:lnTo>
                          <a:lnTo>
                            <a:pt x="3089" y="455"/>
                          </a:lnTo>
                          <a:lnTo>
                            <a:pt x="3902" y="739"/>
                          </a:lnTo>
                          <a:lnTo>
                            <a:pt x="4444" y="284"/>
                          </a:lnTo>
                          <a:lnTo>
                            <a:pt x="5908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6" name="Freeform 155">
                      <a:extLst>
                        <a:ext uri="{FF2B5EF4-FFF2-40B4-BE49-F238E27FC236}">
                          <a16:creationId xmlns:a16="http://schemas.microsoft.com/office/drawing/2014/main" id="{7E5465DF-C075-81FF-510F-92D8349092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99658" y="2914299"/>
                      <a:ext cx="175235" cy="345599"/>
                    </a:xfrm>
                    <a:custGeom>
                      <a:avLst/>
                      <a:gdLst>
                        <a:gd name="T0" fmla="*/ 557 w 20000"/>
                        <a:gd name="T1" fmla="*/ 1155 h 20000"/>
                        <a:gd name="T2" fmla="*/ 1727 w 20000"/>
                        <a:gd name="T3" fmla="*/ 1155 h 20000"/>
                        <a:gd name="T4" fmla="*/ 3175 w 20000"/>
                        <a:gd name="T5" fmla="*/ 873 h 20000"/>
                        <a:gd name="T6" fmla="*/ 4624 w 20000"/>
                        <a:gd name="T7" fmla="*/ 873 h 20000"/>
                        <a:gd name="T8" fmla="*/ 6072 w 20000"/>
                        <a:gd name="T9" fmla="*/ 169 h 20000"/>
                        <a:gd name="T10" fmla="*/ 8412 w 20000"/>
                        <a:gd name="T11" fmla="*/ 451 h 20000"/>
                        <a:gd name="T12" fmla="*/ 11253 w 20000"/>
                        <a:gd name="T13" fmla="*/ 592 h 20000"/>
                        <a:gd name="T14" fmla="*/ 12646 w 20000"/>
                        <a:gd name="T15" fmla="*/ 2479 h 20000"/>
                        <a:gd name="T16" fmla="*/ 14429 w 20000"/>
                        <a:gd name="T17" fmla="*/ 2479 h 20000"/>
                        <a:gd name="T18" fmla="*/ 12981 w 20000"/>
                        <a:gd name="T19" fmla="*/ 2789 h 20000"/>
                        <a:gd name="T20" fmla="*/ 12089 w 20000"/>
                        <a:gd name="T21" fmla="*/ 3211 h 20000"/>
                        <a:gd name="T22" fmla="*/ 11253 w 20000"/>
                        <a:gd name="T23" fmla="*/ 4394 h 20000"/>
                        <a:gd name="T24" fmla="*/ 9805 w 20000"/>
                        <a:gd name="T25" fmla="*/ 4817 h 20000"/>
                        <a:gd name="T26" fmla="*/ 11253 w 20000"/>
                        <a:gd name="T27" fmla="*/ 7296 h 20000"/>
                        <a:gd name="T28" fmla="*/ 14429 w 20000"/>
                        <a:gd name="T29" fmla="*/ 9324 h 20000"/>
                        <a:gd name="T30" fmla="*/ 15877 w 20000"/>
                        <a:gd name="T31" fmla="*/ 9775 h 20000"/>
                        <a:gd name="T32" fmla="*/ 17604 w 20000"/>
                        <a:gd name="T33" fmla="*/ 10930 h 20000"/>
                        <a:gd name="T34" fmla="*/ 18217 w 20000"/>
                        <a:gd name="T35" fmla="*/ 11690 h 20000"/>
                        <a:gd name="T36" fmla="*/ 19610 w 20000"/>
                        <a:gd name="T37" fmla="*/ 14000 h 20000"/>
                        <a:gd name="T38" fmla="*/ 19610 w 20000"/>
                        <a:gd name="T39" fmla="*/ 14592 h 20000"/>
                        <a:gd name="T40" fmla="*/ 19944 w 20000"/>
                        <a:gd name="T41" fmla="*/ 15014 h 20000"/>
                        <a:gd name="T42" fmla="*/ 19944 w 20000"/>
                        <a:gd name="T43" fmla="*/ 15775 h 20000"/>
                        <a:gd name="T44" fmla="*/ 17604 w 20000"/>
                        <a:gd name="T45" fmla="*/ 16930 h 20000"/>
                        <a:gd name="T46" fmla="*/ 16156 w 20000"/>
                        <a:gd name="T47" fmla="*/ 17352 h 20000"/>
                        <a:gd name="T48" fmla="*/ 13538 w 20000"/>
                        <a:gd name="T49" fmla="*/ 18085 h 20000"/>
                        <a:gd name="T50" fmla="*/ 12089 w 20000"/>
                        <a:gd name="T51" fmla="*/ 18366 h 20000"/>
                        <a:gd name="T52" fmla="*/ 10696 w 20000"/>
                        <a:gd name="T53" fmla="*/ 19239 h 20000"/>
                        <a:gd name="T54" fmla="*/ 8969 w 20000"/>
                        <a:gd name="T55" fmla="*/ 18535 h 20000"/>
                        <a:gd name="T56" fmla="*/ 8969 w 20000"/>
                        <a:gd name="T57" fmla="*/ 17803 h 20000"/>
                        <a:gd name="T58" fmla="*/ 7744 w 20000"/>
                        <a:gd name="T59" fmla="*/ 17634 h 20000"/>
                        <a:gd name="T60" fmla="*/ 11532 w 20000"/>
                        <a:gd name="T61" fmla="*/ 16930 h 20000"/>
                        <a:gd name="T62" fmla="*/ 11253 w 20000"/>
                        <a:gd name="T63" fmla="*/ 15887 h 20000"/>
                        <a:gd name="T64" fmla="*/ 13538 w 20000"/>
                        <a:gd name="T65" fmla="*/ 15437 h 20000"/>
                        <a:gd name="T66" fmla="*/ 15265 w 20000"/>
                        <a:gd name="T67" fmla="*/ 15014 h 20000"/>
                        <a:gd name="T68" fmla="*/ 15042 w 20000"/>
                        <a:gd name="T69" fmla="*/ 12845 h 20000"/>
                        <a:gd name="T70" fmla="*/ 15042 w 20000"/>
                        <a:gd name="T71" fmla="*/ 11972 h 20000"/>
                        <a:gd name="T72" fmla="*/ 15042 w 20000"/>
                        <a:gd name="T73" fmla="*/ 10930 h 20000"/>
                        <a:gd name="T74" fmla="*/ 14429 w 20000"/>
                        <a:gd name="T75" fmla="*/ 10085 h 20000"/>
                        <a:gd name="T76" fmla="*/ 11532 w 20000"/>
                        <a:gd name="T77" fmla="*/ 8592 h 20000"/>
                        <a:gd name="T78" fmla="*/ 9248 w 20000"/>
                        <a:gd name="T79" fmla="*/ 7296 h 20000"/>
                        <a:gd name="T80" fmla="*/ 7744 w 20000"/>
                        <a:gd name="T81" fmla="*/ 6563 h 20000"/>
                        <a:gd name="T82" fmla="*/ 5237 w 20000"/>
                        <a:gd name="T83" fmla="*/ 5127 h 20000"/>
                        <a:gd name="T84" fmla="*/ 6908 w 20000"/>
                        <a:gd name="T85" fmla="*/ 5127 h 20000"/>
                        <a:gd name="T86" fmla="*/ 6630 w 20000"/>
                        <a:gd name="T87" fmla="*/ 3944 h 20000"/>
                        <a:gd name="T88" fmla="*/ 5460 w 20000"/>
                        <a:gd name="T89" fmla="*/ 3521 h 20000"/>
                        <a:gd name="T90" fmla="*/ 1727 w 20000"/>
                        <a:gd name="T91" fmla="*/ 3070 h 20000"/>
                        <a:gd name="T92" fmla="*/ 1727 w 20000"/>
                        <a:gd name="T93" fmla="*/ 2028 h 20000"/>
                        <a:gd name="T94" fmla="*/ 0 w 20000"/>
                        <a:gd name="T95" fmla="*/ 13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324"/>
                          </a:moveTo>
                          <a:lnTo>
                            <a:pt x="557" y="1155"/>
                          </a:lnTo>
                          <a:lnTo>
                            <a:pt x="891" y="1155"/>
                          </a:lnTo>
                          <a:lnTo>
                            <a:pt x="1727" y="1155"/>
                          </a:lnTo>
                          <a:lnTo>
                            <a:pt x="2284" y="873"/>
                          </a:lnTo>
                          <a:lnTo>
                            <a:pt x="3175" y="873"/>
                          </a:lnTo>
                          <a:lnTo>
                            <a:pt x="4011" y="1324"/>
                          </a:lnTo>
                          <a:lnTo>
                            <a:pt x="4624" y="873"/>
                          </a:lnTo>
                          <a:lnTo>
                            <a:pt x="6072" y="592"/>
                          </a:lnTo>
                          <a:lnTo>
                            <a:pt x="6072" y="169"/>
                          </a:lnTo>
                          <a:lnTo>
                            <a:pt x="7521" y="0"/>
                          </a:lnTo>
                          <a:lnTo>
                            <a:pt x="8412" y="451"/>
                          </a:lnTo>
                          <a:lnTo>
                            <a:pt x="10696" y="592"/>
                          </a:lnTo>
                          <a:lnTo>
                            <a:pt x="11253" y="592"/>
                          </a:lnTo>
                          <a:lnTo>
                            <a:pt x="10696" y="1324"/>
                          </a:lnTo>
                          <a:lnTo>
                            <a:pt x="12646" y="2479"/>
                          </a:lnTo>
                          <a:lnTo>
                            <a:pt x="13872" y="2366"/>
                          </a:lnTo>
                          <a:lnTo>
                            <a:pt x="14429" y="2479"/>
                          </a:lnTo>
                          <a:lnTo>
                            <a:pt x="13872" y="2789"/>
                          </a:lnTo>
                          <a:lnTo>
                            <a:pt x="12981" y="2789"/>
                          </a:lnTo>
                          <a:lnTo>
                            <a:pt x="12981" y="3211"/>
                          </a:lnTo>
                          <a:lnTo>
                            <a:pt x="12089" y="3211"/>
                          </a:lnTo>
                          <a:lnTo>
                            <a:pt x="11253" y="3634"/>
                          </a:lnTo>
                          <a:lnTo>
                            <a:pt x="11253" y="4394"/>
                          </a:lnTo>
                          <a:lnTo>
                            <a:pt x="10696" y="4676"/>
                          </a:lnTo>
                          <a:lnTo>
                            <a:pt x="9805" y="4817"/>
                          </a:lnTo>
                          <a:lnTo>
                            <a:pt x="9248" y="6113"/>
                          </a:lnTo>
                          <a:lnTo>
                            <a:pt x="11253" y="7296"/>
                          </a:lnTo>
                          <a:lnTo>
                            <a:pt x="12089" y="8169"/>
                          </a:lnTo>
                          <a:lnTo>
                            <a:pt x="14429" y="9324"/>
                          </a:lnTo>
                          <a:lnTo>
                            <a:pt x="15265" y="9634"/>
                          </a:lnTo>
                          <a:lnTo>
                            <a:pt x="15877" y="9775"/>
                          </a:lnTo>
                          <a:lnTo>
                            <a:pt x="16713" y="10366"/>
                          </a:lnTo>
                          <a:lnTo>
                            <a:pt x="17604" y="10930"/>
                          </a:lnTo>
                          <a:lnTo>
                            <a:pt x="18217" y="10930"/>
                          </a:lnTo>
                          <a:lnTo>
                            <a:pt x="18217" y="11690"/>
                          </a:lnTo>
                          <a:lnTo>
                            <a:pt x="19610" y="13577"/>
                          </a:lnTo>
                          <a:lnTo>
                            <a:pt x="19610" y="14000"/>
                          </a:lnTo>
                          <a:lnTo>
                            <a:pt x="19944" y="14282"/>
                          </a:lnTo>
                          <a:lnTo>
                            <a:pt x="19610" y="14592"/>
                          </a:lnTo>
                          <a:lnTo>
                            <a:pt x="19610" y="14732"/>
                          </a:lnTo>
                          <a:lnTo>
                            <a:pt x="19944" y="15014"/>
                          </a:lnTo>
                          <a:lnTo>
                            <a:pt x="19610" y="15437"/>
                          </a:lnTo>
                          <a:lnTo>
                            <a:pt x="19944" y="15775"/>
                          </a:lnTo>
                          <a:lnTo>
                            <a:pt x="19053" y="16479"/>
                          </a:lnTo>
                          <a:lnTo>
                            <a:pt x="17604" y="16930"/>
                          </a:lnTo>
                          <a:lnTo>
                            <a:pt x="16713" y="16930"/>
                          </a:lnTo>
                          <a:lnTo>
                            <a:pt x="16156" y="17352"/>
                          </a:lnTo>
                          <a:lnTo>
                            <a:pt x="13872" y="17803"/>
                          </a:lnTo>
                          <a:lnTo>
                            <a:pt x="13538" y="18085"/>
                          </a:lnTo>
                          <a:lnTo>
                            <a:pt x="12981" y="18817"/>
                          </a:lnTo>
                          <a:lnTo>
                            <a:pt x="12089" y="18366"/>
                          </a:lnTo>
                          <a:lnTo>
                            <a:pt x="12089" y="19239"/>
                          </a:lnTo>
                          <a:lnTo>
                            <a:pt x="10696" y="19239"/>
                          </a:lnTo>
                          <a:lnTo>
                            <a:pt x="8969" y="19972"/>
                          </a:lnTo>
                          <a:lnTo>
                            <a:pt x="8969" y="18535"/>
                          </a:lnTo>
                          <a:lnTo>
                            <a:pt x="9248" y="18366"/>
                          </a:lnTo>
                          <a:lnTo>
                            <a:pt x="8969" y="17803"/>
                          </a:lnTo>
                          <a:lnTo>
                            <a:pt x="8412" y="17803"/>
                          </a:lnTo>
                          <a:lnTo>
                            <a:pt x="7744" y="17634"/>
                          </a:lnTo>
                          <a:lnTo>
                            <a:pt x="10139" y="17042"/>
                          </a:lnTo>
                          <a:lnTo>
                            <a:pt x="11532" y="16930"/>
                          </a:lnTo>
                          <a:lnTo>
                            <a:pt x="11532" y="16479"/>
                          </a:lnTo>
                          <a:lnTo>
                            <a:pt x="11253" y="15887"/>
                          </a:lnTo>
                          <a:lnTo>
                            <a:pt x="12089" y="15775"/>
                          </a:lnTo>
                          <a:lnTo>
                            <a:pt x="13538" y="15437"/>
                          </a:lnTo>
                          <a:lnTo>
                            <a:pt x="14429" y="15324"/>
                          </a:lnTo>
                          <a:lnTo>
                            <a:pt x="15265" y="15014"/>
                          </a:lnTo>
                          <a:lnTo>
                            <a:pt x="15265" y="14000"/>
                          </a:lnTo>
                          <a:lnTo>
                            <a:pt x="15042" y="12845"/>
                          </a:lnTo>
                          <a:lnTo>
                            <a:pt x="15042" y="12394"/>
                          </a:lnTo>
                          <a:lnTo>
                            <a:pt x="15042" y="11972"/>
                          </a:lnTo>
                          <a:lnTo>
                            <a:pt x="15042" y="11521"/>
                          </a:lnTo>
                          <a:lnTo>
                            <a:pt x="15042" y="10930"/>
                          </a:lnTo>
                          <a:lnTo>
                            <a:pt x="14429" y="10930"/>
                          </a:lnTo>
                          <a:lnTo>
                            <a:pt x="14429" y="10085"/>
                          </a:lnTo>
                          <a:lnTo>
                            <a:pt x="12646" y="9324"/>
                          </a:lnTo>
                          <a:lnTo>
                            <a:pt x="11532" y="8592"/>
                          </a:lnTo>
                          <a:lnTo>
                            <a:pt x="10139" y="7887"/>
                          </a:lnTo>
                          <a:lnTo>
                            <a:pt x="9248" y="7296"/>
                          </a:lnTo>
                          <a:lnTo>
                            <a:pt x="8412" y="6732"/>
                          </a:lnTo>
                          <a:lnTo>
                            <a:pt x="7744" y="6563"/>
                          </a:lnTo>
                          <a:lnTo>
                            <a:pt x="5237" y="5549"/>
                          </a:lnTo>
                          <a:lnTo>
                            <a:pt x="5237" y="5127"/>
                          </a:lnTo>
                          <a:lnTo>
                            <a:pt x="6072" y="5127"/>
                          </a:lnTo>
                          <a:lnTo>
                            <a:pt x="6908" y="5127"/>
                          </a:lnTo>
                          <a:lnTo>
                            <a:pt x="6908" y="4394"/>
                          </a:lnTo>
                          <a:lnTo>
                            <a:pt x="6630" y="3944"/>
                          </a:lnTo>
                          <a:lnTo>
                            <a:pt x="6072" y="3944"/>
                          </a:lnTo>
                          <a:lnTo>
                            <a:pt x="5460" y="3521"/>
                          </a:lnTo>
                          <a:lnTo>
                            <a:pt x="3733" y="3521"/>
                          </a:lnTo>
                          <a:lnTo>
                            <a:pt x="1727" y="3070"/>
                          </a:lnTo>
                          <a:lnTo>
                            <a:pt x="1727" y="2366"/>
                          </a:lnTo>
                          <a:lnTo>
                            <a:pt x="1727" y="2028"/>
                          </a:lnTo>
                          <a:lnTo>
                            <a:pt x="557" y="1746"/>
                          </a:lnTo>
                          <a:lnTo>
                            <a:pt x="0" y="13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7" name="Freeform 153">
                      <a:extLst>
                        <a:ext uri="{FF2B5EF4-FFF2-40B4-BE49-F238E27FC236}">
                          <a16:creationId xmlns:a16="http://schemas.microsoft.com/office/drawing/2014/main" id="{9A5AB935-17AA-AFCA-7628-B975A9FB8B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90712" y="3295189"/>
                      <a:ext cx="204440" cy="143594"/>
                    </a:xfrm>
                    <a:custGeom>
                      <a:avLst/>
                      <a:gdLst>
                        <a:gd name="T0" fmla="*/ 9619 w 20000"/>
                        <a:gd name="T1" fmla="*/ 7365 h 20000"/>
                        <a:gd name="T2" fmla="*/ 9857 w 20000"/>
                        <a:gd name="T3" fmla="*/ 9797 h 20000"/>
                        <a:gd name="T4" fmla="*/ 10810 w 20000"/>
                        <a:gd name="T5" fmla="*/ 8716 h 20000"/>
                        <a:gd name="T6" fmla="*/ 11571 w 20000"/>
                        <a:gd name="T7" fmla="*/ 8716 h 20000"/>
                        <a:gd name="T8" fmla="*/ 10810 w 20000"/>
                        <a:gd name="T9" fmla="*/ 7365 h 20000"/>
                        <a:gd name="T10" fmla="*/ 11095 w 20000"/>
                        <a:gd name="T11" fmla="*/ 6959 h 20000"/>
                        <a:gd name="T12" fmla="*/ 11571 w 20000"/>
                        <a:gd name="T13" fmla="*/ 5270 h 20000"/>
                        <a:gd name="T14" fmla="*/ 12286 w 20000"/>
                        <a:gd name="T15" fmla="*/ 4595 h 20000"/>
                        <a:gd name="T16" fmla="*/ 12857 w 20000"/>
                        <a:gd name="T17" fmla="*/ 5270 h 20000"/>
                        <a:gd name="T18" fmla="*/ 13571 w 20000"/>
                        <a:gd name="T19" fmla="*/ 2500 h 20000"/>
                        <a:gd name="T20" fmla="*/ 14333 w 20000"/>
                        <a:gd name="T21" fmla="*/ 0 h 20000"/>
                        <a:gd name="T22" fmla="*/ 14810 w 20000"/>
                        <a:gd name="T23" fmla="*/ 743 h 20000"/>
                        <a:gd name="T24" fmla="*/ 14810 w 20000"/>
                        <a:gd name="T25" fmla="*/ 1757 h 20000"/>
                        <a:gd name="T26" fmla="*/ 15000 w 20000"/>
                        <a:gd name="T27" fmla="*/ 743 h 20000"/>
                        <a:gd name="T28" fmla="*/ 15524 w 20000"/>
                        <a:gd name="T29" fmla="*/ 743 h 20000"/>
                        <a:gd name="T30" fmla="*/ 15524 w 20000"/>
                        <a:gd name="T31" fmla="*/ 1757 h 20000"/>
                        <a:gd name="T32" fmla="*/ 16286 w 20000"/>
                        <a:gd name="T33" fmla="*/ 1757 h 20000"/>
                        <a:gd name="T34" fmla="*/ 16286 w 20000"/>
                        <a:gd name="T35" fmla="*/ 2770 h 20000"/>
                        <a:gd name="T36" fmla="*/ 16762 w 20000"/>
                        <a:gd name="T37" fmla="*/ 3514 h 20000"/>
                        <a:gd name="T38" fmla="*/ 17048 w 20000"/>
                        <a:gd name="T39" fmla="*/ 3514 h 20000"/>
                        <a:gd name="T40" fmla="*/ 17048 w 20000"/>
                        <a:gd name="T41" fmla="*/ 4189 h 20000"/>
                        <a:gd name="T42" fmla="*/ 16762 w 20000"/>
                        <a:gd name="T43" fmla="*/ 4595 h 20000"/>
                        <a:gd name="T44" fmla="*/ 17524 w 20000"/>
                        <a:gd name="T45" fmla="*/ 4595 h 20000"/>
                        <a:gd name="T46" fmla="*/ 18000 w 20000"/>
                        <a:gd name="T47" fmla="*/ 4189 h 20000"/>
                        <a:gd name="T48" fmla="*/ 19000 w 20000"/>
                        <a:gd name="T49" fmla="*/ 5270 h 20000"/>
                        <a:gd name="T50" fmla="*/ 19952 w 20000"/>
                        <a:gd name="T51" fmla="*/ 5270 h 20000"/>
                        <a:gd name="T52" fmla="*/ 19952 w 20000"/>
                        <a:gd name="T53" fmla="*/ 6284 h 20000"/>
                        <a:gd name="T54" fmla="*/ 19000 w 20000"/>
                        <a:gd name="T55" fmla="*/ 6284 h 20000"/>
                        <a:gd name="T56" fmla="*/ 18238 w 20000"/>
                        <a:gd name="T57" fmla="*/ 6959 h 20000"/>
                        <a:gd name="T58" fmla="*/ 18000 w 20000"/>
                        <a:gd name="T59" fmla="*/ 6959 h 20000"/>
                        <a:gd name="T60" fmla="*/ 17524 w 20000"/>
                        <a:gd name="T61" fmla="*/ 6959 h 20000"/>
                        <a:gd name="T62" fmla="*/ 18714 w 20000"/>
                        <a:gd name="T63" fmla="*/ 8716 h 20000"/>
                        <a:gd name="T64" fmla="*/ 17048 w 20000"/>
                        <a:gd name="T65" fmla="*/ 9122 h 20000"/>
                        <a:gd name="T66" fmla="*/ 16762 w 20000"/>
                        <a:gd name="T67" fmla="*/ 8716 h 20000"/>
                        <a:gd name="T68" fmla="*/ 16286 w 20000"/>
                        <a:gd name="T69" fmla="*/ 9122 h 20000"/>
                        <a:gd name="T70" fmla="*/ 16762 w 20000"/>
                        <a:gd name="T71" fmla="*/ 10135 h 20000"/>
                        <a:gd name="T72" fmla="*/ 13048 w 20000"/>
                        <a:gd name="T73" fmla="*/ 9797 h 20000"/>
                        <a:gd name="T74" fmla="*/ 12286 w 20000"/>
                        <a:gd name="T75" fmla="*/ 13311 h 20000"/>
                        <a:gd name="T76" fmla="*/ 11095 w 20000"/>
                        <a:gd name="T77" fmla="*/ 13581 h 20000"/>
                        <a:gd name="T78" fmla="*/ 10810 w 20000"/>
                        <a:gd name="T79" fmla="*/ 17162 h 20000"/>
                        <a:gd name="T80" fmla="*/ 8667 w 20000"/>
                        <a:gd name="T81" fmla="*/ 18851 h 20000"/>
                        <a:gd name="T82" fmla="*/ 6619 w 20000"/>
                        <a:gd name="T83" fmla="*/ 19932 h 20000"/>
                        <a:gd name="T84" fmla="*/ 3905 w 20000"/>
                        <a:gd name="T85" fmla="*/ 19257 h 20000"/>
                        <a:gd name="T86" fmla="*/ 2714 w 20000"/>
                        <a:gd name="T87" fmla="*/ 19257 h 20000"/>
                        <a:gd name="T88" fmla="*/ 476 w 20000"/>
                        <a:gd name="T89" fmla="*/ 18176 h 20000"/>
                        <a:gd name="T90" fmla="*/ 0 w 20000"/>
                        <a:gd name="T91" fmla="*/ 16419 h 20000"/>
                        <a:gd name="T92" fmla="*/ 1238 w 20000"/>
                        <a:gd name="T93" fmla="*/ 16419 h 20000"/>
                        <a:gd name="T94" fmla="*/ 1952 w 20000"/>
                        <a:gd name="T95" fmla="*/ 17162 h 20000"/>
                        <a:gd name="T96" fmla="*/ 2476 w 20000"/>
                        <a:gd name="T97" fmla="*/ 17162 h 20000"/>
                        <a:gd name="T98" fmla="*/ 2714 w 20000"/>
                        <a:gd name="T99" fmla="*/ 15405 h 20000"/>
                        <a:gd name="T100" fmla="*/ 3190 w 20000"/>
                        <a:gd name="T101" fmla="*/ 13581 h 20000"/>
                        <a:gd name="T102" fmla="*/ 4476 w 20000"/>
                        <a:gd name="T103" fmla="*/ 13311 h 20000"/>
                        <a:gd name="T104" fmla="*/ 6619 w 20000"/>
                        <a:gd name="T105" fmla="*/ 11892 h 20000"/>
                        <a:gd name="T106" fmla="*/ 9143 w 20000"/>
                        <a:gd name="T107" fmla="*/ 8041 h 20000"/>
                        <a:gd name="T108" fmla="*/ 9619 w 20000"/>
                        <a:gd name="T109" fmla="*/ 736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9619" y="7365"/>
                          </a:moveTo>
                          <a:lnTo>
                            <a:pt x="9857" y="9797"/>
                          </a:lnTo>
                          <a:lnTo>
                            <a:pt x="10810" y="8716"/>
                          </a:lnTo>
                          <a:lnTo>
                            <a:pt x="11571" y="8716"/>
                          </a:lnTo>
                          <a:lnTo>
                            <a:pt x="10810" y="7365"/>
                          </a:lnTo>
                          <a:lnTo>
                            <a:pt x="11095" y="6959"/>
                          </a:lnTo>
                          <a:lnTo>
                            <a:pt x="11571" y="5270"/>
                          </a:lnTo>
                          <a:lnTo>
                            <a:pt x="12286" y="4595"/>
                          </a:lnTo>
                          <a:lnTo>
                            <a:pt x="12857" y="5270"/>
                          </a:lnTo>
                          <a:lnTo>
                            <a:pt x="13571" y="2500"/>
                          </a:lnTo>
                          <a:lnTo>
                            <a:pt x="14333" y="0"/>
                          </a:lnTo>
                          <a:lnTo>
                            <a:pt x="14810" y="743"/>
                          </a:lnTo>
                          <a:lnTo>
                            <a:pt x="14810" y="1757"/>
                          </a:lnTo>
                          <a:lnTo>
                            <a:pt x="15000" y="743"/>
                          </a:lnTo>
                          <a:lnTo>
                            <a:pt x="15524" y="743"/>
                          </a:lnTo>
                          <a:lnTo>
                            <a:pt x="15524" y="1757"/>
                          </a:lnTo>
                          <a:lnTo>
                            <a:pt x="16286" y="1757"/>
                          </a:lnTo>
                          <a:lnTo>
                            <a:pt x="16286" y="2770"/>
                          </a:lnTo>
                          <a:lnTo>
                            <a:pt x="16762" y="3514"/>
                          </a:lnTo>
                          <a:lnTo>
                            <a:pt x="17048" y="3514"/>
                          </a:lnTo>
                          <a:lnTo>
                            <a:pt x="17048" y="4189"/>
                          </a:lnTo>
                          <a:lnTo>
                            <a:pt x="16762" y="4595"/>
                          </a:lnTo>
                          <a:lnTo>
                            <a:pt x="17524" y="4595"/>
                          </a:lnTo>
                          <a:lnTo>
                            <a:pt x="18000" y="4189"/>
                          </a:lnTo>
                          <a:lnTo>
                            <a:pt x="19000" y="5270"/>
                          </a:lnTo>
                          <a:lnTo>
                            <a:pt x="19952" y="5270"/>
                          </a:lnTo>
                          <a:lnTo>
                            <a:pt x="19952" y="6284"/>
                          </a:lnTo>
                          <a:lnTo>
                            <a:pt x="19000" y="6284"/>
                          </a:lnTo>
                          <a:lnTo>
                            <a:pt x="18238" y="6959"/>
                          </a:lnTo>
                          <a:lnTo>
                            <a:pt x="18000" y="6959"/>
                          </a:lnTo>
                          <a:lnTo>
                            <a:pt x="17524" y="6959"/>
                          </a:lnTo>
                          <a:lnTo>
                            <a:pt x="18714" y="8716"/>
                          </a:lnTo>
                          <a:lnTo>
                            <a:pt x="17048" y="9122"/>
                          </a:lnTo>
                          <a:lnTo>
                            <a:pt x="16762" y="8716"/>
                          </a:lnTo>
                          <a:lnTo>
                            <a:pt x="16286" y="9122"/>
                          </a:lnTo>
                          <a:lnTo>
                            <a:pt x="16762" y="10135"/>
                          </a:lnTo>
                          <a:lnTo>
                            <a:pt x="13048" y="9797"/>
                          </a:lnTo>
                          <a:lnTo>
                            <a:pt x="12286" y="13311"/>
                          </a:lnTo>
                          <a:lnTo>
                            <a:pt x="11095" y="13581"/>
                          </a:lnTo>
                          <a:lnTo>
                            <a:pt x="10810" y="17162"/>
                          </a:lnTo>
                          <a:lnTo>
                            <a:pt x="8667" y="18851"/>
                          </a:lnTo>
                          <a:lnTo>
                            <a:pt x="6619" y="19932"/>
                          </a:lnTo>
                          <a:lnTo>
                            <a:pt x="3905" y="19257"/>
                          </a:lnTo>
                          <a:lnTo>
                            <a:pt x="2714" y="19257"/>
                          </a:lnTo>
                          <a:lnTo>
                            <a:pt x="476" y="18176"/>
                          </a:lnTo>
                          <a:lnTo>
                            <a:pt x="0" y="16419"/>
                          </a:lnTo>
                          <a:lnTo>
                            <a:pt x="1238" y="16419"/>
                          </a:lnTo>
                          <a:lnTo>
                            <a:pt x="1952" y="17162"/>
                          </a:lnTo>
                          <a:lnTo>
                            <a:pt x="2476" y="17162"/>
                          </a:lnTo>
                          <a:lnTo>
                            <a:pt x="2714" y="15405"/>
                          </a:lnTo>
                          <a:lnTo>
                            <a:pt x="3190" y="13581"/>
                          </a:lnTo>
                          <a:lnTo>
                            <a:pt x="4476" y="13311"/>
                          </a:lnTo>
                          <a:lnTo>
                            <a:pt x="6619" y="11892"/>
                          </a:lnTo>
                          <a:lnTo>
                            <a:pt x="9143" y="8041"/>
                          </a:lnTo>
                          <a:lnTo>
                            <a:pt x="9619" y="736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8" name="Freeform 152">
                      <a:extLst>
                        <a:ext uri="{FF2B5EF4-FFF2-40B4-BE49-F238E27FC236}">
                          <a16:creationId xmlns:a16="http://schemas.microsoft.com/office/drawing/2014/main" id="{CF262B5A-F20B-4246-884C-3012DB64A2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53202" y="3413227"/>
                      <a:ext cx="13385" cy="13385"/>
                    </a:xfrm>
                    <a:custGeom>
                      <a:avLst/>
                      <a:gdLst>
                        <a:gd name="T0" fmla="*/ 19259 w 20000"/>
                        <a:gd name="T1" fmla="*/ 0 h 20000"/>
                        <a:gd name="T2" fmla="*/ 11111 w 20000"/>
                        <a:gd name="T3" fmla="*/ 11429 h 20000"/>
                        <a:gd name="T4" fmla="*/ 7407 w 20000"/>
                        <a:gd name="T5" fmla="*/ 19286 h 20000"/>
                        <a:gd name="T6" fmla="*/ 0 w 20000"/>
                        <a:gd name="T7" fmla="*/ 11429 h 20000"/>
                        <a:gd name="T8" fmla="*/ 0 w 20000"/>
                        <a:gd name="T9" fmla="*/ 7857 h 20000"/>
                        <a:gd name="T10" fmla="*/ 19259 w 20000"/>
                        <a:gd name="T1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259" y="0"/>
                          </a:moveTo>
                          <a:lnTo>
                            <a:pt x="11111" y="11429"/>
                          </a:lnTo>
                          <a:lnTo>
                            <a:pt x="7407" y="19286"/>
                          </a:lnTo>
                          <a:lnTo>
                            <a:pt x="0" y="11429"/>
                          </a:lnTo>
                          <a:lnTo>
                            <a:pt x="0" y="7857"/>
                          </a:lnTo>
                          <a:lnTo>
                            <a:pt x="19259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9" name="Freeform 149">
                      <a:extLst>
                        <a:ext uri="{FF2B5EF4-FFF2-40B4-BE49-F238E27FC236}">
                          <a16:creationId xmlns:a16="http://schemas.microsoft.com/office/drawing/2014/main" id="{D6954639-48E9-46DB-6F95-CE549A79BB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45687" y="2995831"/>
                      <a:ext cx="51110" cy="46243"/>
                    </a:xfrm>
                    <a:custGeom>
                      <a:avLst/>
                      <a:gdLst>
                        <a:gd name="T0" fmla="*/ 7048 w 20000"/>
                        <a:gd name="T1" fmla="*/ 851 h 20000"/>
                        <a:gd name="T2" fmla="*/ 5143 w 20000"/>
                        <a:gd name="T3" fmla="*/ 851 h 20000"/>
                        <a:gd name="T4" fmla="*/ 5143 w 20000"/>
                        <a:gd name="T5" fmla="*/ 5532 h 20000"/>
                        <a:gd name="T6" fmla="*/ 0 w 20000"/>
                        <a:gd name="T7" fmla="*/ 8723 h 20000"/>
                        <a:gd name="T8" fmla="*/ 0 w 20000"/>
                        <a:gd name="T9" fmla="*/ 15532 h 20000"/>
                        <a:gd name="T10" fmla="*/ 8000 w 20000"/>
                        <a:gd name="T11" fmla="*/ 19787 h 20000"/>
                        <a:gd name="T12" fmla="*/ 11048 w 20000"/>
                        <a:gd name="T13" fmla="*/ 15532 h 20000"/>
                        <a:gd name="T14" fmla="*/ 16000 w 20000"/>
                        <a:gd name="T15" fmla="*/ 14255 h 20000"/>
                        <a:gd name="T16" fmla="*/ 16000 w 20000"/>
                        <a:gd name="T17" fmla="*/ 8723 h 20000"/>
                        <a:gd name="T18" fmla="*/ 19810 w 20000"/>
                        <a:gd name="T19" fmla="*/ 5532 h 20000"/>
                        <a:gd name="T20" fmla="*/ 19810 w 20000"/>
                        <a:gd name="T21" fmla="*/ 851 h 20000"/>
                        <a:gd name="T22" fmla="*/ 17905 w 20000"/>
                        <a:gd name="T23" fmla="*/ 0 h 20000"/>
                        <a:gd name="T24" fmla="*/ 16000 w 20000"/>
                        <a:gd name="T25" fmla="*/ 851 h 20000"/>
                        <a:gd name="T26" fmla="*/ 8000 w 20000"/>
                        <a:gd name="T27" fmla="*/ 851 h 20000"/>
                        <a:gd name="T28" fmla="*/ 7048 w 20000"/>
                        <a:gd name="T29" fmla="*/ 85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7048" y="851"/>
                          </a:moveTo>
                          <a:lnTo>
                            <a:pt x="5143" y="851"/>
                          </a:lnTo>
                          <a:lnTo>
                            <a:pt x="5143" y="5532"/>
                          </a:lnTo>
                          <a:lnTo>
                            <a:pt x="0" y="8723"/>
                          </a:lnTo>
                          <a:lnTo>
                            <a:pt x="0" y="15532"/>
                          </a:lnTo>
                          <a:lnTo>
                            <a:pt x="8000" y="19787"/>
                          </a:lnTo>
                          <a:lnTo>
                            <a:pt x="11048" y="15532"/>
                          </a:lnTo>
                          <a:lnTo>
                            <a:pt x="16000" y="14255"/>
                          </a:lnTo>
                          <a:lnTo>
                            <a:pt x="16000" y="8723"/>
                          </a:lnTo>
                          <a:lnTo>
                            <a:pt x="19810" y="5532"/>
                          </a:lnTo>
                          <a:lnTo>
                            <a:pt x="19810" y="851"/>
                          </a:lnTo>
                          <a:lnTo>
                            <a:pt x="17905" y="0"/>
                          </a:lnTo>
                          <a:lnTo>
                            <a:pt x="16000" y="851"/>
                          </a:lnTo>
                          <a:lnTo>
                            <a:pt x="8000" y="851"/>
                          </a:lnTo>
                          <a:lnTo>
                            <a:pt x="7048" y="85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0" name="Freeform 23">
                      <a:extLst>
                        <a:ext uri="{FF2B5EF4-FFF2-40B4-BE49-F238E27FC236}">
                          <a16:creationId xmlns:a16="http://schemas.microsoft.com/office/drawing/2014/main" id="{D7793534-0380-1892-CF37-80E7D0393F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18699" y="3697983"/>
                      <a:ext cx="860354" cy="778816"/>
                    </a:xfrm>
                    <a:custGeom>
                      <a:avLst/>
                      <a:gdLst>
                        <a:gd name="T0" fmla="*/ 14420 w 20000"/>
                        <a:gd name="T1" fmla="*/ 19150 h 20000"/>
                        <a:gd name="T2" fmla="*/ 13956 w 20000"/>
                        <a:gd name="T3" fmla="*/ 19025 h 20000"/>
                        <a:gd name="T4" fmla="*/ 12779 w 20000"/>
                        <a:gd name="T5" fmla="*/ 19275 h 20000"/>
                        <a:gd name="T6" fmla="*/ 11964 w 20000"/>
                        <a:gd name="T7" fmla="*/ 18638 h 20000"/>
                        <a:gd name="T8" fmla="*/ 11851 w 20000"/>
                        <a:gd name="T9" fmla="*/ 16825 h 20000"/>
                        <a:gd name="T10" fmla="*/ 11545 w 20000"/>
                        <a:gd name="T11" fmla="*/ 16313 h 20000"/>
                        <a:gd name="T12" fmla="*/ 10730 w 20000"/>
                        <a:gd name="T13" fmla="*/ 16563 h 20000"/>
                        <a:gd name="T14" fmla="*/ 11500 w 20000"/>
                        <a:gd name="T15" fmla="*/ 15075 h 20000"/>
                        <a:gd name="T16" fmla="*/ 11081 w 20000"/>
                        <a:gd name="T17" fmla="*/ 15275 h 20000"/>
                        <a:gd name="T18" fmla="*/ 10141 w 20000"/>
                        <a:gd name="T19" fmla="*/ 16238 h 20000"/>
                        <a:gd name="T20" fmla="*/ 9859 w 20000"/>
                        <a:gd name="T21" fmla="*/ 14938 h 20000"/>
                        <a:gd name="T22" fmla="*/ 9677 w 20000"/>
                        <a:gd name="T23" fmla="*/ 14225 h 20000"/>
                        <a:gd name="T24" fmla="*/ 8444 w 20000"/>
                        <a:gd name="T25" fmla="*/ 13525 h 20000"/>
                        <a:gd name="T26" fmla="*/ 5048 w 20000"/>
                        <a:gd name="T27" fmla="*/ 14225 h 20000"/>
                        <a:gd name="T28" fmla="*/ 4097 w 20000"/>
                        <a:gd name="T29" fmla="*/ 15075 h 20000"/>
                        <a:gd name="T30" fmla="*/ 2637 w 20000"/>
                        <a:gd name="T31" fmla="*/ 14938 h 20000"/>
                        <a:gd name="T32" fmla="*/ 1177 w 20000"/>
                        <a:gd name="T33" fmla="*/ 15725 h 20000"/>
                        <a:gd name="T34" fmla="*/ 113 w 20000"/>
                        <a:gd name="T35" fmla="*/ 14688 h 20000"/>
                        <a:gd name="T36" fmla="*/ 770 w 20000"/>
                        <a:gd name="T37" fmla="*/ 13525 h 20000"/>
                        <a:gd name="T38" fmla="*/ 294 w 20000"/>
                        <a:gd name="T39" fmla="*/ 10875 h 20000"/>
                        <a:gd name="T40" fmla="*/ 181 w 20000"/>
                        <a:gd name="T41" fmla="*/ 9775 h 20000"/>
                        <a:gd name="T42" fmla="*/ 294 w 20000"/>
                        <a:gd name="T43" fmla="*/ 9450 h 20000"/>
                        <a:gd name="T44" fmla="*/ 294 w 20000"/>
                        <a:gd name="T45" fmla="*/ 8275 h 20000"/>
                        <a:gd name="T46" fmla="*/ 883 w 20000"/>
                        <a:gd name="T47" fmla="*/ 6613 h 20000"/>
                        <a:gd name="T48" fmla="*/ 1709 w 20000"/>
                        <a:gd name="T49" fmla="*/ 6275 h 20000"/>
                        <a:gd name="T50" fmla="*/ 3407 w 20000"/>
                        <a:gd name="T51" fmla="*/ 5700 h 20000"/>
                        <a:gd name="T52" fmla="*/ 5093 w 20000"/>
                        <a:gd name="T53" fmla="*/ 4338 h 20000"/>
                        <a:gd name="T54" fmla="*/ 5693 w 20000"/>
                        <a:gd name="T55" fmla="*/ 3550 h 20000"/>
                        <a:gd name="T56" fmla="*/ 5863 w 20000"/>
                        <a:gd name="T57" fmla="*/ 3238 h 20000"/>
                        <a:gd name="T58" fmla="*/ 6452 w 20000"/>
                        <a:gd name="T59" fmla="*/ 3363 h 20000"/>
                        <a:gd name="T60" fmla="*/ 6621 w 20000"/>
                        <a:gd name="T61" fmla="*/ 2838 h 20000"/>
                        <a:gd name="T62" fmla="*/ 7040 w 20000"/>
                        <a:gd name="T63" fmla="*/ 2138 h 20000"/>
                        <a:gd name="T64" fmla="*/ 7799 w 20000"/>
                        <a:gd name="T65" fmla="*/ 1688 h 20000"/>
                        <a:gd name="T66" fmla="*/ 8444 w 20000"/>
                        <a:gd name="T67" fmla="*/ 2450 h 20000"/>
                        <a:gd name="T68" fmla="*/ 9032 w 20000"/>
                        <a:gd name="T69" fmla="*/ 2525 h 20000"/>
                        <a:gd name="T70" fmla="*/ 9372 w 20000"/>
                        <a:gd name="T71" fmla="*/ 1613 h 20000"/>
                        <a:gd name="T72" fmla="*/ 9859 w 20000"/>
                        <a:gd name="T73" fmla="*/ 838 h 20000"/>
                        <a:gd name="T74" fmla="*/ 10323 w 20000"/>
                        <a:gd name="T75" fmla="*/ 263 h 20000"/>
                        <a:gd name="T76" fmla="*/ 11319 w 20000"/>
                        <a:gd name="T77" fmla="*/ 638 h 20000"/>
                        <a:gd name="T78" fmla="*/ 12315 w 20000"/>
                        <a:gd name="T79" fmla="*/ 838 h 20000"/>
                        <a:gd name="T80" fmla="*/ 12722 w 20000"/>
                        <a:gd name="T81" fmla="*/ 838 h 20000"/>
                        <a:gd name="T82" fmla="*/ 12541 w 20000"/>
                        <a:gd name="T83" fmla="*/ 1350 h 20000"/>
                        <a:gd name="T84" fmla="*/ 11964 w 20000"/>
                        <a:gd name="T85" fmla="*/ 2525 h 20000"/>
                        <a:gd name="T86" fmla="*/ 13073 w 20000"/>
                        <a:gd name="T87" fmla="*/ 3688 h 20000"/>
                        <a:gd name="T88" fmla="*/ 14488 w 20000"/>
                        <a:gd name="T89" fmla="*/ 4213 h 20000"/>
                        <a:gd name="T90" fmla="*/ 15065 w 20000"/>
                        <a:gd name="T91" fmla="*/ 1488 h 20000"/>
                        <a:gd name="T92" fmla="*/ 15484 w 20000"/>
                        <a:gd name="T93" fmla="*/ 263 h 20000"/>
                        <a:gd name="T94" fmla="*/ 15948 w 20000"/>
                        <a:gd name="T95" fmla="*/ 775 h 20000"/>
                        <a:gd name="T96" fmla="*/ 16129 w 20000"/>
                        <a:gd name="T97" fmla="*/ 1888 h 20000"/>
                        <a:gd name="T98" fmla="*/ 16887 w 20000"/>
                        <a:gd name="T99" fmla="*/ 2650 h 20000"/>
                        <a:gd name="T100" fmla="*/ 17170 w 20000"/>
                        <a:gd name="T101" fmla="*/ 4725 h 20000"/>
                        <a:gd name="T102" fmla="*/ 17816 w 20000"/>
                        <a:gd name="T103" fmla="*/ 5750 h 20000"/>
                        <a:gd name="T104" fmla="*/ 18166 w 20000"/>
                        <a:gd name="T105" fmla="*/ 6413 h 20000"/>
                        <a:gd name="T106" fmla="*/ 18766 w 20000"/>
                        <a:gd name="T107" fmla="*/ 7763 h 20000"/>
                        <a:gd name="T108" fmla="*/ 19162 w 20000"/>
                        <a:gd name="T109" fmla="*/ 8275 h 20000"/>
                        <a:gd name="T110" fmla="*/ 19638 w 20000"/>
                        <a:gd name="T111" fmla="*/ 9250 h 20000"/>
                        <a:gd name="T112" fmla="*/ 19808 w 20000"/>
                        <a:gd name="T113" fmla="*/ 11188 h 20000"/>
                        <a:gd name="T114" fmla="*/ 18879 w 20000"/>
                        <a:gd name="T115" fmla="*/ 14688 h 20000"/>
                        <a:gd name="T116" fmla="*/ 18121 w 20000"/>
                        <a:gd name="T117" fmla="*/ 16038 h 20000"/>
                        <a:gd name="T118" fmla="*/ 16299 w 20000"/>
                        <a:gd name="T119" fmla="*/ 19025 h 20000"/>
                        <a:gd name="T120" fmla="*/ 14714 w 20000"/>
                        <a:gd name="T121" fmla="*/ 1998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714" y="19988"/>
                          </a:moveTo>
                          <a:lnTo>
                            <a:pt x="14488" y="19613"/>
                          </a:lnTo>
                          <a:lnTo>
                            <a:pt x="14420" y="19475"/>
                          </a:lnTo>
                          <a:lnTo>
                            <a:pt x="14420" y="19350"/>
                          </a:lnTo>
                          <a:lnTo>
                            <a:pt x="14420" y="19150"/>
                          </a:lnTo>
                          <a:lnTo>
                            <a:pt x="14137" y="19350"/>
                          </a:lnTo>
                          <a:lnTo>
                            <a:pt x="14024" y="19350"/>
                          </a:lnTo>
                          <a:lnTo>
                            <a:pt x="14250" y="19150"/>
                          </a:lnTo>
                          <a:lnTo>
                            <a:pt x="14250" y="18950"/>
                          </a:lnTo>
                          <a:lnTo>
                            <a:pt x="13956" y="19025"/>
                          </a:lnTo>
                          <a:lnTo>
                            <a:pt x="14024" y="19025"/>
                          </a:lnTo>
                          <a:lnTo>
                            <a:pt x="14024" y="19275"/>
                          </a:lnTo>
                          <a:lnTo>
                            <a:pt x="13367" y="19663"/>
                          </a:lnTo>
                          <a:lnTo>
                            <a:pt x="13073" y="19350"/>
                          </a:lnTo>
                          <a:lnTo>
                            <a:pt x="12779" y="19275"/>
                          </a:lnTo>
                          <a:lnTo>
                            <a:pt x="12609" y="19025"/>
                          </a:lnTo>
                          <a:lnTo>
                            <a:pt x="12541" y="19150"/>
                          </a:lnTo>
                          <a:lnTo>
                            <a:pt x="12247" y="18950"/>
                          </a:lnTo>
                          <a:lnTo>
                            <a:pt x="12020" y="18825"/>
                          </a:lnTo>
                          <a:lnTo>
                            <a:pt x="11964" y="18638"/>
                          </a:lnTo>
                          <a:lnTo>
                            <a:pt x="11783" y="18313"/>
                          </a:lnTo>
                          <a:lnTo>
                            <a:pt x="11783" y="17988"/>
                          </a:lnTo>
                          <a:lnTo>
                            <a:pt x="11964" y="17600"/>
                          </a:lnTo>
                          <a:lnTo>
                            <a:pt x="11669" y="16950"/>
                          </a:lnTo>
                          <a:lnTo>
                            <a:pt x="11851" y="16825"/>
                          </a:lnTo>
                          <a:lnTo>
                            <a:pt x="11851" y="16750"/>
                          </a:lnTo>
                          <a:lnTo>
                            <a:pt x="11545" y="16750"/>
                          </a:lnTo>
                          <a:lnTo>
                            <a:pt x="11319" y="16825"/>
                          </a:lnTo>
                          <a:lnTo>
                            <a:pt x="11500" y="16625"/>
                          </a:lnTo>
                          <a:lnTo>
                            <a:pt x="11545" y="16313"/>
                          </a:lnTo>
                          <a:lnTo>
                            <a:pt x="11500" y="15725"/>
                          </a:lnTo>
                          <a:lnTo>
                            <a:pt x="11319" y="15913"/>
                          </a:lnTo>
                          <a:lnTo>
                            <a:pt x="11081" y="16438"/>
                          </a:lnTo>
                          <a:lnTo>
                            <a:pt x="10900" y="16438"/>
                          </a:lnTo>
                          <a:lnTo>
                            <a:pt x="10730" y="16563"/>
                          </a:lnTo>
                          <a:lnTo>
                            <a:pt x="10787" y="16313"/>
                          </a:lnTo>
                          <a:lnTo>
                            <a:pt x="11024" y="16313"/>
                          </a:lnTo>
                          <a:lnTo>
                            <a:pt x="11081" y="15788"/>
                          </a:lnTo>
                          <a:lnTo>
                            <a:pt x="11364" y="15400"/>
                          </a:lnTo>
                          <a:lnTo>
                            <a:pt x="11500" y="15075"/>
                          </a:lnTo>
                          <a:lnTo>
                            <a:pt x="11545" y="14938"/>
                          </a:lnTo>
                          <a:lnTo>
                            <a:pt x="11545" y="14425"/>
                          </a:lnTo>
                          <a:lnTo>
                            <a:pt x="11500" y="14888"/>
                          </a:lnTo>
                          <a:lnTo>
                            <a:pt x="11364" y="14888"/>
                          </a:lnTo>
                          <a:lnTo>
                            <a:pt x="11081" y="15275"/>
                          </a:lnTo>
                          <a:lnTo>
                            <a:pt x="10787" y="15463"/>
                          </a:lnTo>
                          <a:lnTo>
                            <a:pt x="10436" y="15788"/>
                          </a:lnTo>
                          <a:lnTo>
                            <a:pt x="10255" y="16038"/>
                          </a:lnTo>
                          <a:lnTo>
                            <a:pt x="10323" y="16238"/>
                          </a:lnTo>
                          <a:lnTo>
                            <a:pt x="10141" y="16238"/>
                          </a:lnTo>
                          <a:lnTo>
                            <a:pt x="10085" y="16038"/>
                          </a:lnTo>
                          <a:lnTo>
                            <a:pt x="10085" y="15913"/>
                          </a:lnTo>
                          <a:lnTo>
                            <a:pt x="10085" y="15600"/>
                          </a:lnTo>
                          <a:lnTo>
                            <a:pt x="9972" y="15275"/>
                          </a:lnTo>
                          <a:lnTo>
                            <a:pt x="9859" y="14938"/>
                          </a:lnTo>
                          <a:lnTo>
                            <a:pt x="9677" y="14888"/>
                          </a:lnTo>
                          <a:lnTo>
                            <a:pt x="9677" y="14550"/>
                          </a:lnTo>
                          <a:lnTo>
                            <a:pt x="9791" y="14425"/>
                          </a:lnTo>
                          <a:lnTo>
                            <a:pt x="9553" y="14375"/>
                          </a:lnTo>
                          <a:lnTo>
                            <a:pt x="9677" y="14225"/>
                          </a:lnTo>
                          <a:lnTo>
                            <a:pt x="9496" y="14038"/>
                          </a:lnTo>
                          <a:lnTo>
                            <a:pt x="9327" y="14100"/>
                          </a:lnTo>
                          <a:lnTo>
                            <a:pt x="9089" y="13913"/>
                          </a:lnTo>
                          <a:lnTo>
                            <a:pt x="8908" y="13913"/>
                          </a:lnTo>
                          <a:lnTo>
                            <a:pt x="8444" y="13525"/>
                          </a:lnTo>
                          <a:lnTo>
                            <a:pt x="7980" y="13588"/>
                          </a:lnTo>
                          <a:lnTo>
                            <a:pt x="7097" y="13713"/>
                          </a:lnTo>
                          <a:lnTo>
                            <a:pt x="6271" y="14038"/>
                          </a:lnTo>
                          <a:lnTo>
                            <a:pt x="5806" y="13913"/>
                          </a:lnTo>
                          <a:lnTo>
                            <a:pt x="5048" y="14225"/>
                          </a:lnTo>
                          <a:lnTo>
                            <a:pt x="4743" y="14425"/>
                          </a:lnTo>
                          <a:lnTo>
                            <a:pt x="4584" y="14750"/>
                          </a:lnTo>
                          <a:lnTo>
                            <a:pt x="4460" y="14938"/>
                          </a:lnTo>
                          <a:lnTo>
                            <a:pt x="4165" y="15075"/>
                          </a:lnTo>
                          <a:lnTo>
                            <a:pt x="4097" y="15075"/>
                          </a:lnTo>
                          <a:lnTo>
                            <a:pt x="3814" y="15075"/>
                          </a:lnTo>
                          <a:lnTo>
                            <a:pt x="3633" y="15200"/>
                          </a:lnTo>
                          <a:lnTo>
                            <a:pt x="3520" y="14938"/>
                          </a:lnTo>
                          <a:lnTo>
                            <a:pt x="2932" y="14888"/>
                          </a:lnTo>
                          <a:lnTo>
                            <a:pt x="2637" y="14938"/>
                          </a:lnTo>
                          <a:lnTo>
                            <a:pt x="2173" y="15200"/>
                          </a:lnTo>
                          <a:lnTo>
                            <a:pt x="2105" y="15275"/>
                          </a:lnTo>
                          <a:lnTo>
                            <a:pt x="1822" y="15400"/>
                          </a:lnTo>
                          <a:lnTo>
                            <a:pt x="1415" y="15600"/>
                          </a:lnTo>
                          <a:lnTo>
                            <a:pt x="1177" y="15725"/>
                          </a:lnTo>
                          <a:lnTo>
                            <a:pt x="770" y="15725"/>
                          </a:lnTo>
                          <a:lnTo>
                            <a:pt x="464" y="15463"/>
                          </a:lnTo>
                          <a:lnTo>
                            <a:pt x="294" y="15200"/>
                          </a:lnTo>
                          <a:lnTo>
                            <a:pt x="0" y="15075"/>
                          </a:lnTo>
                          <a:lnTo>
                            <a:pt x="113" y="14688"/>
                          </a:lnTo>
                          <a:lnTo>
                            <a:pt x="181" y="14688"/>
                          </a:lnTo>
                          <a:lnTo>
                            <a:pt x="419" y="14550"/>
                          </a:lnTo>
                          <a:lnTo>
                            <a:pt x="464" y="14038"/>
                          </a:lnTo>
                          <a:lnTo>
                            <a:pt x="589" y="14038"/>
                          </a:lnTo>
                          <a:lnTo>
                            <a:pt x="770" y="13525"/>
                          </a:lnTo>
                          <a:lnTo>
                            <a:pt x="702" y="13075"/>
                          </a:lnTo>
                          <a:lnTo>
                            <a:pt x="464" y="12225"/>
                          </a:lnTo>
                          <a:lnTo>
                            <a:pt x="589" y="11513"/>
                          </a:lnTo>
                          <a:lnTo>
                            <a:pt x="464" y="11125"/>
                          </a:lnTo>
                          <a:lnTo>
                            <a:pt x="294" y="10875"/>
                          </a:lnTo>
                          <a:lnTo>
                            <a:pt x="419" y="10475"/>
                          </a:lnTo>
                          <a:lnTo>
                            <a:pt x="181" y="10038"/>
                          </a:lnTo>
                          <a:lnTo>
                            <a:pt x="0" y="9450"/>
                          </a:lnTo>
                          <a:lnTo>
                            <a:pt x="113" y="9450"/>
                          </a:lnTo>
                          <a:lnTo>
                            <a:pt x="181" y="9775"/>
                          </a:lnTo>
                          <a:lnTo>
                            <a:pt x="294" y="9775"/>
                          </a:lnTo>
                          <a:lnTo>
                            <a:pt x="181" y="9450"/>
                          </a:lnTo>
                          <a:lnTo>
                            <a:pt x="181" y="9125"/>
                          </a:lnTo>
                          <a:lnTo>
                            <a:pt x="294" y="9250"/>
                          </a:lnTo>
                          <a:lnTo>
                            <a:pt x="294" y="9450"/>
                          </a:lnTo>
                          <a:lnTo>
                            <a:pt x="419" y="9450"/>
                          </a:lnTo>
                          <a:lnTo>
                            <a:pt x="464" y="9650"/>
                          </a:lnTo>
                          <a:lnTo>
                            <a:pt x="464" y="9250"/>
                          </a:lnTo>
                          <a:lnTo>
                            <a:pt x="419" y="8988"/>
                          </a:lnTo>
                          <a:lnTo>
                            <a:pt x="294" y="8275"/>
                          </a:lnTo>
                          <a:lnTo>
                            <a:pt x="294" y="8088"/>
                          </a:lnTo>
                          <a:lnTo>
                            <a:pt x="464" y="7638"/>
                          </a:lnTo>
                          <a:lnTo>
                            <a:pt x="589" y="7250"/>
                          </a:lnTo>
                          <a:lnTo>
                            <a:pt x="702" y="6925"/>
                          </a:lnTo>
                          <a:lnTo>
                            <a:pt x="883" y="6613"/>
                          </a:lnTo>
                          <a:lnTo>
                            <a:pt x="770" y="7050"/>
                          </a:lnTo>
                          <a:lnTo>
                            <a:pt x="883" y="7050"/>
                          </a:lnTo>
                          <a:lnTo>
                            <a:pt x="1064" y="6613"/>
                          </a:lnTo>
                          <a:lnTo>
                            <a:pt x="1347" y="6538"/>
                          </a:lnTo>
                          <a:lnTo>
                            <a:pt x="1709" y="6275"/>
                          </a:lnTo>
                          <a:lnTo>
                            <a:pt x="2286" y="5950"/>
                          </a:lnTo>
                          <a:lnTo>
                            <a:pt x="2592" y="5950"/>
                          </a:lnTo>
                          <a:lnTo>
                            <a:pt x="2875" y="5750"/>
                          </a:lnTo>
                          <a:lnTo>
                            <a:pt x="3169" y="5750"/>
                          </a:lnTo>
                          <a:lnTo>
                            <a:pt x="3407" y="5700"/>
                          </a:lnTo>
                          <a:lnTo>
                            <a:pt x="3701" y="5563"/>
                          </a:lnTo>
                          <a:lnTo>
                            <a:pt x="4584" y="5175"/>
                          </a:lnTo>
                          <a:lnTo>
                            <a:pt x="4867" y="4600"/>
                          </a:lnTo>
                          <a:lnTo>
                            <a:pt x="5093" y="4525"/>
                          </a:lnTo>
                          <a:lnTo>
                            <a:pt x="5093" y="4338"/>
                          </a:lnTo>
                          <a:lnTo>
                            <a:pt x="5093" y="4013"/>
                          </a:lnTo>
                          <a:lnTo>
                            <a:pt x="5399" y="3550"/>
                          </a:lnTo>
                          <a:lnTo>
                            <a:pt x="5512" y="3363"/>
                          </a:lnTo>
                          <a:lnTo>
                            <a:pt x="5625" y="3363"/>
                          </a:lnTo>
                          <a:lnTo>
                            <a:pt x="5693" y="3550"/>
                          </a:lnTo>
                          <a:lnTo>
                            <a:pt x="5863" y="4013"/>
                          </a:lnTo>
                          <a:lnTo>
                            <a:pt x="5863" y="3688"/>
                          </a:lnTo>
                          <a:lnTo>
                            <a:pt x="6089" y="3825"/>
                          </a:lnTo>
                          <a:lnTo>
                            <a:pt x="5976" y="3550"/>
                          </a:lnTo>
                          <a:lnTo>
                            <a:pt x="5863" y="3238"/>
                          </a:lnTo>
                          <a:lnTo>
                            <a:pt x="5976" y="3163"/>
                          </a:lnTo>
                          <a:lnTo>
                            <a:pt x="6089" y="3363"/>
                          </a:lnTo>
                          <a:lnTo>
                            <a:pt x="6157" y="3238"/>
                          </a:lnTo>
                          <a:lnTo>
                            <a:pt x="6271" y="3363"/>
                          </a:lnTo>
                          <a:lnTo>
                            <a:pt x="6452" y="3363"/>
                          </a:lnTo>
                          <a:lnTo>
                            <a:pt x="6338" y="3363"/>
                          </a:lnTo>
                          <a:lnTo>
                            <a:pt x="6338" y="3163"/>
                          </a:lnTo>
                          <a:lnTo>
                            <a:pt x="6338" y="2988"/>
                          </a:lnTo>
                          <a:lnTo>
                            <a:pt x="6565" y="2713"/>
                          </a:lnTo>
                          <a:lnTo>
                            <a:pt x="6621" y="2838"/>
                          </a:lnTo>
                          <a:lnTo>
                            <a:pt x="6621" y="2650"/>
                          </a:lnTo>
                          <a:lnTo>
                            <a:pt x="6735" y="2525"/>
                          </a:lnTo>
                          <a:lnTo>
                            <a:pt x="6916" y="2650"/>
                          </a:lnTo>
                          <a:lnTo>
                            <a:pt x="6735" y="2325"/>
                          </a:lnTo>
                          <a:lnTo>
                            <a:pt x="7040" y="2138"/>
                          </a:lnTo>
                          <a:lnTo>
                            <a:pt x="7097" y="2325"/>
                          </a:lnTo>
                          <a:lnTo>
                            <a:pt x="7391" y="1888"/>
                          </a:lnTo>
                          <a:lnTo>
                            <a:pt x="7504" y="1813"/>
                          </a:lnTo>
                          <a:lnTo>
                            <a:pt x="7561" y="2013"/>
                          </a:lnTo>
                          <a:lnTo>
                            <a:pt x="7799" y="1688"/>
                          </a:lnTo>
                          <a:lnTo>
                            <a:pt x="7866" y="1888"/>
                          </a:lnTo>
                          <a:lnTo>
                            <a:pt x="8331" y="2325"/>
                          </a:lnTo>
                          <a:lnTo>
                            <a:pt x="8149" y="2525"/>
                          </a:lnTo>
                          <a:lnTo>
                            <a:pt x="8263" y="2713"/>
                          </a:lnTo>
                          <a:lnTo>
                            <a:pt x="8444" y="2450"/>
                          </a:lnTo>
                          <a:lnTo>
                            <a:pt x="8613" y="2525"/>
                          </a:lnTo>
                          <a:lnTo>
                            <a:pt x="8795" y="2650"/>
                          </a:lnTo>
                          <a:lnTo>
                            <a:pt x="8908" y="2525"/>
                          </a:lnTo>
                          <a:lnTo>
                            <a:pt x="9089" y="2713"/>
                          </a:lnTo>
                          <a:lnTo>
                            <a:pt x="9032" y="2525"/>
                          </a:lnTo>
                          <a:lnTo>
                            <a:pt x="9089" y="2525"/>
                          </a:lnTo>
                          <a:lnTo>
                            <a:pt x="8908" y="2138"/>
                          </a:lnTo>
                          <a:lnTo>
                            <a:pt x="9089" y="1888"/>
                          </a:lnTo>
                          <a:lnTo>
                            <a:pt x="9213" y="1613"/>
                          </a:lnTo>
                          <a:lnTo>
                            <a:pt x="9372" y="1613"/>
                          </a:lnTo>
                          <a:lnTo>
                            <a:pt x="9327" y="1300"/>
                          </a:lnTo>
                          <a:lnTo>
                            <a:pt x="9553" y="1100"/>
                          </a:lnTo>
                          <a:lnTo>
                            <a:pt x="9791" y="1100"/>
                          </a:lnTo>
                          <a:lnTo>
                            <a:pt x="9791" y="975"/>
                          </a:lnTo>
                          <a:lnTo>
                            <a:pt x="9859" y="838"/>
                          </a:lnTo>
                          <a:lnTo>
                            <a:pt x="10549" y="838"/>
                          </a:lnTo>
                          <a:lnTo>
                            <a:pt x="10617" y="838"/>
                          </a:lnTo>
                          <a:lnTo>
                            <a:pt x="10549" y="463"/>
                          </a:lnTo>
                          <a:lnTo>
                            <a:pt x="10436" y="463"/>
                          </a:lnTo>
                          <a:lnTo>
                            <a:pt x="10323" y="263"/>
                          </a:lnTo>
                          <a:lnTo>
                            <a:pt x="10549" y="263"/>
                          </a:lnTo>
                          <a:lnTo>
                            <a:pt x="10730" y="325"/>
                          </a:lnTo>
                          <a:lnTo>
                            <a:pt x="10787" y="325"/>
                          </a:lnTo>
                          <a:lnTo>
                            <a:pt x="10900" y="513"/>
                          </a:lnTo>
                          <a:lnTo>
                            <a:pt x="11319" y="638"/>
                          </a:lnTo>
                          <a:lnTo>
                            <a:pt x="11364" y="775"/>
                          </a:lnTo>
                          <a:lnTo>
                            <a:pt x="11669" y="775"/>
                          </a:lnTo>
                          <a:lnTo>
                            <a:pt x="11851" y="838"/>
                          </a:lnTo>
                          <a:lnTo>
                            <a:pt x="12134" y="775"/>
                          </a:lnTo>
                          <a:lnTo>
                            <a:pt x="12315" y="838"/>
                          </a:lnTo>
                          <a:lnTo>
                            <a:pt x="12428" y="975"/>
                          </a:lnTo>
                          <a:lnTo>
                            <a:pt x="12541" y="1100"/>
                          </a:lnTo>
                          <a:lnTo>
                            <a:pt x="12428" y="838"/>
                          </a:lnTo>
                          <a:lnTo>
                            <a:pt x="12609" y="775"/>
                          </a:lnTo>
                          <a:lnTo>
                            <a:pt x="12722" y="838"/>
                          </a:lnTo>
                          <a:lnTo>
                            <a:pt x="12779" y="975"/>
                          </a:lnTo>
                          <a:lnTo>
                            <a:pt x="12609" y="1175"/>
                          </a:lnTo>
                          <a:lnTo>
                            <a:pt x="12609" y="1300"/>
                          </a:lnTo>
                          <a:lnTo>
                            <a:pt x="12541" y="1488"/>
                          </a:lnTo>
                          <a:lnTo>
                            <a:pt x="12541" y="1350"/>
                          </a:lnTo>
                          <a:lnTo>
                            <a:pt x="12315" y="1488"/>
                          </a:lnTo>
                          <a:lnTo>
                            <a:pt x="12247" y="1688"/>
                          </a:lnTo>
                          <a:lnTo>
                            <a:pt x="12247" y="1813"/>
                          </a:lnTo>
                          <a:lnTo>
                            <a:pt x="12247" y="2013"/>
                          </a:lnTo>
                          <a:lnTo>
                            <a:pt x="11964" y="2525"/>
                          </a:lnTo>
                          <a:lnTo>
                            <a:pt x="12247" y="2838"/>
                          </a:lnTo>
                          <a:lnTo>
                            <a:pt x="12315" y="2988"/>
                          </a:lnTo>
                          <a:lnTo>
                            <a:pt x="12541" y="3038"/>
                          </a:lnTo>
                          <a:lnTo>
                            <a:pt x="12609" y="3238"/>
                          </a:lnTo>
                          <a:lnTo>
                            <a:pt x="13073" y="3688"/>
                          </a:lnTo>
                          <a:lnTo>
                            <a:pt x="13662" y="3825"/>
                          </a:lnTo>
                          <a:lnTo>
                            <a:pt x="13662" y="4075"/>
                          </a:lnTo>
                          <a:lnTo>
                            <a:pt x="14137" y="4338"/>
                          </a:lnTo>
                          <a:lnTo>
                            <a:pt x="14307" y="4338"/>
                          </a:lnTo>
                          <a:lnTo>
                            <a:pt x="14488" y="4213"/>
                          </a:lnTo>
                          <a:lnTo>
                            <a:pt x="14771" y="3550"/>
                          </a:lnTo>
                          <a:lnTo>
                            <a:pt x="15065" y="2450"/>
                          </a:lnTo>
                          <a:lnTo>
                            <a:pt x="15065" y="1888"/>
                          </a:lnTo>
                          <a:lnTo>
                            <a:pt x="15178" y="1688"/>
                          </a:lnTo>
                          <a:lnTo>
                            <a:pt x="15065" y="1488"/>
                          </a:lnTo>
                          <a:lnTo>
                            <a:pt x="15246" y="1175"/>
                          </a:lnTo>
                          <a:lnTo>
                            <a:pt x="15178" y="1100"/>
                          </a:lnTo>
                          <a:lnTo>
                            <a:pt x="15246" y="838"/>
                          </a:lnTo>
                          <a:lnTo>
                            <a:pt x="15359" y="838"/>
                          </a:lnTo>
                          <a:lnTo>
                            <a:pt x="15484" y="263"/>
                          </a:lnTo>
                          <a:lnTo>
                            <a:pt x="15710" y="0"/>
                          </a:lnTo>
                          <a:lnTo>
                            <a:pt x="15710" y="125"/>
                          </a:lnTo>
                          <a:lnTo>
                            <a:pt x="15835" y="325"/>
                          </a:lnTo>
                          <a:lnTo>
                            <a:pt x="15835" y="775"/>
                          </a:lnTo>
                          <a:lnTo>
                            <a:pt x="15948" y="775"/>
                          </a:lnTo>
                          <a:lnTo>
                            <a:pt x="15948" y="975"/>
                          </a:lnTo>
                          <a:lnTo>
                            <a:pt x="16005" y="1100"/>
                          </a:lnTo>
                          <a:lnTo>
                            <a:pt x="16005" y="1350"/>
                          </a:lnTo>
                          <a:lnTo>
                            <a:pt x="16129" y="1350"/>
                          </a:lnTo>
                          <a:lnTo>
                            <a:pt x="16129" y="1888"/>
                          </a:lnTo>
                          <a:lnTo>
                            <a:pt x="16242" y="2450"/>
                          </a:lnTo>
                          <a:lnTo>
                            <a:pt x="16299" y="2325"/>
                          </a:lnTo>
                          <a:lnTo>
                            <a:pt x="16480" y="2138"/>
                          </a:lnTo>
                          <a:lnTo>
                            <a:pt x="16593" y="2450"/>
                          </a:lnTo>
                          <a:lnTo>
                            <a:pt x="16887" y="2650"/>
                          </a:lnTo>
                          <a:lnTo>
                            <a:pt x="16887" y="3363"/>
                          </a:lnTo>
                          <a:lnTo>
                            <a:pt x="16887" y="3550"/>
                          </a:lnTo>
                          <a:lnTo>
                            <a:pt x="17057" y="3888"/>
                          </a:lnTo>
                          <a:lnTo>
                            <a:pt x="17170" y="4400"/>
                          </a:lnTo>
                          <a:lnTo>
                            <a:pt x="17170" y="4725"/>
                          </a:lnTo>
                          <a:lnTo>
                            <a:pt x="17170" y="4925"/>
                          </a:lnTo>
                          <a:lnTo>
                            <a:pt x="17238" y="5175"/>
                          </a:lnTo>
                          <a:lnTo>
                            <a:pt x="17476" y="5438"/>
                          </a:lnTo>
                          <a:lnTo>
                            <a:pt x="17702" y="5438"/>
                          </a:lnTo>
                          <a:lnTo>
                            <a:pt x="17816" y="5750"/>
                          </a:lnTo>
                          <a:lnTo>
                            <a:pt x="17940" y="5750"/>
                          </a:lnTo>
                          <a:lnTo>
                            <a:pt x="18166" y="5950"/>
                          </a:lnTo>
                          <a:lnTo>
                            <a:pt x="18291" y="6213"/>
                          </a:lnTo>
                          <a:lnTo>
                            <a:pt x="18415" y="6275"/>
                          </a:lnTo>
                          <a:lnTo>
                            <a:pt x="18166" y="6413"/>
                          </a:lnTo>
                          <a:lnTo>
                            <a:pt x="18291" y="6613"/>
                          </a:lnTo>
                          <a:lnTo>
                            <a:pt x="18472" y="6925"/>
                          </a:lnTo>
                          <a:lnTo>
                            <a:pt x="18472" y="7050"/>
                          </a:lnTo>
                          <a:lnTo>
                            <a:pt x="18698" y="7638"/>
                          </a:lnTo>
                          <a:lnTo>
                            <a:pt x="18766" y="7763"/>
                          </a:lnTo>
                          <a:lnTo>
                            <a:pt x="18766" y="7313"/>
                          </a:lnTo>
                          <a:lnTo>
                            <a:pt x="19049" y="7638"/>
                          </a:lnTo>
                          <a:lnTo>
                            <a:pt x="19049" y="7563"/>
                          </a:lnTo>
                          <a:lnTo>
                            <a:pt x="19162" y="7763"/>
                          </a:lnTo>
                          <a:lnTo>
                            <a:pt x="19162" y="8275"/>
                          </a:lnTo>
                          <a:lnTo>
                            <a:pt x="18936" y="8275"/>
                          </a:lnTo>
                          <a:lnTo>
                            <a:pt x="19049" y="8475"/>
                          </a:lnTo>
                          <a:lnTo>
                            <a:pt x="19344" y="8675"/>
                          </a:lnTo>
                          <a:lnTo>
                            <a:pt x="19525" y="8938"/>
                          </a:lnTo>
                          <a:lnTo>
                            <a:pt x="19638" y="9250"/>
                          </a:lnTo>
                          <a:lnTo>
                            <a:pt x="19808" y="9450"/>
                          </a:lnTo>
                          <a:lnTo>
                            <a:pt x="19932" y="9650"/>
                          </a:lnTo>
                          <a:lnTo>
                            <a:pt x="19808" y="9963"/>
                          </a:lnTo>
                          <a:lnTo>
                            <a:pt x="19989" y="10350"/>
                          </a:lnTo>
                          <a:lnTo>
                            <a:pt x="19808" y="11188"/>
                          </a:lnTo>
                          <a:lnTo>
                            <a:pt x="19932" y="11650"/>
                          </a:lnTo>
                          <a:lnTo>
                            <a:pt x="19808" y="12363"/>
                          </a:lnTo>
                          <a:lnTo>
                            <a:pt x="19525" y="13075"/>
                          </a:lnTo>
                          <a:lnTo>
                            <a:pt x="19344" y="13838"/>
                          </a:lnTo>
                          <a:lnTo>
                            <a:pt x="18879" y="14688"/>
                          </a:lnTo>
                          <a:lnTo>
                            <a:pt x="18879" y="14750"/>
                          </a:lnTo>
                          <a:lnTo>
                            <a:pt x="18879" y="14888"/>
                          </a:lnTo>
                          <a:lnTo>
                            <a:pt x="18291" y="15400"/>
                          </a:lnTo>
                          <a:lnTo>
                            <a:pt x="18166" y="15725"/>
                          </a:lnTo>
                          <a:lnTo>
                            <a:pt x="18121" y="16038"/>
                          </a:lnTo>
                          <a:lnTo>
                            <a:pt x="17702" y="16563"/>
                          </a:lnTo>
                          <a:lnTo>
                            <a:pt x="17521" y="16950"/>
                          </a:lnTo>
                          <a:lnTo>
                            <a:pt x="17057" y="17925"/>
                          </a:lnTo>
                          <a:lnTo>
                            <a:pt x="16774" y="18763"/>
                          </a:lnTo>
                          <a:lnTo>
                            <a:pt x="16299" y="19025"/>
                          </a:lnTo>
                          <a:lnTo>
                            <a:pt x="15529" y="19025"/>
                          </a:lnTo>
                          <a:lnTo>
                            <a:pt x="15246" y="19350"/>
                          </a:lnTo>
                          <a:lnTo>
                            <a:pt x="14714" y="19663"/>
                          </a:lnTo>
                          <a:lnTo>
                            <a:pt x="14771" y="19800"/>
                          </a:lnTo>
                          <a:lnTo>
                            <a:pt x="14714" y="1998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1" name="Freeform 22">
                      <a:extLst>
                        <a:ext uri="{FF2B5EF4-FFF2-40B4-BE49-F238E27FC236}">
                          <a16:creationId xmlns:a16="http://schemas.microsoft.com/office/drawing/2014/main" id="{B4552376-BD32-C943-3100-8184942AF3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97094" y="4574148"/>
                      <a:ext cx="187404" cy="219043"/>
                    </a:xfrm>
                    <a:custGeom>
                      <a:avLst/>
                      <a:gdLst>
                        <a:gd name="T0" fmla="*/ 4000 w 20000"/>
                        <a:gd name="T1" fmla="*/ 19512 h 20000"/>
                        <a:gd name="T2" fmla="*/ 2961 w 20000"/>
                        <a:gd name="T3" fmla="*/ 18581 h 20000"/>
                        <a:gd name="T4" fmla="*/ 1870 w 20000"/>
                        <a:gd name="T5" fmla="*/ 17694 h 20000"/>
                        <a:gd name="T6" fmla="*/ 0 w 20000"/>
                        <a:gd name="T7" fmla="*/ 17428 h 20000"/>
                        <a:gd name="T8" fmla="*/ 0 w 20000"/>
                        <a:gd name="T9" fmla="*/ 16541 h 20000"/>
                        <a:gd name="T10" fmla="*/ 831 w 20000"/>
                        <a:gd name="T11" fmla="*/ 16275 h 20000"/>
                        <a:gd name="T12" fmla="*/ 1351 w 20000"/>
                        <a:gd name="T13" fmla="*/ 14723 h 20000"/>
                        <a:gd name="T14" fmla="*/ 1870 w 20000"/>
                        <a:gd name="T15" fmla="*/ 14457 h 20000"/>
                        <a:gd name="T16" fmla="*/ 2130 w 20000"/>
                        <a:gd name="T17" fmla="*/ 14013 h 20000"/>
                        <a:gd name="T18" fmla="*/ 2961 w 20000"/>
                        <a:gd name="T19" fmla="*/ 13792 h 20000"/>
                        <a:gd name="T20" fmla="*/ 4312 w 20000"/>
                        <a:gd name="T21" fmla="*/ 12860 h 20000"/>
                        <a:gd name="T22" fmla="*/ 5091 w 20000"/>
                        <a:gd name="T23" fmla="*/ 12195 h 20000"/>
                        <a:gd name="T24" fmla="*/ 5610 w 20000"/>
                        <a:gd name="T25" fmla="*/ 11486 h 20000"/>
                        <a:gd name="T26" fmla="*/ 7792 w 20000"/>
                        <a:gd name="T27" fmla="*/ 10820 h 20000"/>
                        <a:gd name="T28" fmla="*/ 11844 w 20000"/>
                        <a:gd name="T29" fmla="*/ 8514 h 20000"/>
                        <a:gd name="T30" fmla="*/ 15377 w 20000"/>
                        <a:gd name="T31" fmla="*/ 4834 h 20000"/>
                        <a:gd name="T32" fmla="*/ 16104 w 20000"/>
                        <a:gd name="T33" fmla="*/ 3725 h 20000"/>
                        <a:gd name="T34" fmla="*/ 17506 w 20000"/>
                        <a:gd name="T35" fmla="*/ 1197 h 20000"/>
                        <a:gd name="T36" fmla="*/ 18857 w 20000"/>
                        <a:gd name="T37" fmla="*/ 266 h 20000"/>
                        <a:gd name="T38" fmla="*/ 18857 w 20000"/>
                        <a:gd name="T39" fmla="*/ 1375 h 20000"/>
                        <a:gd name="T40" fmla="*/ 18857 w 20000"/>
                        <a:gd name="T41" fmla="*/ 3016 h 20000"/>
                        <a:gd name="T42" fmla="*/ 19636 w 20000"/>
                        <a:gd name="T43" fmla="*/ 2084 h 20000"/>
                        <a:gd name="T44" fmla="*/ 19948 w 20000"/>
                        <a:gd name="T45" fmla="*/ 3016 h 20000"/>
                        <a:gd name="T46" fmla="*/ 19636 w 20000"/>
                        <a:gd name="T47" fmla="*/ 4390 h 20000"/>
                        <a:gd name="T48" fmla="*/ 18338 w 20000"/>
                        <a:gd name="T49" fmla="*/ 6918 h 20000"/>
                        <a:gd name="T50" fmla="*/ 16416 w 20000"/>
                        <a:gd name="T51" fmla="*/ 9180 h 20000"/>
                        <a:gd name="T52" fmla="*/ 16416 w 20000"/>
                        <a:gd name="T53" fmla="*/ 10998 h 20000"/>
                        <a:gd name="T54" fmla="*/ 15377 w 20000"/>
                        <a:gd name="T55" fmla="*/ 10998 h 20000"/>
                        <a:gd name="T56" fmla="*/ 14805 w 20000"/>
                        <a:gd name="T57" fmla="*/ 10998 h 20000"/>
                        <a:gd name="T58" fmla="*/ 12104 w 20000"/>
                        <a:gd name="T59" fmla="*/ 12860 h 20000"/>
                        <a:gd name="T60" fmla="*/ 10805 w 20000"/>
                        <a:gd name="T61" fmla="*/ 15166 h 20000"/>
                        <a:gd name="T62" fmla="*/ 9143 w 20000"/>
                        <a:gd name="T63" fmla="*/ 16984 h 20000"/>
                        <a:gd name="T64" fmla="*/ 9143 w 20000"/>
                        <a:gd name="T65" fmla="*/ 17428 h 20000"/>
                        <a:gd name="T66" fmla="*/ 7013 w 20000"/>
                        <a:gd name="T67" fmla="*/ 18803 h 20000"/>
                        <a:gd name="T68" fmla="*/ 4312 w 20000"/>
                        <a:gd name="T69" fmla="*/ 1995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312" y="19956"/>
                          </a:moveTo>
                          <a:lnTo>
                            <a:pt x="4000" y="19512"/>
                          </a:lnTo>
                          <a:lnTo>
                            <a:pt x="2961" y="19246"/>
                          </a:lnTo>
                          <a:lnTo>
                            <a:pt x="2961" y="18581"/>
                          </a:lnTo>
                          <a:lnTo>
                            <a:pt x="1870" y="18137"/>
                          </a:lnTo>
                          <a:lnTo>
                            <a:pt x="1870" y="17694"/>
                          </a:lnTo>
                          <a:lnTo>
                            <a:pt x="831" y="17694"/>
                          </a:lnTo>
                          <a:lnTo>
                            <a:pt x="0" y="17428"/>
                          </a:lnTo>
                          <a:lnTo>
                            <a:pt x="519" y="16541"/>
                          </a:lnTo>
                          <a:lnTo>
                            <a:pt x="0" y="16541"/>
                          </a:lnTo>
                          <a:lnTo>
                            <a:pt x="0" y="16275"/>
                          </a:lnTo>
                          <a:lnTo>
                            <a:pt x="831" y="16275"/>
                          </a:lnTo>
                          <a:lnTo>
                            <a:pt x="831" y="15610"/>
                          </a:lnTo>
                          <a:lnTo>
                            <a:pt x="1351" y="14723"/>
                          </a:lnTo>
                          <a:lnTo>
                            <a:pt x="2130" y="15166"/>
                          </a:lnTo>
                          <a:lnTo>
                            <a:pt x="1870" y="14457"/>
                          </a:lnTo>
                          <a:lnTo>
                            <a:pt x="2130" y="14457"/>
                          </a:lnTo>
                          <a:lnTo>
                            <a:pt x="2130" y="14013"/>
                          </a:lnTo>
                          <a:lnTo>
                            <a:pt x="2649" y="13792"/>
                          </a:lnTo>
                          <a:lnTo>
                            <a:pt x="2961" y="13792"/>
                          </a:lnTo>
                          <a:lnTo>
                            <a:pt x="2961" y="13348"/>
                          </a:lnTo>
                          <a:lnTo>
                            <a:pt x="4312" y="12860"/>
                          </a:lnTo>
                          <a:lnTo>
                            <a:pt x="5091" y="11707"/>
                          </a:lnTo>
                          <a:lnTo>
                            <a:pt x="5091" y="12195"/>
                          </a:lnTo>
                          <a:lnTo>
                            <a:pt x="5610" y="12195"/>
                          </a:lnTo>
                          <a:lnTo>
                            <a:pt x="5610" y="11486"/>
                          </a:lnTo>
                          <a:lnTo>
                            <a:pt x="6442" y="10820"/>
                          </a:lnTo>
                          <a:lnTo>
                            <a:pt x="7792" y="10820"/>
                          </a:lnTo>
                          <a:lnTo>
                            <a:pt x="9143" y="9889"/>
                          </a:lnTo>
                          <a:lnTo>
                            <a:pt x="11844" y="8514"/>
                          </a:lnTo>
                          <a:lnTo>
                            <a:pt x="13974" y="6918"/>
                          </a:lnTo>
                          <a:lnTo>
                            <a:pt x="15377" y="4834"/>
                          </a:lnTo>
                          <a:lnTo>
                            <a:pt x="15584" y="4169"/>
                          </a:lnTo>
                          <a:lnTo>
                            <a:pt x="16104" y="3725"/>
                          </a:lnTo>
                          <a:lnTo>
                            <a:pt x="16935" y="2572"/>
                          </a:lnTo>
                          <a:lnTo>
                            <a:pt x="17506" y="1197"/>
                          </a:lnTo>
                          <a:lnTo>
                            <a:pt x="18338" y="0"/>
                          </a:lnTo>
                          <a:lnTo>
                            <a:pt x="18857" y="266"/>
                          </a:lnTo>
                          <a:lnTo>
                            <a:pt x="18857" y="1197"/>
                          </a:lnTo>
                          <a:lnTo>
                            <a:pt x="18857" y="1375"/>
                          </a:lnTo>
                          <a:lnTo>
                            <a:pt x="18857" y="2084"/>
                          </a:lnTo>
                          <a:lnTo>
                            <a:pt x="18857" y="3016"/>
                          </a:lnTo>
                          <a:lnTo>
                            <a:pt x="18857" y="2572"/>
                          </a:lnTo>
                          <a:lnTo>
                            <a:pt x="19636" y="2084"/>
                          </a:lnTo>
                          <a:lnTo>
                            <a:pt x="19636" y="2572"/>
                          </a:lnTo>
                          <a:lnTo>
                            <a:pt x="19948" y="3016"/>
                          </a:lnTo>
                          <a:lnTo>
                            <a:pt x="19636" y="3193"/>
                          </a:lnTo>
                          <a:lnTo>
                            <a:pt x="19636" y="4390"/>
                          </a:lnTo>
                          <a:lnTo>
                            <a:pt x="19117" y="5543"/>
                          </a:lnTo>
                          <a:lnTo>
                            <a:pt x="18338" y="6918"/>
                          </a:lnTo>
                          <a:lnTo>
                            <a:pt x="17506" y="8071"/>
                          </a:lnTo>
                          <a:lnTo>
                            <a:pt x="16416" y="9180"/>
                          </a:lnTo>
                          <a:lnTo>
                            <a:pt x="16104" y="10333"/>
                          </a:lnTo>
                          <a:lnTo>
                            <a:pt x="16416" y="10998"/>
                          </a:lnTo>
                          <a:lnTo>
                            <a:pt x="15584" y="10820"/>
                          </a:lnTo>
                          <a:lnTo>
                            <a:pt x="15377" y="10998"/>
                          </a:lnTo>
                          <a:lnTo>
                            <a:pt x="14805" y="10820"/>
                          </a:lnTo>
                          <a:lnTo>
                            <a:pt x="14805" y="10998"/>
                          </a:lnTo>
                          <a:lnTo>
                            <a:pt x="13455" y="11707"/>
                          </a:lnTo>
                          <a:lnTo>
                            <a:pt x="12104" y="12860"/>
                          </a:lnTo>
                          <a:lnTo>
                            <a:pt x="11844" y="14457"/>
                          </a:lnTo>
                          <a:lnTo>
                            <a:pt x="10805" y="15166"/>
                          </a:lnTo>
                          <a:lnTo>
                            <a:pt x="9974" y="16275"/>
                          </a:lnTo>
                          <a:lnTo>
                            <a:pt x="9143" y="16984"/>
                          </a:lnTo>
                          <a:lnTo>
                            <a:pt x="9662" y="17428"/>
                          </a:lnTo>
                          <a:lnTo>
                            <a:pt x="9143" y="17428"/>
                          </a:lnTo>
                          <a:lnTo>
                            <a:pt x="8364" y="18137"/>
                          </a:lnTo>
                          <a:lnTo>
                            <a:pt x="7013" y="18803"/>
                          </a:lnTo>
                          <a:lnTo>
                            <a:pt x="6442" y="19512"/>
                          </a:lnTo>
                          <a:lnTo>
                            <a:pt x="4312" y="1995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2" name="Freeform 21">
                      <a:extLst>
                        <a:ext uri="{FF2B5EF4-FFF2-40B4-BE49-F238E27FC236}">
                          <a16:creationId xmlns:a16="http://schemas.microsoft.com/office/drawing/2014/main" id="{AF0B9570-B2A3-71DD-5F67-0FA56D601E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88150" y="4369711"/>
                      <a:ext cx="121690" cy="253116"/>
                    </a:xfrm>
                    <a:custGeom>
                      <a:avLst/>
                      <a:gdLst>
                        <a:gd name="T0" fmla="*/ 800 w 20000"/>
                        <a:gd name="T1" fmla="*/ 19961 h 20000"/>
                        <a:gd name="T2" fmla="*/ 800 w 20000"/>
                        <a:gd name="T3" fmla="*/ 18921 h 20000"/>
                        <a:gd name="T4" fmla="*/ 0 w 20000"/>
                        <a:gd name="T5" fmla="*/ 19345 h 20000"/>
                        <a:gd name="T6" fmla="*/ 0 w 20000"/>
                        <a:gd name="T7" fmla="*/ 18767 h 20000"/>
                        <a:gd name="T8" fmla="*/ 800 w 20000"/>
                        <a:gd name="T9" fmla="*/ 17958 h 20000"/>
                        <a:gd name="T10" fmla="*/ 2080 w 20000"/>
                        <a:gd name="T11" fmla="*/ 16339 h 20000"/>
                        <a:gd name="T12" fmla="*/ 2080 w 20000"/>
                        <a:gd name="T13" fmla="*/ 15145 h 20000"/>
                        <a:gd name="T14" fmla="*/ 1280 w 20000"/>
                        <a:gd name="T15" fmla="*/ 14566 h 20000"/>
                        <a:gd name="T16" fmla="*/ 800 w 20000"/>
                        <a:gd name="T17" fmla="*/ 13796 h 20000"/>
                        <a:gd name="T18" fmla="*/ 0 w 20000"/>
                        <a:gd name="T19" fmla="*/ 13179 h 20000"/>
                        <a:gd name="T20" fmla="*/ 800 w 20000"/>
                        <a:gd name="T21" fmla="*/ 12563 h 20000"/>
                        <a:gd name="T22" fmla="*/ 2080 w 20000"/>
                        <a:gd name="T23" fmla="*/ 12177 h 20000"/>
                        <a:gd name="T24" fmla="*/ 3280 w 20000"/>
                        <a:gd name="T25" fmla="*/ 10019 h 20000"/>
                        <a:gd name="T26" fmla="*/ 4080 w 20000"/>
                        <a:gd name="T27" fmla="*/ 10405 h 20000"/>
                        <a:gd name="T28" fmla="*/ 4080 w 20000"/>
                        <a:gd name="T29" fmla="*/ 8979 h 20000"/>
                        <a:gd name="T30" fmla="*/ 4080 w 20000"/>
                        <a:gd name="T31" fmla="*/ 7399 h 20000"/>
                        <a:gd name="T32" fmla="*/ 4560 w 20000"/>
                        <a:gd name="T33" fmla="*/ 7399 h 20000"/>
                        <a:gd name="T34" fmla="*/ 5360 w 20000"/>
                        <a:gd name="T35" fmla="*/ 6782 h 20000"/>
                        <a:gd name="T36" fmla="*/ 4080 w 20000"/>
                        <a:gd name="T37" fmla="*/ 6782 h 20000"/>
                        <a:gd name="T38" fmla="*/ 4080 w 20000"/>
                        <a:gd name="T39" fmla="*/ 5780 h 20000"/>
                        <a:gd name="T40" fmla="*/ 4080 w 20000"/>
                        <a:gd name="T41" fmla="*/ 5395 h 20000"/>
                        <a:gd name="T42" fmla="*/ 4560 w 20000"/>
                        <a:gd name="T43" fmla="*/ 5780 h 20000"/>
                        <a:gd name="T44" fmla="*/ 4560 w 20000"/>
                        <a:gd name="T45" fmla="*/ 5395 h 20000"/>
                        <a:gd name="T46" fmla="*/ 4560 w 20000"/>
                        <a:gd name="T47" fmla="*/ 4817 h 20000"/>
                        <a:gd name="T48" fmla="*/ 4080 w 20000"/>
                        <a:gd name="T49" fmla="*/ 4817 h 20000"/>
                        <a:gd name="T50" fmla="*/ 3280 w 20000"/>
                        <a:gd name="T51" fmla="*/ 5202 h 20000"/>
                        <a:gd name="T52" fmla="*/ 2480 w 20000"/>
                        <a:gd name="T53" fmla="*/ 1618 h 20000"/>
                        <a:gd name="T54" fmla="*/ 2080 w 20000"/>
                        <a:gd name="T55" fmla="*/ 0 h 20000"/>
                        <a:gd name="T56" fmla="*/ 2480 w 20000"/>
                        <a:gd name="T57" fmla="*/ 0 h 20000"/>
                        <a:gd name="T58" fmla="*/ 2480 w 20000"/>
                        <a:gd name="T59" fmla="*/ 424 h 20000"/>
                        <a:gd name="T60" fmla="*/ 2480 w 20000"/>
                        <a:gd name="T61" fmla="*/ 1040 h 20000"/>
                        <a:gd name="T62" fmla="*/ 3280 w 20000"/>
                        <a:gd name="T63" fmla="*/ 1195 h 20000"/>
                        <a:gd name="T64" fmla="*/ 4560 w 20000"/>
                        <a:gd name="T65" fmla="*/ 1618 h 20000"/>
                        <a:gd name="T66" fmla="*/ 5360 w 20000"/>
                        <a:gd name="T67" fmla="*/ 2235 h 20000"/>
                        <a:gd name="T68" fmla="*/ 6160 w 20000"/>
                        <a:gd name="T69" fmla="*/ 2235 h 20000"/>
                        <a:gd name="T70" fmla="*/ 6160 w 20000"/>
                        <a:gd name="T71" fmla="*/ 3622 h 20000"/>
                        <a:gd name="T72" fmla="*/ 5360 w 20000"/>
                        <a:gd name="T73" fmla="*/ 3815 h 20000"/>
                        <a:gd name="T74" fmla="*/ 6160 w 20000"/>
                        <a:gd name="T75" fmla="*/ 4586 h 20000"/>
                        <a:gd name="T76" fmla="*/ 6160 w 20000"/>
                        <a:gd name="T77" fmla="*/ 5395 h 20000"/>
                        <a:gd name="T78" fmla="*/ 6640 w 20000"/>
                        <a:gd name="T79" fmla="*/ 6397 h 20000"/>
                        <a:gd name="T80" fmla="*/ 7440 w 20000"/>
                        <a:gd name="T81" fmla="*/ 7399 h 20000"/>
                        <a:gd name="T82" fmla="*/ 8640 w 20000"/>
                        <a:gd name="T83" fmla="*/ 7399 h 20000"/>
                        <a:gd name="T84" fmla="*/ 9920 w 20000"/>
                        <a:gd name="T85" fmla="*/ 6166 h 20000"/>
                        <a:gd name="T86" fmla="*/ 9920 w 20000"/>
                        <a:gd name="T87" fmla="*/ 5780 h 20000"/>
                        <a:gd name="T88" fmla="*/ 9920 w 20000"/>
                        <a:gd name="T89" fmla="*/ 5202 h 20000"/>
                        <a:gd name="T90" fmla="*/ 12080 w 20000"/>
                        <a:gd name="T91" fmla="*/ 5202 h 20000"/>
                        <a:gd name="T92" fmla="*/ 12080 w 20000"/>
                        <a:gd name="T93" fmla="*/ 6166 h 20000"/>
                        <a:gd name="T94" fmla="*/ 14080 w 20000"/>
                        <a:gd name="T95" fmla="*/ 7206 h 20000"/>
                        <a:gd name="T96" fmla="*/ 16160 w 20000"/>
                        <a:gd name="T97" fmla="*/ 7206 h 20000"/>
                        <a:gd name="T98" fmla="*/ 18240 w 20000"/>
                        <a:gd name="T99" fmla="*/ 6166 h 20000"/>
                        <a:gd name="T100" fmla="*/ 19920 w 20000"/>
                        <a:gd name="T101" fmla="*/ 6166 h 20000"/>
                        <a:gd name="T102" fmla="*/ 19920 w 20000"/>
                        <a:gd name="T103" fmla="*/ 7206 h 20000"/>
                        <a:gd name="T104" fmla="*/ 18240 w 20000"/>
                        <a:gd name="T105" fmla="*/ 7977 h 20000"/>
                        <a:gd name="T106" fmla="*/ 12080 w 20000"/>
                        <a:gd name="T107" fmla="*/ 13796 h 20000"/>
                        <a:gd name="T108" fmla="*/ 7840 w 20000"/>
                        <a:gd name="T109" fmla="*/ 15761 h 20000"/>
                        <a:gd name="T110" fmla="*/ 5360 w 20000"/>
                        <a:gd name="T111" fmla="*/ 17148 h 20000"/>
                        <a:gd name="T112" fmla="*/ 3280 w 20000"/>
                        <a:gd name="T113" fmla="*/ 18382 h 20000"/>
                        <a:gd name="T114" fmla="*/ 800 w 20000"/>
                        <a:gd name="T115" fmla="*/ 1996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00" y="19961"/>
                          </a:moveTo>
                          <a:lnTo>
                            <a:pt x="800" y="18921"/>
                          </a:lnTo>
                          <a:lnTo>
                            <a:pt x="0" y="19345"/>
                          </a:lnTo>
                          <a:lnTo>
                            <a:pt x="0" y="18767"/>
                          </a:lnTo>
                          <a:lnTo>
                            <a:pt x="800" y="17958"/>
                          </a:lnTo>
                          <a:lnTo>
                            <a:pt x="2080" y="16339"/>
                          </a:lnTo>
                          <a:lnTo>
                            <a:pt x="2080" y="15145"/>
                          </a:lnTo>
                          <a:lnTo>
                            <a:pt x="1280" y="14566"/>
                          </a:lnTo>
                          <a:lnTo>
                            <a:pt x="800" y="13796"/>
                          </a:lnTo>
                          <a:lnTo>
                            <a:pt x="0" y="13179"/>
                          </a:lnTo>
                          <a:lnTo>
                            <a:pt x="800" y="12563"/>
                          </a:lnTo>
                          <a:lnTo>
                            <a:pt x="2080" y="12177"/>
                          </a:lnTo>
                          <a:lnTo>
                            <a:pt x="3280" y="10019"/>
                          </a:lnTo>
                          <a:lnTo>
                            <a:pt x="4080" y="10405"/>
                          </a:lnTo>
                          <a:lnTo>
                            <a:pt x="4080" y="8979"/>
                          </a:lnTo>
                          <a:lnTo>
                            <a:pt x="4080" y="7399"/>
                          </a:lnTo>
                          <a:lnTo>
                            <a:pt x="4560" y="7399"/>
                          </a:lnTo>
                          <a:lnTo>
                            <a:pt x="5360" y="6782"/>
                          </a:lnTo>
                          <a:lnTo>
                            <a:pt x="4080" y="6782"/>
                          </a:lnTo>
                          <a:lnTo>
                            <a:pt x="4080" y="5780"/>
                          </a:lnTo>
                          <a:lnTo>
                            <a:pt x="4080" y="5395"/>
                          </a:lnTo>
                          <a:lnTo>
                            <a:pt x="4560" y="5780"/>
                          </a:lnTo>
                          <a:lnTo>
                            <a:pt x="4560" y="5395"/>
                          </a:lnTo>
                          <a:lnTo>
                            <a:pt x="4560" y="4817"/>
                          </a:lnTo>
                          <a:lnTo>
                            <a:pt x="4080" y="4817"/>
                          </a:lnTo>
                          <a:lnTo>
                            <a:pt x="3280" y="5202"/>
                          </a:lnTo>
                          <a:lnTo>
                            <a:pt x="2480" y="1618"/>
                          </a:lnTo>
                          <a:lnTo>
                            <a:pt x="2080" y="0"/>
                          </a:lnTo>
                          <a:lnTo>
                            <a:pt x="2480" y="0"/>
                          </a:lnTo>
                          <a:lnTo>
                            <a:pt x="2480" y="424"/>
                          </a:lnTo>
                          <a:lnTo>
                            <a:pt x="2480" y="1040"/>
                          </a:lnTo>
                          <a:lnTo>
                            <a:pt x="3280" y="1195"/>
                          </a:lnTo>
                          <a:lnTo>
                            <a:pt x="4560" y="1618"/>
                          </a:lnTo>
                          <a:lnTo>
                            <a:pt x="5360" y="2235"/>
                          </a:lnTo>
                          <a:lnTo>
                            <a:pt x="6160" y="2235"/>
                          </a:lnTo>
                          <a:lnTo>
                            <a:pt x="6160" y="3622"/>
                          </a:lnTo>
                          <a:lnTo>
                            <a:pt x="5360" y="3815"/>
                          </a:lnTo>
                          <a:lnTo>
                            <a:pt x="6160" y="4586"/>
                          </a:lnTo>
                          <a:lnTo>
                            <a:pt x="6160" y="5395"/>
                          </a:lnTo>
                          <a:lnTo>
                            <a:pt x="6640" y="6397"/>
                          </a:lnTo>
                          <a:lnTo>
                            <a:pt x="7440" y="7399"/>
                          </a:lnTo>
                          <a:lnTo>
                            <a:pt x="8640" y="7399"/>
                          </a:lnTo>
                          <a:lnTo>
                            <a:pt x="9920" y="6166"/>
                          </a:lnTo>
                          <a:lnTo>
                            <a:pt x="9920" y="5780"/>
                          </a:lnTo>
                          <a:lnTo>
                            <a:pt x="9920" y="5202"/>
                          </a:lnTo>
                          <a:lnTo>
                            <a:pt x="12080" y="5202"/>
                          </a:lnTo>
                          <a:lnTo>
                            <a:pt x="12080" y="6166"/>
                          </a:lnTo>
                          <a:lnTo>
                            <a:pt x="14080" y="7206"/>
                          </a:lnTo>
                          <a:lnTo>
                            <a:pt x="16160" y="7206"/>
                          </a:lnTo>
                          <a:lnTo>
                            <a:pt x="18240" y="6166"/>
                          </a:lnTo>
                          <a:lnTo>
                            <a:pt x="19920" y="6166"/>
                          </a:lnTo>
                          <a:lnTo>
                            <a:pt x="19920" y="7206"/>
                          </a:lnTo>
                          <a:lnTo>
                            <a:pt x="18240" y="7977"/>
                          </a:lnTo>
                          <a:lnTo>
                            <a:pt x="12080" y="13796"/>
                          </a:lnTo>
                          <a:lnTo>
                            <a:pt x="7840" y="15761"/>
                          </a:lnTo>
                          <a:lnTo>
                            <a:pt x="5360" y="17148"/>
                          </a:lnTo>
                          <a:lnTo>
                            <a:pt x="3280" y="18382"/>
                          </a:lnTo>
                          <a:lnTo>
                            <a:pt x="800" y="1996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3" name="Freeform 20">
                      <a:extLst>
                        <a:ext uri="{FF2B5EF4-FFF2-40B4-BE49-F238E27FC236}">
                          <a16:creationId xmlns:a16="http://schemas.microsoft.com/office/drawing/2014/main" id="{73255F3E-3A03-AA2F-5B2B-EA621029C9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63662" y="3516664"/>
                      <a:ext cx="206874" cy="181318"/>
                    </a:xfrm>
                    <a:custGeom>
                      <a:avLst/>
                      <a:gdLst>
                        <a:gd name="T0" fmla="*/ 0 w 20000"/>
                        <a:gd name="T1" fmla="*/ 16086 h 20000"/>
                        <a:gd name="T2" fmla="*/ 282 w 20000"/>
                        <a:gd name="T3" fmla="*/ 0 h 20000"/>
                        <a:gd name="T4" fmla="*/ 2207 w 20000"/>
                        <a:gd name="T5" fmla="*/ 858 h 20000"/>
                        <a:gd name="T6" fmla="*/ 5117 w 20000"/>
                        <a:gd name="T7" fmla="*/ 1662 h 20000"/>
                        <a:gd name="T8" fmla="*/ 6620 w 20000"/>
                        <a:gd name="T9" fmla="*/ 2520 h 20000"/>
                        <a:gd name="T10" fmla="*/ 7089 w 20000"/>
                        <a:gd name="T11" fmla="*/ 2520 h 20000"/>
                        <a:gd name="T12" fmla="*/ 8545 w 20000"/>
                        <a:gd name="T13" fmla="*/ 3861 h 20000"/>
                        <a:gd name="T14" fmla="*/ 9249 w 20000"/>
                        <a:gd name="T15" fmla="*/ 3861 h 20000"/>
                        <a:gd name="T16" fmla="*/ 10282 w 20000"/>
                        <a:gd name="T17" fmla="*/ 4718 h 20000"/>
                        <a:gd name="T18" fmla="*/ 10282 w 20000"/>
                        <a:gd name="T19" fmla="*/ 6649 h 20000"/>
                        <a:gd name="T20" fmla="*/ 13662 w 20000"/>
                        <a:gd name="T21" fmla="*/ 7989 h 20000"/>
                        <a:gd name="T22" fmla="*/ 14413 w 20000"/>
                        <a:gd name="T23" fmla="*/ 9651 h 20000"/>
                        <a:gd name="T24" fmla="*/ 12394 w 20000"/>
                        <a:gd name="T25" fmla="*/ 10295 h 20000"/>
                        <a:gd name="T26" fmla="*/ 13146 w 20000"/>
                        <a:gd name="T27" fmla="*/ 11903 h 20000"/>
                        <a:gd name="T28" fmla="*/ 14883 w 20000"/>
                        <a:gd name="T29" fmla="*/ 13298 h 20000"/>
                        <a:gd name="T30" fmla="*/ 15352 w 20000"/>
                        <a:gd name="T31" fmla="*/ 13834 h 20000"/>
                        <a:gd name="T32" fmla="*/ 15587 w 20000"/>
                        <a:gd name="T33" fmla="*/ 14692 h 20000"/>
                        <a:gd name="T34" fmla="*/ 15587 w 20000"/>
                        <a:gd name="T35" fmla="*/ 16086 h 20000"/>
                        <a:gd name="T36" fmla="*/ 17277 w 20000"/>
                        <a:gd name="T37" fmla="*/ 16086 h 20000"/>
                        <a:gd name="T38" fmla="*/ 17559 w 20000"/>
                        <a:gd name="T39" fmla="*/ 16354 h 20000"/>
                        <a:gd name="T40" fmla="*/ 17277 w 20000"/>
                        <a:gd name="T41" fmla="*/ 16890 h 20000"/>
                        <a:gd name="T42" fmla="*/ 18732 w 20000"/>
                        <a:gd name="T43" fmla="*/ 17426 h 20000"/>
                        <a:gd name="T44" fmla="*/ 18263 w 20000"/>
                        <a:gd name="T45" fmla="*/ 18284 h 20000"/>
                        <a:gd name="T46" fmla="*/ 19202 w 20000"/>
                        <a:gd name="T47" fmla="*/ 18820 h 20000"/>
                        <a:gd name="T48" fmla="*/ 19953 w 20000"/>
                        <a:gd name="T49" fmla="*/ 19088 h 20000"/>
                        <a:gd name="T50" fmla="*/ 19202 w 20000"/>
                        <a:gd name="T51" fmla="*/ 19625 h 20000"/>
                        <a:gd name="T52" fmla="*/ 19953 w 20000"/>
                        <a:gd name="T53" fmla="*/ 19625 h 20000"/>
                        <a:gd name="T54" fmla="*/ 19953 w 20000"/>
                        <a:gd name="T55" fmla="*/ 19946 h 20000"/>
                        <a:gd name="T56" fmla="*/ 18732 w 20000"/>
                        <a:gd name="T57" fmla="*/ 19946 h 20000"/>
                        <a:gd name="T58" fmla="*/ 18732 w 20000"/>
                        <a:gd name="T59" fmla="*/ 19625 h 20000"/>
                        <a:gd name="T60" fmla="*/ 15352 w 20000"/>
                        <a:gd name="T61" fmla="*/ 18820 h 20000"/>
                        <a:gd name="T62" fmla="*/ 14413 w 20000"/>
                        <a:gd name="T63" fmla="*/ 18820 h 20000"/>
                        <a:gd name="T64" fmla="*/ 12394 w 20000"/>
                        <a:gd name="T65" fmla="*/ 16890 h 20000"/>
                        <a:gd name="T66" fmla="*/ 12207 w 20000"/>
                        <a:gd name="T67" fmla="*/ 16086 h 20000"/>
                        <a:gd name="T68" fmla="*/ 11690 w 20000"/>
                        <a:gd name="T69" fmla="*/ 16086 h 20000"/>
                        <a:gd name="T70" fmla="*/ 11221 w 20000"/>
                        <a:gd name="T71" fmla="*/ 15228 h 20000"/>
                        <a:gd name="T72" fmla="*/ 10282 w 20000"/>
                        <a:gd name="T73" fmla="*/ 13029 h 20000"/>
                        <a:gd name="T74" fmla="*/ 9718 w 20000"/>
                        <a:gd name="T75" fmla="*/ 13029 h 20000"/>
                        <a:gd name="T76" fmla="*/ 9249 w 20000"/>
                        <a:gd name="T77" fmla="*/ 13029 h 20000"/>
                        <a:gd name="T78" fmla="*/ 8075 w 20000"/>
                        <a:gd name="T79" fmla="*/ 13029 h 20000"/>
                        <a:gd name="T80" fmla="*/ 7793 w 20000"/>
                        <a:gd name="T81" fmla="*/ 11903 h 20000"/>
                        <a:gd name="T82" fmla="*/ 7324 w 20000"/>
                        <a:gd name="T83" fmla="*/ 11903 h 20000"/>
                        <a:gd name="T84" fmla="*/ 7089 w 20000"/>
                        <a:gd name="T85" fmla="*/ 12493 h 20000"/>
                        <a:gd name="T86" fmla="*/ 6620 w 20000"/>
                        <a:gd name="T87" fmla="*/ 12493 h 20000"/>
                        <a:gd name="T88" fmla="*/ 5869 w 20000"/>
                        <a:gd name="T89" fmla="*/ 11903 h 20000"/>
                        <a:gd name="T90" fmla="*/ 6103 w 20000"/>
                        <a:gd name="T91" fmla="*/ 13298 h 20000"/>
                        <a:gd name="T92" fmla="*/ 5399 w 20000"/>
                        <a:gd name="T93" fmla="*/ 13298 h 20000"/>
                        <a:gd name="T94" fmla="*/ 5399 w 20000"/>
                        <a:gd name="T95" fmla="*/ 13834 h 20000"/>
                        <a:gd name="T96" fmla="*/ 3474 w 20000"/>
                        <a:gd name="T97" fmla="*/ 13834 h 20000"/>
                        <a:gd name="T98" fmla="*/ 4131 w 20000"/>
                        <a:gd name="T99" fmla="*/ 14155 h 20000"/>
                        <a:gd name="T100" fmla="*/ 5117 w 20000"/>
                        <a:gd name="T101" fmla="*/ 15496 h 20000"/>
                        <a:gd name="T102" fmla="*/ 3474 w 20000"/>
                        <a:gd name="T103" fmla="*/ 16354 h 20000"/>
                        <a:gd name="T104" fmla="*/ 0 w 20000"/>
                        <a:gd name="T105" fmla="*/ 1608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6086"/>
                          </a:moveTo>
                          <a:lnTo>
                            <a:pt x="282" y="0"/>
                          </a:lnTo>
                          <a:lnTo>
                            <a:pt x="2207" y="858"/>
                          </a:lnTo>
                          <a:lnTo>
                            <a:pt x="5117" y="1662"/>
                          </a:lnTo>
                          <a:lnTo>
                            <a:pt x="6620" y="2520"/>
                          </a:lnTo>
                          <a:lnTo>
                            <a:pt x="7089" y="2520"/>
                          </a:lnTo>
                          <a:lnTo>
                            <a:pt x="8545" y="3861"/>
                          </a:lnTo>
                          <a:lnTo>
                            <a:pt x="9249" y="3861"/>
                          </a:lnTo>
                          <a:lnTo>
                            <a:pt x="10282" y="4718"/>
                          </a:lnTo>
                          <a:lnTo>
                            <a:pt x="10282" y="6649"/>
                          </a:lnTo>
                          <a:lnTo>
                            <a:pt x="13662" y="7989"/>
                          </a:lnTo>
                          <a:lnTo>
                            <a:pt x="14413" y="9651"/>
                          </a:lnTo>
                          <a:lnTo>
                            <a:pt x="12394" y="10295"/>
                          </a:lnTo>
                          <a:lnTo>
                            <a:pt x="13146" y="11903"/>
                          </a:lnTo>
                          <a:lnTo>
                            <a:pt x="14883" y="13298"/>
                          </a:lnTo>
                          <a:lnTo>
                            <a:pt x="15352" y="13834"/>
                          </a:lnTo>
                          <a:lnTo>
                            <a:pt x="15587" y="14692"/>
                          </a:lnTo>
                          <a:lnTo>
                            <a:pt x="15587" y="16086"/>
                          </a:lnTo>
                          <a:lnTo>
                            <a:pt x="17277" y="16086"/>
                          </a:lnTo>
                          <a:lnTo>
                            <a:pt x="17559" y="16354"/>
                          </a:lnTo>
                          <a:lnTo>
                            <a:pt x="17277" y="16890"/>
                          </a:lnTo>
                          <a:lnTo>
                            <a:pt x="18732" y="17426"/>
                          </a:lnTo>
                          <a:lnTo>
                            <a:pt x="18263" y="18284"/>
                          </a:lnTo>
                          <a:lnTo>
                            <a:pt x="19202" y="18820"/>
                          </a:lnTo>
                          <a:lnTo>
                            <a:pt x="19953" y="19088"/>
                          </a:lnTo>
                          <a:lnTo>
                            <a:pt x="19202" y="19625"/>
                          </a:lnTo>
                          <a:lnTo>
                            <a:pt x="19953" y="19625"/>
                          </a:lnTo>
                          <a:lnTo>
                            <a:pt x="19953" y="19946"/>
                          </a:lnTo>
                          <a:lnTo>
                            <a:pt x="18732" y="19946"/>
                          </a:lnTo>
                          <a:lnTo>
                            <a:pt x="18732" y="19625"/>
                          </a:lnTo>
                          <a:lnTo>
                            <a:pt x="15352" y="18820"/>
                          </a:lnTo>
                          <a:lnTo>
                            <a:pt x="14413" y="18820"/>
                          </a:lnTo>
                          <a:lnTo>
                            <a:pt x="12394" y="16890"/>
                          </a:lnTo>
                          <a:lnTo>
                            <a:pt x="12207" y="16086"/>
                          </a:lnTo>
                          <a:lnTo>
                            <a:pt x="11690" y="16086"/>
                          </a:lnTo>
                          <a:lnTo>
                            <a:pt x="11221" y="15228"/>
                          </a:lnTo>
                          <a:lnTo>
                            <a:pt x="10282" y="13029"/>
                          </a:lnTo>
                          <a:lnTo>
                            <a:pt x="9718" y="13029"/>
                          </a:lnTo>
                          <a:lnTo>
                            <a:pt x="9249" y="13029"/>
                          </a:lnTo>
                          <a:lnTo>
                            <a:pt x="8075" y="13029"/>
                          </a:lnTo>
                          <a:lnTo>
                            <a:pt x="7793" y="11903"/>
                          </a:lnTo>
                          <a:lnTo>
                            <a:pt x="7324" y="11903"/>
                          </a:lnTo>
                          <a:lnTo>
                            <a:pt x="7089" y="12493"/>
                          </a:lnTo>
                          <a:lnTo>
                            <a:pt x="6620" y="12493"/>
                          </a:lnTo>
                          <a:lnTo>
                            <a:pt x="5869" y="11903"/>
                          </a:lnTo>
                          <a:lnTo>
                            <a:pt x="6103" y="13298"/>
                          </a:lnTo>
                          <a:lnTo>
                            <a:pt x="5399" y="13298"/>
                          </a:lnTo>
                          <a:lnTo>
                            <a:pt x="5399" y="13834"/>
                          </a:lnTo>
                          <a:lnTo>
                            <a:pt x="3474" y="13834"/>
                          </a:lnTo>
                          <a:lnTo>
                            <a:pt x="4131" y="14155"/>
                          </a:lnTo>
                          <a:lnTo>
                            <a:pt x="5117" y="15496"/>
                          </a:lnTo>
                          <a:lnTo>
                            <a:pt x="3474" y="16354"/>
                          </a:lnTo>
                          <a:lnTo>
                            <a:pt x="0" y="1608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4" name="Freeform 19">
                      <a:extLst>
                        <a:ext uri="{FF2B5EF4-FFF2-40B4-BE49-F238E27FC236}">
                          <a16:creationId xmlns:a16="http://schemas.microsoft.com/office/drawing/2014/main" id="{5E46D68C-3955-79A6-5BF4-6D88BE7D5F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25510" y="3549520"/>
                      <a:ext cx="91269" cy="48675"/>
                    </a:xfrm>
                    <a:custGeom>
                      <a:avLst/>
                      <a:gdLst>
                        <a:gd name="T0" fmla="*/ 9840 w 20000"/>
                        <a:gd name="T1" fmla="*/ 19798 h 20000"/>
                        <a:gd name="T2" fmla="*/ 6096 w 20000"/>
                        <a:gd name="T3" fmla="*/ 19798 h 20000"/>
                        <a:gd name="T4" fmla="*/ 5455 w 20000"/>
                        <a:gd name="T5" fmla="*/ 17778 h 20000"/>
                        <a:gd name="T6" fmla="*/ 3850 w 20000"/>
                        <a:gd name="T7" fmla="*/ 17778 h 20000"/>
                        <a:gd name="T8" fmla="*/ 1711 w 20000"/>
                        <a:gd name="T9" fmla="*/ 16566 h 20000"/>
                        <a:gd name="T10" fmla="*/ 0 w 20000"/>
                        <a:gd name="T11" fmla="*/ 14545 h 20000"/>
                        <a:gd name="T12" fmla="*/ 0 w 20000"/>
                        <a:gd name="T13" fmla="*/ 11515 h 20000"/>
                        <a:gd name="T14" fmla="*/ 1070 w 20000"/>
                        <a:gd name="T15" fmla="*/ 12525 h 20000"/>
                        <a:gd name="T16" fmla="*/ 2781 w 20000"/>
                        <a:gd name="T17" fmla="*/ 11515 h 20000"/>
                        <a:gd name="T18" fmla="*/ 4385 w 20000"/>
                        <a:gd name="T19" fmla="*/ 12525 h 20000"/>
                        <a:gd name="T20" fmla="*/ 7166 w 20000"/>
                        <a:gd name="T21" fmla="*/ 11515 h 20000"/>
                        <a:gd name="T22" fmla="*/ 8235 w 20000"/>
                        <a:gd name="T23" fmla="*/ 8283 h 20000"/>
                        <a:gd name="T24" fmla="*/ 8770 w 20000"/>
                        <a:gd name="T25" fmla="*/ 12525 h 20000"/>
                        <a:gd name="T26" fmla="*/ 9840 w 20000"/>
                        <a:gd name="T27" fmla="*/ 11515 h 20000"/>
                        <a:gd name="T28" fmla="*/ 11123 w 20000"/>
                        <a:gd name="T29" fmla="*/ 12525 h 20000"/>
                        <a:gd name="T30" fmla="*/ 12727 w 20000"/>
                        <a:gd name="T31" fmla="*/ 11515 h 20000"/>
                        <a:gd name="T32" fmla="*/ 13262 w 20000"/>
                        <a:gd name="T33" fmla="*/ 8283 h 20000"/>
                        <a:gd name="T34" fmla="*/ 15508 w 20000"/>
                        <a:gd name="T35" fmla="*/ 8283 h 20000"/>
                        <a:gd name="T36" fmla="*/ 16043 w 20000"/>
                        <a:gd name="T37" fmla="*/ 6263 h 20000"/>
                        <a:gd name="T38" fmla="*/ 15508 w 20000"/>
                        <a:gd name="T39" fmla="*/ 1212 h 20000"/>
                        <a:gd name="T40" fmla="*/ 18824 w 20000"/>
                        <a:gd name="T41" fmla="*/ 0 h 20000"/>
                        <a:gd name="T42" fmla="*/ 19893 w 20000"/>
                        <a:gd name="T43" fmla="*/ 1212 h 20000"/>
                        <a:gd name="T44" fmla="*/ 19893 w 20000"/>
                        <a:gd name="T45" fmla="*/ 6263 h 20000"/>
                        <a:gd name="T46" fmla="*/ 18182 w 20000"/>
                        <a:gd name="T47" fmla="*/ 8283 h 20000"/>
                        <a:gd name="T48" fmla="*/ 18182 w 20000"/>
                        <a:gd name="T49" fmla="*/ 11515 h 20000"/>
                        <a:gd name="T50" fmla="*/ 16043 w 20000"/>
                        <a:gd name="T51" fmla="*/ 12525 h 20000"/>
                        <a:gd name="T52" fmla="*/ 15508 w 20000"/>
                        <a:gd name="T53" fmla="*/ 12525 h 20000"/>
                        <a:gd name="T54" fmla="*/ 14439 w 20000"/>
                        <a:gd name="T55" fmla="*/ 14545 h 20000"/>
                        <a:gd name="T56" fmla="*/ 9840 w 20000"/>
                        <a:gd name="T57" fmla="*/ 1979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9840" y="19798"/>
                          </a:moveTo>
                          <a:lnTo>
                            <a:pt x="6096" y="19798"/>
                          </a:lnTo>
                          <a:lnTo>
                            <a:pt x="5455" y="17778"/>
                          </a:lnTo>
                          <a:lnTo>
                            <a:pt x="3850" y="17778"/>
                          </a:lnTo>
                          <a:lnTo>
                            <a:pt x="1711" y="16566"/>
                          </a:lnTo>
                          <a:lnTo>
                            <a:pt x="0" y="14545"/>
                          </a:lnTo>
                          <a:lnTo>
                            <a:pt x="0" y="11515"/>
                          </a:lnTo>
                          <a:lnTo>
                            <a:pt x="1070" y="12525"/>
                          </a:lnTo>
                          <a:lnTo>
                            <a:pt x="2781" y="11515"/>
                          </a:lnTo>
                          <a:lnTo>
                            <a:pt x="4385" y="12525"/>
                          </a:lnTo>
                          <a:lnTo>
                            <a:pt x="7166" y="11515"/>
                          </a:lnTo>
                          <a:lnTo>
                            <a:pt x="8235" y="8283"/>
                          </a:lnTo>
                          <a:lnTo>
                            <a:pt x="8770" y="12525"/>
                          </a:lnTo>
                          <a:lnTo>
                            <a:pt x="9840" y="11515"/>
                          </a:lnTo>
                          <a:lnTo>
                            <a:pt x="11123" y="12525"/>
                          </a:lnTo>
                          <a:lnTo>
                            <a:pt x="12727" y="11515"/>
                          </a:lnTo>
                          <a:lnTo>
                            <a:pt x="13262" y="8283"/>
                          </a:lnTo>
                          <a:lnTo>
                            <a:pt x="15508" y="8283"/>
                          </a:lnTo>
                          <a:lnTo>
                            <a:pt x="16043" y="6263"/>
                          </a:lnTo>
                          <a:lnTo>
                            <a:pt x="15508" y="1212"/>
                          </a:lnTo>
                          <a:lnTo>
                            <a:pt x="18824" y="0"/>
                          </a:lnTo>
                          <a:lnTo>
                            <a:pt x="19893" y="1212"/>
                          </a:lnTo>
                          <a:lnTo>
                            <a:pt x="19893" y="6263"/>
                          </a:lnTo>
                          <a:lnTo>
                            <a:pt x="18182" y="8283"/>
                          </a:lnTo>
                          <a:lnTo>
                            <a:pt x="18182" y="11515"/>
                          </a:lnTo>
                          <a:lnTo>
                            <a:pt x="16043" y="12525"/>
                          </a:lnTo>
                          <a:lnTo>
                            <a:pt x="15508" y="12525"/>
                          </a:lnTo>
                          <a:lnTo>
                            <a:pt x="14439" y="14545"/>
                          </a:lnTo>
                          <a:lnTo>
                            <a:pt x="9840" y="1979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5" name="Freeform 18">
                      <a:extLst>
                        <a:ext uri="{FF2B5EF4-FFF2-40B4-BE49-F238E27FC236}">
                          <a16:creationId xmlns:a16="http://schemas.microsoft.com/office/drawing/2014/main" id="{4532AC13-6107-DFD9-86A3-E84E260D13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79054" y="3511796"/>
                      <a:ext cx="51110" cy="53543"/>
                    </a:xfrm>
                    <a:custGeom>
                      <a:avLst/>
                      <a:gdLst>
                        <a:gd name="T0" fmla="*/ 17905 w 20000"/>
                        <a:gd name="T1" fmla="*/ 19818 h 20000"/>
                        <a:gd name="T2" fmla="*/ 17905 w 20000"/>
                        <a:gd name="T3" fmla="*/ 16909 h 20000"/>
                        <a:gd name="T4" fmla="*/ 16000 w 20000"/>
                        <a:gd name="T5" fmla="*/ 12364 h 20000"/>
                        <a:gd name="T6" fmla="*/ 12000 w 20000"/>
                        <a:gd name="T7" fmla="*/ 7636 h 20000"/>
                        <a:gd name="T8" fmla="*/ 3048 w 20000"/>
                        <a:gd name="T9" fmla="*/ 2909 h 20000"/>
                        <a:gd name="T10" fmla="*/ 0 w 20000"/>
                        <a:gd name="T11" fmla="*/ 2000 h 20000"/>
                        <a:gd name="T12" fmla="*/ 0 w 20000"/>
                        <a:gd name="T13" fmla="*/ 0 h 20000"/>
                        <a:gd name="T14" fmla="*/ 12952 w 20000"/>
                        <a:gd name="T15" fmla="*/ 5636 h 20000"/>
                        <a:gd name="T16" fmla="*/ 17905 w 20000"/>
                        <a:gd name="T17" fmla="*/ 10545 h 20000"/>
                        <a:gd name="T18" fmla="*/ 17905 w 20000"/>
                        <a:gd name="T19" fmla="*/ 12364 h 20000"/>
                        <a:gd name="T20" fmla="*/ 19810 w 20000"/>
                        <a:gd name="T21" fmla="*/ 16909 h 20000"/>
                        <a:gd name="T22" fmla="*/ 17905 w 20000"/>
                        <a:gd name="T23" fmla="*/ 1981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905" y="19818"/>
                          </a:moveTo>
                          <a:lnTo>
                            <a:pt x="17905" y="16909"/>
                          </a:lnTo>
                          <a:lnTo>
                            <a:pt x="16000" y="12364"/>
                          </a:lnTo>
                          <a:lnTo>
                            <a:pt x="12000" y="7636"/>
                          </a:lnTo>
                          <a:lnTo>
                            <a:pt x="3048" y="2909"/>
                          </a:lnTo>
                          <a:lnTo>
                            <a:pt x="0" y="2000"/>
                          </a:lnTo>
                          <a:lnTo>
                            <a:pt x="0" y="0"/>
                          </a:lnTo>
                          <a:lnTo>
                            <a:pt x="12952" y="5636"/>
                          </a:lnTo>
                          <a:lnTo>
                            <a:pt x="17905" y="10545"/>
                          </a:lnTo>
                          <a:lnTo>
                            <a:pt x="17905" y="12364"/>
                          </a:lnTo>
                          <a:lnTo>
                            <a:pt x="19810" y="16909"/>
                          </a:lnTo>
                          <a:lnTo>
                            <a:pt x="17905" y="1981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6" name="Freeform 17">
                      <a:extLst>
                        <a:ext uri="{FF2B5EF4-FFF2-40B4-BE49-F238E27FC236}">
                          <a16:creationId xmlns:a16="http://schemas.microsoft.com/office/drawing/2014/main" id="{D1C1DB4A-68FF-B7E6-8363-C6084AC71B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61804" y="3568991"/>
                      <a:ext cx="27989" cy="41375"/>
                    </a:xfrm>
                    <a:custGeom>
                      <a:avLst/>
                      <a:gdLst>
                        <a:gd name="T0" fmla="*/ 19655 w 20000"/>
                        <a:gd name="T1" fmla="*/ 19765 h 20000"/>
                        <a:gd name="T2" fmla="*/ 10690 w 20000"/>
                        <a:gd name="T3" fmla="*/ 19765 h 20000"/>
                        <a:gd name="T4" fmla="*/ 6897 w 20000"/>
                        <a:gd name="T5" fmla="*/ 13412 h 20000"/>
                        <a:gd name="T6" fmla="*/ 1379 w 20000"/>
                        <a:gd name="T7" fmla="*/ 11059 h 20000"/>
                        <a:gd name="T8" fmla="*/ 1379 w 20000"/>
                        <a:gd name="T9" fmla="*/ 4941 h 20000"/>
                        <a:gd name="T10" fmla="*/ 0 w 20000"/>
                        <a:gd name="T11" fmla="*/ 3765 h 20000"/>
                        <a:gd name="T12" fmla="*/ 0 w 20000"/>
                        <a:gd name="T13" fmla="*/ 0 h 20000"/>
                        <a:gd name="T14" fmla="*/ 1379 w 20000"/>
                        <a:gd name="T15" fmla="*/ 3765 h 20000"/>
                        <a:gd name="T16" fmla="*/ 5517 w 20000"/>
                        <a:gd name="T17" fmla="*/ 4941 h 20000"/>
                        <a:gd name="T18" fmla="*/ 10690 w 20000"/>
                        <a:gd name="T19" fmla="*/ 7294 h 20000"/>
                        <a:gd name="T20" fmla="*/ 14138 w 20000"/>
                        <a:gd name="T21" fmla="*/ 11059 h 20000"/>
                        <a:gd name="T22" fmla="*/ 15862 w 20000"/>
                        <a:gd name="T23" fmla="*/ 13412 h 20000"/>
                        <a:gd name="T24" fmla="*/ 19655 w 20000"/>
                        <a:gd name="T25" fmla="*/ 17176 h 20000"/>
                        <a:gd name="T26" fmla="*/ 19655 w 20000"/>
                        <a:gd name="T27" fmla="*/ 1976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655" y="19765"/>
                          </a:moveTo>
                          <a:lnTo>
                            <a:pt x="10690" y="19765"/>
                          </a:lnTo>
                          <a:lnTo>
                            <a:pt x="6897" y="13412"/>
                          </a:lnTo>
                          <a:lnTo>
                            <a:pt x="1379" y="11059"/>
                          </a:lnTo>
                          <a:lnTo>
                            <a:pt x="1379" y="4941"/>
                          </a:lnTo>
                          <a:lnTo>
                            <a:pt x="0" y="3765"/>
                          </a:lnTo>
                          <a:lnTo>
                            <a:pt x="0" y="0"/>
                          </a:lnTo>
                          <a:lnTo>
                            <a:pt x="1379" y="3765"/>
                          </a:lnTo>
                          <a:lnTo>
                            <a:pt x="5517" y="4941"/>
                          </a:lnTo>
                          <a:lnTo>
                            <a:pt x="10690" y="7294"/>
                          </a:lnTo>
                          <a:lnTo>
                            <a:pt x="14138" y="11059"/>
                          </a:lnTo>
                          <a:lnTo>
                            <a:pt x="15862" y="13412"/>
                          </a:lnTo>
                          <a:lnTo>
                            <a:pt x="19655" y="17176"/>
                          </a:lnTo>
                          <a:lnTo>
                            <a:pt x="19655" y="1976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7" name="Freeform 16">
                      <a:extLst>
                        <a:ext uri="{FF2B5EF4-FFF2-40B4-BE49-F238E27FC236}">
                          <a16:creationId xmlns:a16="http://schemas.microsoft.com/office/drawing/2014/main" id="{A00160BD-9E48-8562-DE27-9723580203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90795" y="3645655"/>
                      <a:ext cx="18254" cy="37725"/>
                    </a:xfrm>
                    <a:custGeom>
                      <a:avLst/>
                      <a:gdLst>
                        <a:gd name="T0" fmla="*/ 19459 w 20000"/>
                        <a:gd name="T1" fmla="*/ 19744 h 20000"/>
                        <a:gd name="T2" fmla="*/ 14054 w 20000"/>
                        <a:gd name="T3" fmla="*/ 13077 h 20000"/>
                        <a:gd name="T4" fmla="*/ 0 w 20000"/>
                        <a:gd name="T5" fmla="*/ 9231 h 20000"/>
                        <a:gd name="T6" fmla="*/ 0 w 20000"/>
                        <a:gd name="T7" fmla="*/ 0 h 20000"/>
                        <a:gd name="T8" fmla="*/ 5405 w 20000"/>
                        <a:gd name="T9" fmla="*/ 0 h 20000"/>
                        <a:gd name="T10" fmla="*/ 8649 w 20000"/>
                        <a:gd name="T11" fmla="*/ 5128 h 20000"/>
                        <a:gd name="T12" fmla="*/ 14054 w 20000"/>
                        <a:gd name="T13" fmla="*/ 6667 h 20000"/>
                        <a:gd name="T14" fmla="*/ 19459 w 20000"/>
                        <a:gd name="T15" fmla="*/ 13077 h 20000"/>
                        <a:gd name="T16" fmla="*/ 19459 w 20000"/>
                        <a:gd name="T17" fmla="*/ 1974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459" y="19744"/>
                          </a:moveTo>
                          <a:lnTo>
                            <a:pt x="14054" y="13077"/>
                          </a:lnTo>
                          <a:lnTo>
                            <a:pt x="0" y="9231"/>
                          </a:lnTo>
                          <a:lnTo>
                            <a:pt x="0" y="0"/>
                          </a:lnTo>
                          <a:lnTo>
                            <a:pt x="5405" y="0"/>
                          </a:lnTo>
                          <a:lnTo>
                            <a:pt x="8649" y="5128"/>
                          </a:lnTo>
                          <a:lnTo>
                            <a:pt x="14054" y="6667"/>
                          </a:lnTo>
                          <a:lnTo>
                            <a:pt x="19459" y="13077"/>
                          </a:lnTo>
                          <a:lnTo>
                            <a:pt x="19459" y="1974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8" name="Freeform 15">
                      <a:extLst>
                        <a:ext uri="{FF2B5EF4-FFF2-40B4-BE49-F238E27FC236}">
                          <a16:creationId xmlns:a16="http://schemas.microsoft.com/office/drawing/2014/main" id="{95BD3875-1E19-5DFC-67A4-267C2BAF2B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44555" y="3629837"/>
                      <a:ext cx="31639" cy="20686"/>
                    </a:xfrm>
                    <a:custGeom>
                      <a:avLst/>
                      <a:gdLst>
                        <a:gd name="T0" fmla="*/ 19688 w 20000"/>
                        <a:gd name="T1" fmla="*/ 19524 h 20000"/>
                        <a:gd name="T2" fmla="*/ 14688 w 20000"/>
                        <a:gd name="T3" fmla="*/ 14762 h 20000"/>
                        <a:gd name="T4" fmla="*/ 6563 w 20000"/>
                        <a:gd name="T5" fmla="*/ 7143 h 20000"/>
                        <a:gd name="T6" fmla="*/ 0 w 20000"/>
                        <a:gd name="T7" fmla="*/ 0 h 20000"/>
                        <a:gd name="T8" fmla="*/ 3125 w 20000"/>
                        <a:gd name="T9" fmla="*/ 0 h 20000"/>
                        <a:gd name="T10" fmla="*/ 8125 w 20000"/>
                        <a:gd name="T11" fmla="*/ 4762 h 20000"/>
                        <a:gd name="T12" fmla="*/ 14688 w 20000"/>
                        <a:gd name="T13" fmla="*/ 4762 h 20000"/>
                        <a:gd name="T14" fmla="*/ 19688 w 20000"/>
                        <a:gd name="T15" fmla="*/ 195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688" y="19524"/>
                          </a:moveTo>
                          <a:lnTo>
                            <a:pt x="14688" y="14762"/>
                          </a:lnTo>
                          <a:lnTo>
                            <a:pt x="6563" y="7143"/>
                          </a:lnTo>
                          <a:lnTo>
                            <a:pt x="0" y="0"/>
                          </a:lnTo>
                          <a:lnTo>
                            <a:pt x="3125" y="0"/>
                          </a:lnTo>
                          <a:lnTo>
                            <a:pt x="8125" y="4762"/>
                          </a:lnTo>
                          <a:lnTo>
                            <a:pt x="14688" y="4762"/>
                          </a:lnTo>
                          <a:lnTo>
                            <a:pt x="19688" y="195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69" name="Freeform 14">
                      <a:extLst>
                        <a:ext uri="{FF2B5EF4-FFF2-40B4-BE49-F238E27FC236}">
                          <a16:creationId xmlns:a16="http://schemas.microsoft.com/office/drawing/2014/main" id="{6BC08981-4224-B596-DB6E-776945ECD8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67677" y="3669993"/>
                      <a:ext cx="23121" cy="8518"/>
                    </a:xfrm>
                    <a:custGeom>
                      <a:avLst/>
                      <a:gdLst>
                        <a:gd name="T0" fmla="*/ 19583 w 20000"/>
                        <a:gd name="T1" fmla="*/ 18824 h 20000"/>
                        <a:gd name="T2" fmla="*/ 12917 w 20000"/>
                        <a:gd name="T3" fmla="*/ 18824 h 20000"/>
                        <a:gd name="T4" fmla="*/ 1667 w 20000"/>
                        <a:gd name="T5" fmla="*/ 18824 h 20000"/>
                        <a:gd name="T6" fmla="*/ 0 w 20000"/>
                        <a:gd name="T7" fmla="*/ 0 h 20000"/>
                        <a:gd name="T8" fmla="*/ 17083 w 20000"/>
                        <a:gd name="T9" fmla="*/ 0 h 20000"/>
                        <a:gd name="T10" fmla="*/ 19583 w 20000"/>
                        <a:gd name="T11" fmla="*/ 188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583" y="18824"/>
                          </a:moveTo>
                          <a:lnTo>
                            <a:pt x="12917" y="18824"/>
                          </a:lnTo>
                          <a:lnTo>
                            <a:pt x="1667" y="18824"/>
                          </a:lnTo>
                          <a:lnTo>
                            <a:pt x="0" y="0"/>
                          </a:lnTo>
                          <a:lnTo>
                            <a:pt x="17083" y="0"/>
                          </a:lnTo>
                          <a:lnTo>
                            <a:pt x="19583" y="188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70" name="Freeform 13">
                      <a:extLst>
                        <a:ext uri="{FF2B5EF4-FFF2-40B4-BE49-F238E27FC236}">
                          <a16:creationId xmlns:a16="http://schemas.microsoft.com/office/drawing/2014/main" id="{E35C148D-26D2-C786-EDB7-98CF993330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1964" y="3604280"/>
                      <a:ext cx="20687" cy="18254"/>
                    </a:xfrm>
                    <a:custGeom>
                      <a:avLst/>
                      <a:gdLst>
                        <a:gd name="T0" fmla="*/ 11905 w 20000"/>
                        <a:gd name="T1" fmla="*/ 19474 h 20000"/>
                        <a:gd name="T2" fmla="*/ 2857 w 20000"/>
                        <a:gd name="T3" fmla="*/ 8421 h 20000"/>
                        <a:gd name="T4" fmla="*/ 0 w 20000"/>
                        <a:gd name="T5" fmla="*/ 0 h 20000"/>
                        <a:gd name="T6" fmla="*/ 7143 w 20000"/>
                        <a:gd name="T7" fmla="*/ 5789 h 20000"/>
                        <a:gd name="T8" fmla="*/ 11905 w 20000"/>
                        <a:gd name="T9" fmla="*/ 8421 h 20000"/>
                        <a:gd name="T10" fmla="*/ 19524 w 20000"/>
                        <a:gd name="T11" fmla="*/ 19474 h 20000"/>
                        <a:gd name="T12" fmla="*/ 11905 w 20000"/>
                        <a:gd name="T13" fmla="*/ 1947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905" y="19474"/>
                          </a:moveTo>
                          <a:lnTo>
                            <a:pt x="2857" y="8421"/>
                          </a:lnTo>
                          <a:lnTo>
                            <a:pt x="0" y="0"/>
                          </a:lnTo>
                          <a:lnTo>
                            <a:pt x="7143" y="5789"/>
                          </a:lnTo>
                          <a:lnTo>
                            <a:pt x="11905" y="8421"/>
                          </a:lnTo>
                          <a:lnTo>
                            <a:pt x="19524" y="19474"/>
                          </a:lnTo>
                          <a:lnTo>
                            <a:pt x="11905" y="1947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71" name="Freeform 10">
                      <a:extLst>
                        <a:ext uri="{FF2B5EF4-FFF2-40B4-BE49-F238E27FC236}">
                          <a16:creationId xmlns:a16="http://schemas.microsoft.com/office/drawing/2014/main" id="{6E663E08-F295-976E-A18F-FB412E14FD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94298" y="4524258"/>
                      <a:ext cx="79100" cy="98570"/>
                    </a:xfrm>
                    <a:custGeom>
                      <a:avLst/>
                      <a:gdLst>
                        <a:gd name="T0" fmla="*/ 5185 w 20000"/>
                        <a:gd name="T1" fmla="*/ 19901 h 20000"/>
                        <a:gd name="T2" fmla="*/ 3333 w 20000"/>
                        <a:gd name="T3" fmla="*/ 19310 h 20000"/>
                        <a:gd name="T4" fmla="*/ 1975 w 20000"/>
                        <a:gd name="T5" fmla="*/ 18325 h 20000"/>
                        <a:gd name="T6" fmla="*/ 3333 w 20000"/>
                        <a:gd name="T7" fmla="*/ 18325 h 20000"/>
                        <a:gd name="T8" fmla="*/ 3333 w 20000"/>
                        <a:gd name="T9" fmla="*/ 17241 h 20000"/>
                        <a:gd name="T10" fmla="*/ 1358 w 20000"/>
                        <a:gd name="T11" fmla="*/ 16847 h 20000"/>
                        <a:gd name="T12" fmla="*/ 0 w 20000"/>
                        <a:gd name="T13" fmla="*/ 14286 h 20000"/>
                        <a:gd name="T14" fmla="*/ 1358 w 20000"/>
                        <a:gd name="T15" fmla="*/ 10640 h 20000"/>
                        <a:gd name="T16" fmla="*/ 1975 w 20000"/>
                        <a:gd name="T17" fmla="*/ 11626 h 20000"/>
                        <a:gd name="T18" fmla="*/ 1975 w 20000"/>
                        <a:gd name="T19" fmla="*/ 10640 h 20000"/>
                        <a:gd name="T20" fmla="*/ 1358 w 20000"/>
                        <a:gd name="T21" fmla="*/ 1970 h 20000"/>
                        <a:gd name="T22" fmla="*/ 1975 w 20000"/>
                        <a:gd name="T23" fmla="*/ 0 h 20000"/>
                        <a:gd name="T24" fmla="*/ 3333 w 20000"/>
                        <a:gd name="T25" fmla="*/ 0 h 20000"/>
                        <a:gd name="T26" fmla="*/ 4568 w 20000"/>
                        <a:gd name="T27" fmla="*/ 985 h 20000"/>
                        <a:gd name="T28" fmla="*/ 7160 w 20000"/>
                        <a:gd name="T29" fmla="*/ 2562 h 20000"/>
                        <a:gd name="T30" fmla="*/ 12222 w 20000"/>
                        <a:gd name="T31" fmla="*/ 3547 h 20000"/>
                        <a:gd name="T32" fmla="*/ 15432 w 20000"/>
                        <a:gd name="T33" fmla="*/ 2562 h 20000"/>
                        <a:gd name="T34" fmla="*/ 16667 w 20000"/>
                        <a:gd name="T35" fmla="*/ 2562 h 20000"/>
                        <a:gd name="T36" fmla="*/ 19877 w 20000"/>
                        <a:gd name="T37" fmla="*/ 1970 h 20000"/>
                        <a:gd name="T38" fmla="*/ 19877 w 20000"/>
                        <a:gd name="T39" fmla="*/ 2562 h 20000"/>
                        <a:gd name="T40" fmla="*/ 17901 w 20000"/>
                        <a:gd name="T41" fmla="*/ 11626 h 20000"/>
                        <a:gd name="T42" fmla="*/ 16667 w 20000"/>
                        <a:gd name="T43" fmla="*/ 11626 h 20000"/>
                        <a:gd name="T44" fmla="*/ 16667 w 20000"/>
                        <a:gd name="T45" fmla="*/ 10640 h 20000"/>
                        <a:gd name="T46" fmla="*/ 15432 w 20000"/>
                        <a:gd name="T47" fmla="*/ 11626 h 20000"/>
                        <a:gd name="T48" fmla="*/ 15432 w 20000"/>
                        <a:gd name="T49" fmla="*/ 13202 h 20000"/>
                        <a:gd name="T50" fmla="*/ 14815 w 20000"/>
                        <a:gd name="T51" fmla="*/ 14680 h 20000"/>
                        <a:gd name="T52" fmla="*/ 13457 w 20000"/>
                        <a:gd name="T53" fmla="*/ 17241 h 20000"/>
                        <a:gd name="T54" fmla="*/ 11605 w 20000"/>
                        <a:gd name="T55" fmla="*/ 18325 h 20000"/>
                        <a:gd name="T56" fmla="*/ 11605 w 20000"/>
                        <a:gd name="T57" fmla="*/ 16847 h 20000"/>
                        <a:gd name="T58" fmla="*/ 12222 w 20000"/>
                        <a:gd name="T59" fmla="*/ 16847 h 20000"/>
                        <a:gd name="T60" fmla="*/ 12222 w 20000"/>
                        <a:gd name="T61" fmla="*/ 14680 h 20000"/>
                        <a:gd name="T62" fmla="*/ 11605 w 20000"/>
                        <a:gd name="T63" fmla="*/ 14680 h 20000"/>
                        <a:gd name="T64" fmla="*/ 9630 w 20000"/>
                        <a:gd name="T65" fmla="*/ 17241 h 20000"/>
                        <a:gd name="T66" fmla="*/ 8395 w 20000"/>
                        <a:gd name="T67" fmla="*/ 17241 h 20000"/>
                        <a:gd name="T68" fmla="*/ 7160 w 20000"/>
                        <a:gd name="T69" fmla="*/ 19901 h 20000"/>
                        <a:gd name="T70" fmla="*/ 5185 w 20000"/>
                        <a:gd name="T71" fmla="*/ 1990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185" y="19901"/>
                          </a:moveTo>
                          <a:lnTo>
                            <a:pt x="3333" y="19310"/>
                          </a:lnTo>
                          <a:lnTo>
                            <a:pt x="1975" y="18325"/>
                          </a:lnTo>
                          <a:lnTo>
                            <a:pt x="3333" y="18325"/>
                          </a:lnTo>
                          <a:lnTo>
                            <a:pt x="3333" y="17241"/>
                          </a:lnTo>
                          <a:lnTo>
                            <a:pt x="1358" y="16847"/>
                          </a:lnTo>
                          <a:lnTo>
                            <a:pt x="0" y="14286"/>
                          </a:lnTo>
                          <a:lnTo>
                            <a:pt x="1358" y="10640"/>
                          </a:lnTo>
                          <a:lnTo>
                            <a:pt x="1975" y="11626"/>
                          </a:lnTo>
                          <a:lnTo>
                            <a:pt x="1975" y="10640"/>
                          </a:lnTo>
                          <a:lnTo>
                            <a:pt x="1358" y="1970"/>
                          </a:lnTo>
                          <a:lnTo>
                            <a:pt x="1975" y="0"/>
                          </a:lnTo>
                          <a:lnTo>
                            <a:pt x="3333" y="0"/>
                          </a:lnTo>
                          <a:lnTo>
                            <a:pt x="4568" y="985"/>
                          </a:lnTo>
                          <a:lnTo>
                            <a:pt x="7160" y="2562"/>
                          </a:lnTo>
                          <a:lnTo>
                            <a:pt x="12222" y="3547"/>
                          </a:lnTo>
                          <a:lnTo>
                            <a:pt x="15432" y="2562"/>
                          </a:lnTo>
                          <a:lnTo>
                            <a:pt x="16667" y="2562"/>
                          </a:lnTo>
                          <a:lnTo>
                            <a:pt x="19877" y="1970"/>
                          </a:lnTo>
                          <a:lnTo>
                            <a:pt x="19877" y="2562"/>
                          </a:lnTo>
                          <a:lnTo>
                            <a:pt x="17901" y="11626"/>
                          </a:lnTo>
                          <a:lnTo>
                            <a:pt x="16667" y="11626"/>
                          </a:lnTo>
                          <a:lnTo>
                            <a:pt x="16667" y="10640"/>
                          </a:lnTo>
                          <a:lnTo>
                            <a:pt x="15432" y="11626"/>
                          </a:lnTo>
                          <a:lnTo>
                            <a:pt x="15432" y="13202"/>
                          </a:lnTo>
                          <a:lnTo>
                            <a:pt x="14815" y="14680"/>
                          </a:lnTo>
                          <a:lnTo>
                            <a:pt x="13457" y="17241"/>
                          </a:lnTo>
                          <a:lnTo>
                            <a:pt x="11605" y="18325"/>
                          </a:lnTo>
                          <a:lnTo>
                            <a:pt x="11605" y="16847"/>
                          </a:lnTo>
                          <a:lnTo>
                            <a:pt x="12222" y="16847"/>
                          </a:lnTo>
                          <a:lnTo>
                            <a:pt x="12222" y="14680"/>
                          </a:lnTo>
                          <a:lnTo>
                            <a:pt x="11605" y="14680"/>
                          </a:lnTo>
                          <a:lnTo>
                            <a:pt x="9630" y="17241"/>
                          </a:lnTo>
                          <a:lnTo>
                            <a:pt x="8395" y="17241"/>
                          </a:lnTo>
                          <a:lnTo>
                            <a:pt x="7160" y="19901"/>
                          </a:lnTo>
                          <a:lnTo>
                            <a:pt x="5185" y="1990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72" name="Freeform 8">
                      <a:extLst>
                        <a:ext uri="{FF2B5EF4-FFF2-40B4-BE49-F238E27FC236}">
                          <a16:creationId xmlns:a16="http://schemas.microsoft.com/office/drawing/2014/main" id="{8E1D6523-4ED5-E7C1-C372-135AECBCCD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35822" y="3940147"/>
                      <a:ext cx="38940" cy="65713"/>
                    </a:xfrm>
                    <a:custGeom>
                      <a:avLst/>
                      <a:gdLst>
                        <a:gd name="T0" fmla="*/ 19747 w 20000"/>
                        <a:gd name="T1" fmla="*/ 19852 h 20000"/>
                        <a:gd name="T2" fmla="*/ 14430 w 20000"/>
                        <a:gd name="T3" fmla="*/ 18370 h 20000"/>
                        <a:gd name="T4" fmla="*/ 14430 w 20000"/>
                        <a:gd name="T5" fmla="*/ 16000 h 20000"/>
                        <a:gd name="T6" fmla="*/ 7848 w 20000"/>
                        <a:gd name="T7" fmla="*/ 13037 h 20000"/>
                        <a:gd name="T8" fmla="*/ 2785 w 20000"/>
                        <a:gd name="T9" fmla="*/ 6074 h 20000"/>
                        <a:gd name="T10" fmla="*/ 0 w 20000"/>
                        <a:gd name="T11" fmla="*/ 0 h 20000"/>
                        <a:gd name="T12" fmla="*/ 2785 w 20000"/>
                        <a:gd name="T13" fmla="*/ 593 h 20000"/>
                        <a:gd name="T14" fmla="*/ 7848 w 20000"/>
                        <a:gd name="T15" fmla="*/ 6074 h 20000"/>
                        <a:gd name="T16" fmla="*/ 10380 w 20000"/>
                        <a:gd name="T17" fmla="*/ 6815 h 20000"/>
                        <a:gd name="T18" fmla="*/ 10380 w 20000"/>
                        <a:gd name="T19" fmla="*/ 9926 h 20000"/>
                        <a:gd name="T20" fmla="*/ 14430 w 20000"/>
                        <a:gd name="T21" fmla="*/ 12296 h 20000"/>
                        <a:gd name="T22" fmla="*/ 19747 w 20000"/>
                        <a:gd name="T23" fmla="*/ 16889 h 20000"/>
                        <a:gd name="T24" fmla="*/ 19747 w 20000"/>
                        <a:gd name="T25" fmla="*/ 1985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747" y="19852"/>
                          </a:moveTo>
                          <a:lnTo>
                            <a:pt x="14430" y="18370"/>
                          </a:lnTo>
                          <a:lnTo>
                            <a:pt x="14430" y="16000"/>
                          </a:lnTo>
                          <a:lnTo>
                            <a:pt x="7848" y="13037"/>
                          </a:lnTo>
                          <a:lnTo>
                            <a:pt x="2785" y="6074"/>
                          </a:lnTo>
                          <a:lnTo>
                            <a:pt x="0" y="0"/>
                          </a:lnTo>
                          <a:lnTo>
                            <a:pt x="2785" y="593"/>
                          </a:lnTo>
                          <a:lnTo>
                            <a:pt x="7848" y="6074"/>
                          </a:lnTo>
                          <a:lnTo>
                            <a:pt x="10380" y="6815"/>
                          </a:lnTo>
                          <a:lnTo>
                            <a:pt x="10380" y="9926"/>
                          </a:lnTo>
                          <a:lnTo>
                            <a:pt x="14430" y="12296"/>
                          </a:lnTo>
                          <a:lnTo>
                            <a:pt x="19747" y="16889"/>
                          </a:lnTo>
                          <a:lnTo>
                            <a:pt x="19747" y="1985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73" name="Freeform 2">
                      <a:extLst>
                        <a:ext uri="{FF2B5EF4-FFF2-40B4-BE49-F238E27FC236}">
                          <a16:creationId xmlns:a16="http://schemas.microsoft.com/office/drawing/2014/main" id="{0400AF38-1E26-CC86-C2C8-77BC0CC1FF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71242" y="3365780"/>
                      <a:ext cx="219044" cy="180101"/>
                    </a:xfrm>
                    <a:custGeom>
                      <a:avLst/>
                      <a:gdLst>
                        <a:gd name="T0" fmla="*/ 2262 w 20000"/>
                        <a:gd name="T1" fmla="*/ 6775 h 20000"/>
                        <a:gd name="T2" fmla="*/ 5499 w 20000"/>
                        <a:gd name="T3" fmla="*/ 7588 h 20000"/>
                        <a:gd name="T4" fmla="*/ 9889 w 20000"/>
                        <a:gd name="T5" fmla="*/ 7317 h 20000"/>
                        <a:gd name="T6" fmla="*/ 12151 w 20000"/>
                        <a:gd name="T7" fmla="*/ 3089 h 20000"/>
                        <a:gd name="T8" fmla="*/ 13969 w 20000"/>
                        <a:gd name="T9" fmla="*/ 0 h 20000"/>
                        <a:gd name="T10" fmla="*/ 17428 w 20000"/>
                        <a:gd name="T11" fmla="*/ 867 h 20000"/>
                        <a:gd name="T12" fmla="*/ 16984 w 20000"/>
                        <a:gd name="T13" fmla="*/ 1680 h 20000"/>
                        <a:gd name="T14" fmla="*/ 16763 w 20000"/>
                        <a:gd name="T15" fmla="*/ 2222 h 20000"/>
                        <a:gd name="T16" fmla="*/ 17694 w 20000"/>
                        <a:gd name="T17" fmla="*/ 3686 h 20000"/>
                        <a:gd name="T18" fmla="*/ 17428 w 20000"/>
                        <a:gd name="T19" fmla="*/ 5095 h 20000"/>
                        <a:gd name="T20" fmla="*/ 19246 w 20000"/>
                        <a:gd name="T21" fmla="*/ 6775 h 20000"/>
                        <a:gd name="T22" fmla="*/ 19512 w 20000"/>
                        <a:gd name="T23" fmla="*/ 7588 h 20000"/>
                        <a:gd name="T24" fmla="*/ 16984 w 20000"/>
                        <a:gd name="T25" fmla="*/ 8726 h 20000"/>
                        <a:gd name="T26" fmla="*/ 16984 w 20000"/>
                        <a:gd name="T27" fmla="*/ 11762 h 20000"/>
                        <a:gd name="T28" fmla="*/ 14457 w 20000"/>
                        <a:gd name="T29" fmla="*/ 14038 h 20000"/>
                        <a:gd name="T30" fmla="*/ 14457 w 20000"/>
                        <a:gd name="T31" fmla="*/ 16856 h 20000"/>
                        <a:gd name="T32" fmla="*/ 10998 w 20000"/>
                        <a:gd name="T33" fmla="*/ 19946 h 20000"/>
                        <a:gd name="T34" fmla="*/ 9889 w 20000"/>
                        <a:gd name="T35" fmla="*/ 17940 h 20000"/>
                        <a:gd name="T36" fmla="*/ 9180 w 20000"/>
                        <a:gd name="T37" fmla="*/ 17073 h 20000"/>
                        <a:gd name="T38" fmla="*/ 7982 w 20000"/>
                        <a:gd name="T39" fmla="*/ 17073 h 20000"/>
                        <a:gd name="T40" fmla="*/ 7095 w 20000"/>
                        <a:gd name="T41" fmla="*/ 17940 h 20000"/>
                        <a:gd name="T42" fmla="*/ 5987 w 20000"/>
                        <a:gd name="T43" fmla="*/ 18537 h 20000"/>
                        <a:gd name="T44" fmla="*/ 4789 w 20000"/>
                        <a:gd name="T45" fmla="*/ 16856 h 20000"/>
                        <a:gd name="T46" fmla="*/ 3193 w 20000"/>
                        <a:gd name="T47" fmla="*/ 16856 h 20000"/>
                        <a:gd name="T48" fmla="*/ 2528 w 20000"/>
                        <a:gd name="T49" fmla="*/ 15447 h 20000"/>
                        <a:gd name="T50" fmla="*/ 2262 w 20000"/>
                        <a:gd name="T51" fmla="*/ 12629 h 20000"/>
                        <a:gd name="T52" fmla="*/ 710 w 20000"/>
                        <a:gd name="T53" fmla="*/ 11762 h 20000"/>
                        <a:gd name="T54" fmla="*/ 266 w 20000"/>
                        <a:gd name="T55" fmla="*/ 10949 h 20000"/>
                        <a:gd name="T56" fmla="*/ 0 w 20000"/>
                        <a:gd name="T57" fmla="*/ 8997 h 20000"/>
                        <a:gd name="T58" fmla="*/ 266 w 20000"/>
                        <a:gd name="T59" fmla="*/ 6179 h 20000"/>
                        <a:gd name="T60" fmla="*/ 1153 w 20000"/>
                        <a:gd name="T61" fmla="*/ 5095 h 20000"/>
                        <a:gd name="T62" fmla="*/ 1818 w 20000"/>
                        <a:gd name="T63" fmla="*/ 531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18" y="5312"/>
                          </a:moveTo>
                          <a:lnTo>
                            <a:pt x="2262" y="6775"/>
                          </a:lnTo>
                          <a:lnTo>
                            <a:pt x="4346" y="7588"/>
                          </a:lnTo>
                          <a:lnTo>
                            <a:pt x="5499" y="7588"/>
                          </a:lnTo>
                          <a:lnTo>
                            <a:pt x="7982" y="8130"/>
                          </a:lnTo>
                          <a:lnTo>
                            <a:pt x="9889" y="7317"/>
                          </a:lnTo>
                          <a:lnTo>
                            <a:pt x="11885" y="5908"/>
                          </a:lnTo>
                          <a:lnTo>
                            <a:pt x="12151" y="3089"/>
                          </a:lnTo>
                          <a:lnTo>
                            <a:pt x="13304" y="2818"/>
                          </a:lnTo>
                          <a:lnTo>
                            <a:pt x="13969" y="0"/>
                          </a:lnTo>
                          <a:lnTo>
                            <a:pt x="17428" y="325"/>
                          </a:lnTo>
                          <a:lnTo>
                            <a:pt x="17428" y="867"/>
                          </a:lnTo>
                          <a:lnTo>
                            <a:pt x="16984" y="1409"/>
                          </a:lnTo>
                          <a:lnTo>
                            <a:pt x="16984" y="1680"/>
                          </a:lnTo>
                          <a:lnTo>
                            <a:pt x="16763" y="1680"/>
                          </a:lnTo>
                          <a:lnTo>
                            <a:pt x="16763" y="2222"/>
                          </a:lnTo>
                          <a:lnTo>
                            <a:pt x="17428" y="2818"/>
                          </a:lnTo>
                          <a:lnTo>
                            <a:pt x="17694" y="3686"/>
                          </a:lnTo>
                          <a:lnTo>
                            <a:pt x="17694" y="3902"/>
                          </a:lnTo>
                          <a:lnTo>
                            <a:pt x="17428" y="5095"/>
                          </a:lnTo>
                          <a:lnTo>
                            <a:pt x="18137" y="5312"/>
                          </a:lnTo>
                          <a:lnTo>
                            <a:pt x="19246" y="6775"/>
                          </a:lnTo>
                          <a:lnTo>
                            <a:pt x="19956" y="7317"/>
                          </a:lnTo>
                          <a:lnTo>
                            <a:pt x="19512" y="7588"/>
                          </a:lnTo>
                          <a:lnTo>
                            <a:pt x="17694" y="8130"/>
                          </a:lnTo>
                          <a:lnTo>
                            <a:pt x="16984" y="8726"/>
                          </a:lnTo>
                          <a:lnTo>
                            <a:pt x="16763" y="10407"/>
                          </a:lnTo>
                          <a:lnTo>
                            <a:pt x="16984" y="11762"/>
                          </a:lnTo>
                          <a:lnTo>
                            <a:pt x="15610" y="13171"/>
                          </a:lnTo>
                          <a:lnTo>
                            <a:pt x="14457" y="14038"/>
                          </a:lnTo>
                          <a:lnTo>
                            <a:pt x="14678" y="14634"/>
                          </a:lnTo>
                          <a:lnTo>
                            <a:pt x="14457" y="16856"/>
                          </a:lnTo>
                          <a:lnTo>
                            <a:pt x="13792" y="18537"/>
                          </a:lnTo>
                          <a:lnTo>
                            <a:pt x="10998" y="19946"/>
                          </a:lnTo>
                          <a:lnTo>
                            <a:pt x="10776" y="17940"/>
                          </a:lnTo>
                          <a:lnTo>
                            <a:pt x="9889" y="17940"/>
                          </a:lnTo>
                          <a:lnTo>
                            <a:pt x="9180" y="18537"/>
                          </a:lnTo>
                          <a:lnTo>
                            <a:pt x="9180" y="17073"/>
                          </a:lnTo>
                          <a:lnTo>
                            <a:pt x="8958" y="17724"/>
                          </a:lnTo>
                          <a:lnTo>
                            <a:pt x="7982" y="17073"/>
                          </a:lnTo>
                          <a:lnTo>
                            <a:pt x="7805" y="17724"/>
                          </a:lnTo>
                          <a:lnTo>
                            <a:pt x="7095" y="17940"/>
                          </a:lnTo>
                          <a:lnTo>
                            <a:pt x="6652" y="17724"/>
                          </a:lnTo>
                          <a:lnTo>
                            <a:pt x="5987" y="18537"/>
                          </a:lnTo>
                          <a:lnTo>
                            <a:pt x="5499" y="17073"/>
                          </a:lnTo>
                          <a:lnTo>
                            <a:pt x="4789" y="16856"/>
                          </a:lnTo>
                          <a:lnTo>
                            <a:pt x="3636" y="17073"/>
                          </a:lnTo>
                          <a:lnTo>
                            <a:pt x="3193" y="16856"/>
                          </a:lnTo>
                          <a:lnTo>
                            <a:pt x="2528" y="17073"/>
                          </a:lnTo>
                          <a:lnTo>
                            <a:pt x="2528" y="15447"/>
                          </a:lnTo>
                          <a:lnTo>
                            <a:pt x="2528" y="14634"/>
                          </a:lnTo>
                          <a:lnTo>
                            <a:pt x="2262" y="12629"/>
                          </a:lnTo>
                          <a:lnTo>
                            <a:pt x="1375" y="11762"/>
                          </a:lnTo>
                          <a:lnTo>
                            <a:pt x="710" y="11762"/>
                          </a:lnTo>
                          <a:lnTo>
                            <a:pt x="1153" y="11220"/>
                          </a:lnTo>
                          <a:lnTo>
                            <a:pt x="266" y="10949"/>
                          </a:lnTo>
                          <a:lnTo>
                            <a:pt x="710" y="9864"/>
                          </a:lnTo>
                          <a:lnTo>
                            <a:pt x="0" y="8997"/>
                          </a:lnTo>
                          <a:lnTo>
                            <a:pt x="0" y="7588"/>
                          </a:lnTo>
                          <a:lnTo>
                            <a:pt x="266" y="6179"/>
                          </a:lnTo>
                          <a:lnTo>
                            <a:pt x="710" y="5312"/>
                          </a:lnTo>
                          <a:lnTo>
                            <a:pt x="1153" y="5095"/>
                          </a:lnTo>
                          <a:lnTo>
                            <a:pt x="1375" y="5095"/>
                          </a:lnTo>
                          <a:lnTo>
                            <a:pt x="1818" y="531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62560" tIns="81280" rIns="162560" bIns="8128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6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C8F5A0D6-EB0D-DCAF-4332-1E3687BB7B68}"/>
                </a:ext>
              </a:extLst>
            </p:cNvPr>
            <p:cNvGrpSpPr/>
            <p:nvPr/>
          </p:nvGrpSpPr>
          <p:grpSpPr>
            <a:xfrm>
              <a:off x="4025584" y="2531051"/>
              <a:ext cx="763136" cy="442679"/>
              <a:chOff x="3741716" y="2591819"/>
              <a:chExt cx="904165" cy="524487"/>
            </a:xfrm>
            <a:solidFill>
              <a:srgbClr val="786E64">
                <a:lumMod val="75000"/>
              </a:srgbClr>
            </a:solidFill>
          </p:grpSpPr>
          <p:sp>
            <p:nvSpPr>
              <p:cNvPr id="99" name="Freeform 141">
                <a:extLst>
                  <a:ext uri="{FF2B5EF4-FFF2-40B4-BE49-F238E27FC236}">
                    <a16:creationId xmlns:a16="http://schemas.microsoft.com/office/drawing/2014/main" id="{0051C36B-F757-BCB9-F81F-D61BDB646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469" y="2599121"/>
                <a:ext cx="444172" cy="423480"/>
              </a:xfrm>
              <a:custGeom>
                <a:avLst/>
                <a:gdLst>
                  <a:gd name="T0" fmla="*/ 6579 w 20000"/>
                  <a:gd name="T1" fmla="*/ 2250 h 20000"/>
                  <a:gd name="T2" fmla="*/ 7478 w 20000"/>
                  <a:gd name="T3" fmla="*/ 1791 h 20000"/>
                  <a:gd name="T4" fmla="*/ 8158 w 20000"/>
                  <a:gd name="T5" fmla="*/ 1309 h 20000"/>
                  <a:gd name="T6" fmla="*/ 9868 w 20000"/>
                  <a:gd name="T7" fmla="*/ 597 h 20000"/>
                  <a:gd name="T8" fmla="*/ 11338 w 20000"/>
                  <a:gd name="T9" fmla="*/ 367 h 20000"/>
                  <a:gd name="T10" fmla="*/ 12500 w 20000"/>
                  <a:gd name="T11" fmla="*/ 230 h 20000"/>
                  <a:gd name="T12" fmla="*/ 13399 w 20000"/>
                  <a:gd name="T13" fmla="*/ 597 h 20000"/>
                  <a:gd name="T14" fmla="*/ 14298 w 20000"/>
                  <a:gd name="T15" fmla="*/ 0 h 20000"/>
                  <a:gd name="T16" fmla="*/ 14868 w 20000"/>
                  <a:gd name="T17" fmla="*/ 230 h 20000"/>
                  <a:gd name="T18" fmla="*/ 15768 w 20000"/>
                  <a:gd name="T19" fmla="*/ 367 h 20000"/>
                  <a:gd name="T20" fmla="*/ 16447 w 20000"/>
                  <a:gd name="T21" fmla="*/ 367 h 20000"/>
                  <a:gd name="T22" fmla="*/ 16118 w 20000"/>
                  <a:gd name="T23" fmla="*/ 850 h 20000"/>
                  <a:gd name="T24" fmla="*/ 16118 w 20000"/>
                  <a:gd name="T25" fmla="*/ 2503 h 20000"/>
                  <a:gd name="T26" fmla="*/ 15768 w 20000"/>
                  <a:gd name="T27" fmla="*/ 4271 h 20000"/>
                  <a:gd name="T28" fmla="*/ 16360 w 20000"/>
                  <a:gd name="T29" fmla="*/ 5235 h 20000"/>
                  <a:gd name="T30" fmla="*/ 17368 w 20000"/>
                  <a:gd name="T31" fmla="*/ 7738 h 20000"/>
                  <a:gd name="T32" fmla="*/ 17829 w 20000"/>
                  <a:gd name="T33" fmla="*/ 10356 h 20000"/>
                  <a:gd name="T34" fmla="*/ 17829 w 20000"/>
                  <a:gd name="T35" fmla="*/ 11871 h 20000"/>
                  <a:gd name="T36" fmla="*/ 17939 w 20000"/>
                  <a:gd name="T37" fmla="*/ 13318 h 20000"/>
                  <a:gd name="T38" fmla="*/ 18289 w 20000"/>
                  <a:gd name="T39" fmla="*/ 14259 h 20000"/>
                  <a:gd name="T40" fmla="*/ 19408 w 20000"/>
                  <a:gd name="T41" fmla="*/ 14397 h 20000"/>
                  <a:gd name="T42" fmla="*/ 19079 w 20000"/>
                  <a:gd name="T43" fmla="*/ 15798 h 20000"/>
                  <a:gd name="T44" fmla="*/ 14079 w 20000"/>
                  <a:gd name="T45" fmla="*/ 19265 h 20000"/>
                  <a:gd name="T46" fmla="*/ 11579 w 20000"/>
                  <a:gd name="T47" fmla="*/ 19977 h 20000"/>
                  <a:gd name="T48" fmla="*/ 11579 w 20000"/>
                  <a:gd name="T49" fmla="*/ 19380 h 20000"/>
                  <a:gd name="T50" fmla="*/ 11009 w 20000"/>
                  <a:gd name="T51" fmla="*/ 18760 h 20000"/>
                  <a:gd name="T52" fmla="*/ 10088 w 20000"/>
                  <a:gd name="T53" fmla="*/ 18439 h 20000"/>
                  <a:gd name="T54" fmla="*/ 9539 w 20000"/>
                  <a:gd name="T55" fmla="*/ 17819 h 20000"/>
                  <a:gd name="T56" fmla="*/ 0 w 20000"/>
                  <a:gd name="T57" fmla="*/ 10815 h 20000"/>
                  <a:gd name="T58" fmla="*/ 351 w 20000"/>
                  <a:gd name="T59" fmla="*/ 9047 h 20000"/>
                  <a:gd name="T60" fmla="*/ 1820 w 20000"/>
                  <a:gd name="T61" fmla="*/ 8450 h 20000"/>
                  <a:gd name="T62" fmla="*/ 2500 w 20000"/>
                  <a:gd name="T63" fmla="*/ 8450 h 20000"/>
                  <a:gd name="T64" fmla="*/ 4430 w 20000"/>
                  <a:gd name="T65" fmla="*/ 7256 h 20000"/>
                  <a:gd name="T66" fmla="*/ 4759 w 20000"/>
                  <a:gd name="T67" fmla="*/ 6521 h 20000"/>
                  <a:gd name="T68" fmla="*/ 5461 w 20000"/>
                  <a:gd name="T69" fmla="*/ 6177 h 20000"/>
                  <a:gd name="T70" fmla="*/ 7149 w 20000"/>
                  <a:gd name="T71" fmla="*/ 5580 h 20000"/>
                  <a:gd name="T72" fmla="*/ 7149 w 20000"/>
                  <a:gd name="T73" fmla="*/ 4983 h 20000"/>
                  <a:gd name="T74" fmla="*/ 6798 w 20000"/>
                  <a:gd name="T75" fmla="*/ 3812 h 20000"/>
                  <a:gd name="T76" fmla="*/ 6579 w 20000"/>
                  <a:gd name="T77" fmla="*/ 27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6228" y="2250"/>
                    </a:moveTo>
                    <a:lnTo>
                      <a:pt x="6579" y="2250"/>
                    </a:lnTo>
                    <a:lnTo>
                      <a:pt x="6930" y="1906"/>
                    </a:lnTo>
                    <a:lnTo>
                      <a:pt x="7478" y="1791"/>
                    </a:lnTo>
                    <a:lnTo>
                      <a:pt x="7829" y="1538"/>
                    </a:lnTo>
                    <a:lnTo>
                      <a:pt x="8158" y="1309"/>
                    </a:lnTo>
                    <a:lnTo>
                      <a:pt x="8728" y="941"/>
                    </a:lnTo>
                    <a:lnTo>
                      <a:pt x="9868" y="597"/>
                    </a:lnTo>
                    <a:lnTo>
                      <a:pt x="10789" y="597"/>
                    </a:lnTo>
                    <a:lnTo>
                      <a:pt x="11338" y="367"/>
                    </a:lnTo>
                    <a:lnTo>
                      <a:pt x="11689" y="230"/>
                    </a:lnTo>
                    <a:lnTo>
                      <a:pt x="12500" y="230"/>
                    </a:lnTo>
                    <a:lnTo>
                      <a:pt x="13048" y="597"/>
                    </a:lnTo>
                    <a:lnTo>
                      <a:pt x="13399" y="597"/>
                    </a:lnTo>
                    <a:lnTo>
                      <a:pt x="13750" y="367"/>
                    </a:lnTo>
                    <a:lnTo>
                      <a:pt x="14298" y="0"/>
                    </a:lnTo>
                    <a:lnTo>
                      <a:pt x="14430" y="0"/>
                    </a:lnTo>
                    <a:lnTo>
                      <a:pt x="14868" y="230"/>
                    </a:lnTo>
                    <a:lnTo>
                      <a:pt x="14978" y="0"/>
                    </a:lnTo>
                    <a:lnTo>
                      <a:pt x="15768" y="367"/>
                    </a:lnTo>
                    <a:lnTo>
                      <a:pt x="16447" y="230"/>
                    </a:lnTo>
                    <a:lnTo>
                      <a:pt x="16447" y="367"/>
                    </a:lnTo>
                    <a:lnTo>
                      <a:pt x="16118" y="597"/>
                    </a:lnTo>
                    <a:lnTo>
                      <a:pt x="16118" y="850"/>
                    </a:lnTo>
                    <a:lnTo>
                      <a:pt x="16118" y="1538"/>
                    </a:lnTo>
                    <a:lnTo>
                      <a:pt x="16118" y="2503"/>
                    </a:lnTo>
                    <a:lnTo>
                      <a:pt x="15461" y="3467"/>
                    </a:lnTo>
                    <a:lnTo>
                      <a:pt x="15768" y="4271"/>
                    </a:lnTo>
                    <a:lnTo>
                      <a:pt x="16118" y="4409"/>
                    </a:lnTo>
                    <a:lnTo>
                      <a:pt x="16360" y="5235"/>
                    </a:lnTo>
                    <a:lnTo>
                      <a:pt x="17039" y="5580"/>
                    </a:lnTo>
                    <a:lnTo>
                      <a:pt x="17368" y="7738"/>
                    </a:lnTo>
                    <a:lnTo>
                      <a:pt x="17610" y="9047"/>
                    </a:lnTo>
                    <a:lnTo>
                      <a:pt x="17829" y="10356"/>
                    </a:lnTo>
                    <a:lnTo>
                      <a:pt x="17610" y="10930"/>
                    </a:lnTo>
                    <a:lnTo>
                      <a:pt x="17829" y="11871"/>
                    </a:lnTo>
                    <a:lnTo>
                      <a:pt x="17368" y="12377"/>
                    </a:lnTo>
                    <a:lnTo>
                      <a:pt x="17939" y="13318"/>
                    </a:lnTo>
                    <a:lnTo>
                      <a:pt x="17939" y="13685"/>
                    </a:lnTo>
                    <a:lnTo>
                      <a:pt x="18289" y="14259"/>
                    </a:lnTo>
                    <a:lnTo>
                      <a:pt x="18728" y="14030"/>
                    </a:lnTo>
                    <a:lnTo>
                      <a:pt x="19408" y="14397"/>
                    </a:lnTo>
                    <a:lnTo>
                      <a:pt x="19978" y="15201"/>
                    </a:lnTo>
                    <a:lnTo>
                      <a:pt x="19079" y="15798"/>
                    </a:lnTo>
                    <a:lnTo>
                      <a:pt x="15548" y="17819"/>
                    </a:lnTo>
                    <a:lnTo>
                      <a:pt x="14079" y="19265"/>
                    </a:lnTo>
                    <a:lnTo>
                      <a:pt x="12500" y="19839"/>
                    </a:lnTo>
                    <a:lnTo>
                      <a:pt x="11579" y="19977"/>
                    </a:lnTo>
                    <a:lnTo>
                      <a:pt x="11338" y="19839"/>
                    </a:lnTo>
                    <a:lnTo>
                      <a:pt x="11579" y="19380"/>
                    </a:lnTo>
                    <a:lnTo>
                      <a:pt x="11338" y="19036"/>
                    </a:lnTo>
                    <a:lnTo>
                      <a:pt x="11009" y="18760"/>
                    </a:lnTo>
                    <a:lnTo>
                      <a:pt x="10570" y="18668"/>
                    </a:lnTo>
                    <a:lnTo>
                      <a:pt x="10088" y="18439"/>
                    </a:lnTo>
                    <a:lnTo>
                      <a:pt x="9539" y="18071"/>
                    </a:lnTo>
                    <a:lnTo>
                      <a:pt x="9539" y="17819"/>
                    </a:lnTo>
                    <a:lnTo>
                      <a:pt x="3618" y="13433"/>
                    </a:lnTo>
                    <a:lnTo>
                      <a:pt x="0" y="10815"/>
                    </a:lnTo>
                    <a:lnTo>
                      <a:pt x="0" y="9277"/>
                    </a:lnTo>
                    <a:lnTo>
                      <a:pt x="351" y="9047"/>
                    </a:lnTo>
                    <a:lnTo>
                      <a:pt x="1250" y="8450"/>
                    </a:lnTo>
                    <a:lnTo>
                      <a:pt x="1820" y="8450"/>
                    </a:lnTo>
                    <a:lnTo>
                      <a:pt x="2149" y="8312"/>
                    </a:lnTo>
                    <a:lnTo>
                      <a:pt x="2500" y="8450"/>
                    </a:lnTo>
                    <a:lnTo>
                      <a:pt x="3268" y="8312"/>
                    </a:lnTo>
                    <a:lnTo>
                      <a:pt x="4430" y="7256"/>
                    </a:lnTo>
                    <a:lnTo>
                      <a:pt x="4759" y="6889"/>
                    </a:lnTo>
                    <a:lnTo>
                      <a:pt x="4759" y="6521"/>
                    </a:lnTo>
                    <a:lnTo>
                      <a:pt x="4759" y="6292"/>
                    </a:lnTo>
                    <a:lnTo>
                      <a:pt x="5461" y="6177"/>
                    </a:lnTo>
                    <a:lnTo>
                      <a:pt x="5461" y="5832"/>
                    </a:lnTo>
                    <a:lnTo>
                      <a:pt x="7149" y="5580"/>
                    </a:lnTo>
                    <a:lnTo>
                      <a:pt x="7149" y="5350"/>
                    </a:lnTo>
                    <a:lnTo>
                      <a:pt x="7149" y="4983"/>
                    </a:lnTo>
                    <a:lnTo>
                      <a:pt x="6930" y="4638"/>
                    </a:lnTo>
                    <a:lnTo>
                      <a:pt x="6798" y="3812"/>
                    </a:lnTo>
                    <a:lnTo>
                      <a:pt x="6798" y="3330"/>
                    </a:lnTo>
                    <a:lnTo>
                      <a:pt x="6579" y="2732"/>
                    </a:lnTo>
                    <a:lnTo>
                      <a:pt x="6228" y="225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667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Freeform 121">
                <a:extLst>
                  <a:ext uri="{FF2B5EF4-FFF2-40B4-BE49-F238E27FC236}">
                    <a16:creationId xmlns:a16="http://schemas.microsoft.com/office/drawing/2014/main" id="{4E0F93F3-8EA9-F1CE-057D-B5D714399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014" y="2697691"/>
                <a:ext cx="335867" cy="312743"/>
              </a:xfrm>
              <a:custGeom>
                <a:avLst/>
                <a:gdLst>
                  <a:gd name="T0" fmla="*/ 0 w 20000"/>
                  <a:gd name="T1" fmla="*/ 4199 h 20000"/>
                  <a:gd name="T2" fmla="*/ 319 w 20000"/>
                  <a:gd name="T3" fmla="*/ 4199 h 20000"/>
                  <a:gd name="T4" fmla="*/ 1072 w 20000"/>
                  <a:gd name="T5" fmla="*/ 3390 h 20000"/>
                  <a:gd name="T6" fmla="*/ 783 w 20000"/>
                  <a:gd name="T7" fmla="*/ 2240 h 20000"/>
                  <a:gd name="T8" fmla="*/ 1797 w 20000"/>
                  <a:gd name="T9" fmla="*/ 1275 h 20000"/>
                  <a:gd name="T10" fmla="*/ 2725 w 20000"/>
                  <a:gd name="T11" fmla="*/ 964 h 20000"/>
                  <a:gd name="T12" fmla="*/ 2435 w 20000"/>
                  <a:gd name="T13" fmla="*/ 498 h 20000"/>
                  <a:gd name="T14" fmla="*/ 2435 w 20000"/>
                  <a:gd name="T15" fmla="*/ 0 h 20000"/>
                  <a:gd name="T16" fmla="*/ 3768 w 20000"/>
                  <a:gd name="T17" fmla="*/ 187 h 20000"/>
                  <a:gd name="T18" fmla="*/ 5101 w 20000"/>
                  <a:gd name="T19" fmla="*/ 498 h 20000"/>
                  <a:gd name="T20" fmla="*/ 5884 w 20000"/>
                  <a:gd name="T21" fmla="*/ 809 h 20000"/>
                  <a:gd name="T22" fmla="*/ 7072 w 20000"/>
                  <a:gd name="T23" fmla="*/ 964 h 20000"/>
                  <a:gd name="T24" fmla="*/ 7536 w 20000"/>
                  <a:gd name="T25" fmla="*/ 2240 h 20000"/>
                  <a:gd name="T26" fmla="*/ 9478 w 20000"/>
                  <a:gd name="T27" fmla="*/ 2924 h 20000"/>
                  <a:gd name="T28" fmla="*/ 12174 w 20000"/>
                  <a:gd name="T29" fmla="*/ 4323 h 20000"/>
                  <a:gd name="T30" fmla="*/ 12928 w 20000"/>
                  <a:gd name="T31" fmla="*/ 3546 h 20000"/>
                  <a:gd name="T32" fmla="*/ 13217 w 20000"/>
                  <a:gd name="T33" fmla="*/ 2924 h 20000"/>
                  <a:gd name="T34" fmla="*/ 12928 w 20000"/>
                  <a:gd name="T35" fmla="*/ 1617 h 20000"/>
                  <a:gd name="T36" fmla="*/ 13362 w 20000"/>
                  <a:gd name="T37" fmla="*/ 809 h 20000"/>
                  <a:gd name="T38" fmla="*/ 14406 w 20000"/>
                  <a:gd name="T39" fmla="*/ 498 h 20000"/>
                  <a:gd name="T40" fmla="*/ 14580 w 20000"/>
                  <a:gd name="T41" fmla="*/ 498 h 20000"/>
                  <a:gd name="T42" fmla="*/ 14870 w 20000"/>
                  <a:gd name="T43" fmla="*/ 187 h 20000"/>
                  <a:gd name="T44" fmla="*/ 15768 w 20000"/>
                  <a:gd name="T45" fmla="*/ 187 h 20000"/>
                  <a:gd name="T46" fmla="*/ 16551 w 20000"/>
                  <a:gd name="T47" fmla="*/ 498 h 20000"/>
                  <a:gd name="T48" fmla="*/ 16841 w 20000"/>
                  <a:gd name="T49" fmla="*/ 964 h 20000"/>
                  <a:gd name="T50" fmla="*/ 18029 w 20000"/>
                  <a:gd name="T51" fmla="*/ 1617 h 20000"/>
                  <a:gd name="T52" fmla="*/ 19507 w 20000"/>
                  <a:gd name="T53" fmla="*/ 2240 h 20000"/>
                  <a:gd name="T54" fmla="*/ 19217 w 20000"/>
                  <a:gd name="T55" fmla="*/ 2551 h 20000"/>
                  <a:gd name="T56" fmla="*/ 19507 w 20000"/>
                  <a:gd name="T57" fmla="*/ 3546 h 20000"/>
                  <a:gd name="T58" fmla="*/ 19217 w 20000"/>
                  <a:gd name="T59" fmla="*/ 4323 h 20000"/>
                  <a:gd name="T60" fmla="*/ 19507 w 20000"/>
                  <a:gd name="T61" fmla="*/ 5661 h 20000"/>
                  <a:gd name="T62" fmla="*/ 19971 w 20000"/>
                  <a:gd name="T63" fmla="*/ 16423 h 20000"/>
                  <a:gd name="T64" fmla="*/ 19971 w 20000"/>
                  <a:gd name="T65" fmla="*/ 19471 h 20000"/>
                  <a:gd name="T66" fmla="*/ 18783 w 20000"/>
                  <a:gd name="T67" fmla="*/ 19471 h 20000"/>
                  <a:gd name="T68" fmla="*/ 18783 w 20000"/>
                  <a:gd name="T69" fmla="*/ 19969 h 20000"/>
                  <a:gd name="T70" fmla="*/ 8551 w 20000"/>
                  <a:gd name="T71" fmla="*/ 14495 h 20000"/>
                  <a:gd name="T72" fmla="*/ 7072 w 20000"/>
                  <a:gd name="T73" fmla="*/ 15117 h 20000"/>
                  <a:gd name="T74" fmla="*/ 6174 w 20000"/>
                  <a:gd name="T75" fmla="*/ 15583 h 20000"/>
                  <a:gd name="T76" fmla="*/ 5101 w 20000"/>
                  <a:gd name="T77" fmla="*/ 14806 h 20000"/>
                  <a:gd name="T78" fmla="*/ 3449 w 20000"/>
                  <a:gd name="T79" fmla="*/ 14308 h 20000"/>
                  <a:gd name="T80" fmla="*/ 2725 w 20000"/>
                  <a:gd name="T81" fmla="*/ 13219 h 20000"/>
                  <a:gd name="T82" fmla="*/ 1797 w 20000"/>
                  <a:gd name="T83" fmla="*/ 12722 h 20000"/>
                  <a:gd name="T84" fmla="*/ 1217 w 20000"/>
                  <a:gd name="T85" fmla="*/ 13033 h 20000"/>
                  <a:gd name="T86" fmla="*/ 783 w 20000"/>
                  <a:gd name="T87" fmla="*/ 12224 h 20000"/>
                  <a:gd name="T88" fmla="*/ 783 w 20000"/>
                  <a:gd name="T89" fmla="*/ 11757 h 20000"/>
                  <a:gd name="T90" fmla="*/ 0 w 20000"/>
                  <a:gd name="T91" fmla="*/ 10482 h 20000"/>
                  <a:gd name="T92" fmla="*/ 609 w 20000"/>
                  <a:gd name="T93" fmla="*/ 9798 h 20000"/>
                  <a:gd name="T94" fmla="*/ 319 w 20000"/>
                  <a:gd name="T95" fmla="*/ 8523 h 20000"/>
                  <a:gd name="T96" fmla="*/ 609 w 20000"/>
                  <a:gd name="T97" fmla="*/ 7745 h 20000"/>
                  <a:gd name="T98" fmla="*/ 319 w 20000"/>
                  <a:gd name="T99" fmla="*/ 5972 h 20000"/>
                  <a:gd name="T100" fmla="*/ 0 w 20000"/>
                  <a:gd name="T101" fmla="*/ 419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0" y="4199"/>
                    </a:moveTo>
                    <a:lnTo>
                      <a:pt x="319" y="4199"/>
                    </a:lnTo>
                    <a:lnTo>
                      <a:pt x="1072" y="3390"/>
                    </a:lnTo>
                    <a:lnTo>
                      <a:pt x="783" y="2240"/>
                    </a:lnTo>
                    <a:lnTo>
                      <a:pt x="1797" y="1275"/>
                    </a:lnTo>
                    <a:lnTo>
                      <a:pt x="2725" y="964"/>
                    </a:lnTo>
                    <a:lnTo>
                      <a:pt x="2435" y="498"/>
                    </a:lnTo>
                    <a:lnTo>
                      <a:pt x="2435" y="0"/>
                    </a:lnTo>
                    <a:lnTo>
                      <a:pt x="3768" y="187"/>
                    </a:lnTo>
                    <a:lnTo>
                      <a:pt x="5101" y="498"/>
                    </a:lnTo>
                    <a:lnTo>
                      <a:pt x="5884" y="809"/>
                    </a:lnTo>
                    <a:lnTo>
                      <a:pt x="7072" y="964"/>
                    </a:lnTo>
                    <a:lnTo>
                      <a:pt x="7536" y="2240"/>
                    </a:lnTo>
                    <a:lnTo>
                      <a:pt x="9478" y="2924"/>
                    </a:lnTo>
                    <a:lnTo>
                      <a:pt x="12174" y="4323"/>
                    </a:lnTo>
                    <a:lnTo>
                      <a:pt x="12928" y="3546"/>
                    </a:lnTo>
                    <a:lnTo>
                      <a:pt x="13217" y="2924"/>
                    </a:lnTo>
                    <a:lnTo>
                      <a:pt x="12928" y="1617"/>
                    </a:lnTo>
                    <a:lnTo>
                      <a:pt x="13362" y="809"/>
                    </a:lnTo>
                    <a:lnTo>
                      <a:pt x="14406" y="498"/>
                    </a:lnTo>
                    <a:lnTo>
                      <a:pt x="14580" y="498"/>
                    </a:lnTo>
                    <a:lnTo>
                      <a:pt x="14870" y="187"/>
                    </a:lnTo>
                    <a:lnTo>
                      <a:pt x="15768" y="187"/>
                    </a:lnTo>
                    <a:lnTo>
                      <a:pt x="16551" y="498"/>
                    </a:lnTo>
                    <a:lnTo>
                      <a:pt x="16841" y="964"/>
                    </a:lnTo>
                    <a:lnTo>
                      <a:pt x="18029" y="1617"/>
                    </a:lnTo>
                    <a:lnTo>
                      <a:pt x="19507" y="2240"/>
                    </a:lnTo>
                    <a:lnTo>
                      <a:pt x="19217" y="2551"/>
                    </a:lnTo>
                    <a:lnTo>
                      <a:pt x="19507" y="3546"/>
                    </a:lnTo>
                    <a:lnTo>
                      <a:pt x="19217" y="4323"/>
                    </a:lnTo>
                    <a:lnTo>
                      <a:pt x="19507" y="5661"/>
                    </a:lnTo>
                    <a:lnTo>
                      <a:pt x="19971" y="16423"/>
                    </a:lnTo>
                    <a:lnTo>
                      <a:pt x="19971" y="19471"/>
                    </a:lnTo>
                    <a:lnTo>
                      <a:pt x="18783" y="19471"/>
                    </a:lnTo>
                    <a:lnTo>
                      <a:pt x="18783" y="19969"/>
                    </a:lnTo>
                    <a:lnTo>
                      <a:pt x="8551" y="14495"/>
                    </a:lnTo>
                    <a:lnTo>
                      <a:pt x="7072" y="15117"/>
                    </a:lnTo>
                    <a:lnTo>
                      <a:pt x="6174" y="15583"/>
                    </a:lnTo>
                    <a:lnTo>
                      <a:pt x="5101" y="14806"/>
                    </a:lnTo>
                    <a:lnTo>
                      <a:pt x="3449" y="14308"/>
                    </a:lnTo>
                    <a:lnTo>
                      <a:pt x="2725" y="13219"/>
                    </a:lnTo>
                    <a:lnTo>
                      <a:pt x="1797" y="12722"/>
                    </a:lnTo>
                    <a:lnTo>
                      <a:pt x="1217" y="13033"/>
                    </a:lnTo>
                    <a:lnTo>
                      <a:pt x="783" y="12224"/>
                    </a:lnTo>
                    <a:lnTo>
                      <a:pt x="783" y="11757"/>
                    </a:lnTo>
                    <a:lnTo>
                      <a:pt x="0" y="10482"/>
                    </a:lnTo>
                    <a:lnTo>
                      <a:pt x="609" y="9798"/>
                    </a:lnTo>
                    <a:lnTo>
                      <a:pt x="319" y="8523"/>
                    </a:lnTo>
                    <a:lnTo>
                      <a:pt x="609" y="7745"/>
                    </a:lnTo>
                    <a:lnTo>
                      <a:pt x="319" y="5972"/>
                    </a:lnTo>
                    <a:lnTo>
                      <a:pt x="0" y="419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667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Freeform 117">
                <a:extLst>
                  <a:ext uri="{FF2B5EF4-FFF2-40B4-BE49-F238E27FC236}">
                    <a16:creationId xmlns:a16="http://schemas.microsoft.com/office/drawing/2014/main" id="{E9D55638-7814-2A7E-E913-6E9502C65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16" y="2631977"/>
                <a:ext cx="343168" cy="343166"/>
              </a:xfrm>
              <a:custGeom>
                <a:avLst/>
                <a:gdLst>
                  <a:gd name="T0" fmla="*/ 18807 w 20000"/>
                  <a:gd name="T1" fmla="*/ 878 h 20000"/>
                  <a:gd name="T2" fmla="*/ 19233 w 20000"/>
                  <a:gd name="T3" fmla="*/ 1473 h 20000"/>
                  <a:gd name="T4" fmla="*/ 19517 w 20000"/>
                  <a:gd name="T5" fmla="*/ 2210 h 20000"/>
                  <a:gd name="T6" fmla="*/ 19517 w 20000"/>
                  <a:gd name="T7" fmla="*/ 2805 h 20000"/>
                  <a:gd name="T8" fmla="*/ 19688 w 20000"/>
                  <a:gd name="T9" fmla="*/ 3824 h 20000"/>
                  <a:gd name="T10" fmla="*/ 19972 w 20000"/>
                  <a:gd name="T11" fmla="*/ 4278 h 20000"/>
                  <a:gd name="T12" fmla="*/ 19972 w 20000"/>
                  <a:gd name="T13" fmla="*/ 4703 h 20000"/>
                  <a:gd name="T14" fmla="*/ 19972 w 20000"/>
                  <a:gd name="T15" fmla="*/ 4986 h 20000"/>
                  <a:gd name="T16" fmla="*/ 17784 w 20000"/>
                  <a:gd name="T17" fmla="*/ 5297 h 20000"/>
                  <a:gd name="T18" fmla="*/ 17784 w 20000"/>
                  <a:gd name="T19" fmla="*/ 5722 h 20000"/>
                  <a:gd name="T20" fmla="*/ 16903 w 20000"/>
                  <a:gd name="T21" fmla="*/ 5864 h 20000"/>
                  <a:gd name="T22" fmla="*/ 16903 w 20000"/>
                  <a:gd name="T23" fmla="*/ 6147 h 20000"/>
                  <a:gd name="T24" fmla="*/ 16903 w 20000"/>
                  <a:gd name="T25" fmla="*/ 6601 h 20000"/>
                  <a:gd name="T26" fmla="*/ 16449 w 20000"/>
                  <a:gd name="T27" fmla="*/ 7054 h 20000"/>
                  <a:gd name="T28" fmla="*/ 14972 w 20000"/>
                  <a:gd name="T29" fmla="*/ 8385 h 20000"/>
                  <a:gd name="T30" fmla="*/ 13949 w 20000"/>
                  <a:gd name="T31" fmla="*/ 8527 h 20000"/>
                  <a:gd name="T32" fmla="*/ 13523 w 20000"/>
                  <a:gd name="T33" fmla="*/ 8385 h 20000"/>
                  <a:gd name="T34" fmla="*/ 13068 w 20000"/>
                  <a:gd name="T35" fmla="*/ 8527 h 20000"/>
                  <a:gd name="T36" fmla="*/ 12330 w 20000"/>
                  <a:gd name="T37" fmla="*/ 8527 h 20000"/>
                  <a:gd name="T38" fmla="*/ 11165 w 20000"/>
                  <a:gd name="T39" fmla="*/ 9263 h 20000"/>
                  <a:gd name="T40" fmla="*/ 10739 w 20000"/>
                  <a:gd name="T41" fmla="*/ 9547 h 20000"/>
                  <a:gd name="T42" fmla="*/ 10739 w 20000"/>
                  <a:gd name="T43" fmla="*/ 11445 h 20000"/>
                  <a:gd name="T44" fmla="*/ 10739 w 20000"/>
                  <a:gd name="T45" fmla="*/ 13371 h 20000"/>
                  <a:gd name="T46" fmla="*/ 6449 w 20000"/>
                  <a:gd name="T47" fmla="*/ 13484 h 20000"/>
                  <a:gd name="T48" fmla="*/ 6449 w 20000"/>
                  <a:gd name="T49" fmla="*/ 16601 h 20000"/>
                  <a:gd name="T50" fmla="*/ 5284 w 20000"/>
                  <a:gd name="T51" fmla="*/ 17025 h 20000"/>
                  <a:gd name="T52" fmla="*/ 4972 w 20000"/>
                  <a:gd name="T53" fmla="*/ 17309 h 20000"/>
                  <a:gd name="T54" fmla="*/ 4972 w 20000"/>
                  <a:gd name="T55" fmla="*/ 17762 h 20000"/>
                  <a:gd name="T56" fmla="*/ 4972 w 20000"/>
                  <a:gd name="T57" fmla="*/ 19518 h 20000"/>
                  <a:gd name="T58" fmla="*/ 284 w 20000"/>
                  <a:gd name="T59" fmla="*/ 19518 h 20000"/>
                  <a:gd name="T60" fmla="*/ 0 w 20000"/>
                  <a:gd name="T61" fmla="*/ 19972 h 20000"/>
                  <a:gd name="T62" fmla="*/ 284 w 20000"/>
                  <a:gd name="T63" fmla="*/ 18810 h 20000"/>
                  <a:gd name="T64" fmla="*/ 739 w 20000"/>
                  <a:gd name="T65" fmla="*/ 18187 h 20000"/>
                  <a:gd name="T66" fmla="*/ 1023 w 20000"/>
                  <a:gd name="T67" fmla="*/ 17762 h 20000"/>
                  <a:gd name="T68" fmla="*/ 1165 w 20000"/>
                  <a:gd name="T69" fmla="*/ 17309 h 20000"/>
                  <a:gd name="T70" fmla="*/ 1449 w 20000"/>
                  <a:gd name="T71" fmla="*/ 16884 h 20000"/>
                  <a:gd name="T72" fmla="*/ 1903 w 20000"/>
                  <a:gd name="T73" fmla="*/ 16147 h 20000"/>
                  <a:gd name="T74" fmla="*/ 2784 w 20000"/>
                  <a:gd name="T75" fmla="*/ 15127 h 20000"/>
                  <a:gd name="T76" fmla="*/ 2784 w 20000"/>
                  <a:gd name="T77" fmla="*/ 14249 h 20000"/>
                  <a:gd name="T78" fmla="*/ 3352 w 20000"/>
                  <a:gd name="T79" fmla="*/ 13371 h 20000"/>
                  <a:gd name="T80" fmla="*/ 4545 w 20000"/>
                  <a:gd name="T81" fmla="*/ 12040 h 20000"/>
                  <a:gd name="T82" fmla="*/ 5284 w 20000"/>
                  <a:gd name="T83" fmla="*/ 10878 h 20000"/>
                  <a:gd name="T84" fmla="*/ 6619 w 20000"/>
                  <a:gd name="T85" fmla="*/ 10425 h 20000"/>
                  <a:gd name="T86" fmla="*/ 7614 w 20000"/>
                  <a:gd name="T87" fmla="*/ 9972 h 20000"/>
                  <a:gd name="T88" fmla="*/ 8807 w 20000"/>
                  <a:gd name="T89" fmla="*/ 8810 h 20000"/>
                  <a:gd name="T90" fmla="*/ 9545 w 20000"/>
                  <a:gd name="T91" fmla="*/ 7649 h 20000"/>
                  <a:gd name="T92" fmla="*/ 9233 w 20000"/>
                  <a:gd name="T93" fmla="*/ 7054 h 20000"/>
                  <a:gd name="T94" fmla="*/ 9233 w 20000"/>
                  <a:gd name="T95" fmla="*/ 5864 h 20000"/>
                  <a:gd name="T96" fmla="*/ 9688 w 20000"/>
                  <a:gd name="T97" fmla="*/ 5297 h 20000"/>
                  <a:gd name="T98" fmla="*/ 9972 w 20000"/>
                  <a:gd name="T99" fmla="*/ 4561 h 20000"/>
                  <a:gd name="T100" fmla="*/ 10739 w 20000"/>
                  <a:gd name="T101" fmla="*/ 3541 h 20000"/>
                  <a:gd name="T102" fmla="*/ 11619 w 20000"/>
                  <a:gd name="T103" fmla="*/ 3088 h 20000"/>
                  <a:gd name="T104" fmla="*/ 13068 w 20000"/>
                  <a:gd name="T105" fmla="*/ 2380 h 20000"/>
                  <a:gd name="T106" fmla="*/ 13523 w 20000"/>
                  <a:gd name="T107" fmla="*/ 1190 h 20000"/>
                  <a:gd name="T108" fmla="*/ 13949 w 20000"/>
                  <a:gd name="T109" fmla="*/ 0 h 20000"/>
                  <a:gd name="T110" fmla="*/ 14688 w 20000"/>
                  <a:gd name="T111" fmla="*/ 0 h 20000"/>
                  <a:gd name="T112" fmla="*/ 15398 w 20000"/>
                  <a:gd name="T113" fmla="*/ 765 h 20000"/>
                  <a:gd name="T114" fmla="*/ 16619 w 20000"/>
                  <a:gd name="T115" fmla="*/ 765 h 20000"/>
                  <a:gd name="T116" fmla="*/ 17330 w 20000"/>
                  <a:gd name="T117" fmla="*/ 765 h 20000"/>
                  <a:gd name="T118" fmla="*/ 17784 w 20000"/>
                  <a:gd name="T119" fmla="*/ 453 h 20000"/>
                  <a:gd name="T120" fmla="*/ 18068 w 20000"/>
                  <a:gd name="T121" fmla="*/ 878 h 20000"/>
                  <a:gd name="T122" fmla="*/ 18807 w 20000"/>
                  <a:gd name="T123" fmla="*/ 8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000" h="20000">
                    <a:moveTo>
                      <a:pt x="18807" y="878"/>
                    </a:moveTo>
                    <a:lnTo>
                      <a:pt x="19233" y="1473"/>
                    </a:lnTo>
                    <a:lnTo>
                      <a:pt x="19517" y="2210"/>
                    </a:lnTo>
                    <a:lnTo>
                      <a:pt x="19517" y="2805"/>
                    </a:lnTo>
                    <a:lnTo>
                      <a:pt x="19688" y="3824"/>
                    </a:lnTo>
                    <a:lnTo>
                      <a:pt x="19972" y="4278"/>
                    </a:lnTo>
                    <a:lnTo>
                      <a:pt x="19972" y="4703"/>
                    </a:lnTo>
                    <a:lnTo>
                      <a:pt x="19972" y="4986"/>
                    </a:lnTo>
                    <a:lnTo>
                      <a:pt x="17784" y="5297"/>
                    </a:lnTo>
                    <a:lnTo>
                      <a:pt x="17784" y="5722"/>
                    </a:lnTo>
                    <a:lnTo>
                      <a:pt x="16903" y="5864"/>
                    </a:lnTo>
                    <a:lnTo>
                      <a:pt x="16903" y="6147"/>
                    </a:lnTo>
                    <a:lnTo>
                      <a:pt x="16903" y="6601"/>
                    </a:lnTo>
                    <a:lnTo>
                      <a:pt x="16449" y="7054"/>
                    </a:lnTo>
                    <a:lnTo>
                      <a:pt x="14972" y="8385"/>
                    </a:lnTo>
                    <a:lnTo>
                      <a:pt x="13949" y="8527"/>
                    </a:lnTo>
                    <a:lnTo>
                      <a:pt x="13523" y="8385"/>
                    </a:lnTo>
                    <a:lnTo>
                      <a:pt x="13068" y="8527"/>
                    </a:lnTo>
                    <a:lnTo>
                      <a:pt x="12330" y="8527"/>
                    </a:lnTo>
                    <a:lnTo>
                      <a:pt x="11165" y="9263"/>
                    </a:lnTo>
                    <a:lnTo>
                      <a:pt x="10739" y="9547"/>
                    </a:lnTo>
                    <a:lnTo>
                      <a:pt x="10739" y="11445"/>
                    </a:lnTo>
                    <a:lnTo>
                      <a:pt x="10739" y="13371"/>
                    </a:lnTo>
                    <a:lnTo>
                      <a:pt x="6449" y="13484"/>
                    </a:lnTo>
                    <a:lnTo>
                      <a:pt x="6449" y="16601"/>
                    </a:lnTo>
                    <a:lnTo>
                      <a:pt x="5284" y="17025"/>
                    </a:lnTo>
                    <a:lnTo>
                      <a:pt x="4972" y="17309"/>
                    </a:lnTo>
                    <a:lnTo>
                      <a:pt x="4972" y="17762"/>
                    </a:lnTo>
                    <a:lnTo>
                      <a:pt x="4972" y="19518"/>
                    </a:lnTo>
                    <a:lnTo>
                      <a:pt x="284" y="19518"/>
                    </a:lnTo>
                    <a:lnTo>
                      <a:pt x="0" y="19972"/>
                    </a:lnTo>
                    <a:lnTo>
                      <a:pt x="284" y="18810"/>
                    </a:lnTo>
                    <a:lnTo>
                      <a:pt x="739" y="18187"/>
                    </a:lnTo>
                    <a:lnTo>
                      <a:pt x="1023" y="17762"/>
                    </a:lnTo>
                    <a:lnTo>
                      <a:pt x="1165" y="17309"/>
                    </a:lnTo>
                    <a:lnTo>
                      <a:pt x="1449" y="16884"/>
                    </a:lnTo>
                    <a:lnTo>
                      <a:pt x="1903" y="16147"/>
                    </a:lnTo>
                    <a:lnTo>
                      <a:pt x="2784" y="15127"/>
                    </a:lnTo>
                    <a:lnTo>
                      <a:pt x="2784" y="14249"/>
                    </a:lnTo>
                    <a:lnTo>
                      <a:pt x="3352" y="13371"/>
                    </a:lnTo>
                    <a:lnTo>
                      <a:pt x="4545" y="12040"/>
                    </a:lnTo>
                    <a:lnTo>
                      <a:pt x="5284" y="10878"/>
                    </a:lnTo>
                    <a:lnTo>
                      <a:pt x="6619" y="10425"/>
                    </a:lnTo>
                    <a:lnTo>
                      <a:pt x="7614" y="9972"/>
                    </a:lnTo>
                    <a:lnTo>
                      <a:pt x="8807" y="8810"/>
                    </a:lnTo>
                    <a:lnTo>
                      <a:pt x="9545" y="7649"/>
                    </a:lnTo>
                    <a:lnTo>
                      <a:pt x="9233" y="7054"/>
                    </a:lnTo>
                    <a:lnTo>
                      <a:pt x="9233" y="5864"/>
                    </a:lnTo>
                    <a:lnTo>
                      <a:pt x="9688" y="5297"/>
                    </a:lnTo>
                    <a:lnTo>
                      <a:pt x="9972" y="4561"/>
                    </a:lnTo>
                    <a:lnTo>
                      <a:pt x="10739" y="3541"/>
                    </a:lnTo>
                    <a:lnTo>
                      <a:pt x="11619" y="3088"/>
                    </a:lnTo>
                    <a:lnTo>
                      <a:pt x="13068" y="2380"/>
                    </a:lnTo>
                    <a:lnTo>
                      <a:pt x="13523" y="1190"/>
                    </a:lnTo>
                    <a:lnTo>
                      <a:pt x="13949" y="0"/>
                    </a:lnTo>
                    <a:lnTo>
                      <a:pt x="14688" y="0"/>
                    </a:lnTo>
                    <a:lnTo>
                      <a:pt x="15398" y="765"/>
                    </a:lnTo>
                    <a:lnTo>
                      <a:pt x="16619" y="765"/>
                    </a:lnTo>
                    <a:lnTo>
                      <a:pt x="17330" y="765"/>
                    </a:lnTo>
                    <a:lnTo>
                      <a:pt x="17784" y="453"/>
                    </a:lnTo>
                    <a:lnTo>
                      <a:pt x="18068" y="878"/>
                    </a:lnTo>
                    <a:lnTo>
                      <a:pt x="18807" y="87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2" name="Freeform 97">
                <a:extLst>
                  <a:ext uri="{FF2B5EF4-FFF2-40B4-BE49-F238E27FC236}">
                    <a16:creationId xmlns:a16="http://schemas.microsoft.com/office/drawing/2014/main" id="{2B9ACA15-40F8-A5DB-E8E8-E47FB6140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637" y="2591819"/>
                <a:ext cx="88834" cy="171584"/>
              </a:xfrm>
              <a:custGeom>
                <a:avLst/>
                <a:gdLst>
                  <a:gd name="T0" fmla="*/ 5055 w 20000"/>
                  <a:gd name="T1" fmla="*/ 1473 h 20000"/>
                  <a:gd name="T2" fmla="*/ 6703 w 20000"/>
                  <a:gd name="T3" fmla="*/ 340 h 20000"/>
                  <a:gd name="T4" fmla="*/ 9560 w 20000"/>
                  <a:gd name="T5" fmla="*/ 0 h 20000"/>
                  <a:gd name="T6" fmla="*/ 11868 w 20000"/>
                  <a:gd name="T7" fmla="*/ 340 h 20000"/>
                  <a:gd name="T8" fmla="*/ 12527 w 20000"/>
                  <a:gd name="T9" fmla="*/ 1756 h 20000"/>
                  <a:gd name="T10" fmla="*/ 15385 w 20000"/>
                  <a:gd name="T11" fmla="*/ 907 h 20000"/>
                  <a:gd name="T12" fmla="*/ 16484 w 20000"/>
                  <a:gd name="T13" fmla="*/ 1473 h 20000"/>
                  <a:gd name="T14" fmla="*/ 14286 w 20000"/>
                  <a:gd name="T15" fmla="*/ 2323 h 20000"/>
                  <a:gd name="T16" fmla="*/ 13626 w 20000"/>
                  <a:gd name="T17" fmla="*/ 3796 h 20000"/>
                  <a:gd name="T18" fmla="*/ 15385 w 20000"/>
                  <a:gd name="T19" fmla="*/ 4646 h 20000"/>
                  <a:gd name="T20" fmla="*/ 16484 w 20000"/>
                  <a:gd name="T21" fmla="*/ 6176 h 20000"/>
                  <a:gd name="T22" fmla="*/ 14286 w 20000"/>
                  <a:gd name="T23" fmla="*/ 7649 h 20000"/>
                  <a:gd name="T24" fmla="*/ 11868 w 20000"/>
                  <a:gd name="T25" fmla="*/ 9065 h 20000"/>
                  <a:gd name="T26" fmla="*/ 12527 w 20000"/>
                  <a:gd name="T27" fmla="*/ 10312 h 20000"/>
                  <a:gd name="T28" fmla="*/ 14286 w 20000"/>
                  <a:gd name="T29" fmla="*/ 10312 h 20000"/>
                  <a:gd name="T30" fmla="*/ 14286 w 20000"/>
                  <a:gd name="T31" fmla="*/ 10878 h 20000"/>
                  <a:gd name="T32" fmla="*/ 16484 w 20000"/>
                  <a:gd name="T33" fmla="*/ 10878 h 20000"/>
                  <a:gd name="T34" fmla="*/ 17033 w 20000"/>
                  <a:gd name="T35" fmla="*/ 11445 h 20000"/>
                  <a:gd name="T36" fmla="*/ 18791 w 20000"/>
                  <a:gd name="T37" fmla="*/ 12295 h 20000"/>
                  <a:gd name="T38" fmla="*/ 18791 w 20000"/>
                  <a:gd name="T39" fmla="*/ 13201 h 20000"/>
                  <a:gd name="T40" fmla="*/ 19890 w 20000"/>
                  <a:gd name="T41" fmla="*/ 14051 h 20000"/>
                  <a:gd name="T42" fmla="*/ 16484 w 20000"/>
                  <a:gd name="T43" fmla="*/ 14618 h 20000"/>
                  <a:gd name="T44" fmla="*/ 12527 w 20000"/>
                  <a:gd name="T45" fmla="*/ 16431 h 20000"/>
                  <a:gd name="T46" fmla="*/ 13626 w 20000"/>
                  <a:gd name="T47" fmla="*/ 18470 h 20000"/>
                  <a:gd name="T48" fmla="*/ 10769 w 20000"/>
                  <a:gd name="T49" fmla="*/ 19943 h 20000"/>
                  <a:gd name="T50" fmla="*/ 9560 w 20000"/>
                  <a:gd name="T51" fmla="*/ 19943 h 20000"/>
                  <a:gd name="T52" fmla="*/ 8022 w 20000"/>
                  <a:gd name="T53" fmla="*/ 14618 h 20000"/>
                  <a:gd name="T54" fmla="*/ 4505 w 20000"/>
                  <a:gd name="T55" fmla="*/ 13768 h 20000"/>
                  <a:gd name="T56" fmla="*/ 3297 w 20000"/>
                  <a:gd name="T57" fmla="*/ 11728 h 20000"/>
                  <a:gd name="T58" fmla="*/ 1648 w 20000"/>
                  <a:gd name="T59" fmla="*/ 11445 h 20000"/>
                  <a:gd name="T60" fmla="*/ 0 w 20000"/>
                  <a:gd name="T61" fmla="*/ 9405 h 20000"/>
                  <a:gd name="T62" fmla="*/ 3297 w 20000"/>
                  <a:gd name="T63" fmla="*/ 7082 h 20000"/>
                  <a:gd name="T64" fmla="*/ 3297 w 20000"/>
                  <a:gd name="T65" fmla="*/ 4646 h 20000"/>
                  <a:gd name="T66" fmla="*/ 3297 w 20000"/>
                  <a:gd name="T67" fmla="*/ 2946 h 20000"/>
                  <a:gd name="T68" fmla="*/ 3297 w 20000"/>
                  <a:gd name="T69" fmla="*/ 2323 h 20000"/>
                  <a:gd name="T70" fmla="*/ 5055 w 20000"/>
                  <a:gd name="T71" fmla="*/ 1756 h 20000"/>
                  <a:gd name="T72" fmla="*/ 5055 w 20000"/>
                  <a:gd name="T73" fmla="*/ 147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5055" y="1473"/>
                    </a:moveTo>
                    <a:lnTo>
                      <a:pt x="6703" y="340"/>
                    </a:lnTo>
                    <a:lnTo>
                      <a:pt x="9560" y="0"/>
                    </a:lnTo>
                    <a:lnTo>
                      <a:pt x="11868" y="340"/>
                    </a:lnTo>
                    <a:lnTo>
                      <a:pt x="12527" y="1756"/>
                    </a:lnTo>
                    <a:lnTo>
                      <a:pt x="15385" y="907"/>
                    </a:lnTo>
                    <a:lnTo>
                      <a:pt x="16484" y="1473"/>
                    </a:lnTo>
                    <a:lnTo>
                      <a:pt x="14286" y="2323"/>
                    </a:lnTo>
                    <a:lnTo>
                      <a:pt x="13626" y="3796"/>
                    </a:lnTo>
                    <a:lnTo>
                      <a:pt x="15385" y="4646"/>
                    </a:lnTo>
                    <a:lnTo>
                      <a:pt x="16484" y="6176"/>
                    </a:lnTo>
                    <a:lnTo>
                      <a:pt x="14286" y="7649"/>
                    </a:lnTo>
                    <a:lnTo>
                      <a:pt x="11868" y="9065"/>
                    </a:lnTo>
                    <a:lnTo>
                      <a:pt x="12527" y="10312"/>
                    </a:lnTo>
                    <a:lnTo>
                      <a:pt x="14286" y="10312"/>
                    </a:lnTo>
                    <a:lnTo>
                      <a:pt x="14286" y="10878"/>
                    </a:lnTo>
                    <a:lnTo>
                      <a:pt x="16484" y="10878"/>
                    </a:lnTo>
                    <a:lnTo>
                      <a:pt x="17033" y="11445"/>
                    </a:lnTo>
                    <a:lnTo>
                      <a:pt x="18791" y="12295"/>
                    </a:lnTo>
                    <a:lnTo>
                      <a:pt x="18791" y="13201"/>
                    </a:lnTo>
                    <a:lnTo>
                      <a:pt x="19890" y="14051"/>
                    </a:lnTo>
                    <a:lnTo>
                      <a:pt x="16484" y="14618"/>
                    </a:lnTo>
                    <a:lnTo>
                      <a:pt x="12527" y="16431"/>
                    </a:lnTo>
                    <a:lnTo>
                      <a:pt x="13626" y="18470"/>
                    </a:lnTo>
                    <a:lnTo>
                      <a:pt x="10769" y="19943"/>
                    </a:lnTo>
                    <a:lnTo>
                      <a:pt x="9560" y="19943"/>
                    </a:lnTo>
                    <a:lnTo>
                      <a:pt x="8022" y="14618"/>
                    </a:lnTo>
                    <a:lnTo>
                      <a:pt x="4505" y="13768"/>
                    </a:lnTo>
                    <a:lnTo>
                      <a:pt x="3297" y="11728"/>
                    </a:lnTo>
                    <a:lnTo>
                      <a:pt x="1648" y="11445"/>
                    </a:lnTo>
                    <a:lnTo>
                      <a:pt x="0" y="9405"/>
                    </a:lnTo>
                    <a:lnTo>
                      <a:pt x="3297" y="7082"/>
                    </a:lnTo>
                    <a:lnTo>
                      <a:pt x="3297" y="4646"/>
                    </a:lnTo>
                    <a:lnTo>
                      <a:pt x="3297" y="2946"/>
                    </a:lnTo>
                    <a:lnTo>
                      <a:pt x="3297" y="2323"/>
                    </a:lnTo>
                    <a:lnTo>
                      <a:pt x="5055" y="1756"/>
                    </a:lnTo>
                    <a:lnTo>
                      <a:pt x="5055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 116">
                <a:extLst>
                  <a:ext uri="{FF2B5EF4-FFF2-40B4-BE49-F238E27FC236}">
                    <a16:creationId xmlns:a16="http://schemas.microsoft.com/office/drawing/2014/main" id="{856E8B3B-B4DA-F8AD-3B99-7D3B1107B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16" y="2827900"/>
                <a:ext cx="265285" cy="288406"/>
              </a:xfrm>
              <a:custGeom>
                <a:avLst/>
                <a:gdLst>
                  <a:gd name="T0" fmla="*/ 13897 w 20000"/>
                  <a:gd name="T1" fmla="*/ 0 h 20000"/>
                  <a:gd name="T2" fmla="*/ 19963 w 20000"/>
                  <a:gd name="T3" fmla="*/ 3885 h 20000"/>
                  <a:gd name="T4" fmla="*/ 17279 w 20000"/>
                  <a:gd name="T5" fmla="*/ 3885 h 20000"/>
                  <a:gd name="T6" fmla="*/ 18456 w 20000"/>
                  <a:gd name="T7" fmla="*/ 17128 h 20000"/>
                  <a:gd name="T8" fmla="*/ 19007 w 20000"/>
                  <a:gd name="T9" fmla="*/ 17669 h 20000"/>
                  <a:gd name="T10" fmla="*/ 18456 w 20000"/>
                  <a:gd name="T11" fmla="*/ 18919 h 20000"/>
                  <a:gd name="T12" fmla="*/ 12537 w 20000"/>
                  <a:gd name="T13" fmla="*/ 18919 h 20000"/>
                  <a:gd name="T14" fmla="*/ 12390 w 20000"/>
                  <a:gd name="T15" fmla="*/ 18581 h 20000"/>
                  <a:gd name="T16" fmla="*/ 11985 w 20000"/>
                  <a:gd name="T17" fmla="*/ 18919 h 20000"/>
                  <a:gd name="T18" fmla="*/ 10074 w 20000"/>
                  <a:gd name="T19" fmla="*/ 18581 h 20000"/>
                  <a:gd name="T20" fmla="*/ 9890 w 20000"/>
                  <a:gd name="T21" fmla="*/ 19054 h 20000"/>
                  <a:gd name="T22" fmla="*/ 8934 w 20000"/>
                  <a:gd name="T23" fmla="*/ 18378 h 20000"/>
                  <a:gd name="T24" fmla="*/ 8346 w 20000"/>
                  <a:gd name="T25" fmla="*/ 19054 h 20000"/>
                  <a:gd name="T26" fmla="*/ 8346 w 20000"/>
                  <a:gd name="T27" fmla="*/ 19764 h 20000"/>
                  <a:gd name="T28" fmla="*/ 7978 w 20000"/>
                  <a:gd name="T29" fmla="*/ 19966 h 20000"/>
                  <a:gd name="T30" fmla="*/ 7022 w 20000"/>
                  <a:gd name="T31" fmla="*/ 19764 h 20000"/>
                  <a:gd name="T32" fmla="*/ 6838 w 20000"/>
                  <a:gd name="T33" fmla="*/ 19426 h 20000"/>
                  <a:gd name="T34" fmla="*/ 6434 w 20000"/>
                  <a:gd name="T35" fmla="*/ 18919 h 20000"/>
                  <a:gd name="T36" fmla="*/ 6066 w 20000"/>
                  <a:gd name="T37" fmla="*/ 18919 h 20000"/>
                  <a:gd name="T38" fmla="*/ 5919 w 20000"/>
                  <a:gd name="T39" fmla="*/ 18041 h 20000"/>
                  <a:gd name="T40" fmla="*/ 5331 w 20000"/>
                  <a:gd name="T41" fmla="*/ 18041 h 20000"/>
                  <a:gd name="T42" fmla="*/ 4559 w 20000"/>
                  <a:gd name="T43" fmla="*/ 17128 h 20000"/>
                  <a:gd name="T44" fmla="*/ 3971 w 20000"/>
                  <a:gd name="T45" fmla="*/ 16993 h 20000"/>
                  <a:gd name="T46" fmla="*/ 2463 w 20000"/>
                  <a:gd name="T47" fmla="*/ 17128 h 20000"/>
                  <a:gd name="T48" fmla="*/ 1324 w 20000"/>
                  <a:gd name="T49" fmla="*/ 17128 h 20000"/>
                  <a:gd name="T50" fmla="*/ 515 w 20000"/>
                  <a:gd name="T51" fmla="*/ 17669 h 20000"/>
                  <a:gd name="T52" fmla="*/ 956 w 20000"/>
                  <a:gd name="T53" fmla="*/ 16622 h 20000"/>
                  <a:gd name="T54" fmla="*/ 1507 w 20000"/>
                  <a:gd name="T55" fmla="*/ 15203 h 20000"/>
                  <a:gd name="T56" fmla="*/ 1324 w 20000"/>
                  <a:gd name="T57" fmla="*/ 13480 h 20000"/>
                  <a:gd name="T58" fmla="*/ 515 w 20000"/>
                  <a:gd name="T59" fmla="*/ 12601 h 20000"/>
                  <a:gd name="T60" fmla="*/ 1324 w 20000"/>
                  <a:gd name="T61" fmla="*/ 12601 h 20000"/>
                  <a:gd name="T62" fmla="*/ 1324 w 20000"/>
                  <a:gd name="T63" fmla="*/ 11723 h 20000"/>
                  <a:gd name="T64" fmla="*/ 956 w 20000"/>
                  <a:gd name="T65" fmla="*/ 10709 h 20000"/>
                  <a:gd name="T66" fmla="*/ 515 w 20000"/>
                  <a:gd name="T67" fmla="*/ 11047 h 20000"/>
                  <a:gd name="T68" fmla="*/ 368 w 20000"/>
                  <a:gd name="T69" fmla="*/ 10169 h 20000"/>
                  <a:gd name="T70" fmla="*/ 0 w 20000"/>
                  <a:gd name="T71" fmla="*/ 10169 h 20000"/>
                  <a:gd name="T72" fmla="*/ 368 w 20000"/>
                  <a:gd name="T73" fmla="*/ 9628 h 20000"/>
                  <a:gd name="T74" fmla="*/ 6434 w 20000"/>
                  <a:gd name="T75" fmla="*/ 9628 h 20000"/>
                  <a:gd name="T76" fmla="*/ 6434 w 20000"/>
                  <a:gd name="T77" fmla="*/ 7534 h 20000"/>
                  <a:gd name="T78" fmla="*/ 6434 w 20000"/>
                  <a:gd name="T79" fmla="*/ 6993 h 20000"/>
                  <a:gd name="T80" fmla="*/ 6838 w 20000"/>
                  <a:gd name="T81" fmla="*/ 6655 h 20000"/>
                  <a:gd name="T82" fmla="*/ 8346 w 20000"/>
                  <a:gd name="T83" fmla="*/ 6149 h 20000"/>
                  <a:gd name="T84" fmla="*/ 8346 w 20000"/>
                  <a:gd name="T85" fmla="*/ 2432 h 20000"/>
                  <a:gd name="T86" fmla="*/ 13897 w 20000"/>
                  <a:gd name="T87" fmla="*/ 2297 h 20000"/>
                  <a:gd name="T88" fmla="*/ 13897 w 20000"/>
                  <a:gd name="T8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13897" y="0"/>
                    </a:moveTo>
                    <a:lnTo>
                      <a:pt x="19963" y="3885"/>
                    </a:lnTo>
                    <a:lnTo>
                      <a:pt x="17279" y="3885"/>
                    </a:lnTo>
                    <a:lnTo>
                      <a:pt x="18456" y="17128"/>
                    </a:lnTo>
                    <a:lnTo>
                      <a:pt x="19007" y="17669"/>
                    </a:lnTo>
                    <a:lnTo>
                      <a:pt x="18456" y="18919"/>
                    </a:lnTo>
                    <a:lnTo>
                      <a:pt x="12537" y="18919"/>
                    </a:lnTo>
                    <a:lnTo>
                      <a:pt x="12390" y="18581"/>
                    </a:lnTo>
                    <a:lnTo>
                      <a:pt x="11985" y="18919"/>
                    </a:lnTo>
                    <a:lnTo>
                      <a:pt x="10074" y="18581"/>
                    </a:lnTo>
                    <a:lnTo>
                      <a:pt x="9890" y="19054"/>
                    </a:lnTo>
                    <a:lnTo>
                      <a:pt x="8934" y="18378"/>
                    </a:lnTo>
                    <a:lnTo>
                      <a:pt x="8346" y="19054"/>
                    </a:lnTo>
                    <a:lnTo>
                      <a:pt x="8346" y="19764"/>
                    </a:lnTo>
                    <a:lnTo>
                      <a:pt x="7978" y="19966"/>
                    </a:lnTo>
                    <a:lnTo>
                      <a:pt x="7022" y="19764"/>
                    </a:lnTo>
                    <a:lnTo>
                      <a:pt x="6838" y="19426"/>
                    </a:lnTo>
                    <a:lnTo>
                      <a:pt x="6434" y="18919"/>
                    </a:lnTo>
                    <a:lnTo>
                      <a:pt x="6066" y="18919"/>
                    </a:lnTo>
                    <a:lnTo>
                      <a:pt x="5919" y="18041"/>
                    </a:lnTo>
                    <a:lnTo>
                      <a:pt x="5331" y="18041"/>
                    </a:lnTo>
                    <a:lnTo>
                      <a:pt x="4559" y="17128"/>
                    </a:lnTo>
                    <a:lnTo>
                      <a:pt x="3971" y="16993"/>
                    </a:lnTo>
                    <a:lnTo>
                      <a:pt x="2463" y="17128"/>
                    </a:lnTo>
                    <a:lnTo>
                      <a:pt x="1324" y="17128"/>
                    </a:lnTo>
                    <a:lnTo>
                      <a:pt x="515" y="17669"/>
                    </a:lnTo>
                    <a:lnTo>
                      <a:pt x="956" y="16622"/>
                    </a:lnTo>
                    <a:lnTo>
                      <a:pt x="1507" y="15203"/>
                    </a:lnTo>
                    <a:lnTo>
                      <a:pt x="1324" y="13480"/>
                    </a:lnTo>
                    <a:lnTo>
                      <a:pt x="515" y="12601"/>
                    </a:lnTo>
                    <a:lnTo>
                      <a:pt x="1324" y="12601"/>
                    </a:lnTo>
                    <a:lnTo>
                      <a:pt x="1324" y="11723"/>
                    </a:lnTo>
                    <a:lnTo>
                      <a:pt x="956" y="10709"/>
                    </a:lnTo>
                    <a:lnTo>
                      <a:pt x="515" y="11047"/>
                    </a:lnTo>
                    <a:lnTo>
                      <a:pt x="368" y="10169"/>
                    </a:lnTo>
                    <a:lnTo>
                      <a:pt x="0" y="10169"/>
                    </a:lnTo>
                    <a:lnTo>
                      <a:pt x="368" y="9628"/>
                    </a:lnTo>
                    <a:lnTo>
                      <a:pt x="6434" y="9628"/>
                    </a:lnTo>
                    <a:lnTo>
                      <a:pt x="6434" y="7534"/>
                    </a:lnTo>
                    <a:lnTo>
                      <a:pt x="6434" y="6993"/>
                    </a:lnTo>
                    <a:lnTo>
                      <a:pt x="6838" y="6655"/>
                    </a:lnTo>
                    <a:lnTo>
                      <a:pt x="8346" y="6149"/>
                    </a:lnTo>
                    <a:lnTo>
                      <a:pt x="8346" y="2432"/>
                    </a:lnTo>
                    <a:lnTo>
                      <a:pt x="13897" y="2297"/>
                    </a:lnTo>
                    <a:lnTo>
                      <a:pt x="1389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6807A1D9-CD14-352F-B2C3-B4DDF9A000C3}"/>
                </a:ext>
              </a:extLst>
            </p:cNvPr>
            <p:cNvGrpSpPr/>
            <p:nvPr/>
          </p:nvGrpSpPr>
          <p:grpSpPr>
            <a:xfrm>
              <a:off x="4018396" y="2777555"/>
              <a:ext cx="890493" cy="718961"/>
              <a:chOff x="3733199" y="2883877"/>
              <a:chExt cx="1055057" cy="851826"/>
            </a:xfrm>
            <a:solidFill>
              <a:srgbClr val="786E64">
                <a:lumMod val="75000"/>
              </a:srgbClr>
            </a:solidFill>
          </p:grpSpPr>
          <p:sp>
            <p:nvSpPr>
              <p:cNvPr id="77" name="Freeform 139">
                <a:extLst>
                  <a:ext uri="{FF2B5EF4-FFF2-40B4-BE49-F238E27FC236}">
                    <a16:creationId xmlns:a16="http://schemas.microsoft.com/office/drawing/2014/main" id="{92F7B5BC-B197-F64C-8695-96E45366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424" y="3536134"/>
                <a:ext cx="20687" cy="27989"/>
              </a:xfrm>
              <a:custGeom>
                <a:avLst/>
                <a:gdLst>
                  <a:gd name="T0" fmla="*/ 0 w 20000"/>
                  <a:gd name="T1" fmla="*/ 10690 h 20000"/>
                  <a:gd name="T2" fmla="*/ 6977 w 20000"/>
                  <a:gd name="T3" fmla="*/ 5517 h 20000"/>
                  <a:gd name="T4" fmla="*/ 6977 w 20000"/>
                  <a:gd name="T5" fmla="*/ 2069 h 20000"/>
                  <a:gd name="T6" fmla="*/ 14419 w 20000"/>
                  <a:gd name="T7" fmla="*/ 0 h 20000"/>
                  <a:gd name="T8" fmla="*/ 19535 w 20000"/>
                  <a:gd name="T9" fmla="*/ 2069 h 20000"/>
                  <a:gd name="T10" fmla="*/ 19535 w 20000"/>
                  <a:gd name="T11" fmla="*/ 5517 h 20000"/>
                  <a:gd name="T12" fmla="*/ 12093 w 20000"/>
                  <a:gd name="T13" fmla="*/ 10690 h 20000"/>
                  <a:gd name="T14" fmla="*/ 12093 w 20000"/>
                  <a:gd name="T15" fmla="*/ 19655 h 20000"/>
                  <a:gd name="T16" fmla="*/ 5116 w 20000"/>
                  <a:gd name="T17" fmla="*/ 19655 h 20000"/>
                  <a:gd name="T18" fmla="*/ 5116 w 20000"/>
                  <a:gd name="T19" fmla="*/ 16207 h 20000"/>
                  <a:gd name="T20" fmla="*/ 0 w 20000"/>
                  <a:gd name="T21" fmla="*/ 106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0" y="10690"/>
                    </a:moveTo>
                    <a:lnTo>
                      <a:pt x="6977" y="5517"/>
                    </a:lnTo>
                    <a:lnTo>
                      <a:pt x="6977" y="2069"/>
                    </a:lnTo>
                    <a:lnTo>
                      <a:pt x="14419" y="0"/>
                    </a:lnTo>
                    <a:lnTo>
                      <a:pt x="19535" y="2069"/>
                    </a:lnTo>
                    <a:lnTo>
                      <a:pt x="19535" y="5517"/>
                    </a:lnTo>
                    <a:lnTo>
                      <a:pt x="12093" y="10690"/>
                    </a:lnTo>
                    <a:lnTo>
                      <a:pt x="12093" y="19655"/>
                    </a:lnTo>
                    <a:lnTo>
                      <a:pt x="5116" y="19655"/>
                    </a:lnTo>
                    <a:lnTo>
                      <a:pt x="5116" y="16207"/>
                    </a:lnTo>
                    <a:lnTo>
                      <a:pt x="0" y="1069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Freeform 137">
                <a:extLst>
                  <a:ext uri="{FF2B5EF4-FFF2-40B4-BE49-F238E27FC236}">
                    <a16:creationId xmlns:a16="http://schemas.microsoft.com/office/drawing/2014/main" id="{90D98729-3C78-BDAB-225E-452E9791F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042" y="3168630"/>
                <a:ext cx="65714" cy="136292"/>
              </a:xfrm>
              <a:custGeom>
                <a:avLst/>
                <a:gdLst>
                  <a:gd name="T0" fmla="*/ 10815 w 20000"/>
                  <a:gd name="T1" fmla="*/ 1495 h 20000"/>
                  <a:gd name="T2" fmla="*/ 12296 w 20000"/>
                  <a:gd name="T3" fmla="*/ 0 h 20000"/>
                  <a:gd name="T4" fmla="*/ 13778 w 20000"/>
                  <a:gd name="T5" fmla="*/ 0 h 20000"/>
                  <a:gd name="T6" fmla="*/ 16000 w 20000"/>
                  <a:gd name="T7" fmla="*/ 1495 h 20000"/>
                  <a:gd name="T8" fmla="*/ 18370 w 20000"/>
                  <a:gd name="T9" fmla="*/ 2633 h 20000"/>
                  <a:gd name="T10" fmla="*/ 18370 w 20000"/>
                  <a:gd name="T11" fmla="*/ 2918 h 20000"/>
                  <a:gd name="T12" fmla="*/ 19852 w 20000"/>
                  <a:gd name="T13" fmla="*/ 5552 h 20000"/>
                  <a:gd name="T14" fmla="*/ 18370 w 20000"/>
                  <a:gd name="T15" fmla="*/ 6690 h 20000"/>
                  <a:gd name="T16" fmla="*/ 18370 w 20000"/>
                  <a:gd name="T17" fmla="*/ 7758 h 20000"/>
                  <a:gd name="T18" fmla="*/ 17630 w 20000"/>
                  <a:gd name="T19" fmla="*/ 8470 h 20000"/>
                  <a:gd name="T20" fmla="*/ 16000 w 20000"/>
                  <a:gd name="T21" fmla="*/ 10320 h 20000"/>
                  <a:gd name="T22" fmla="*/ 13778 w 20000"/>
                  <a:gd name="T23" fmla="*/ 10747 h 20000"/>
                  <a:gd name="T24" fmla="*/ 13778 w 20000"/>
                  <a:gd name="T25" fmla="*/ 12527 h 20000"/>
                  <a:gd name="T26" fmla="*/ 13778 w 20000"/>
                  <a:gd name="T27" fmla="*/ 16157 h 20000"/>
                  <a:gd name="T28" fmla="*/ 14519 w 20000"/>
                  <a:gd name="T29" fmla="*/ 19217 h 20000"/>
                  <a:gd name="T30" fmla="*/ 10815 w 20000"/>
                  <a:gd name="T31" fmla="*/ 19217 h 20000"/>
                  <a:gd name="T32" fmla="*/ 6074 w 20000"/>
                  <a:gd name="T33" fmla="*/ 19929 h 20000"/>
                  <a:gd name="T34" fmla="*/ 6074 w 20000"/>
                  <a:gd name="T35" fmla="*/ 18434 h 20000"/>
                  <a:gd name="T36" fmla="*/ 6074 w 20000"/>
                  <a:gd name="T37" fmla="*/ 18078 h 20000"/>
                  <a:gd name="T38" fmla="*/ 6074 w 20000"/>
                  <a:gd name="T39" fmla="*/ 10320 h 20000"/>
                  <a:gd name="T40" fmla="*/ 4593 w 20000"/>
                  <a:gd name="T41" fmla="*/ 9181 h 20000"/>
                  <a:gd name="T42" fmla="*/ 3852 w 20000"/>
                  <a:gd name="T43" fmla="*/ 7758 h 20000"/>
                  <a:gd name="T44" fmla="*/ 1481 w 20000"/>
                  <a:gd name="T45" fmla="*/ 6690 h 20000"/>
                  <a:gd name="T46" fmla="*/ 0 w 20000"/>
                  <a:gd name="T47" fmla="*/ 4840 h 20000"/>
                  <a:gd name="T48" fmla="*/ 2370 w 20000"/>
                  <a:gd name="T49" fmla="*/ 4413 h 20000"/>
                  <a:gd name="T50" fmla="*/ 4593 w 20000"/>
                  <a:gd name="T51" fmla="*/ 3701 h 20000"/>
                  <a:gd name="T52" fmla="*/ 8444 w 20000"/>
                  <a:gd name="T53" fmla="*/ 2918 h 20000"/>
                  <a:gd name="T54" fmla="*/ 10815 w 20000"/>
                  <a:gd name="T55" fmla="*/ 14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10815" y="1495"/>
                    </a:moveTo>
                    <a:lnTo>
                      <a:pt x="12296" y="0"/>
                    </a:lnTo>
                    <a:lnTo>
                      <a:pt x="13778" y="0"/>
                    </a:lnTo>
                    <a:lnTo>
                      <a:pt x="16000" y="1495"/>
                    </a:lnTo>
                    <a:lnTo>
                      <a:pt x="18370" y="2633"/>
                    </a:lnTo>
                    <a:lnTo>
                      <a:pt x="18370" y="2918"/>
                    </a:lnTo>
                    <a:lnTo>
                      <a:pt x="19852" y="5552"/>
                    </a:lnTo>
                    <a:lnTo>
                      <a:pt x="18370" y="6690"/>
                    </a:lnTo>
                    <a:lnTo>
                      <a:pt x="18370" y="7758"/>
                    </a:lnTo>
                    <a:lnTo>
                      <a:pt x="17630" y="8470"/>
                    </a:lnTo>
                    <a:lnTo>
                      <a:pt x="16000" y="10320"/>
                    </a:lnTo>
                    <a:lnTo>
                      <a:pt x="13778" y="10747"/>
                    </a:lnTo>
                    <a:lnTo>
                      <a:pt x="13778" y="12527"/>
                    </a:lnTo>
                    <a:lnTo>
                      <a:pt x="13778" y="16157"/>
                    </a:lnTo>
                    <a:lnTo>
                      <a:pt x="14519" y="19217"/>
                    </a:lnTo>
                    <a:lnTo>
                      <a:pt x="10815" y="19217"/>
                    </a:lnTo>
                    <a:lnTo>
                      <a:pt x="6074" y="19929"/>
                    </a:lnTo>
                    <a:lnTo>
                      <a:pt x="6074" y="18434"/>
                    </a:lnTo>
                    <a:lnTo>
                      <a:pt x="6074" y="18078"/>
                    </a:lnTo>
                    <a:lnTo>
                      <a:pt x="6074" y="10320"/>
                    </a:lnTo>
                    <a:lnTo>
                      <a:pt x="4593" y="9181"/>
                    </a:lnTo>
                    <a:lnTo>
                      <a:pt x="3852" y="7758"/>
                    </a:lnTo>
                    <a:lnTo>
                      <a:pt x="1481" y="6690"/>
                    </a:lnTo>
                    <a:lnTo>
                      <a:pt x="0" y="4840"/>
                    </a:lnTo>
                    <a:lnTo>
                      <a:pt x="2370" y="4413"/>
                    </a:lnTo>
                    <a:lnTo>
                      <a:pt x="4593" y="3701"/>
                    </a:lnTo>
                    <a:lnTo>
                      <a:pt x="8444" y="2918"/>
                    </a:lnTo>
                    <a:lnTo>
                      <a:pt x="10815" y="149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9" name="Freeform 135">
                <a:extLst>
                  <a:ext uri="{FF2B5EF4-FFF2-40B4-BE49-F238E27FC236}">
                    <a16:creationId xmlns:a16="http://schemas.microsoft.com/office/drawing/2014/main" id="{8068AF16-FEF9-53F7-7B10-9386FE4F4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182" y="3109001"/>
                <a:ext cx="170368" cy="126557"/>
              </a:xfrm>
              <a:custGeom>
                <a:avLst/>
                <a:gdLst>
                  <a:gd name="T0" fmla="*/ 14269 w 20000"/>
                  <a:gd name="T1" fmla="*/ 769 h 20000"/>
                  <a:gd name="T2" fmla="*/ 14269 w 20000"/>
                  <a:gd name="T3" fmla="*/ 2000 h 20000"/>
                  <a:gd name="T4" fmla="*/ 14900 w 20000"/>
                  <a:gd name="T5" fmla="*/ 3154 h 20000"/>
                  <a:gd name="T6" fmla="*/ 15129 w 20000"/>
                  <a:gd name="T7" fmla="*/ 4385 h 20000"/>
                  <a:gd name="T8" fmla="*/ 16332 w 20000"/>
                  <a:gd name="T9" fmla="*/ 5923 h 20000"/>
                  <a:gd name="T10" fmla="*/ 17249 w 20000"/>
                  <a:gd name="T11" fmla="*/ 5923 h 20000"/>
                  <a:gd name="T12" fmla="*/ 17249 w 20000"/>
                  <a:gd name="T13" fmla="*/ 6385 h 20000"/>
                  <a:gd name="T14" fmla="*/ 16332 w 20000"/>
                  <a:gd name="T15" fmla="*/ 6385 h 20000"/>
                  <a:gd name="T16" fmla="*/ 16332 w 20000"/>
                  <a:gd name="T17" fmla="*/ 7154 h 20000"/>
                  <a:gd name="T18" fmla="*/ 18166 w 20000"/>
                  <a:gd name="T19" fmla="*/ 8308 h 20000"/>
                  <a:gd name="T20" fmla="*/ 19026 w 20000"/>
                  <a:gd name="T21" fmla="*/ 8308 h 20000"/>
                  <a:gd name="T22" fmla="*/ 19599 w 20000"/>
                  <a:gd name="T23" fmla="*/ 9154 h 20000"/>
                  <a:gd name="T24" fmla="*/ 19026 w 20000"/>
                  <a:gd name="T25" fmla="*/ 9538 h 20000"/>
                  <a:gd name="T26" fmla="*/ 19943 w 20000"/>
                  <a:gd name="T27" fmla="*/ 11154 h 20000"/>
                  <a:gd name="T28" fmla="*/ 19026 w 20000"/>
                  <a:gd name="T29" fmla="*/ 12692 h 20000"/>
                  <a:gd name="T30" fmla="*/ 17593 w 20000"/>
                  <a:gd name="T31" fmla="*/ 13538 h 20000"/>
                  <a:gd name="T32" fmla="*/ 16676 w 20000"/>
                  <a:gd name="T33" fmla="*/ 14308 h 20000"/>
                  <a:gd name="T34" fmla="*/ 15759 w 20000"/>
                  <a:gd name="T35" fmla="*/ 14769 h 20000"/>
                  <a:gd name="T36" fmla="*/ 14900 w 20000"/>
                  <a:gd name="T37" fmla="*/ 14769 h 20000"/>
                  <a:gd name="T38" fmla="*/ 14269 w 20000"/>
                  <a:gd name="T39" fmla="*/ 14769 h 20000"/>
                  <a:gd name="T40" fmla="*/ 13696 w 20000"/>
                  <a:gd name="T41" fmla="*/ 14308 h 20000"/>
                  <a:gd name="T42" fmla="*/ 12779 w 20000"/>
                  <a:gd name="T43" fmla="*/ 14308 h 20000"/>
                  <a:gd name="T44" fmla="*/ 12550 w 20000"/>
                  <a:gd name="T45" fmla="*/ 14769 h 20000"/>
                  <a:gd name="T46" fmla="*/ 6590 w 20000"/>
                  <a:gd name="T47" fmla="*/ 14308 h 20000"/>
                  <a:gd name="T48" fmla="*/ 6246 w 20000"/>
                  <a:gd name="T49" fmla="*/ 15538 h 20000"/>
                  <a:gd name="T50" fmla="*/ 6590 w 20000"/>
                  <a:gd name="T51" fmla="*/ 17923 h 20000"/>
                  <a:gd name="T52" fmla="*/ 6590 w 20000"/>
                  <a:gd name="T53" fmla="*/ 19923 h 20000"/>
                  <a:gd name="T54" fmla="*/ 4814 w 20000"/>
                  <a:gd name="T55" fmla="*/ 17923 h 20000"/>
                  <a:gd name="T56" fmla="*/ 3324 w 20000"/>
                  <a:gd name="T57" fmla="*/ 17923 h 20000"/>
                  <a:gd name="T58" fmla="*/ 2693 w 20000"/>
                  <a:gd name="T59" fmla="*/ 19462 h 20000"/>
                  <a:gd name="T60" fmla="*/ 1777 w 20000"/>
                  <a:gd name="T61" fmla="*/ 19462 h 20000"/>
                  <a:gd name="T62" fmla="*/ 917 w 20000"/>
                  <a:gd name="T63" fmla="*/ 17538 h 20000"/>
                  <a:gd name="T64" fmla="*/ 0 w 20000"/>
                  <a:gd name="T65" fmla="*/ 16769 h 20000"/>
                  <a:gd name="T66" fmla="*/ 0 w 20000"/>
                  <a:gd name="T67" fmla="*/ 15846 h 20000"/>
                  <a:gd name="T68" fmla="*/ 0 w 20000"/>
                  <a:gd name="T69" fmla="*/ 14769 h 20000"/>
                  <a:gd name="T70" fmla="*/ 344 w 20000"/>
                  <a:gd name="T71" fmla="*/ 13538 h 20000"/>
                  <a:gd name="T72" fmla="*/ 0 w 20000"/>
                  <a:gd name="T73" fmla="*/ 11538 h 20000"/>
                  <a:gd name="T74" fmla="*/ 1203 w 20000"/>
                  <a:gd name="T75" fmla="*/ 11154 h 20000"/>
                  <a:gd name="T76" fmla="*/ 1777 w 20000"/>
                  <a:gd name="T77" fmla="*/ 11154 h 20000"/>
                  <a:gd name="T78" fmla="*/ 2693 w 20000"/>
                  <a:gd name="T79" fmla="*/ 9538 h 20000"/>
                  <a:gd name="T80" fmla="*/ 2693 w 20000"/>
                  <a:gd name="T81" fmla="*/ 8308 h 20000"/>
                  <a:gd name="T82" fmla="*/ 3324 w 20000"/>
                  <a:gd name="T83" fmla="*/ 8308 h 20000"/>
                  <a:gd name="T84" fmla="*/ 2693 w 20000"/>
                  <a:gd name="T85" fmla="*/ 6385 h 20000"/>
                  <a:gd name="T86" fmla="*/ 3897 w 20000"/>
                  <a:gd name="T87" fmla="*/ 5923 h 20000"/>
                  <a:gd name="T88" fmla="*/ 4814 w 20000"/>
                  <a:gd name="T89" fmla="*/ 7154 h 20000"/>
                  <a:gd name="T90" fmla="*/ 5673 w 20000"/>
                  <a:gd name="T91" fmla="*/ 6385 h 20000"/>
                  <a:gd name="T92" fmla="*/ 5043 w 20000"/>
                  <a:gd name="T93" fmla="*/ 5154 h 20000"/>
                  <a:gd name="T94" fmla="*/ 6246 w 20000"/>
                  <a:gd name="T95" fmla="*/ 5154 h 20000"/>
                  <a:gd name="T96" fmla="*/ 6590 w 20000"/>
                  <a:gd name="T97" fmla="*/ 4385 h 20000"/>
                  <a:gd name="T98" fmla="*/ 8653 w 20000"/>
                  <a:gd name="T99" fmla="*/ 3154 h 20000"/>
                  <a:gd name="T100" fmla="*/ 8940 w 20000"/>
                  <a:gd name="T101" fmla="*/ 1231 h 20000"/>
                  <a:gd name="T102" fmla="*/ 11289 w 20000"/>
                  <a:gd name="T103" fmla="*/ 1231 h 20000"/>
                  <a:gd name="T104" fmla="*/ 11862 w 20000"/>
                  <a:gd name="T105" fmla="*/ 0 h 20000"/>
                  <a:gd name="T106" fmla="*/ 14269 w 20000"/>
                  <a:gd name="T107" fmla="*/ 76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00" h="20000">
                    <a:moveTo>
                      <a:pt x="14269" y="769"/>
                    </a:moveTo>
                    <a:lnTo>
                      <a:pt x="14269" y="2000"/>
                    </a:lnTo>
                    <a:lnTo>
                      <a:pt x="14900" y="3154"/>
                    </a:lnTo>
                    <a:lnTo>
                      <a:pt x="15129" y="4385"/>
                    </a:lnTo>
                    <a:lnTo>
                      <a:pt x="16332" y="5923"/>
                    </a:lnTo>
                    <a:lnTo>
                      <a:pt x="17249" y="5923"/>
                    </a:lnTo>
                    <a:lnTo>
                      <a:pt x="17249" y="6385"/>
                    </a:lnTo>
                    <a:lnTo>
                      <a:pt x="16332" y="6385"/>
                    </a:lnTo>
                    <a:lnTo>
                      <a:pt x="16332" y="7154"/>
                    </a:lnTo>
                    <a:lnTo>
                      <a:pt x="18166" y="8308"/>
                    </a:lnTo>
                    <a:lnTo>
                      <a:pt x="19026" y="8308"/>
                    </a:lnTo>
                    <a:lnTo>
                      <a:pt x="19599" y="9154"/>
                    </a:lnTo>
                    <a:lnTo>
                      <a:pt x="19026" y="9538"/>
                    </a:lnTo>
                    <a:lnTo>
                      <a:pt x="19943" y="11154"/>
                    </a:lnTo>
                    <a:lnTo>
                      <a:pt x="19026" y="12692"/>
                    </a:lnTo>
                    <a:lnTo>
                      <a:pt x="17593" y="13538"/>
                    </a:lnTo>
                    <a:lnTo>
                      <a:pt x="16676" y="14308"/>
                    </a:lnTo>
                    <a:lnTo>
                      <a:pt x="15759" y="14769"/>
                    </a:lnTo>
                    <a:lnTo>
                      <a:pt x="14900" y="14769"/>
                    </a:lnTo>
                    <a:lnTo>
                      <a:pt x="14269" y="14769"/>
                    </a:lnTo>
                    <a:lnTo>
                      <a:pt x="13696" y="14308"/>
                    </a:lnTo>
                    <a:lnTo>
                      <a:pt x="12779" y="14308"/>
                    </a:lnTo>
                    <a:lnTo>
                      <a:pt x="12550" y="14769"/>
                    </a:lnTo>
                    <a:lnTo>
                      <a:pt x="6590" y="14308"/>
                    </a:lnTo>
                    <a:lnTo>
                      <a:pt x="6246" y="15538"/>
                    </a:lnTo>
                    <a:lnTo>
                      <a:pt x="6590" y="17923"/>
                    </a:lnTo>
                    <a:lnTo>
                      <a:pt x="6590" y="19923"/>
                    </a:lnTo>
                    <a:lnTo>
                      <a:pt x="4814" y="17923"/>
                    </a:lnTo>
                    <a:lnTo>
                      <a:pt x="3324" y="17923"/>
                    </a:lnTo>
                    <a:lnTo>
                      <a:pt x="2693" y="19462"/>
                    </a:lnTo>
                    <a:lnTo>
                      <a:pt x="1777" y="19462"/>
                    </a:lnTo>
                    <a:lnTo>
                      <a:pt x="917" y="17538"/>
                    </a:lnTo>
                    <a:lnTo>
                      <a:pt x="0" y="16769"/>
                    </a:lnTo>
                    <a:lnTo>
                      <a:pt x="0" y="15846"/>
                    </a:lnTo>
                    <a:lnTo>
                      <a:pt x="0" y="14769"/>
                    </a:lnTo>
                    <a:lnTo>
                      <a:pt x="344" y="13538"/>
                    </a:lnTo>
                    <a:lnTo>
                      <a:pt x="0" y="11538"/>
                    </a:lnTo>
                    <a:lnTo>
                      <a:pt x="1203" y="11154"/>
                    </a:lnTo>
                    <a:lnTo>
                      <a:pt x="1777" y="11154"/>
                    </a:lnTo>
                    <a:lnTo>
                      <a:pt x="2693" y="9538"/>
                    </a:lnTo>
                    <a:lnTo>
                      <a:pt x="2693" y="8308"/>
                    </a:lnTo>
                    <a:lnTo>
                      <a:pt x="3324" y="8308"/>
                    </a:lnTo>
                    <a:lnTo>
                      <a:pt x="2693" y="6385"/>
                    </a:lnTo>
                    <a:lnTo>
                      <a:pt x="3897" y="5923"/>
                    </a:lnTo>
                    <a:lnTo>
                      <a:pt x="4814" y="7154"/>
                    </a:lnTo>
                    <a:lnTo>
                      <a:pt x="5673" y="6385"/>
                    </a:lnTo>
                    <a:lnTo>
                      <a:pt x="5043" y="5154"/>
                    </a:lnTo>
                    <a:lnTo>
                      <a:pt x="6246" y="5154"/>
                    </a:lnTo>
                    <a:lnTo>
                      <a:pt x="6590" y="4385"/>
                    </a:lnTo>
                    <a:lnTo>
                      <a:pt x="8653" y="3154"/>
                    </a:lnTo>
                    <a:lnTo>
                      <a:pt x="8940" y="1231"/>
                    </a:lnTo>
                    <a:lnTo>
                      <a:pt x="11289" y="1231"/>
                    </a:lnTo>
                    <a:lnTo>
                      <a:pt x="11862" y="0"/>
                    </a:lnTo>
                    <a:lnTo>
                      <a:pt x="14269" y="76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Freeform 132">
                <a:extLst>
                  <a:ext uri="{FF2B5EF4-FFF2-40B4-BE49-F238E27FC236}">
                    <a16:creationId xmlns:a16="http://schemas.microsoft.com/office/drawing/2014/main" id="{52FA466B-56BD-68E8-2942-94E5CFE5F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469" y="3206354"/>
                <a:ext cx="126559" cy="138726"/>
              </a:xfrm>
              <a:custGeom>
                <a:avLst/>
                <a:gdLst>
                  <a:gd name="T0" fmla="*/ 2000 w 20000"/>
                  <a:gd name="T1" fmla="*/ 1825 h 20000"/>
                  <a:gd name="T2" fmla="*/ 3154 w 20000"/>
                  <a:gd name="T3" fmla="*/ 281 h 20000"/>
                  <a:gd name="T4" fmla="*/ 3538 w 20000"/>
                  <a:gd name="T5" fmla="*/ 1123 h 20000"/>
                  <a:gd name="T6" fmla="*/ 5154 w 20000"/>
                  <a:gd name="T7" fmla="*/ 1825 h 20000"/>
                  <a:gd name="T8" fmla="*/ 5154 w 20000"/>
                  <a:gd name="T9" fmla="*/ 1123 h 20000"/>
                  <a:gd name="T10" fmla="*/ 5615 w 20000"/>
                  <a:gd name="T11" fmla="*/ 281 h 20000"/>
                  <a:gd name="T12" fmla="*/ 6385 w 20000"/>
                  <a:gd name="T13" fmla="*/ 0 h 20000"/>
                  <a:gd name="T14" fmla="*/ 7154 w 20000"/>
                  <a:gd name="T15" fmla="*/ 0 h 20000"/>
                  <a:gd name="T16" fmla="*/ 7538 w 20000"/>
                  <a:gd name="T17" fmla="*/ 1123 h 20000"/>
                  <a:gd name="T18" fmla="*/ 8769 w 20000"/>
                  <a:gd name="T19" fmla="*/ 1123 h 20000"/>
                  <a:gd name="T20" fmla="*/ 10308 w 20000"/>
                  <a:gd name="T21" fmla="*/ 281 h 20000"/>
                  <a:gd name="T22" fmla="*/ 10308 w 20000"/>
                  <a:gd name="T23" fmla="*/ 1123 h 20000"/>
                  <a:gd name="T24" fmla="*/ 11538 w 20000"/>
                  <a:gd name="T25" fmla="*/ 1825 h 20000"/>
                  <a:gd name="T26" fmla="*/ 12692 w 20000"/>
                  <a:gd name="T27" fmla="*/ 3579 h 20000"/>
                  <a:gd name="T28" fmla="*/ 13923 w 20000"/>
                  <a:gd name="T29" fmla="*/ 3579 h 20000"/>
                  <a:gd name="T30" fmla="*/ 14769 w 20000"/>
                  <a:gd name="T31" fmla="*/ 2175 h 20000"/>
                  <a:gd name="T32" fmla="*/ 16769 w 20000"/>
                  <a:gd name="T33" fmla="*/ 2175 h 20000"/>
                  <a:gd name="T34" fmla="*/ 19154 w 20000"/>
                  <a:gd name="T35" fmla="*/ 4000 h 20000"/>
                  <a:gd name="T36" fmla="*/ 19154 w 20000"/>
                  <a:gd name="T37" fmla="*/ 4702 h 20000"/>
                  <a:gd name="T38" fmla="*/ 19923 w 20000"/>
                  <a:gd name="T39" fmla="*/ 6877 h 20000"/>
                  <a:gd name="T40" fmla="*/ 19923 w 20000"/>
                  <a:gd name="T41" fmla="*/ 8000 h 20000"/>
                  <a:gd name="T42" fmla="*/ 18692 w 20000"/>
                  <a:gd name="T43" fmla="*/ 8702 h 20000"/>
                  <a:gd name="T44" fmla="*/ 18692 w 20000"/>
                  <a:gd name="T45" fmla="*/ 10456 h 20000"/>
                  <a:gd name="T46" fmla="*/ 17077 w 20000"/>
                  <a:gd name="T47" fmla="*/ 12351 h 20000"/>
                  <a:gd name="T48" fmla="*/ 18692 w 20000"/>
                  <a:gd name="T49" fmla="*/ 15228 h 20000"/>
                  <a:gd name="T50" fmla="*/ 19154 w 20000"/>
                  <a:gd name="T51" fmla="*/ 17053 h 20000"/>
                  <a:gd name="T52" fmla="*/ 19154 w 20000"/>
                  <a:gd name="T53" fmla="*/ 18105 h 20000"/>
                  <a:gd name="T54" fmla="*/ 17923 w 20000"/>
                  <a:gd name="T55" fmla="*/ 17404 h 20000"/>
                  <a:gd name="T56" fmla="*/ 17923 w 20000"/>
                  <a:gd name="T57" fmla="*/ 16351 h 20000"/>
                  <a:gd name="T58" fmla="*/ 17077 w 20000"/>
                  <a:gd name="T59" fmla="*/ 17404 h 20000"/>
                  <a:gd name="T60" fmla="*/ 15538 w 20000"/>
                  <a:gd name="T61" fmla="*/ 17053 h 20000"/>
                  <a:gd name="T62" fmla="*/ 13923 w 20000"/>
                  <a:gd name="T63" fmla="*/ 17404 h 20000"/>
                  <a:gd name="T64" fmla="*/ 10308 w 20000"/>
                  <a:gd name="T65" fmla="*/ 17404 h 20000"/>
                  <a:gd name="T66" fmla="*/ 7154 w 20000"/>
                  <a:gd name="T67" fmla="*/ 18105 h 20000"/>
                  <a:gd name="T68" fmla="*/ 3154 w 20000"/>
                  <a:gd name="T69" fmla="*/ 19930 h 20000"/>
                  <a:gd name="T70" fmla="*/ 2385 w 20000"/>
                  <a:gd name="T71" fmla="*/ 17404 h 20000"/>
                  <a:gd name="T72" fmla="*/ 3154 w 20000"/>
                  <a:gd name="T73" fmla="*/ 15228 h 20000"/>
                  <a:gd name="T74" fmla="*/ 2385 w 20000"/>
                  <a:gd name="T75" fmla="*/ 14456 h 20000"/>
                  <a:gd name="T76" fmla="*/ 2000 w 20000"/>
                  <a:gd name="T77" fmla="*/ 14175 h 20000"/>
                  <a:gd name="T78" fmla="*/ 308 w 20000"/>
                  <a:gd name="T79" fmla="*/ 14175 h 20000"/>
                  <a:gd name="T80" fmla="*/ 0 w 20000"/>
                  <a:gd name="T81" fmla="*/ 12632 h 20000"/>
                  <a:gd name="T82" fmla="*/ 0 w 20000"/>
                  <a:gd name="T83" fmla="*/ 12351 h 20000"/>
                  <a:gd name="T84" fmla="*/ 0 w 20000"/>
                  <a:gd name="T85" fmla="*/ 11228 h 20000"/>
                  <a:gd name="T86" fmla="*/ 0 w 20000"/>
                  <a:gd name="T87" fmla="*/ 9754 h 20000"/>
                  <a:gd name="T88" fmla="*/ 308 w 20000"/>
                  <a:gd name="T89" fmla="*/ 9754 h 20000"/>
                  <a:gd name="T90" fmla="*/ 1231 w 20000"/>
                  <a:gd name="T91" fmla="*/ 8000 h 20000"/>
                  <a:gd name="T92" fmla="*/ 308 w 20000"/>
                  <a:gd name="T93" fmla="*/ 7579 h 20000"/>
                  <a:gd name="T94" fmla="*/ 1231 w 20000"/>
                  <a:gd name="T95" fmla="*/ 6877 h 20000"/>
                  <a:gd name="T96" fmla="*/ 2385 w 20000"/>
                  <a:gd name="T97" fmla="*/ 6877 h 20000"/>
                  <a:gd name="T98" fmla="*/ 2000 w 20000"/>
                  <a:gd name="T99" fmla="*/ 5754 h 20000"/>
                  <a:gd name="T100" fmla="*/ 2000 w 20000"/>
                  <a:gd name="T101" fmla="*/ 5053 h 20000"/>
                  <a:gd name="T102" fmla="*/ 2000 w 20000"/>
                  <a:gd name="T103" fmla="*/ 4000 h 20000"/>
                  <a:gd name="T104" fmla="*/ 1231 w 20000"/>
                  <a:gd name="T105" fmla="*/ 3579 h 20000"/>
                  <a:gd name="T106" fmla="*/ 1231 w 20000"/>
                  <a:gd name="T107" fmla="*/ 2175 h 20000"/>
                  <a:gd name="T108" fmla="*/ 2000 w 20000"/>
                  <a:gd name="T109" fmla="*/ 182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00" h="20000">
                    <a:moveTo>
                      <a:pt x="2000" y="1825"/>
                    </a:moveTo>
                    <a:lnTo>
                      <a:pt x="3154" y="281"/>
                    </a:lnTo>
                    <a:lnTo>
                      <a:pt x="3538" y="1123"/>
                    </a:lnTo>
                    <a:lnTo>
                      <a:pt x="5154" y="1825"/>
                    </a:lnTo>
                    <a:lnTo>
                      <a:pt x="5154" y="1123"/>
                    </a:lnTo>
                    <a:lnTo>
                      <a:pt x="5615" y="281"/>
                    </a:lnTo>
                    <a:lnTo>
                      <a:pt x="6385" y="0"/>
                    </a:lnTo>
                    <a:lnTo>
                      <a:pt x="7154" y="0"/>
                    </a:lnTo>
                    <a:lnTo>
                      <a:pt x="7538" y="1123"/>
                    </a:lnTo>
                    <a:lnTo>
                      <a:pt x="8769" y="1123"/>
                    </a:lnTo>
                    <a:lnTo>
                      <a:pt x="10308" y="281"/>
                    </a:lnTo>
                    <a:lnTo>
                      <a:pt x="10308" y="1123"/>
                    </a:lnTo>
                    <a:lnTo>
                      <a:pt x="11538" y="1825"/>
                    </a:lnTo>
                    <a:lnTo>
                      <a:pt x="12692" y="3579"/>
                    </a:lnTo>
                    <a:lnTo>
                      <a:pt x="13923" y="3579"/>
                    </a:lnTo>
                    <a:lnTo>
                      <a:pt x="14769" y="2175"/>
                    </a:lnTo>
                    <a:lnTo>
                      <a:pt x="16769" y="2175"/>
                    </a:lnTo>
                    <a:lnTo>
                      <a:pt x="19154" y="4000"/>
                    </a:lnTo>
                    <a:lnTo>
                      <a:pt x="19154" y="4702"/>
                    </a:lnTo>
                    <a:lnTo>
                      <a:pt x="19923" y="6877"/>
                    </a:lnTo>
                    <a:lnTo>
                      <a:pt x="19923" y="8000"/>
                    </a:lnTo>
                    <a:lnTo>
                      <a:pt x="18692" y="8702"/>
                    </a:lnTo>
                    <a:lnTo>
                      <a:pt x="18692" y="10456"/>
                    </a:lnTo>
                    <a:lnTo>
                      <a:pt x="17077" y="12351"/>
                    </a:lnTo>
                    <a:lnTo>
                      <a:pt x="18692" y="15228"/>
                    </a:lnTo>
                    <a:lnTo>
                      <a:pt x="19154" y="17053"/>
                    </a:lnTo>
                    <a:lnTo>
                      <a:pt x="19154" y="18105"/>
                    </a:lnTo>
                    <a:lnTo>
                      <a:pt x="17923" y="17404"/>
                    </a:lnTo>
                    <a:lnTo>
                      <a:pt x="17923" y="16351"/>
                    </a:lnTo>
                    <a:lnTo>
                      <a:pt x="17077" y="17404"/>
                    </a:lnTo>
                    <a:lnTo>
                      <a:pt x="15538" y="17053"/>
                    </a:lnTo>
                    <a:lnTo>
                      <a:pt x="13923" y="17404"/>
                    </a:lnTo>
                    <a:lnTo>
                      <a:pt x="10308" y="17404"/>
                    </a:lnTo>
                    <a:lnTo>
                      <a:pt x="7154" y="18105"/>
                    </a:lnTo>
                    <a:lnTo>
                      <a:pt x="3154" y="19930"/>
                    </a:lnTo>
                    <a:lnTo>
                      <a:pt x="2385" y="17404"/>
                    </a:lnTo>
                    <a:lnTo>
                      <a:pt x="3154" y="15228"/>
                    </a:lnTo>
                    <a:lnTo>
                      <a:pt x="2385" y="14456"/>
                    </a:lnTo>
                    <a:lnTo>
                      <a:pt x="2000" y="14175"/>
                    </a:lnTo>
                    <a:lnTo>
                      <a:pt x="308" y="14175"/>
                    </a:lnTo>
                    <a:lnTo>
                      <a:pt x="0" y="12632"/>
                    </a:lnTo>
                    <a:lnTo>
                      <a:pt x="0" y="12351"/>
                    </a:lnTo>
                    <a:lnTo>
                      <a:pt x="0" y="11228"/>
                    </a:lnTo>
                    <a:lnTo>
                      <a:pt x="0" y="9754"/>
                    </a:lnTo>
                    <a:lnTo>
                      <a:pt x="308" y="9754"/>
                    </a:lnTo>
                    <a:lnTo>
                      <a:pt x="1231" y="8000"/>
                    </a:lnTo>
                    <a:lnTo>
                      <a:pt x="308" y="7579"/>
                    </a:lnTo>
                    <a:lnTo>
                      <a:pt x="1231" y="6877"/>
                    </a:lnTo>
                    <a:lnTo>
                      <a:pt x="2385" y="6877"/>
                    </a:lnTo>
                    <a:lnTo>
                      <a:pt x="2000" y="5754"/>
                    </a:lnTo>
                    <a:lnTo>
                      <a:pt x="2000" y="5053"/>
                    </a:lnTo>
                    <a:lnTo>
                      <a:pt x="2000" y="4000"/>
                    </a:lnTo>
                    <a:lnTo>
                      <a:pt x="1231" y="3579"/>
                    </a:lnTo>
                    <a:lnTo>
                      <a:pt x="1231" y="2175"/>
                    </a:lnTo>
                    <a:lnTo>
                      <a:pt x="2000" y="182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 131">
                <a:extLst>
                  <a:ext uri="{FF2B5EF4-FFF2-40B4-BE49-F238E27FC236}">
                    <a16:creationId xmlns:a16="http://schemas.microsoft.com/office/drawing/2014/main" id="{4ECF9AA8-BC64-84F0-82F9-C8130D13D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844" y="3390107"/>
                <a:ext cx="128991" cy="133859"/>
              </a:xfrm>
              <a:custGeom>
                <a:avLst/>
                <a:gdLst>
                  <a:gd name="T0" fmla="*/ 8981 w 20000"/>
                  <a:gd name="T1" fmla="*/ 291 h 20000"/>
                  <a:gd name="T2" fmla="*/ 8981 w 20000"/>
                  <a:gd name="T3" fmla="*/ 0 h 20000"/>
                  <a:gd name="T4" fmla="*/ 11774 w 20000"/>
                  <a:gd name="T5" fmla="*/ 0 h 20000"/>
                  <a:gd name="T6" fmla="*/ 14113 w 20000"/>
                  <a:gd name="T7" fmla="*/ 0 h 20000"/>
                  <a:gd name="T8" fmla="*/ 15245 w 20000"/>
                  <a:gd name="T9" fmla="*/ 0 h 20000"/>
                  <a:gd name="T10" fmla="*/ 16075 w 20000"/>
                  <a:gd name="T11" fmla="*/ 0 h 20000"/>
                  <a:gd name="T12" fmla="*/ 15245 w 20000"/>
                  <a:gd name="T13" fmla="*/ 1164 h 20000"/>
                  <a:gd name="T14" fmla="*/ 15245 w 20000"/>
                  <a:gd name="T15" fmla="*/ 3345 h 20000"/>
                  <a:gd name="T16" fmla="*/ 16377 w 20000"/>
                  <a:gd name="T17" fmla="*/ 2982 h 20000"/>
                  <a:gd name="T18" fmla="*/ 17962 w 20000"/>
                  <a:gd name="T19" fmla="*/ 2982 h 20000"/>
                  <a:gd name="T20" fmla="*/ 18415 w 20000"/>
                  <a:gd name="T21" fmla="*/ 3345 h 20000"/>
                  <a:gd name="T22" fmla="*/ 19170 w 20000"/>
                  <a:gd name="T23" fmla="*/ 4436 h 20000"/>
                  <a:gd name="T24" fmla="*/ 18415 w 20000"/>
                  <a:gd name="T25" fmla="*/ 5236 h 20000"/>
                  <a:gd name="T26" fmla="*/ 17962 w 20000"/>
                  <a:gd name="T27" fmla="*/ 5964 h 20000"/>
                  <a:gd name="T28" fmla="*/ 17962 w 20000"/>
                  <a:gd name="T29" fmla="*/ 7855 h 20000"/>
                  <a:gd name="T30" fmla="*/ 19925 w 20000"/>
                  <a:gd name="T31" fmla="*/ 9018 h 20000"/>
                  <a:gd name="T32" fmla="*/ 19925 w 20000"/>
                  <a:gd name="T33" fmla="*/ 12000 h 20000"/>
                  <a:gd name="T34" fmla="*/ 19170 w 20000"/>
                  <a:gd name="T35" fmla="*/ 13091 h 20000"/>
                  <a:gd name="T36" fmla="*/ 18415 w 20000"/>
                  <a:gd name="T37" fmla="*/ 14255 h 20000"/>
                  <a:gd name="T38" fmla="*/ 18415 w 20000"/>
                  <a:gd name="T39" fmla="*/ 15782 h 20000"/>
                  <a:gd name="T40" fmla="*/ 17962 w 20000"/>
                  <a:gd name="T41" fmla="*/ 15782 h 20000"/>
                  <a:gd name="T42" fmla="*/ 17208 w 20000"/>
                  <a:gd name="T43" fmla="*/ 14255 h 20000"/>
                  <a:gd name="T44" fmla="*/ 15245 w 20000"/>
                  <a:gd name="T45" fmla="*/ 14982 h 20000"/>
                  <a:gd name="T46" fmla="*/ 12906 w 20000"/>
                  <a:gd name="T47" fmla="*/ 13091 h 20000"/>
                  <a:gd name="T48" fmla="*/ 12075 w 20000"/>
                  <a:gd name="T49" fmla="*/ 14982 h 20000"/>
                  <a:gd name="T50" fmla="*/ 10943 w 20000"/>
                  <a:gd name="T51" fmla="*/ 14982 h 20000"/>
                  <a:gd name="T52" fmla="*/ 10189 w 20000"/>
                  <a:gd name="T53" fmla="*/ 14255 h 20000"/>
                  <a:gd name="T54" fmla="*/ 9736 w 20000"/>
                  <a:gd name="T55" fmla="*/ 16145 h 20000"/>
                  <a:gd name="T56" fmla="*/ 10943 w 20000"/>
                  <a:gd name="T57" fmla="*/ 16945 h 20000"/>
                  <a:gd name="T58" fmla="*/ 10943 w 20000"/>
                  <a:gd name="T59" fmla="*/ 19127 h 20000"/>
                  <a:gd name="T60" fmla="*/ 10189 w 20000"/>
                  <a:gd name="T61" fmla="*/ 19127 h 20000"/>
                  <a:gd name="T62" fmla="*/ 9736 w 20000"/>
                  <a:gd name="T63" fmla="*/ 18764 h 20000"/>
                  <a:gd name="T64" fmla="*/ 8981 w 20000"/>
                  <a:gd name="T65" fmla="*/ 19127 h 20000"/>
                  <a:gd name="T66" fmla="*/ 7849 w 20000"/>
                  <a:gd name="T67" fmla="*/ 19927 h 20000"/>
                  <a:gd name="T68" fmla="*/ 4679 w 20000"/>
                  <a:gd name="T69" fmla="*/ 16945 h 20000"/>
                  <a:gd name="T70" fmla="*/ 3547 w 20000"/>
                  <a:gd name="T71" fmla="*/ 15782 h 20000"/>
                  <a:gd name="T72" fmla="*/ 4679 w 20000"/>
                  <a:gd name="T73" fmla="*/ 16145 h 20000"/>
                  <a:gd name="T74" fmla="*/ 4679 w 20000"/>
                  <a:gd name="T75" fmla="*/ 15782 h 20000"/>
                  <a:gd name="T76" fmla="*/ 2792 w 20000"/>
                  <a:gd name="T77" fmla="*/ 14982 h 20000"/>
                  <a:gd name="T78" fmla="*/ 1962 w 20000"/>
                  <a:gd name="T79" fmla="*/ 13818 h 20000"/>
                  <a:gd name="T80" fmla="*/ 2792 w 20000"/>
                  <a:gd name="T81" fmla="*/ 13818 h 20000"/>
                  <a:gd name="T82" fmla="*/ 1962 w 20000"/>
                  <a:gd name="T83" fmla="*/ 13091 h 20000"/>
                  <a:gd name="T84" fmla="*/ 2792 w 20000"/>
                  <a:gd name="T85" fmla="*/ 12364 h 20000"/>
                  <a:gd name="T86" fmla="*/ 1962 w 20000"/>
                  <a:gd name="T87" fmla="*/ 12000 h 20000"/>
                  <a:gd name="T88" fmla="*/ 1585 w 20000"/>
                  <a:gd name="T89" fmla="*/ 12364 h 20000"/>
                  <a:gd name="T90" fmla="*/ 830 w 20000"/>
                  <a:gd name="T91" fmla="*/ 10836 h 20000"/>
                  <a:gd name="T92" fmla="*/ 0 w 20000"/>
                  <a:gd name="T93" fmla="*/ 9382 h 20000"/>
                  <a:gd name="T94" fmla="*/ 1585 w 20000"/>
                  <a:gd name="T95" fmla="*/ 9382 h 20000"/>
                  <a:gd name="T96" fmla="*/ 1962 w 20000"/>
                  <a:gd name="T97" fmla="*/ 7127 h 20000"/>
                  <a:gd name="T98" fmla="*/ 2792 w 20000"/>
                  <a:gd name="T99" fmla="*/ 7855 h 20000"/>
                  <a:gd name="T100" fmla="*/ 3925 w 20000"/>
                  <a:gd name="T101" fmla="*/ 7127 h 20000"/>
                  <a:gd name="T102" fmla="*/ 1962 w 20000"/>
                  <a:gd name="T103" fmla="*/ 6400 h 20000"/>
                  <a:gd name="T104" fmla="*/ 1962 w 20000"/>
                  <a:gd name="T105" fmla="*/ 5236 h 20000"/>
                  <a:gd name="T106" fmla="*/ 2792 w 20000"/>
                  <a:gd name="T107" fmla="*/ 5236 h 20000"/>
                  <a:gd name="T108" fmla="*/ 2792 w 20000"/>
                  <a:gd name="T109" fmla="*/ 4145 h 20000"/>
                  <a:gd name="T110" fmla="*/ 5132 w 20000"/>
                  <a:gd name="T111" fmla="*/ 4145 h 20000"/>
                  <a:gd name="T112" fmla="*/ 7094 w 20000"/>
                  <a:gd name="T113" fmla="*/ 4145 h 20000"/>
                  <a:gd name="T114" fmla="*/ 8981 w 20000"/>
                  <a:gd name="T115" fmla="*/ 4145 h 20000"/>
                  <a:gd name="T116" fmla="*/ 8981 w 20000"/>
                  <a:gd name="T117" fmla="*/ 29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8981" y="291"/>
                    </a:moveTo>
                    <a:lnTo>
                      <a:pt x="8981" y="0"/>
                    </a:lnTo>
                    <a:lnTo>
                      <a:pt x="11774" y="0"/>
                    </a:lnTo>
                    <a:lnTo>
                      <a:pt x="14113" y="0"/>
                    </a:lnTo>
                    <a:lnTo>
                      <a:pt x="15245" y="0"/>
                    </a:lnTo>
                    <a:lnTo>
                      <a:pt x="16075" y="0"/>
                    </a:lnTo>
                    <a:lnTo>
                      <a:pt x="15245" y="1164"/>
                    </a:lnTo>
                    <a:lnTo>
                      <a:pt x="15245" y="3345"/>
                    </a:lnTo>
                    <a:lnTo>
                      <a:pt x="16377" y="2982"/>
                    </a:lnTo>
                    <a:lnTo>
                      <a:pt x="17962" y="2982"/>
                    </a:lnTo>
                    <a:lnTo>
                      <a:pt x="18415" y="3345"/>
                    </a:lnTo>
                    <a:lnTo>
                      <a:pt x="19170" y="4436"/>
                    </a:lnTo>
                    <a:lnTo>
                      <a:pt x="18415" y="5236"/>
                    </a:lnTo>
                    <a:lnTo>
                      <a:pt x="17962" y="5964"/>
                    </a:lnTo>
                    <a:lnTo>
                      <a:pt x="17962" y="7855"/>
                    </a:lnTo>
                    <a:lnTo>
                      <a:pt x="19925" y="9018"/>
                    </a:lnTo>
                    <a:lnTo>
                      <a:pt x="19925" y="12000"/>
                    </a:lnTo>
                    <a:lnTo>
                      <a:pt x="19170" y="13091"/>
                    </a:lnTo>
                    <a:lnTo>
                      <a:pt x="18415" y="14255"/>
                    </a:lnTo>
                    <a:lnTo>
                      <a:pt x="18415" y="15782"/>
                    </a:lnTo>
                    <a:lnTo>
                      <a:pt x="17962" y="15782"/>
                    </a:lnTo>
                    <a:lnTo>
                      <a:pt x="17208" y="14255"/>
                    </a:lnTo>
                    <a:lnTo>
                      <a:pt x="15245" y="14982"/>
                    </a:lnTo>
                    <a:lnTo>
                      <a:pt x="12906" y="13091"/>
                    </a:lnTo>
                    <a:lnTo>
                      <a:pt x="12075" y="14982"/>
                    </a:lnTo>
                    <a:lnTo>
                      <a:pt x="10943" y="14982"/>
                    </a:lnTo>
                    <a:lnTo>
                      <a:pt x="10189" y="14255"/>
                    </a:lnTo>
                    <a:lnTo>
                      <a:pt x="9736" y="16145"/>
                    </a:lnTo>
                    <a:lnTo>
                      <a:pt x="10943" y="16945"/>
                    </a:lnTo>
                    <a:lnTo>
                      <a:pt x="10943" y="19127"/>
                    </a:lnTo>
                    <a:lnTo>
                      <a:pt x="10189" y="19127"/>
                    </a:lnTo>
                    <a:lnTo>
                      <a:pt x="9736" y="18764"/>
                    </a:lnTo>
                    <a:lnTo>
                      <a:pt x="8981" y="19127"/>
                    </a:lnTo>
                    <a:lnTo>
                      <a:pt x="7849" y="19927"/>
                    </a:lnTo>
                    <a:lnTo>
                      <a:pt x="4679" y="16945"/>
                    </a:lnTo>
                    <a:lnTo>
                      <a:pt x="3547" y="15782"/>
                    </a:lnTo>
                    <a:lnTo>
                      <a:pt x="4679" y="16145"/>
                    </a:lnTo>
                    <a:lnTo>
                      <a:pt x="4679" y="15782"/>
                    </a:lnTo>
                    <a:lnTo>
                      <a:pt x="2792" y="14982"/>
                    </a:lnTo>
                    <a:lnTo>
                      <a:pt x="1962" y="13818"/>
                    </a:lnTo>
                    <a:lnTo>
                      <a:pt x="2792" y="13818"/>
                    </a:lnTo>
                    <a:lnTo>
                      <a:pt x="1962" y="13091"/>
                    </a:lnTo>
                    <a:lnTo>
                      <a:pt x="2792" y="12364"/>
                    </a:lnTo>
                    <a:lnTo>
                      <a:pt x="1962" y="12000"/>
                    </a:lnTo>
                    <a:lnTo>
                      <a:pt x="1585" y="12364"/>
                    </a:lnTo>
                    <a:lnTo>
                      <a:pt x="830" y="10836"/>
                    </a:lnTo>
                    <a:lnTo>
                      <a:pt x="0" y="9382"/>
                    </a:lnTo>
                    <a:lnTo>
                      <a:pt x="1585" y="9382"/>
                    </a:lnTo>
                    <a:lnTo>
                      <a:pt x="1962" y="7127"/>
                    </a:lnTo>
                    <a:lnTo>
                      <a:pt x="2792" y="7855"/>
                    </a:lnTo>
                    <a:lnTo>
                      <a:pt x="3925" y="7127"/>
                    </a:lnTo>
                    <a:lnTo>
                      <a:pt x="1962" y="6400"/>
                    </a:lnTo>
                    <a:lnTo>
                      <a:pt x="1962" y="5236"/>
                    </a:lnTo>
                    <a:lnTo>
                      <a:pt x="2792" y="5236"/>
                    </a:lnTo>
                    <a:lnTo>
                      <a:pt x="2792" y="4145"/>
                    </a:lnTo>
                    <a:lnTo>
                      <a:pt x="5132" y="4145"/>
                    </a:lnTo>
                    <a:lnTo>
                      <a:pt x="7094" y="4145"/>
                    </a:lnTo>
                    <a:lnTo>
                      <a:pt x="8981" y="4145"/>
                    </a:lnTo>
                    <a:lnTo>
                      <a:pt x="8981" y="29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" name="Freeform 130">
                <a:extLst>
                  <a:ext uri="{FF2B5EF4-FFF2-40B4-BE49-F238E27FC236}">
                    <a16:creationId xmlns:a16="http://schemas.microsoft.com/office/drawing/2014/main" id="{E653CC69-BE9F-493E-1DC2-F46E8E21C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16" y="3135773"/>
                <a:ext cx="70580" cy="18253"/>
              </a:xfrm>
              <a:custGeom>
                <a:avLst/>
                <a:gdLst>
                  <a:gd name="T0" fmla="*/ 1370 w 20000"/>
                  <a:gd name="T1" fmla="*/ 5405 h 20000"/>
                  <a:gd name="T2" fmla="*/ 7808 w 20000"/>
                  <a:gd name="T3" fmla="*/ 0 h 20000"/>
                  <a:gd name="T4" fmla="*/ 12740 w 20000"/>
                  <a:gd name="T5" fmla="*/ 0 h 20000"/>
                  <a:gd name="T6" fmla="*/ 16164 w 20000"/>
                  <a:gd name="T7" fmla="*/ 5405 h 20000"/>
                  <a:gd name="T8" fmla="*/ 19863 w 20000"/>
                  <a:gd name="T9" fmla="*/ 5405 h 20000"/>
                  <a:gd name="T10" fmla="*/ 16986 w 20000"/>
                  <a:gd name="T11" fmla="*/ 14054 h 20000"/>
                  <a:gd name="T12" fmla="*/ 11233 w 20000"/>
                  <a:gd name="T13" fmla="*/ 5405 h 20000"/>
                  <a:gd name="T14" fmla="*/ 9178 w 20000"/>
                  <a:gd name="T15" fmla="*/ 10811 h 20000"/>
                  <a:gd name="T16" fmla="*/ 6986 w 20000"/>
                  <a:gd name="T17" fmla="*/ 10811 h 20000"/>
                  <a:gd name="T18" fmla="*/ 6986 w 20000"/>
                  <a:gd name="T19" fmla="*/ 14054 h 20000"/>
                  <a:gd name="T20" fmla="*/ 0 w 20000"/>
                  <a:gd name="T21" fmla="*/ 19459 h 20000"/>
                  <a:gd name="T22" fmla="*/ 0 w 20000"/>
                  <a:gd name="T23" fmla="*/ 14054 h 20000"/>
                  <a:gd name="T24" fmla="*/ 1370 w 20000"/>
                  <a:gd name="T25" fmla="*/ 10811 h 20000"/>
                  <a:gd name="T26" fmla="*/ 1370 w 20000"/>
                  <a:gd name="T27" fmla="*/ 54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00" h="20000">
                    <a:moveTo>
                      <a:pt x="1370" y="5405"/>
                    </a:moveTo>
                    <a:lnTo>
                      <a:pt x="7808" y="0"/>
                    </a:lnTo>
                    <a:lnTo>
                      <a:pt x="12740" y="0"/>
                    </a:lnTo>
                    <a:lnTo>
                      <a:pt x="16164" y="5405"/>
                    </a:lnTo>
                    <a:lnTo>
                      <a:pt x="19863" y="5405"/>
                    </a:lnTo>
                    <a:lnTo>
                      <a:pt x="16986" y="14054"/>
                    </a:lnTo>
                    <a:lnTo>
                      <a:pt x="11233" y="5405"/>
                    </a:lnTo>
                    <a:lnTo>
                      <a:pt x="9178" y="10811"/>
                    </a:lnTo>
                    <a:lnTo>
                      <a:pt x="6986" y="10811"/>
                    </a:lnTo>
                    <a:lnTo>
                      <a:pt x="6986" y="14054"/>
                    </a:lnTo>
                    <a:lnTo>
                      <a:pt x="0" y="19459"/>
                    </a:lnTo>
                    <a:lnTo>
                      <a:pt x="0" y="14054"/>
                    </a:lnTo>
                    <a:lnTo>
                      <a:pt x="1370" y="10811"/>
                    </a:lnTo>
                    <a:lnTo>
                      <a:pt x="1370" y="540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CCD961D8-1F29-25B1-02EF-4C60AB41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773" y="3199053"/>
                <a:ext cx="99787" cy="133859"/>
              </a:xfrm>
              <a:custGeom>
                <a:avLst/>
                <a:gdLst>
                  <a:gd name="T0" fmla="*/ 2647 w 20000"/>
                  <a:gd name="T1" fmla="*/ 5236 h 20000"/>
                  <a:gd name="T2" fmla="*/ 2647 w 20000"/>
                  <a:gd name="T3" fmla="*/ 3418 h 20000"/>
                  <a:gd name="T4" fmla="*/ 2059 w 20000"/>
                  <a:gd name="T5" fmla="*/ 1164 h 20000"/>
                  <a:gd name="T6" fmla="*/ 2647 w 20000"/>
                  <a:gd name="T7" fmla="*/ 0 h 20000"/>
                  <a:gd name="T8" fmla="*/ 12745 w 20000"/>
                  <a:gd name="T9" fmla="*/ 436 h 20000"/>
                  <a:gd name="T10" fmla="*/ 13235 w 20000"/>
                  <a:gd name="T11" fmla="*/ 0 h 20000"/>
                  <a:gd name="T12" fmla="*/ 14706 w 20000"/>
                  <a:gd name="T13" fmla="*/ 0 h 20000"/>
                  <a:gd name="T14" fmla="*/ 15784 w 20000"/>
                  <a:gd name="T15" fmla="*/ 436 h 20000"/>
                  <a:gd name="T16" fmla="*/ 14706 w 20000"/>
                  <a:gd name="T17" fmla="*/ 1164 h 20000"/>
                  <a:gd name="T18" fmla="*/ 16863 w 20000"/>
                  <a:gd name="T19" fmla="*/ 2255 h 20000"/>
                  <a:gd name="T20" fmla="*/ 16863 w 20000"/>
                  <a:gd name="T21" fmla="*/ 3418 h 20000"/>
                  <a:gd name="T22" fmla="*/ 15784 w 20000"/>
                  <a:gd name="T23" fmla="*/ 4873 h 20000"/>
                  <a:gd name="T24" fmla="*/ 17255 w 20000"/>
                  <a:gd name="T25" fmla="*/ 5236 h 20000"/>
                  <a:gd name="T26" fmla="*/ 17255 w 20000"/>
                  <a:gd name="T27" fmla="*/ 6400 h 20000"/>
                  <a:gd name="T28" fmla="*/ 17255 w 20000"/>
                  <a:gd name="T29" fmla="*/ 7127 h 20000"/>
                  <a:gd name="T30" fmla="*/ 18333 w 20000"/>
                  <a:gd name="T31" fmla="*/ 8291 h 20000"/>
                  <a:gd name="T32" fmla="*/ 17255 w 20000"/>
                  <a:gd name="T33" fmla="*/ 9382 h 20000"/>
                  <a:gd name="T34" fmla="*/ 17255 w 20000"/>
                  <a:gd name="T35" fmla="*/ 10836 h 20000"/>
                  <a:gd name="T36" fmla="*/ 17255 w 20000"/>
                  <a:gd name="T37" fmla="*/ 12800 h 20000"/>
                  <a:gd name="T38" fmla="*/ 18333 w 20000"/>
                  <a:gd name="T39" fmla="*/ 15055 h 20000"/>
                  <a:gd name="T40" fmla="*/ 19902 w 20000"/>
                  <a:gd name="T41" fmla="*/ 16145 h 20000"/>
                  <a:gd name="T42" fmla="*/ 19314 w 20000"/>
                  <a:gd name="T43" fmla="*/ 16945 h 20000"/>
                  <a:gd name="T44" fmla="*/ 15784 w 20000"/>
                  <a:gd name="T45" fmla="*/ 17236 h 20000"/>
                  <a:gd name="T46" fmla="*/ 13235 w 20000"/>
                  <a:gd name="T47" fmla="*/ 18036 h 20000"/>
                  <a:gd name="T48" fmla="*/ 8627 w 20000"/>
                  <a:gd name="T49" fmla="*/ 19200 h 20000"/>
                  <a:gd name="T50" fmla="*/ 6078 w 20000"/>
                  <a:gd name="T51" fmla="*/ 19927 h 20000"/>
                  <a:gd name="T52" fmla="*/ 2647 w 20000"/>
                  <a:gd name="T53" fmla="*/ 19927 h 20000"/>
                  <a:gd name="T54" fmla="*/ 2647 w 20000"/>
                  <a:gd name="T55" fmla="*/ 18764 h 20000"/>
                  <a:gd name="T56" fmla="*/ 2059 w 20000"/>
                  <a:gd name="T57" fmla="*/ 16945 h 20000"/>
                  <a:gd name="T58" fmla="*/ 0 w 20000"/>
                  <a:gd name="T59" fmla="*/ 13891 h 20000"/>
                  <a:gd name="T60" fmla="*/ 2059 w 20000"/>
                  <a:gd name="T61" fmla="*/ 12000 h 20000"/>
                  <a:gd name="T62" fmla="*/ 2059 w 20000"/>
                  <a:gd name="T63" fmla="*/ 10109 h 20000"/>
                  <a:gd name="T64" fmla="*/ 3627 w 20000"/>
                  <a:gd name="T65" fmla="*/ 9382 h 20000"/>
                  <a:gd name="T66" fmla="*/ 3627 w 20000"/>
                  <a:gd name="T67" fmla="*/ 8291 h 20000"/>
                  <a:gd name="T68" fmla="*/ 2647 w 20000"/>
                  <a:gd name="T69" fmla="*/ 5964 h 20000"/>
                  <a:gd name="T70" fmla="*/ 2647 w 20000"/>
                  <a:gd name="T71" fmla="*/ 52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2647" y="5236"/>
                    </a:moveTo>
                    <a:lnTo>
                      <a:pt x="2647" y="3418"/>
                    </a:lnTo>
                    <a:lnTo>
                      <a:pt x="2059" y="1164"/>
                    </a:lnTo>
                    <a:lnTo>
                      <a:pt x="2647" y="0"/>
                    </a:lnTo>
                    <a:lnTo>
                      <a:pt x="12745" y="436"/>
                    </a:lnTo>
                    <a:lnTo>
                      <a:pt x="13235" y="0"/>
                    </a:lnTo>
                    <a:lnTo>
                      <a:pt x="14706" y="0"/>
                    </a:lnTo>
                    <a:lnTo>
                      <a:pt x="15784" y="436"/>
                    </a:lnTo>
                    <a:lnTo>
                      <a:pt x="14706" y="1164"/>
                    </a:lnTo>
                    <a:lnTo>
                      <a:pt x="16863" y="2255"/>
                    </a:lnTo>
                    <a:lnTo>
                      <a:pt x="16863" y="3418"/>
                    </a:lnTo>
                    <a:lnTo>
                      <a:pt x="15784" y="4873"/>
                    </a:lnTo>
                    <a:lnTo>
                      <a:pt x="17255" y="5236"/>
                    </a:lnTo>
                    <a:lnTo>
                      <a:pt x="17255" y="6400"/>
                    </a:lnTo>
                    <a:lnTo>
                      <a:pt x="17255" y="7127"/>
                    </a:lnTo>
                    <a:lnTo>
                      <a:pt x="18333" y="8291"/>
                    </a:lnTo>
                    <a:lnTo>
                      <a:pt x="17255" y="9382"/>
                    </a:lnTo>
                    <a:lnTo>
                      <a:pt x="17255" y="10836"/>
                    </a:lnTo>
                    <a:lnTo>
                      <a:pt x="17255" y="12800"/>
                    </a:lnTo>
                    <a:lnTo>
                      <a:pt x="18333" y="15055"/>
                    </a:lnTo>
                    <a:lnTo>
                      <a:pt x="19902" y="16145"/>
                    </a:lnTo>
                    <a:lnTo>
                      <a:pt x="19314" y="16945"/>
                    </a:lnTo>
                    <a:lnTo>
                      <a:pt x="15784" y="17236"/>
                    </a:lnTo>
                    <a:lnTo>
                      <a:pt x="13235" y="18036"/>
                    </a:lnTo>
                    <a:lnTo>
                      <a:pt x="8627" y="19200"/>
                    </a:lnTo>
                    <a:lnTo>
                      <a:pt x="6078" y="19927"/>
                    </a:lnTo>
                    <a:lnTo>
                      <a:pt x="2647" y="19927"/>
                    </a:lnTo>
                    <a:lnTo>
                      <a:pt x="2647" y="18764"/>
                    </a:lnTo>
                    <a:lnTo>
                      <a:pt x="2059" y="16945"/>
                    </a:lnTo>
                    <a:lnTo>
                      <a:pt x="0" y="13891"/>
                    </a:lnTo>
                    <a:lnTo>
                      <a:pt x="2059" y="12000"/>
                    </a:lnTo>
                    <a:lnTo>
                      <a:pt x="2059" y="10109"/>
                    </a:lnTo>
                    <a:lnTo>
                      <a:pt x="3627" y="9382"/>
                    </a:lnTo>
                    <a:lnTo>
                      <a:pt x="3627" y="8291"/>
                    </a:lnTo>
                    <a:lnTo>
                      <a:pt x="2647" y="5964"/>
                    </a:lnTo>
                    <a:lnTo>
                      <a:pt x="2647" y="523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4" name="Freeform 128">
                <a:extLst>
                  <a:ext uri="{FF2B5EF4-FFF2-40B4-BE49-F238E27FC236}">
                    <a16:creationId xmlns:a16="http://schemas.microsoft.com/office/drawing/2014/main" id="{EB8C6A8C-0419-B4F2-0EF9-BD4BA6D80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874" y="3161331"/>
                <a:ext cx="159414" cy="119256"/>
              </a:xfrm>
              <a:custGeom>
                <a:avLst/>
                <a:gdLst>
                  <a:gd name="T0" fmla="*/ 3780 w 20000"/>
                  <a:gd name="T1" fmla="*/ 0 h 20000"/>
                  <a:gd name="T2" fmla="*/ 5671 w 20000"/>
                  <a:gd name="T3" fmla="*/ 0 h 20000"/>
                  <a:gd name="T4" fmla="*/ 5671 w 20000"/>
                  <a:gd name="T5" fmla="*/ 902 h 20000"/>
                  <a:gd name="T6" fmla="*/ 7256 w 20000"/>
                  <a:gd name="T7" fmla="*/ 1311 h 20000"/>
                  <a:gd name="T8" fmla="*/ 8232 w 20000"/>
                  <a:gd name="T9" fmla="*/ 902 h 20000"/>
                  <a:gd name="T10" fmla="*/ 8841 w 20000"/>
                  <a:gd name="T11" fmla="*/ 902 h 20000"/>
                  <a:gd name="T12" fmla="*/ 10427 w 20000"/>
                  <a:gd name="T13" fmla="*/ 902 h 20000"/>
                  <a:gd name="T14" fmla="*/ 10427 w 20000"/>
                  <a:gd name="T15" fmla="*/ 1311 h 20000"/>
                  <a:gd name="T16" fmla="*/ 10732 w 20000"/>
                  <a:gd name="T17" fmla="*/ 2131 h 20000"/>
                  <a:gd name="T18" fmla="*/ 11341 w 20000"/>
                  <a:gd name="T19" fmla="*/ 2131 h 20000"/>
                  <a:gd name="T20" fmla="*/ 12317 w 20000"/>
                  <a:gd name="T21" fmla="*/ 3361 h 20000"/>
                  <a:gd name="T22" fmla="*/ 13902 w 20000"/>
                  <a:gd name="T23" fmla="*/ 2131 h 20000"/>
                  <a:gd name="T24" fmla="*/ 14817 w 20000"/>
                  <a:gd name="T25" fmla="*/ 2131 h 20000"/>
                  <a:gd name="T26" fmla="*/ 15488 w 20000"/>
                  <a:gd name="T27" fmla="*/ 1311 h 20000"/>
                  <a:gd name="T28" fmla="*/ 15793 w 20000"/>
                  <a:gd name="T29" fmla="*/ 902 h 20000"/>
                  <a:gd name="T30" fmla="*/ 17073 w 20000"/>
                  <a:gd name="T31" fmla="*/ 3361 h 20000"/>
                  <a:gd name="T32" fmla="*/ 17317 w 20000"/>
                  <a:gd name="T33" fmla="*/ 4262 h 20000"/>
                  <a:gd name="T34" fmla="*/ 18049 w 20000"/>
                  <a:gd name="T35" fmla="*/ 4672 h 20000"/>
                  <a:gd name="T36" fmla="*/ 18049 w 20000"/>
                  <a:gd name="T37" fmla="*/ 6393 h 20000"/>
                  <a:gd name="T38" fmla="*/ 18293 w 20000"/>
                  <a:gd name="T39" fmla="*/ 6885 h 20000"/>
                  <a:gd name="T40" fmla="*/ 18293 w 20000"/>
                  <a:gd name="T41" fmla="*/ 8033 h 20000"/>
                  <a:gd name="T42" fmla="*/ 19573 w 20000"/>
                  <a:gd name="T43" fmla="*/ 9754 h 20000"/>
                  <a:gd name="T44" fmla="*/ 18963 w 20000"/>
                  <a:gd name="T45" fmla="*/ 10246 h 20000"/>
                  <a:gd name="T46" fmla="*/ 18963 w 20000"/>
                  <a:gd name="T47" fmla="*/ 11885 h 20000"/>
                  <a:gd name="T48" fmla="*/ 19573 w 20000"/>
                  <a:gd name="T49" fmla="*/ 12295 h 20000"/>
                  <a:gd name="T50" fmla="*/ 19573 w 20000"/>
                  <a:gd name="T51" fmla="*/ 13607 h 20000"/>
                  <a:gd name="T52" fmla="*/ 19573 w 20000"/>
                  <a:gd name="T53" fmla="*/ 14426 h 20000"/>
                  <a:gd name="T54" fmla="*/ 19939 w 20000"/>
                  <a:gd name="T55" fmla="*/ 15738 h 20000"/>
                  <a:gd name="T56" fmla="*/ 18963 w 20000"/>
                  <a:gd name="T57" fmla="*/ 15738 h 20000"/>
                  <a:gd name="T58" fmla="*/ 18293 w 20000"/>
                  <a:gd name="T59" fmla="*/ 16557 h 20000"/>
                  <a:gd name="T60" fmla="*/ 18963 w 20000"/>
                  <a:gd name="T61" fmla="*/ 16967 h 20000"/>
                  <a:gd name="T62" fmla="*/ 18293 w 20000"/>
                  <a:gd name="T63" fmla="*/ 19098 h 20000"/>
                  <a:gd name="T64" fmla="*/ 18049 w 20000"/>
                  <a:gd name="T65" fmla="*/ 19098 h 20000"/>
                  <a:gd name="T66" fmla="*/ 17073 w 20000"/>
                  <a:gd name="T67" fmla="*/ 18607 h 20000"/>
                  <a:gd name="T68" fmla="*/ 17073 w 20000"/>
                  <a:gd name="T69" fmla="*/ 19918 h 20000"/>
                  <a:gd name="T70" fmla="*/ 15793 w 20000"/>
                  <a:gd name="T71" fmla="*/ 19918 h 20000"/>
                  <a:gd name="T72" fmla="*/ 14817 w 20000"/>
                  <a:gd name="T73" fmla="*/ 19918 h 20000"/>
                  <a:gd name="T74" fmla="*/ 14817 w 20000"/>
                  <a:gd name="T75" fmla="*/ 17787 h 20000"/>
                  <a:gd name="T76" fmla="*/ 14207 w 20000"/>
                  <a:gd name="T77" fmla="*/ 15738 h 20000"/>
                  <a:gd name="T78" fmla="*/ 12927 w 20000"/>
                  <a:gd name="T79" fmla="*/ 15738 h 20000"/>
                  <a:gd name="T80" fmla="*/ 11707 w 20000"/>
                  <a:gd name="T81" fmla="*/ 15738 h 20000"/>
                  <a:gd name="T82" fmla="*/ 11707 w 20000"/>
                  <a:gd name="T83" fmla="*/ 13607 h 20000"/>
                  <a:gd name="T84" fmla="*/ 11341 w 20000"/>
                  <a:gd name="T85" fmla="*/ 13115 h 20000"/>
                  <a:gd name="T86" fmla="*/ 11341 w 20000"/>
                  <a:gd name="T87" fmla="*/ 11885 h 20000"/>
                  <a:gd name="T88" fmla="*/ 10427 w 20000"/>
                  <a:gd name="T89" fmla="*/ 9754 h 20000"/>
                  <a:gd name="T90" fmla="*/ 7561 w 20000"/>
                  <a:gd name="T91" fmla="*/ 10246 h 20000"/>
                  <a:gd name="T92" fmla="*/ 7256 w 20000"/>
                  <a:gd name="T93" fmla="*/ 10246 h 20000"/>
                  <a:gd name="T94" fmla="*/ 6341 w 20000"/>
                  <a:gd name="T95" fmla="*/ 12295 h 20000"/>
                  <a:gd name="T96" fmla="*/ 5671 w 20000"/>
                  <a:gd name="T97" fmla="*/ 12295 h 20000"/>
                  <a:gd name="T98" fmla="*/ 4756 w 20000"/>
                  <a:gd name="T99" fmla="*/ 13607 h 20000"/>
                  <a:gd name="T100" fmla="*/ 4085 w 20000"/>
                  <a:gd name="T101" fmla="*/ 12295 h 20000"/>
                  <a:gd name="T102" fmla="*/ 3780 w 20000"/>
                  <a:gd name="T103" fmla="*/ 11066 h 20000"/>
                  <a:gd name="T104" fmla="*/ 1585 w 20000"/>
                  <a:gd name="T105" fmla="*/ 8934 h 20000"/>
                  <a:gd name="T106" fmla="*/ 976 w 20000"/>
                  <a:gd name="T107" fmla="*/ 7705 h 20000"/>
                  <a:gd name="T108" fmla="*/ 0 w 20000"/>
                  <a:gd name="T109" fmla="*/ 6885 h 20000"/>
                  <a:gd name="T110" fmla="*/ 976 w 20000"/>
                  <a:gd name="T111" fmla="*/ 4672 h 20000"/>
                  <a:gd name="T112" fmla="*/ 3110 w 20000"/>
                  <a:gd name="T113" fmla="*/ 3361 h 20000"/>
                  <a:gd name="T114" fmla="*/ 3780 w 20000"/>
                  <a:gd name="T115" fmla="*/ 2131 h 20000"/>
                  <a:gd name="T116" fmla="*/ 3110 w 20000"/>
                  <a:gd name="T117" fmla="*/ 1311 h 20000"/>
                  <a:gd name="T118" fmla="*/ 3780 w 20000"/>
                  <a:gd name="T119" fmla="*/ 902 h 20000"/>
                  <a:gd name="T120" fmla="*/ 3780 w 20000"/>
                  <a:gd name="T12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00" h="20000">
                    <a:moveTo>
                      <a:pt x="3780" y="0"/>
                    </a:moveTo>
                    <a:lnTo>
                      <a:pt x="5671" y="0"/>
                    </a:lnTo>
                    <a:lnTo>
                      <a:pt x="5671" y="902"/>
                    </a:lnTo>
                    <a:lnTo>
                      <a:pt x="7256" y="1311"/>
                    </a:lnTo>
                    <a:lnTo>
                      <a:pt x="8232" y="902"/>
                    </a:lnTo>
                    <a:lnTo>
                      <a:pt x="8841" y="902"/>
                    </a:lnTo>
                    <a:lnTo>
                      <a:pt x="10427" y="902"/>
                    </a:lnTo>
                    <a:lnTo>
                      <a:pt x="10427" y="1311"/>
                    </a:lnTo>
                    <a:lnTo>
                      <a:pt x="10732" y="2131"/>
                    </a:lnTo>
                    <a:lnTo>
                      <a:pt x="11341" y="2131"/>
                    </a:lnTo>
                    <a:lnTo>
                      <a:pt x="12317" y="3361"/>
                    </a:lnTo>
                    <a:lnTo>
                      <a:pt x="13902" y="2131"/>
                    </a:lnTo>
                    <a:lnTo>
                      <a:pt x="14817" y="2131"/>
                    </a:lnTo>
                    <a:lnTo>
                      <a:pt x="15488" y="1311"/>
                    </a:lnTo>
                    <a:lnTo>
                      <a:pt x="15793" y="902"/>
                    </a:lnTo>
                    <a:lnTo>
                      <a:pt x="17073" y="3361"/>
                    </a:lnTo>
                    <a:lnTo>
                      <a:pt x="17317" y="4262"/>
                    </a:lnTo>
                    <a:lnTo>
                      <a:pt x="18049" y="4672"/>
                    </a:lnTo>
                    <a:lnTo>
                      <a:pt x="18049" y="6393"/>
                    </a:lnTo>
                    <a:lnTo>
                      <a:pt x="18293" y="6885"/>
                    </a:lnTo>
                    <a:lnTo>
                      <a:pt x="18293" y="8033"/>
                    </a:lnTo>
                    <a:lnTo>
                      <a:pt x="19573" y="9754"/>
                    </a:lnTo>
                    <a:lnTo>
                      <a:pt x="18963" y="10246"/>
                    </a:lnTo>
                    <a:lnTo>
                      <a:pt x="18963" y="11885"/>
                    </a:lnTo>
                    <a:lnTo>
                      <a:pt x="19573" y="12295"/>
                    </a:lnTo>
                    <a:lnTo>
                      <a:pt x="19573" y="13607"/>
                    </a:lnTo>
                    <a:lnTo>
                      <a:pt x="19573" y="14426"/>
                    </a:lnTo>
                    <a:lnTo>
                      <a:pt x="19939" y="15738"/>
                    </a:lnTo>
                    <a:lnTo>
                      <a:pt x="18963" y="15738"/>
                    </a:lnTo>
                    <a:lnTo>
                      <a:pt x="18293" y="16557"/>
                    </a:lnTo>
                    <a:lnTo>
                      <a:pt x="18963" y="16967"/>
                    </a:lnTo>
                    <a:lnTo>
                      <a:pt x="18293" y="19098"/>
                    </a:lnTo>
                    <a:lnTo>
                      <a:pt x="18049" y="19098"/>
                    </a:lnTo>
                    <a:lnTo>
                      <a:pt x="17073" y="18607"/>
                    </a:lnTo>
                    <a:lnTo>
                      <a:pt x="17073" y="19918"/>
                    </a:lnTo>
                    <a:lnTo>
                      <a:pt x="15793" y="19918"/>
                    </a:lnTo>
                    <a:lnTo>
                      <a:pt x="14817" y="19918"/>
                    </a:lnTo>
                    <a:lnTo>
                      <a:pt x="14817" y="17787"/>
                    </a:lnTo>
                    <a:lnTo>
                      <a:pt x="14207" y="15738"/>
                    </a:lnTo>
                    <a:lnTo>
                      <a:pt x="12927" y="15738"/>
                    </a:lnTo>
                    <a:lnTo>
                      <a:pt x="11707" y="15738"/>
                    </a:lnTo>
                    <a:lnTo>
                      <a:pt x="11707" y="13607"/>
                    </a:lnTo>
                    <a:lnTo>
                      <a:pt x="11341" y="13115"/>
                    </a:lnTo>
                    <a:lnTo>
                      <a:pt x="11341" y="11885"/>
                    </a:lnTo>
                    <a:lnTo>
                      <a:pt x="10427" y="9754"/>
                    </a:lnTo>
                    <a:lnTo>
                      <a:pt x="7561" y="10246"/>
                    </a:lnTo>
                    <a:lnTo>
                      <a:pt x="7256" y="10246"/>
                    </a:lnTo>
                    <a:lnTo>
                      <a:pt x="6341" y="12295"/>
                    </a:lnTo>
                    <a:lnTo>
                      <a:pt x="5671" y="12295"/>
                    </a:lnTo>
                    <a:lnTo>
                      <a:pt x="4756" y="13607"/>
                    </a:lnTo>
                    <a:lnTo>
                      <a:pt x="4085" y="12295"/>
                    </a:lnTo>
                    <a:lnTo>
                      <a:pt x="3780" y="11066"/>
                    </a:lnTo>
                    <a:lnTo>
                      <a:pt x="1585" y="8934"/>
                    </a:lnTo>
                    <a:lnTo>
                      <a:pt x="976" y="7705"/>
                    </a:lnTo>
                    <a:lnTo>
                      <a:pt x="0" y="6885"/>
                    </a:lnTo>
                    <a:lnTo>
                      <a:pt x="976" y="4672"/>
                    </a:lnTo>
                    <a:lnTo>
                      <a:pt x="3110" y="3361"/>
                    </a:lnTo>
                    <a:lnTo>
                      <a:pt x="3780" y="2131"/>
                    </a:lnTo>
                    <a:lnTo>
                      <a:pt x="3110" y="1311"/>
                    </a:lnTo>
                    <a:lnTo>
                      <a:pt x="3780" y="902"/>
                    </a:lnTo>
                    <a:lnTo>
                      <a:pt x="378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5" name="Freeform 127">
                <a:extLst>
                  <a:ext uri="{FF2B5EF4-FFF2-40B4-BE49-F238E27FC236}">
                    <a16:creationId xmlns:a16="http://schemas.microsoft.com/office/drawing/2014/main" id="{A7072CA7-8528-13D6-25F7-FCD18A63A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84" y="3161331"/>
                <a:ext cx="65714" cy="41375"/>
              </a:xfrm>
              <a:custGeom>
                <a:avLst/>
                <a:gdLst>
                  <a:gd name="T0" fmla="*/ 0 w 20000"/>
                  <a:gd name="T1" fmla="*/ 3765 h 20000"/>
                  <a:gd name="T2" fmla="*/ 4559 w 20000"/>
                  <a:gd name="T3" fmla="*/ 2588 h 20000"/>
                  <a:gd name="T4" fmla="*/ 6912 w 20000"/>
                  <a:gd name="T5" fmla="*/ 2588 h 20000"/>
                  <a:gd name="T6" fmla="*/ 9853 w 20000"/>
                  <a:gd name="T7" fmla="*/ 0 h 20000"/>
                  <a:gd name="T8" fmla="*/ 19853 w 20000"/>
                  <a:gd name="T9" fmla="*/ 0 h 20000"/>
                  <a:gd name="T10" fmla="*/ 19853 w 20000"/>
                  <a:gd name="T11" fmla="*/ 2588 h 20000"/>
                  <a:gd name="T12" fmla="*/ 18235 w 20000"/>
                  <a:gd name="T13" fmla="*/ 3765 h 20000"/>
                  <a:gd name="T14" fmla="*/ 19853 w 20000"/>
                  <a:gd name="T15" fmla="*/ 6118 h 20000"/>
                  <a:gd name="T16" fmla="*/ 18235 w 20000"/>
                  <a:gd name="T17" fmla="*/ 9647 h 20000"/>
                  <a:gd name="T18" fmla="*/ 12941 w 20000"/>
                  <a:gd name="T19" fmla="*/ 13412 h 20000"/>
                  <a:gd name="T20" fmla="*/ 10588 w 20000"/>
                  <a:gd name="T21" fmla="*/ 19765 h 20000"/>
                  <a:gd name="T22" fmla="*/ 9853 w 20000"/>
                  <a:gd name="T23" fmla="*/ 16000 h 20000"/>
                  <a:gd name="T24" fmla="*/ 8382 w 20000"/>
                  <a:gd name="T25" fmla="*/ 18353 h 20000"/>
                  <a:gd name="T26" fmla="*/ 8382 w 20000"/>
                  <a:gd name="T27" fmla="*/ 9647 h 20000"/>
                  <a:gd name="T28" fmla="*/ 4559 w 20000"/>
                  <a:gd name="T29" fmla="*/ 9647 h 20000"/>
                  <a:gd name="T30" fmla="*/ 4559 w 20000"/>
                  <a:gd name="T31" fmla="*/ 8706 h 20000"/>
                  <a:gd name="T32" fmla="*/ 2353 w 20000"/>
                  <a:gd name="T33" fmla="*/ 6118 h 20000"/>
                  <a:gd name="T34" fmla="*/ 0 w 20000"/>
                  <a:gd name="T35" fmla="*/ 37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00" h="20000">
                    <a:moveTo>
                      <a:pt x="0" y="3765"/>
                    </a:moveTo>
                    <a:lnTo>
                      <a:pt x="4559" y="2588"/>
                    </a:lnTo>
                    <a:lnTo>
                      <a:pt x="6912" y="2588"/>
                    </a:lnTo>
                    <a:lnTo>
                      <a:pt x="9853" y="0"/>
                    </a:lnTo>
                    <a:lnTo>
                      <a:pt x="19853" y="0"/>
                    </a:lnTo>
                    <a:lnTo>
                      <a:pt x="19853" y="2588"/>
                    </a:lnTo>
                    <a:lnTo>
                      <a:pt x="18235" y="3765"/>
                    </a:lnTo>
                    <a:lnTo>
                      <a:pt x="19853" y="6118"/>
                    </a:lnTo>
                    <a:lnTo>
                      <a:pt x="18235" y="9647"/>
                    </a:lnTo>
                    <a:lnTo>
                      <a:pt x="12941" y="13412"/>
                    </a:lnTo>
                    <a:lnTo>
                      <a:pt x="10588" y="19765"/>
                    </a:lnTo>
                    <a:lnTo>
                      <a:pt x="9853" y="16000"/>
                    </a:lnTo>
                    <a:lnTo>
                      <a:pt x="8382" y="18353"/>
                    </a:lnTo>
                    <a:lnTo>
                      <a:pt x="8382" y="9647"/>
                    </a:lnTo>
                    <a:lnTo>
                      <a:pt x="4559" y="9647"/>
                    </a:lnTo>
                    <a:lnTo>
                      <a:pt x="4559" y="8706"/>
                    </a:lnTo>
                    <a:lnTo>
                      <a:pt x="2353" y="6118"/>
                    </a:lnTo>
                    <a:lnTo>
                      <a:pt x="0" y="376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6" name="Freeform 126">
                <a:extLst>
                  <a:ext uri="{FF2B5EF4-FFF2-40B4-BE49-F238E27FC236}">
                    <a16:creationId xmlns:a16="http://schemas.microsoft.com/office/drawing/2014/main" id="{5F0588A4-EFEA-F117-11E2-2A05F36EA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543" y="3154027"/>
                <a:ext cx="166716" cy="239731"/>
              </a:xfrm>
              <a:custGeom>
                <a:avLst/>
                <a:gdLst>
                  <a:gd name="T0" fmla="*/ 15743 w 20000"/>
                  <a:gd name="T1" fmla="*/ 0 h 20000"/>
                  <a:gd name="T2" fmla="*/ 16618 w 20000"/>
                  <a:gd name="T3" fmla="*/ 1095 h 20000"/>
                  <a:gd name="T4" fmla="*/ 17201 w 20000"/>
                  <a:gd name="T5" fmla="*/ 2961 h 20000"/>
                  <a:gd name="T6" fmla="*/ 17551 w 20000"/>
                  <a:gd name="T7" fmla="*/ 5071 h 20000"/>
                  <a:gd name="T8" fmla="*/ 16327 w 20000"/>
                  <a:gd name="T9" fmla="*/ 5720 h 20000"/>
                  <a:gd name="T10" fmla="*/ 14810 w 20000"/>
                  <a:gd name="T11" fmla="*/ 6531 h 20000"/>
                  <a:gd name="T12" fmla="*/ 17551 w 20000"/>
                  <a:gd name="T13" fmla="*/ 8195 h 20000"/>
                  <a:gd name="T14" fmla="*/ 18717 w 20000"/>
                  <a:gd name="T15" fmla="*/ 9858 h 20000"/>
                  <a:gd name="T16" fmla="*/ 17551 w 20000"/>
                  <a:gd name="T17" fmla="*/ 10953 h 20000"/>
                  <a:gd name="T18" fmla="*/ 16327 w 20000"/>
                  <a:gd name="T19" fmla="*/ 12819 h 20000"/>
                  <a:gd name="T20" fmla="*/ 16618 w 20000"/>
                  <a:gd name="T21" fmla="*/ 14523 h 20000"/>
                  <a:gd name="T22" fmla="*/ 17551 w 20000"/>
                  <a:gd name="T23" fmla="*/ 15984 h 20000"/>
                  <a:gd name="T24" fmla="*/ 19592 w 20000"/>
                  <a:gd name="T25" fmla="*/ 18296 h 20000"/>
                  <a:gd name="T26" fmla="*/ 19592 w 20000"/>
                  <a:gd name="T27" fmla="*/ 19310 h 20000"/>
                  <a:gd name="T28" fmla="*/ 16618 w 20000"/>
                  <a:gd name="T29" fmla="*/ 19310 h 20000"/>
                  <a:gd name="T30" fmla="*/ 11837 w 20000"/>
                  <a:gd name="T31" fmla="*/ 19757 h 20000"/>
                  <a:gd name="T32" fmla="*/ 7872 w 20000"/>
                  <a:gd name="T33" fmla="*/ 19757 h 20000"/>
                  <a:gd name="T34" fmla="*/ 4548 w 20000"/>
                  <a:gd name="T35" fmla="*/ 19757 h 20000"/>
                  <a:gd name="T36" fmla="*/ 3615 w 20000"/>
                  <a:gd name="T37" fmla="*/ 17890 h 20000"/>
                  <a:gd name="T38" fmla="*/ 2391 w 20000"/>
                  <a:gd name="T39" fmla="*/ 16592 h 20000"/>
                  <a:gd name="T40" fmla="*/ 1574 w 20000"/>
                  <a:gd name="T41" fmla="*/ 15984 h 20000"/>
                  <a:gd name="T42" fmla="*/ 0 w 20000"/>
                  <a:gd name="T43" fmla="*/ 15578 h 20000"/>
                  <a:gd name="T44" fmla="*/ 1574 w 20000"/>
                  <a:gd name="T45" fmla="*/ 12819 h 20000"/>
                  <a:gd name="T46" fmla="*/ 4548 w 20000"/>
                  <a:gd name="T47" fmla="*/ 11116 h 20000"/>
                  <a:gd name="T48" fmla="*/ 6064 w 20000"/>
                  <a:gd name="T49" fmla="*/ 10953 h 20000"/>
                  <a:gd name="T50" fmla="*/ 6939 w 20000"/>
                  <a:gd name="T51" fmla="*/ 11765 h 20000"/>
                  <a:gd name="T52" fmla="*/ 8746 w 20000"/>
                  <a:gd name="T53" fmla="*/ 11116 h 20000"/>
                  <a:gd name="T54" fmla="*/ 8746 w 20000"/>
                  <a:gd name="T55" fmla="*/ 10507 h 20000"/>
                  <a:gd name="T56" fmla="*/ 11195 w 20000"/>
                  <a:gd name="T57" fmla="*/ 7789 h 20000"/>
                  <a:gd name="T58" fmla="*/ 12653 w 20000"/>
                  <a:gd name="T59" fmla="*/ 6531 h 20000"/>
                  <a:gd name="T60" fmla="*/ 13294 w 20000"/>
                  <a:gd name="T61" fmla="*/ 5071 h 20000"/>
                  <a:gd name="T62" fmla="*/ 14227 w 20000"/>
                  <a:gd name="T63" fmla="*/ 3408 h 20000"/>
                  <a:gd name="T64" fmla="*/ 16327 w 20000"/>
                  <a:gd name="T65" fmla="*/ 2759 h 20000"/>
                  <a:gd name="T66" fmla="*/ 14810 w 20000"/>
                  <a:gd name="T67" fmla="*/ 125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14810" y="0"/>
                    </a:moveTo>
                    <a:lnTo>
                      <a:pt x="15743" y="0"/>
                    </a:lnTo>
                    <a:lnTo>
                      <a:pt x="15743" y="649"/>
                    </a:lnTo>
                    <a:lnTo>
                      <a:pt x="16618" y="1095"/>
                    </a:lnTo>
                    <a:lnTo>
                      <a:pt x="17201" y="2110"/>
                    </a:lnTo>
                    <a:lnTo>
                      <a:pt x="17201" y="2961"/>
                    </a:lnTo>
                    <a:lnTo>
                      <a:pt x="17201" y="4016"/>
                    </a:lnTo>
                    <a:lnTo>
                      <a:pt x="17551" y="5071"/>
                    </a:lnTo>
                    <a:lnTo>
                      <a:pt x="18717" y="5720"/>
                    </a:lnTo>
                    <a:lnTo>
                      <a:pt x="16327" y="5720"/>
                    </a:lnTo>
                    <a:lnTo>
                      <a:pt x="15102" y="5720"/>
                    </a:lnTo>
                    <a:lnTo>
                      <a:pt x="14810" y="6531"/>
                    </a:lnTo>
                    <a:lnTo>
                      <a:pt x="16618" y="7789"/>
                    </a:lnTo>
                    <a:lnTo>
                      <a:pt x="17551" y="8195"/>
                    </a:lnTo>
                    <a:lnTo>
                      <a:pt x="18134" y="9452"/>
                    </a:lnTo>
                    <a:lnTo>
                      <a:pt x="18717" y="9858"/>
                    </a:lnTo>
                    <a:lnTo>
                      <a:pt x="18717" y="10507"/>
                    </a:lnTo>
                    <a:lnTo>
                      <a:pt x="17551" y="10953"/>
                    </a:lnTo>
                    <a:lnTo>
                      <a:pt x="16618" y="12617"/>
                    </a:lnTo>
                    <a:lnTo>
                      <a:pt x="16327" y="12819"/>
                    </a:lnTo>
                    <a:lnTo>
                      <a:pt x="16327" y="14280"/>
                    </a:lnTo>
                    <a:lnTo>
                      <a:pt x="16618" y="14523"/>
                    </a:lnTo>
                    <a:lnTo>
                      <a:pt x="16618" y="15578"/>
                    </a:lnTo>
                    <a:lnTo>
                      <a:pt x="17551" y="15984"/>
                    </a:lnTo>
                    <a:lnTo>
                      <a:pt x="17551" y="16998"/>
                    </a:lnTo>
                    <a:lnTo>
                      <a:pt x="19592" y="18296"/>
                    </a:lnTo>
                    <a:lnTo>
                      <a:pt x="19942" y="18296"/>
                    </a:lnTo>
                    <a:lnTo>
                      <a:pt x="19592" y="19310"/>
                    </a:lnTo>
                    <a:lnTo>
                      <a:pt x="19942" y="19757"/>
                    </a:lnTo>
                    <a:lnTo>
                      <a:pt x="16618" y="19310"/>
                    </a:lnTo>
                    <a:lnTo>
                      <a:pt x="12653" y="19757"/>
                    </a:lnTo>
                    <a:lnTo>
                      <a:pt x="11837" y="19757"/>
                    </a:lnTo>
                    <a:lnTo>
                      <a:pt x="10029" y="19757"/>
                    </a:lnTo>
                    <a:lnTo>
                      <a:pt x="7872" y="19757"/>
                    </a:lnTo>
                    <a:lnTo>
                      <a:pt x="7872" y="19959"/>
                    </a:lnTo>
                    <a:lnTo>
                      <a:pt x="4548" y="19757"/>
                    </a:lnTo>
                    <a:lnTo>
                      <a:pt x="3615" y="19310"/>
                    </a:lnTo>
                    <a:lnTo>
                      <a:pt x="3615" y="17890"/>
                    </a:lnTo>
                    <a:lnTo>
                      <a:pt x="3615" y="16998"/>
                    </a:lnTo>
                    <a:lnTo>
                      <a:pt x="2391" y="16592"/>
                    </a:lnTo>
                    <a:lnTo>
                      <a:pt x="2157" y="16592"/>
                    </a:lnTo>
                    <a:lnTo>
                      <a:pt x="1574" y="15984"/>
                    </a:lnTo>
                    <a:lnTo>
                      <a:pt x="641" y="15578"/>
                    </a:lnTo>
                    <a:lnTo>
                      <a:pt x="0" y="15578"/>
                    </a:lnTo>
                    <a:lnTo>
                      <a:pt x="933" y="14280"/>
                    </a:lnTo>
                    <a:lnTo>
                      <a:pt x="1574" y="12819"/>
                    </a:lnTo>
                    <a:lnTo>
                      <a:pt x="3032" y="11765"/>
                    </a:lnTo>
                    <a:lnTo>
                      <a:pt x="4548" y="11116"/>
                    </a:lnTo>
                    <a:lnTo>
                      <a:pt x="5481" y="11116"/>
                    </a:lnTo>
                    <a:lnTo>
                      <a:pt x="6064" y="10953"/>
                    </a:lnTo>
                    <a:lnTo>
                      <a:pt x="6939" y="11602"/>
                    </a:lnTo>
                    <a:lnTo>
                      <a:pt x="6939" y="11765"/>
                    </a:lnTo>
                    <a:lnTo>
                      <a:pt x="7872" y="11765"/>
                    </a:lnTo>
                    <a:lnTo>
                      <a:pt x="8746" y="11116"/>
                    </a:lnTo>
                    <a:lnTo>
                      <a:pt x="9329" y="11116"/>
                    </a:lnTo>
                    <a:lnTo>
                      <a:pt x="8746" y="10507"/>
                    </a:lnTo>
                    <a:lnTo>
                      <a:pt x="10262" y="8398"/>
                    </a:lnTo>
                    <a:lnTo>
                      <a:pt x="11195" y="7789"/>
                    </a:lnTo>
                    <a:lnTo>
                      <a:pt x="11195" y="6734"/>
                    </a:lnTo>
                    <a:lnTo>
                      <a:pt x="12653" y="6531"/>
                    </a:lnTo>
                    <a:lnTo>
                      <a:pt x="12420" y="5720"/>
                    </a:lnTo>
                    <a:lnTo>
                      <a:pt x="13294" y="5071"/>
                    </a:lnTo>
                    <a:lnTo>
                      <a:pt x="13294" y="4422"/>
                    </a:lnTo>
                    <a:lnTo>
                      <a:pt x="14227" y="3408"/>
                    </a:lnTo>
                    <a:lnTo>
                      <a:pt x="15102" y="3813"/>
                    </a:lnTo>
                    <a:lnTo>
                      <a:pt x="16327" y="2759"/>
                    </a:lnTo>
                    <a:lnTo>
                      <a:pt x="15743" y="1663"/>
                    </a:lnTo>
                    <a:lnTo>
                      <a:pt x="14810" y="1258"/>
                    </a:lnTo>
                    <a:lnTo>
                      <a:pt x="148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7" name="Freeform 123">
                <a:extLst>
                  <a:ext uri="{FF2B5EF4-FFF2-40B4-BE49-F238E27FC236}">
                    <a16:creationId xmlns:a16="http://schemas.microsoft.com/office/drawing/2014/main" id="{E91D383A-E979-1B52-5CC4-32111C206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952" y="3360901"/>
                <a:ext cx="161848" cy="192270"/>
              </a:xfrm>
              <a:custGeom>
                <a:avLst/>
                <a:gdLst>
                  <a:gd name="T0" fmla="*/ 14699 w 20000"/>
                  <a:gd name="T1" fmla="*/ 1823 h 20000"/>
                  <a:gd name="T2" fmla="*/ 17169 w 20000"/>
                  <a:gd name="T3" fmla="*/ 0 h 20000"/>
                  <a:gd name="T4" fmla="*/ 19940 w 20000"/>
                  <a:gd name="T5" fmla="*/ 0 h 20000"/>
                  <a:gd name="T6" fmla="*/ 19639 w 20000"/>
                  <a:gd name="T7" fmla="*/ 2076 h 20000"/>
                  <a:gd name="T8" fmla="*/ 18735 w 20000"/>
                  <a:gd name="T9" fmla="*/ 5266 h 20000"/>
                  <a:gd name="T10" fmla="*/ 18133 w 20000"/>
                  <a:gd name="T11" fmla="*/ 7646 h 20000"/>
                  <a:gd name="T12" fmla="*/ 18133 w 20000"/>
                  <a:gd name="T13" fmla="*/ 9418 h 20000"/>
                  <a:gd name="T14" fmla="*/ 15542 w 20000"/>
                  <a:gd name="T15" fmla="*/ 10734 h 20000"/>
                  <a:gd name="T16" fmla="*/ 14699 w 20000"/>
                  <a:gd name="T17" fmla="*/ 12304 h 20000"/>
                  <a:gd name="T18" fmla="*/ 13434 w 20000"/>
                  <a:gd name="T19" fmla="*/ 14430 h 20000"/>
                  <a:gd name="T20" fmla="*/ 13072 w 20000"/>
                  <a:gd name="T21" fmla="*/ 17063 h 20000"/>
                  <a:gd name="T22" fmla="*/ 10964 w 20000"/>
                  <a:gd name="T23" fmla="*/ 18380 h 20000"/>
                  <a:gd name="T24" fmla="*/ 9639 w 20000"/>
                  <a:gd name="T25" fmla="*/ 19646 h 20000"/>
                  <a:gd name="T26" fmla="*/ 8434 w 20000"/>
                  <a:gd name="T27" fmla="*/ 18380 h 20000"/>
                  <a:gd name="T28" fmla="*/ 6867 w 20000"/>
                  <a:gd name="T29" fmla="*/ 19139 h 20000"/>
                  <a:gd name="T30" fmla="*/ 5663 w 20000"/>
                  <a:gd name="T31" fmla="*/ 18633 h 20000"/>
                  <a:gd name="T32" fmla="*/ 4337 w 20000"/>
                  <a:gd name="T33" fmla="*/ 18380 h 20000"/>
                  <a:gd name="T34" fmla="*/ 3434 w 20000"/>
                  <a:gd name="T35" fmla="*/ 19139 h 20000"/>
                  <a:gd name="T36" fmla="*/ 1867 w 20000"/>
                  <a:gd name="T37" fmla="*/ 19139 h 20000"/>
                  <a:gd name="T38" fmla="*/ 964 w 20000"/>
                  <a:gd name="T39" fmla="*/ 16506 h 20000"/>
                  <a:gd name="T40" fmla="*/ 1867 w 20000"/>
                  <a:gd name="T41" fmla="*/ 16506 h 20000"/>
                  <a:gd name="T42" fmla="*/ 2470 w 20000"/>
                  <a:gd name="T43" fmla="*/ 14987 h 20000"/>
                  <a:gd name="T44" fmla="*/ 1867 w 20000"/>
                  <a:gd name="T45" fmla="*/ 13114 h 20000"/>
                  <a:gd name="T46" fmla="*/ 3434 w 20000"/>
                  <a:gd name="T47" fmla="*/ 13620 h 20000"/>
                  <a:gd name="T48" fmla="*/ 5904 w 20000"/>
                  <a:gd name="T49" fmla="*/ 13620 h 20000"/>
                  <a:gd name="T50" fmla="*/ 8133 w 20000"/>
                  <a:gd name="T51" fmla="*/ 14177 h 20000"/>
                  <a:gd name="T52" fmla="*/ 8434 w 20000"/>
                  <a:gd name="T53" fmla="*/ 13114 h 20000"/>
                  <a:gd name="T54" fmla="*/ 9639 w 20000"/>
                  <a:gd name="T55" fmla="*/ 11544 h 20000"/>
                  <a:gd name="T56" fmla="*/ 8133 w 20000"/>
                  <a:gd name="T57" fmla="*/ 8658 h 20000"/>
                  <a:gd name="T58" fmla="*/ 8434 w 20000"/>
                  <a:gd name="T59" fmla="*/ 6835 h 20000"/>
                  <a:gd name="T60" fmla="*/ 8434 w 20000"/>
                  <a:gd name="T61" fmla="*/ 5468 h 20000"/>
                  <a:gd name="T62" fmla="*/ 6867 w 20000"/>
                  <a:gd name="T63" fmla="*/ 5266 h 20000"/>
                  <a:gd name="T64" fmla="*/ 5904 w 20000"/>
                  <a:gd name="T65" fmla="*/ 3949 h 20000"/>
                  <a:gd name="T66" fmla="*/ 5904 w 20000"/>
                  <a:gd name="T67" fmla="*/ 3139 h 20000"/>
                  <a:gd name="T68" fmla="*/ 13434 w 20000"/>
                  <a:gd name="T69" fmla="*/ 313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13434" y="3139"/>
                    </a:moveTo>
                    <a:lnTo>
                      <a:pt x="14699" y="1823"/>
                    </a:lnTo>
                    <a:lnTo>
                      <a:pt x="14940" y="0"/>
                    </a:lnTo>
                    <a:lnTo>
                      <a:pt x="17169" y="0"/>
                    </a:lnTo>
                    <a:lnTo>
                      <a:pt x="18735" y="0"/>
                    </a:lnTo>
                    <a:lnTo>
                      <a:pt x="19940" y="0"/>
                    </a:lnTo>
                    <a:lnTo>
                      <a:pt x="19940" y="1316"/>
                    </a:lnTo>
                    <a:lnTo>
                      <a:pt x="19639" y="2076"/>
                    </a:lnTo>
                    <a:lnTo>
                      <a:pt x="18735" y="3949"/>
                    </a:lnTo>
                    <a:lnTo>
                      <a:pt x="18735" y="5266"/>
                    </a:lnTo>
                    <a:lnTo>
                      <a:pt x="18133" y="6278"/>
                    </a:lnTo>
                    <a:lnTo>
                      <a:pt x="18133" y="7646"/>
                    </a:lnTo>
                    <a:lnTo>
                      <a:pt x="18133" y="8658"/>
                    </a:lnTo>
                    <a:lnTo>
                      <a:pt x="18133" y="9418"/>
                    </a:lnTo>
                    <a:lnTo>
                      <a:pt x="16506" y="10734"/>
                    </a:lnTo>
                    <a:lnTo>
                      <a:pt x="15542" y="10734"/>
                    </a:lnTo>
                    <a:lnTo>
                      <a:pt x="14940" y="11797"/>
                    </a:lnTo>
                    <a:lnTo>
                      <a:pt x="14699" y="12304"/>
                    </a:lnTo>
                    <a:lnTo>
                      <a:pt x="13434" y="13114"/>
                    </a:lnTo>
                    <a:lnTo>
                      <a:pt x="13434" y="14430"/>
                    </a:lnTo>
                    <a:lnTo>
                      <a:pt x="13434" y="15696"/>
                    </a:lnTo>
                    <a:lnTo>
                      <a:pt x="13072" y="17063"/>
                    </a:lnTo>
                    <a:lnTo>
                      <a:pt x="12169" y="17873"/>
                    </a:lnTo>
                    <a:lnTo>
                      <a:pt x="10964" y="18380"/>
                    </a:lnTo>
                    <a:lnTo>
                      <a:pt x="10602" y="18633"/>
                    </a:lnTo>
                    <a:lnTo>
                      <a:pt x="9639" y="19646"/>
                    </a:lnTo>
                    <a:lnTo>
                      <a:pt x="9036" y="18633"/>
                    </a:lnTo>
                    <a:lnTo>
                      <a:pt x="8434" y="18380"/>
                    </a:lnTo>
                    <a:lnTo>
                      <a:pt x="7530" y="18380"/>
                    </a:lnTo>
                    <a:lnTo>
                      <a:pt x="6867" y="19139"/>
                    </a:lnTo>
                    <a:lnTo>
                      <a:pt x="5904" y="19139"/>
                    </a:lnTo>
                    <a:lnTo>
                      <a:pt x="5663" y="18633"/>
                    </a:lnTo>
                    <a:lnTo>
                      <a:pt x="5060" y="18633"/>
                    </a:lnTo>
                    <a:lnTo>
                      <a:pt x="4337" y="18380"/>
                    </a:lnTo>
                    <a:lnTo>
                      <a:pt x="3434" y="18633"/>
                    </a:lnTo>
                    <a:lnTo>
                      <a:pt x="3434" y="19139"/>
                    </a:lnTo>
                    <a:lnTo>
                      <a:pt x="2470" y="19949"/>
                    </a:lnTo>
                    <a:lnTo>
                      <a:pt x="1867" y="19139"/>
                    </a:lnTo>
                    <a:lnTo>
                      <a:pt x="0" y="17063"/>
                    </a:lnTo>
                    <a:lnTo>
                      <a:pt x="964" y="16506"/>
                    </a:lnTo>
                    <a:lnTo>
                      <a:pt x="1566" y="16253"/>
                    </a:lnTo>
                    <a:lnTo>
                      <a:pt x="1867" y="16506"/>
                    </a:lnTo>
                    <a:lnTo>
                      <a:pt x="2470" y="16506"/>
                    </a:lnTo>
                    <a:lnTo>
                      <a:pt x="2470" y="14987"/>
                    </a:lnTo>
                    <a:lnTo>
                      <a:pt x="1566" y="14430"/>
                    </a:lnTo>
                    <a:lnTo>
                      <a:pt x="1867" y="13114"/>
                    </a:lnTo>
                    <a:lnTo>
                      <a:pt x="2470" y="13620"/>
                    </a:lnTo>
                    <a:lnTo>
                      <a:pt x="3434" y="13620"/>
                    </a:lnTo>
                    <a:lnTo>
                      <a:pt x="4096" y="12304"/>
                    </a:lnTo>
                    <a:lnTo>
                      <a:pt x="5904" y="13620"/>
                    </a:lnTo>
                    <a:lnTo>
                      <a:pt x="7530" y="13114"/>
                    </a:lnTo>
                    <a:lnTo>
                      <a:pt x="8133" y="14177"/>
                    </a:lnTo>
                    <a:lnTo>
                      <a:pt x="8434" y="14177"/>
                    </a:lnTo>
                    <a:lnTo>
                      <a:pt x="8434" y="13114"/>
                    </a:lnTo>
                    <a:lnTo>
                      <a:pt x="9036" y="12304"/>
                    </a:lnTo>
                    <a:lnTo>
                      <a:pt x="9639" y="11544"/>
                    </a:lnTo>
                    <a:lnTo>
                      <a:pt x="9639" y="9418"/>
                    </a:lnTo>
                    <a:lnTo>
                      <a:pt x="8133" y="8658"/>
                    </a:lnTo>
                    <a:lnTo>
                      <a:pt x="8133" y="7342"/>
                    </a:lnTo>
                    <a:lnTo>
                      <a:pt x="8434" y="6835"/>
                    </a:lnTo>
                    <a:lnTo>
                      <a:pt x="9036" y="6278"/>
                    </a:lnTo>
                    <a:lnTo>
                      <a:pt x="8434" y="5468"/>
                    </a:lnTo>
                    <a:lnTo>
                      <a:pt x="8133" y="5266"/>
                    </a:lnTo>
                    <a:lnTo>
                      <a:pt x="6867" y="5266"/>
                    </a:lnTo>
                    <a:lnTo>
                      <a:pt x="5904" y="5468"/>
                    </a:lnTo>
                    <a:lnTo>
                      <a:pt x="5904" y="3949"/>
                    </a:lnTo>
                    <a:lnTo>
                      <a:pt x="6566" y="3139"/>
                    </a:lnTo>
                    <a:lnTo>
                      <a:pt x="5904" y="3139"/>
                    </a:lnTo>
                    <a:lnTo>
                      <a:pt x="10000" y="2582"/>
                    </a:lnTo>
                    <a:lnTo>
                      <a:pt x="13434" y="313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Freeform 122">
                <a:extLst>
                  <a:ext uri="{FF2B5EF4-FFF2-40B4-BE49-F238E27FC236}">
                    <a16:creationId xmlns:a16="http://schemas.microsoft.com/office/drawing/2014/main" id="{6541CAB2-40F0-CFF9-6F3F-2C6977036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624" y="3253814"/>
                <a:ext cx="81533" cy="91268"/>
              </a:xfrm>
              <a:custGeom>
                <a:avLst/>
                <a:gdLst>
                  <a:gd name="T0" fmla="*/ 4910 w 20000"/>
                  <a:gd name="T1" fmla="*/ 0 h 20000"/>
                  <a:gd name="T2" fmla="*/ 7425 w 20000"/>
                  <a:gd name="T3" fmla="*/ 0 h 20000"/>
                  <a:gd name="T4" fmla="*/ 8623 w 20000"/>
                  <a:gd name="T5" fmla="*/ 2781 h 20000"/>
                  <a:gd name="T6" fmla="*/ 8623 w 20000"/>
                  <a:gd name="T7" fmla="*/ 5455 h 20000"/>
                  <a:gd name="T8" fmla="*/ 10539 w 20000"/>
                  <a:gd name="T9" fmla="*/ 5455 h 20000"/>
                  <a:gd name="T10" fmla="*/ 13054 w 20000"/>
                  <a:gd name="T11" fmla="*/ 5455 h 20000"/>
                  <a:gd name="T12" fmla="*/ 13054 w 20000"/>
                  <a:gd name="T13" fmla="*/ 3850 h 20000"/>
                  <a:gd name="T14" fmla="*/ 14970 w 20000"/>
                  <a:gd name="T15" fmla="*/ 4385 h 20000"/>
                  <a:gd name="T16" fmla="*/ 14970 w 20000"/>
                  <a:gd name="T17" fmla="*/ 6631 h 20000"/>
                  <a:gd name="T18" fmla="*/ 14970 w 20000"/>
                  <a:gd name="T19" fmla="*/ 8342 h 20000"/>
                  <a:gd name="T20" fmla="*/ 14970 w 20000"/>
                  <a:gd name="T21" fmla="*/ 8770 h 20000"/>
                  <a:gd name="T22" fmla="*/ 15449 w 20000"/>
                  <a:gd name="T23" fmla="*/ 11123 h 20000"/>
                  <a:gd name="T24" fmla="*/ 17964 w 20000"/>
                  <a:gd name="T25" fmla="*/ 11123 h 20000"/>
                  <a:gd name="T26" fmla="*/ 18683 w 20000"/>
                  <a:gd name="T27" fmla="*/ 11551 h 20000"/>
                  <a:gd name="T28" fmla="*/ 19880 w 20000"/>
                  <a:gd name="T29" fmla="*/ 12727 h 20000"/>
                  <a:gd name="T30" fmla="*/ 18683 w 20000"/>
                  <a:gd name="T31" fmla="*/ 16043 h 20000"/>
                  <a:gd name="T32" fmla="*/ 19880 w 20000"/>
                  <a:gd name="T33" fmla="*/ 19893 h 20000"/>
                  <a:gd name="T34" fmla="*/ 14970 w 20000"/>
                  <a:gd name="T35" fmla="*/ 18824 h 20000"/>
                  <a:gd name="T36" fmla="*/ 5629 w 20000"/>
                  <a:gd name="T37" fmla="*/ 12727 h 20000"/>
                  <a:gd name="T38" fmla="*/ 0 w 20000"/>
                  <a:gd name="T39" fmla="*/ 8342 h 20000"/>
                  <a:gd name="T40" fmla="*/ 1916 w 20000"/>
                  <a:gd name="T41" fmla="*/ 5455 h 20000"/>
                  <a:gd name="T42" fmla="*/ 3713 w 20000"/>
                  <a:gd name="T43" fmla="*/ 3850 h 20000"/>
                  <a:gd name="T44" fmla="*/ 3713 w 20000"/>
                  <a:gd name="T45" fmla="*/ 1711 h 20000"/>
                  <a:gd name="T46" fmla="*/ 4910 w 20000"/>
                  <a:gd name="T47" fmla="*/ 1711 h 20000"/>
                  <a:gd name="T48" fmla="*/ 4910 w 20000"/>
                  <a:gd name="T4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4910" y="0"/>
                    </a:moveTo>
                    <a:lnTo>
                      <a:pt x="7425" y="0"/>
                    </a:lnTo>
                    <a:lnTo>
                      <a:pt x="8623" y="2781"/>
                    </a:lnTo>
                    <a:lnTo>
                      <a:pt x="8623" y="5455"/>
                    </a:lnTo>
                    <a:lnTo>
                      <a:pt x="10539" y="5455"/>
                    </a:lnTo>
                    <a:lnTo>
                      <a:pt x="13054" y="5455"/>
                    </a:lnTo>
                    <a:lnTo>
                      <a:pt x="13054" y="3850"/>
                    </a:lnTo>
                    <a:lnTo>
                      <a:pt x="14970" y="4385"/>
                    </a:lnTo>
                    <a:lnTo>
                      <a:pt x="14970" y="6631"/>
                    </a:lnTo>
                    <a:lnTo>
                      <a:pt x="14970" y="8342"/>
                    </a:lnTo>
                    <a:lnTo>
                      <a:pt x="14970" y="8770"/>
                    </a:lnTo>
                    <a:lnTo>
                      <a:pt x="15449" y="11123"/>
                    </a:lnTo>
                    <a:lnTo>
                      <a:pt x="17964" y="11123"/>
                    </a:lnTo>
                    <a:lnTo>
                      <a:pt x="18683" y="11551"/>
                    </a:lnTo>
                    <a:lnTo>
                      <a:pt x="19880" y="12727"/>
                    </a:lnTo>
                    <a:lnTo>
                      <a:pt x="18683" y="16043"/>
                    </a:lnTo>
                    <a:lnTo>
                      <a:pt x="19880" y="19893"/>
                    </a:lnTo>
                    <a:lnTo>
                      <a:pt x="14970" y="18824"/>
                    </a:lnTo>
                    <a:lnTo>
                      <a:pt x="5629" y="12727"/>
                    </a:lnTo>
                    <a:lnTo>
                      <a:pt x="0" y="8342"/>
                    </a:lnTo>
                    <a:lnTo>
                      <a:pt x="1916" y="5455"/>
                    </a:lnTo>
                    <a:lnTo>
                      <a:pt x="3713" y="3850"/>
                    </a:lnTo>
                    <a:lnTo>
                      <a:pt x="3713" y="1711"/>
                    </a:lnTo>
                    <a:lnTo>
                      <a:pt x="4910" y="1711"/>
                    </a:lnTo>
                    <a:lnTo>
                      <a:pt x="49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9" name="Freeform 118">
                <a:extLst>
                  <a:ext uri="{FF2B5EF4-FFF2-40B4-BE49-F238E27FC236}">
                    <a16:creationId xmlns:a16="http://schemas.microsoft.com/office/drawing/2014/main" id="{2C265590-C0B1-4D19-9636-6ABE8D935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588" y="2883877"/>
                <a:ext cx="355337" cy="335865"/>
              </a:xfrm>
              <a:custGeom>
                <a:avLst/>
                <a:gdLst>
                  <a:gd name="T0" fmla="*/ 16279 w 20000"/>
                  <a:gd name="T1" fmla="*/ 5544 h 20000"/>
                  <a:gd name="T2" fmla="*/ 16990 w 20000"/>
                  <a:gd name="T3" fmla="*/ 6299 h 20000"/>
                  <a:gd name="T4" fmla="*/ 18112 w 20000"/>
                  <a:gd name="T5" fmla="*/ 6734 h 20000"/>
                  <a:gd name="T6" fmla="*/ 18851 w 20000"/>
                  <a:gd name="T7" fmla="*/ 7518 h 20000"/>
                  <a:gd name="T8" fmla="*/ 18851 w 20000"/>
                  <a:gd name="T9" fmla="*/ 8244 h 20000"/>
                  <a:gd name="T10" fmla="*/ 19973 w 20000"/>
                  <a:gd name="T11" fmla="*/ 10653 h 20000"/>
                  <a:gd name="T12" fmla="*/ 19398 w 20000"/>
                  <a:gd name="T13" fmla="*/ 12163 h 20000"/>
                  <a:gd name="T14" fmla="*/ 18550 w 20000"/>
                  <a:gd name="T15" fmla="*/ 12917 h 20000"/>
                  <a:gd name="T16" fmla="*/ 16005 w 20000"/>
                  <a:gd name="T17" fmla="*/ 13353 h 20000"/>
                  <a:gd name="T18" fmla="*/ 13707 w 20000"/>
                  <a:gd name="T19" fmla="*/ 13353 h 20000"/>
                  <a:gd name="T20" fmla="*/ 12312 w 20000"/>
                  <a:gd name="T21" fmla="*/ 13817 h 20000"/>
                  <a:gd name="T22" fmla="*/ 11190 w 20000"/>
                  <a:gd name="T23" fmla="*/ 15007 h 20000"/>
                  <a:gd name="T24" fmla="*/ 10451 w 20000"/>
                  <a:gd name="T25" fmla="*/ 15298 h 20000"/>
                  <a:gd name="T26" fmla="*/ 10342 w 20000"/>
                  <a:gd name="T27" fmla="*/ 16052 h 20000"/>
                  <a:gd name="T28" fmla="*/ 9330 w 20000"/>
                  <a:gd name="T29" fmla="*/ 15762 h 20000"/>
                  <a:gd name="T30" fmla="*/ 9330 w 20000"/>
                  <a:gd name="T31" fmla="*/ 16517 h 20000"/>
                  <a:gd name="T32" fmla="*/ 8892 w 20000"/>
                  <a:gd name="T33" fmla="*/ 17562 h 20000"/>
                  <a:gd name="T34" fmla="*/ 8044 w 20000"/>
                  <a:gd name="T35" fmla="*/ 17707 h 20000"/>
                  <a:gd name="T36" fmla="*/ 8044 w 20000"/>
                  <a:gd name="T37" fmla="*/ 18926 h 20000"/>
                  <a:gd name="T38" fmla="*/ 7497 w 20000"/>
                  <a:gd name="T39" fmla="*/ 19681 h 20000"/>
                  <a:gd name="T40" fmla="*/ 6922 w 20000"/>
                  <a:gd name="T41" fmla="*/ 19216 h 20000"/>
                  <a:gd name="T42" fmla="*/ 6375 w 20000"/>
                  <a:gd name="T43" fmla="*/ 19361 h 20000"/>
                  <a:gd name="T44" fmla="*/ 6211 w 20000"/>
                  <a:gd name="T45" fmla="*/ 19971 h 20000"/>
                  <a:gd name="T46" fmla="*/ 5527 w 20000"/>
                  <a:gd name="T47" fmla="*/ 19361 h 20000"/>
                  <a:gd name="T48" fmla="*/ 4514 w 20000"/>
                  <a:gd name="T49" fmla="*/ 19361 h 20000"/>
                  <a:gd name="T50" fmla="*/ 4378 w 20000"/>
                  <a:gd name="T51" fmla="*/ 18781 h 20000"/>
                  <a:gd name="T52" fmla="*/ 4077 w 20000"/>
                  <a:gd name="T53" fmla="*/ 18026 h 20000"/>
                  <a:gd name="T54" fmla="*/ 3393 w 20000"/>
                  <a:gd name="T55" fmla="*/ 16836 h 20000"/>
                  <a:gd name="T56" fmla="*/ 2955 w 20000"/>
                  <a:gd name="T57" fmla="*/ 17242 h 20000"/>
                  <a:gd name="T58" fmla="*/ 1833 w 20000"/>
                  <a:gd name="T59" fmla="*/ 17707 h 20000"/>
                  <a:gd name="T60" fmla="*/ 1122 w 20000"/>
                  <a:gd name="T61" fmla="*/ 17242 h 20000"/>
                  <a:gd name="T62" fmla="*/ 985 w 20000"/>
                  <a:gd name="T63" fmla="*/ 16836 h 20000"/>
                  <a:gd name="T64" fmla="*/ 438 w 20000"/>
                  <a:gd name="T65" fmla="*/ 15762 h 20000"/>
                  <a:gd name="T66" fmla="*/ 0 w 20000"/>
                  <a:gd name="T67" fmla="*/ 15298 h 20000"/>
                  <a:gd name="T68" fmla="*/ 0 w 20000"/>
                  <a:gd name="T69" fmla="*/ 14398 h 20000"/>
                  <a:gd name="T70" fmla="*/ 274 w 20000"/>
                  <a:gd name="T71" fmla="*/ 13643 h 20000"/>
                  <a:gd name="T72" fmla="*/ 711 w 20000"/>
                  <a:gd name="T73" fmla="*/ 12453 h 20000"/>
                  <a:gd name="T74" fmla="*/ 1560 w 20000"/>
                  <a:gd name="T75" fmla="*/ 12627 h 20000"/>
                  <a:gd name="T76" fmla="*/ 3256 w 20000"/>
                  <a:gd name="T77" fmla="*/ 12627 h 20000"/>
                  <a:gd name="T78" fmla="*/ 7770 w 20000"/>
                  <a:gd name="T79" fmla="*/ 12917 h 20000"/>
                  <a:gd name="T80" fmla="*/ 7770 w 20000"/>
                  <a:gd name="T81" fmla="*/ 11379 h 20000"/>
                  <a:gd name="T82" fmla="*/ 8892 w 20000"/>
                  <a:gd name="T8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00" h="20000">
                    <a:moveTo>
                      <a:pt x="8892" y="0"/>
                    </a:moveTo>
                    <a:lnTo>
                      <a:pt x="16279" y="5544"/>
                    </a:lnTo>
                    <a:lnTo>
                      <a:pt x="16279" y="5864"/>
                    </a:lnTo>
                    <a:lnTo>
                      <a:pt x="16990" y="6299"/>
                    </a:lnTo>
                    <a:lnTo>
                      <a:pt x="17565" y="6589"/>
                    </a:lnTo>
                    <a:lnTo>
                      <a:pt x="18112" y="6734"/>
                    </a:lnTo>
                    <a:lnTo>
                      <a:pt x="18550" y="7054"/>
                    </a:lnTo>
                    <a:lnTo>
                      <a:pt x="18851" y="7518"/>
                    </a:lnTo>
                    <a:lnTo>
                      <a:pt x="18550" y="8099"/>
                    </a:lnTo>
                    <a:lnTo>
                      <a:pt x="18851" y="8244"/>
                    </a:lnTo>
                    <a:lnTo>
                      <a:pt x="19973" y="8099"/>
                    </a:lnTo>
                    <a:lnTo>
                      <a:pt x="19973" y="10653"/>
                    </a:lnTo>
                    <a:lnTo>
                      <a:pt x="19672" y="10943"/>
                    </a:lnTo>
                    <a:lnTo>
                      <a:pt x="19398" y="12163"/>
                    </a:lnTo>
                    <a:lnTo>
                      <a:pt x="18960" y="13033"/>
                    </a:lnTo>
                    <a:lnTo>
                      <a:pt x="18550" y="12917"/>
                    </a:lnTo>
                    <a:lnTo>
                      <a:pt x="16279" y="13033"/>
                    </a:lnTo>
                    <a:lnTo>
                      <a:pt x="16005" y="13353"/>
                    </a:lnTo>
                    <a:lnTo>
                      <a:pt x="14856" y="13643"/>
                    </a:lnTo>
                    <a:lnTo>
                      <a:pt x="13707" y="13353"/>
                    </a:lnTo>
                    <a:lnTo>
                      <a:pt x="13434" y="13817"/>
                    </a:lnTo>
                    <a:lnTo>
                      <a:pt x="12312" y="13817"/>
                    </a:lnTo>
                    <a:lnTo>
                      <a:pt x="12175" y="14572"/>
                    </a:lnTo>
                    <a:lnTo>
                      <a:pt x="11190" y="15007"/>
                    </a:lnTo>
                    <a:lnTo>
                      <a:pt x="11026" y="15298"/>
                    </a:lnTo>
                    <a:lnTo>
                      <a:pt x="10451" y="15298"/>
                    </a:lnTo>
                    <a:lnTo>
                      <a:pt x="10752" y="15762"/>
                    </a:lnTo>
                    <a:lnTo>
                      <a:pt x="10342" y="16052"/>
                    </a:lnTo>
                    <a:lnTo>
                      <a:pt x="9904" y="15588"/>
                    </a:lnTo>
                    <a:lnTo>
                      <a:pt x="9330" y="15762"/>
                    </a:lnTo>
                    <a:lnTo>
                      <a:pt x="9631" y="16517"/>
                    </a:lnTo>
                    <a:lnTo>
                      <a:pt x="9330" y="16517"/>
                    </a:lnTo>
                    <a:lnTo>
                      <a:pt x="9330" y="16952"/>
                    </a:lnTo>
                    <a:lnTo>
                      <a:pt x="8892" y="17562"/>
                    </a:lnTo>
                    <a:lnTo>
                      <a:pt x="8618" y="17562"/>
                    </a:lnTo>
                    <a:lnTo>
                      <a:pt x="8044" y="17707"/>
                    </a:lnTo>
                    <a:lnTo>
                      <a:pt x="8208" y="18491"/>
                    </a:lnTo>
                    <a:lnTo>
                      <a:pt x="8044" y="18926"/>
                    </a:lnTo>
                    <a:lnTo>
                      <a:pt x="8044" y="19361"/>
                    </a:lnTo>
                    <a:lnTo>
                      <a:pt x="7497" y="19681"/>
                    </a:lnTo>
                    <a:lnTo>
                      <a:pt x="7086" y="19681"/>
                    </a:lnTo>
                    <a:lnTo>
                      <a:pt x="6922" y="19216"/>
                    </a:lnTo>
                    <a:lnTo>
                      <a:pt x="6648" y="19216"/>
                    </a:lnTo>
                    <a:lnTo>
                      <a:pt x="6375" y="19361"/>
                    </a:lnTo>
                    <a:lnTo>
                      <a:pt x="6211" y="19681"/>
                    </a:lnTo>
                    <a:lnTo>
                      <a:pt x="6211" y="19971"/>
                    </a:lnTo>
                    <a:lnTo>
                      <a:pt x="5636" y="19681"/>
                    </a:lnTo>
                    <a:lnTo>
                      <a:pt x="5527" y="19361"/>
                    </a:lnTo>
                    <a:lnTo>
                      <a:pt x="5089" y="19971"/>
                    </a:lnTo>
                    <a:lnTo>
                      <a:pt x="4514" y="19361"/>
                    </a:lnTo>
                    <a:lnTo>
                      <a:pt x="4514" y="18926"/>
                    </a:lnTo>
                    <a:lnTo>
                      <a:pt x="4378" y="18781"/>
                    </a:lnTo>
                    <a:lnTo>
                      <a:pt x="4378" y="18142"/>
                    </a:lnTo>
                    <a:lnTo>
                      <a:pt x="4077" y="18026"/>
                    </a:lnTo>
                    <a:lnTo>
                      <a:pt x="3967" y="17707"/>
                    </a:lnTo>
                    <a:lnTo>
                      <a:pt x="3393" y="16836"/>
                    </a:lnTo>
                    <a:lnTo>
                      <a:pt x="3256" y="16952"/>
                    </a:lnTo>
                    <a:lnTo>
                      <a:pt x="2955" y="17242"/>
                    </a:lnTo>
                    <a:lnTo>
                      <a:pt x="2517" y="17242"/>
                    </a:lnTo>
                    <a:lnTo>
                      <a:pt x="1833" y="17707"/>
                    </a:lnTo>
                    <a:lnTo>
                      <a:pt x="1395" y="17242"/>
                    </a:lnTo>
                    <a:lnTo>
                      <a:pt x="1122" y="17242"/>
                    </a:lnTo>
                    <a:lnTo>
                      <a:pt x="985" y="16952"/>
                    </a:lnTo>
                    <a:lnTo>
                      <a:pt x="985" y="16836"/>
                    </a:lnTo>
                    <a:lnTo>
                      <a:pt x="985" y="16226"/>
                    </a:lnTo>
                    <a:lnTo>
                      <a:pt x="438" y="15762"/>
                    </a:lnTo>
                    <a:lnTo>
                      <a:pt x="274" y="15762"/>
                    </a:lnTo>
                    <a:lnTo>
                      <a:pt x="0" y="15298"/>
                    </a:lnTo>
                    <a:lnTo>
                      <a:pt x="274" y="14572"/>
                    </a:lnTo>
                    <a:lnTo>
                      <a:pt x="0" y="14398"/>
                    </a:lnTo>
                    <a:lnTo>
                      <a:pt x="0" y="13817"/>
                    </a:lnTo>
                    <a:lnTo>
                      <a:pt x="274" y="13643"/>
                    </a:lnTo>
                    <a:lnTo>
                      <a:pt x="274" y="13033"/>
                    </a:lnTo>
                    <a:lnTo>
                      <a:pt x="711" y="12453"/>
                    </a:lnTo>
                    <a:lnTo>
                      <a:pt x="1395" y="13033"/>
                    </a:lnTo>
                    <a:lnTo>
                      <a:pt x="1560" y="12627"/>
                    </a:lnTo>
                    <a:lnTo>
                      <a:pt x="2955" y="12917"/>
                    </a:lnTo>
                    <a:lnTo>
                      <a:pt x="3256" y="12627"/>
                    </a:lnTo>
                    <a:lnTo>
                      <a:pt x="3393" y="12917"/>
                    </a:lnTo>
                    <a:lnTo>
                      <a:pt x="7770" y="12917"/>
                    </a:lnTo>
                    <a:lnTo>
                      <a:pt x="8208" y="11843"/>
                    </a:lnTo>
                    <a:lnTo>
                      <a:pt x="7770" y="11379"/>
                    </a:lnTo>
                    <a:lnTo>
                      <a:pt x="6922" y="0"/>
                    </a:lnTo>
                    <a:lnTo>
                      <a:pt x="889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0" name="Freeform 112">
                <a:extLst>
                  <a:ext uri="{FF2B5EF4-FFF2-40B4-BE49-F238E27FC236}">
                    <a16:creationId xmlns:a16="http://schemas.microsoft.com/office/drawing/2014/main" id="{6E36A43B-5A73-37F0-EB39-DBB55D57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57" y="2921599"/>
                <a:ext cx="338302" cy="265283"/>
              </a:xfrm>
              <a:custGeom>
                <a:avLst/>
                <a:gdLst>
                  <a:gd name="T0" fmla="*/ 15201 w 20000"/>
                  <a:gd name="T1" fmla="*/ 0 h 20000"/>
                  <a:gd name="T2" fmla="*/ 16839 w 20000"/>
                  <a:gd name="T3" fmla="*/ 587 h 20000"/>
                  <a:gd name="T4" fmla="*/ 17874 w 20000"/>
                  <a:gd name="T5" fmla="*/ 1505 h 20000"/>
                  <a:gd name="T6" fmla="*/ 18793 w 20000"/>
                  <a:gd name="T7" fmla="*/ 954 h 20000"/>
                  <a:gd name="T8" fmla="*/ 19080 w 20000"/>
                  <a:gd name="T9" fmla="*/ 2092 h 20000"/>
                  <a:gd name="T10" fmla="*/ 19080 w 20000"/>
                  <a:gd name="T11" fmla="*/ 3450 h 20000"/>
                  <a:gd name="T12" fmla="*/ 19511 w 20000"/>
                  <a:gd name="T13" fmla="*/ 4000 h 20000"/>
                  <a:gd name="T14" fmla="*/ 19511 w 20000"/>
                  <a:gd name="T15" fmla="*/ 4587 h 20000"/>
                  <a:gd name="T16" fmla="*/ 19971 w 20000"/>
                  <a:gd name="T17" fmla="*/ 5505 h 20000"/>
                  <a:gd name="T18" fmla="*/ 19799 w 20000"/>
                  <a:gd name="T19" fmla="*/ 5688 h 20000"/>
                  <a:gd name="T20" fmla="*/ 19511 w 20000"/>
                  <a:gd name="T21" fmla="*/ 11009 h 20000"/>
                  <a:gd name="T22" fmla="*/ 17586 w 20000"/>
                  <a:gd name="T23" fmla="*/ 14055 h 20000"/>
                  <a:gd name="T24" fmla="*/ 17270 w 20000"/>
                  <a:gd name="T25" fmla="*/ 14642 h 20000"/>
                  <a:gd name="T26" fmla="*/ 17155 w 20000"/>
                  <a:gd name="T27" fmla="*/ 15376 h 20000"/>
                  <a:gd name="T28" fmla="*/ 17155 w 20000"/>
                  <a:gd name="T29" fmla="*/ 16147 h 20000"/>
                  <a:gd name="T30" fmla="*/ 16839 w 20000"/>
                  <a:gd name="T31" fmla="*/ 16881 h 20000"/>
                  <a:gd name="T32" fmla="*/ 16408 w 20000"/>
                  <a:gd name="T33" fmla="*/ 17101 h 20000"/>
                  <a:gd name="T34" fmla="*/ 15948 w 20000"/>
                  <a:gd name="T35" fmla="*/ 17468 h 20000"/>
                  <a:gd name="T36" fmla="*/ 13707 w 20000"/>
                  <a:gd name="T37" fmla="*/ 16881 h 20000"/>
                  <a:gd name="T38" fmla="*/ 13276 w 20000"/>
                  <a:gd name="T39" fmla="*/ 17101 h 20000"/>
                  <a:gd name="T40" fmla="*/ 12816 w 20000"/>
                  <a:gd name="T41" fmla="*/ 17468 h 20000"/>
                  <a:gd name="T42" fmla="*/ 12385 w 20000"/>
                  <a:gd name="T43" fmla="*/ 17651 h 20000"/>
                  <a:gd name="T44" fmla="*/ 11638 w 20000"/>
                  <a:gd name="T45" fmla="*/ 18055 h 20000"/>
                  <a:gd name="T46" fmla="*/ 10115 w 20000"/>
                  <a:gd name="T47" fmla="*/ 17101 h 20000"/>
                  <a:gd name="T48" fmla="*/ 8649 w 20000"/>
                  <a:gd name="T49" fmla="*/ 17468 h 20000"/>
                  <a:gd name="T50" fmla="*/ 8218 w 20000"/>
                  <a:gd name="T51" fmla="*/ 16881 h 20000"/>
                  <a:gd name="T52" fmla="*/ 7471 w 20000"/>
                  <a:gd name="T53" fmla="*/ 16514 h 20000"/>
                  <a:gd name="T54" fmla="*/ 6724 w 20000"/>
                  <a:gd name="T55" fmla="*/ 16147 h 20000"/>
                  <a:gd name="T56" fmla="*/ 6724 w 20000"/>
                  <a:gd name="T57" fmla="*/ 16514 h 20000"/>
                  <a:gd name="T58" fmla="*/ 5833 w 20000"/>
                  <a:gd name="T59" fmla="*/ 16514 h 20000"/>
                  <a:gd name="T60" fmla="*/ 5374 w 20000"/>
                  <a:gd name="T61" fmla="*/ 16881 h 20000"/>
                  <a:gd name="T62" fmla="*/ 5057 w 20000"/>
                  <a:gd name="T63" fmla="*/ 17651 h 20000"/>
                  <a:gd name="T64" fmla="*/ 4339 w 20000"/>
                  <a:gd name="T65" fmla="*/ 18459 h 20000"/>
                  <a:gd name="T66" fmla="*/ 4339 w 20000"/>
                  <a:gd name="T67" fmla="*/ 19963 h 20000"/>
                  <a:gd name="T68" fmla="*/ 3879 w 20000"/>
                  <a:gd name="T69" fmla="*/ 19376 h 20000"/>
                  <a:gd name="T70" fmla="*/ 3420 w 20000"/>
                  <a:gd name="T71" fmla="*/ 18606 h 20000"/>
                  <a:gd name="T72" fmla="*/ 3132 w 20000"/>
                  <a:gd name="T73" fmla="*/ 18606 h 20000"/>
                  <a:gd name="T74" fmla="*/ 2845 w 20000"/>
                  <a:gd name="T75" fmla="*/ 19376 h 20000"/>
                  <a:gd name="T76" fmla="*/ 2414 w 20000"/>
                  <a:gd name="T77" fmla="*/ 18606 h 20000"/>
                  <a:gd name="T78" fmla="*/ 2701 w 20000"/>
                  <a:gd name="T79" fmla="*/ 18459 h 20000"/>
                  <a:gd name="T80" fmla="*/ 2414 w 20000"/>
                  <a:gd name="T81" fmla="*/ 18055 h 20000"/>
                  <a:gd name="T82" fmla="*/ 1954 w 20000"/>
                  <a:gd name="T83" fmla="*/ 18055 h 20000"/>
                  <a:gd name="T84" fmla="*/ 1063 w 20000"/>
                  <a:gd name="T85" fmla="*/ 17468 h 20000"/>
                  <a:gd name="T86" fmla="*/ 1063 w 20000"/>
                  <a:gd name="T87" fmla="*/ 17101 h 20000"/>
                  <a:gd name="T88" fmla="*/ 1494 w 20000"/>
                  <a:gd name="T89" fmla="*/ 17101 h 20000"/>
                  <a:gd name="T90" fmla="*/ 1494 w 20000"/>
                  <a:gd name="T91" fmla="*/ 16881 h 20000"/>
                  <a:gd name="T92" fmla="*/ 1063 w 20000"/>
                  <a:gd name="T93" fmla="*/ 16881 h 20000"/>
                  <a:gd name="T94" fmla="*/ 460 w 20000"/>
                  <a:gd name="T95" fmla="*/ 16147 h 20000"/>
                  <a:gd name="T96" fmla="*/ 316 w 20000"/>
                  <a:gd name="T97" fmla="*/ 15596 h 20000"/>
                  <a:gd name="T98" fmla="*/ 0 w 20000"/>
                  <a:gd name="T99" fmla="*/ 15009 h 20000"/>
                  <a:gd name="T100" fmla="*/ 0 w 20000"/>
                  <a:gd name="T101" fmla="*/ 14422 h 20000"/>
                  <a:gd name="T102" fmla="*/ 1207 w 20000"/>
                  <a:gd name="T103" fmla="*/ 14055 h 20000"/>
                  <a:gd name="T104" fmla="*/ 1494 w 20000"/>
                  <a:gd name="T105" fmla="*/ 13651 h 20000"/>
                  <a:gd name="T106" fmla="*/ 3879 w 20000"/>
                  <a:gd name="T107" fmla="*/ 13505 h 20000"/>
                  <a:gd name="T108" fmla="*/ 4339 w 20000"/>
                  <a:gd name="T109" fmla="*/ 13651 h 20000"/>
                  <a:gd name="T110" fmla="*/ 4770 w 20000"/>
                  <a:gd name="T111" fmla="*/ 12550 h 20000"/>
                  <a:gd name="T112" fmla="*/ 5057 w 20000"/>
                  <a:gd name="T113" fmla="*/ 11009 h 20000"/>
                  <a:gd name="T114" fmla="*/ 5374 w 20000"/>
                  <a:gd name="T115" fmla="*/ 10642 h 20000"/>
                  <a:gd name="T116" fmla="*/ 5374 w 20000"/>
                  <a:gd name="T117" fmla="*/ 7413 h 20000"/>
                  <a:gd name="T118" fmla="*/ 7471 w 20000"/>
                  <a:gd name="T119" fmla="*/ 6459 h 20000"/>
                  <a:gd name="T120" fmla="*/ 9397 w 20000"/>
                  <a:gd name="T121" fmla="*/ 4183 h 20000"/>
                  <a:gd name="T122" fmla="*/ 13994 w 20000"/>
                  <a:gd name="T123" fmla="*/ 954 h 20000"/>
                  <a:gd name="T124" fmla="*/ 15201 w 20000"/>
                  <a:gd name="T125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00" h="20000">
                    <a:moveTo>
                      <a:pt x="15201" y="0"/>
                    </a:moveTo>
                    <a:lnTo>
                      <a:pt x="16839" y="587"/>
                    </a:lnTo>
                    <a:lnTo>
                      <a:pt x="17874" y="1505"/>
                    </a:lnTo>
                    <a:lnTo>
                      <a:pt x="18793" y="954"/>
                    </a:lnTo>
                    <a:lnTo>
                      <a:pt x="19080" y="2092"/>
                    </a:lnTo>
                    <a:lnTo>
                      <a:pt x="19080" y="3450"/>
                    </a:lnTo>
                    <a:lnTo>
                      <a:pt x="19511" y="4000"/>
                    </a:lnTo>
                    <a:lnTo>
                      <a:pt x="19511" y="4587"/>
                    </a:lnTo>
                    <a:lnTo>
                      <a:pt x="19971" y="5505"/>
                    </a:lnTo>
                    <a:lnTo>
                      <a:pt x="19799" y="5688"/>
                    </a:lnTo>
                    <a:lnTo>
                      <a:pt x="19511" y="11009"/>
                    </a:lnTo>
                    <a:lnTo>
                      <a:pt x="17586" y="14055"/>
                    </a:lnTo>
                    <a:lnTo>
                      <a:pt x="17270" y="14642"/>
                    </a:lnTo>
                    <a:lnTo>
                      <a:pt x="17155" y="15376"/>
                    </a:lnTo>
                    <a:lnTo>
                      <a:pt x="17155" y="16147"/>
                    </a:lnTo>
                    <a:lnTo>
                      <a:pt x="16839" y="16881"/>
                    </a:lnTo>
                    <a:lnTo>
                      <a:pt x="16408" y="17101"/>
                    </a:lnTo>
                    <a:lnTo>
                      <a:pt x="15948" y="17468"/>
                    </a:lnTo>
                    <a:lnTo>
                      <a:pt x="13707" y="16881"/>
                    </a:lnTo>
                    <a:lnTo>
                      <a:pt x="13276" y="17101"/>
                    </a:lnTo>
                    <a:lnTo>
                      <a:pt x="12816" y="17468"/>
                    </a:lnTo>
                    <a:lnTo>
                      <a:pt x="12385" y="17651"/>
                    </a:lnTo>
                    <a:lnTo>
                      <a:pt x="11638" y="18055"/>
                    </a:lnTo>
                    <a:lnTo>
                      <a:pt x="10115" y="17101"/>
                    </a:lnTo>
                    <a:lnTo>
                      <a:pt x="8649" y="17468"/>
                    </a:lnTo>
                    <a:lnTo>
                      <a:pt x="8218" y="16881"/>
                    </a:lnTo>
                    <a:lnTo>
                      <a:pt x="7471" y="16514"/>
                    </a:lnTo>
                    <a:lnTo>
                      <a:pt x="6724" y="16147"/>
                    </a:lnTo>
                    <a:lnTo>
                      <a:pt x="6724" y="16514"/>
                    </a:lnTo>
                    <a:lnTo>
                      <a:pt x="5833" y="16514"/>
                    </a:lnTo>
                    <a:lnTo>
                      <a:pt x="5374" y="16881"/>
                    </a:lnTo>
                    <a:lnTo>
                      <a:pt x="5057" y="17651"/>
                    </a:lnTo>
                    <a:lnTo>
                      <a:pt x="4339" y="18459"/>
                    </a:lnTo>
                    <a:lnTo>
                      <a:pt x="4339" y="19963"/>
                    </a:lnTo>
                    <a:lnTo>
                      <a:pt x="3879" y="19376"/>
                    </a:lnTo>
                    <a:lnTo>
                      <a:pt x="3420" y="18606"/>
                    </a:lnTo>
                    <a:lnTo>
                      <a:pt x="3132" y="18606"/>
                    </a:lnTo>
                    <a:lnTo>
                      <a:pt x="2845" y="19376"/>
                    </a:lnTo>
                    <a:lnTo>
                      <a:pt x="2414" y="18606"/>
                    </a:lnTo>
                    <a:lnTo>
                      <a:pt x="2701" y="18459"/>
                    </a:lnTo>
                    <a:lnTo>
                      <a:pt x="2414" y="18055"/>
                    </a:lnTo>
                    <a:lnTo>
                      <a:pt x="1954" y="18055"/>
                    </a:lnTo>
                    <a:lnTo>
                      <a:pt x="1063" y="17468"/>
                    </a:lnTo>
                    <a:lnTo>
                      <a:pt x="1063" y="17101"/>
                    </a:lnTo>
                    <a:lnTo>
                      <a:pt x="1494" y="17101"/>
                    </a:lnTo>
                    <a:lnTo>
                      <a:pt x="1494" y="16881"/>
                    </a:lnTo>
                    <a:lnTo>
                      <a:pt x="1063" y="16881"/>
                    </a:lnTo>
                    <a:lnTo>
                      <a:pt x="460" y="16147"/>
                    </a:lnTo>
                    <a:lnTo>
                      <a:pt x="316" y="15596"/>
                    </a:lnTo>
                    <a:lnTo>
                      <a:pt x="0" y="15009"/>
                    </a:lnTo>
                    <a:lnTo>
                      <a:pt x="0" y="14422"/>
                    </a:lnTo>
                    <a:lnTo>
                      <a:pt x="1207" y="14055"/>
                    </a:lnTo>
                    <a:lnTo>
                      <a:pt x="1494" y="13651"/>
                    </a:lnTo>
                    <a:lnTo>
                      <a:pt x="3879" y="13505"/>
                    </a:lnTo>
                    <a:lnTo>
                      <a:pt x="4339" y="13651"/>
                    </a:lnTo>
                    <a:lnTo>
                      <a:pt x="4770" y="12550"/>
                    </a:lnTo>
                    <a:lnTo>
                      <a:pt x="5057" y="11009"/>
                    </a:lnTo>
                    <a:lnTo>
                      <a:pt x="5374" y="10642"/>
                    </a:lnTo>
                    <a:lnTo>
                      <a:pt x="5374" y="7413"/>
                    </a:lnTo>
                    <a:lnTo>
                      <a:pt x="7471" y="6459"/>
                    </a:lnTo>
                    <a:lnTo>
                      <a:pt x="9397" y="4183"/>
                    </a:lnTo>
                    <a:lnTo>
                      <a:pt x="13994" y="954"/>
                    </a:lnTo>
                    <a:lnTo>
                      <a:pt x="15201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1" name="Freeform 111">
                <a:extLst>
                  <a:ext uri="{FF2B5EF4-FFF2-40B4-BE49-F238E27FC236}">
                    <a16:creationId xmlns:a16="http://schemas.microsoft.com/office/drawing/2014/main" id="{B970763F-41C2-5DD0-0C4B-71AFF6BF1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068" y="3135773"/>
                <a:ext cx="257984" cy="211741"/>
              </a:xfrm>
              <a:custGeom>
                <a:avLst/>
                <a:gdLst>
                  <a:gd name="T0" fmla="*/ 18601 w 20000"/>
                  <a:gd name="T1" fmla="*/ 1193 h 20000"/>
                  <a:gd name="T2" fmla="*/ 18979 w 20000"/>
                  <a:gd name="T3" fmla="*/ 3073 h 20000"/>
                  <a:gd name="T4" fmla="*/ 19962 w 20000"/>
                  <a:gd name="T5" fmla="*/ 4771 h 20000"/>
                  <a:gd name="T6" fmla="*/ 18601 w 20000"/>
                  <a:gd name="T7" fmla="*/ 5459 h 20000"/>
                  <a:gd name="T8" fmla="*/ 18034 w 20000"/>
                  <a:gd name="T9" fmla="*/ 7385 h 20000"/>
                  <a:gd name="T10" fmla="*/ 17618 w 20000"/>
                  <a:gd name="T11" fmla="*/ 8991 h 20000"/>
                  <a:gd name="T12" fmla="*/ 16635 w 20000"/>
                  <a:gd name="T13" fmla="*/ 10413 h 20000"/>
                  <a:gd name="T14" fmla="*/ 15085 w 20000"/>
                  <a:gd name="T15" fmla="*/ 13486 h 20000"/>
                  <a:gd name="T16" fmla="*/ 15085 w 20000"/>
                  <a:gd name="T17" fmla="*/ 14220 h 20000"/>
                  <a:gd name="T18" fmla="*/ 13913 w 20000"/>
                  <a:gd name="T19" fmla="*/ 14954 h 20000"/>
                  <a:gd name="T20" fmla="*/ 13308 w 20000"/>
                  <a:gd name="T21" fmla="*/ 14037 h 20000"/>
                  <a:gd name="T22" fmla="*/ 12325 w 20000"/>
                  <a:gd name="T23" fmla="*/ 14220 h 20000"/>
                  <a:gd name="T24" fmla="*/ 10397 w 20000"/>
                  <a:gd name="T25" fmla="*/ 16101 h 20000"/>
                  <a:gd name="T26" fmla="*/ 9376 w 20000"/>
                  <a:gd name="T27" fmla="*/ 19220 h 20000"/>
                  <a:gd name="T28" fmla="*/ 9225 w 20000"/>
                  <a:gd name="T29" fmla="*/ 19220 h 20000"/>
                  <a:gd name="T30" fmla="*/ 6881 w 20000"/>
                  <a:gd name="T31" fmla="*/ 19220 h 20000"/>
                  <a:gd name="T32" fmla="*/ 5671 w 20000"/>
                  <a:gd name="T33" fmla="*/ 19954 h 20000"/>
                  <a:gd name="T34" fmla="*/ 4121 w 20000"/>
                  <a:gd name="T35" fmla="*/ 18073 h 20000"/>
                  <a:gd name="T36" fmla="*/ 4348 w 20000"/>
                  <a:gd name="T37" fmla="*/ 17339 h 20000"/>
                  <a:gd name="T38" fmla="*/ 3554 w 20000"/>
                  <a:gd name="T39" fmla="*/ 16101 h 20000"/>
                  <a:gd name="T40" fmla="*/ 227 w 20000"/>
                  <a:gd name="T41" fmla="*/ 15459 h 20000"/>
                  <a:gd name="T42" fmla="*/ 0 w 20000"/>
                  <a:gd name="T43" fmla="*/ 11147 h 20000"/>
                  <a:gd name="T44" fmla="*/ 605 w 20000"/>
                  <a:gd name="T45" fmla="*/ 9725 h 20000"/>
                  <a:gd name="T46" fmla="*/ 1172 w 20000"/>
                  <a:gd name="T47" fmla="*/ 8073 h 20000"/>
                  <a:gd name="T48" fmla="*/ 1550 w 20000"/>
                  <a:gd name="T49" fmla="*/ 6651 h 20000"/>
                  <a:gd name="T50" fmla="*/ 1172 w 20000"/>
                  <a:gd name="T51" fmla="*/ 4771 h 20000"/>
                  <a:gd name="T52" fmla="*/ 2155 w 20000"/>
                  <a:gd name="T53" fmla="*/ 1881 h 20000"/>
                  <a:gd name="T54" fmla="*/ 3176 w 20000"/>
                  <a:gd name="T55" fmla="*/ 459 h 20000"/>
                  <a:gd name="T56" fmla="*/ 4348 w 20000"/>
                  <a:gd name="T57" fmla="*/ 0 h 20000"/>
                  <a:gd name="T58" fmla="*/ 6276 w 20000"/>
                  <a:gd name="T59" fmla="*/ 917 h 20000"/>
                  <a:gd name="T60" fmla="*/ 8809 w 20000"/>
                  <a:gd name="T61" fmla="*/ 1193 h 20000"/>
                  <a:gd name="T62" fmla="*/ 11758 w 20000"/>
                  <a:gd name="T63" fmla="*/ 1881 h 20000"/>
                  <a:gd name="T64" fmla="*/ 12930 w 20000"/>
                  <a:gd name="T65" fmla="*/ 1193 h 20000"/>
                  <a:gd name="T66" fmla="*/ 16446 w 20000"/>
                  <a:gd name="T67" fmla="*/ 1651 h 20000"/>
                  <a:gd name="T68" fmla="*/ 17618 w 20000"/>
                  <a:gd name="T69" fmla="*/ 91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18034" y="0"/>
                    </a:moveTo>
                    <a:lnTo>
                      <a:pt x="18601" y="1193"/>
                    </a:lnTo>
                    <a:lnTo>
                      <a:pt x="18979" y="1651"/>
                    </a:lnTo>
                    <a:lnTo>
                      <a:pt x="18979" y="3073"/>
                    </a:lnTo>
                    <a:lnTo>
                      <a:pt x="19584" y="3532"/>
                    </a:lnTo>
                    <a:lnTo>
                      <a:pt x="19962" y="4771"/>
                    </a:lnTo>
                    <a:lnTo>
                      <a:pt x="19206" y="5917"/>
                    </a:lnTo>
                    <a:lnTo>
                      <a:pt x="18601" y="5459"/>
                    </a:lnTo>
                    <a:lnTo>
                      <a:pt x="18034" y="6651"/>
                    </a:lnTo>
                    <a:lnTo>
                      <a:pt x="18034" y="7385"/>
                    </a:lnTo>
                    <a:lnTo>
                      <a:pt x="17429" y="8073"/>
                    </a:lnTo>
                    <a:lnTo>
                      <a:pt x="17618" y="8991"/>
                    </a:lnTo>
                    <a:lnTo>
                      <a:pt x="16635" y="9266"/>
                    </a:lnTo>
                    <a:lnTo>
                      <a:pt x="16635" y="10413"/>
                    </a:lnTo>
                    <a:lnTo>
                      <a:pt x="16030" y="11147"/>
                    </a:lnTo>
                    <a:lnTo>
                      <a:pt x="15085" y="13486"/>
                    </a:lnTo>
                    <a:lnTo>
                      <a:pt x="15463" y="14220"/>
                    </a:lnTo>
                    <a:lnTo>
                      <a:pt x="15085" y="14220"/>
                    </a:lnTo>
                    <a:lnTo>
                      <a:pt x="14480" y="14954"/>
                    </a:lnTo>
                    <a:lnTo>
                      <a:pt x="13913" y="14954"/>
                    </a:lnTo>
                    <a:lnTo>
                      <a:pt x="13913" y="14725"/>
                    </a:lnTo>
                    <a:lnTo>
                      <a:pt x="13308" y="14037"/>
                    </a:lnTo>
                    <a:lnTo>
                      <a:pt x="12930" y="14220"/>
                    </a:lnTo>
                    <a:lnTo>
                      <a:pt x="12325" y="14220"/>
                    </a:lnTo>
                    <a:lnTo>
                      <a:pt x="11380" y="14954"/>
                    </a:lnTo>
                    <a:lnTo>
                      <a:pt x="10397" y="16101"/>
                    </a:lnTo>
                    <a:lnTo>
                      <a:pt x="9981" y="17798"/>
                    </a:lnTo>
                    <a:lnTo>
                      <a:pt x="9376" y="19220"/>
                    </a:lnTo>
                    <a:lnTo>
                      <a:pt x="9225" y="18991"/>
                    </a:lnTo>
                    <a:lnTo>
                      <a:pt x="9225" y="19220"/>
                    </a:lnTo>
                    <a:lnTo>
                      <a:pt x="7826" y="19679"/>
                    </a:lnTo>
                    <a:lnTo>
                      <a:pt x="6881" y="19220"/>
                    </a:lnTo>
                    <a:lnTo>
                      <a:pt x="6881" y="19679"/>
                    </a:lnTo>
                    <a:lnTo>
                      <a:pt x="5671" y="19954"/>
                    </a:lnTo>
                    <a:lnTo>
                      <a:pt x="5104" y="19679"/>
                    </a:lnTo>
                    <a:lnTo>
                      <a:pt x="4121" y="18073"/>
                    </a:lnTo>
                    <a:lnTo>
                      <a:pt x="4348" y="17798"/>
                    </a:lnTo>
                    <a:lnTo>
                      <a:pt x="4348" y="17339"/>
                    </a:lnTo>
                    <a:lnTo>
                      <a:pt x="3743" y="17339"/>
                    </a:lnTo>
                    <a:lnTo>
                      <a:pt x="3554" y="16101"/>
                    </a:lnTo>
                    <a:lnTo>
                      <a:pt x="2155" y="15459"/>
                    </a:lnTo>
                    <a:lnTo>
                      <a:pt x="227" y="15459"/>
                    </a:lnTo>
                    <a:lnTo>
                      <a:pt x="0" y="13486"/>
                    </a:lnTo>
                    <a:lnTo>
                      <a:pt x="0" y="11147"/>
                    </a:lnTo>
                    <a:lnTo>
                      <a:pt x="0" y="9954"/>
                    </a:lnTo>
                    <a:lnTo>
                      <a:pt x="605" y="9725"/>
                    </a:lnTo>
                    <a:lnTo>
                      <a:pt x="1021" y="8532"/>
                    </a:lnTo>
                    <a:lnTo>
                      <a:pt x="1172" y="8073"/>
                    </a:lnTo>
                    <a:lnTo>
                      <a:pt x="1172" y="7385"/>
                    </a:lnTo>
                    <a:lnTo>
                      <a:pt x="1550" y="6651"/>
                    </a:lnTo>
                    <a:lnTo>
                      <a:pt x="1172" y="4954"/>
                    </a:lnTo>
                    <a:lnTo>
                      <a:pt x="1172" y="4771"/>
                    </a:lnTo>
                    <a:lnTo>
                      <a:pt x="1172" y="2844"/>
                    </a:lnTo>
                    <a:lnTo>
                      <a:pt x="2155" y="1881"/>
                    </a:lnTo>
                    <a:lnTo>
                      <a:pt x="2571" y="917"/>
                    </a:lnTo>
                    <a:lnTo>
                      <a:pt x="3176" y="459"/>
                    </a:lnTo>
                    <a:lnTo>
                      <a:pt x="4348" y="459"/>
                    </a:lnTo>
                    <a:lnTo>
                      <a:pt x="4348" y="0"/>
                    </a:lnTo>
                    <a:lnTo>
                      <a:pt x="5293" y="459"/>
                    </a:lnTo>
                    <a:lnTo>
                      <a:pt x="6276" y="917"/>
                    </a:lnTo>
                    <a:lnTo>
                      <a:pt x="6881" y="1651"/>
                    </a:lnTo>
                    <a:lnTo>
                      <a:pt x="8809" y="1193"/>
                    </a:lnTo>
                    <a:lnTo>
                      <a:pt x="10775" y="2339"/>
                    </a:lnTo>
                    <a:lnTo>
                      <a:pt x="11758" y="1881"/>
                    </a:lnTo>
                    <a:lnTo>
                      <a:pt x="12325" y="1651"/>
                    </a:lnTo>
                    <a:lnTo>
                      <a:pt x="12930" y="1193"/>
                    </a:lnTo>
                    <a:lnTo>
                      <a:pt x="13497" y="917"/>
                    </a:lnTo>
                    <a:lnTo>
                      <a:pt x="16446" y="1651"/>
                    </a:lnTo>
                    <a:lnTo>
                      <a:pt x="17051" y="1193"/>
                    </a:lnTo>
                    <a:lnTo>
                      <a:pt x="17618" y="917"/>
                    </a:lnTo>
                    <a:lnTo>
                      <a:pt x="18034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Freeform 108">
                <a:extLst>
                  <a:ext uri="{FF2B5EF4-FFF2-40B4-BE49-F238E27FC236}">
                    <a16:creationId xmlns:a16="http://schemas.microsoft.com/office/drawing/2014/main" id="{D0BD4250-B0B9-4802-A6DC-AC4A3EB13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199" y="3073712"/>
                <a:ext cx="131426" cy="96135"/>
              </a:xfrm>
              <a:custGeom>
                <a:avLst/>
                <a:gdLst>
                  <a:gd name="T0" fmla="*/ 2222 w 20000"/>
                  <a:gd name="T1" fmla="*/ 2030 h 20000"/>
                  <a:gd name="T2" fmla="*/ 3778 w 20000"/>
                  <a:gd name="T3" fmla="*/ 406 h 20000"/>
                  <a:gd name="T4" fmla="*/ 6148 w 20000"/>
                  <a:gd name="T5" fmla="*/ 406 h 20000"/>
                  <a:gd name="T6" fmla="*/ 9185 w 20000"/>
                  <a:gd name="T7" fmla="*/ 0 h 20000"/>
                  <a:gd name="T8" fmla="*/ 10296 w 20000"/>
                  <a:gd name="T9" fmla="*/ 406 h 20000"/>
                  <a:gd name="T10" fmla="*/ 11926 w 20000"/>
                  <a:gd name="T11" fmla="*/ 3147 h 20000"/>
                  <a:gd name="T12" fmla="*/ 13037 w 20000"/>
                  <a:gd name="T13" fmla="*/ 3147 h 20000"/>
                  <a:gd name="T14" fmla="*/ 13407 w 20000"/>
                  <a:gd name="T15" fmla="*/ 5787 h 20000"/>
                  <a:gd name="T16" fmla="*/ 14148 w 20000"/>
                  <a:gd name="T17" fmla="*/ 5787 h 20000"/>
                  <a:gd name="T18" fmla="*/ 14963 w 20000"/>
                  <a:gd name="T19" fmla="*/ 7310 h 20000"/>
                  <a:gd name="T20" fmla="*/ 15259 w 20000"/>
                  <a:gd name="T21" fmla="*/ 8325 h 20000"/>
                  <a:gd name="T22" fmla="*/ 17259 w 20000"/>
                  <a:gd name="T23" fmla="*/ 8934 h 20000"/>
                  <a:gd name="T24" fmla="*/ 17259 w 20000"/>
                  <a:gd name="T25" fmla="*/ 10964 h 20000"/>
                  <a:gd name="T26" fmla="*/ 18000 w 20000"/>
                  <a:gd name="T27" fmla="*/ 11574 h 20000"/>
                  <a:gd name="T28" fmla="*/ 17259 w 20000"/>
                  <a:gd name="T29" fmla="*/ 14112 h 20000"/>
                  <a:gd name="T30" fmla="*/ 18000 w 20000"/>
                  <a:gd name="T31" fmla="*/ 15736 h 20000"/>
                  <a:gd name="T32" fmla="*/ 18444 w 20000"/>
                  <a:gd name="T33" fmla="*/ 15736 h 20000"/>
                  <a:gd name="T34" fmla="*/ 19926 w 20000"/>
                  <a:gd name="T35" fmla="*/ 17259 h 20000"/>
                  <a:gd name="T36" fmla="*/ 19926 w 20000"/>
                  <a:gd name="T37" fmla="*/ 19391 h 20000"/>
                  <a:gd name="T38" fmla="*/ 18000 w 20000"/>
                  <a:gd name="T39" fmla="*/ 19391 h 20000"/>
                  <a:gd name="T40" fmla="*/ 17259 w 20000"/>
                  <a:gd name="T41" fmla="*/ 19391 h 20000"/>
                  <a:gd name="T42" fmla="*/ 16148 w 20000"/>
                  <a:gd name="T43" fmla="*/ 19898 h 20000"/>
                  <a:gd name="T44" fmla="*/ 14148 w 20000"/>
                  <a:gd name="T45" fmla="*/ 19391 h 20000"/>
                  <a:gd name="T46" fmla="*/ 14148 w 20000"/>
                  <a:gd name="T47" fmla="*/ 18274 h 20000"/>
                  <a:gd name="T48" fmla="*/ 11926 w 20000"/>
                  <a:gd name="T49" fmla="*/ 18274 h 20000"/>
                  <a:gd name="T50" fmla="*/ 6889 w 20000"/>
                  <a:gd name="T51" fmla="*/ 18274 h 20000"/>
                  <a:gd name="T52" fmla="*/ 5407 w 20000"/>
                  <a:gd name="T53" fmla="*/ 19391 h 20000"/>
                  <a:gd name="T54" fmla="*/ 4222 w 20000"/>
                  <a:gd name="T55" fmla="*/ 19391 h 20000"/>
                  <a:gd name="T56" fmla="*/ 1926 w 20000"/>
                  <a:gd name="T57" fmla="*/ 19898 h 20000"/>
                  <a:gd name="T58" fmla="*/ 4222 w 20000"/>
                  <a:gd name="T59" fmla="*/ 18274 h 20000"/>
                  <a:gd name="T60" fmla="*/ 1926 w 20000"/>
                  <a:gd name="T61" fmla="*/ 18274 h 20000"/>
                  <a:gd name="T62" fmla="*/ 1185 w 20000"/>
                  <a:gd name="T63" fmla="*/ 16751 h 20000"/>
                  <a:gd name="T64" fmla="*/ 4963 w 20000"/>
                  <a:gd name="T65" fmla="*/ 15736 h 20000"/>
                  <a:gd name="T66" fmla="*/ 4963 w 20000"/>
                  <a:gd name="T67" fmla="*/ 15127 h 20000"/>
                  <a:gd name="T68" fmla="*/ 6148 w 20000"/>
                  <a:gd name="T69" fmla="*/ 15127 h 20000"/>
                  <a:gd name="T70" fmla="*/ 7259 w 20000"/>
                  <a:gd name="T71" fmla="*/ 14112 h 20000"/>
                  <a:gd name="T72" fmla="*/ 10296 w 20000"/>
                  <a:gd name="T73" fmla="*/ 15736 h 20000"/>
                  <a:gd name="T74" fmla="*/ 11926 w 20000"/>
                  <a:gd name="T75" fmla="*/ 14112 h 20000"/>
                  <a:gd name="T76" fmla="*/ 9926 w 20000"/>
                  <a:gd name="T77" fmla="*/ 14112 h 20000"/>
                  <a:gd name="T78" fmla="*/ 8000 w 20000"/>
                  <a:gd name="T79" fmla="*/ 13096 h 20000"/>
                  <a:gd name="T80" fmla="*/ 5407 w 20000"/>
                  <a:gd name="T81" fmla="*/ 13096 h 20000"/>
                  <a:gd name="T82" fmla="*/ 1926 w 20000"/>
                  <a:gd name="T83" fmla="*/ 14112 h 20000"/>
                  <a:gd name="T84" fmla="*/ 1926 w 20000"/>
                  <a:gd name="T85" fmla="*/ 13096 h 20000"/>
                  <a:gd name="T86" fmla="*/ 2222 w 20000"/>
                  <a:gd name="T87" fmla="*/ 12589 h 20000"/>
                  <a:gd name="T88" fmla="*/ 1185 w 20000"/>
                  <a:gd name="T89" fmla="*/ 12589 h 20000"/>
                  <a:gd name="T90" fmla="*/ 296 w 20000"/>
                  <a:gd name="T91" fmla="*/ 11574 h 20000"/>
                  <a:gd name="T92" fmla="*/ 0 w 20000"/>
                  <a:gd name="T93" fmla="*/ 8934 h 20000"/>
                  <a:gd name="T94" fmla="*/ 296 w 20000"/>
                  <a:gd name="T95" fmla="*/ 7310 h 20000"/>
                  <a:gd name="T96" fmla="*/ 1926 w 20000"/>
                  <a:gd name="T97" fmla="*/ 4772 h 20000"/>
                  <a:gd name="T98" fmla="*/ 2222 w 20000"/>
                  <a:gd name="T99" fmla="*/ 20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00" h="20000">
                    <a:moveTo>
                      <a:pt x="2222" y="2030"/>
                    </a:moveTo>
                    <a:lnTo>
                      <a:pt x="3778" y="406"/>
                    </a:lnTo>
                    <a:lnTo>
                      <a:pt x="6148" y="406"/>
                    </a:lnTo>
                    <a:lnTo>
                      <a:pt x="9185" y="0"/>
                    </a:lnTo>
                    <a:lnTo>
                      <a:pt x="10296" y="406"/>
                    </a:lnTo>
                    <a:lnTo>
                      <a:pt x="11926" y="3147"/>
                    </a:lnTo>
                    <a:lnTo>
                      <a:pt x="13037" y="3147"/>
                    </a:lnTo>
                    <a:lnTo>
                      <a:pt x="13407" y="5787"/>
                    </a:lnTo>
                    <a:lnTo>
                      <a:pt x="14148" y="5787"/>
                    </a:lnTo>
                    <a:lnTo>
                      <a:pt x="14963" y="7310"/>
                    </a:lnTo>
                    <a:lnTo>
                      <a:pt x="15259" y="8325"/>
                    </a:lnTo>
                    <a:lnTo>
                      <a:pt x="17259" y="8934"/>
                    </a:lnTo>
                    <a:lnTo>
                      <a:pt x="17259" y="10964"/>
                    </a:lnTo>
                    <a:lnTo>
                      <a:pt x="18000" y="11574"/>
                    </a:lnTo>
                    <a:lnTo>
                      <a:pt x="17259" y="14112"/>
                    </a:lnTo>
                    <a:lnTo>
                      <a:pt x="18000" y="15736"/>
                    </a:lnTo>
                    <a:lnTo>
                      <a:pt x="18444" y="15736"/>
                    </a:lnTo>
                    <a:lnTo>
                      <a:pt x="19926" y="17259"/>
                    </a:lnTo>
                    <a:lnTo>
                      <a:pt x="19926" y="19391"/>
                    </a:lnTo>
                    <a:lnTo>
                      <a:pt x="18000" y="19391"/>
                    </a:lnTo>
                    <a:lnTo>
                      <a:pt x="17259" y="19391"/>
                    </a:lnTo>
                    <a:lnTo>
                      <a:pt x="16148" y="19898"/>
                    </a:lnTo>
                    <a:lnTo>
                      <a:pt x="14148" y="19391"/>
                    </a:lnTo>
                    <a:lnTo>
                      <a:pt x="14148" y="18274"/>
                    </a:lnTo>
                    <a:lnTo>
                      <a:pt x="11926" y="18274"/>
                    </a:lnTo>
                    <a:lnTo>
                      <a:pt x="6889" y="18274"/>
                    </a:lnTo>
                    <a:lnTo>
                      <a:pt x="5407" y="19391"/>
                    </a:lnTo>
                    <a:lnTo>
                      <a:pt x="4222" y="19391"/>
                    </a:lnTo>
                    <a:lnTo>
                      <a:pt x="1926" y="19898"/>
                    </a:lnTo>
                    <a:lnTo>
                      <a:pt x="4222" y="18274"/>
                    </a:lnTo>
                    <a:lnTo>
                      <a:pt x="1926" y="18274"/>
                    </a:lnTo>
                    <a:lnTo>
                      <a:pt x="1185" y="16751"/>
                    </a:lnTo>
                    <a:lnTo>
                      <a:pt x="4963" y="15736"/>
                    </a:lnTo>
                    <a:lnTo>
                      <a:pt x="4963" y="15127"/>
                    </a:lnTo>
                    <a:lnTo>
                      <a:pt x="6148" y="15127"/>
                    </a:lnTo>
                    <a:lnTo>
                      <a:pt x="7259" y="14112"/>
                    </a:lnTo>
                    <a:lnTo>
                      <a:pt x="10296" y="15736"/>
                    </a:lnTo>
                    <a:lnTo>
                      <a:pt x="11926" y="14112"/>
                    </a:lnTo>
                    <a:lnTo>
                      <a:pt x="9926" y="14112"/>
                    </a:lnTo>
                    <a:lnTo>
                      <a:pt x="8000" y="13096"/>
                    </a:lnTo>
                    <a:lnTo>
                      <a:pt x="5407" y="13096"/>
                    </a:lnTo>
                    <a:lnTo>
                      <a:pt x="1926" y="14112"/>
                    </a:lnTo>
                    <a:lnTo>
                      <a:pt x="1926" y="13096"/>
                    </a:lnTo>
                    <a:lnTo>
                      <a:pt x="2222" y="12589"/>
                    </a:lnTo>
                    <a:lnTo>
                      <a:pt x="1185" y="12589"/>
                    </a:lnTo>
                    <a:lnTo>
                      <a:pt x="296" y="11574"/>
                    </a:lnTo>
                    <a:lnTo>
                      <a:pt x="0" y="8934"/>
                    </a:lnTo>
                    <a:lnTo>
                      <a:pt x="296" y="7310"/>
                    </a:lnTo>
                    <a:lnTo>
                      <a:pt x="1926" y="4772"/>
                    </a:lnTo>
                    <a:lnTo>
                      <a:pt x="2222" y="20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Freeform 107">
                <a:extLst>
                  <a:ext uri="{FF2B5EF4-FFF2-40B4-BE49-F238E27FC236}">
                    <a16:creationId xmlns:a16="http://schemas.microsoft.com/office/drawing/2014/main" id="{F357D7B8-1727-84F8-CC6C-17FA778E6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598" y="3219740"/>
                <a:ext cx="65714" cy="74232"/>
              </a:xfrm>
              <a:custGeom>
                <a:avLst/>
                <a:gdLst>
                  <a:gd name="T0" fmla="*/ 0 w 20000"/>
                  <a:gd name="T1" fmla="*/ 6184 h 20000"/>
                  <a:gd name="T2" fmla="*/ 2222 w 20000"/>
                  <a:gd name="T3" fmla="*/ 4079 h 20000"/>
                  <a:gd name="T4" fmla="*/ 3852 w 20000"/>
                  <a:gd name="T5" fmla="*/ 4079 h 20000"/>
                  <a:gd name="T6" fmla="*/ 6074 w 20000"/>
                  <a:gd name="T7" fmla="*/ 789 h 20000"/>
                  <a:gd name="T8" fmla="*/ 6815 w 20000"/>
                  <a:gd name="T9" fmla="*/ 789 h 20000"/>
                  <a:gd name="T10" fmla="*/ 13778 w 20000"/>
                  <a:gd name="T11" fmla="*/ 0 h 20000"/>
                  <a:gd name="T12" fmla="*/ 16000 w 20000"/>
                  <a:gd name="T13" fmla="*/ 3421 h 20000"/>
                  <a:gd name="T14" fmla="*/ 16000 w 20000"/>
                  <a:gd name="T15" fmla="*/ 5395 h 20000"/>
                  <a:gd name="T16" fmla="*/ 16889 w 20000"/>
                  <a:gd name="T17" fmla="*/ 6184 h 20000"/>
                  <a:gd name="T18" fmla="*/ 16889 w 20000"/>
                  <a:gd name="T19" fmla="*/ 9605 h 20000"/>
                  <a:gd name="T20" fmla="*/ 19852 w 20000"/>
                  <a:gd name="T21" fmla="*/ 9605 h 20000"/>
                  <a:gd name="T22" fmla="*/ 19852 w 20000"/>
                  <a:gd name="T23" fmla="*/ 11579 h 20000"/>
                  <a:gd name="T24" fmla="*/ 18370 w 20000"/>
                  <a:gd name="T25" fmla="*/ 11579 h 20000"/>
                  <a:gd name="T26" fmla="*/ 18370 w 20000"/>
                  <a:gd name="T27" fmla="*/ 14211 h 20000"/>
                  <a:gd name="T28" fmla="*/ 16000 w 20000"/>
                  <a:gd name="T29" fmla="*/ 16316 h 20000"/>
                  <a:gd name="T30" fmla="*/ 13778 w 20000"/>
                  <a:gd name="T31" fmla="*/ 19868 h 20000"/>
                  <a:gd name="T32" fmla="*/ 8444 w 20000"/>
                  <a:gd name="T33" fmla="*/ 17763 h 20000"/>
                  <a:gd name="T34" fmla="*/ 2222 w 20000"/>
                  <a:gd name="T35" fmla="*/ 15000 h 20000"/>
                  <a:gd name="T36" fmla="*/ 2222 w 20000"/>
                  <a:gd name="T37" fmla="*/ 12895 h 20000"/>
                  <a:gd name="T38" fmla="*/ 0 w 20000"/>
                  <a:gd name="T39" fmla="*/ 9605 h 20000"/>
                  <a:gd name="T40" fmla="*/ 0 w 20000"/>
                  <a:gd name="T41" fmla="*/ 7500 h 20000"/>
                  <a:gd name="T42" fmla="*/ 0 w 20000"/>
                  <a:gd name="T43" fmla="*/ 61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0" y="6184"/>
                    </a:moveTo>
                    <a:lnTo>
                      <a:pt x="2222" y="4079"/>
                    </a:lnTo>
                    <a:lnTo>
                      <a:pt x="3852" y="4079"/>
                    </a:lnTo>
                    <a:lnTo>
                      <a:pt x="6074" y="789"/>
                    </a:lnTo>
                    <a:lnTo>
                      <a:pt x="6815" y="789"/>
                    </a:lnTo>
                    <a:lnTo>
                      <a:pt x="13778" y="0"/>
                    </a:lnTo>
                    <a:lnTo>
                      <a:pt x="16000" y="3421"/>
                    </a:lnTo>
                    <a:lnTo>
                      <a:pt x="16000" y="5395"/>
                    </a:lnTo>
                    <a:lnTo>
                      <a:pt x="16889" y="6184"/>
                    </a:lnTo>
                    <a:lnTo>
                      <a:pt x="16889" y="9605"/>
                    </a:lnTo>
                    <a:lnTo>
                      <a:pt x="19852" y="9605"/>
                    </a:lnTo>
                    <a:lnTo>
                      <a:pt x="19852" y="11579"/>
                    </a:lnTo>
                    <a:lnTo>
                      <a:pt x="18370" y="11579"/>
                    </a:lnTo>
                    <a:lnTo>
                      <a:pt x="18370" y="14211"/>
                    </a:lnTo>
                    <a:lnTo>
                      <a:pt x="16000" y="16316"/>
                    </a:lnTo>
                    <a:lnTo>
                      <a:pt x="13778" y="19868"/>
                    </a:lnTo>
                    <a:lnTo>
                      <a:pt x="8444" y="17763"/>
                    </a:lnTo>
                    <a:lnTo>
                      <a:pt x="2222" y="15000"/>
                    </a:lnTo>
                    <a:lnTo>
                      <a:pt x="2222" y="12895"/>
                    </a:lnTo>
                    <a:lnTo>
                      <a:pt x="0" y="9605"/>
                    </a:lnTo>
                    <a:lnTo>
                      <a:pt x="0" y="7500"/>
                    </a:lnTo>
                    <a:lnTo>
                      <a:pt x="0" y="618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Freeform 99">
                <a:extLst>
                  <a:ext uri="{FF2B5EF4-FFF2-40B4-BE49-F238E27FC236}">
                    <a16:creationId xmlns:a16="http://schemas.microsoft.com/office/drawing/2014/main" id="{756BD885-068B-44E6-0F8E-70D03EC75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789" y="3201487"/>
                <a:ext cx="38940" cy="105869"/>
              </a:xfrm>
              <a:custGeom>
                <a:avLst/>
                <a:gdLst>
                  <a:gd name="T0" fmla="*/ 2532 w 20000"/>
                  <a:gd name="T1" fmla="*/ 0 h 20000"/>
                  <a:gd name="T2" fmla="*/ 5316 w 20000"/>
                  <a:gd name="T3" fmla="*/ 0 h 20000"/>
                  <a:gd name="T4" fmla="*/ 9367 w 20000"/>
                  <a:gd name="T5" fmla="*/ 0 h 20000"/>
                  <a:gd name="T6" fmla="*/ 11899 w 20000"/>
                  <a:gd name="T7" fmla="*/ 2396 h 20000"/>
                  <a:gd name="T8" fmla="*/ 15696 w 20000"/>
                  <a:gd name="T9" fmla="*/ 3779 h 20000"/>
                  <a:gd name="T10" fmla="*/ 17215 w 20000"/>
                  <a:gd name="T11" fmla="*/ 5622 h 20000"/>
                  <a:gd name="T12" fmla="*/ 19747 w 20000"/>
                  <a:gd name="T13" fmla="*/ 7097 h 20000"/>
                  <a:gd name="T14" fmla="*/ 19747 w 20000"/>
                  <a:gd name="T15" fmla="*/ 17143 h 20000"/>
                  <a:gd name="T16" fmla="*/ 19747 w 20000"/>
                  <a:gd name="T17" fmla="*/ 17512 h 20000"/>
                  <a:gd name="T18" fmla="*/ 19747 w 20000"/>
                  <a:gd name="T19" fmla="*/ 19447 h 20000"/>
                  <a:gd name="T20" fmla="*/ 17215 w 20000"/>
                  <a:gd name="T21" fmla="*/ 19447 h 20000"/>
                  <a:gd name="T22" fmla="*/ 13165 w 20000"/>
                  <a:gd name="T23" fmla="*/ 19908 h 20000"/>
                  <a:gd name="T24" fmla="*/ 9367 w 20000"/>
                  <a:gd name="T25" fmla="*/ 18525 h 20000"/>
                  <a:gd name="T26" fmla="*/ 6582 w 20000"/>
                  <a:gd name="T27" fmla="*/ 15668 h 20000"/>
                  <a:gd name="T28" fmla="*/ 6582 w 20000"/>
                  <a:gd name="T29" fmla="*/ 13272 h 20000"/>
                  <a:gd name="T30" fmla="*/ 6582 w 20000"/>
                  <a:gd name="T31" fmla="*/ 11429 h 20000"/>
                  <a:gd name="T32" fmla="*/ 9367 w 20000"/>
                  <a:gd name="T33" fmla="*/ 9954 h 20000"/>
                  <a:gd name="T34" fmla="*/ 6582 w 20000"/>
                  <a:gd name="T35" fmla="*/ 8479 h 20000"/>
                  <a:gd name="T36" fmla="*/ 6582 w 20000"/>
                  <a:gd name="T37" fmla="*/ 7558 h 20000"/>
                  <a:gd name="T38" fmla="*/ 6582 w 20000"/>
                  <a:gd name="T39" fmla="*/ 6175 h 20000"/>
                  <a:gd name="T40" fmla="*/ 2532 w 20000"/>
                  <a:gd name="T41" fmla="*/ 5622 h 20000"/>
                  <a:gd name="T42" fmla="*/ 5316 w 20000"/>
                  <a:gd name="T43" fmla="*/ 3779 h 20000"/>
                  <a:gd name="T44" fmla="*/ 5316 w 20000"/>
                  <a:gd name="T45" fmla="*/ 2396 h 20000"/>
                  <a:gd name="T46" fmla="*/ 0 w 20000"/>
                  <a:gd name="T47" fmla="*/ 922 h 20000"/>
                  <a:gd name="T48" fmla="*/ 2532 w 20000"/>
                  <a:gd name="T4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2532" y="0"/>
                    </a:moveTo>
                    <a:lnTo>
                      <a:pt x="5316" y="0"/>
                    </a:lnTo>
                    <a:lnTo>
                      <a:pt x="9367" y="0"/>
                    </a:lnTo>
                    <a:lnTo>
                      <a:pt x="11899" y="2396"/>
                    </a:lnTo>
                    <a:lnTo>
                      <a:pt x="15696" y="3779"/>
                    </a:lnTo>
                    <a:lnTo>
                      <a:pt x="17215" y="5622"/>
                    </a:lnTo>
                    <a:lnTo>
                      <a:pt x="19747" y="7097"/>
                    </a:lnTo>
                    <a:lnTo>
                      <a:pt x="19747" y="17143"/>
                    </a:lnTo>
                    <a:lnTo>
                      <a:pt x="19747" y="17512"/>
                    </a:lnTo>
                    <a:lnTo>
                      <a:pt x="19747" y="19447"/>
                    </a:lnTo>
                    <a:lnTo>
                      <a:pt x="17215" y="19447"/>
                    </a:lnTo>
                    <a:lnTo>
                      <a:pt x="13165" y="19908"/>
                    </a:lnTo>
                    <a:lnTo>
                      <a:pt x="9367" y="18525"/>
                    </a:lnTo>
                    <a:lnTo>
                      <a:pt x="6582" y="15668"/>
                    </a:lnTo>
                    <a:lnTo>
                      <a:pt x="6582" y="13272"/>
                    </a:lnTo>
                    <a:lnTo>
                      <a:pt x="6582" y="11429"/>
                    </a:lnTo>
                    <a:lnTo>
                      <a:pt x="9367" y="9954"/>
                    </a:lnTo>
                    <a:lnTo>
                      <a:pt x="6582" y="8479"/>
                    </a:lnTo>
                    <a:lnTo>
                      <a:pt x="6582" y="7558"/>
                    </a:lnTo>
                    <a:lnTo>
                      <a:pt x="6582" y="6175"/>
                    </a:lnTo>
                    <a:lnTo>
                      <a:pt x="2532" y="5622"/>
                    </a:lnTo>
                    <a:lnTo>
                      <a:pt x="5316" y="3779"/>
                    </a:lnTo>
                    <a:lnTo>
                      <a:pt x="5316" y="2396"/>
                    </a:lnTo>
                    <a:lnTo>
                      <a:pt x="0" y="922"/>
                    </a:lnTo>
                    <a:lnTo>
                      <a:pt x="253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Freeform 98">
                <a:extLst>
                  <a:ext uri="{FF2B5EF4-FFF2-40B4-BE49-F238E27FC236}">
                    <a16:creationId xmlns:a16="http://schemas.microsoft.com/office/drawing/2014/main" id="{9FC37F90-B792-6DE6-C76F-5D893219F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498" y="2925250"/>
                <a:ext cx="223911" cy="355334"/>
              </a:xfrm>
              <a:custGeom>
                <a:avLst/>
                <a:gdLst>
                  <a:gd name="T0" fmla="*/ 4685 w 20000"/>
                  <a:gd name="T1" fmla="*/ 0 h 20000"/>
                  <a:gd name="T2" fmla="*/ 19957 w 20000"/>
                  <a:gd name="T3" fmla="*/ 9507 h 20000"/>
                  <a:gd name="T4" fmla="*/ 17744 w 20000"/>
                  <a:gd name="T5" fmla="*/ 9918 h 20000"/>
                  <a:gd name="T6" fmla="*/ 17267 w 20000"/>
                  <a:gd name="T7" fmla="*/ 10767 h 20000"/>
                  <a:gd name="T8" fmla="*/ 17267 w 20000"/>
                  <a:gd name="T9" fmla="*/ 11479 h 20000"/>
                  <a:gd name="T10" fmla="*/ 17050 w 20000"/>
                  <a:gd name="T11" fmla="*/ 12603 h 20000"/>
                  <a:gd name="T12" fmla="*/ 16356 w 20000"/>
                  <a:gd name="T13" fmla="*/ 13616 h 20000"/>
                  <a:gd name="T14" fmla="*/ 17050 w 20000"/>
                  <a:gd name="T15" fmla="*/ 13616 h 20000"/>
                  <a:gd name="T16" fmla="*/ 17267 w 20000"/>
                  <a:gd name="T17" fmla="*/ 14329 h 20000"/>
                  <a:gd name="T18" fmla="*/ 18178 w 20000"/>
                  <a:gd name="T19" fmla="*/ 15178 h 20000"/>
                  <a:gd name="T20" fmla="*/ 17050 w 20000"/>
                  <a:gd name="T21" fmla="*/ 15616 h 20000"/>
                  <a:gd name="T22" fmla="*/ 15445 w 20000"/>
                  <a:gd name="T23" fmla="*/ 16575 h 20000"/>
                  <a:gd name="T24" fmla="*/ 14100 w 20000"/>
                  <a:gd name="T25" fmla="*/ 17288 h 20000"/>
                  <a:gd name="T26" fmla="*/ 13015 w 20000"/>
                  <a:gd name="T27" fmla="*/ 17699 h 20000"/>
                  <a:gd name="T28" fmla="*/ 10542 w 20000"/>
                  <a:gd name="T29" fmla="*/ 18137 h 20000"/>
                  <a:gd name="T30" fmla="*/ 10542 w 20000"/>
                  <a:gd name="T31" fmla="*/ 18849 h 20000"/>
                  <a:gd name="T32" fmla="*/ 8980 w 20000"/>
                  <a:gd name="T33" fmla="*/ 18986 h 20000"/>
                  <a:gd name="T34" fmla="*/ 7809 w 20000"/>
                  <a:gd name="T35" fmla="*/ 18986 h 20000"/>
                  <a:gd name="T36" fmla="*/ 6030 w 20000"/>
                  <a:gd name="T37" fmla="*/ 19534 h 20000"/>
                  <a:gd name="T38" fmla="*/ 4685 w 20000"/>
                  <a:gd name="T39" fmla="*/ 19699 h 20000"/>
                  <a:gd name="T40" fmla="*/ 3991 w 20000"/>
                  <a:gd name="T41" fmla="*/ 19534 h 20000"/>
                  <a:gd name="T42" fmla="*/ 3124 w 20000"/>
                  <a:gd name="T43" fmla="*/ 18411 h 20000"/>
                  <a:gd name="T44" fmla="*/ 1128 w 20000"/>
                  <a:gd name="T45" fmla="*/ 17288 h 20000"/>
                  <a:gd name="T46" fmla="*/ 2213 w 20000"/>
                  <a:gd name="T47" fmla="*/ 16740 h 20000"/>
                  <a:gd name="T48" fmla="*/ 3124 w 20000"/>
                  <a:gd name="T49" fmla="*/ 16301 h 20000"/>
                  <a:gd name="T50" fmla="*/ 2907 w 20000"/>
                  <a:gd name="T51" fmla="*/ 14877 h 20000"/>
                  <a:gd name="T52" fmla="*/ 2473 w 20000"/>
                  <a:gd name="T53" fmla="*/ 13616 h 20000"/>
                  <a:gd name="T54" fmla="*/ 1779 w 20000"/>
                  <a:gd name="T55" fmla="*/ 12877 h 20000"/>
                  <a:gd name="T56" fmla="*/ 694 w 20000"/>
                  <a:gd name="T57" fmla="*/ 12603 h 20000"/>
                  <a:gd name="T58" fmla="*/ 0 w 20000"/>
                  <a:gd name="T59" fmla="*/ 11315 h 20000"/>
                  <a:gd name="T60" fmla="*/ 694 w 20000"/>
                  <a:gd name="T61" fmla="*/ 10356 h 20000"/>
                  <a:gd name="T62" fmla="*/ 3991 w 20000"/>
                  <a:gd name="T63" fmla="*/ 4082 h 20000"/>
                  <a:gd name="T64" fmla="*/ 3557 w 20000"/>
                  <a:gd name="T65" fmla="*/ 3260 h 20000"/>
                  <a:gd name="T66" fmla="*/ 2907 w 20000"/>
                  <a:gd name="T67" fmla="*/ 2411 h 20000"/>
                  <a:gd name="T68" fmla="*/ 2473 w 20000"/>
                  <a:gd name="T69" fmla="*/ 5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2473" y="548"/>
                    </a:moveTo>
                    <a:lnTo>
                      <a:pt x="4685" y="0"/>
                    </a:lnTo>
                    <a:lnTo>
                      <a:pt x="19957" y="4822"/>
                    </a:lnTo>
                    <a:lnTo>
                      <a:pt x="19957" y="9507"/>
                    </a:lnTo>
                    <a:lnTo>
                      <a:pt x="18395" y="9644"/>
                    </a:lnTo>
                    <a:lnTo>
                      <a:pt x="17744" y="9918"/>
                    </a:lnTo>
                    <a:lnTo>
                      <a:pt x="18178" y="10055"/>
                    </a:lnTo>
                    <a:lnTo>
                      <a:pt x="17267" y="10767"/>
                    </a:lnTo>
                    <a:lnTo>
                      <a:pt x="17050" y="11041"/>
                    </a:lnTo>
                    <a:lnTo>
                      <a:pt x="17267" y="11479"/>
                    </a:lnTo>
                    <a:lnTo>
                      <a:pt x="16616" y="11918"/>
                    </a:lnTo>
                    <a:lnTo>
                      <a:pt x="17050" y="12603"/>
                    </a:lnTo>
                    <a:lnTo>
                      <a:pt x="16356" y="13041"/>
                    </a:lnTo>
                    <a:lnTo>
                      <a:pt x="16356" y="13616"/>
                    </a:lnTo>
                    <a:lnTo>
                      <a:pt x="16616" y="13315"/>
                    </a:lnTo>
                    <a:lnTo>
                      <a:pt x="17050" y="13616"/>
                    </a:lnTo>
                    <a:lnTo>
                      <a:pt x="17050" y="13753"/>
                    </a:lnTo>
                    <a:lnTo>
                      <a:pt x="17267" y="14329"/>
                    </a:lnTo>
                    <a:lnTo>
                      <a:pt x="17267" y="14877"/>
                    </a:lnTo>
                    <a:lnTo>
                      <a:pt x="18178" y="15178"/>
                    </a:lnTo>
                    <a:lnTo>
                      <a:pt x="17744" y="15616"/>
                    </a:lnTo>
                    <a:lnTo>
                      <a:pt x="17050" y="15616"/>
                    </a:lnTo>
                    <a:lnTo>
                      <a:pt x="15922" y="15890"/>
                    </a:lnTo>
                    <a:lnTo>
                      <a:pt x="15445" y="16575"/>
                    </a:lnTo>
                    <a:lnTo>
                      <a:pt x="14794" y="16740"/>
                    </a:lnTo>
                    <a:lnTo>
                      <a:pt x="14100" y="17288"/>
                    </a:lnTo>
                    <a:lnTo>
                      <a:pt x="13666" y="17425"/>
                    </a:lnTo>
                    <a:lnTo>
                      <a:pt x="13015" y="17699"/>
                    </a:lnTo>
                    <a:lnTo>
                      <a:pt x="11193" y="17863"/>
                    </a:lnTo>
                    <a:lnTo>
                      <a:pt x="10542" y="18137"/>
                    </a:lnTo>
                    <a:lnTo>
                      <a:pt x="10759" y="18411"/>
                    </a:lnTo>
                    <a:lnTo>
                      <a:pt x="10542" y="18849"/>
                    </a:lnTo>
                    <a:lnTo>
                      <a:pt x="9414" y="18986"/>
                    </a:lnTo>
                    <a:lnTo>
                      <a:pt x="8980" y="18986"/>
                    </a:lnTo>
                    <a:lnTo>
                      <a:pt x="8330" y="19260"/>
                    </a:lnTo>
                    <a:lnTo>
                      <a:pt x="7809" y="18986"/>
                    </a:lnTo>
                    <a:lnTo>
                      <a:pt x="6941" y="19260"/>
                    </a:lnTo>
                    <a:lnTo>
                      <a:pt x="6030" y="19534"/>
                    </a:lnTo>
                    <a:lnTo>
                      <a:pt x="5857" y="19260"/>
                    </a:lnTo>
                    <a:lnTo>
                      <a:pt x="4685" y="19699"/>
                    </a:lnTo>
                    <a:lnTo>
                      <a:pt x="3991" y="19973"/>
                    </a:lnTo>
                    <a:lnTo>
                      <a:pt x="3991" y="19534"/>
                    </a:lnTo>
                    <a:lnTo>
                      <a:pt x="3557" y="19260"/>
                    </a:lnTo>
                    <a:lnTo>
                      <a:pt x="3124" y="18411"/>
                    </a:lnTo>
                    <a:lnTo>
                      <a:pt x="2473" y="18137"/>
                    </a:lnTo>
                    <a:lnTo>
                      <a:pt x="1128" y="17288"/>
                    </a:lnTo>
                    <a:lnTo>
                      <a:pt x="1345" y="16740"/>
                    </a:lnTo>
                    <a:lnTo>
                      <a:pt x="2213" y="16740"/>
                    </a:lnTo>
                    <a:lnTo>
                      <a:pt x="3991" y="16740"/>
                    </a:lnTo>
                    <a:lnTo>
                      <a:pt x="3124" y="16301"/>
                    </a:lnTo>
                    <a:lnTo>
                      <a:pt x="2907" y="15616"/>
                    </a:lnTo>
                    <a:lnTo>
                      <a:pt x="2907" y="14877"/>
                    </a:lnTo>
                    <a:lnTo>
                      <a:pt x="2907" y="14329"/>
                    </a:lnTo>
                    <a:lnTo>
                      <a:pt x="2473" y="13616"/>
                    </a:lnTo>
                    <a:lnTo>
                      <a:pt x="1779" y="13315"/>
                    </a:lnTo>
                    <a:lnTo>
                      <a:pt x="1779" y="12877"/>
                    </a:lnTo>
                    <a:lnTo>
                      <a:pt x="1128" y="12877"/>
                    </a:lnTo>
                    <a:lnTo>
                      <a:pt x="694" y="12603"/>
                    </a:lnTo>
                    <a:lnTo>
                      <a:pt x="0" y="11918"/>
                    </a:lnTo>
                    <a:lnTo>
                      <a:pt x="0" y="11315"/>
                    </a:lnTo>
                    <a:lnTo>
                      <a:pt x="174" y="10767"/>
                    </a:lnTo>
                    <a:lnTo>
                      <a:pt x="694" y="10356"/>
                    </a:lnTo>
                    <a:lnTo>
                      <a:pt x="3557" y="8055"/>
                    </a:lnTo>
                    <a:lnTo>
                      <a:pt x="3991" y="4082"/>
                    </a:lnTo>
                    <a:lnTo>
                      <a:pt x="4252" y="3973"/>
                    </a:lnTo>
                    <a:lnTo>
                      <a:pt x="3557" y="3260"/>
                    </a:lnTo>
                    <a:lnTo>
                      <a:pt x="3557" y="2849"/>
                    </a:lnTo>
                    <a:lnTo>
                      <a:pt x="2907" y="2411"/>
                    </a:lnTo>
                    <a:lnTo>
                      <a:pt x="2907" y="1397"/>
                    </a:lnTo>
                    <a:lnTo>
                      <a:pt x="2473" y="54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DAD51B02-A8BE-24C2-8877-B306BC839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509" y="3324392"/>
                <a:ext cx="413747" cy="411311"/>
              </a:xfrm>
              <a:custGeom>
                <a:avLst/>
                <a:gdLst>
                  <a:gd name="T0" fmla="*/ 6565 w 20000"/>
                  <a:gd name="T1" fmla="*/ 970 h 20000"/>
                  <a:gd name="T2" fmla="*/ 8376 w 20000"/>
                  <a:gd name="T3" fmla="*/ 734 h 20000"/>
                  <a:gd name="T4" fmla="*/ 10212 w 20000"/>
                  <a:gd name="T5" fmla="*/ 1112 h 20000"/>
                  <a:gd name="T6" fmla="*/ 11200 w 20000"/>
                  <a:gd name="T7" fmla="*/ 734 h 20000"/>
                  <a:gd name="T8" fmla="*/ 12776 w 20000"/>
                  <a:gd name="T9" fmla="*/ 379 h 20000"/>
                  <a:gd name="T10" fmla="*/ 13765 w 20000"/>
                  <a:gd name="T11" fmla="*/ 142 h 20000"/>
                  <a:gd name="T12" fmla="*/ 14729 w 20000"/>
                  <a:gd name="T13" fmla="*/ 142 h 20000"/>
                  <a:gd name="T14" fmla="*/ 15459 w 20000"/>
                  <a:gd name="T15" fmla="*/ 142 h 20000"/>
                  <a:gd name="T16" fmla="*/ 16306 w 20000"/>
                  <a:gd name="T17" fmla="*/ 734 h 20000"/>
                  <a:gd name="T18" fmla="*/ 17271 w 20000"/>
                  <a:gd name="T19" fmla="*/ 970 h 20000"/>
                  <a:gd name="T20" fmla="*/ 18000 w 20000"/>
                  <a:gd name="T21" fmla="*/ 970 h 20000"/>
                  <a:gd name="T22" fmla="*/ 18612 w 20000"/>
                  <a:gd name="T23" fmla="*/ 1112 h 20000"/>
                  <a:gd name="T24" fmla="*/ 19600 w 20000"/>
                  <a:gd name="T25" fmla="*/ 2556 h 20000"/>
                  <a:gd name="T26" fmla="*/ 19600 w 20000"/>
                  <a:gd name="T27" fmla="*/ 3929 h 20000"/>
                  <a:gd name="T28" fmla="*/ 18376 w 20000"/>
                  <a:gd name="T29" fmla="*/ 5751 h 20000"/>
                  <a:gd name="T30" fmla="*/ 17906 w 20000"/>
                  <a:gd name="T31" fmla="*/ 7456 h 20000"/>
                  <a:gd name="T32" fmla="*/ 17412 w 20000"/>
                  <a:gd name="T33" fmla="*/ 8450 h 20000"/>
                  <a:gd name="T34" fmla="*/ 17906 w 20000"/>
                  <a:gd name="T35" fmla="*/ 9325 h 20000"/>
                  <a:gd name="T36" fmla="*/ 18000 w 20000"/>
                  <a:gd name="T37" fmla="*/ 10414 h 20000"/>
                  <a:gd name="T38" fmla="*/ 18000 w 20000"/>
                  <a:gd name="T39" fmla="*/ 12237 h 20000"/>
                  <a:gd name="T40" fmla="*/ 19482 w 20000"/>
                  <a:gd name="T41" fmla="*/ 14462 h 20000"/>
                  <a:gd name="T42" fmla="*/ 17271 w 20000"/>
                  <a:gd name="T43" fmla="*/ 15432 h 20000"/>
                  <a:gd name="T44" fmla="*/ 17035 w 20000"/>
                  <a:gd name="T45" fmla="*/ 16781 h 20000"/>
                  <a:gd name="T46" fmla="*/ 16682 w 20000"/>
                  <a:gd name="T47" fmla="*/ 18130 h 20000"/>
                  <a:gd name="T48" fmla="*/ 17906 w 20000"/>
                  <a:gd name="T49" fmla="*/ 19006 h 20000"/>
                  <a:gd name="T50" fmla="*/ 18000 w 20000"/>
                  <a:gd name="T51" fmla="*/ 19976 h 20000"/>
                  <a:gd name="T52" fmla="*/ 17271 w 20000"/>
                  <a:gd name="T53" fmla="*/ 19598 h 20000"/>
                  <a:gd name="T54" fmla="*/ 15459 w 20000"/>
                  <a:gd name="T55" fmla="*/ 17988 h 20000"/>
                  <a:gd name="T56" fmla="*/ 14847 w 20000"/>
                  <a:gd name="T57" fmla="*/ 18367 h 20000"/>
                  <a:gd name="T58" fmla="*/ 13506 w 20000"/>
                  <a:gd name="T59" fmla="*/ 17396 h 20000"/>
                  <a:gd name="T60" fmla="*/ 12165 w 20000"/>
                  <a:gd name="T61" fmla="*/ 17160 h 20000"/>
                  <a:gd name="T62" fmla="*/ 11200 w 20000"/>
                  <a:gd name="T63" fmla="*/ 17396 h 20000"/>
                  <a:gd name="T64" fmla="*/ 10353 w 20000"/>
                  <a:gd name="T65" fmla="*/ 17396 h 20000"/>
                  <a:gd name="T66" fmla="*/ 10212 w 20000"/>
                  <a:gd name="T67" fmla="*/ 16047 h 20000"/>
                  <a:gd name="T68" fmla="*/ 9976 w 20000"/>
                  <a:gd name="T69" fmla="*/ 14201 h 20000"/>
                  <a:gd name="T70" fmla="*/ 8753 w 20000"/>
                  <a:gd name="T71" fmla="*/ 12852 h 20000"/>
                  <a:gd name="T72" fmla="*/ 7647 w 20000"/>
                  <a:gd name="T73" fmla="*/ 13586 h 20000"/>
                  <a:gd name="T74" fmla="*/ 6565 w 20000"/>
                  <a:gd name="T75" fmla="*/ 13964 h 20000"/>
                  <a:gd name="T76" fmla="*/ 4847 w 20000"/>
                  <a:gd name="T77" fmla="*/ 13231 h 20000"/>
                  <a:gd name="T78" fmla="*/ 4612 w 20000"/>
                  <a:gd name="T79" fmla="*/ 12379 h 20000"/>
                  <a:gd name="T80" fmla="*/ 1929 w 20000"/>
                  <a:gd name="T81" fmla="*/ 11882 h 20000"/>
                  <a:gd name="T82" fmla="*/ 729 w 20000"/>
                  <a:gd name="T83" fmla="*/ 11882 h 20000"/>
                  <a:gd name="T84" fmla="*/ 376 w 20000"/>
                  <a:gd name="T85" fmla="*/ 11645 h 20000"/>
                  <a:gd name="T86" fmla="*/ 729 w 20000"/>
                  <a:gd name="T87" fmla="*/ 10414 h 20000"/>
                  <a:gd name="T88" fmla="*/ 1435 w 20000"/>
                  <a:gd name="T89" fmla="*/ 10651 h 20000"/>
                  <a:gd name="T90" fmla="*/ 2306 w 20000"/>
                  <a:gd name="T91" fmla="*/ 10414 h 20000"/>
                  <a:gd name="T92" fmla="*/ 3035 w 20000"/>
                  <a:gd name="T93" fmla="*/ 10296 h 20000"/>
                  <a:gd name="T94" fmla="*/ 4000 w 20000"/>
                  <a:gd name="T95" fmla="*/ 9041 h 20000"/>
                  <a:gd name="T96" fmla="*/ 4518 w 20000"/>
                  <a:gd name="T97" fmla="*/ 7456 h 20000"/>
                  <a:gd name="T98" fmla="*/ 5224 w 20000"/>
                  <a:gd name="T99" fmla="*/ 6722 h 20000"/>
                  <a:gd name="T100" fmla="*/ 5835 w 20000"/>
                  <a:gd name="T101" fmla="*/ 5278 h 20000"/>
                  <a:gd name="T102" fmla="*/ 6071 w 20000"/>
                  <a:gd name="T103" fmla="*/ 3550 h 20000"/>
                  <a:gd name="T104" fmla="*/ 6565 w 20000"/>
                  <a:gd name="T105" fmla="*/ 17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6565" y="1704"/>
                    </a:moveTo>
                    <a:lnTo>
                      <a:pt x="6565" y="1112"/>
                    </a:lnTo>
                    <a:lnTo>
                      <a:pt x="6565" y="970"/>
                    </a:lnTo>
                    <a:lnTo>
                      <a:pt x="7059" y="615"/>
                    </a:lnTo>
                    <a:lnTo>
                      <a:pt x="7647" y="142"/>
                    </a:lnTo>
                    <a:lnTo>
                      <a:pt x="8376" y="734"/>
                    </a:lnTo>
                    <a:lnTo>
                      <a:pt x="8988" y="970"/>
                    </a:lnTo>
                    <a:lnTo>
                      <a:pt x="9624" y="1112"/>
                    </a:lnTo>
                    <a:lnTo>
                      <a:pt x="10212" y="1112"/>
                    </a:lnTo>
                    <a:lnTo>
                      <a:pt x="10588" y="1349"/>
                    </a:lnTo>
                    <a:lnTo>
                      <a:pt x="10965" y="734"/>
                    </a:lnTo>
                    <a:lnTo>
                      <a:pt x="11200" y="734"/>
                    </a:lnTo>
                    <a:lnTo>
                      <a:pt x="11788" y="734"/>
                    </a:lnTo>
                    <a:lnTo>
                      <a:pt x="12165" y="615"/>
                    </a:lnTo>
                    <a:lnTo>
                      <a:pt x="12776" y="379"/>
                    </a:lnTo>
                    <a:lnTo>
                      <a:pt x="13129" y="379"/>
                    </a:lnTo>
                    <a:lnTo>
                      <a:pt x="13506" y="379"/>
                    </a:lnTo>
                    <a:lnTo>
                      <a:pt x="13765" y="142"/>
                    </a:lnTo>
                    <a:lnTo>
                      <a:pt x="13859" y="0"/>
                    </a:lnTo>
                    <a:lnTo>
                      <a:pt x="14353" y="142"/>
                    </a:lnTo>
                    <a:lnTo>
                      <a:pt x="14729" y="142"/>
                    </a:lnTo>
                    <a:lnTo>
                      <a:pt x="14847" y="379"/>
                    </a:lnTo>
                    <a:lnTo>
                      <a:pt x="15341" y="379"/>
                    </a:lnTo>
                    <a:lnTo>
                      <a:pt x="15459" y="142"/>
                    </a:lnTo>
                    <a:lnTo>
                      <a:pt x="15835" y="142"/>
                    </a:lnTo>
                    <a:lnTo>
                      <a:pt x="16306" y="379"/>
                    </a:lnTo>
                    <a:lnTo>
                      <a:pt x="16306" y="734"/>
                    </a:lnTo>
                    <a:lnTo>
                      <a:pt x="16682" y="970"/>
                    </a:lnTo>
                    <a:lnTo>
                      <a:pt x="17035" y="1112"/>
                    </a:lnTo>
                    <a:lnTo>
                      <a:pt x="17271" y="970"/>
                    </a:lnTo>
                    <a:lnTo>
                      <a:pt x="17412" y="734"/>
                    </a:lnTo>
                    <a:lnTo>
                      <a:pt x="17412" y="970"/>
                    </a:lnTo>
                    <a:lnTo>
                      <a:pt x="18000" y="970"/>
                    </a:lnTo>
                    <a:lnTo>
                      <a:pt x="18000" y="734"/>
                    </a:lnTo>
                    <a:lnTo>
                      <a:pt x="18235" y="734"/>
                    </a:lnTo>
                    <a:lnTo>
                      <a:pt x="18612" y="1112"/>
                    </a:lnTo>
                    <a:lnTo>
                      <a:pt x="19482" y="1704"/>
                    </a:lnTo>
                    <a:lnTo>
                      <a:pt x="19600" y="2083"/>
                    </a:lnTo>
                    <a:lnTo>
                      <a:pt x="19600" y="2556"/>
                    </a:lnTo>
                    <a:lnTo>
                      <a:pt x="19600" y="2935"/>
                    </a:lnTo>
                    <a:lnTo>
                      <a:pt x="19976" y="3550"/>
                    </a:lnTo>
                    <a:lnTo>
                      <a:pt x="19600" y="3929"/>
                    </a:lnTo>
                    <a:lnTo>
                      <a:pt x="18988" y="4544"/>
                    </a:lnTo>
                    <a:lnTo>
                      <a:pt x="18612" y="5136"/>
                    </a:lnTo>
                    <a:lnTo>
                      <a:pt x="18376" y="5751"/>
                    </a:lnTo>
                    <a:lnTo>
                      <a:pt x="18235" y="7101"/>
                    </a:lnTo>
                    <a:lnTo>
                      <a:pt x="18235" y="7219"/>
                    </a:lnTo>
                    <a:lnTo>
                      <a:pt x="17906" y="7456"/>
                    </a:lnTo>
                    <a:lnTo>
                      <a:pt x="17647" y="8071"/>
                    </a:lnTo>
                    <a:lnTo>
                      <a:pt x="17412" y="8331"/>
                    </a:lnTo>
                    <a:lnTo>
                      <a:pt x="17412" y="8450"/>
                    </a:lnTo>
                    <a:lnTo>
                      <a:pt x="17647" y="8805"/>
                    </a:lnTo>
                    <a:lnTo>
                      <a:pt x="17906" y="9041"/>
                    </a:lnTo>
                    <a:lnTo>
                      <a:pt x="17906" y="9325"/>
                    </a:lnTo>
                    <a:lnTo>
                      <a:pt x="17906" y="9680"/>
                    </a:lnTo>
                    <a:lnTo>
                      <a:pt x="18000" y="10296"/>
                    </a:lnTo>
                    <a:lnTo>
                      <a:pt x="18000" y="10414"/>
                    </a:lnTo>
                    <a:lnTo>
                      <a:pt x="18000" y="10888"/>
                    </a:lnTo>
                    <a:lnTo>
                      <a:pt x="18000" y="11408"/>
                    </a:lnTo>
                    <a:lnTo>
                      <a:pt x="18000" y="12237"/>
                    </a:lnTo>
                    <a:lnTo>
                      <a:pt x="18376" y="12852"/>
                    </a:lnTo>
                    <a:lnTo>
                      <a:pt x="18988" y="13491"/>
                    </a:lnTo>
                    <a:lnTo>
                      <a:pt x="19482" y="14462"/>
                    </a:lnTo>
                    <a:lnTo>
                      <a:pt x="17412" y="14556"/>
                    </a:lnTo>
                    <a:lnTo>
                      <a:pt x="17412" y="14840"/>
                    </a:lnTo>
                    <a:lnTo>
                      <a:pt x="17271" y="15432"/>
                    </a:lnTo>
                    <a:lnTo>
                      <a:pt x="16918" y="15811"/>
                    </a:lnTo>
                    <a:lnTo>
                      <a:pt x="17035" y="16047"/>
                    </a:lnTo>
                    <a:lnTo>
                      <a:pt x="17035" y="16781"/>
                    </a:lnTo>
                    <a:lnTo>
                      <a:pt x="16918" y="17160"/>
                    </a:lnTo>
                    <a:lnTo>
                      <a:pt x="16918" y="17633"/>
                    </a:lnTo>
                    <a:lnTo>
                      <a:pt x="16682" y="18130"/>
                    </a:lnTo>
                    <a:lnTo>
                      <a:pt x="16918" y="18367"/>
                    </a:lnTo>
                    <a:lnTo>
                      <a:pt x="17412" y="18722"/>
                    </a:lnTo>
                    <a:lnTo>
                      <a:pt x="17906" y="19006"/>
                    </a:lnTo>
                    <a:lnTo>
                      <a:pt x="17906" y="18722"/>
                    </a:lnTo>
                    <a:lnTo>
                      <a:pt x="18235" y="18722"/>
                    </a:lnTo>
                    <a:lnTo>
                      <a:pt x="18000" y="19976"/>
                    </a:lnTo>
                    <a:lnTo>
                      <a:pt x="18000" y="19716"/>
                    </a:lnTo>
                    <a:lnTo>
                      <a:pt x="17412" y="19976"/>
                    </a:lnTo>
                    <a:lnTo>
                      <a:pt x="17271" y="19598"/>
                    </a:lnTo>
                    <a:lnTo>
                      <a:pt x="16682" y="18722"/>
                    </a:lnTo>
                    <a:lnTo>
                      <a:pt x="16071" y="18722"/>
                    </a:lnTo>
                    <a:lnTo>
                      <a:pt x="15459" y="17988"/>
                    </a:lnTo>
                    <a:lnTo>
                      <a:pt x="15341" y="17988"/>
                    </a:lnTo>
                    <a:lnTo>
                      <a:pt x="15341" y="18367"/>
                    </a:lnTo>
                    <a:lnTo>
                      <a:pt x="14847" y="18367"/>
                    </a:lnTo>
                    <a:lnTo>
                      <a:pt x="14471" y="18367"/>
                    </a:lnTo>
                    <a:lnTo>
                      <a:pt x="13765" y="17988"/>
                    </a:lnTo>
                    <a:lnTo>
                      <a:pt x="13506" y="17396"/>
                    </a:lnTo>
                    <a:lnTo>
                      <a:pt x="12776" y="17988"/>
                    </a:lnTo>
                    <a:lnTo>
                      <a:pt x="12541" y="17396"/>
                    </a:lnTo>
                    <a:lnTo>
                      <a:pt x="12165" y="17160"/>
                    </a:lnTo>
                    <a:lnTo>
                      <a:pt x="12165" y="17396"/>
                    </a:lnTo>
                    <a:lnTo>
                      <a:pt x="11788" y="17160"/>
                    </a:lnTo>
                    <a:lnTo>
                      <a:pt x="11200" y="17396"/>
                    </a:lnTo>
                    <a:lnTo>
                      <a:pt x="10706" y="17396"/>
                    </a:lnTo>
                    <a:lnTo>
                      <a:pt x="10588" y="17633"/>
                    </a:lnTo>
                    <a:lnTo>
                      <a:pt x="10353" y="17396"/>
                    </a:lnTo>
                    <a:lnTo>
                      <a:pt x="10353" y="17018"/>
                    </a:lnTo>
                    <a:lnTo>
                      <a:pt x="10353" y="16166"/>
                    </a:lnTo>
                    <a:lnTo>
                      <a:pt x="10212" y="16047"/>
                    </a:lnTo>
                    <a:lnTo>
                      <a:pt x="9718" y="15574"/>
                    </a:lnTo>
                    <a:lnTo>
                      <a:pt x="10212" y="14840"/>
                    </a:lnTo>
                    <a:lnTo>
                      <a:pt x="9976" y="14201"/>
                    </a:lnTo>
                    <a:lnTo>
                      <a:pt x="9718" y="13491"/>
                    </a:lnTo>
                    <a:lnTo>
                      <a:pt x="8753" y="13491"/>
                    </a:lnTo>
                    <a:lnTo>
                      <a:pt x="8753" y="12852"/>
                    </a:lnTo>
                    <a:lnTo>
                      <a:pt x="8141" y="12970"/>
                    </a:lnTo>
                    <a:lnTo>
                      <a:pt x="7647" y="13231"/>
                    </a:lnTo>
                    <a:lnTo>
                      <a:pt x="7647" y="13586"/>
                    </a:lnTo>
                    <a:lnTo>
                      <a:pt x="7412" y="13586"/>
                    </a:lnTo>
                    <a:lnTo>
                      <a:pt x="7412" y="13964"/>
                    </a:lnTo>
                    <a:lnTo>
                      <a:pt x="6565" y="13964"/>
                    </a:lnTo>
                    <a:lnTo>
                      <a:pt x="6447" y="14201"/>
                    </a:lnTo>
                    <a:lnTo>
                      <a:pt x="5482" y="14201"/>
                    </a:lnTo>
                    <a:lnTo>
                      <a:pt x="4847" y="13231"/>
                    </a:lnTo>
                    <a:lnTo>
                      <a:pt x="4847" y="12970"/>
                    </a:lnTo>
                    <a:lnTo>
                      <a:pt x="4612" y="12615"/>
                    </a:lnTo>
                    <a:lnTo>
                      <a:pt x="4612" y="12379"/>
                    </a:lnTo>
                    <a:lnTo>
                      <a:pt x="4518" y="11882"/>
                    </a:lnTo>
                    <a:lnTo>
                      <a:pt x="3882" y="11882"/>
                    </a:lnTo>
                    <a:lnTo>
                      <a:pt x="1929" y="11882"/>
                    </a:lnTo>
                    <a:lnTo>
                      <a:pt x="1435" y="12000"/>
                    </a:lnTo>
                    <a:lnTo>
                      <a:pt x="1082" y="11882"/>
                    </a:lnTo>
                    <a:lnTo>
                      <a:pt x="729" y="11882"/>
                    </a:lnTo>
                    <a:lnTo>
                      <a:pt x="94" y="11882"/>
                    </a:lnTo>
                    <a:lnTo>
                      <a:pt x="0" y="11645"/>
                    </a:lnTo>
                    <a:lnTo>
                      <a:pt x="376" y="11645"/>
                    </a:lnTo>
                    <a:lnTo>
                      <a:pt x="376" y="11030"/>
                    </a:lnTo>
                    <a:lnTo>
                      <a:pt x="729" y="10651"/>
                    </a:lnTo>
                    <a:lnTo>
                      <a:pt x="729" y="10414"/>
                    </a:lnTo>
                    <a:lnTo>
                      <a:pt x="965" y="10414"/>
                    </a:lnTo>
                    <a:lnTo>
                      <a:pt x="1082" y="10651"/>
                    </a:lnTo>
                    <a:lnTo>
                      <a:pt x="1435" y="10651"/>
                    </a:lnTo>
                    <a:lnTo>
                      <a:pt x="1694" y="10296"/>
                    </a:lnTo>
                    <a:lnTo>
                      <a:pt x="2071" y="10296"/>
                    </a:lnTo>
                    <a:lnTo>
                      <a:pt x="2306" y="10414"/>
                    </a:lnTo>
                    <a:lnTo>
                      <a:pt x="2541" y="10888"/>
                    </a:lnTo>
                    <a:lnTo>
                      <a:pt x="2918" y="10414"/>
                    </a:lnTo>
                    <a:lnTo>
                      <a:pt x="3035" y="10296"/>
                    </a:lnTo>
                    <a:lnTo>
                      <a:pt x="3506" y="10059"/>
                    </a:lnTo>
                    <a:lnTo>
                      <a:pt x="3882" y="9680"/>
                    </a:lnTo>
                    <a:lnTo>
                      <a:pt x="4000" y="9041"/>
                    </a:lnTo>
                    <a:lnTo>
                      <a:pt x="4000" y="8450"/>
                    </a:lnTo>
                    <a:lnTo>
                      <a:pt x="4000" y="7834"/>
                    </a:lnTo>
                    <a:lnTo>
                      <a:pt x="4518" y="7456"/>
                    </a:lnTo>
                    <a:lnTo>
                      <a:pt x="4612" y="7219"/>
                    </a:lnTo>
                    <a:lnTo>
                      <a:pt x="4847" y="6722"/>
                    </a:lnTo>
                    <a:lnTo>
                      <a:pt x="5224" y="6722"/>
                    </a:lnTo>
                    <a:lnTo>
                      <a:pt x="5835" y="6130"/>
                    </a:lnTo>
                    <a:lnTo>
                      <a:pt x="5835" y="5751"/>
                    </a:lnTo>
                    <a:lnTo>
                      <a:pt x="5835" y="5278"/>
                    </a:lnTo>
                    <a:lnTo>
                      <a:pt x="5835" y="4639"/>
                    </a:lnTo>
                    <a:lnTo>
                      <a:pt x="6071" y="4166"/>
                    </a:lnTo>
                    <a:lnTo>
                      <a:pt x="6071" y="3550"/>
                    </a:lnTo>
                    <a:lnTo>
                      <a:pt x="6447" y="2698"/>
                    </a:lnTo>
                    <a:lnTo>
                      <a:pt x="6565" y="2320"/>
                    </a:lnTo>
                    <a:lnTo>
                      <a:pt x="6565" y="170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7" name="Freeform 94">
                <a:extLst>
                  <a:ext uri="{FF2B5EF4-FFF2-40B4-BE49-F238E27FC236}">
                    <a16:creationId xmlns:a16="http://schemas.microsoft.com/office/drawing/2014/main" id="{D8C0C3CD-0FAD-621E-A706-0197F5FF9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835" y="3201487"/>
                <a:ext cx="275021" cy="189837"/>
              </a:xfrm>
              <a:custGeom>
                <a:avLst/>
                <a:gdLst>
                  <a:gd name="T0" fmla="*/ 2014 w 20000"/>
                  <a:gd name="T1" fmla="*/ 7661 h 20000"/>
                  <a:gd name="T2" fmla="*/ 3110 w 20000"/>
                  <a:gd name="T3" fmla="*/ 7404 h 20000"/>
                  <a:gd name="T4" fmla="*/ 4558 w 20000"/>
                  <a:gd name="T5" fmla="*/ 6375 h 20000"/>
                  <a:gd name="T6" fmla="*/ 5512 w 20000"/>
                  <a:gd name="T7" fmla="*/ 6375 h 20000"/>
                  <a:gd name="T8" fmla="*/ 6784 w 20000"/>
                  <a:gd name="T9" fmla="*/ 6067 h 20000"/>
                  <a:gd name="T10" fmla="*/ 6784 w 20000"/>
                  <a:gd name="T11" fmla="*/ 4781 h 20000"/>
                  <a:gd name="T12" fmla="*/ 8763 w 20000"/>
                  <a:gd name="T13" fmla="*/ 3959 h 20000"/>
                  <a:gd name="T14" fmla="*/ 9682 w 20000"/>
                  <a:gd name="T15" fmla="*/ 3136 h 20000"/>
                  <a:gd name="T16" fmla="*/ 10777 w 20000"/>
                  <a:gd name="T17" fmla="*/ 1851 h 20000"/>
                  <a:gd name="T18" fmla="*/ 12085 w 20000"/>
                  <a:gd name="T19" fmla="*/ 0 h 20000"/>
                  <a:gd name="T20" fmla="*/ 13004 w 20000"/>
                  <a:gd name="T21" fmla="*/ 514 h 20000"/>
                  <a:gd name="T22" fmla="*/ 14099 w 20000"/>
                  <a:gd name="T23" fmla="*/ 3445 h 20000"/>
                  <a:gd name="T24" fmla="*/ 13887 w 20000"/>
                  <a:gd name="T25" fmla="*/ 4216 h 20000"/>
                  <a:gd name="T26" fmla="*/ 14099 w 20000"/>
                  <a:gd name="T27" fmla="*/ 5296 h 20000"/>
                  <a:gd name="T28" fmla="*/ 15018 w 20000"/>
                  <a:gd name="T29" fmla="*/ 6067 h 20000"/>
                  <a:gd name="T30" fmla="*/ 16466 w 20000"/>
                  <a:gd name="T31" fmla="*/ 6889 h 20000"/>
                  <a:gd name="T32" fmla="*/ 17739 w 20000"/>
                  <a:gd name="T33" fmla="*/ 8792 h 20000"/>
                  <a:gd name="T34" fmla="*/ 18304 w 20000"/>
                  <a:gd name="T35" fmla="*/ 9563 h 20000"/>
                  <a:gd name="T36" fmla="*/ 18869 w 20000"/>
                  <a:gd name="T37" fmla="*/ 11105 h 20000"/>
                  <a:gd name="T38" fmla="*/ 19965 w 20000"/>
                  <a:gd name="T39" fmla="*/ 13316 h 20000"/>
                  <a:gd name="T40" fmla="*/ 19223 w 20000"/>
                  <a:gd name="T41" fmla="*/ 13830 h 20000"/>
                  <a:gd name="T42" fmla="*/ 18304 w 20000"/>
                  <a:gd name="T43" fmla="*/ 13316 h 20000"/>
                  <a:gd name="T44" fmla="*/ 16996 w 20000"/>
                  <a:gd name="T45" fmla="*/ 13008 h 20000"/>
                  <a:gd name="T46" fmla="*/ 16466 w 20000"/>
                  <a:gd name="T47" fmla="*/ 13830 h 20000"/>
                  <a:gd name="T48" fmla="*/ 15371 w 20000"/>
                  <a:gd name="T49" fmla="*/ 13830 h 20000"/>
                  <a:gd name="T50" fmla="*/ 13887 w 20000"/>
                  <a:gd name="T51" fmla="*/ 14602 h 20000"/>
                  <a:gd name="T52" fmla="*/ 12650 w 20000"/>
                  <a:gd name="T53" fmla="*/ 14602 h 20000"/>
                  <a:gd name="T54" fmla="*/ 11519 w 20000"/>
                  <a:gd name="T55" fmla="*/ 15424 h 20000"/>
                  <a:gd name="T56" fmla="*/ 9682 w 20000"/>
                  <a:gd name="T57" fmla="*/ 15116 h 20000"/>
                  <a:gd name="T58" fmla="*/ 7668 w 20000"/>
                  <a:gd name="T59" fmla="*/ 13316 h 20000"/>
                  <a:gd name="T60" fmla="*/ 6007 w 20000"/>
                  <a:gd name="T61" fmla="*/ 15116 h 20000"/>
                  <a:gd name="T62" fmla="*/ 6007 w 20000"/>
                  <a:gd name="T63" fmla="*/ 16710 h 20000"/>
                  <a:gd name="T64" fmla="*/ 4417 w 20000"/>
                  <a:gd name="T65" fmla="*/ 16710 h 20000"/>
                  <a:gd name="T66" fmla="*/ 2968 w 20000"/>
                  <a:gd name="T67" fmla="*/ 18560 h 20000"/>
                  <a:gd name="T68" fmla="*/ 2014 w 20000"/>
                  <a:gd name="T69" fmla="*/ 19383 h 20000"/>
                  <a:gd name="T70" fmla="*/ 2014 w 20000"/>
                  <a:gd name="T71" fmla="*/ 18046 h 20000"/>
                  <a:gd name="T72" fmla="*/ 742 w 20000"/>
                  <a:gd name="T73" fmla="*/ 15116 h 20000"/>
                  <a:gd name="T74" fmla="*/ 212 w 20000"/>
                  <a:gd name="T75" fmla="*/ 13316 h 20000"/>
                  <a:gd name="T76" fmla="*/ 0 w 20000"/>
                  <a:gd name="T77" fmla="*/ 11105 h 20000"/>
                  <a:gd name="T78" fmla="*/ 742 w 20000"/>
                  <a:gd name="T79" fmla="*/ 87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1449" y="8175"/>
                    </a:moveTo>
                    <a:lnTo>
                      <a:pt x="2014" y="7661"/>
                    </a:lnTo>
                    <a:lnTo>
                      <a:pt x="2968" y="6889"/>
                    </a:lnTo>
                    <a:lnTo>
                      <a:pt x="3110" y="7404"/>
                    </a:lnTo>
                    <a:lnTo>
                      <a:pt x="3852" y="6889"/>
                    </a:lnTo>
                    <a:lnTo>
                      <a:pt x="4558" y="6375"/>
                    </a:lnTo>
                    <a:lnTo>
                      <a:pt x="4947" y="6889"/>
                    </a:lnTo>
                    <a:lnTo>
                      <a:pt x="5512" y="6375"/>
                    </a:lnTo>
                    <a:lnTo>
                      <a:pt x="5866" y="6375"/>
                    </a:lnTo>
                    <a:lnTo>
                      <a:pt x="6784" y="6067"/>
                    </a:lnTo>
                    <a:lnTo>
                      <a:pt x="6961" y="5296"/>
                    </a:lnTo>
                    <a:lnTo>
                      <a:pt x="6784" y="4781"/>
                    </a:lnTo>
                    <a:lnTo>
                      <a:pt x="7314" y="4216"/>
                    </a:lnTo>
                    <a:lnTo>
                      <a:pt x="8763" y="3959"/>
                    </a:lnTo>
                    <a:lnTo>
                      <a:pt x="9329" y="3445"/>
                    </a:lnTo>
                    <a:lnTo>
                      <a:pt x="9682" y="3136"/>
                    </a:lnTo>
                    <a:lnTo>
                      <a:pt x="10247" y="2108"/>
                    </a:lnTo>
                    <a:lnTo>
                      <a:pt x="10777" y="1851"/>
                    </a:lnTo>
                    <a:lnTo>
                      <a:pt x="11166" y="514"/>
                    </a:lnTo>
                    <a:lnTo>
                      <a:pt x="12085" y="0"/>
                    </a:lnTo>
                    <a:lnTo>
                      <a:pt x="12650" y="0"/>
                    </a:lnTo>
                    <a:lnTo>
                      <a:pt x="13004" y="514"/>
                    </a:lnTo>
                    <a:lnTo>
                      <a:pt x="13887" y="2108"/>
                    </a:lnTo>
                    <a:lnTo>
                      <a:pt x="14099" y="3445"/>
                    </a:lnTo>
                    <a:lnTo>
                      <a:pt x="13534" y="3959"/>
                    </a:lnTo>
                    <a:lnTo>
                      <a:pt x="13887" y="4216"/>
                    </a:lnTo>
                    <a:lnTo>
                      <a:pt x="13887" y="4781"/>
                    </a:lnTo>
                    <a:lnTo>
                      <a:pt x="14099" y="5296"/>
                    </a:lnTo>
                    <a:lnTo>
                      <a:pt x="15018" y="5296"/>
                    </a:lnTo>
                    <a:lnTo>
                      <a:pt x="15018" y="6067"/>
                    </a:lnTo>
                    <a:lnTo>
                      <a:pt x="15901" y="6067"/>
                    </a:lnTo>
                    <a:lnTo>
                      <a:pt x="16466" y="6889"/>
                    </a:lnTo>
                    <a:lnTo>
                      <a:pt x="16855" y="8792"/>
                    </a:lnTo>
                    <a:lnTo>
                      <a:pt x="17739" y="8792"/>
                    </a:lnTo>
                    <a:lnTo>
                      <a:pt x="17915" y="9563"/>
                    </a:lnTo>
                    <a:lnTo>
                      <a:pt x="18304" y="9563"/>
                    </a:lnTo>
                    <a:lnTo>
                      <a:pt x="18481" y="9820"/>
                    </a:lnTo>
                    <a:lnTo>
                      <a:pt x="18869" y="11105"/>
                    </a:lnTo>
                    <a:lnTo>
                      <a:pt x="19753" y="11928"/>
                    </a:lnTo>
                    <a:lnTo>
                      <a:pt x="19965" y="13316"/>
                    </a:lnTo>
                    <a:lnTo>
                      <a:pt x="19399" y="13316"/>
                    </a:lnTo>
                    <a:lnTo>
                      <a:pt x="19223" y="13830"/>
                    </a:lnTo>
                    <a:lnTo>
                      <a:pt x="18481" y="13830"/>
                    </a:lnTo>
                    <a:lnTo>
                      <a:pt x="18304" y="13316"/>
                    </a:lnTo>
                    <a:lnTo>
                      <a:pt x="17739" y="13316"/>
                    </a:lnTo>
                    <a:lnTo>
                      <a:pt x="16996" y="13008"/>
                    </a:lnTo>
                    <a:lnTo>
                      <a:pt x="16855" y="13316"/>
                    </a:lnTo>
                    <a:lnTo>
                      <a:pt x="16466" y="13830"/>
                    </a:lnTo>
                    <a:lnTo>
                      <a:pt x="15901" y="13830"/>
                    </a:lnTo>
                    <a:lnTo>
                      <a:pt x="15371" y="13830"/>
                    </a:lnTo>
                    <a:lnTo>
                      <a:pt x="14452" y="14344"/>
                    </a:lnTo>
                    <a:lnTo>
                      <a:pt x="13887" y="14602"/>
                    </a:lnTo>
                    <a:lnTo>
                      <a:pt x="13004" y="14602"/>
                    </a:lnTo>
                    <a:lnTo>
                      <a:pt x="12650" y="14602"/>
                    </a:lnTo>
                    <a:lnTo>
                      <a:pt x="12085" y="15938"/>
                    </a:lnTo>
                    <a:lnTo>
                      <a:pt x="11519" y="15424"/>
                    </a:lnTo>
                    <a:lnTo>
                      <a:pt x="10636" y="15424"/>
                    </a:lnTo>
                    <a:lnTo>
                      <a:pt x="9682" y="15116"/>
                    </a:lnTo>
                    <a:lnTo>
                      <a:pt x="8763" y="14602"/>
                    </a:lnTo>
                    <a:lnTo>
                      <a:pt x="7668" y="13316"/>
                    </a:lnTo>
                    <a:lnTo>
                      <a:pt x="6784" y="14344"/>
                    </a:lnTo>
                    <a:lnTo>
                      <a:pt x="6007" y="15116"/>
                    </a:lnTo>
                    <a:lnTo>
                      <a:pt x="6007" y="15424"/>
                    </a:lnTo>
                    <a:lnTo>
                      <a:pt x="6007" y="16710"/>
                    </a:lnTo>
                    <a:lnTo>
                      <a:pt x="5300" y="16710"/>
                    </a:lnTo>
                    <a:lnTo>
                      <a:pt x="4417" y="16710"/>
                    </a:lnTo>
                    <a:lnTo>
                      <a:pt x="3110" y="16710"/>
                    </a:lnTo>
                    <a:lnTo>
                      <a:pt x="2968" y="18560"/>
                    </a:lnTo>
                    <a:lnTo>
                      <a:pt x="2191" y="19949"/>
                    </a:lnTo>
                    <a:lnTo>
                      <a:pt x="2014" y="19383"/>
                    </a:lnTo>
                    <a:lnTo>
                      <a:pt x="2191" y="18046"/>
                    </a:lnTo>
                    <a:lnTo>
                      <a:pt x="2014" y="18046"/>
                    </a:lnTo>
                    <a:lnTo>
                      <a:pt x="742" y="16452"/>
                    </a:lnTo>
                    <a:lnTo>
                      <a:pt x="742" y="15116"/>
                    </a:lnTo>
                    <a:lnTo>
                      <a:pt x="212" y="14602"/>
                    </a:lnTo>
                    <a:lnTo>
                      <a:pt x="212" y="13316"/>
                    </a:lnTo>
                    <a:lnTo>
                      <a:pt x="0" y="13008"/>
                    </a:lnTo>
                    <a:lnTo>
                      <a:pt x="0" y="11105"/>
                    </a:lnTo>
                    <a:lnTo>
                      <a:pt x="212" y="10900"/>
                    </a:lnTo>
                    <a:lnTo>
                      <a:pt x="742" y="8792"/>
                    </a:lnTo>
                    <a:lnTo>
                      <a:pt x="1449" y="817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Freeform 1">
                <a:extLst>
                  <a:ext uri="{FF2B5EF4-FFF2-40B4-BE49-F238E27FC236}">
                    <a16:creationId xmlns:a16="http://schemas.microsoft.com/office/drawing/2014/main" id="{9296F1CD-6469-44B7-F2E3-C1F475FAC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989" y="3385253"/>
                <a:ext cx="46242" cy="34073"/>
              </a:xfrm>
              <a:custGeom>
                <a:avLst/>
                <a:gdLst>
                  <a:gd name="T0" fmla="*/ 4421 w 20000"/>
                  <a:gd name="T1" fmla="*/ 0 h 20000"/>
                  <a:gd name="T2" fmla="*/ 7789 w 20000"/>
                  <a:gd name="T3" fmla="*/ 3188 h 20000"/>
                  <a:gd name="T4" fmla="*/ 19789 w 20000"/>
                  <a:gd name="T5" fmla="*/ 4638 h 20000"/>
                  <a:gd name="T6" fmla="*/ 19789 w 20000"/>
                  <a:gd name="T7" fmla="*/ 19710 h 20000"/>
                  <a:gd name="T8" fmla="*/ 14316 w 20000"/>
                  <a:gd name="T9" fmla="*/ 19710 h 20000"/>
                  <a:gd name="T10" fmla="*/ 8842 w 20000"/>
                  <a:gd name="T11" fmla="*/ 19710 h 20000"/>
                  <a:gd name="T12" fmla="*/ 2316 w 20000"/>
                  <a:gd name="T13" fmla="*/ 19710 h 20000"/>
                  <a:gd name="T14" fmla="*/ 0 w 20000"/>
                  <a:gd name="T15" fmla="*/ 16522 h 20000"/>
                  <a:gd name="T16" fmla="*/ 4421 w 20000"/>
                  <a:gd name="T17" fmla="*/ 7826 h 20000"/>
                  <a:gd name="T18" fmla="*/ 4421 w 20000"/>
                  <a:gd name="T1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4421" y="0"/>
                    </a:moveTo>
                    <a:lnTo>
                      <a:pt x="7789" y="3188"/>
                    </a:lnTo>
                    <a:lnTo>
                      <a:pt x="19789" y="4638"/>
                    </a:lnTo>
                    <a:lnTo>
                      <a:pt x="19789" y="19710"/>
                    </a:lnTo>
                    <a:lnTo>
                      <a:pt x="14316" y="19710"/>
                    </a:lnTo>
                    <a:lnTo>
                      <a:pt x="8842" y="19710"/>
                    </a:lnTo>
                    <a:lnTo>
                      <a:pt x="2316" y="19710"/>
                    </a:lnTo>
                    <a:lnTo>
                      <a:pt x="0" y="16522"/>
                    </a:lnTo>
                    <a:lnTo>
                      <a:pt x="4421" y="7826"/>
                    </a:lnTo>
                    <a:lnTo>
                      <a:pt x="4421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DEF7E973-0298-7488-7837-4966A5D95D42}"/>
                </a:ext>
              </a:extLst>
            </p:cNvPr>
            <p:cNvGrpSpPr/>
            <p:nvPr/>
          </p:nvGrpSpPr>
          <p:grpSpPr>
            <a:xfrm>
              <a:off x="4778447" y="2091458"/>
              <a:ext cx="1028127" cy="924380"/>
              <a:chOff x="4633709" y="2070988"/>
              <a:chExt cx="1218127" cy="1095207"/>
            </a:xfrm>
            <a:solidFill>
              <a:srgbClr val="000000">
                <a:lumMod val="75000"/>
              </a:srgbClr>
            </a:solidFill>
          </p:grpSpPr>
          <p:sp>
            <p:nvSpPr>
              <p:cNvPr id="52" name="Freeform 251">
                <a:extLst>
                  <a:ext uri="{FF2B5EF4-FFF2-40B4-BE49-F238E27FC236}">
                    <a16:creationId xmlns:a16="http://schemas.microsoft.com/office/drawing/2014/main" id="{CB10DF14-C0C6-8F98-BD2D-207AB29C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880" y="2466480"/>
                <a:ext cx="396712" cy="159413"/>
              </a:xfrm>
              <a:custGeom>
                <a:avLst/>
                <a:gdLst>
                  <a:gd name="T0" fmla="*/ 1031 w 20000"/>
                  <a:gd name="T1" fmla="*/ 0 h 20000"/>
                  <a:gd name="T2" fmla="*/ 1767 w 20000"/>
                  <a:gd name="T3" fmla="*/ 367 h 20000"/>
                  <a:gd name="T4" fmla="*/ 2822 w 20000"/>
                  <a:gd name="T5" fmla="*/ 2875 h 20000"/>
                  <a:gd name="T6" fmla="*/ 4074 w 20000"/>
                  <a:gd name="T7" fmla="*/ 2875 h 20000"/>
                  <a:gd name="T8" fmla="*/ 5080 w 20000"/>
                  <a:gd name="T9" fmla="*/ 3486 h 20000"/>
                  <a:gd name="T10" fmla="*/ 5988 w 20000"/>
                  <a:gd name="T11" fmla="*/ 1896 h 20000"/>
                  <a:gd name="T12" fmla="*/ 7387 w 20000"/>
                  <a:gd name="T13" fmla="*/ 367 h 20000"/>
                  <a:gd name="T14" fmla="*/ 8785 w 20000"/>
                  <a:gd name="T15" fmla="*/ 0 h 20000"/>
                  <a:gd name="T16" fmla="*/ 9031 w 20000"/>
                  <a:gd name="T17" fmla="*/ 367 h 20000"/>
                  <a:gd name="T18" fmla="*/ 10037 w 20000"/>
                  <a:gd name="T19" fmla="*/ 1590 h 20000"/>
                  <a:gd name="T20" fmla="*/ 10699 w 20000"/>
                  <a:gd name="T21" fmla="*/ 1896 h 20000"/>
                  <a:gd name="T22" fmla="*/ 11706 w 20000"/>
                  <a:gd name="T23" fmla="*/ 3486 h 20000"/>
                  <a:gd name="T24" fmla="*/ 12344 w 20000"/>
                  <a:gd name="T25" fmla="*/ 3486 h 20000"/>
                  <a:gd name="T26" fmla="*/ 13988 w 20000"/>
                  <a:gd name="T27" fmla="*/ 3486 h 20000"/>
                  <a:gd name="T28" fmla="*/ 15755 w 20000"/>
                  <a:gd name="T29" fmla="*/ 1590 h 20000"/>
                  <a:gd name="T30" fmla="*/ 18061 w 20000"/>
                  <a:gd name="T31" fmla="*/ 2508 h 20000"/>
                  <a:gd name="T32" fmla="*/ 18307 w 20000"/>
                  <a:gd name="T33" fmla="*/ 5994 h 20000"/>
                  <a:gd name="T34" fmla="*/ 18822 w 20000"/>
                  <a:gd name="T35" fmla="*/ 8257 h 20000"/>
                  <a:gd name="T36" fmla="*/ 19460 w 20000"/>
                  <a:gd name="T37" fmla="*/ 12355 h 20000"/>
                  <a:gd name="T38" fmla="*/ 19706 w 20000"/>
                  <a:gd name="T39" fmla="*/ 14251 h 20000"/>
                  <a:gd name="T40" fmla="*/ 19460 w 20000"/>
                  <a:gd name="T41" fmla="*/ 15841 h 20000"/>
                  <a:gd name="T42" fmla="*/ 17816 w 20000"/>
                  <a:gd name="T43" fmla="*/ 14862 h 20000"/>
                  <a:gd name="T44" fmla="*/ 17055 w 20000"/>
                  <a:gd name="T45" fmla="*/ 15229 h 20000"/>
                  <a:gd name="T46" fmla="*/ 16147 w 20000"/>
                  <a:gd name="T47" fmla="*/ 15841 h 20000"/>
                  <a:gd name="T48" fmla="*/ 14748 w 20000"/>
                  <a:gd name="T49" fmla="*/ 17431 h 20000"/>
                  <a:gd name="T50" fmla="*/ 13104 w 20000"/>
                  <a:gd name="T51" fmla="*/ 16820 h 20000"/>
                  <a:gd name="T52" fmla="*/ 11951 w 20000"/>
                  <a:gd name="T53" fmla="*/ 17431 h 20000"/>
                  <a:gd name="T54" fmla="*/ 11436 w 20000"/>
                  <a:gd name="T55" fmla="*/ 16820 h 20000"/>
                  <a:gd name="T56" fmla="*/ 11436 w 20000"/>
                  <a:gd name="T57" fmla="*/ 19021 h 20000"/>
                  <a:gd name="T58" fmla="*/ 10798 w 20000"/>
                  <a:gd name="T59" fmla="*/ 19939 h 20000"/>
                  <a:gd name="T60" fmla="*/ 10429 w 20000"/>
                  <a:gd name="T61" fmla="*/ 18349 h 20000"/>
                  <a:gd name="T62" fmla="*/ 10699 w 20000"/>
                  <a:gd name="T63" fmla="*/ 16820 h 20000"/>
                  <a:gd name="T64" fmla="*/ 9031 w 20000"/>
                  <a:gd name="T65" fmla="*/ 16820 h 20000"/>
                  <a:gd name="T66" fmla="*/ 7387 w 20000"/>
                  <a:gd name="T67" fmla="*/ 19327 h 20000"/>
                  <a:gd name="T68" fmla="*/ 6626 w 20000"/>
                  <a:gd name="T69" fmla="*/ 18349 h 20000"/>
                  <a:gd name="T70" fmla="*/ 4982 w 20000"/>
                  <a:gd name="T71" fmla="*/ 17431 h 20000"/>
                  <a:gd name="T72" fmla="*/ 4712 w 20000"/>
                  <a:gd name="T73" fmla="*/ 19021 h 20000"/>
                  <a:gd name="T74" fmla="*/ 3436 w 20000"/>
                  <a:gd name="T75" fmla="*/ 19021 h 20000"/>
                  <a:gd name="T76" fmla="*/ 2675 w 20000"/>
                  <a:gd name="T77" fmla="*/ 17431 h 20000"/>
                  <a:gd name="T78" fmla="*/ 2307 w 20000"/>
                  <a:gd name="T79" fmla="*/ 17737 h 20000"/>
                  <a:gd name="T80" fmla="*/ 1669 w 20000"/>
                  <a:gd name="T81" fmla="*/ 17431 h 20000"/>
                  <a:gd name="T82" fmla="*/ 1399 w 20000"/>
                  <a:gd name="T83" fmla="*/ 16820 h 20000"/>
                  <a:gd name="T84" fmla="*/ 1669 w 20000"/>
                  <a:gd name="T85" fmla="*/ 16208 h 20000"/>
                  <a:gd name="T86" fmla="*/ 1276 w 20000"/>
                  <a:gd name="T87" fmla="*/ 15841 h 20000"/>
                  <a:gd name="T88" fmla="*/ 1276 w 20000"/>
                  <a:gd name="T89" fmla="*/ 13639 h 20000"/>
                  <a:gd name="T90" fmla="*/ 147 w 20000"/>
                  <a:gd name="T91" fmla="*/ 12722 h 20000"/>
                  <a:gd name="T92" fmla="*/ 147 w 20000"/>
                  <a:gd name="T93" fmla="*/ 11743 h 20000"/>
                  <a:gd name="T94" fmla="*/ 663 w 20000"/>
                  <a:gd name="T95" fmla="*/ 12355 h 20000"/>
                  <a:gd name="T96" fmla="*/ 761 w 20000"/>
                  <a:gd name="T97" fmla="*/ 11743 h 20000"/>
                  <a:gd name="T98" fmla="*/ 761 w 20000"/>
                  <a:gd name="T99" fmla="*/ 10765 h 20000"/>
                  <a:gd name="T100" fmla="*/ 761 w 20000"/>
                  <a:gd name="T101" fmla="*/ 8563 h 20000"/>
                  <a:gd name="T102" fmla="*/ 0 w 20000"/>
                  <a:gd name="T103" fmla="*/ 6972 h 20000"/>
                  <a:gd name="T104" fmla="*/ 1031 w 20000"/>
                  <a:gd name="T105" fmla="*/ 5749 h 20000"/>
                  <a:gd name="T106" fmla="*/ 1669 w 20000"/>
                  <a:gd name="T107" fmla="*/ 5749 h 20000"/>
                  <a:gd name="T108" fmla="*/ 2061 w 20000"/>
                  <a:gd name="T109" fmla="*/ 5749 h 20000"/>
                  <a:gd name="T110" fmla="*/ 2822 w 20000"/>
                  <a:gd name="T111" fmla="*/ 5076 h 20000"/>
                  <a:gd name="T112" fmla="*/ 3313 w 20000"/>
                  <a:gd name="T113" fmla="*/ 4098 h 20000"/>
                  <a:gd name="T114" fmla="*/ 1276 w 20000"/>
                  <a:gd name="T115" fmla="*/ 4098 h 20000"/>
                  <a:gd name="T116" fmla="*/ 393 w 20000"/>
                  <a:gd name="T117" fmla="*/ 5749 h 20000"/>
                  <a:gd name="T118" fmla="*/ 0 w 20000"/>
                  <a:gd name="T119" fmla="*/ 5749 h 20000"/>
                  <a:gd name="T120" fmla="*/ 0 w 20000"/>
                  <a:gd name="T121" fmla="*/ 4465 h 20000"/>
                  <a:gd name="T122" fmla="*/ 393 w 20000"/>
                  <a:gd name="T123" fmla="*/ 2875 h 20000"/>
                  <a:gd name="T124" fmla="*/ 663 w 20000"/>
                  <a:gd name="T125" fmla="*/ 189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00" h="20000">
                    <a:moveTo>
                      <a:pt x="147" y="979"/>
                    </a:moveTo>
                    <a:lnTo>
                      <a:pt x="1031" y="0"/>
                    </a:lnTo>
                    <a:lnTo>
                      <a:pt x="1399" y="367"/>
                    </a:lnTo>
                    <a:lnTo>
                      <a:pt x="1767" y="367"/>
                    </a:lnTo>
                    <a:lnTo>
                      <a:pt x="1669" y="1590"/>
                    </a:lnTo>
                    <a:lnTo>
                      <a:pt x="2822" y="2875"/>
                    </a:lnTo>
                    <a:lnTo>
                      <a:pt x="3951" y="2875"/>
                    </a:lnTo>
                    <a:lnTo>
                      <a:pt x="4074" y="2875"/>
                    </a:lnTo>
                    <a:lnTo>
                      <a:pt x="4466" y="3486"/>
                    </a:lnTo>
                    <a:lnTo>
                      <a:pt x="5080" y="3486"/>
                    </a:lnTo>
                    <a:lnTo>
                      <a:pt x="5325" y="2508"/>
                    </a:lnTo>
                    <a:lnTo>
                      <a:pt x="5988" y="1896"/>
                    </a:lnTo>
                    <a:lnTo>
                      <a:pt x="6626" y="979"/>
                    </a:lnTo>
                    <a:lnTo>
                      <a:pt x="7387" y="367"/>
                    </a:lnTo>
                    <a:lnTo>
                      <a:pt x="8785" y="367"/>
                    </a:lnTo>
                    <a:lnTo>
                      <a:pt x="8785" y="0"/>
                    </a:lnTo>
                    <a:lnTo>
                      <a:pt x="9031" y="0"/>
                    </a:lnTo>
                    <a:lnTo>
                      <a:pt x="9031" y="367"/>
                    </a:lnTo>
                    <a:lnTo>
                      <a:pt x="9669" y="1590"/>
                    </a:lnTo>
                    <a:lnTo>
                      <a:pt x="10037" y="1590"/>
                    </a:lnTo>
                    <a:lnTo>
                      <a:pt x="10699" y="2508"/>
                    </a:lnTo>
                    <a:lnTo>
                      <a:pt x="10699" y="1896"/>
                    </a:lnTo>
                    <a:lnTo>
                      <a:pt x="10798" y="2508"/>
                    </a:lnTo>
                    <a:lnTo>
                      <a:pt x="11706" y="3486"/>
                    </a:lnTo>
                    <a:lnTo>
                      <a:pt x="11951" y="2875"/>
                    </a:lnTo>
                    <a:lnTo>
                      <a:pt x="12344" y="3486"/>
                    </a:lnTo>
                    <a:lnTo>
                      <a:pt x="13497" y="2875"/>
                    </a:lnTo>
                    <a:lnTo>
                      <a:pt x="13988" y="3486"/>
                    </a:lnTo>
                    <a:lnTo>
                      <a:pt x="15018" y="2875"/>
                    </a:lnTo>
                    <a:lnTo>
                      <a:pt x="15755" y="1590"/>
                    </a:lnTo>
                    <a:lnTo>
                      <a:pt x="17301" y="979"/>
                    </a:lnTo>
                    <a:lnTo>
                      <a:pt x="18061" y="2508"/>
                    </a:lnTo>
                    <a:lnTo>
                      <a:pt x="18307" y="4098"/>
                    </a:lnTo>
                    <a:lnTo>
                      <a:pt x="18307" y="5994"/>
                    </a:lnTo>
                    <a:lnTo>
                      <a:pt x="19337" y="6972"/>
                    </a:lnTo>
                    <a:lnTo>
                      <a:pt x="18822" y="8257"/>
                    </a:lnTo>
                    <a:lnTo>
                      <a:pt x="19337" y="10765"/>
                    </a:lnTo>
                    <a:lnTo>
                      <a:pt x="19460" y="12355"/>
                    </a:lnTo>
                    <a:lnTo>
                      <a:pt x="19460" y="12722"/>
                    </a:lnTo>
                    <a:lnTo>
                      <a:pt x="19706" y="14251"/>
                    </a:lnTo>
                    <a:lnTo>
                      <a:pt x="19975" y="15841"/>
                    </a:lnTo>
                    <a:lnTo>
                      <a:pt x="19460" y="15841"/>
                    </a:lnTo>
                    <a:lnTo>
                      <a:pt x="18429" y="15229"/>
                    </a:lnTo>
                    <a:lnTo>
                      <a:pt x="17816" y="14862"/>
                    </a:lnTo>
                    <a:lnTo>
                      <a:pt x="17301" y="15841"/>
                    </a:lnTo>
                    <a:lnTo>
                      <a:pt x="17055" y="15229"/>
                    </a:lnTo>
                    <a:lnTo>
                      <a:pt x="16663" y="15841"/>
                    </a:lnTo>
                    <a:lnTo>
                      <a:pt x="16147" y="15841"/>
                    </a:lnTo>
                    <a:lnTo>
                      <a:pt x="15656" y="15841"/>
                    </a:lnTo>
                    <a:lnTo>
                      <a:pt x="14748" y="17431"/>
                    </a:lnTo>
                    <a:lnTo>
                      <a:pt x="13988" y="17431"/>
                    </a:lnTo>
                    <a:lnTo>
                      <a:pt x="13104" y="16820"/>
                    </a:lnTo>
                    <a:lnTo>
                      <a:pt x="12466" y="17431"/>
                    </a:lnTo>
                    <a:lnTo>
                      <a:pt x="11951" y="17431"/>
                    </a:lnTo>
                    <a:lnTo>
                      <a:pt x="11706" y="16820"/>
                    </a:lnTo>
                    <a:lnTo>
                      <a:pt x="11436" y="16820"/>
                    </a:lnTo>
                    <a:lnTo>
                      <a:pt x="11436" y="18349"/>
                    </a:lnTo>
                    <a:lnTo>
                      <a:pt x="11436" y="19021"/>
                    </a:lnTo>
                    <a:lnTo>
                      <a:pt x="11337" y="19327"/>
                    </a:lnTo>
                    <a:lnTo>
                      <a:pt x="10798" y="19939"/>
                    </a:lnTo>
                    <a:lnTo>
                      <a:pt x="10699" y="19327"/>
                    </a:lnTo>
                    <a:lnTo>
                      <a:pt x="10429" y="18349"/>
                    </a:lnTo>
                    <a:lnTo>
                      <a:pt x="10699" y="17431"/>
                    </a:lnTo>
                    <a:lnTo>
                      <a:pt x="10699" y="16820"/>
                    </a:lnTo>
                    <a:lnTo>
                      <a:pt x="10037" y="17737"/>
                    </a:lnTo>
                    <a:lnTo>
                      <a:pt x="9031" y="16820"/>
                    </a:lnTo>
                    <a:lnTo>
                      <a:pt x="8393" y="19021"/>
                    </a:lnTo>
                    <a:lnTo>
                      <a:pt x="7387" y="19327"/>
                    </a:lnTo>
                    <a:lnTo>
                      <a:pt x="6748" y="19327"/>
                    </a:lnTo>
                    <a:lnTo>
                      <a:pt x="6626" y="18349"/>
                    </a:lnTo>
                    <a:lnTo>
                      <a:pt x="5472" y="17431"/>
                    </a:lnTo>
                    <a:lnTo>
                      <a:pt x="4982" y="17431"/>
                    </a:lnTo>
                    <a:lnTo>
                      <a:pt x="4982" y="19021"/>
                    </a:lnTo>
                    <a:lnTo>
                      <a:pt x="4712" y="19021"/>
                    </a:lnTo>
                    <a:lnTo>
                      <a:pt x="4074" y="19327"/>
                    </a:lnTo>
                    <a:lnTo>
                      <a:pt x="3436" y="19021"/>
                    </a:lnTo>
                    <a:lnTo>
                      <a:pt x="3313" y="17737"/>
                    </a:lnTo>
                    <a:lnTo>
                      <a:pt x="2675" y="17431"/>
                    </a:lnTo>
                    <a:lnTo>
                      <a:pt x="2429" y="17431"/>
                    </a:lnTo>
                    <a:lnTo>
                      <a:pt x="2307" y="17737"/>
                    </a:lnTo>
                    <a:lnTo>
                      <a:pt x="1669" y="17737"/>
                    </a:lnTo>
                    <a:lnTo>
                      <a:pt x="1669" y="17431"/>
                    </a:lnTo>
                    <a:lnTo>
                      <a:pt x="2429" y="16820"/>
                    </a:lnTo>
                    <a:lnTo>
                      <a:pt x="1399" y="16820"/>
                    </a:lnTo>
                    <a:lnTo>
                      <a:pt x="1276" y="16208"/>
                    </a:lnTo>
                    <a:lnTo>
                      <a:pt x="1669" y="16208"/>
                    </a:lnTo>
                    <a:lnTo>
                      <a:pt x="1669" y="15841"/>
                    </a:lnTo>
                    <a:lnTo>
                      <a:pt x="1276" y="15841"/>
                    </a:lnTo>
                    <a:lnTo>
                      <a:pt x="1276" y="14862"/>
                    </a:lnTo>
                    <a:lnTo>
                      <a:pt x="1276" y="13639"/>
                    </a:lnTo>
                    <a:lnTo>
                      <a:pt x="761" y="12722"/>
                    </a:lnTo>
                    <a:lnTo>
                      <a:pt x="147" y="12722"/>
                    </a:lnTo>
                    <a:lnTo>
                      <a:pt x="393" y="12355"/>
                    </a:lnTo>
                    <a:lnTo>
                      <a:pt x="147" y="11743"/>
                    </a:lnTo>
                    <a:lnTo>
                      <a:pt x="393" y="11743"/>
                    </a:lnTo>
                    <a:lnTo>
                      <a:pt x="663" y="12355"/>
                    </a:lnTo>
                    <a:lnTo>
                      <a:pt x="1031" y="12355"/>
                    </a:lnTo>
                    <a:lnTo>
                      <a:pt x="761" y="11743"/>
                    </a:lnTo>
                    <a:lnTo>
                      <a:pt x="1031" y="10765"/>
                    </a:lnTo>
                    <a:lnTo>
                      <a:pt x="761" y="10765"/>
                    </a:lnTo>
                    <a:lnTo>
                      <a:pt x="663" y="9480"/>
                    </a:lnTo>
                    <a:lnTo>
                      <a:pt x="761" y="8563"/>
                    </a:lnTo>
                    <a:lnTo>
                      <a:pt x="0" y="8563"/>
                    </a:lnTo>
                    <a:lnTo>
                      <a:pt x="0" y="6972"/>
                    </a:lnTo>
                    <a:lnTo>
                      <a:pt x="663" y="5994"/>
                    </a:lnTo>
                    <a:lnTo>
                      <a:pt x="1031" y="5749"/>
                    </a:lnTo>
                    <a:lnTo>
                      <a:pt x="1669" y="5994"/>
                    </a:lnTo>
                    <a:lnTo>
                      <a:pt x="1669" y="5749"/>
                    </a:lnTo>
                    <a:lnTo>
                      <a:pt x="1767" y="5076"/>
                    </a:lnTo>
                    <a:lnTo>
                      <a:pt x="2061" y="5749"/>
                    </a:lnTo>
                    <a:lnTo>
                      <a:pt x="2822" y="5749"/>
                    </a:lnTo>
                    <a:lnTo>
                      <a:pt x="2822" y="5076"/>
                    </a:lnTo>
                    <a:lnTo>
                      <a:pt x="3706" y="4098"/>
                    </a:lnTo>
                    <a:lnTo>
                      <a:pt x="3313" y="4098"/>
                    </a:lnTo>
                    <a:lnTo>
                      <a:pt x="2307" y="3486"/>
                    </a:lnTo>
                    <a:lnTo>
                      <a:pt x="1276" y="4098"/>
                    </a:lnTo>
                    <a:lnTo>
                      <a:pt x="1031" y="4465"/>
                    </a:lnTo>
                    <a:lnTo>
                      <a:pt x="393" y="5749"/>
                    </a:lnTo>
                    <a:lnTo>
                      <a:pt x="0" y="6606"/>
                    </a:lnTo>
                    <a:lnTo>
                      <a:pt x="0" y="5749"/>
                    </a:lnTo>
                    <a:lnTo>
                      <a:pt x="393" y="4465"/>
                    </a:lnTo>
                    <a:lnTo>
                      <a:pt x="0" y="4465"/>
                    </a:lnTo>
                    <a:lnTo>
                      <a:pt x="393" y="4098"/>
                    </a:lnTo>
                    <a:lnTo>
                      <a:pt x="393" y="2875"/>
                    </a:lnTo>
                    <a:lnTo>
                      <a:pt x="663" y="2508"/>
                    </a:lnTo>
                    <a:lnTo>
                      <a:pt x="663" y="1896"/>
                    </a:lnTo>
                    <a:lnTo>
                      <a:pt x="147" y="97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3" name="Freeform 249">
                <a:extLst>
                  <a:ext uri="{FF2B5EF4-FFF2-40B4-BE49-F238E27FC236}">
                    <a16:creationId xmlns:a16="http://schemas.microsoft.com/office/drawing/2014/main" id="{33BE5211-5656-E6C1-03AE-BC15AA965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738" y="2631978"/>
                <a:ext cx="46242" cy="27988"/>
              </a:xfrm>
              <a:custGeom>
                <a:avLst/>
                <a:gdLst>
                  <a:gd name="T0" fmla="*/ 7660 w 20000"/>
                  <a:gd name="T1" fmla="*/ 19655 h 20000"/>
                  <a:gd name="T2" fmla="*/ 2128 w 20000"/>
                  <a:gd name="T3" fmla="*/ 17931 h 20000"/>
                  <a:gd name="T4" fmla="*/ 0 w 20000"/>
                  <a:gd name="T5" fmla="*/ 10690 h 20000"/>
                  <a:gd name="T6" fmla="*/ 2128 w 20000"/>
                  <a:gd name="T7" fmla="*/ 10690 h 20000"/>
                  <a:gd name="T8" fmla="*/ 3404 w 20000"/>
                  <a:gd name="T9" fmla="*/ 9310 h 20000"/>
                  <a:gd name="T10" fmla="*/ 5532 w 20000"/>
                  <a:gd name="T11" fmla="*/ 9310 h 20000"/>
                  <a:gd name="T12" fmla="*/ 7660 w 20000"/>
                  <a:gd name="T13" fmla="*/ 5517 h 20000"/>
                  <a:gd name="T14" fmla="*/ 10851 w 20000"/>
                  <a:gd name="T15" fmla="*/ 5517 h 20000"/>
                  <a:gd name="T16" fmla="*/ 19787 w 20000"/>
                  <a:gd name="T17" fmla="*/ 0 h 20000"/>
                  <a:gd name="T18" fmla="*/ 16383 w 20000"/>
                  <a:gd name="T19" fmla="*/ 9310 h 20000"/>
                  <a:gd name="T20" fmla="*/ 16383 w 20000"/>
                  <a:gd name="T21" fmla="*/ 10690 h 20000"/>
                  <a:gd name="T22" fmla="*/ 14255 w 20000"/>
                  <a:gd name="T23" fmla="*/ 10690 h 20000"/>
                  <a:gd name="T24" fmla="*/ 10851 w 20000"/>
                  <a:gd name="T25" fmla="*/ 17931 h 20000"/>
                  <a:gd name="T26" fmla="*/ 7660 w 20000"/>
                  <a:gd name="T27" fmla="*/ 17931 h 20000"/>
                  <a:gd name="T28" fmla="*/ 7660 w 20000"/>
                  <a:gd name="T29" fmla="*/ 1965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000" h="20000">
                    <a:moveTo>
                      <a:pt x="7660" y="19655"/>
                    </a:moveTo>
                    <a:lnTo>
                      <a:pt x="2128" y="17931"/>
                    </a:lnTo>
                    <a:lnTo>
                      <a:pt x="0" y="10690"/>
                    </a:lnTo>
                    <a:lnTo>
                      <a:pt x="2128" y="10690"/>
                    </a:lnTo>
                    <a:lnTo>
                      <a:pt x="3404" y="9310"/>
                    </a:lnTo>
                    <a:lnTo>
                      <a:pt x="5532" y="9310"/>
                    </a:lnTo>
                    <a:lnTo>
                      <a:pt x="7660" y="5517"/>
                    </a:lnTo>
                    <a:lnTo>
                      <a:pt x="10851" y="5517"/>
                    </a:lnTo>
                    <a:lnTo>
                      <a:pt x="19787" y="0"/>
                    </a:lnTo>
                    <a:lnTo>
                      <a:pt x="16383" y="9310"/>
                    </a:lnTo>
                    <a:lnTo>
                      <a:pt x="16383" y="10690"/>
                    </a:lnTo>
                    <a:lnTo>
                      <a:pt x="14255" y="10690"/>
                    </a:lnTo>
                    <a:lnTo>
                      <a:pt x="10851" y="17931"/>
                    </a:lnTo>
                    <a:lnTo>
                      <a:pt x="7660" y="17931"/>
                    </a:lnTo>
                    <a:lnTo>
                      <a:pt x="7660" y="1965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Freeform 240">
                <a:extLst>
                  <a:ext uri="{FF2B5EF4-FFF2-40B4-BE49-F238E27FC236}">
                    <a16:creationId xmlns:a16="http://schemas.microsoft.com/office/drawing/2014/main" id="{F4D5BE49-C996-12DD-321D-6D78C788A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648" y="2485950"/>
                <a:ext cx="91269" cy="60845"/>
              </a:xfrm>
              <a:custGeom>
                <a:avLst/>
                <a:gdLst>
                  <a:gd name="T0" fmla="*/ 8770 w 20000"/>
                  <a:gd name="T1" fmla="*/ 18095 h 20000"/>
                  <a:gd name="T2" fmla="*/ 5561 w 20000"/>
                  <a:gd name="T3" fmla="*/ 11429 h 20000"/>
                  <a:gd name="T4" fmla="*/ 1070 w 20000"/>
                  <a:gd name="T5" fmla="*/ 9048 h 20000"/>
                  <a:gd name="T6" fmla="*/ 1070 w 20000"/>
                  <a:gd name="T7" fmla="*/ 4127 h 20000"/>
                  <a:gd name="T8" fmla="*/ 0 w 20000"/>
                  <a:gd name="T9" fmla="*/ 0 h 20000"/>
                  <a:gd name="T10" fmla="*/ 15508 w 20000"/>
                  <a:gd name="T11" fmla="*/ 952 h 20000"/>
                  <a:gd name="T12" fmla="*/ 16043 w 20000"/>
                  <a:gd name="T13" fmla="*/ 8254 h 20000"/>
                  <a:gd name="T14" fmla="*/ 19893 w 20000"/>
                  <a:gd name="T15" fmla="*/ 9048 h 20000"/>
                  <a:gd name="T16" fmla="*/ 17754 w 20000"/>
                  <a:gd name="T17" fmla="*/ 11429 h 20000"/>
                  <a:gd name="T18" fmla="*/ 18824 w 20000"/>
                  <a:gd name="T19" fmla="*/ 18095 h 20000"/>
                  <a:gd name="T20" fmla="*/ 15508 w 20000"/>
                  <a:gd name="T21" fmla="*/ 19841 h 20000"/>
                  <a:gd name="T22" fmla="*/ 8770 w 20000"/>
                  <a:gd name="T23" fmla="*/ 180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8770" y="18095"/>
                    </a:moveTo>
                    <a:lnTo>
                      <a:pt x="5561" y="11429"/>
                    </a:lnTo>
                    <a:lnTo>
                      <a:pt x="1070" y="9048"/>
                    </a:lnTo>
                    <a:lnTo>
                      <a:pt x="1070" y="4127"/>
                    </a:lnTo>
                    <a:lnTo>
                      <a:pt x="0" y="0"/>
                    </a:lnTo>
                    <a:lnTo>
                      <a:pt x="15508" y="952"/>
                    </a:lnTo>
                    <a:lnTo>
                      <a:pt x="16043" y="8254"/>
                    </a:lnTo>
                    <a:lnTo>
                      <a:pt x="19893" y="9048"/>
                    </a:lnTo>
                    <a:lnTo>
                      <a:pt x="17754" y="11429"/>
                    </a:lnTo>
                    <a:lnTo>
                      <a:pt x="18824" y="18095"/>
                    </a:lnTo>
                    <a:lnTo>
                      <a:pt x="15508" y="19841"/>
                    </a:lnTo>
                    <a:lnTo>
                      <a:pt x="8770" y="1809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" name="Freeform 239">
                <a:extLst>
                  <a:ext uri="{FF2B5EF4-FFF2-40B4-BE49-F238E27FC236}">
                    <a16:creationId xmlns:a16="http://schemas.microsoft.com/office/drawing/2014/main" id="{D7C97679-163D-FB3F-4BE7-85449B289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231" y="2473781"/>
                <a:ext cx="69364" cy="80316"/>
              </a:xfrm>
              <a:custGeom>
                <a:avLst/>
                <a:gdLst>
                  <a:gd name="T0" fmla="*/ 8873 w 20000"/>
                  <a:gd name="T1" fmla="*/ 0 h 20000"/>
                  <a:gd name="T2" fmla="*/ 13803 w 20000"/>
                  <a:gd name="T3" fmla="*/ 4940 h 20000"/>
                  <a:gd name="T4" fmla="*/ 19859 w 20000"/>
                  <a:gd name="T5" fmla="*/ 6867 h 20000"/>
                  <a:gd name="T6" fmla="*/ 13803 w 20000"/>
                  <a:gd name="T7" fmla="*/ 9398 h 20000"/>
                  <a:gd name="T8" fmla="*/ 13803 w 20000"/>
                  <a:gd name="T9" fmla="*/ 13012 h 20000"/>
                  <a:gd name="T10" fmla="*/ 13803 w 20000"/>
                  <a:gd name="T11" fmla="*/ 14940 h 20000"/>
                  <a:gd name="T12" fmla="*/ 12394 w 20000"/>
                  <a:gd name="T13" fmla="*/ 14337 h 20000"/>
                  <a:gd name="T14" fmla="*/ 10282 w 20000"/>
                  <a:gd name="T15" fmla="*/ 14940 h 20000"/>
                  <a:gd name="T16" fmla="*/ 12394 w 20000"/>
                  <a:gd name="T17" fmla="*/ 19880 h 20000"/>
                  <a:gd name="T18" fmla="*/ 4366 w 20000"/>
                  <a:gd name="T19" fmla="*/ 16747 h 20000"/>
                  <a:gd name="T20" fmla="*/ 2958 w 20000"/>
                  <a:gd name="T21" fmla="*/ 11807 h 20000"/>
                  <a:gd name="T22" fmla="*/ 5775 w 20000"/>
                  <a:gd name="T23" fmla="*/ 9880 h 20000"/>
                  <a:gd name="T24" fmla="*/ 845 w 20000"/>
                  <a:gd name="T25" fmla="*/ 9398 h 20000"/>
                  <a:gd name="T26" fmla="*/ 0 w 20000"/>
                  <a:gd name="T27" fmla="*/ 3735 h 20000"/>
                  <a:gd name="T28" fmla="*/ 0 w 20000"/>
                  <a:gd name="T29" fmla="*/ 1205 h 20000"/>
                  <a:gd name="T30" fmla="*/ 8873 w 20000"/>
                  <a:gd name="T3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8873" y="0"/>
                    </a:moveTo>
                    <a:lnTo>
                      <a:pt x="13803" y="4940"/>
                    </a:lnTo>
                    <a:lnTo>
                      <a:pt x="19859" y="6867"/>
                    </a:lnTo>
                    <a:lnTo>
                      <a:pt x="13803" y="9398"/>
                    </a:lnTo>
                    <a:lnTo>
                      <a:pt x="13803" y="13012"/>
                    </a:lnTo>
                    <a:lnTo>
                      <a:pt x="13803" y="14940"/>
                    </a:lnTo>
                    <a:lnTo>
                      <a:pt x="12394" y="14337"/>
                    </a:lnTo>
                    <a:lnTo>
                      <a:pt x="10282" y="14940"/>
                    </a:lnTo>
                    <a:lnTo>
                      <a:pt x="12394" y="19880"/>
                    </a:lnTo>
                    <a:lnTo>
                      <a:pt x="4366" y="16747"/>
                    </a:lnTo>
                    <a:lnTo>
                      <a:pt x="2958" y="11807"/>
                    </a:lnTo>
                    <a:lnTo>
                      <a:pt x="5775" y="9880"/>
                    </a:lnTo>
                    <a:lnTo>
                      <a:pt x="845" y="9398"/>
                    </a:lnTo>
                    <a:lnTo>
                      <a:pt x="0" y="3735"/>
                    </a:lnTo>
                    <a:lnTo>
                      <a:pt x="0" y="1205"/>
                    </a:lnTo>
                    <a:lnTo>
                      <a:pt x="8873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Freeform 236">
                <a:extLst>
                  <a:ext uri="{FF2B5EF4-FFF2-40B4-BE49-F238E27FC236}">
                    <a16:creationId xmlns:a16="http://schemas.microsoft.com/office/drawing/2014/main" id="{C2DD395E-C614-6E4A-EA4B-B3B36456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334" y="2428757"/>
                <a:ext cx="152113" cy="60845"/>
              </a:xfrm>
              <a:custGeom>
                <a:avLst/>
                <a:gdLst>
                  <a:gd name="T0" fmla="*/ 10641 w 20000"/>
                  <a:gd name="T1" fmla="*/ 18889 h 20000"/>
                  <a:gd name="T2" fmla="*/ 8654 w 20000"/>
                  <a:gd name="T3" fmla="*/ 14921 h 20000"/>
                  <a:gd name="T4" fmla="*/ 4615 w 20000"/>
                  <a:gd name="T5" fmla="*/ 16508 h 20000"/>
                  <a:gd name="T6" fmla="*/ 4615 w 20000"/>
                  <a:gd name="T7" fmla="*/ 10794 h 20000"/>
                  <a:gd name="T8" fmla="*/ 3013 w 20000"/>
                  <a:gd name="T9" fmla="*/ 4286 h 20000"/>
                  <a:gd name="T10" fmla="*/ 0 w 20000"/>
                  <a:gd name="T11" fmla="*/ 0 h 20000"/>
                  <a:gd name="T12" fmla="*/ 9615 w 20000"/>
                  <a:gd name="T13" fmla="*/ 0 h 20000"/>
                  <a:gd name="T14" fmla="*/ 17628 w 20000"/>
                  <a:gd name="T15" fmla="*/ 10794 h 20000"/>
                  <a:gd name="T16" fmla="*/ 19936 w 20000"/>
                  <a:gd name="T17" fmla="*/ 16508 h 20000"/>
                  <a:gd name="T18" fmla="*/ 19936 w 20000"/>
                  <a:gd name="T19" fmla="*/ 19841 h 20000"/>
                  <a:gd name="T20" fmla="*/ 10641 w 20000"/>
                  <a:gd name="T21" fmla="*/ 1888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10641" y="18889"/>
                    </a:moveTo>
                    <a:lnTo>
                      <a:pt x="8654" y="14921"/>
                    </a:lnTo>
                    <a:lnTo>
                      <a:pt x="4615" y="16508"/>
                    </a:lnTo>
                    <a:lnTo>
                      <a:pt x="4615" y="10794"/>
                    </a:lnTo>
                    <a:lnTo>
                      <a:pt x="3013" y="4286"/>
                    </a:lnTo>
                    <a:lnTo>
                      <a:pt x="0" y="0"/>
                    </a:lnTo>
                    <a:lnTo>
                      <a:pt x="9615" y="0"/>
                    </a:lnTo>
                    <a:lnTo>
                      <a:pt x="17628" y="10794"/>
                    </a:lnTo>
                    <a:lnTo>
                      <a:pt x="19936" y="16508"/>
                    </a:lnTo>
                    <a:lnTo>
                      <a:pt x="19936" y="19841"/>
                    </a:lnTo>
                    <a:lnTo>
                      <a:pt x="10641" y="1888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7" name="Freeform 189">
                <a:extLst>
                  <a:ext uri="{FF2B5EF4-FFF2-40B4-BE49-F238E27FC236}">
                    <a16:creationId xmlns:a16="http://schemas.microsoft.com/office/drawing/2014/main" id="{25A98909-6577-55F9-7BF9-5BC171EC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334" y="2584520"/>
                <a:ext cx="206874" cy="202005"/>
              </a:xfrm>
              <a:custGeom>
                <a:avLst/>
                <a:gdLst>
                  <a:gd name="T0" fmla="*/ 6338 w 20000"/>
                  <a:gd name="T1" fmla="*/ 769 h 20000"/>
                  <a:gd name="T2" fmla="*/ 7324 w 20000"/>
                  <a:gd name="T3" fmla="*/ 0 h 20000"/>
                  <a:gd name="T4" fmla="*/ 8545 w 20000"/>
                  <a:gd name="T5" fmla="*/ 288 h 20000"/>
                  <a:gd name="T6" fmla="*/ 10469 w 20000"/>
                  <a:gd name="T7" fmla="*/ 769 h 20000"/>
                  <a:gd name="T8" fmla="*/ 11455 w 20000"/>
                  <a:gd name="T9" fmla="*/ 769 h 20000"/>
                  <a:gd name="T10" fmla="*/ 11690 w 20000"/>
                  <a:gd name="T11" fmla="*/ 1490 h 20000"/>
                  <a:gd name="T12" fmla="*/ 12207 w 20000"/>
                  <a:gd name="T13" fmla="*/ 2260 h 20000"/>
                  <a:gd name="T14" fmla="*/ 12911 w 20000"/>
                  <a:gd name="T15" fmla="*/ 3462 h 20000"/>
                  <a:gd name="T16" fmla="*/ 13662 w 20000"/>
                  <a:gd name="T17" fmla="*/ 3462 h 20000"/>
                  <a:gd name="T18" fmla="*/ 14601 w 20000"/>
                  <a:gd name="T19" fmla="*/ 3462 h 20000"/>
                  <a:gd name="T20" fmla="*/ 14883 w 20000"/>
                  <a:gd name="T21" fmla="*/ 3990 h 20000"/>
                  <a:gd name="T22" fmla="*/ 14131 w 20000"/>
                  <a:gd name="T23" fmla="*/ 4231 h 20000"/>
                  <a:gd name="T24" fmla="*/ 14601 w 20000"/>
                  <a:gd name="T25" fmla="*/ 5481 h 20000"/>
                  <a:gd name="T26" fmla="*/ 13662 w 20000"/>
                  <a:gd name="T27" fmla="*/ 6010 h 20000"/>
                  <a:gd name="T28" fmla="*/ 13662 w 20000"/>
                  <a:gd name="T29" fmla="*/ 6779 h 20000"/>
                  <a:gd name="T30" fmla="*/ 13380 w 20000"/>
                  <a:gd name="T31" fmla="*/ 7260 h 20000"/>
                  <a:gd name="T32" fmla="*/ 13380 w 20000"/>
                  <a:gd name="T33" fmla="*/ 8462 h 20000"/>
                  <a:gd name="T34" fmla="*/ 14601 w 20000"/>
                  <a:gd name="T35" fmla="*/ 9471 h 20000"/>
                  <a:gd name="T36" fmla="*/ 14883 w 20000"/>
                  <a:gd name="T37" fmla="*/ 10433 h 20000"/>
                  <a:gd name="T38" fmla="*/ 16526 w 20000"/>
                  <a:gd name="T39" fmla="*/ 11490 h 20000"/>
                  <a:gd name="T40" fmla="*/ 17559 w 20000"/>
                  <a:gd name="T41" fmla="*/ 11971 h 20000"/>
                  <a:gd name="T42" fmla="*/ 18498 w 20000"/>
                  <a:gd name="T43" fmla="*/ 13750 h 20000"/>
                  <a:gd name="T44" fmla="*/ 18498 w 20000"/>
                  <a:gd name="T45" fmla="*/ 13942 h 20000"/>
                  <a:gd name="T46" fmla="*/ 18498 w 20000"/>
                  <a:gd name="T47" fmla="*/ 15192 h 20000"/>
                  <a:gd name="T48" fmla="*/ 19202 w 20000"/>
                  <a:gd name="T49" fmla="*/ 15721 h 20000"/>
                  <a:gd name="T50" fmla="*/ 19202 w 20000"/>
                  <a:gd name="T51" fmla="*/ 16683 h 20000"/>
                  <a:gd name="T52" fmla="*/ 19953 w 20000"/>
                  <a:gd name="T53" fmla="*/ 17933 h 20000"/>
                  <a:gd name="T54" fmla="*/ 19718 w 20000"/>
                  <a:gd name="T55" fmla="*/ 17933 h 20000"/>
                  <a:gd name="T56" fmla="*/ 18732 w 20000"/>
                  <a:gd name="T57" fmla="*/ 17933 h 20000"/>
                  <a:gd name="T58" fmla="*/ 17559 w 20000"/>
                  <a:gd name="T59" fmla="*/ 17933 h 20000"/>
                  <a:gd name="T60" fmla="*/ 17277 w 20000"/>
                  <a:gd name="T61" fmla="*/ 19183 h 20000"/>
                  <a:gd name="T62" fmla="*/ 16808 w 20000"/>
                  <a:gd name="T63" fmla="*/ 19952 h 20000"/>
                  <a:gd name="T64" fmla="*/ 12911 w 20000"/>
                  <a:gd name="T65" fmla="*/ 19952 h 20000"/>
                  <a:gd name="T66" fmla="*/ 10469 w 20000"/>
                  <a:gd name="T67" fmla="*/ 18942 h 20000"/>
                  <a:gd name="T68" fmla="*/ 10469 w 20000"/>
                  <a:gd name="T69" fmla="*/ 17163 h 20000"/>
                  <a:gd name="T70" fmla="*/ 9249 w 20000"/>
                  <a:gd name="T71" fmla="*/ 16683 h 20000"/>
                  <a:gd name="T72" fmla="*/ 9014 w 20000"/>
                  <a:gd name="T73" fmla="*/ 16442 h 20000"/>
                  <a:gd name="T74" fmla="*/ 7324 w 20000"/>
                  <a:gd name="T75" fmla="*/ 15721 h 20000"/>
                  <a:gd name="T76" fmla="*/ 3192 w 20000"/>
                  <a:gd name="T77" fmla="*/ 13173 h 20000"/>
                  <a:gd name="T78" fmla="*/ 1268 w 20000"/>
                  <a:gd name="T79" fmla="*/ 12692 h 20000"/>
                  <a:gd name="T80" fmla="*/ 0 w 20000"/>
                  <a:gd name="T81" fmla="*/ 9952 h 20000"/>
                  <a:gd name="T82" fmla="*/ 2723 w 20000"/>
                  <a:gd name="T83" fmla="*/ 8462 h 20000"/>
                  <a:gd name="T84" fmla="*/ 4131 w 20000"/>
                  <a:gd name="T85" fmla="*/ 7260 h 20000"/>
                  <a:gd name="T86" fmla="*/ 4648 w 20000"/>
                  <a:gd name="T87" fmla="*/ 6010 h 20000"/>
                  <a:gd name="T88" fmla="*/ 4648 w 20000"/>
                  <a:gd name="T89" fmla="*/ 4231 h 20000"/>
                  <a:gd name="T90" fmla="*/ 4648 w 20000"/>
                  <a:gd name="T91" fmla="*/ 3269 h 20000"/>
                  <a:gd name="T92" fmla="*/ 4648 w 20000"/>
                  <a:gd name="T93" fmla="*/ 2260 h 20000"/>
                  <a:gd name="T94" fmla="*/ 5869 w 20000"/>
                  <a:gd name="T95" fmla="*/ 1490 h 20000"/>
                  <a:gd name="T96" fmla="*/ 6338 w 20000"/>
                  <a:gd name="T97" fmla="*/ 76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6338" y="769"/>
                    </a:moveTo>
                    <a:lnTo>
                      <a:pt x="7324" y="0"/>
                    </a:lnTo>
                    <a:lnTo>
                      <a:pt x="8545" y="288"/>
                    </a:lnTo>
                    <a:lnTo>
                      <a:pt x="10469" y="769"/>
                    </a:lnTo>
                    <a:lnTo>
                      <a:pt x="11455" y="769"/>
                    </a:lnTo>
                    <a:lnTo>
                      <a:pt x="11690" y="1490"/>
                    </a:lnTo>
                    <a:lnTo>
                      <a:pt x="12207" y="2260"/>
                    </a:lnTo>
                    <a:lnTo>
                      <a:pt x="12911" y="3462"/>
                    </a:lnTo>
                    <a:lnTo>
                      <a:pt x="13662" y="3462"/>
                    </a:lnTo>
                    <a:lnTo>
                      <a:pt x="14601" y="3462"/>
                    </a:lnTo>
                    <a:lnTo>
                      <a:pt x="14883" y="3990"/>
                    </a:lnTo>
                    <a:lnTo>
                      <a:pt x="14131" y="4231"/>
                    </a:lnTo>
                    <a:lnTo>
                      <a:pt x="14601" y="5481"/>
                    </a:lnTo>
                    <a:lnTo>
                      <a:pt x="13662" y="6010"/>
                    </a:lnTo>
                    <a:lnTo>
                      <a:pt x="13662" y="6779"/>
                    </a:lnTo>
                    <a:lnTo>
                      <a:pt x="13380" y="7260"/>
                    </a:lnTo>
                    <a:lnTo>
                      <a:pt x="13380" y="8462"/>
                    </a:lnTo>
                    <a:lnTo>
                      <a:pt x="14601" y="9471"/>
                    </a:lnTo>
                    <a:lnTo>
                      <a:pt x="14883" y="10433"/>
                    </a:lnTo>
                    <a:lnTo>
                      <a:pt x="16526" y="11490"/>
                    </a:lnTo>
                    <a:lnTo>
                      <a:pt x="17559" y="11971"/>
                    </a:lnTo>
                    <a:lnTo>
                      <a:pt x="18498" y="13750"/>
                    </a:lnTo>
                    <a:lnTo>
                      <a:pt x="18498" y="13942"/>
                    </a:lnTo>
                    <a:lnTo>
                      <a:pt x="18498" y="15192"/>
                    </a:lnTo>
                    <a:lnTo>
                      <a:pt x="19202" y="15721"/>
                    </a:lnTo>
                    <a:lnTo>
                      <a:pt x="19202" y="16683"/>
                    </a:lnTo>
                    <a:lnTo>
                      <a:pt x="19953" y="17933"/>
                    </a:lnTo>
                    <a:lnTo>
                      <a:pt x="19718" y="17933"/>
                    </a:lnTo>
                    <a:lnTo>
                      <a:pt x="18732" y="17933"/>
                    </a:lnTo>
                    <a:lnTo>
                      <a:pt x="17559" y="17933"/>
                    </a:lnTo>
                    <a:lnTo>
                      <a:pt x="17277" y="19183"/>
                    </a:lnTo>
                    <a:lnTo>
                      <a:pt x="16808" y="19952"/>
                    </a:lnTo>
                    <a:lnTo>
                      <a:pt x="12911" y="19952"/>
                    </a:lnTo>
                    <a:lnTo>
                      <a:pt x="10469" y="18942"/>
                    </a:lnTo>
                    <a:lnTo>
                      <a:pt x="10469" y="17163"/>
                    </a:lnTo>
                    <a:lnTo>
                      <a:pt x="9249" y="16683"/>
                    </a:lnTo>
                    <a:lnTo>
                      <a:pt x="9014" y="16442"/>
                    </a:lnTo>
                    <a:lnTo>
                      <a:pt x="7324" y="15721"/>
                    </a:lnTo>
                    <a:lnTo>
                      <a:pt x="3192" y="13173"/>
                    </a:lnTo>
                    <a:lnTo>
                      <a:pt x="1268" y="12692"/>
                    </a:lnTo>
                    <a:lnTo>
                      <a:pt x="0" y="9952"/>
                    </a:lnTo>
                    <a:lnTo>
                      <a:pt x="2723" y="8462"/>
                    </a:lnTo>
                    <a:lnTo>
                      <a:pt x="4131" y="7260"/>
                    </a:lnTo>
                    <a:lnTo>
                      <a:pt x="4648" y="6010"/>
                    </a:lnTo>
                    <a:lnTo>
                      <a:pt x="4648" y="4231"/>
                    </a:lnTo>
                    <a:lnTo>
                      <a:pt x="4648" y="3269"/>
                    </a:lnTo>
                    <a:lnTo>
                      <a:pt x="4648" y="2260"/>
                    </a:lnTo>
                    <a:lnTo>
                      <a:pt x="5869" y="1490"/>
                    </a:lnTo>
                    <a:lnTo>
                      <a:pt x="6338" y="76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8" name="Freeform 188">
                <a:extLst>
                  <a:ext uri="{FF2B5EF4-FFF2-40B4-BE49-F238E27FC236}">
                    <a16:creationId xmlns:a16="http://schemas.microsoft.com/office/drawing/2014/main" id="{0368EF69-501E-E1A8-BD75-D9E9AAAE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470" y="2521240"/>
                <a:ext cx="436869" cy="360201"/>
              </a:xfrm>
              <a:custGeom>
                <a:avLst/>
                <a:gdLst>
                  <a:gd name="T0" fmla="*/ 4504 w 20000"/>
                  <a:gd name="T1" fmla="*/ 1808 h 20000"/>
                  <a:gd name="T2" fmla="*/ 5061 w 20000"/>
                  <a:gd name="T3" fmla="*/ 3212 h 20000"/>
                  <a:gd name="T4" fmla="*/ 6800 w 20000"/>
                  <a:gd name="T5" fmla="*/ 4049 h 20000"/>
                  <a:gd name="T6" fmla="*/ 9342 w 20000"/>
                  <a:gd name="T7" fmla="*/ 3914 h 20000"/>
                  <a:gd name="T8" fmla="*/ 9253 w 20000"/>
                  <a:gd name="T9" fmla="*/ 4049 h 20000"/>
                  <a:gd name="T10" fmla="*/ 9810 w 20000"/>
                  <a:gd name="T11" fmla="*/ 4049 h 20000"/>
                  <a:gd name="T12" fmla="*/ 10502 w 20000"/>
                  <a:gd name="T13" fmla="*/ 3212 h 20000"/>
                  <a:gd name="T14" fmla="*/ 11773 w 20000"/>
                  <a:gd name="T15" fmla="*/ 2105 h 20000"/>
                  <a:gd name="T16" fmla="*/ 12910 w 20000"/>
                  <a:gd name="T17" fmla="*/ 2375 h 20000"/>
                  <a:gd name="T18" fmla="*/ 16611 w 20000"/>
                  <a:gd name="T19" fmla="*/ 4049 h 20000"/>
                  <a:gd name="T20" fmla="*/ 16834 w 20000"/>
                  <a:gd name="T21" fmla="*/ 6424 h 20000"/>
                  <a:gd name="T22" fmla="*/ 16834 w 20000"/>
                  <a:gd name="T23" fmla="*/ 7557 h 20000"/>
                  <a:gd name="T24" fmla="*/ 16611 w 20000"/>
                  <a:gd name="T25" fmla="*/ 8394 h 20000"/>
                  <a:gd name="T26" fmla="*/ 16611 w 20000"/>
                  <a:gd name="T27" fmla="*/ 9096 h 20000"/>
                  <a:gd name="T28" fmla="*/ 17101 w 20000"/>
                  <a:gd name="T29" fmla="*/ 11309 h 20000"/>
                  <a:gd name="T30" fmla="*/ 18105 w 20000"/>
                  <a:gd name="T31" fmla="*/ 12308 h 20000"/>
                  <a:gd name="T32" fmla="*/ 17547 w 20000"/>
                  <a:gd name="T33" fmla="*/ 13846 h 20000"/>
                  <a:gd name="T34" fmla="*/ 18930 w 20000"/>
                  <a:gd name="T35" fmla="*/ 15358 h 20000"/>
                  <a:gd name="T36" fmla="*/ 19621 w 20000"/>
                  <a:gd name="T37" fmla="*/ 17031 h 20000"/>
                  <a:gd name="T38" fmla="*/ 19978 w 20000"/>
                  <a:gd name="T39" fmla="*/ 17598 h 20000"/>
                  <a:gd name="T40" fmla="*/ 19844 w 20000"/>
                  <a:gd name="T41" fmla="*/ 17868 h 20000"/>
                  <a:gd name="T42" fmla="*/ 19041 w 20000"/>
                  <a:gd name="T43" fmla="*/ 18273 h 20000"/>
                  <a:gd name="T44" fmla="*/ 18462 w 20000"/>
                  <a:gd name="T45" fmla="*/ 19271 h 20000"/>
                  <a:gd name="T46" fmla="*/ 18016 w 20000"/>
                  <a:gd name="T47" fmla="*/ 19703 h 20000"/>
                  <a:gd name="T48" fmla="*/ 16054 w 20000"/>
                  <a:gd name="T49" fmla="*/ 19406 h 20000"/>
                  <a:gd name="T50" fmla="*/ 14091 w 20000"/>
                  <a:gd name="T51" fmla="*/ 18974 h 20000"/>
                  <a:gd name="T52" fmla="*/ 13177 w 20000"/>
                  <a:gd name="T53" fmla="*/ 17166 h 20000"/>
                  <a:gd name="T54" fmla="*/ 12219 w 20000"/>
                  <a:gd name="T55" fmla="*/ 17598 h 20000"/>
                  <a:gd name="T56" fmla="*/ 11438 w 20000"/>
                  <a:gd name="T57" fmla="*/ 18165 h 20000"/>
                  <a:gd name="T58" fmla="*/ 9922 w 20000"/>
                  <a:gd name="T59" fmla="*/ 17436 h 20000"/>
                  <a:gd name="T60" fmla="*/ 8986 w 20000"/>
                  <a:gd name="T61" fmla="*/ 16491 h 20000"/>
                  <a:gd name="T62" fmla="*/ 7737 w 20000"/>
                  <a:gd name="T63" fmla="*/ 15223 h 20000"/>
                  <a:gd name="T64" fmla="*/ 7157 w 20000"/>
                  <a:gd name="T65" fmla="*/ 14521 h 20000"/>
                  <a:gd name="T66" fmla="*/ 6577 w 20000"/>
                  <a:gd name="T67" fmla="*/ 13117 h 20000"/>
                  <a:gd name="T68" fmla="*/ 5663 w 20000"/>
                  <a:gd name="T69" fmla="*/ 13117 h 20000"/>
                  <a:gd name="T70" fmla="*/ 5418 w 20000"/>
                  <a:gd name="T71" fmla="*/ 12848 h 20000"/>
                  <a:gd name="T72" fmla="*/ 5061 w 20000"/>
                  <a:gd name="T73" fmla="*/ 13522 h 20000"/>
                  <a:gd name="T74" fmla="*/ 4727 w 20000"/>
                  <a:gd name="T75" fmla="*/ 12308 h 20000"/>
                  <a:gd name="T76" fmla="*/ 4370 w 20000"/>
                  <a:gd name="T77" fmla="*/ 11309 h 20000"/>
                  <a:gd name="T78" fmla="*/ 3924 w 20000"/>
                  <a:gd name="T79" fmla="*/ 10202 h 20000"/>
                  <a:gd name="T80" fmla="*/ 2653 w 20000"/>
                  <a:gd name="T81" fmla="*/ 9366 h 20000"/>
                  <a:gd name="T82" fmla="*/ 1962 w 20000"/>
                  <a:gd name="T83" fmla="*/ 8232 h 20000"/>
                  <a:gd name="T84" fmla="*/ 2096 w 20000"/>
                  <a:gd name="T85" fmla="*/ 7287 h 20000"/>
                  <a:gd name="T86" fmla="*/ 2542 w 20000"/>
                  <a:gd name="T87" fmla="*/ 6559 h 20000"/>
                  <a:gd name="T88" fmla="*/ 2653 w 20000"/>
                  <a:gd name="T89" fmla="*/ 5722 h 20000"/>
                  <a:gd name="T90" fmla="*/ 2096 w 20000"/>
                  <a:gd name="T91" fmla="*/ 5452 h 20000"/>
                  <a:gd name="T92" fmla="*/ 1382 w 20000"/>
                  <a:gd name="T93" fmla="*/ 4750 h 20000"/>
                  <a:gd name="T94" fmla="*/ 1048 w 20000"/>
                  <a:gd name="T95" fmla="*/ 3914 h 20000"/>
                  <a:gd name="T96" fmla="*/ 580 w 20000"/>
                  <a:gd name="T97" fmla="*/ 2537 h 20000"/>
                  <a:gd name="T98" fmla="*/ 468 w 20000"/>
                  <a:gd name="T99" fmla="*/ 1673 h 20000"/>
                  <a:gd name="T100" fmla="*/ 468 w 20000"/>
                  <a:gd name="T101" fmla="*/ 0 h 20000"/>
                  <a:gd name="T102" fmla="*/ 2542 w 20000"/>
                  <a:gd name="T103" fmla="*/ 14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00" h="20000">
                    <a:moveTo>
                      <a:pt x="3233" y="1107"/>
                    </a:moveTo>
                    <a:lnTo>
                      <a:pt x="4504" y="1808"/>
                    </a:lnTo>
                    <a:lnTo>
                      <a:pt x="4370" y="2105"/>
                    </a:lnTo>
                    <a:lnTo>
                      <a:pt x="5061" y="3212"/>
                    </a:lnTo>
                    <a:lnTo>
                      <a:pt x="5886" y="3482"/>
                    </a:lnTo>
                    <a:lnTo>
                      <a:pt x="6800" y="4049"/>
                    </a:lnTo>
                    <a:lnTo>
                      <a:pt x="8294" y="4318"/>
                    </a:lnTo>
                    <a:lnTo>
                      <a:pt x="9342" y="3914"/>
                    </a:lnTo>
                    <a:lnTo>
                      <a:pt x="9588" y="3914"/>
                    </a:lnTo>
                    <a:lnTo>
                      <a:pt x="9253" y="4049"/>
                    </a:lnTo>
                    <a:lnTo>
                      <a:pt x="9253" y="4318"/>
                    </a:lnTo>
                    <a:lnTo>
                      <a:pt x="9810" y="4049"/>
                    </a:lnTo>
                    <a:lnTo>
                      <a:pt x="9588" y="3482"/>
                    </a:lnTo>
                    <a:lnTo>
                      <a:pt x="10502" y="3212"/>
                    </a:lnTo>
                    <a:lnTo>
                      <a:pt x="11081" y="2105"/>
                    </a:lnTo>
                    <a:lnTo>
                      <a:pt x="11773" y="2105"/>
                    </a:lnTo>
                    <a:lnTo>
                      <a:pt x="12687" y="1808"/>
                    </a:lnTo>
                    <a:lnTo>
                      <a:pt x="12910" y="2375"/>
                    </a:lnTo>
                    <a:lnTo>
                      <a:pt x="14181" y="2807"/>
                    </a:lnTo>
                    <a:lnTo>
                      <a:pt x="16611" y="4049"/>
                    </a:lnTo>
                    <a:lnTo>
                      <a:pt x="16834" y="5452"/>
                    </a:lnTo>
                    <a:lnTo>
                      <a:pt x="16834" y="6424"/>
                    </a:lnTo>
                    <a:lnTo>
                      <a:pt x="16611" y="7287"/>
                    </a:lnTo>
                    <a:lnTo>
                      <a:pt x="16834" y="7557"/>
                    </a:lnTo>
                    <a:lnTo>
                      <a:pt x="16499" y="7665"/>
                    </a:lnTo>
                    <a:lnTo>
                      <a:pt x="16611" y="8394"/>
                    </a:lnTo>
                    <a:lnTo>
                      <a:pt x="16834" y="8664"/>
                    </a:lnTo>
                    <a:lnTo>
                      <a:pt x="16611" y="9096"/>
                    </a:lnTo>
                    <a:lnTo>
                      <a:pt x="17101" y="10202"/>
                    </a:lnTo>
                    <a:lnTo>
                      <a:pt x="17101" y="11309"/>
                    </a:lnTo>
                    <a:lnTo>
                      <a:pt x="18016" y="11579"/>
                    </a:lnTo>
                    <a:lnTo>
                      <a:pt x="18105" y="12308"/>
                    </a:lnTo>
                    <a:lnTo>
                      <a:pt x="17770" y="12848"/>
                    </a:lnTo>
                    <a:lnTo>
                      <a:pt x="17547" y="13846"/>
                    </a:lnTo>
                    <a:lnTo>
                      <a:pt x="18350" y="15223"/>
                    </a:lnTo>
                    <a:lnTo>
                      <a:pt x="18930" y="15358"/>
                    </a:lnTo>
                    <a:lnTo>
                      <a:pt x="19509" y="16059"/>
                    </a:lnTo>
                    <a:lnTo>
                      <a:pt x="19621" y="17031"/>
                    </a:lnTo>
                    <a:lnTo>
                      <a:pt x="19978" y="17031"/>
                    </a:lnTo>
                    <a:lnTo>
                      <a:pt x="19978" y="17598"/>
                    </a:lnTo>
                    <a:lnTo>
                      <a:pt x="19844" y="17598"/>
                    </a:lnTo>
                    <a:lnTo>
                      <a:pt x="19844" y="17868"/>
                    </a:lnTo>
                    <a:lnTo>
                      <a:pt x="19509" y="17868"/>
                    </a:lnTo>
                    <a:lnTo>
                      <a:pt x="19041" y="18273"/>
                    </a:lnTo>
                    <a:lnTo>
                      <a:pt x="18707" y="18273"/>
                    </a:lnTo>
                    <a:lnTo>
                      <a:pt x="18462" y="19271"/>
                    </a:lnTo>
                    <a:lnTo>
                      <a:pt x="18462" y="19973"/>
                    </a:lnTo>
                    <a:lnTo>
                      <a:pt x="18016" y="19703"/>
                    </a:lnTo>
                    <a:lnTo>
                      <a:pt x="17101" y="19406"/>
                    </a:lnTo>
                    <a:lnTo>
                      <a:pt x="16054" y="19406"/>
                    </a:lnTo>
                    <a:lnTo>
                      <a:pt x="15139" y="19271"/>
                    </a:lnTo>
                    <a:lnTo>
                      <a:pt x="14091" y="18974"/>
                    </a:lnTo>
                    <a:lnTo>
                      <a:pt x="13623" y="17868"/>
                    </a:lnTo>
                    <a:lnTo>
                      <a:pt x="13177" y="17166"/>
                    </a:lnTo>
                    <a:lnTo>
                      <a:pt x="12575" y="17436"/>
                    </a:lnTo>
                    <a:lnTo>
                      <a:pt x="12219" y="17598"/>
                    </a:lnTo>
                    <a:lnTo>
                      <a:pt x="11773" y="17868"/>
                    </a:lnTo>
                    <a:lnTo>
                      <a:pt x="11438" y="18165"/>
                    </a:lnTo>
                    <a:lnTo>
                      <a:pt x="10725" y="17868"/>
                    </a:lnTo>
                    <a:lnTo>
                      <a:pt x="9922" y="17436"/>
                    </a:lnTo>
                    <a:lnTo>
                      <a:pt x="9342" y="17031"/>
                    </a:lnTo>
                    <a:lnTo>
                      <a:pt x="8986" y="16491"/>
                    </a:lnTo>
                    <a:lnTo>
                      <a:pt x="8294" y="16329"/>
                    </a:lnTo>
                    <a:lnTo>
                      <a:pt x="7737" y="15223"/>
                    </a:lnTo>
                    <a:lnTo>
                      <a:pt x="7514" y="14683"/>
                    </a:lnTo>
                    <a:lnTo>
                      <a:pt x="7157" y="14521"/>
                    </a:lnTo>
                    <a:lnTo>
                      <a:pt x="6800" y="13522"/>
                    </a:lnTo>
                    <a:lnTo>
                      <a:pt x="6577" y="13117"/>
                    </a:lnTo>
                    <a:lnTo>
                      <a:pt x="6243" y="13522"/>
                    </a:lnTo>
                    <a:lnTo>
                      <a:pt x="5663" y="13117"/>
                    </a:lnTo>
                    <a:lnTo>
                      <a:pt x="5663" y="12848"/>
                    </a:lnTo>
                    <a:lnTo>
                      <a:pt x="5418" y="12848"/>
                    </a:lnTo>
                    <a:lnTo>
                      <a:pt x="5418" y="13522"/>
                    </a:lnTo>
                    <a:lnTo>
                      <a:pt x="5061" y="13522"/>
                    </a:lnTo>
                    <a:lnTo>
                      <a:pt x="4727" y="12848"/>
                    </a:lnTo>
                    <a:lnTo>
                      <a:pt x="4727" y="12308"/>
                    </a:lnTo>
                    <a:lnTo>
                      <a:pt x="4370" y="12011"/>
                    </a:lnTo>
                    <a:lnTo>
                      <a:pt x="4370" y="11309"/>
                    </a:lnTo>
                    <a:lnTo>
                      <a:pt x="4370" y="11201"/>
                    </a:lnTo>
                    <a:lnTo>
                      <a:pt x="3924" y="10202"/>
                    </a:lnTo>
                    <a:lnTo>
                      <a:pt x="3456" y="9933"/>
                    </a:lnTo>
                    <a:lnTo>
                      <a:pt x="2653" y="9366"/>
                    </a:lnTo>
                    <a:lnTo>
                      <a:pt x="2542" y="8799"/>
                    </a:lnTo>
                    <a:lnTo>
                      <a:pt x="1962" y="8232"/>
                    </a:lnTo>
                    <a:lnTo>
                      <a:pt x="1962" y="7557"/>
                    </a:lnTo>
                    <a:lnTo>
                      <a:pt x="2096" y="7287"/>
                    </a:lnTo>
                    <a:lnTo>
                      <a:pt x="2096" y="6856"/>
                    </a:lnTo>
                    <a:lnTo>
                      <a:pt x="2542" y="6559"/>
                    </a:lnTo>
                    <a:lnTo>
                      <a:pt x="2319" y="5857"/>
                    </a:lnTo>
                    <a:lnTo>
                      <a:pt x="2653" y="5722"/>
                    </a:lnTo>
                    <a:lnTo>
                      <a:pt x="2542" y="5452"/>
                    </a:lnTo>
                    <a:lnTo>
                      <a:pt x="2096" y="5452"/>
                    </a:lnTo>
                    <a:lnTo>
                      <a:pt x="1739" y="5452"/>
                    </a:lnTo>
                    <a:lnTo>
                      <a:pt x="1382" y="4750"/>
                    </a:lnTo>
                    <a:lnTo>
                      <a:pt x="1137" y="4318"/>
                    </a:lnTo>
                    <a:lnTo>
                      <a:pt x="1048" y="3914"/>
                    </a:lnTo>
                    <a:lnTo>
                      <a:pt x="803" y="3212"/>
                    </a:lnTo>
                    <a:lnTo>
                      <a:pt x="580" y="2537"/>
                    </a:lnTo>
                    <a:lnTo>
                      <a:pt x="580" y="2375"/>
                    </a:lnTo>
                    <a:lnTo>
                      <a:pt x="468" y="1673"/>
                    </a:lnTo>
                    <a:lnTo>
                      <a:pt x="0" y="567"/>
                    </a:lnTo>
                    <a:lnTo>
                      <a:pt x="468" y="0"/>
                    </a:lnTo>
                    <a:lnTo>
                      <a:pt x="1137" y="1107"/>
                    </a:lnTo>
                    <a:lnTo>
                      <a:pt x="2542" y="1404"/>
                    </a:lnTo>
                    <a:lnTo>
                      <a:pt x="3233" y="1107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Freeform 187">
                <a:extLst>
                  <a:ext uri="{FF2B5EF4-FFF2-40B4-BE49-F238E27FC236}">
                    <a16:creationId xmlns:a16="http://schemas.microsoft.com/office/drawing/2014/main" id="{0D515172-FACB-CE7C-BF3E-CC8C94F2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284" y="2690390"/>
                <a:ext cx="27989" cy="93701"/>
              </a:xfrm>
              <a:custGeom>
                <a:avLst/>
                <a:gdLst>
                  <a:gd name="T0" fmla="*/ 8966 w 20000"/>
                  <a:gd name="T1" fmla="*/ 622 h 20000"/>
                  <a:gd name="T2" fmla="*/ 14138 w 20000"/>
                  <a:gd name="T3" fmla="*/ 622 h 20000"/>
                  <a:gd name="T4" fmla="*/ 14138 w 20000"/>
                  <a:gd name="T5" fmla="*/ 0 h 20000"/>
                  <a:gd name="T6" fmla="*/ 19655 w 20000"/>
                  <a:gd name="T7" fmla="*/ 0 h 20000"/>
                  <a:gd name="T8" fmla="*/ 19655 w 20000"/>
                  <a:gd name="T9" fmla="*/ 622 h 20000"/>
                  <a:gd name="T10" fmla="*/ 14138 w 20000"/>
                  <a:gd name="T11" fmla="*/ 3212 h 20000"/>
                  <a:gd name="T12" fmla="*/ 14138 w 20000"/>
                  <a:gd name="T13" fmla="*/ 4249 h 20000"/>
                  <a:gd name="T14" fmla="*/ 12759 w 20000"/>
                  <a:gd name="T15" fmla="*/ 4249 h 20000"/>
                  <a:gd name="T16" fmla="*/ 12759 w 20000"/>
                  <a:gd name="T17" fmla="*/ 5907 h 20000"/>
                  <a:gd name="T18" fmla="*/ 14138 w 20000"/>
                  <a:gd name="T19" fmla="*/ 7565 h 20000"/>
                  <a:gd name="T20" fmla="*/ 14138 w 20000"/>
                  <a:gd name="T21" fmla="*/ 11295 h 20000"/>
                  <a:gd name="T22" fmla="*/ 14138 w 20000"/>
                  <a:gd name="T23" fmla="*/ 14404 h 20000"/>
                  <a:gd name="T24" fmla="*/ 14138 w 20000"/>
                  <a:gd name="T25" fmla="*/ 18238 h 20000"/>
                  <a:gd name="T26" fmla="*/ 8966 w 20000"/>
                  <a:gd name="T27" fmla="*/ 19896 h 20000"/>
                  <a:gd name="T28" fmla="*/ 8966 w 20000"/>
                  <a:gd name="T29" fmla="*/ 16062 h 20000"/>
                  <a:gd name="T30" fmla="*/ 5517 w 20000"/>
                  <a:gd name="T31" fmla="*/ 13368 h 20000"/>
                  <a:gd name="T32" fmla="*/ 0 w 20000"/>
                  <a:gd name="T33" fmla="*/ 11295 h 20000"/>
                  <a:gd name="T34" fmla="*/ 3448 w 20000"/>
                  <a:gd name="T35" fmla="*/ 9119 h 20000"/>
                  <a:gd name="T36" fmla="*/ 0 w 20000"/>
                  <a:gd name="T37" fmla="*/ 7565 h 20000"/>
                  <a:gd name="T38" fmla="*/ 3448 w 20000"/>
                  <a:gd name="T39" fmla="*/ 7047 h 20000"/>
                  <a:gd name="T40" fmla="*/ 5517 w 20000"/>
                  <a:gd name="T41" fmla="*/ 4249 h 20000"/>
                  <a:gd name="T42" fmla="*/ 8966 w 20000"/>
                  <a:gd name="T43" fmla="*/ 62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8966" y="622"/>
                    </a:moveTo>
                    <a:lnTo>
                      <a:pt x="14138" y="622"/>
                    </a:lnTo>
                    <a:lnTo>
                      <a:pt x="14138" y="0"/>
                    </a:lnTo>
                    <a:lnTo>
                      <a:pt x="19655" y="0"/>
                    </a:lnTo>
                    <a:lnTo>
                      <a:pt x="19655" y="622"/>
                    </a:lnTo>
                    <a:lnTo>
                      <a:pt x="14138" y="3212"/>
                    </a:lnTo>
                    <a:lnTo>
                      <a:pt x="14138" y="4249"/>
                    </a:lnTo>
                    <a:lnTo>
                      <a:pt x="12759" y="4249"/>
                    </a:lnTo>
                    <a:lnTo>
                      <a:pt x="12759" y="5907"/>
                    </a:lnTo>
                    <a:lnTo>
                      <a:pt x="14138" y="7565"/>
                    </a:lnTo>
                    <a:lnTo>
                      <a:pt x="14138" y="11295"/>
                    </a:lnTo>
                    <a:lnTo>
                      <a:pt x="14138" y="14404"/>
                    </a:lnTo>
                    <a:lnTo>
                      <a:pt x="14138" y="18238"/>
                    </a:lnTo>
                    <a:lnTo>
                      <a:pt x="8966" y="19896"/>
                    </a:lnTo>
                    <a:lnTo>
                      <a:pt x="8966" y="16062"/>
                    </a:lnTo>
                    <a:lnTo>
                      <a:pt x="5517" y="13368"/>
                    </a:lnTo>
                    <a:lnTo>
                      <a:pt x="0" y="11295"/>
                    </a:lnTo>
                    <a:lnTo>
                      <a:pt x="3448" y="9119"/>
                    </a:lnTo>
                    <a:lnTo>
                      <a:pt x="0" y="7565"/>
                    </a:lnTo>
                    <a:lnTo>
                      <a:pt x="3448" y="7047"/>
                    </a:lnTo>
                    <a:lnTo>
                      <a:pt x="5517" y="4249"/>
                    </a:lnTo>
                    <a:lnTo>
                      <a:pt x="8966" y="62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0" name="Freeform 182">
                <a:extLst>
                  <a:ext uri="{FF2B5EF4-FFF2-40B4-BE49-F238E27FC236}">
                    <a16:creationId xmlns:a16="http://schemas.microsoft.com/office/drawing/2014/main" id="{D2754DDD-E6C2-CE8B-5DC6-BDD01BC8D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451" y="2685522"/>
                <a:ext cx="91269" cy="101002"/>
              </a:xfrm>
              <a:custGeom>
                <a:avLst/>
                <a:gdLst>
                  <a:gd name="T0" fmla="*/ 1702 w 20000"/>
                  <a:gd name="T1" fmla="*/ 3942 h 20000"/>
                  <a:gd name="T2" fmla="*/ 4468 w 20000"/>
                  <a:gd name="T3" fmla="*/ 3942 h 20000"/>
                  <a:gd name="T4" fmla="*/ 5532 w 20000"/>
                  <a:gd name="T5" fmla="*/ 4904 h 20000"/>
                  <a:gd name="T6" fmla="*/ 6064 w 20000"/>
                  <a:gd name="T7" fmla="*/ 4904 h 20000"/>
                  <a:gd name="T8" fmla="*/ 8298 w 20000"/>
                  <a:gd name="T9" fmla="*/ 4904 h 20000"/>
                  <a:gd name="T10" fmla="*/ 12660 w 20000"/>
                  <a:gd name="T11" fmla="*/ 2981 h 20000"/>
                  <a:gd name="T12" fmla="*/ 17021 w 20000"/>
                  <a:gd name="T13" fmla="*/ 0 h 20000"/>
                  <a:gd name="T14" fmla="*/ 19894 w 20000"/>
                  <a:gd name="T15" fmla="*/ 5481 h 20000"/>
                  <a:gd name="T16" fmla="*/ 15957 w 20000"/>
                  <a:gd name="T17" fmla="*/ 7500 h 20000"/>
                  <a:gd name="T18" fmla="*/ 9894 w 20000"/>
                  <a:gd name="T19" fmla="*/ 8846 h 20000"/>
                  <a:gd name="T20" fmla="*/ 9894 w 20000"/>
                  <a:gd name="T21" fmla="*/ 9423 h 20000"/>
                  <a:gd name="T22" fmla="*/ 14362 w 20000"/>
                  <a:gd name="T23" fmla="*/ 13365 h 20000"/>
                  <a:gd name="T24" fmla="*/ 13298 w 20000"/>
                  <a:gd name="T25" fmla="*/ 14327 h 20000"/>
                  <a:gd name="T26" fmla="*/ 12660 w 20000"/>
                  <a:gd name="T27" fmla="*/ 15865 h 20000"/>
                  <a:gd name="T28" fmla="*/ 10532 w 20000"/>
                  <a:gd name="T29" fmla="*/ 16923 h 20000"/>
                  <a:gd name="T30" fmla="*/ 9894 w 20000"/>
                  <a:gd name="T31" fmla="*/ 16923 h 20000"/>
                  <a:gd name="T32" fmla="*/ 6064 w 20000"/>
                  <a:gd name="T33" fmla="*/ 19904 h 20000"/>
                  <a:gd name="T34" fmla="*/ 0 w 20000"/>
                  <a:gd name="T35" fmla="*/ 19327 h 20000"/>
                  <a:gd name="T36" fmla="*/ 1702 w 20000"/>
                  <a:gd name="T37" fmla="*/ 17885 h 20000"/>
                  <a:gd name="T38" fmla="*/ 1702 w 20000"/>
                  <a:gd name="T39" fmla="*/ 14327 h 20000"/>
                  <a:gd name="T40" fmla="*/ 1702 w 20000"/>
                  <a:gd name="T41" fmla="*/ 11442 h 20000"/>
                  <a:gd name="T42" fmla="*/ 1702 w 20000"/>
                  <a:gd name="T43" fmla="*/ 7885 h 20000"/>
                  <a:gd name="T44" fmla="*/ 1170 w 20000"/>
                  <a:gd name="T45" fmla="*/ 6442 h 20000"/>
                  <a:gd name="T46" fmla="*/ 1170 w 20000"/>
                  <a:gd name="T47" fmla="*/ 4904 h 20000"/>
                  <a:gd name="T48" fmla="*/ 1702 w 20000"/>
                  <a:gd name="T49" fmla="*/ 4904 h 20000"/>
                  <a:gd name="T50" fmla="*/ 1702 w 20000"/>
                  <a:gd name="T51" fmla="*/ 394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1702" y="3942"/>
                    </a:moveTo>
                    <a:lnTo>
                      <a:pt x="4468" y="3942"/>
                    </a:lnTo>
                    <a:lnTo>
                      <a:pt x="5532" y="4904"/>
                    </a:lnTo>
                    <a:lnTo>
                      <a:pt x="6064" y="4904"/>
                    </a:lnTo>
                    <a:lnTo>
                      <a:pt x="8298" y="4904"/>
                    </a:lnTo>
                    <a:lnTo>
                      <a:pt x="12660" y="2981"/>
                    </a:lnTo>
                    <a:lnTo>
                      <a:pt x="17021" y="0"/>
                    </a:lnTo>
                    <a:lnTo>
                      <a:pt x="19894" y="5481"/>
                    </a:lnTo>
                    <a:lnTo>
                      <a:pt x="15957" y="7500"/>
                    </a:lnTo>
                    <a:lnTo>
                      <a:pt x="9894" y="8846"/>
                    </a:lnTo>
                    <a:lnTo>
                      <a:pt x="9894" y="9423"/>
                    </a:lnTo>
                    <a:lnTo>
                      <a:pt x="14362" y="13365"/>
                    </a:lnTo>
                    <a:lnTo>
                      <a:pt x="13298" y="14327"/>
                    </a:lnTo>
                    <a:lnTo>
                      <a:pt x="12660" y="15865"/>
                    </a:lnTo>
                    <a:lnTo>
                      <a:pt x="10532" y="16923"/>
                    </a:lnTo>
                    <a:lnTo>
                      <a:pt x="9894" y="16923"/>
                    </a:lnTo>
                    <a:lnTo>
                      <a:pt x="6064" y="19904"/>
                    </a:lnTo>
                    <a:lnTo>
                      <a:pt x="0" y="19327"/>
                    </a:lnTo>
                    <a:lnTo>
                      <a:pt x="1702" y="17885"/>
                    </a:lnTo>
                    <a:lnTo>
                      <a:pt x="1702" y="14327"/>
                    </a:lnTo>
                    <a:lnTo>
                      <a:pt x="1702" y="11442"/>
                    </a:lnTo>
                    <a:lnTo>
                      <a:pt x="1702" y="7885"/>
                    </a:lnTo>
                    <a:lnTo>
                      <a:pt x="1170" y="6442"/>
                    </a:lnTo>
                    <a:lnTo>
                      <a:pt x="1170" y="4904"/>
                    </a:lnTo>
                    <a:lnTo>
                      <a:pt x="1702" y="4904"/>
                    </a:lnTo>
                    <a:lnTo>
                      <a:pt x="1702" y="39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1" name="Freeform 180">
                <a:extLst>
                  <a:ext uri="{FF2B5EF4-FFF2-40B4-BE49-F238E27FC236}">
                    <a16:creationId xmlns:a16="http://schemas.microsoft.com/office/drawing/2014/main" id="{1AE43338-8A3C-BD14-A252-F98E04B0A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619" y="2861972"/>
                <a:ext cx="15819" cy="36507"/>
              </a:xfrm>
              <a:custGeom>
                <a:avLst/>
                <a:gdLst>
                  <a:gd name="T0" fmla="*/ 3750 w 20000"/>
                  <a:gd name="T1" fmla="*/ 17027 h 20000"/>
                  <a:gd name="T2" fmla="*/ 0 w 20000"/>
                  <a:gd name="T3" fmla="*/ 5405 h 20000"/>
                  <a:gd name="T4" fmla="*/ 3750 w 20000"/>
                  <a:gd name="T5" fmla="*/ 4324 h 20000"/>
                  <a:gd name="T6" fmla="*/ 9375 w 20000"/>
                  <a:gd name="T7" fmla="*/ 0 h 20000"/>
                  <a:gd name="T8" fmla="*/ 19375 w 20000"/>
                  <a:gd name="T9" fmla="*/ 4324 h 20000"/>
                  <a:gd name="T10" fmla="*/ 19375 w 20000"/>
                  <a:gd name="T11" fmla="*/ 11081 h 20000"/>
                  <a:gd name="T12" fmla="*/ 19375 w 20000"/>
                  <a:gd name="T13" fmla="*/ 17027 h 20000"/>
                  <a:gd name="T14" fmla="*/ 15625 w 20000"/>
                  <a:gd name="T15" fmla="*/ 19730 h 20000"/>
                  <a:gd name="T16" fmla="*/ 9375 w 20000"/>
                  <a:gd name="T17" fmla="*/ 17027 h 20000"/>
                  <a:gd name="T18" fmla="*/ 3750 w 20000"/>
                  <a:gd name="T19" fmla="*/ 1702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3750" y="17027"/>
                    </a:moveTo>
                    <a:lnTo>
                      <a:pt x="0" y="5405"/>
                    </a:lnTo>
                    <a:lnTo>
                      <a:pt x="3750" y="4324"/>
                    </a:lnTo>
                    <a:lnTo>
                      <a:pt x="9375" y="0"/>
                    </a:lnTo>
                    <a:lnTo>
                      <a:pt x="19375" y="4324"/>
                    </a:lnTo>
                    <a:lnTo>
                      <a:pt x="19375" y="11081"/>
                    </a:lnTo>
                    <a:lnTo>
                      <a:pt x="19375" y="17027"/>
                    </a:lnTo>
                    <a:lnTo>
                      <a:pt x="15625" y="19730"/>
                    </a:lnTo>
                    <a:lnTo>
                      <a:pt x="9375" y="17027"/>
                    </a:lnTo>
                    <a:lnTo>
                      <a:pt x="3750" y="17027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2" name="Freeform 177">
                <a:extLst>
                  <a:ext uri="{FF2B5EF4-FFF2-40B4-BE49-F238E27FC236}">
                    <a16:creationId xmlns:a16="http://schemas.microsoft.com/office/drawing/2014/main" id="{BAD66023-16DD-CA5C-57D8-A69D0E684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352" y="2765838"/>
                <a:ext cx="32856" cy="34073"/>
              </a:xfrm>
              <a:custGeom>
                <a:avLst/>
                <a:gdLst>
                  <a:gd name="T0" fmla="*/ 0 w 20000"/>
                  <a:gd name="T1" fmla="*/ 12174 h 20000"/>
                  <a:gd name="T2" fmla="*/ 2941 w 20000"/>
                  <a:gd name="T3" fmla="*/ 7826 h 20000"/>
                  <a:gd name="T4" fmla="*/ 4706 w 20000"/>
                  <a:gd name="T5" fmla="*/ 0 h 20000"/>
                  <a:gd name="T6" fmla="*/ 12059 w 20000"/>
                  <a:gd name="T7" fmla="*/ 0 h 20000"/>
                  <a:gd name="T8" fmla="*/ 15000 w 20000"/>
                  <a:gd name="T9" fmla="*/ 3188 h 20000"/>
                  <a:gd name="T10" fmla="*/ 18235 w 20000"/>
                  <a:gd name="T11" fmla="*/ 3188 h 20000"/>
                  <a:gd name="T12" fmla="*/ 18235 w 20000"/>
                  <a:gd name="T13" fmla="*/ 6087 h 20000"/>
                  <a:gd name="T14" fmla="*/ 12059 w 20000"/>
                  <a:gd name="T15" fmla="*/ 7826 h 20000"/>
                  <a:gd name="T16" fmla="*/ 15000 w 20000"/>
                  <a:gd name="T17" fmla="*/ 10725 h 20000"/>
                  <a:gd name="T18" fmla="*/ 19706 w 20000"/>
                  <a:gd name="T19" fmla="*/ 19710 h 20000"/>
                  <a:gd name="T20" fmla="*/ 12059 w 20000"/>
                  <a:gd name="T21" fmla="*/ 19710 h 20000"/>
                  <a:gd name="T22" fmla="*/ 10588 w 20000"/>
                  <a:gd name="T23" fmla="*/ 15072 h 20000"/>
                  <a:gd name="T24" fmla="*/ 0 w 20000"/>
                  <a:gd name="T25" fmla="*/ 121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0" y="12174"/>
                    </a:moveTo>
                    <a:lnTo>
                      <a:pt x="2941" y="7826"/>
                    </a:lnTo>
                    <a:lnTo>
                      <a:pt x="4706" y="0"/>
                    </a:lnTo>
                    <a:lnTo>
                      <a:pt x="12059" y="0"/>
                    </a:lnTo>
                    <a:lnTo>
                      <a:pt x="15000" y="3188"/>
                    </a:lnTo>
                    <a:lnTo>
                      <a:pt x="18235" y="3188"/>
                    </a:lnTo>
                    <a:lnTo>
                      <a:pt x="18235" y="6087"/>
                    </a:lnTo>
                    <a:lnTo>
                      <a:pt x="12059" y="7826"/>
                    </a:lnTo>
                    <a:lnTo>
                      <a:pt x="15000" y="10725"/>
                    </a:lnTo>
                    <a:lnTo>
                      <a:pt x="19706" y="19710"/>
                    </a:lnTo>
                    <a:lnTo>
                      <a:pt x="12059" y="19710"/>
                    </a:lnTo>
                    <a:lnTo>
                      <a:pt x="10588" y="15072"/>
                    </a:lnTo>
                    <a:lnTo>
                      <a:pt x="0" y="1217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3" name="Freeform 175">
                <a:extLst>
                  <a:ext uri="{FF2B5EF4-FFF2-40B4-BE49-F238E27FC236}">
                    <a16:creationId xmlns:a16="http://schemas.microsoft.com/office/drawing/2014/main" id="{3B7F692C-3929-FB0C-64A7-0E3A16247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451" y="2652664"/>
                <a:ext cx="27989" cy="41375"/>
              </a:xfrm>
              <a:custGeom>
                <a:avLst/>
                <a:gdLst>
                  <a:gd name="T0" fmla="*/ 9310 w 20000"/>
                  <a:gd name="T1" fmla="*/ 2381 h 20000"/>
                  <a:gd name="T2" fmla="*/ 19655 w 20000"/>
                  <a:gd name="T3" fmla="*/ 0 h 20000"/>
                  <a:gd name="T4" fmla="*/ 19655 w 20000"/>
                  <a:gd name="T5" fmla="*/ 3571 h 20000"/>
                  <a:gd name="T6" fmla="*/ 19655 w 20000"/>
                  <a:gd name="T7" fmla="*/ 8571 h 20000"/>
                  <a:gd name="T8" fmla="*/ 14483 w 20000"/>
                  <a:gd name="T9" fmla="*/ 12381 h 20000"/>
                  <a:gd name="T10" fmla="*/ 14483 w 20000"/>
                  <a:gd name="T11" fmla="*/ 13571 h 20000"/>
                  <a:gd name="T12" fmla="*/ 10690 w 20000"/>
                  <a:gd name="T13" fmla="*/ 18333 h 20000"/>
                  <a:gd name="T14" fmla="*/ 5517 w 20000"/>
                  <a:gd name="T15" fmla="*/ 18333 h 20000"/>
                  <a:gd name="T16" fmla="*/ 5517 w 20000"/>
                  <a:gd name="T17" fmla="*/ 19762 h 20000"/>
                  <a:gd name="T18" fmla="*/ 0 w 20000"/>
                  <a:gd name="T19" fmla="*/ 19762 h 20000"/>
                  <a:gd name="T20" fmla="*/ 0 w 20000"/>
                  <a:gd name="T21" fmla="*/ 15952 h 20000"/>
                  <a:gd name="T22" fmla="*/ 3793 w 20000"/>
                  <a:gd name="T23" fmla="*/ 12381 h 20000"/>
                  <a:gd name="T24" fmla="*/ 5517 w 20000"/>
                  <a:gd name="T25" fmla="*/ 6190 h 20000"/>
                  <a:gd name="T26" fmla="*/ 9310 w 20000"/>
                  <a:gd name="T27" fmla="*/ 23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00" h="20000">
                    <a:moveTo>
                      <a:pt x="9310" y="2381"/>
                    </a:moveTo>
                    <a:lnTo>
                      <a:pt x="19655" y="0"/>
                    </a:lnTo>
                    <a:lnTo>
                      <a:pt x="19655" y="3571"/>
                    </a:lnTo>
                    <a:lnTo>
                      <a:pt x="19655" y="8571"/>
                    </a:lnTo>
                    <a:lnTo>
                      <a:pt x="14483" y="12381"/>
                    </a:lnTo>
                    <a:lnTo>
                      <a:pt x="14483" y="13571"/>
                    </a:lnTo>
                    <a:lnTo>
                      <a:pt x="10690" y="18333"/>
                    </a:lnTo>
                    <a:lnTo>
                      <a:pt x="5517" y="18333"/>
                    </a:lnTo>
                    <a:lnTo>
                      <a:pt x="5517" y="19762"/>
                    </a:lnTo>
                    <a:lnTo>
                      <a:pt x="0" y="19762"/>
                    </a:lnTo>
                    <a:lnTo>
                      <a:pt x="0" y="15952"/>
                    </a:lnTo>
                    <a:lnTo>
                      <a:pt x="3793" y="12381"/>
                    </a:lnTo>
                    <a:lnTo>
                      <a:pt x="5517" y="6190"/>
                    </a:lnTo>
                    <a:lnTo>
                      <a:pt x="9310" y="238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4" name="Freeform 171">
                <a:extLst>
                  <a:ext uri="{FF2B5EF4-FFF2-40B4-BE49-F238E27FC236}">
                    <a16:creationId xmlns:a16="http://schemas.microsoft.com/office/drawing/2014/main" id="{B7741C0E-6E5A-A881-8805-157A893B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777" y="2881443"/>
                <a:ext cx="159414" cy="194704"/>
              </a:xfrm>
              <a:custGeom>
                <a:avLst/>
                <a:gdLst>
                  <a:gd name="T0" fmla="*/ 8196 w 20000"/>
                  <a:gd name="T1" fmla="*/ 6216 h 20000"/>
                  <a:gd name="T2" fmla="*/ 8196 w 20000"/>
                  <a:gd name="T3" fmla="*/ 4411 h 20000"/>
                  <a:gd name="T4" fmla="*/ 8563 w 20000"/>
                  <a:gd name="T5" fmla="*/ 3609 h 20000"/>
                  <a:gd name="T6" fmla="*/ 8563 w 20000"/>
                  <a:gd name="T7" fmla="*/ 2857 h 20000"/>
                  <a:gd name="T8" fmla="*/ 9847 w 20000"/>
                  <a:gd name="T9" fmla="*/ 2857 h 20000"/>
                  <a:gd name="T10" fmla="*/ 10092 w 20000"/>
                  <a:gd name="T11" fmla="*/ 2857 h 20000"/>
                  <a:gd name="T12" fmla="*/ 9847 w 20000"/>
                  <a:gd name="T13" fmla="*/ 2055 h 20000"/>
                  <a:gd name="T14" fmla="*/ 9174 w 20000"/>
                  <a:gd name="T15" fmla="*/ 2055 h 20000"/>
                  <a:gd name="T16" fmla="*/ 8563 w 20000"/>
                  <a:gd name="T17" fmla="*/ 301 h 20000"/>
                  <a:gd name="T18" fmla="*/ 9174 w 20000"/>
                  <a:gd name="T19" fmla="*/ 0 h 20000"/>
                  <a:gd name="T20" fmla="*/ 9847 w 20000"/>
                  <a:gd name="T21" fmla="*/ 0 h 20000"/>
                  <a:gd name="T22" fmla="*/ 11682 w 20000"/>
                  <a:gd name="T23" fmla="*/ 2356 h 20000"/>
                  <a:gd name="T24" fmla="*/ 15229 w 20000"/>
                  <a:gd name="T25" fmla="*/ 3358 h 20000"/>
                  <a:gd name="T26" fmla="*/ 16820 w 20000"/>
                  <a:gd name="T27" fmla="*/ 3609 h 20000"/>
                  <a:gd name="T28" fmla="*/ 18960 w 20000"/>
                  <a:gd name="T29" fmla="*/ 5714 h 20000"/>
                  <a:gd name="T30" fmla="*/ 19939 w 20000"/>
                  <a:gd name="T31" fmla="*/ 6216 h 20000"/>
                  <a:gd name="T32" fmla="*/ 18960 w 20000"/>
                  <a:gd name="T33" fmla="*/ 8822 h 20000"/>
                  <a:gd name="T34" fmla="*/ 16820 w 20000"/>
                  <a:gd name="T35" fmla="*/ 11178 h 20000"/>
                  <a:gd name="T36" fmla="*/ 16453 w 20000"/>
                  <a:gd name="T37" fmla="*/ 11178 h 20000"/>
                  <a:gd name="T38" fmla="*/ 15841 w 20000"/>
                  <a:gd name="T39" fmla="*/ 10877 h 20000"/>
                  <a:gd name="T40" fmla="*/ 15229 w 20000"/>
                  <a:gd name="T41" fmla="*/ 11880 h 20000"/>
                  <a:gd name="T42" fmla="*/ 14862 w 20000"/>
                  <a:gd name="T43" fmla="*/ 13233 h 20000"/>
                  <a:gd name="T44" fmla="*/ 15229 w 20000"/>
                  <a:gd name="T45" fmla="*/ 14536 h 20000"/>
                  <a:gd name="T46" fmla="*/ 12599 w 20000"/>
                  <a:gd name="T47" fmla="*/ 15038 h 20000"/>
                  <a:gd name="T48" fmla="*/ 11682 w 20000"/>
                  <a:gd name="T49" fmla="*/ 15789 h 20000"/>
                  <a:gd name="T50" fmla="*/ 11682 w 20000"/>
                  <a:gd name="T51" fmla="*/ 16591 h 20000"/>
                  <a:gd name="T52" fmla="*/ 11070 w 20000"/>
                  <a:gd name="T53" fmla="*/ 17093 h 20000"/>
                  <a:gd name="T54" fmla="*/ 8563 w 20000"/>
                  <a:gd name="T55" fmla="*/ 17393 h 20000"/>
                  <a:gd name="T56" fmla="*/ 8563 w 20000"/>
                  <a:gd name="T57" fmla="*/ 18647 h 20000"/>
                  <a:gd name="T58" fmla="*/ 8196 w 20000"/>
                  <a:gd name="T59" fmla="*/ 19148 h 20000"/>
                  <a:gd name="T60" fmla="*/ 7217 w 20000"/>
                  <a:gd name="T61" fmla="*/ 19148 h 20000"/>
                  <a:gd name="T62" fmla="*/ 4465 w 20000"/>
                  <a:gd name="T63" fmla="*/ 19699 h 20000"/>
                  <a:gd name="T64" fmla="*/ 3119 w 20000"/>
                  <a:gd name="T65" fmla="*/ 19950 h 20000"/>
                  <a:gd name="T66" fmla="*/ 0 w 20000"/>
                  <a:gd name="T67" fmla="*/ 14536 h 20000"/>
                  <a:gd name="T68" fmla="*/ 8196 w 20000"/>
                  <a:gd name="T69" fmla="*/ 11880 h 20000"/>
                  <a:gd name="T70" fmla="*/ 9174 w 20000"/>
                  <a:gd name="T71" fmla="*/ 7519 h 20000"/>
                  <a:gd name="T72" fmla="*/ 8196 w 20000"/>
                  <a:gd name="T73" fmla="*/ 621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8196" y="6216"/>
                    </a:moveTo>
                    <a:lnTo>
                      <a:pt x="8196" y="4411"/>
                    </a:lnTo>
                    <a:lnTo>
                      <a:pt x="8563" y="3609"/>
                    </a:lnTo>
                    <a:lnTo>
                      <a:pt x="8563" y="2857"/>
                    </a:lnTo>
                    <a:lnTo>
                      <a:pt x="9847" y="2857"/>
                    </a:lnTo>
                    <a:lnTo>
                      <a:pt x="10092" y="2857"/>
                    </a:lnTo>
                    <a:lnTo>
                      <a:pt x="9847" y="2055"/>
                    </a:lnTo>
                    <a:lnTo>
                      <a:pt x="9174" y="2055"/>
                    </a:lnTo>
                    <a:lnTo>
                      <a:pt x="8563" y="301"/>
                    </a:lnTo>
                    <a:lnTo>
                      <a:pt x="9174" y="0"/>
                    </a:lnTo>
                    <a:lnTo>
                      <a:pt x="9847" y="0"/>
                    </a:lnTo>
                    <a:lnTo>
                      <a:pt x="11682" y="2356"/>
                    </a:lnTo>
                    <a:lnTo>
                      <a:pt x="15229" y="3358"/>
                    </a:lnTo>
                    <a:lnTo>
                      <a:pt x="16820" y="3609"/>
                    </a:lnTo>
                    <a:lnTo>
                      <a:pt x="18960" y="5714"/>
                    </a:lnTo>
                    <a:lnTo>
                      <a:pt x="19939" y="6216"/>
                    </a:lnTo>
                    <a:lnTo>
                      <a:pt x="18960" y="8822"/>
                    </a:lnTo>
                    <a:lnTo>
                      <a:pt x="16820" y="11178"/>
                    </a:lnTo>
                    <a:lnTo>
                      <a:pt x="16453" y="11178"/>
                    </a:lnTo>
                    <a:lnTo>
                      <a:pt x="15841" y="10877"/>
                    </a:lnTo>
                    <a:lnTo>
                      <a:pt x="15229" y="11880"/>
                    </a:lnTo>
                    <a:lnTo>
                      <a:pt x="14862" y="13233"/>
                    </a:lnTo>
                    <a:lnTo>
                      <a:pt x="15229" y="14536"/>
                    </a:lnTo>
                    <a:lnTo>
                      <a:pt x="12599" y="15038"/>
                    </a:lnTo>
                    <a:lnTo>
                      <a:pt x="11682" y="15789"/>
                    </a:lnTo>
                    <a:lnTo>
                      <a:pt x="11682" y="16591"/>
                    </a:lnTo>
                    <a:lnTo>
                      <a:pt x="11070" y="17093"/>
                    </a:lnTo>
                    <a:lnTo>
                      <a:pt x="8563" y="17393"/>
                    </a:lnTo>
                    <a:lnTo>
                      <a:pt x="8563" y="18647"/>
                    </a:lnTo>
                    <a:lnTo>
                      <a:pt x="8196" y="19148"/>
                    </a:lnTo>
                    <a:lnTo>
                      <a:pt x="7217" y="19148"/>
                    </a:lnTo>
                    <a:lnTo>
                      <a:pt x="4465" y="19699"/>
                    </a:lnTo>
                    <a:lnTo>
                      <a:pt x="3119" y="19950"/>
                    </a:lnTo>
                    <a:lnTo>
                      <a:pt x="0" y="14536"/>
                    </a:lnTo>
                    <a:lnTo>
                      <a:pt x="8196" y="11880"/>
                    </a:lnTo>
                    <a:lnTo>
                      <a:pt x="9174" y="7519"/>
                    </a:lnTo>
                    <a:lnTo>
                      <a:pt x="8196" y="621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5" name="Freeform 170">
                <a:extLst>
                  <a:ext uri="{FF2B5EF4-FFF2-40B4-BE49-F238E27FC236}">
                    <a16:creationId xmlns:a16="http://schemas.microsoft.com/office/drawing/2014/main" id="{E4BBC1B7-1766-C63E-8758-8D850B73E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796" y="2579652"/>
                <a:ext cx="335867" cy="335865"/>
              </a:xfrm>
              <a:custGeom>
                <a:avLst/>
                <a:gdLst>
                  <a:gd name="T0" fmla="*/ 16348 w 20000"/>
                  <a:gd name="T1" fmla="*/ 0 h 20000"/>
                  <a:gd name="T2" fmla="*/ 18783 w 20000"/>
                  <a:gd name="T3" fmla="*/ 1480 h 20000"/>
                  <a:gd name="T4" fmla="*/ 19681 w 20000"/>
                  <a:gd name="T5" fmla="*/ 2700 h 20000"/>
                  <a:gd name="T6" fmla="*/ 17565 w 20000"/>
                  <a:gd name="T7" fmla="*/ 3919 h 20000"/>
                  <a:gd name="T8" fmla="*/ 15594 w 20000"/>
                  <a:gd name="T9" fmla="*/ 3599 h 20000"/>
                  <a:gd name="T10" fmla="*/ 15768 w 20000"/>
                  <a:gd name="T11" fmla="*/ 4790 h 20000"/>
                  <a:gd name="T12" fmla="*/ 16348 w 20000"/>
                  <a:gd name="T13" fmla="*/ 6299 h 20000"/>
                  <a:gd name="T14" fmla="*/ 17565 w 20000"/>
                  <a:gd name="T15" fmla="*/ 7054 h 20000"/>
                  <a:gd name="T16" fmla="*/ 17130 w 20000"/>
                  <a:gd name="T17" fmla="*/ 7808 h 20000"/>
                  <a:gd name="T18" fmla="*/ 17130 w 20000"/>
                  <a:gd name="T19" fmla="*/ 8999 h 20000"/>
                  <a:gd name="T20" fmla="*/ 16058 w 20000"/>
                  <a:gd name="T21" fmla="*/ 10363 h 20000"/>
                  <a:gd name="T22" fmla="*/ 15594 w 20000"/>
                  <a:gd name="T23" fmla="*/ 11727 h 20000"/>
                  <a:gd name="T24" fmla="*/ 14406 w 20000"/>
                  <a:gd name="T25" fmla="*/ 13062 h 20000"/>
                  <a:gd name="T26" fmla="*/ 13971 w 20000"/>
                  <a:gd name="T27" fmla="*/ 13527 h 20000"/>
                  <a:gd name="T28" fmla="*/ 12145 w 20000"/>
                  <a:gd name="T29" fmla="*/ 13527 h 20000"/>
                  <a:gd name="T30" fmla="*/ 11710 w 20000"/>
                  <a:gd name="T31" fmla="*/ 14107 h 20000"/>
                  <a:gd name="T32" fmla="*/ 12029 w 20000"/>
                  <a:gd name="T33" fmla="*/ 15472 h 20000"/>
                  <a:gd name="T34" fmla="*/ 12464 w 20000"/>
                  <a:gd name="T35" fmla="*/ 16952 h 20000"/>
                  <a:gd name="T36" fmla="*/ 13217 w 20000"/>
                  <a:gd name="T37" fmla="*/ 18926 h 20000"/>
                  <a:gd name="T38" fmla="*/ 12609 w 20000"/>
                  <a:gd name="T39" fmla="*/ 18926 h 20000"/>
                  <a:gd name="T40" fmla="*/ 11710 w 20000"/>
                  <a:gd name="T41" fmla="*/ 19216 h 20000"/>
                  <a:gd name="T42" fmla="*/ 10493 w 20000"/>
                  <a:gd name="T43" fmla="*/ 19390 h 20000"/>
                  <a:gd name="T44" fmla="*/ 10058 w 20000"/>
                  <a:gd name="T45" fmla="*/ 19681 h 20000"/>
                  <a:gd name="T46" fmla="*/ 8551 w 20000"/>
                  <a:gd name="T47" fmla="*/ 19390 h 20000"/>
                  <a:gd name="T48" fmla="*/ 8116 w 20000"/>
                  <a:gd name="T49" fmla="*/ 18200 h 20000"/>
                  <a:gd name="T50" fmla="*/ 7362 w 20000"/>
                  <a:gd name="T51" fmla="*/ 17417 h 20000"/>
                  <a:gd name="T52" fmla="*/ 6290 w 20000"/>
                  <a:gd name="T53" fmla="*/ 17417 h 20000"/>
                  <a:gd name="T54" fmla="*/ 4957 w 20000"/>
                  <a:gd name="T55" fmla="*/ 18026 h 20000"/>
                  <a:gd name="T56" fmla="*/ 3913 w 20000"/>
                  <a:gd name="T57" fmla="*/ 17417 h 20000"/>
                  <a:gd name="T58" fmla="*/ 1942 w 20000"/>
                  <a:gd name="T59" fmla="*/ 17736 h 20000"/>
                  <a:gd name="T60" fmla="*/ 1188 w 20000"/>
                  <a:gd name="T61" fmla="*/ 17271 h 20000"/>
                  <a:gd name="T62" fmla="*/ 1942 w 20000"/>
                  <a:gd name="T63" fmla="*/ 16226 h 20000"/>
                  <a:gd name="T64" fmla="*/ 3014 w 20000"/>
                  <a:gd name="T65" fmla="*/ 15762 h 20000"/>
                  <a:gd name="T66" fmla="*/ 3159 w 20000"/>
                  <a:gd name="T67" fmla="*/ 15472 h 20000"/>
                  <a:gd name="T68" fmla="*/ 2725 w 20000"/>
                  <a:gd name="T69" fmla="*/ 14862 h 20000"/>
                  <a:gd name="T70" fmla="*/ 1797 w 20000"/>
                  <a:gd name="T71" fmla="*/ 13062 h 20000"/>
                  <a:gd name="T72" fmla="*/ 0 w 20000"/>
                  <a:gd name="T73" fmla="*/ 11437 h 20000"/>
                  <a:gd name="T74" fmla="*/ 2725 w 20000"/>
                  <a:gd name="T75" fmla="*/ 11872 h 20000"/>
                  <a:gd name="T76" fmla="*/ 3913 w 20000"/>
                  <a:gd name="T77" fmla="*/ 11727 h 20000"/>
                  <a:gd name="T78" fmla="*/ 6638 w 20000"/>
                  <a:gd name="T79" fmla="*/ 10972 h 20000"/>
                  <a:gd name="T80" fmla="*/ 6928 w 20000"/>
                  <a:gd name="T81" fmla="*/ 9173 h 20000"/>
                  <a:gd name="T82" fmla="*/ 7362 w 20000"/>
                  <a:gd name="T83" fmla="*/ 8999 h 20000"/>
                  <a:gd name="T84" fmla="*/ 8261 w 20000"/>
                  <a:gd name="T85" fmla="*/ 8563 h 20000"/>
                  <a:gd name="T86" fmla="*/ 9014 w 20000"/>
                  <a:gd name="T87" fmla="*/ 8563 h 20000"/>
                  <a:gd name="T88" fmla="*/ 9768 w 20000"/>
                  <a:gd name="T89" fmla="*/ 8708 h 20000"/>
                  <a:gd name="T90" fmla="*/ 10058 w 20000"/>
                  <a:gd name="T91" fmla="*/ 7518 h 20000"/>
                  <a:gd name="T92" fmla="*/ 10203 w 20000"/>
                  <a:gd name="T93" fmla="*/ 6299 h 20000"/>
                  <a:gd name="T94" fmla="*/ 10812 w 20000"/>
                  <a:gd name="T95" fmla="*/ 5399 h 20000"/>
                  <a:gd name="T96" fmla="*/ 10957 w 20000"/>
                  <a:gd name="T97" fmla="*/ 4790 h 20000"/>
                  <a:gd name="T98" fmla="*/ 11710 w 20000"/>
                  <a:gd name="T99" fmla="*/ 4035 h 20000"/>
                  <a:gd name="T100" fmla="*/ 12145 w 20000"/>
                  <a:gd name="T101" fmla="*/ 2700 h 20000"/>
                  <a:gd name="T102" fmla="*/ 12145 w 20000"/>
                  <a:gd name="T103" fmla="*/ 900 h 20000"/>
                  <a:gd name="T104" fmla="*/ 13681 w 20000"/>
                  <a:gd name="T105" fmla="*/ 2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15594" y="290"/>
                    </a:moveTo>
                    <a:lnTo>
                      <a:pt x="16348" y="0"/>
                    </a:lnTo>
                    <a:lnTo>
                      <a:pt x="18029" y="755"/>
                    </a:lnTo>
                    <a:lnTo>
                      <a:pt x="18783" y="1480"/>
                    </a:lnTo>
                    <a:lnTo>
                      <a:pt x="19971" y="2409"/>
                    </a:lnTo>
                    <a:lnTo>
                      <a:pt x="19681" y="2700"/>
                    </a:lnTo>
                    <a:lnTo>
                      <a:pt x="18783" y="3454"/>
                    </a:lnTo>
                    <a:lnTo>
                      <a:pt x="17565" y="3919"/>
                    </a:lnTo>
                    <a:lnTo>
                      <a:pt x="16812" y="3599"/>
                    </a:lnTo>
                    <a:lnTo>
                      <a:pt x="15594" y="3599"/>
                    </a:lnTo>
                    <a:lnTo>
                      <a:pt x="15159" y="4035"/>
                    </a:lnTo>
                    <a:lnTo>
                      <a:pt x="15768" y="4790"/>
                    </a:lnTo>
                    <a:lnTo>
                      <a:pt x="15768" y="6009"/>
                    </a:lnTo>
                    <a:lnTo>
                      <a:pt x="16348" y="6299"/>
                    </a:lnTo>
                    <a:lnTo>
                      <a:pt x="16522" y="6763"/>
                    </a:lnTo>
                    <a:lnTo>
                      <a:pt x="17565" y="7054"/>
                    </a:lnTo>
                    <a:lnTo>
                      <a:pt x="17565" y="7518"/>
                    </a:lnTo>
                    <a:lnTo>
                      <a:pt x="17130" y="7808"/>
                    </a:lnTo>
                    <a:lnTo>
                      <a:pt x="16522" y="8244"/>
                    </a:lnTo>
                    <a:lnTo>
                      <a:pt x="17130" y="8999"/>
                    </a:lnTo>
                    <a:lnTo>
                      <a:pt x="16522" y="9463"/>
                    </a:lnTo>
                    <a:lnTo>
                      <a:pt x="16058" y="10363"/>
                    </a:lnTo>
                    <a:lnTo>
                      <a:pt x="15594" y="10972"/>
                    </a:lnTo>
                    <a:lnTo>
                      <a:pt x="15594" y="11727"/>
                    </a:lnTo>
                    <a:lnTo>
                      <a:pt x="14406" y="12337"/>
                    </a:lnTo>
                    <a:lnTo>
                      <a:pt x="14406" y="13062"/>
                    </a:lnTo>
                    <a:lnTo>
                      <a:pt x="14116" y="13353"/>
                    </a:lnTo>
                    <a:lnTo>
                      <a:pt x="13971" y="13527"/>
                    </a:lnTo>
                    <a:lnTo>
                      <a:pt x="12464" y="14107"/>
                    </a:lnTo>
                    <a:lnTo>
                      <a:pt x="12145" y="13527"/>
                    </a:lnTo>
                    <a:lnTo>
                      <a:pt x="12029" y="13817"/>
                    </a:lnTo>
                    <a:lnTo>
                      <a:pt x="11710" y="14107"/>
                    </a:lnTo>
                    <a:lnTo>
                      <a:pt x="10957" y="15298"/>
                    </a:lnTo>
                    <a:lnTo>
                      <a:pt x="12029" y="15472"/>
                    </a:lnTo>
                    <a:lnTo>
                      <a:pt x="12029" y="16836"/>
                    </a:lnTo>
                    <a:lnTo>
                      <a:pt x="12464" y="16952"/>
                    </a:lnTo>
                    <a:lnTo>
                      <a:pt x="13217" y="18636"/>
                    </a:lnTo>
                    <a:lnTo>
                      <a:pt x="13217" y="18926"/>
                    </a:lnTo>
                    <a:lnTo>
                      <a:pt x="12928" y="19216"/>
                    </a:lnTo>
                    <a:lnTo>
                      <a:pt x="12609" y="18926"/>
                    </a:lnTo>
                    <a:lnTo>
                      <a:pt x="12145" y="19216"/>
                    </a:lnTo>
                    <a:lnTo>
                      <a:pt x="11710" y="19216"/>
                    </a:lnTo>
                    <a:lnTo>
                      <a:pt x="10493" y="19216"/>
                    </a:lnTo>
                    <a:lnTo>
                      <a:pt x="10493" y="19390"/>
                    </a:lnTo>
                    <a:lnTo>
                      <a:pt x="10058" y="19390"/>
                    </a:lnTo>
                    <a:lnTo>
                      <a:pt x="10058" y="19681"/>
                    </a:lnTo>
                    <a:lnTo>
                      <a:pt x="9768" y="19971"/>
                    </a:lnTo>
                    <a:lnTo>
                      <a:pt x="8551" y="19390"/>
                    </a:lnTo>
                    <a:lnTo>
                      <a:pt x="8261" y="18636"/>
                    </a:lnTo>
                    <a:lnTo>
                      <a:pt x="8116" y="18200"/>
                    </a:lnTo>
                    <a:lnTo>
                      <a:pt x="7507" y="18200"/>
                    </a:lnTo>
                    <a:lnTo>
                      <a:pt x="7362" y="17417"/>
                    </a:lnTo>
                    <a:lnTo>
                      <a:pt x="6928" y="17271"/>
                    </a:lnTo>
                    <a:lnTo>
                      <a:pt x="6290" y="17417"/>
                    </a:lnTo>
                    <a:lnTo>
                      <a:pt x="4957" y="17736"/>
                    </a:lnTo>
                    <a:lnTo>
                      <a:pt x="4957" y="18026"/>
                    </a:lnTo>
                    <a:lnTo>
                      <a:pt x="4348" y="17736"/>
                    </a:lnTo>
                    <a:lnTo>
                      <a:pt x="3913" y="17417"/>
                    </a:lnTo>
                    <a:lnTo>
                      <a:pt x="3014" y="17736"/>
                    </a:lnTo>
                    <a:lnTo>
                      <a:pt x="1942" y="17736"/>
                    </a:lnTo>
                    <a:lnTo>
                      <a:pt x="1188" y="18026"/>
                    </a:lnTo>
                    <a:lnTo>
                      <a:pt x="1188" y="17271"/>
                    </a:lnTo>
                    <a:lnTo>
                      <a:pt x="1507" y="16226"/>
                    </a:lnTo>
                    <a:lnTo>
                      <a:pt x="1942" y="16226"/>
                    </a:lnTo>
                    <a:lnTo>
                      <a:pt x="2551" y="15762"/>
                    </a:lnTo>
                    <a:lnTo>
                      <a:pt x="3014" y="15762"/>
                    </a:lnTo>
                    <a:lnTo>
                      <a:pt x="3014" y="15472"/>
                    </a:lnTo>
                    <a:lnTo>
                      <a:pt x="3159" y="15472"/>
                    </a:lnTo>
                    <a:lnTo>
                      <a:pt x="3159" y="14862"/>
                    </a:lnTo>
                    <a:lnTo>
                      <a:pt x="2725" y="14862"/>
                    </a:lnTo>
                    <a:lnTo>
                      <a:pt x="2551" y="13817"/>
                    </a:lnTo>
                    <a:lnTo>
                      <a:pt x="1797" y="13062"/>
                    </a:lnTo>
                    <a:lnTo>
                      <a:pt x="1072" y="12917"/>
                    </a:lnTo>
                    <a:lnTo>
                      <a:pt x="0" y="11437"/>
                    </a:lnTo>
                    <a:lnTo>
                      <a:pt x="1797" y="11872"/>
                    </a:lnTo>
                    <a:lnTo>
                      <a:pt x="2725" y="11872"/>
                    </a:lnTo>
                    <a:lnTo>
                      <a:pt x="3449" y="11872"/>
                    </a:lnTo>
                    <a:lnTo>
                      <a:pt x="3913" y="11727"/>
                    </a:lnTo>
                    <a:lnTo>
                      <a:pt x="5101" y="11437"/>
                    </a:lnTo>
                    <a:lnTo>
                      <a:pt x="6638" y="10972"/>
                    </a:lnTo>
                    <a:lnTo>
                      <a:pt x="6638" y="9463"/>
                    </a:lnTo>
                    <a:lnTo>
                      <a:pt x="6928" y="9173"/>
                    </a:lnTo>
                    <a:lnTo>
                      <a:pt x="7043" y="8999"/>
                    </a:lnTo>
                    <a:lnTo>
                      <a:pt x="7362" y="8999"/>
                    </a:lnTo>
                    <a:lnTo>
                      <a:pt x="8116" y="8999"/>
                    </a:lnTo>
                    <a:lnTo>
                      <a:pt x="8261" y="8563"/>
                    </a:lnTo>
                    <a:lnTo>
                      <a:pt x="8551" y="8244"/>
                    </a:lnTo>
                    <a:lnTo>
                      <a:pt x="9014" y="8563"/>
                    </a:lnTo>
                    <a:lnTo>
                      <a:pt x="9304" y="8563"/>
                    </a:lnTo>
                    <a:lnTo>
                      <a:pt x="9768" y="8708"/>
                    </a:lnTo>
                    <a:lnTo>
                      <a:pt x="10203" y="8244"/>
                    </a:lnTo>
                    <a:lnTo>
                      <a:pt x="10058" y="7518"/>
                    </a:lnTo>
                    <a:lnTo>
                      <a:pt x="10203" y="7054"/>
                    </a:lnTo>
                    <a:lnTo>
                      <a:pt x="10203" y="6299"/>
                    </a:lnTo>
                    <a:lnTo>
                      <a:pt x="10957" y="5864"/>
                    </a:lnTo>
                    <a:lnTo>
                      <a:pt x="10812" y="5399"/>
                    </a:lnTo>
                    <a:lnTo>
                      <a:pt x="10493" y="4790"/>
                    </a:lnTo>
                    <a:lnTo>
                      <a:pt x="10957" y="4790"/>
                    </a:lnTo>
                    <a:lnTo>
                      <a:pt x="12029" y="4790"/>
                    </a:lnTo>
                    <a:lnTo>
                      <a:pt x="11710" y="4035"/>
                    </a:lnTo>
                    <a:lnTo>
                      <a:pt x="12029" y="3599"/>
                    </a:lnTo>
                    <a:lnTo>
                      <a:pt x="12145" y="2700"/>
                    </a:lnTo>
                    <a:lnTo>
                      <a:pt x="12029" y="1480"/>
                    </a:lnTo>
                    <a:lnTo>
                      <a:pt x="12145" y="900"/>
                    </a:lnTo>
                    <a:lnTo>
                      <a:pt x="12928" y="464"/>
                    </a:lnTo>
                    <a:lnTo>
                      <a:pt x="13681" y="290"/>
                    </a:lnTo>
                    <a:lnTo>
                      <a:pt x="15594" y="29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6" name="Freeform 160">
                <a:extLst>
                  <a:ext uri="{FF2B5EF4-FFF2-40B4-BE49-F238E27FC236}">
                    <a16:creationId xmlns:a16="http://schemas.microsoft.com/office/drawing/2014/main" id="{D74AFE7D-1430-84E3-5B5E-46AE62A27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584" y="2713508"/>
                <a:ext cx="462426" cy="380889"/>
              </a:xfrm>
              <a:custGeom>
                <a:avLst/>
                <a:gdLst>
                  <a:gd name="T0" fmla="*/ 1412 w 20000"/>
                  <a:gd name="T1" fmla="*/ 3836 h 20000"/>
                  <a:gd name="T2" fmla="*/ 2297 w 20000"/>
                  <a:gd name="T3" fmla="*/ 3043 h 20000"/>
                  <a:gd name="T4" fmla="*/ 2845 w 20000"/>
                  <a:gd name="T5" fmla="*/ 2353 h 20000"/>
                  <a:gd name="T6" fmla="*/ 2192 w 20000"/>
                  <a:gd name="T7" fmla="*/ 1049 h 20000"/>
                  <a:gd name="T8" fmla="*/ 3393 w 20000"/>
                  <a:gd name="T9" fmla="*/ 537 h 20000"/>
                  <a:gd name="T10" fmla="*/ 5037 w 20000"/>
                  <a:gd name="T11" fmla="*/ 256 h 20000"/>
                  <a:gd name="T12" fmla="*/ 7629 w 20000"/>
                  <a:gd name="T13" fmla="*/ 1995 h 20000"/>
                  <a:gd name="T14" fmla="*/ 8303 w 20000"/>
                  <a:gd name="T15" fmla="*/ 2353 h 20000"/>
                  <a:gd name="T16" fmla="*/ 9399 w 20000"/>
                  <a:gd name="T17" fmla="*/ 3836 h 20000"/>
                  <a:gd name="T18" fmla="*/ 11886 w 20000"/>
                  <a:gd name="T19" fmla="*/ 4092 h 20000"/>
                  <a:gd name="T20" fmla="*/ 12540 w 20000"/>
                  <a:gd name="T21" fmla="*/ 4501 h 20000"/>
                  <a:gd name="T22" fmla="*/ 13109 w 20000"/>
                  <a:gd name="T23" fmla="*/ 5422 h 20000"/>
                  <a:gd name="T24" fmla="*/ 13446 w 20000"/>
                  <a:gd name="T25" fmla="*/ 5806 h 20000"/>
                  <a:gd name="T26" fmla="*/ 13741 w 20000"/>
                  <a:gd name="T27" fmla="*/ 6471 h 20000"/>
                  <a:gd name="T28" fmla="*/ 14310 w 20000"/>
                  <a:gd name="T29" fmla="*/ 7263 h 20000"/>
                  <a:gd name="T30" fmla="*/ 14204 w 20000"/>
                  <a:gd name="T31" fmla="*/ 7545 h 20000"/>
                  <a:gd name="T32" fmla="*/ 14521 w 20000"/>
                  <a:gd name="T33" fmla="*/ 8312 h 20000"/>
                  <a:gd name="T34" fmla="*/ 15174 w 20000"/>
                  <a:gd name="T35" fmla="*/ 9412 h 20000"/>
                  <a:gd name="T36" fmla="*/ 15595 w 20000"/>
                  <a:gd name="T37" fmla="*/ 9668 h 20000"/>
                  <a:gd name="T38" fmla="*/ 16059 w 20000"/>
                  <a:gd name="T39" fmla="*/ 10563 h 20000"/>
                  <a:gd name="T40" fmla="*/ 16586 w 20000"/>
                  <a:gd name="T41" fmla="*/ 11611 h 20000"/>
                  <a:gd name="T42" fmla="*/ 19642 w 20000"/>
                  <a:gd name="T43" fmla="*/ 12020 h 20000"/>
                  <a:gd name="T44" fmla="*/ 19642 w 20000"/>
                  <a:gd name="T45" fmla="*/ 14936 h 20000"/>
                  <a:gd name="T46" fmla="*/ 13741 w 20000"/>
                  <a:gd name="T47" fmla="*/ 17187 h 20000"/>
                  <a:gd name="T48" fmla="*/ 11675 w 20000"/>
                  <a:gd name="T49" fmla="*/ 19974 h 20000"/>
                  <a:gd name="T50" fmla="*/ 9947 w 20000"/>
                  <a:gd name="T51" fmla="*/ 17980 h 20000"/>
                  <a:gd name="T52" fmla="*/ 8830 w 20000"/>
                  <a:gd name="T53" fmla="*/ 18261 h 20000"/>
                  <a:gd name="T54" fmla="*/ 8746 w 20000"/>
                  <a:gd name="T55" fmla="*/ 19028 h 20000"/>
                  <a:gd name="T56" fmla="*/ 7629 w 20000"/>
                  <a:gd name="T57" fmla="*/ 18261 h 20000"/>
                  <a:gd name="T58" fmla="*/ 6238 w 20000"/>
                  <a:gd name="T59" fmla="*/ 15857 h 20000"/>
                  <a:gd name="T60" fmla="*/ 5037 w 20000"/>
                  <a:gd name="T61" fmla="*/ 14552 h 20000"/>
                  <a:gd name="T62" fmla="*/ 4489 w 20000"/>
                  <a:gd name="T63" fmla="*/ 12711 h 20000"/>
                  <a:gd name="T64" fmla="*/ 3604 w 20000"/>
                  <a:gd name="T65" fmla="*/ 10307 h 20000"/>
                  <a:gd name="T66" fmla="*/ 2508 w 20000"/>
                  <a:gd name="T67" fmla="*/ 9258 h 20000"/>
                  <a:gd name="T68" fmla="*/ 1981 w 20000"/>
                  <a:gd name="T69" fmla="*/ 7928 h 20000"/>
                  <a:gd name="T70" fmla="*/ 780 w 20000"/>
                  <a:gd name="T71" fmla="*/ 5422 h 20000"/>
                  <a:gd name="T72" fmla="*/ 0 w 20000"/>
                  <a:gd name="T73" fmla="*/ 5166 h 20000"/>
                  <a:gd name="T74" fmla="*/ 211 w 20000"/>
                  <a:gd name="T75" fmla="*/ 37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211" y="3708"/>
                    </a:moveTo>
                    <a:lnTo>
                      <a:pt x="1412" y="3836"/>
                    </a:lnTo>
                    <a:lnTo>
                      <a:pt x="2192" y="3043"/>
                    </a:lnTo>
                    <a:lnTo>
                      <a:pt x="2297" y="3043"/>
                    </a:lnTo>
                    <a:lnTo>
                      <a:pt x="2719" y="2762"/>
                    </a:lnTo>
                    <a:lnTo>
                      <a:pt x="2845" y="2353"/>
                    </a:lnTo>
                    <a:lnTo>
                      <a:pt x="3056" y="2097"/>
                    </a:lnTo>
                    <a:lnTo>
                      <a:pt x="2192" y="1049"/>
                    </a:lnTo>
                    <a:lnTo>
                      <a:pt x="2192" y="921"/>
                    </a:lnTo>
                    <a:lnTo>
                      <a:pt x="3393" y="537"/>
                    </a:lnTo>
                    <a:lnTo>
                      <a:pt x="4152" y="0"/>
                    </a:lnTo>
                    <a:lnTo>
                      <a:pt x="5037" y="256"/>
                    </a:lnTo>
                    <a:lnTo>
                      <a:pt x="6891" y="1586"/>
                    </a:lnTo>
                    <a:lnTo>
                      <a:pt x="7629" y="1995"/>
                    </a:lnTo>
                    <a:lnTo>
                      <a:pt x="7756" y="2097"/>
                    </a:lnTo>
                    <a:lnTo>
                      <a:pt x="8303" y="2353"/>
                    </a:lnTo>
                    <a:lnTo>
                      <a:pt x="8303" y="3299"/>
                    </a:lnTo>
                    <a:lnTo>
                      <a:pt x="9399" y="3836"/>
                    </a:lnTo>
                    <a:lnTo>
                      <a:pt x="11149" y="3836"/>
                    </a:lnTo>
                    <a:lnTo>
                      <a:pt x="11886" y="4092"/>
                    </a:lnTo>
                    <a:lnTo>
                      <a:pt x="12013" y="4501"/>
                    </a:lnTo>
                    <a:lnTo>
                      <a:pt x="12540" y="4501"/>
                    </a:lnTo>
                    <a:lnTo>
                      <a:pt x="12792" y="5166"/>
                    </a:lnTo>
                    <a:lnTo>
                      <a:pt x="13109" y="5422"/>
                    </a:lnTo>
                    <a:lnTo>
                      <a:pt x="13109" y="5806"/>
                    </a:lnTo>
                    <a:lnTo>
                      <a:pt x="13446" y="5806"/>
                    </a:lnTo>
                    <a:lnTo>
                      <a:pt x="13446" y="6061"/>
                    </a:lnTo>
                    <a:lnTo>
                      <a:pt x="13741" y="6471"/>
                    </a:lnTo>
                    <a:lnTo>
                      <a:pt x="14204" y="6598"/>
                    </a:lnTo>
                    <a:lnTo>
                      <a:pt x="14310" y="7263"/>
                    </a:lnTo>
                    <a:lnTo>
                      <a:pt x="14310" y="7545"/>
                    </a:lnTo>
                    <a:lnTo>
                      <a:pt x="14204" y="7545"/>
                    </a:lnTo>
                    <a:lnTo>
                      <a:pt x="14310" y="7928"/>
                    </a:lnTo>
                    <a:lnTo>
                      <a:pt x="14521" y="8312"/>
                    </a:lnTo>
                    <a:lnTo>
                      <a:pt x="14858" y="8849"/>
                    </a:lnTo>
                    <a:lnTo>
                      <a:pt x="15174" y="9412"/>
                    </a:lnTo>
                    <a:lnTo>
                      <a:pt x="15385" y="9412"/>
                    </a:lnTo>
                    <a:lnTo>
                      <a:pt x="15595" y="9668"/>
                    </a:lnTo>
                    <a:lnTo>
                      <a:pt x="15722" y="10051"/>
                    </a:lnTo>
                    <a:lnTo>
                      <a:pt x="16059" y="10563"/>
                    </a:lnTo>
                    <a:lnTo>
                      <a:pt x="16502" y="11100"/>
                    </a:lnTo>
                    <a:lnTo>
                      <a:pt x="16586" y="11611"/>
                    </a:lnTo>
                    <a:lnTo>
                      <a:pt x="19431" y="12174"/>
                    </a:lnTo>
                    <a:lnTo>
                      <a:pt x="19642" y="12020"/>
                    </a:lnTo>
                    <a:lnTo>
                      <a:pt x="19979" y="12711"/>
                    </a:lnTo>
                    <a:lnTo>
                      <a:pt x="19642" y="14936"/>
                    </a:lnTo>
                    <a:lnTo>
                      <a:pt x="16818" y="16266"/>
                    </a:lnTo>
                    <a:lnTo>
                      <a:pt x="13741" y="17187"/>
                    </a:lnTo>
                    <a:lnTo>
                      <a:pt x="12223" y="19719"/>
                    </a:lnTo>
                    <a:lnTo>
                      <a:pt x="11675" y="19974"/>
                    </a:lnTo>
                    <a:lnTo>
                      <a:pt x="11675" y="19028"/>
                    </a:lnTo>
                    <a:lnTo>
                      <a:pt x="9947" y="17980"/>
                    </a:lnTo>
                    <a:lnTo>
                      <a:pt x="9168" y="18261"/>
                    </a:lnTo>
                    <a:lnTo>
                      <a:pt x="8830" y="18261"/>
                    </a:lnTo>
                    <a:lnTo>
                      <a:pt x="8746" y="18261"/>
                    </a:lnTo>
                    <a:lnTo>
                      <a:pt x="8746" y="19028"/>
                    </a:lnTo>
                    <a:lnTo>
                      <a:pt x="8198" y="19437"/>
                    </a:lnTo>
                    <a:lnTo>
                      <a:pt x="7629" y="18261"/>
                    </a:lnTo>
                    <a:lnTo>
                      <a:pt x="7102" y="17570"/>
                    </a:lnTo>
                    <a:lnTo>
                      <a:pt x="6238" y="15857"/>
                    </a:lnTo>
                    <a:lnTo>
                      <a:pt x="5690" y="14808"/>
                    </a:lnTo>
                    <a:lnTo>
                      <a:pt x="5037" y="14552"/>
                    </a:lnTo>
                    <a:lnTo>
                      <a:pt x="4489" y="13478"/>
                    </a:lnTo>
                    <a:lnTo>
                      <a:pt x="4489" y="12711"/>
                    </a:lnTo>
                    <a:lnTo>
                      <a:pt x="4489" y="12174"/>
                    </a:lnTo>
                    <a:lnTo>
                      <a:pt x="3604" y="10307"/>
                    </a:lnTo>
                    <a:lnTo>
                      <a:pt x="2845" y="9923"/>
                    </a:lnTo>
                    <a:lnTo>
                      <a:pt x="2508" y="9258"/>
                    </a:lnTo>
                    <a:lnTo>
                      <a:pt x="2719" y="9003"/>
                    </a:lnTo>
                    <a:lnTo>
                      <a:pt x="1981" y="7928"/>
                    </a:lnTo>
                    <a:lnTo>
                      <a:pt x="1307" y="6471"/>
                    </a:lnTo>
                    <a:lnTo>
                      <a:pt x="780" y="5422"/>
                    </a:lnTo>
                    <a:lnTo>
                      <a:pt x="443" y="5166"/>
                    </a:lnTo>
                    <a:lnTo>
                      <a:pt x="0" y="5166"/>
                    </a:lnTo>
                    <a:lnTo>
                      <a:pt x="211" y="4348"/>
                    </a:lnTo>
                    <a:lnTo>
                      <a:pt x="211" y="37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 158">
                <a:extLst>
                  <a:ext uri="{FF2B5EF4-FFF2-40B4-BE49-F238E27FC236}">
                    <a16:creationId xmlns:a16="http://schemas.microsoft.com/office/drawing/2014/main" id="{0C4FAE40-4AA9-04E4-30DC-6617C29F4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754" y="2586953"/>
                <a:ext cx="136294" cy="124124"/>
              </a:xfrm>
              <a:custGeom>
                <a:avLst/>
                <a:gdLst>
                  <a:gd name="T0" fmla="*/ 783 w 20000"/>
                  <a:gd name="T1" fmla="*/ 5276 h 20000"/>
                  <a:gd name="T2" fmla="*/ 1139 w 20000"/>
                  <a:gd name="T3" fmla="*/ 6063 h 20000"/>
                  <a:gd name="T4" fmla="*/ 2633 w 20000"/>
                  <a:gd name="T5" fmla="*/ 5276 h 20000"/>
                  <a:gd name="T6" fmla="*/ 2918 w 20000"/>
                  <a:gd name="T7" fmla="*/ 4882 h 20000"/>
                  <a:gd name="T8" fmla="*/ 2918 w 20000"/>
                  <a:gd name="T9" fmla="*/ 4016 h 20000"/>
                  <a:gd name="T10" fmla="*/ 2918 w 20000"/>
                  <a:gd name="T11" fmla="*/ 2047 h 20000"/>
                  <a:gd name="T12" fmla="*/ 3701 w 20000"/>
                  <a:gd name="T13" fmla="*/ 2047 h 20000"/>
                  <a:gd name="T14" fmla="*/ 4413 w 20000"/>
                  <a:gd name="T15" fmla="*/ 2835 h 20000"/>
                  <a:gd name="T16" fmla="*/ 5979 w 20000"/>
                  <a:gd name="T17" fmla="*/ 2835 h 20000"/>
                  <a:gd name="T18" fmla="*/ 7758 w 20000"/>
                  <a:gd name="T19" fmla="*/ 2047 h 20000"/>
                  <a:gd name="T20" fmla="*/ 10320 w 20000"/>
                  <a:gd name="T21" fmla="*/ 2835 h 20000"/>
                  <a:gd name="T22" fmla="*/ 12527 w 20000"/>
                  <a:gd name="T23" fmla="*/ 2835 h 20000"/>
                  <a:gd name="T24" fmla="*/ 15160 w 20000"/>
                  <a:gd name="T25" fmla="*/ 787 h 20000"/>
                  <a:gd name="T26" fmla="*/ 16584 w 20000"/>
                  <a:gd name="T27" fmla="*/ 787 h 20000"/>
                  <a:gd name="T28" fmla="*/ 18078 w 20000"/>
                  <a:gd name="T29" fmla="*/ 787 h 20000"/>
                  <a:gd name="T30" fmla="*/ 19217 w 20000"/>
                  <a:gd name="T31" fmla="*/ 0 h 20000"/>
                  <a:gd name="T32" fmla="*/ 19929 w 20000"/>
                  <a:gd name="T33" fmla="*/ 787 h 20000"/>
                  <a:gd name="T34" fmla="*/ 19217 w 20000"/>
                  <a:gd name="T35" fmla="*/ 2047 h 20000"/>
                  <a:gd name="T36" fmla="*/ 17367 w 20000"/>
                  <a:gd name="T37" fmla="*/ 3228 h 20000"/>
                  <a:gd name="T38" fmla="*/ 17367 w 20000"/>
                  <a:gd name="T39" fmla="*/ 4882 h 20000"/>
                  <a:gd name="T40" fmla="*/ 17367 w 20000"/>
                  <a:gd name="T41" fmla="*/ 6457 h 20000"/>
                  <a:gd name="T42" fmla="*/ 17367 w 20000"/>
                  <a:gd name="T43" fmla="*/ 9370 h 20000"/>
                  <a:gd name="T44" fmla="*/ 16584 w 20000"/>
                  <a:gd name="T45" fmla="*/ 11417 h 20000"/>
                  <a:gd name="T46" fmla="*/ 14448 w 20000"/>
                  <a:gd name="T47" fmla="*/ 13386 h 20000"/>
                  <a:gd name="T48" fmla="*/ 10320 w 20000"/>
                  <a:gd name="T49" fmla="*/ 15906 h 20000"/>
                  <a:gd name="T50" fmla="*/ 7402 w 20000"/>
                  <a:gd name="T51" fmla="*/ 18346 h 20000"/>
                  <a:gd name="T52" fmla="*/ 4413 w 20000"/>
                  <a:gd name="T53" fmla="*/ 19921 h 20000"/>
                  <a:gd name="T54" fmla="*/ 2918 w 20000"/>
                  <a:gd name="T55" fmla="*/ 19921 h 20000"/>
                  <a:gd name="T56" fmla="*/ 2633 w 20000"/>
                  <a:gd name="T57" fmla="*/ 19921 h 20000"/>
                  <a:gd name="T58" fmla="*/ 1922 w 20000"/>
                  <a:gd name="T59" fmla="*/ 19134 h 20000"/>
                  <a:gd name="T60" fmla="*/ 0 w 20000"/>
                  <a:gd name="T61" fmla="*/ 19134 h 20000"/>
                  <a:gd name="T62" fmla="*/ 1139 w 20000"/>
                  <a:gd name="T63" fmla="*/ 17087 h 20000"/>
                  <a:gd name="T64" fmla="*/ 1139 w 20000"/>
                  <a:gd name="T65" fmla="*/ 16693 h 20000"/>
                  <a:gd name="T66" fmla="*/ 1922 w 20000"/>
                  <a:gd name="T67" fmla="*/ 15118 h 20000"/>
                  <a:gd name="T68" fmla="*/ 1922 w 20000"/>
                  <a:gd name="T69" fmla="*/ 14646 h 20000"/>
                  <a:gd name="T70" fmla="*/ 2918 w 20000"/>
                  <a:gd name="T71" fmla="*/ 13386 h 20000"/>
                  <a:gd name="T72" fmla="*/ 2918 w 20000"/>
                  <a:gd name="T73" fmla="*/ 11732 h 20000"/>
                  <a:gd name="T74" fmla="*/ 2918 w 20000"/>
                  <a:gd name="T75" fmla="*/ 10630 h 20000"/>
                  <a:gd name="T76" fmla="*/ 783 w 20000"/>
                  <a:gd name="T77" fmla="*/ 11417 h 20000"/>
                  <a:gd name="T78" fmla="*/ 783 w 20000"/>
                  <a:gd name="T79" fmla="*/ 9764 h 20000"/>
                  <a:gd name="T80" fmla="*/ 783 w 20000"/>
                  <a:gd name="T81" fmla="*/ 8504 h 20000"/>
                  <a:gd name="T82" fmla="*/ 0 w 20000"/>
                  <a:gd name="T83" fmla="*/ 7244 h 20000"/>
                  <a:gd name="T84" fmla="*/ 783 w 20000"/>
                  <a:gd name="T85" fmla="*/ 52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783" y="5276"/>
                    </a:moveTo>
                    <a:lnTo>
                      <a:pt x="1139" y="6063"/>
                    </a:lnTo>
                    <a:lnTo>
                      <a:pt x="2633" y="5276"/>
                    </a:lnTo>
                    <a:lnTo>
                      <a:pt x="2918" y="4882"/>
                    </a:lnTo>
                    <a:lnTo>
                      <a:pt x="2918" y="4016"/>
                    </a:lnTo>
                    <a:lnTo>
                      <a:pt x="2918" y="2047"/>
                    </a:lnTo>
                    <a:lnTo>
                      <a:pt x="3701" y="2047"/>
                    </a:lnTo>
                    <a:lnTo>
                      <a:pt x="4413" y="2835"/>
                    </a:lnTo>
                    <a:lnTo>
                      <a:pt x="5979" y="2835"/>
                    </a:lnTo>
                    <a:lnTo>
                      <a:pt x="7758" y="2047"/>
                    </a:lnTo>
                    <a:lnTo>
                      <a:pt x="10320" y="2835"/>
                    </a:lnTo>
                    <a:lnTo>
                      <a:pt x="12527" y="2835"/>
                    </a:lnTo>
                    <a:lnTo>
                      <a:pt x="15160" y="787"/>
                    </a:lnTo>
                    <a:lnTo>
                      <a:pt x="16584" y="787"/>
                    </a:lnTo>
                    <a:lnTo>
                      <a:pt x="18078" y="787"/>
                    </a:lnTo>
                    <a:lnTo>
                      <a:pt x="19217" y="0"/>
                    </a:lnTo>
                    <a:lnTo>
                      <a:pt x="19929" y="787"/>
                    </a:lnTo>
                    <a:lnTo>
                      <a:pt x="19217" y="2047"/>
                    </a:lnTo>
                    <a:lnTo>
                      <a:pt x="17367" y="3228"/>
                    </a:lnTo>
                    <a:lnTo>
                      <a:pt x="17367" y="4882"/>
                    </a:lnTo>
                    <a:lnTo>
                      <a:pt x="17367" y="6457"/>
                    </a:lnTo>
                    <a:lnTo>
                      <a:pt x="17367" y="9370"/>
                    </a:lnTo>
                    <a:lnTo>
                      <a:pt x="16584" y="11417"/>
                    </a:lnTo>
                    <a:lnTo>
                      <a:pt x="14448" y="13386"/>
                    </a:lnTo>
                    <a:lnTo>
                      <a:pt x="10320" y="15906"/>
                    </a:lnTo>
                    <a:lnTo>
                      <a:pt x="7402" y="18346"/>
                    </a:lnTo>
                    <a:lnTo>
                      <a:pt x="4413" y="19921"/>
                    </a:lnTo>
                    <a:lnTo>
                      <a:pt x="2918" y="19921"/>
                    </a:lnTo>
                    <a:lnTo>
                      <a:pt x="2633" y="19921"/>
                    </a:lnTo>
                    <a:lnTo>
                      <a:pt x="1922" y="19134"/>
                    </a:lnTo>
                    <a:lnTo>
                      <a:pt x="0" y="19134"/>
                    </a:lnTo>
                    <a:lnTo>
                      <a:pt x="1139" y="17087"/>
                    </a:lnTo>
                    <a:lnTo>
                      <a:pt x="1139" y="16693"/>
                    </a:lnTo>
                    <a:lnTo>
                      <a:pt x="1922" y="15118"/>
                    </a:lnTo>
                    <a:lnTo>
                      <a:pt x="1922" y="14646"/>
                    </a:lnTo>
                    <a:lnTo>
                      <a:pt x="2918" y="13386"/>
                    </a:lnTo>
                    <a:lnTo>
                      <a:pt x="2918" y="11732"/>
                    </a:lnTo>
                    <a:lnTo>
                      <a:pt x="2918" y="10630"/>
                    </a:lnTo>
                    <a:lnTo>
                      <a:pt x="783" y="11417"/>
                    </a:lnTo>
                    <a:lnTo>
                      <a:pt x="783" y="9764"/>
                    </a:lnTo>
                    <a:lnTo>
                      <a:pt x="783" y="8504"/>
                    </a:lnTo>
                    <a:lnTo>
                      <a:pt x="0" y="7244"/>
                    </a:lnTo>
                    <a:lnTo>
                      <a:pt x="783" y="527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8" name="Freeform 156">
                <a:extLst>
                  <a:ext uri="{FF2B5EF4-FFF2-40B4-BE49-F238E27FC236}">
                    <a16:creationId xmlns:a16="http://schemas.microsoft.com/office/drawing/2014/main" id="{7294C75D-48BF-DAFA-02C3-E9C4F9A77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789" y="2857104"/>
                <a:ext cx="109522" cy="88835"/>
              </a:xfrm>
              <a:custGeom>
                <a:avLst/>
                <a:gdLst>
                  <a:gd name="T0" fmla="*/ 0 w 20000"/>
                  <a:gd name="T1" fmla="*/ 9121 h 20000"/>
                  <a:gd name="T2" fmla="*/ 536 w 20000"/>
                  <a:gd name="T3" fmla="*/ 8022 h 20000"/>
                  <a:gd name="T4" fmla="*/ 536 w 20000"/>
                  <a:gd name="T5" fmla="*/ 10220 h 20000"/>
                  <a:gd name="T6" fmla="*/ 1429 w 20000"/>
                  <a:gd name="T7" fmla="*/ 10769 h 20000"/>
                  <a:gd name="T8" fmla="*/ 1875 w 20000"/>
                  <a:gd name="T9" fmla="*/ 11868 h 20000"/>
                  <a:gd name="T10" fmla="*/ 4196 w 20000"/>
                  <a:gd name="T11" fmla="*/ 11868 h 20000"/>
                  <a:gd name="T12" fmla="*/ 5179 w 20000"/>
                  <a:gd name="T13" fmla="*/ 10769 h 20000"/>
                  <a:gd name="T14" fmla="*/ 9732 w 20000"/>
                  <a:gd name="T15" fmla="*/ 10769 h 20000"/>
                  <a:gd name="T16" fmla="*/ 11607 w 20000"/>
                  <a:gd name="T17" fmla="*/ 10220 h 20000"/>
                  <a:gd name="T18" fmla="*/ 13393 w 20000"/>
                  <a:gd name="T19" fmla="*/ 8022 h 20000"/>
                  <a:gd name="T20" fmla="*/ 15714 w 20000"/>
                  <a:gd name="T21" fmla="*/ 4505 h 20000"/>
                  <a:gd name="T22" fmla="*/ 17589 w 20000"/>
                  <a:gd name="T23" fmla="*/ 1648 h 20000"/>
                  <a:gd name="T24" fmla="*/ 18482 w 20000"/>
                  <a:gd name="T25" fmla="*/ 0 h 20000"/>
                  <a:gd name="T26" fmla="*/ 19464 w 20000"/>
                  <a:gd name="T27" fmla="*/ 1099 h 20000"/>
                  <a:gd name="T28" fmla="*/ 19464 w 20000"/>
                  <a:gd name="T29" fmla="*/ 2857 h 20000"/>
                  <a:gd name="T30" fmla="*/ 19464 w 20000"/>
                  <a:gd name="T31" fmla="*/ 5604 h 20000"/>
                  <a:gd name="T32" fmla="*/ 18482 w 20000"/>
                  <a:gd name="T33" fmla="*/ 5604 h 20000"/>
                  <a:gd name="T34" fmla="*/ 17589 w 20000"/>
                  <a:gd name="T35" fmla="*/ 6264 h 20000"/>
                  <a:gd name="T36" fmla="*/ 18482 w 20000"/>
                  <a:gd name="T37" fmla="*/ 10220 h 20000"/>
                  <a:gd name="T38" fmla="*/ 19464 w 20000"/>
                  <a:gd name="T39" fmla="*/ 10220 h 20000"/>
                  <a:gd name="T40" fmla="*/ 19911 w 20000"/>
                  <a:gd name="T41" fmla="*/ 11868 h 20000"/>
                  <a:gd name="T42" fmla="*/ 19464 w 20000"/>
                  <a:gd name="T43" fmla="*/ 11868 h 20000"/>
                  <a:gd name="T44" fmla="*/ 17589 w 20000"/>
                  <a:gd name="T45" fmla="*/ 11868 h 20000"/>
                  <a:gd name="T46" fmla="*/ 17589 w 20000"/>
                  <a:gd name="T47" fmla="*/ 13626 h 20000"/>
                  <a:gd name="T48" fmla="*/ 17143 w 20000"/>
                  <a:gd name="T49" fmla="*/ 15385 h 20000"/>
                  <a:gd name="T50" fmla="*/ 17143 w 20000"/>
                  <a:gd name="T51" fmla="*/ 19231 h 20000"/>
                  <a:gd name="T52" fmla="*/ 16250 w 20000"/>
                  <a:gd name="T53" fmla="*/ 19890 h 20000"/>
                  <a:gd name="T54" fmla="*/ 4196 w 20000"/>
                  <a:gd name="T55" fmla="*/ 17582 h 20000"/>
                  <a:gd name="T56" fmla="*/ 3750 w 20000"/>
                  <a:gd name="T57" fmla="*/ 15385 h 20000"/>
                  <a:gd name="T58" fmla="*/ 1875 w 20000"/>
                  <a:gd name="T59" fmla="*/ 12967 h 20000"/>
                  <a:gd name="T60" fmla="*/ 536 w 20000"/>
                  <a:gd name="T61" fmla="*/ 10769 h 20000"/>
                  <a:gd name="T62" fmla="*/ 0 w 20000"/>
                  <a:gd name="T63" fmla="*/ 912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0" y="9121"/>
                    </a:moveTo>
                    <a:lnTo>
                      <a:pt x="536" y="8022"/>
                    </a:lnTo>
                    <a:lnTo>
                      <a:pt x="536" y="10220"/>
                    </a:lnTo>
                    <a:lnTo>
                      <a:pt x="1429" y="10769"/>
                    </a:lnTo>
                    <a:lnTo>
                      <a:pt x="1875" y="11868"/>
                    </a:lnTo>
                    <a:lnTo>
                      <a:pt x="4196" y="11868"/>
                    </a:lnTo>
                    <a:lnTo>
                      <a:pt x="5179" y="10769"/>
                    </a:lnTo>
                    <a:lnTo>
                      <a:pt x="9732" y="10769"/>
                    </a:lnTo>
                    <a:lnTo>
                      <a:pt x="11607" y="10220"/>
                    </a:lnTo>
                    <a:lnTo>
                      <a:pt x="13393" y="8022"/>
                    </a:lnTo>
                    <a:lnTo>
                      <a:pt x="15714" y="4505"/>
                    </a:lnTo>
                    <a:lnTo>
                      <a:pt x="17589" y="1648"/>
                    </a:lnTo>
                    <a:lnTo>
                      <a:pt x="18482" y="0"/>
                    </a:lnTo>
                    <a:lnTo>
                      <a:pt x="19464" y="1099"/>
                    </a:lnTo>
                    <a:lnTo>
                      <a:pt x="19464" y="2857"/>
                    </a:lnTo>
                    <a:lnTo>
                      <a:pt x="19464" y="5604"/>
                    </a:lnTo>
                    <a:lnTo>
                      <a:pt x="18482" y="5604"/>
                    </a:lnTo>
                    <a:lnTo>
                      <a:pt x="17589" y="6264"/>
                    </a:lnTo>
                    <a:lnTo>
                      <a:pt x="18482" y="10220"/>
                    </a:lnTo>
                    <a:lnTo>
                      <a:pt x="19464" y="10220"/>
                    </a:lnTo>
                    <a:lnTo>
                      <a:pt x="19911" y="11868"/>
                    </a:lnTo>
                    <a:lnTo>
                      <a:pt x="19464" y="11868"/>
                    </a:lnTo>
                    <a:lnTo>
                      <a:pt x="17589" y="11868"/>
                    </a:lnTo>
                    <a:lnTo>
                      <a:pt x="17589" y="13626"/>
                    </a:lnTo>
                    <a:lnTo>
                      <a:pt x="17143" y="15385"/>
                    </a:lnTo>
                    <a:lnTo>
                      <a:pt x="17143" y="19231"/>
                    </a:lnTo>
                    <a:lnTo>
                      <a:pt x="16250" y="19890"/>
                    </a:lnTo>
                    <a:lnTo>
                      <a:pt x="4196" y="17582"/>
                    </a:lnTo>
                    <a:lnTo>
                      <a:pt x="3750" y="15385"/>
                    </a:lnTo>
                    <a:lnTo>
                      <a:pt x="1875" y="12967"/>
                    </a:lnTo>
                    <a:lnTo>
                      <a:pt x="536" y="10769"/>
                    </a:lnTo>
                    <a:lnTo>
                      <a:pt x="0" y="912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Freeform 147">
                <a:extLst>
                  <a:ext uri="{FF2B5EF4-FFF2-40B4-BE49-F238E27FC236}">
                    <a16:creationId xmlns:a16="http://schemas.microsoft.com/office/drawing/2014/main" id="{67236860-5FC3-EB32-5448-522B9CBEE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507" y="2070988"/>
                <a:ext cx="815329" cy="416178"/>
              </a:xfrm>
              <a:custGeom>
                <a:avLst/>
                <a:gdLst>
                  <a:gd name="T0" fmla="*/ 19916 w 20000"/>
                  <a:gd name="T1" fmla="*/ 8000 h 20000"/>
                  <a:gd name="T2" fmla="*/ 19379 w 20000"/>
                  <a:gd name="T3" fmla="*/ 8468 h 20000"/>
                  <a:gd name="T4" fmla="*/ 19379 w 20000"/>
                  <a:gd name="T5" fmla="*/ 10409 h 20000"/>
                  <a:gd name="T6" fmla="*/ 18184 w 20000"/>
                  <a:gd name="T7" fmla="*/ 12468 h 20000"/>
                  <a:gd name="T8" fmla="*/ 18184 w 20000"/>
                  <a:gd name="T9" fmla="*/ 13099 h 20000"/>
                  <a:gd name="T10" fmla="*/ 17085 w 20000"/>
                  <a:gd name="T11" fmla="*/ 13684 h 20000"/>
                  <a:gd name="T12" fmla="*/ 17814 w 20000"/>
                  <a:gd name="T13" fmla="*/ 15860 h 20000"/>
                  <a:gd name="T14" fmla="*/ 17324 w 20000"/>
                  <a:gd name="T15" fmla="*/ 17450 h 20000"/>
                  <a:gd name="T16" fmla="*/ 15102 w 20000"/>
                  <a:gd name="T17" fmla="*/ 16585 h 20000"/>
                  <a:gd name="T18" fmla="*/ 14421 w 20000"/>
                  <a:gd name="T19" fmla="*/ 16117 h 20000"/>
                  <a:gd name="T20" fmla="*/ 12318 w 20000"/>
                  <a:gd name="T21" fmla="*/ 18643 h 20000"/>
                  <a:gd name="T22" fmla="*/ 11828 w 20000"/>
                  <a:gd name="T23" fmla="*/ 19135 h 20000"/>
                  <a:gd name="T24" fmla="*/ 11195 w 20000"/>
                  <a:gd name="T25" fmla="*/ 19368 h 20000"/>
                  <a:gd name="T26" fmla="*/ 10394 w 20000"/>
                  <a:gd name="T27" fmla="*/ 18784 h 20000"/>
                  <a:gd name="T28" fmla="*/ 10096 w 20000"/>
                  <a:gd name="T29" fmla="*/ 17544 h 20000"/>
                  <a:gd name="T30" fmla="*/ 9606 w 20000"/>
                  <a:gd name="T31" fmla="*/ 16819 h 20000"/>
                  <a:gd name="T32" fmla="*/ 8172 w 20000"/>
                  <a:gd name="T33" fmla="*/ 16491 h 20000"/>
                  <a:gd name="T34" fmla="*/ 7121 w 20000"/>
                  <a:gd name="T35" fmla="*/ 15626 h 20000"/>
                  <a:gd name="T36" fmla="*/ 7312 w 20000"/>
                  <a:gd name="T37" fmla="*/ 14292 h 20000"/>
                  <a:gd name="T38" fmla="*/ 7431 w 20000"/>
                  <a:gd name="T39" fmla="*/ 12351 h 20000"/>
                  <a:gd name="T40" fmla="*/ 7180 w 20000"/>
                  <a:gd name="T41" fmla="*/ 12351 h 20000"/>
                  <a:gd name="T42" fmla="*/ 5508 w 20000"/>
                  <a:gd name="T43" fmla="*/ 13333 h 20000"/>
                  <a:gd name="T44" fmla="*/ 5209 w 20000"/>
                  <a:gd name="T45" fmla="*/ 16117 h 20000"/>
                  <a:gd name="T46" fmla="*/ 5209 w 20000"/>
                  <a:gd name="T47" fmla="*/ 19135 h 20000"/>
                  <a:gd name="T48" fmla="*/ 4277 w 20000"/>
                  <a:gd name="T49" fmla="*/ 18409 h 20000"/>
                  <a:gd name="T50" fmla="*/ 3524 w 20000"/>
                  <a:gd name="T51" fmla="*/ 19018 h 20000"/>
                  <a:gd name="T52" fmla="*/ 3524 w 20000"/>
                  <a:gd name="T53" fmla="*/ 19018 h 20000"/>
                  <a:gd name="T54" fmla="*/ 3524 w 20000"/>
                  <a:gd name="T55" fmla="*/ 17544 h 20000"/>
                  <a:gd name="T56" fmla="*/ 2915 w 20000"/>
                  <a:gd name="T57" fmla="*/ 17450 h 20000"/>
                  <a:gd name="T58" fmla="*/ 2234 w 20000"/>
                  <a:gd name="T59" fmla="*/ 15485 h 20000"/>
                  <a:gd name="T60" fmla="*/ 2796 w 20000"/>
                  <a:gd name="T61" fmla="*/ 15485 h 20000"/>
                  <a:gd name="T62" fmla="*/ 2724 w 20000"/>
                  <a:gd name="T63" fmla="*/ 14526 h 20000"/>
                  <a:gd name="T64" fmla="*/ 3405 w 20000"/>
                  <a:gd name="T65" fmla="*/ 13918 h 20000"/>
                  <a:gd name="T66" fmla="*/ 2915 w 20000"/>
                  <a:gd name="T67" fmla="*/ 12351 h 20000"/>
                  <a:gd name="T68" fmla="*/ 2234 w 20000"/>
                  <a:gd name="T69" fmla="*/ 12094 h 20000"/>
                  <a:gd name="T70" fmla="*/ 1613 w 20000"/>
                  <a:gd name="T71" fmla="*/ 12959 h 20000"/>
                  <a:gd name="T72" fmla="*/ 502 w 20000"/>
                  <a:gd name="T73" fmla="*/ 9567 h 20000"/>
                  <a:gd name="T74" fmla="*/ 621 w 20000"/>
                  <a:gd name="T75" fmla="*/ 6058 h 20000"/>
                  <a:gd name="T76" fmla="*/ 2915 w 20000"/>
                  <a:gd name="T77" fmla="*/ 6316 h 20000"/>
                  <a:gd name="T78" fmla="*/ 5818 w 20000"/>
                  <a:gd name="T79" fmla="*/ 5310 h 20000"/>
                  <a:gd name="T80" fmla="*/ 8411 w 20000"/>
                  <a:gd name="T81" fmla="*/ 608 h 20000"/>
                  <a:gd name="T82" fmla="*/ 11326 w 20000"/>
                  <a:gd name="T83" fmla="*/ 0 h 20000"/>
                  <a:gd name="T84" fmla="*/ 13978 w 20000"/>
                  <a:gd name="T85" fmla="*/ 1333 h 20000"/>
                  <a:gd name="T86" fmla="*/ 16762 w 20000"/>
                  <a:gd name="T87" fmla="*/ 5684 h 20000"/>
                  <a:gd name="T88" fmla="*/ 19116 w 20000"/>
                  <a:gd name="T89" fmla="*/ 690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19988" y="7275"/>
                    </a:moveTo>
                    <a:lnTo>
                      <a:pt x="19916" y="8000"/>
                    </a:lnTo>
                    <a:lnTo>
                      <a:pt x="19677" y="8234"/>
                    </a:lnTo>
                    <a:lnTo>
                      <a:pt x="19379" y="8468"/>
                    </a:lnTo>
                    <a:lnTo>
                      <a:pt x="19618" y="9942"/>
                    </a:lnTo>
                    <a:lnTo>
                      <a:pt x="19379" y="10409"/>
                    </a:lnTo>
                    <a:lnTo>
                      <a:pt x="18327" y="10409"/>
                    </a:lnTo>
                    <a:lnTo>
                      <a:pt x="18184" y="12468"/>
                    </a:lnTo>
                    <a:lnTo>
                      <a:pt x="18375" y="12725"/>
                    </a:lnTo>
                    <a:lnTo>
                      <a:pt x="18184" y="13099"/>
                    </a:lnTo>
                    <a:lnTo>
                      <a:pt x="17885" y="12959"/>
                    </a:lnTo>
                    <a:lnTo>
                      <a:pt x="17085" y="13684"/>
                    </a:lnTo>
                    <a:lnTo>
                      <a:pt x="17324" y="13684"/>
                    </a:lnTo>
                    <a:lnTo>
                      <a:pt x="17814" y="15860"/>
                    </a:lnTo>
                    <a:lnTo>
                      <a:pt x="17694" y="17544"/>
                    </a:lnTo>
                    <a:lnTo>
                      <a:pt x="17324" y="17450"/>
                    </a:lnTo>
                    <a:lnTo>
                      <a:pt x="17324" y="17076"/>
                    </a:lnTo>
                    <a:lnTo>
                      <a:pt x="15102" y="16585"/>
                    </a:lnTo>
                    <a:lnTo>
                      <a:pt x="15102" y="16211"/>
                    </a:lnTo>
                    <a:lnTo>
                      <a:pt x="14421" y="16117"/>
                    </a:lnTo>
                    <a:lnTo>
                      <a:pt x="12999" y="17544"/>
                    </a:lnTo>
                    <a:lnTo>
                      <a:pt x="12318" y="18643"/>
                    </a:lnTo>
                    <a:lnTo>
                      <a:pt x="11876" y="18643"/>
                    </a:lnTo>
                    <a:lnTo>
                      <a:pt x="11828" y="19135"/>
                    </a:lnTo>
                    <a:lnTo>
                      <a:pt x="11577" y="19977"/>
                    </a:lnTo>
                    <a:lnTo>
                      <a:pt x="11195" y="19368"/>
                    </a:lnTo>
                    <a:lnTo>
                      <a:pt x="11517" y="19135"/>
                    </a:lnTo>
                    <a:lnTo>
                      <a:pt x="10394" y="18784"/>
                    </a:lnTo>
                    <a:lnTo>
                      <a:pt x="9904" y="18409"/>
                    </a:lnTo>
                    <a:lnTo>
                      <a:pt x="10096" y="17544"/>
                    </a:lnTo>
                    <a:lnTo>
                      <a:pt x="9606" y="17544"/>
                    </a:lnTo>
                    <a:lnTo>
                      <a:pt x="9606" y="16819"/>
                    </a:lnTo>
                    <a:lnTo>
                      <a:pt x="9283" y="16585"/>
                    </a:lnTo>
                    <a:lnTo>
                      <a:pt x="8172" y="16491"/>
                    </a:lnTo>
                    <a:lnTo>
                      <a:pt x="7491" y="15860"/>
                    </a:lnTo>
                    <a:lnTo>
                      <a:pt x="7121" y="15626"/>
                    </a:lnTo>
                    <a:lnTo>
                      <a:pt x="7121" y="15018"/>
                    </a:lnTo>
                    <a:lnTo>
                      <a:pt x="7312" y="14292"/>
                    </a:lnTo>
                    <a:lnTo>
                      <a:pt x="7312" y="13567"/>
                    </a:lnTo>
                    <a:lnTo>
                      <a:pt x="7431" y="12351"/>
                    </a:lnTo>
                    <a:lnTo>
                      <a:pt x="7312" y="12094"/>
                    </a:lnTo>
                    <a:lnTo>
                      <a:pt x="7180" y="12351"/>
                    </a:lnTo>
                    <a:lnTo>
                      <a:pt x="6189" y="13099"/>
                    </a:lnTo>
                    <a:lnTo>
                      <a:pt x="5508" y="13333"/>
                    </a:lnTo>
                    <a:lnTo>
                      <a:pt x="5209" y="14292"/>
                    </a:lnTo>
                    <a:lnTo>
                      <a:pt x="5209" y="16117"/>
                    </a:lnTo>
                    <a:lnTo>
                      <a:pt x="5209" y="17544"/>
                    </a:lnTo>
                    <a:lnTo>
                      <a:pt x="5209" y="19135"/>
                    </a:lnTo>
                    <a:lnTo>
                      <a:pt x="4576" y="18784"/>
                    </a:lnTo>
                    <a:lnTo>
                      <a:pt x="4277" y="18409"/>
                    </a:lnTo>
                    <a:lnTo>
                      <a:pt x="3787" y="18175"/>
                    </a:lnTo>
                    <a:lnTo>
                      <a:pt x="3524" y="19018"/>
                    </a:lnTo>
                    <a:lnTo>
                      <a:pt x="3787" y="19743"/>
                    </a:lnTo>
                    <a:lnTo>
                      <a:pt x="3524" y="19018"/>
                    </a:lnTo>
                    <a:lnTo>
                      <a:pt x="3524" y="18035"/>
                    </a:lnTo>
                    <a:lnTo>
                      <a:pt x="3524" y="17544"/>
                    </a:lnTo>
                    <a:lnTo>
                      <a:pt x="3226" y="17450"/>
                    </a:lnTo>
                    <a:lnTo>
                      <a:pt x="2915" y="17450"/>
                    </a:lnTo>
                    <a:lnTo>
                      <a:pt x="2473" y="15860"/>
                    </a:lnTo>
                    <a:lnTo>
                      <a:pt x="2234" y="15485"/>
                    </a:lnTo>
                    <a:lnTo>
                      <a:pt x="2473" y="15485"/>
                    </a:lnTo>
                    <a:lnTo>
                      <a:pt x="2796" y="15485"/>
                    </a:lnTo>
                    <a:lnTo>
                      <a:pt x="2473" y="14901"/>
                    </a:lnTo>
                    <a:lnTo>
                      <a:pt x="2724" y="14526"/>
                    </a:lnTo>
                    <a:lnTo>
                      <a:pt x="3716" y="14292"/>
                    </a:lnTo>
                    <a:lnTo>
                      <a:pt x="3405" y="13918"/>
                    </a:lnTo>
                    <a:lnTo>
                      <a:pt x="3405" y="12094"/>
                    </a:lnTo>
                    <a:lnTo>
                      <a:pt x="2915" y="12351"/>
                    </a:lnTo>
                    <a:lnTo>
                      <a:pt x="2724" y="12000"/>
                    </a:lnTo>
                    <a:lnTo>
                      <a:pt x="2234" y="12094"/>
                    </a:lnTo>
                    <a:lnTo>
                      <a:pt x="1983" y="12468"/>
                    </a:lnTo>
                    <a:lnTo>
                      <a:pt x="1613" y="12959"/>
                    </a:lnTo>
                    <a:lnTo>
                      <a:pt x="1123" y="12959"/>
                    </a:lnTo>
                    <a:lnTo>
                      <a:pt x="502" y="9567"/>
                    </a:lnTo>
                    <a:lnTo>
                      <a:pt x="0" y="9567"/>
                    </a:lnTo>
                    <a:lnTo>
                      <a:pt x="621" y="6058"/>
                    </a:lnTo>
                    <a:lnTo>
                      <a:pt x="1673" y="5684"/>
                    </a:lnTo>
                    <a:lnTo>
                      <a:pt x="2915" y="6316"/>
                    </a:lnTo>
                    <a:lnTo>
                      <a:pt x="6189" y="7018"/>
                    </a:lnTo>
                    <a:lnTo>
                      <a:pt x="5818" y="5310"/>
                    </a:lnTo>
                    <a:lnTo>
                      <a:pt x="6189" y="1333"/>
                    </a:lnTo>
                    <a:lnTo>
                      <a:pt x="8411" y="608"/>
                    </a:lnTo>
                    <a:lnTo>
                      <a:pt x="9904" y="725"/>
                    </a:lnTo>
                    <a:lnTo>
                      <a:pt x="11326" y="0"/>
                    </a:lnTo>
                    <a:lnTo>
                      <a:pt x="12378" y="1825"/>
                    </a:lnTo>
                    <a:lnTo>
                      <a:pt x="13978" y="1333"/>
                    </a:lnTo>
                    <a:lnTo>
                      <a:pt x="15711" y="3509"/>
                    </a:lnTo>
                    <a:lnTo>
                      <a:pt x="16762" y="5684"/>
                    </a:lnTo>
                    <a:lnTo>
                      <a:pt x="18184" y="6058"/>
                    </a:lnTo>
                    <a:lnTo>
                      <a:pt x="19116" y="6901"/>
                    </a:lnTo>
                    <a:lnTo>
                      <a:pt x="19988" y="727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0" name="Freeform 146">
                <a:extLst>
                  <a:ext uri="{FF2B5EF4-FFF2-40B4-BE49-F238E27FC236}">
                    <a16:creationId xmlns:a16="http://schemas.microsoft.com/office/drawing/2014/main" id="{628D2F47-9CF6-2EAE-AC7B-A7FA683C4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693" y="2405635"/>
                <a:ext cx="204440" cy="108303"/>
              </a:xfrm>
              <a:custGeom>
                <a:avLst/>
                <a:gdLst>
                  <a:gd name="T0" fmla="*/ 19952 w 20000"/>
                  <a:gd name="T1" fmla="*/ 5471 h 20000"/>
                  <a:gd name="T2" fmla="*/ 16762 w 20000"/>
                  <a:gd name="T3" fmla="*/ 8789 h 20000"/>
                  <a:gd name="T4" fmla="*/ 16000 w 20000"/>
                  <a:gd name="T5" fmla="*/ 11121 h 20000"/>
                  <a:gd name="T6" fmla="*/ 13524 w 20000"/>
                  <a:gd name="T7" fmla="*/ 11570 h 20000"/>
                  <a:gd name="T8" fmla="*/ 13333 w 20000"/>
                  <a:gd name="T9" fmla="*/ 13901 h 20000"/>
                  <a:gd name="T10" fmla="*/ 11571 w 20000"/>
                  <a:gd name="T11" fmla="*/ 14798 h 20000"/>
                  <a:gd name="T12" fmla="*/ 11095 w 20000"/>
                  <a:gd name="T13" fmla="*/ 13901 h 20000"/>
                  <a:gd name="T14" fmla="*/ 10095 w 20000"/>
                  <a:gd name="T15" fmla="*/ 14798 h 20000"/>
                  <a:gd name="T16" fmla="*/ 8095 w 20000"/>
                  <a:gd name="T17" fmla="*/ 17130 h 20000"/>
                  <a:gd name="T18" fmla="*/ 8381 w 20000"/>
                  <a:gd name="T19" fmla="*/ 19910 h 20000"/>
                  <a:gd name="T20" fmla="*/ 7619 w 20000"/>
                  <a:gd name="T21" fmla="*/ 19910 h 20000"/>
                  <a:gd name="T22" fmla="*/ 1238 w 20000"/>
                  <a:gd name="T23" fmla="*/ 16233 h 20000"/>
                  <a:gd name="T24" fmla="*/ 2952 w 20000"/>
                  <a:gd name="T25" fmla="*/ 16233 h 20000"/>
                  <a:gd name="T26" fmla="*/ 3714 w 20000"/>
                  <a:gd name="T27" fmla="*/ 14798 h 20000"/>
                  <a:gd name="T28" fmla="*/ 5667 w 20000"/>
                  <a:gd name="T29" fmla="*/ 11570 h 20000"/>
                  <a:gd name="T30" fmla="*/ 4381 w 20000"/>
                  <a:gd name="T31" fmla="*/ 11570 h 20000"/>
                  <a:gd name="T32" fmla="*/ 1952 w 20000"/>
                  <a:gd name="T33" fmla="*/ 9686 h 20000"/>
                  <a:gd name="T34" fmla="*/ 0 w 20000"/>
                  <a:gd name="T35" fmla="*/ 9686 h 20000"/>
                  <a:gd name="T36" fmla="*/ 1238 w 20000"/>
                  <a:gd name="T37" fmla="*/ 5471 h 20000"/>
                  <a:gd name="T38" fmla="*/ 6905 w 20000"/>
                  <a:gd name="T39" fmla="*/ 0 h 20000"/>
                  <a:gd name="T40" fmla="*/ 9619 w 20000"/>
                  <a:gd name="T41" fmla="*/ 359 h 20000"/>
                  <a:gd name="T42" fmla="*/ 9619 w 20000"/>
                  <a:gd name="T43" fmla="*/ 1794 h 20000"/>
                  <a:gd name="T44" fmla="*/ 18476 w 20000"/>
                  <a:gd name="T45" fmla="*/ 3677 h 20000"/>
                  <a:gd name="T46" fmla="*/ 18476 w 20000"/>
                  <a:gd name="T47" fmla="*/ 5112 h 20000"/>
                  <a:gd name="T48" fmla="*/ 19952 w 20000"/>
                  <a:gd name="T49" fmla="*/ 54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19952" y="5471"/>
                    </a:moveTo>
                    <a:lnTo>
                      <a:pt x="16762" y="8789"/>
                    </a:lnTo>
                    <a:lnTo>
                      <a:pt x="16000" y="11121"/>
                    </a:lnTo>
                    <a:lnTo>
                      <a:pt x="13524" y="11570"/>
                    </a:lnTo>
                    <a:lnTo>
                      <a:pt x="13333" y="13901"/>
                    </a:lnTo>
                    <a:lnTo>
                      <a:pt x="11571" y="14798"/>
                    </a:lnTo>
                    <a:lnTo>
                      <a:pt x="11095" y="13901"/>
                    </a:lnTo>
                    <a:lnTo>
                      <a:pt x="10095" y="14798"/>
                    </a:lnTo>
                    <a:lnTo>
                      <a:pt x="8095" y="17130"/>
                    </a:lnTo>
                    <a:lnTo>
                      <a:pt x="8381" y="19910"/>
                    </a:lnTo>
                    <a:lnTo>
                      <a:pt x="7619" y="19910"/>
                    </a:lnTo>
                    <a:lnTo>
                      <a:pt x="1238" y="16233"/>
                    </a:lnTo>
                    <a:lnTo>
                      <a:pt x="2952" y="16233"/>
                    </a:lnTo>
                    <a:lnTo>
                      <a:pt x="3714" y="14798"/>
                    </a:lnTo>
                    <a:lnTo>
                      <a:pt x="5667" y="11570"/>
                    </a:lnTo>
                    <a:lnTo>
                      <a:pt x="4381" y="11570"/>
                    </a:lnTo>
                    <a:lnTo>
                      <a:pt x="1952" y="9686"/>
                    </a:lnTo>
                    <a:lnTo>
                      <a:pt x="0" y="9686"/>
                    </a:lnTo>
                    <a:lnTo>
                      <a:pt x="1238" y="5471"/>
                    </a:lnTo>
                    <a:lnTo>
                      <a:pt x="6905" y="0"/>
                    </a:lnTo>
                    <a:lnTo>
                      <a:pt x="9619" y="359"/>
                    </a:lnTo>
                    <a:lnTo>
                      <a:pt x="9619" y="1794"/>
                    </a:lnTo>
                    <a:lnTo>
                      <a:pt x="18476" y="3677"/>
                    </a:lnTo>
                    <a:lnTo>
                      <a:pt x="18476" y="5112"/>
                    </a:lnTo>
                    <a:lnTo>
                      <a:pt x="19952" y="547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Freeform 145">
                <a:extLst>
                  <a:ext uri="{FF2B5EF4-FFF2-40B4-BE49-F238E27FC236}">
                    <a16:creationId xmlns:a16="http://schemas.microsoft.com/office/drawing/2014/main" id="{A2B230D6-434D-0ADF-00D6-E0515124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466" y="2343573"/>
                <a:ext cx="363856" cy="237295"/>
              </a:xfrm>
              <a:custGeom>
                <a:avLst/>
                <a:gdLst>
                  <a:gd name="T0" fmla="*/ 12477 w 20000"/>
                  <a:gd name="T1" fmla="*/ 19548 h 20000"/>
                  <a:gd name="T2" fmla="*/ 12477 w 20000"/>
                  <a:gd name="T3" fmla="*/ 17823 h 20000"/>
                  <a:gd name="T4" fmla="*/ 8461 w 20000"/>
                  <a:gd name="T5" fmla="*/ 14251 h 20000"/>
                  <a:gd name="T6" fmla="*/ 7604 w 20000"/>
                  <a:gd name="T7" fmla="*/ 13347 h 20000"/>
                  <a:gd name="T8" fmla="*/ 6078 w 20000"/>
                  <a:gd name="T9" fmla="*/ 11663 h 20000"/>
                  <a:gd name="T10" fmla="*/ 5408 w 20000"/>
                  <a:gd name="T11" fmla="*/ 9733 h 20000"/>
                  <a:gd name="T12" fmla="*/ 3722 w 20000"/>
                  <a:gd name="T13" fmla="*/ 8706 h 20000"/>
                  <a:gd name="T14" fmla="*/ 2624 w 20000"/>
                  <a:gd name="T15" fmla="*/ 7023 h 20000"/>
                  <a:gd name="T16" fmla="*/ 2490 w 20000"/>
                  <a:gd name="T17" fmla="*/ 4846 h 20000"/>
                  <a:gd name="T18" fmla="*/ 1526 w 20000"/>
                  <a:gd name="T19" fmla="*/ 7023 h 20000"/>
                  <a:gd name="T20" fmla="*/ 696 w 20000"/>
                  <a:gd name="T21" fmla="*/ 10390 h 20000"/>
                  <a:gd name="T22" fmla="*/ 0 w 20000"/>
                  <a:gd name="T23" fmla="*/ 7844 h 20000"/>
                  <a:gd name="T24" fmla="*/ 0 w 20000"/>
                  <a:gd name="T25" fmla="*/ 2094 h 20000"/>
                  <a:gd name="T26" fmla="*/ 2222 w 20000"/>
                  <a:gd name="T27" fmla="*/ 0 h 20000"/>
                  <a:gd name="T28" fmla="*/ 2490 w 20000"/>
                  <a:gd name="T29" fmla="*/ 4230 h 20000"/>
                  <a:gd name="T30" fmla="*/ 3588 w 20000"/>
                  <a:gd name="T31" fmla="*/ 4846 h 20000"/>
                  <a:gd name="T32" fmla="*/ 5141 w 20000"/>
                  <a:gd name="T33" fmla="*/ 4846 h 20000"/>
                  <a:gd name="T34" fmla="*/ 9130 w 20000"/>
                  <a:gd name="T35" fmla="*/ 6119 h 20000"/>
                  <a:gd name="T36" fmla="*/ 9853 w 20000"/>
                  <a:gd name="T37" fmla="*/ 7844 h 20000"/>
                  <a:gd name="T38" fmla="*/ 10549 w 20000"/>
                  <a:gd name="T39" fmla="*/ 9322 h 20000"/>
                  <a:gd name="T40" fmla="*/ 14137 w 20000"/>
                  <a:gd name="T41" fmla="*/ 10637 h 20000"/>
                  <a:gd name="T42" fmla="*/ 14270 w 20000"/>
                  <a:gd name="T43" fmla="*/ 12074 h 20000"/>
                  <a:gd name="T44" fmla="*/ 14967 w 20000"/>
                  <a:gd name="T45" fmla="*/ 9733 h 20000"/>
                  <a:gd name="T46" fmla="*/ 17456 w 20000"/>
                  <a:gd name="T47" fmla="*/ 7844 h 20000"/>
                  <a:gd name="T48" fmla="*/ 17885 w 20000"/>
                  <a:gd name="T49" fmla="*/ 9733 h 20000"/>
                  <a:gd name="T50" fmla="*/ 19973 w 20000"/>
                  <a:gd name="T51" fmla="*/ 10637 h 20000"/>
                  <a:gd name="T52" fmla="*/ 18447 w 20000"/>
                  <a:gd name="T53" fmla="*/ 12731 h 20000"/>
                  <a:gd name="T54" fmla="*/ 17456 w 20000"/>
                  <a:gd name="T55" fmla="*/ 11663 h 20000"/>
                  <a:gd name="T56" fmla="*/ 17189 w 20000"/>
                  <a:gd name="T57" fmla="*/ 10390 h 20000"/>
                  <a:gd name="T58" fmla="*/ 15930 w 20000"/>
                  <a:gd name="T59" fmla="*/ 13758 h 20000"/>
                  <a:gd name="T60" fmla="*/ 13842 w 20000"/>
                  <a:gd name="T61" fmla="*/ 14415 h 20000"/>
                  <a:gd name="T62" fmla="*/ 14270 w 20000"/>
                  <a:gd name="T63" fmla="*/ 15483 h 20000"/>
                  <a:gd name="T64" fmla="*/ 14137 w 20000"/>
                  <a:gd name="T65" fmla="*/ 1782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13440" y="19959"/>
                    </a:moveTo>
                    <a:lnTo>
                      <a:pt x="12477" y="19548"/>
                    </a:lnTo>
                    <a:lnTo>
                      <a:pt x="12744" y="18686"/>
                    </a:lnTo>
                    <a:lnTo>
                      <a:pt x="12477" y="17823"/>
                    </a:lnTo>
                    <a:lnTo>
                      <a:pt x="11647" y="17823"/>
                    </a:lnTo>
                    <a:lnTo>
                      <a:pt x="8461" y="14251"/>
                    </a:lnTo>
                    <a:lnTo>
                      <a:pt x="8032" y="14415"/>
                    </a:lnTo>
                    <a:lnTo>
                      <a:pt x="7604" y="13347"/>
                    </a:lnTo>
                    <a:lnTo>
                      <a:pt x="6667" y="11458"/>
                    </a:lnTo>
                    <a:lnTo>
                      <a:pt x="6078" y="11663"/>
                    </a:lnTo>
                    <a:lnTo>
                      <a:pt x="5542" y="11663"/>
                    </a:lnTo>
                    <a:lnTo>
                      <a:pt x="5408" y="9733"/>
                    </a:lnTo>
                    <a:lnTo>
                      <a:pt x="4980" y="9322"/>
                    </a:lnTo>
                    <a:lnTo>
                      <a:pt x="3722" y="8706"/>
                    </a:lnTo>
                    <a:lnTo>
                      <a:pt x="3588" y="7023"/>
                    </a:lnTo>
                    <a:lnTo>
                      <a:pt x="2624" y="7023"/>
                    </a:lnTo>
                    <a:lnTo>
                      <a:pt x="2490" y="5955"/>
                    </a:lnTo>
                    <a:lnTo>
                      <a:pt x="2490" y="4846"/>
                    </a:lnTo>
                    <a:lnTo>
                      <a:pt x="1794" y="5955"/>
                    </a:lnTo>
                    <a:lnTo>
                      <a:pt x="1526" y="7023"/>
                    </a:lnTo>
                    <a:lnTo>
                      <a:pt x="2062" y="9979"/>
                    </a:lnTo>
                    <a:lnTo>
                      <a:pt x="696" y="10390"/>
                    </a:lnTo>
                    <a:lnTo>
                      <a:pt x="0" y="10637"/>
                    </a:lnTo>
                    <a:lnTo>
                      <a:pt x="0" y="7844"/>
                    </a:lnTo>
                    <a:lnTo>
                      <a:pt x="0" y="5298"/>
                    </a:lnTo>
                    <a:lnTo>
                      <a:pt x="0" y="2094"/>
                    </a:lnTo>
                    <a:lnTo>
                      <a:pt x="696" y="411"/>
                    </a:lnTo>
                    <a:lnTo>
                      <a:pt x="2222" y="0"/>
                    </a:lnTo>
                    <a:lnTo>
                      <a:pt x="1794" y="4435"/>
                    </a:lnTo>
                    <a:lnTo>
                      <a:pt x="2490" y="4230"/>
                    </a:lnTo>
                    <a:lnTo>
                      <a:pt x="2892" y="4846"/>
                    </a:lnTo>
                    <a:lnTo>
                      <a:pt x="3588" y="4846"/>
                    </a:lnTo>
                    <a:lnTo>
                      <a:pt x="4311" y="4435"/>
                    </a:lnTo>
                    <a:lnTo>
                      <a:pt x="5141" y="4846"/>
                    </a:lnTo>
                    <a:lnTo>
                      <a:pt x="6667" y="5955"/>
                    </a:lnTo>
                    <a:lnTo>
                      <a:pt x="9130" y="6119"/>
                    </a:lnTo>
                    <a:lnTo>
                      <a:pt x="9853" y="6530"/>
                    </a:lnTo>
                    <a:lnTo>
                      <a:pt x="9853" y="7844"/>
                    </a:lnTo>
                    <a:lnTo>
                      <a:pt x="10950" y="7844"/>
                    </a:lnTo>
                    <a:lnTo>
                      <a:pt x="10549" y="9322"/>
                    </a:lnTo>
                    <a:lnTo>
                      <a:pt x="11647" y="9979"/>
                    </a:lnTo>
                    <a:lnTo>
                      <a:pt x="14137" y="10637"/>
                    </a:lnTo>
                    <a:lnTo>
                      <a:pt x="13440" y="11047"/>
                    </a:lnTo>
                    <a:lnTo>
                      <a:pt x="14270" y="12074"/>
                    </a:lnTo>
                    <a:lnTo>
                      <a:pt x="14833" y="10637"/>
                    </a:lnTo>
                    <a:lnTo>
                      <a:pt x="14967" y="9733"/>
                    </a:lnTo>
                    <a:lnTo>
                      <a:pt x="15930" y="9733"/>
                    </a:lnTo>
                    <a:lnTo>
                      <a:pt x="17456" y="7844"/>
                    </a:lnTo>
                    <a:lnTo>
                      <a:pt x="16787" y="9733"/>
                    </a:lnTo>
                    <a:lnTo>
                      <a:pt x="17885" y="9733"/>
                    </a:lnTo>
                    <a:lnTo>
                      <a:pt x="19250" y="10637"/>
                    </a:lnTo>
                    <a:lnTo>
                      <a:pt x="19973" y="10637"/>
                    </a:lnTo>
                    <a:lnTo>
                      <a:pt x="18876" y="12074"/>
                    </a:lnTo>
                    <a:lnTo>
                      <a:pt x="18447" y="12731"/>
                    </a:lnTo>
                    <a:lnTo>
                      <a:pt x="17456" y="12731"/>
                    </a:lnTo>
                    <a:lnTo>
                      <a:pt x="17456" y="11663"/>
                    </a:lnTo>
                    <a:lnTo>
                      <a:pt x="17885" y="11047"/>
                    </a:lnTo>
                    <a:lnTo>
                      <a:pt x="17189" y="10390"/>
                    </a:lnTo>
                    <a:lnTo>
                      <a:pt x="16359" y="10637"/>
                    </a:lnTo>
                    <a:lnTo>
                      <a:pt x="15930" y="13758"/>
                    </a:lnTo>
                    <a:lnTo>
                      <a:pt x="14967" y="13758"/>
                    </a:lnTo>
                    <a:lnTo>
                      <a:pt x="13842" y="14415"/>
                    </a:lnTo>
                    <a:lnTo>
                      <a:pt x="13842" y="15072"/>
                    </a:lnTo>
                    <a:lnTo>
                      <a:pt x="14270" y="15483"/>
                    </a:lnTo>
                    <a:lnTo>
                      <a:pt x="14967" y="15483"/>
                    </a:lnTo>
                    <a:lnTo>
                      <a:pt x="14137" y="17823"/>
                    </a:lnTo>
                    <a:lnTo>
                      <a:pt x="13440" y="19959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2" name="Freeform 144">
                <a:extLst>
                  <a:ext uri="{FF2B5EF4-FFF2-40B4-BE49-F238E27FC236}">
                    <a16:creationId xmlns:a16="http://schemas.microsoft.com/office/drawing/2014/main" id="{10D2702C-96BB-E6A9-F1E6-4B4524C79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847" y="2466480"/>
                <a:ext cx="180102" cy="126557"/>
              </a:xfrm>
              <a:custGeom>
                <a:avLst/>
                <a:gdLst>
                  <a:gd name="T0" fmla="*/ 15447 w 20000"/>
                  <a:gd name="T1" fmla="*/ 7538 h 20000"/>
                  <a:gd name="T2" fmla="*/ 16314 w 20000"/>
                  <a:gd name="T3" fmla="*/ 10692 h 20000"/>
                  <a:gd name="T4" fmla="*/ 17182 w 20000"/>
                  <a:gd name="T5" fmla="*/ 10692 h 20000"/>
                  <a:gd name="T6" fmla="*/ 18537 w 20000"/>
                  <a:gd name="T7" fmla="*/ 11615 h 20000"/>
                  <a:gd name="T8" fmla="*/ 19946 w 20000"/>
                  <a:gd name="T9" fmla="*/ 16000 h 20000"/>
                  <a:gd name="T10" fmla="*/ 19079 w 20000"/>
                  <a:gd name="T11" fmla="*/ 17154 h 20000"/>
                  <a:gd name="T12" fmla="*/ 18266 w 20000"/>
                  <a:gd name="T13" fmla="*/ 16769 h 20000"/>
                  <a:gd name="T14" fmla="*/ 17724 w 20000"/>
                  <a:gd name="T15" fmla="*/ 16769 h 20000"/>
                  <a:gd name="T16" fmla="*/ 16314 w 20000"/>
                  <a:gd name="T17" fmla="*/ 16000 h 20000"/>
                  <a:gd name="T18" fmla="*/ 14634 w 20000"/>
                  <a:gd name="T19" fmla="*/ 17154 h 20000"/>
                  <a:gd name="T20" fmla="*/ 13225 w 20000"/>
                  <a:gd name="T21" fmla="*/ 18692 h 20000"/>
                  <a:gd name="T22" fmla="*/ 11762 w 20000"/>
                  <a:gd name="T23" fmla="*/ 19923 h 20000"/>
                  <a:gd name="T24" fmla="*/ 11003 w 20000"/>
                  <a:gd name="T25" fmla="*/ 13923 h 20000"/>
                  <a:gd name="T26" fmla="*/ 10407 w 20000"/>
                  <a:gd name="T27" fmla="*/ 13538 h 20000"/>
                  <a:gd name="T28" fmla="*/ 8997 w 20000"/>
                  <a:gd name="T29" fmla="*/ 11923 h 20000"/>
                  <a:gd name="T30" fmla="*/ 8130 w 20000"/>
                  <a:gd name="T31" fmla="*/ 14769 h 20000"/>
                  <a:gd name="T32" fmla="*/ 8726 w 20000"/>
                  <a:gd name="T33" fmla="*/ 15538 h 20000"/>
                  <a:gd name="T34" fmla="*/ 6450 w 20000"/>
                  <a:gd name="T35" fmla="*/ 16769 h 20000"/>
                  <a:gd name="T36" fmla="*/ 5908 w 20000"/>
                  <a:gd name="T37" fmla="*/ 17923 h 20000"/>
                  <a:gd name="T38" fmla="*/ 5366 w 20000"/>
                  <a:gd name="T39" fmla="*/ 17154 h 20000"/>
                  <a:gd name="T40" fmla="*/ 3089 w 20000"/>
                  <a:gd name="T41" fmla="*/ 19154 h 20000"/>
                  <a:gd name="T42" fmla="*/ 0 w 20000"/>
                  <a:gd name="T43" fmla="*/ 17923 h 20000"/>
                  <a:gd name="T44" fmla="*/ 1463 w 20000"/>
                  <a:gd name="T45" fmla="*/ 13923 h 20000"/>
                  <a:gd name="T46" fmla="*/ 3089 w 20000"/>
                  <a:gd name="T47" fmla="*/ 9538 h 20000"/>
                  <a:gd name="T48" fmla="*/ 1680 w 20000"/>
                  <a:gd name="T49" fmla="*/ 9538 h 20000"/>
                  <a:gd name="T50" fmla="*/ 867 w 20000"/>
                  <a:gd name="T51" fmla="*/ 8769 h 20000"/>
                  <a:gd name="T52" fmla="*/ 867 w 20000"/>
                  <a:gd name="T53" fmla="*/ 7538 h 20000"/>
                  <a:gd name="T54" fmla="*/ 3089 w 20000"/>
                  <a:gd name="T55" fmla="*/ 6385 h 20000"/>
                  <a:gd name="T56" fmla="*/ 5095 w 20000"/>
                  <a:gd name="T57" fmla="*/ 6385 h 20000"/>
                  <a:gd name="T58" fmla="*/ 5908 w 20000"/>
                  <a:gd name="T59" fmla="*/ 462 h 20000"/>
                  <a:gd name="T60" fmla="*/ 7588 w 20000"/>
                  <a:gd name="T61" fmla="*/ 0 h 20000"/>
                  <a:gd name="T62" fmla="*/ 8997 w 20000"/>
                  <a:gd name="T63" fmla="*/ 1231 h 20000"/>
                  <a:gd name="T64" fmla="*/ 8130 w 20000"/>
                  <a:gd name="T65" fmla="*/ 2385 h 20000"/>
                  <a:gd name="T66" fmla="*/ 8130 w 20000"/>
                  <a:gd name="T67" fmla="*/ 4385 h 20000"/>
                  <a:gd name="T68" fmla="*/ 15447 w 20000"/>
                  <a:gd name="T69" fmla="*/ 753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15447" y="7538"/>
                    </a:moveTo>
                    <a:lnTo>
                      <a:pt x="16314" y="10692"/>
                    </a:lnTo>
                    <a:lnTo>
                      <a:pt x="17182" y="10692"/>
                    </a:lnTo>
                    <a:lnTo>
                      <a:pt x="18537" y="11615"/>
                    </a:lnTo>
                    <a:lnTo>
                      <a:pt x="19946" y="16000"/>
                    </a:lnTo>
                    <a:lnTo>
                      <a:pt x="19079" y="17154"/>
                    </a:lnTo>
                    <a:lnTo>
                      <a:pt x="18266" y="16769"/>
                    </a:lnTo>
                    <a:lnTo>
                      <a:pt x="17724" y="16769"/>
                    </a:lnTo>
                    <a:lnTo>
                      <a:pt x="16314" y="16000"/>
                    </a:lnTo>
                    <a:lnTo>
                      <a:pt x="14634" y="17154"/>
                    </a:lnTo>
                    <a:lnTo>
                      <a:pt x="13225" y="18692"/>
                    </a:lnTo>
                    <a:lnTo>
                      <a:pt x="11762" y="19923"/>
                    </a:lnTo>
                    <a:lnTo>
                      <a:pt x="11003" y="13923"/>
                    </a:lnTo>
                    <a:lnTo>
                      <a:pt x="10407" y="13538"/>
                    </a:lnTo>
                    <a:lnTo>
                      <a:pt x="8997" y="11923"/>
                    </a:lnTo>
                    <a:lnTo>
                      <a:pt x="8130" y="14769"/>
                    </a:lnTo>
                    <a:lnTo>
                      <a:pt x="8726" y="15538"/>
                    </a:lnTo>
                    <a:lnTo>
                      <a:pt x="6450" y="16769"/>
                    </a:lnTo>
                    <a:lnTo>
                      <a:pt x="5908" y="17923"/>
                    </a:lnTo>
                    <a:lnTo>
                      <a:pt x="5366" y="17154"/>
                    </a:lnTo>
                    <a:lnTo>
                      <a:pt x="3089" y="19154"/>
                    </a:lnTo>
                    <a:lnTo>
                      <a:pt x="0" y="17923"/>
                    </a:lnTo>
                    <a:lnTo>
                      <a:pt x="1463" y="13923"/>
                    </a:lnTo>
                    <a:lnTo>
                      <a:pt x="3089" y="9538"/>
                    </a:lnTo>
                    <a:lnTo>
                      <a:pt x="1680" y="9538"/>
                    </a:lnTo>
                    <a:lnTo>
                      <a:pt x="867" y="8769"/>
                    </a:lnTo>
                    <a:lnTo>
                      <a:pt x="867" y="7538"/>
                    </a:lnTo>
                    <a:lnTo>
                      <a:pt x="3089" y="6385"/>
                    </a:lnTo>
                    <a:lnTo>
                      <a:pt x="5095" y="6385"/>
                    </a:lnTo>
                    <a:lnTo>
                      <a:pt x="5908" y="462"/>
                    </a:lnTo>
                    <a:lnTo>
                      <a:pt x="7588" y="0"/>
                    </a:lnTo>
                    <a:lnTo>
                      <a:pt x="8997" y="1231"/>
                    </a:lnTo>
                    <a:lnTo>
                      <a:pt x="8130" y="2385"/>
                    </a:lnTo>
                    <a:lnTo>
                      <a:pt x="8130" y="4385"/>
                    </a:lnTo>
                    <a:lnTo>
                      <a:pt x="15447" y="753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reeform 143">
                <a:extLst>
                  <a:ext uri="{FF2B5EF4-FFF2-40B4-BE49-F238E27FC236}">
                    <a16:creationId xmlns:a16="http://schemas.microsoft.com/office/drawing/2014/main" id="{5AA8EF80-AAB7-5D2D-7FAB-70878725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102" y="2400769"/>
                <a:ext cx="300575" cy="237294"/>
              </a:xfrm>
              <a:custGeom>
                <a:avLst/>
                <a:gdLst>
                  <a:gd name="T0" fmla="*/ 6375 w 20000"/>
                  <a:gd name="T1" fmla="*/ 2131 h 20000"/>
                  <a:gd name="T2" fmla="*/ 6699 w 20000"/>
                  <a:gd name="T3" fmla="*/ 1107 h 20000"/>
                  <a:gd name="T4" fmla="*/ 7540 w 20000"/>
                  <a:gd name="T5" fmla="*/ 0 h 20000"/>
                  <a:gd name="T6" fmla="*/ 7540 w 20000"/>
                  <a:gd name="T7" fmla="*/ 1107 h 20000"/>
                  <a:gd name="T8" fmla="*/ 7735 w 20000"/>
                  <a:gd name="T9" fmla="*/ 2131 h 20000"/>
                  <a:gd name="T10" fmla="*/ 8867 w 20000"/>
                  <a:gd name="T11" fmla="*/ 2131 h 20000"/>
                  <a:gd name="T12" fmla="*/ 9061 w 20000"/>
                  <a:gd name="T13" fmla="*/ 3852 h 20000"/>
                  <a:gd name="T14" fmla="*/ 11068 w 20000"/>
                  <a:gd name="T15" fmla="*/ 4877 h 20000"/>
                  <a:gd name="T16" fmla="*/ 11262 w 20000"/>
                  <a:gd name="T17" fmla="*/ 6803 h 20000"/>
                  <a:gd name="T18" fmla="*/ 11909 w 20000"/>
                  <a:gd name="T19" fmla="*/ 6803 h 20000"/>
                  <a:gd name="T20" fmla="*/ 12589 w 20000"/>
                  <a:gd name="T21" fmla="*/ 6557 h 20000"/>
                  <a:gd name="T22" fmla="*/ 13754 w 20000"/>
                  <a:gd name="T23" fmla="*/ 8279 h 20000"/>
                  <a:gd name="T24" fmla="*/ 14272 w 20000"/>
                  <a:gd name="T25" fmla="*/ 9344 h 20000"/>
                  <a:gd name="T26" fmla="*/ 14757 w 20000"/>
                  <a:gd name="T27" fmla="*/ 9344 h 20000"/>
                  <a:gd name="T28" fmla="*/ 17799 w 20000"/>
                  <a:gd name="T29" fmla="*/ 11885 h 20000"/>
                  <a:gd name="T30" fmla="*/ 18641 w 20000"/>
                  <a:gd name="T31" fmla="*/ 12910 h 20000"/>
                  <a:gd name="T32" fmla="*/ 19644 w 20000"/>
                  <a:gd name="T33" fmla="*/ 12910 h 20000"/>
                  <a:gd name="T34" fmla="*/ 19968 w 20000"/>
                  <a:gd name="T35" fmla="*/ 13770 h 20000"/>
                  <a:gd name="T36" fmla="*/ 19644 w 20000"/>
                  <a:gd name="T37" fmla="*/ 14672 h 20000"/>
                  <a:gd name="T38" fmla="*/ 18641 w 20000"/>
                  <a:gd name="T39" fmla="*/ 15082 h 20000"/>
                  <a:gd name="T40" fmla="*/ 18641 w 20000"/>
                  <a:gd name="T41" fmla="*/ 16762 h 20000"/>
                  <a:gd name="T42" fmla="*/ 16472 w 20000"/>
                  <a:gd name="T43" fmla="*/ 18279 h 20000"/>
                  <a:gd name="T44" fmla="*/ 16796 w 20000"/>
                  <a:gd name="T45" fmla="*/ 18443 h 20000"/>
                  <a:gd name="T46" fmla="*/ 15437 w 20000"/>
                  <a:gd name="T47" fmla="*/ 19959 h 20000"/>
                  <a:gd name="T48" fmla="*/ 15437 w 20000"/>
                  <a:gd name="T49" fmla="*/ 19098 h 20000"/>
                  <a:gd name="T50" fmla="*/ 13754 w 20000"/>
                  <a:gd name="T51" fmla="*/ 18443 h 20000"/>
                  <a:gd name="T52" fmla="*/ 13430 w 20000"/>
                  <a:gd name="T53" fmla="*/ 16352 h 20000"/>
                  <a:gd name="T54" fmla="*/ 9903 w 20000"/>
                  <a:gd name="T55" fmla="*/ 14426 h 20000"/>
                  <a:gd name="T56" fmla="*/ 8058 w 20000"/>
                  <a:gd name="T57" fmla="*/ 13770 h 20000"/>
                  <a:gd name="T58" fmla="*/ 7735 w 20000"/>
                  <a:gd name="T59" fmla="*/ 12910 h 20000"/>
                  <a:gd name="T60" fmla="*/ 6375 w 20000"/>
                  <a:gd name="T61" fmla="*/ 13361 h 20000"/>
                  <a:gd name="T62" fmla="*/ 5372 w 20000"/>
                  <a:gd name="T63" fmla="*/ 13361 h 20000"/>
                  <a:gd name="T64" fmla="*/ 4563 w 20000"/>
                  <a:gd name="T65" fmla="*/ 15082 h 20000"/>
                  <a:gd name="T66" fmla="*/ 3204 w 20000"/>
                  <a:gd name="T67" fmla="*/ 15492 h 20000"/>
                  <a:gd name="T68" fmla="*/ 2848 w 20000"/>
                  <a:gd name="T69" fmla="*/ 11885 h 20000"/>
                  <a:gd name="T70" fmla="*/ 1521 w 20000"/>
                  <a:gd name="T71" fmla="*/ 11066 h 20000"/>
                  <a:gd name="T72" fmla="*/ 1521 w 20000"/>
                  <a:gd name="T73" fmla="*/ 10164 h 20000"/>
                  <a:gd name="T74" fmla="*/ 2362 w 20000"/>
                  <a:gd name="T75" fmla="*/ 10164 h 20000"/>
                  <a:gd name="T76" fmla="*/ 1845 w 20000"/>
                  <a:gd name="T77" fmla="*/ 9549 h 20000"/>
                  <a:gd name="T78" fmla="*/ 1003 w 20000"/>
                  <a:gd name="T79" fmla="*/ 9959 h 20000"/>
                  <a:gd name="T80" fmla="*/ 680 w 20000"/>
                  <a:gd name="T81" fmla="*/ 7459 h 20000"/>
                  <a:gd name="T82" fmla="*/ 1003 w 20000"/>
                  <a:gd name="T83" fmla="*/ 7459 h 20000"/>
                  <a:gd name="T84" fmla="*/ 1845 w 20000"/>
                  <a:gd name="T85" fmla="*/ 7459 h 20000"/>
                  <a:gd name="T86" fmla="*/ 2848 w 20000"/>
                  <a:gd name="T87" fmla="*/ 7869 h 20000"/>
                  <a:gd name="T88" fmla="*/ 3204 w 20000"/>
                  <a:gd name="T89" fmla="*/ 7459 h 20000"/>
                  <a:gd name="T90" fmla="*/ 3204 w 20000"/>
                  <a:gd name="T91" fmla="*/ 6803 h 20000"/>
                  <a:gd name="T92" fmla="*/ 2362 w 20000"/>
                  <a:gd name="T93" fmla="*/ 6148 h 20000"/>
                  <a:gd name="T94" fmla="*/ 1845 w 20000"/>
                  <a:gd name="T95" fmla="*/ 4877 h 20000"/>
                  <a:gd name="T96" fmla="*/ 1003 w 20000"/>
                  <a:gd name="T97" fmla="*/ 4467 h 20000"/>
                  <a:gd name="T98" fmla="*/ 518 w 20000"/>
                  <a:gd name="T99" fmla="*/ 5533 h 20000"/>
                  <a:gd name="T100" fmla="*/ 680 w 20000"/>
                  <a:gd name="T101" fmla="*/ 6803 h 20000"/>
                  <a:gd name="T102" fmla="*/ 0 w 20000"/>
                  <a:gd name="T103" fmla="*/ 5533 h 20000"/>
                  <a:gd name="T104" fmla="*/ 680 w 20000"/>
                  <a:gd name="T105" fmla="*/ 4057 h 20000"/>
                  <a:gd name="T106" fmla="*/ 2006 w 20000"/>
                  <a:gd name="T107" fmla="*/ 4467 h 20000"/>
                  <a:gd name="T108" fmla="*/ 2848 w 20000"/>
                  <a:gd name="T109" fmla="*/ 5123 h 20000"/>
                  <a:gd name="T110" fmla="*/ 4563 w 20000"/>
                  <a:gd name="T111" fmla="*/ 5738 h 20000"/>
                  <a:gd name="T112" fmla="*/ 5372 w 20000"/>
                  <a:gd name="T113" fmla="*/ 5533 h 20000"/>
                  <a:gd name="T114" fmla="*/ 7055 w 20000"/>
                  <a:gd name="T115" fmla="*/ 5123 h 20000"/>
                  <a:gd name="T116" fmla="*/ 6375 w 20000"/>
                  <a:gd name="T117" fmla="*/ 21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6375" y="2131"/>
                    </a:moveTo>
                    <a:lnTo>
                      <a:pt x="6699" y="1107"/>
                    </a:lnTo>
                    <a:lnTo>
                      <a:pt x="7540" y="0"/>
                    </a:lnTo>
                    <a:lnTo>
                      <a:pt x="7540" y="1107"/>
                    </a:lnTo>
                    <a:lnTo>
                      <a:pt x="7735" y="2131"/>
                    </a:lnTo>
                    <a:lnTo>
                      <a:pt x="8867" y="2131"/>
                    </a:lnTo>
                    <a:lnTo>
                      <a:pt x="9061" y="3852"/>
                    </a:lnTo>
                    <a:lnTo>
                      <a:pt x="11068" y="4877"/>
                    </a:lnTo>
                    <a:lnTo>
                      <a:pt x="11262" y="6803"/>
                    </a:lnTo>
                    <a:lnTo>
                      <a:pt x="11909" y="6803"/>
                    </a:lnTo>
                    <a:lnTo>
                      <a:pt x="12589" y="6557"/>
                    </a:lnTo>
                    <a:lnTo>
                      <a:pt x="13754" y="8279"/>
                    </a:lnTo>
                    <a:lnTo>
                      <a:pt x="14272" y="9344"/>
                    </a:lnTo>
                    <a:lnTo>
                      <a:pt x="14757" y="9344"/>
                    </a:lnTo>
                    <a:lnTo>
                      <a:pt x="17799" y="11885"/>
                    </a:lnTo>
                    <a:lnTo>
                      <a:pt x="18641" y="12910"/>
                    </a:lnTo>
                    <a:lnTo>
                      <a:pt x="19644" y="12910"/>
                    </a:lnTo>
                    <a:lnTo>
                      <a:pt x="19968" y="13770"/>
                    </a:lnTo>
                    <a:lnTo>
                      <a:pt x="19644" y="14672"/>
                    </a:lnTo>
                    <a:lnTo>
                      <a:pt x="18641" y="15082"/>
                    </a:lnTo>
                    <a:lnTo>
                      <a:pt x="18641" y="16762"/>
                    </a:lnTo>
                    <a:lnTo>
                      <a:pt x="16472" y="18279"/>
                    </a:lnTo>
                    <a:lnTo>
                      <a:pt x="16796" y="18443"/>
                    </a:lnTo>
                    <a:lnTo>
                      <a:pt x="15437" y="19959"/>
                    </a:lnTo>
                    <a:lnTo>
                      <a:pt x="15437" y="19098"/>
                    </a:lnTo>
                    <a:lnTo>
                      <a:pt x="13754" y="18443"/>
                    </a:lnTo>
                    <a:lnTo>
                      <a:pt x="13430" y="16352"/>
                    </a:lnTo>
                    <a:lnTo>
                      <a:pt x="9903" y="14426"/>
                    </a:lnTo>
                    <a:lnTo>
                      <a:pt x="8058" y="13770"/>
                    </a:lnTo>
                    <a:lnTo>
                      <a:pt x="7735" y="12910"/>
                    </a:lnTo>
                    <a:lnTo>
                      <a:pt x="6375" y="13361"/>
                    </a:lnTo>
                    <a:lnTo>
                      <a:pt x="5372" y="13361"/>
                    </a:lnTo>
                    <a:lnTo>
                      <a:pt x="4563" y="15082"/>
                    </a:lnTo>
                    <a:lnTo>
                      <a:pt x="3204" y="15492"/>
                    </a:lnTo>
                    <a:lnTo>
                      <a:pt x="2848" y="11885"/>
                    </a:lnTo>
                    <a:lnTo>
                      <a:pt x="1521" y="11066"/>
                    </a:lnTo>
                    <a:lnTo>
                      <a:pt x="1521" y="10164"/>
                    </a:lnTo>
                    <a:lnTo>
                      <a:pt x="2362" y="10164"/>
                    </a:lnTo>
                    <a:lnTo>
                      <a:pt x="1845" y="9549"/>
                    </a:lnTo>
                    <a:lnTo>
                      <a:pt x="1003" y="9959"/>
                    </a:lnTo>
                    <a:lnTo>
                      <a:pt x="680" y="7459"/>
                    </a:lnTo>
                    <a:lnTo>
                      <a:pt x="1003" y="7459"/>
                    </a:lnTo>
                    <a:lnTo>
                      <a:pt x="1845" y="7459"/>
                    </a:lnTo>
                    <a:lnTo>
                      <a:pt x="2848" y="7869"/>
                    </a:lnTo>
                    <a:lnTo>
                      <a:pt x="3204" y="7459"/>
                    </a:lnTo>
                    <a:lnTo>
                      <a:pt x="3204" y="6803"/>
                    </a:lnTo>
                    <a:lnTo>
                      <a:pt x="2362" y="6148"/>
                    </a:lnTo>
                    <a:lnTo>
                      <a:pt x="1845" y="4877"/>
                    </a:lnTo>
                    <a:lnTo>
                      <a:pt x="1003" y="4467"/>
                    </a:lnTo>
                    <a:lnTo>
                      <a:pt x="518" y="5533"/>
                    </a:lnTo>
                    <a:lnTo>
                      <a:pt x="680" y="6803"/>
                    </a:lnTo>
                    <a:lnTo>
                      <a:pt x="0" y="5533"/>
                    </a:lnTo>
                    <a:lnTo>
                      <a:pt x="680" y="4057"/>
                    </a:lnTo>
                    <a:lnTo>
                      <a:pt x="2006" y="4467"/>
                    </a:lnTo>
                    <a:lnTo>
                      <a:pt x="2848" y="5123"/>
                    </a:lnTo>
                    <a:lnTo>
                      <a:pt x="4563" y="5738"/>
                    </a:lnTo>
                    <a:lnTo>
                      <a:pt x="5372" y="5533"/>
                    </a:lnTo>
                    <a:lnTo>
                      <a:pt x="7055" y="5123"/>
                    </a:lnTo>
                    <a:lnTo>
                      <a:pt x="6375" y="213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" name="Freeform 151">
                <a:extLst>
                  <a:ext uri="{FF2B5EF4-FFF2-40B4-BE49-F238E27FC236}">
                    <a16:creationId xmlns:a16="http://schemas.microsoft.com/office/drawing/2014/main" id="{260946ED-036A-FF8A-3FD1-DCB8E78D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5" y="3055459"/>
                <a:ext cx="93702" cy="105869"/>
              </a:xfrm>
              <a:custGeom>
                <a:avLst/>
                <a:gdLst>
                  <a:gd name="T0" fmla="*/ 3125 w 20000"/>
                  <a:gd name="T1" fmla="*/ 19908 h 20000"/>
                  <a:gd name="T2" fmla="*/ 2708 w 20000"/>
                  <a:gd name="T3" fmla="*/ 17523 h 20000"/>
                  <a:gd name="T4" fmla="*/ 1563 w 20000"/>
                  <a:gd name="T5" fmla="*/ 13303 h 20000"/>
                  <a:gd name="T6" fmla="*/ 0 w 20000"/>
                  <a:gd name="T7" fmla="*/ 8991 h 20000"/>
                  <a:gd name="T8" fmla="*/ 0 w 20000"/>
                  <a:gd name="T9" fmla="*/ 7156 h 20000"/>
                  <a:gd name="T10" fmla="*/ 0 w 20000"/>
                  <a:gd name="T11" fmla="*/ 5229 h 20000"/>
                  <a:gd name="T12" fmla="*/ 2708 w 20000"/>
                  <a:gd name="T13" fmla="*/ 3761 h 20000"/>
                  <a:gd name="T14" fmla="*/ 2708 w 20000"/>
                  <a:gd name="T15" fmla="*/ 1009 h 20000"/>
                  <a:gd name="T16" fmla="*/ 3125 w 20000"/>
                  <a:gd name="T17" fmla="*/ 1009 h 20000"/>
                  <a:gd name="T18" fmla="*/ 4792 w 20000"/>
                  <a:gd name="T19" fmla="*/ 1009 h 20000"/>
                  <a:gd name="T20" fmla="*/ 8646 w 20000"/>
                  <a:gd name="T21" fmla="*/ 0 h 20000"/>
                  <a:gd name="T22" fmla="*/ 17188 w 20000"/>
                  <a:gd name="T23" fmla="*/ 3761 h 20000"/>
                  <a:gd name="T24" fmla="*/ 17188 w 20000"/>
                  <a:gd name="T25" fmla="*/ 7156 h 20000"/>
                  <a:gd name="T26" fmla="*/ 19896 w 20000"/>
                  <a:gd name="T27" fmla="*/ 6239 h 20000"/>
                  <a:gd name="T28" fmla="*/ 18229 w 20000"/>
                  <a:gd name="T29" fmla="*/ 10000 h 20000"/>
                  <a:gd name="T30" fmla="*/ 15625 w 20000"/>
                  <a:gd name="T31" fmla="*/ 12385 h 20000"/>
                  <a:gd name="T32" fmla="*/ 15625 w 20000"/>
                  <a:gd name="T33" fmla="*/ 14679 h 20000"/>
                  <a:gd name="T34" fmla="*/ 18854 w 20000"/>
                  <a:gd name="T35" fmla="*/ 13303 h 20000"/>
                  <a:gd name="T36" fmla="*/ 18854 w 20000"/>
                  <a:gd name="T37" fmla="*/ 13761 h 20000"/>
                  <a:gd name="T38" fmla="*/ 16146 w 20000"/>
                  <a:gd name="T39" fmla="*/ 15229 h 20000"/>
                  <a:gd name="T40" fmla="*/ 12917 w 20000"/>
                  <a:gd name="T41" fmla="*/ 16147 h 20000"/>
                  <a:gd name="T42" fmla="*/ 3125 w 20000"/>
                  <a:gd name="T43" fmla="*/ 199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3125" y="19908"/>
                    </a:moveTo>
                    <a:lnTo>
                      <a:pt x="2708" y="17523"/>
                    </a:lnTo>
                    <a:lnTo>
                      <a:pt x="1563" y="13303"/>
                    </a:lnTo>
                    <a:lnTo>
                      <a:pt x="0" y="8991"/>
                    </a:lnTo>
                    <a:lnTo>
                      <a:pt x="0" y="7156"/>
                    </a:lnTo>
                    <a:lnTo>
                      <a:pt x="0" y="5229"/>
                    </a:lnTo>
                    <a:lnTo>
                      <a:pt x="2708" y="3761"/>
                    </a:lnTo>
                    <a:lnTo>
                      <a:pt x="2708" y="1009"/>
                    </a:lnTo>
                    <a:lnTo>
                      <a:pt x="3125" y="1009"/>
                    </a:lnTo>
                    <a:lnTo>
                      <a:pt x="4792" y="1009"/>
                    </a:lnTo>
                    <a:lnTo>
                      <a:pt x="8646" y="0"/>
                    </a:lnTo>
                    <a:lnTo>
                      <a:pt x="17188" y="3761"/>
                    </a:lnTo>
                    <a:lnTo>
                      <a:pt x="17188" y="7156"/>
                    </a:lnTo>
                    <a:lnTo>
                      <a:pt x="19896" y="6239"/>
                    </a:lnTo>
                    <a:lnTo>
                      <a:pt x="18229" y="10000"/>
                    </a:lnTo>
                    <a:lnTo>
                      <a:pt x="15625" y="12385"/>
                    </a:lnTo>
                    <a:lnTo>
                      <a:pt x="15625" y="14679"/>
                    </a:lnTo>
                    <a:lnTo>
                      <a:pt x="18854" y="13303"/>
                    </a:lnTo>
                    <a:lnTo>
                      <a:pt x="18854" y="13761"/>
                    </a:lnTo>
                    <a:lnTo>
                      <a:pt x="16146" y="15229"/>
                    </a:lnTo>
                    <a:lnTo>
                      <a:pt x="12917" y="16147"/>
                    </a:lnTo>
                    <a:lnTo>
                      <a:pt x="3125" y="199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 150">
                <a:extLst>
                  <a:ext uri="{FF2B5EF4-FFF2-40B4-BE49-F238E27FC236}">
                    <a16:creationId xmlns:a16="http://schemas.microsoft.com/office/drawing/2014/main" id="{DE9DBBF9-E4F5-078D-C674-3BE797F5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808" y="3022601"/>
                <a:ext cx="209308" cy="143594"/>
              </a:xfrm>
              <a:custGeom>
                <a:avLst/>
                <a:gdLst>
                  <a:gd name="T0" fmla="*/ 17587 w 20000"/>
                  <a:gd name="T1" fmla="*/ 0 h 20000"/>
                  <a:gd name="T2" fmla="*/ 19954 w 20000"/>
                  <a:gd name="T3" fmla="*/ 7297 h 20000"/>
                  <a:gd name="T4" fmla="*/ 18237 w 20000"/>
                  <a:gd name="T5" fmla="*/ 8378 h 20000"/>
                  <a:gd name="T6" fmla="*/ 18051 w 20000"/>
                  <a:gd name="T7" fmla="*/ 10135 h 20000"/>
                  <a:gd name="T8" fmla="*/ 18051 w 20000"/>
                  <a:gd name="T9" fmla="*/ 10811 h 20000"/>
                  <a:gd name="T10" fmla="*/ 12993 w 20000"/>
                  <a:gd name="T11" fmla="*/ 13581 h 20000"/>
                  <a:gd name="T12" fmla="*/ 11787 w 20000"/>
                  <a:gd name="T13" fmla="*/ 14257 h 20000"/>
                  <a:gd name="T14" fmla="*/ 10812 w 20000"/>
                  <a:gd name="T15" fmla="*/ 15743 h 20000"/>
                  <a:gd name="T16" fmla="*/ 9884 w 20000"/>
                  <a:gd name="T17" fmla="*/ 15743 h 20000"/>
                  <a:gd name="T18" fmla="*/ 9420 w 20000"/>
                  <a:gd name="T19" fmla="*/ 15743 h 20000"/>
                  <a:gd name="T20" fmla="*/ 7425 w 20000"/>
                  <a:gd name="T21" fmla="*/ 17432 h 20000"/>
                  <a:gd name="T22" fmla="*/ 4826 w 20000"/>
                  <a:gd name="T23" fmla="*/ 18108 h 20000"/>
                  <a:gd name="T24" fmla="*/ 3619 w 20000"/>
                  <a:gd name="T25" fmla="*/ 18514 h 20000"/>
                  <a:gd name="T26" fmla="*/ 3619 w 20000"/>
                  <a:gd name="T27" fmla="*/ 19932 h 20000"/>
                  <a:gd name="T28" fmla="*/ 2413 w 20000"/>
                  <a:gd name="T29" fmla="*/ 19932 h 20000"/>
                  <a:gd name="T30" fmla="*/ 742 w 20000"/>
                  <a:gd name="T31" fmla="*/ 19932 h 20000"/>
                  <a:gd name="T32" fmla="*/ 0 w 20000"/>
                  <a:gd name="T33" fmla="*/ 19189 h 20000"/>
                  <a:gd name="T34" fmla="*/ 4362 w 20000"/>
                  <a:gd name="T35" fmla="*/ 16419 h 20000"/>
                  <a:gd name="T36" fmla="*/ 5800 w 20000"/>
                  <a:gd name="T37" fmla="*/ 15743 h 20000"/>
                  <a:gd name="T38" fmla="*/ 6961 w 20000"/>
                  <a:gd name="T39" fmla="*/ 14662 h 20000"/>
                  <a:gd name="T40" fmla="*/ 6961 w 20000"/>
                  <a:gd name="T41" fmla="*/ 14257 h 20000"/>
                  <a:gd name="T42" fmla="*/ 5522 w 20000"/>
                  <a:gd name="T43" fmla="*/ 15338 h 20000"/>
                  <a:gd name="T44" fmla="*/ 5522 w 20000"/>
                  <a:gd name="T45" fmla="*/ 13581 h 20000"/>
                  <a:gd name="T46" fmla="*/ 6729 w 20000"/>
                  <a:gd name="T47" fmla="*/ 11892 h 20000"/>
                  <a:gd name="T48" fmla="*/ 7425 w 20000"/>
                  <a:gd name="T49" fmla="*/ 9122 h 20000"/>
                  <a:gd name="T50" fmla="*/ 10812 w 20000"/>
                  <a:gd name="T51" fmla="*/ 2432 h 20000"/>
                  <a:gd name="T52" fmla="*/ 17587 w 20000"/>
                  <a:gd name="T5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17587" y="0"/>
                    </a:moveTo>
                    <a:lnTo>
                      <a:pt x="19954" y="7297"/>
                    </a:lnTo>
                    <a:lnTo>
                      <a:pt x="18237" y="8378"/>
                    </a:lnTo>
                    <a:lnTo>
                      <a:pt x="18051" y="10135"/>
                    </a:lnTo>
                    <a:lnTo>
                      <a:pt x="18051" y="10811"/>
                    </a:lnTo>
                    <a:lnTo>
                      <a:pt x="12993" y="13581"/>
                    </a:lnTo>
                    <a:lnTo>
                      <a:pt x="11787" y="14257"/>
                    </a:lnTo>
                    <a:lnTo>
                      <a:pt x="10812" y="15743"/>
                    </a:lnTo>
                    <a:lnTo>
                      <a:pt x="9884" y="15743"/>
                    </a:lnTo>
                    <a:lnTo>
                      <a:pt x="9420" y="15743"/>
                    </a:lnTo>
                    <a:lnTo>
                      <a:pt x="7425" y="17432"/>
                    </a:lnTo>
                    <a:lnTo>
                      <a:pt x="4826" y="18108"/>
                    </a:lnTo>
                    <a:lnTo>
                      <a:pt x="3619" y="18514"/>
                    </a:lnTo>
                    <a:lnTo>
                      <a:pt x="3619" y="19932"/>
                    </a:lnTo>
                    <a:lnTo>
                      <a:pt x="2413" y="19932"/>
                    </a:lnTo>
                    <a:lnTo>
                      <a:pt x="742" y="19932"/>
                    </a:lnTo>
                    <a:lnTo>
                      <a:pt x="0" y="19189"/>
                    </a:lnTo>
                    <a:lnTo>
                      <a:pt x="4362" y="16419"/>
                    </a:lnTo>
                    <a:lnTo>
                      <a:pt x="5800" y="15743"/>
                    </a:lnTo>
                    <a:lnTo>
                      <a:pt x="6961" y="14662"/>
                    </a:lnTo>
                    <a:lnTo>
                      <a:pt x="6961" y="14257"/>
                    </a:lnTo>
                    <a:lnTo>
                      <a:pt x="5522" y="15338"/>
                    </a:lnTo>
                    <a:lnTo>
                      <a:pt x="5522" y="13581"/>
                    </a:lnTo>
                    <a:lnTo>
                      <a:pt x="6729" y="11892"/>
                    </a:lnTo>
                    <a:lnTo>
                      <a:pt x="7425" y="9122"/>
                    </a:lnTo>
                    <a:lnTo>
                      <a:pt x="10812" y="2432"/>
                    </a:lnTo>
                    <a:lnTo>
                      <a:pt x="1758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" name="Freeform 142">
                <a:extLst>
                  <a:ext uri="{FF2B5EF4-FFF2-40B4-BE49-F238E27FC236}">
                    <a16:creationId xmlns:a16="http://schemas.microsoft.com/office/drawing/2014/main" id="{F38B55D7-FE6C-BA0B-EB03-3D1BAA838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709" y="2725679"/>
                <a:ext cx="260418" cy="232429"/>
              </a:xfrm>
              <a:custGeom>
                <a:avLst/>
                <a:gdLst>
                  <a:gd name="T0" fmla="*/ 374 w 20000"/>
                  <a:gd name="T1" fmla="*/ 671 h 20000"/>
                  <a:gd name="T2" fmla="*/ 1159 w 20000"/>
                  <a:gd name="T3" fmla="*/ 671 h 20000"/>
                  <a:gd name="T4" fmla="*/ 2542 w 20000"/>
                  <a:gd name="T5" fmla="*/ 671 h 20000"/>
                  <a:gd name="T6" fmla="*/ 6579 w 20000"/>
                  <a:gd name="T7" fmla="*/ 1719 h 20000"/>
                  <a:gd name="T8" fmla="*/ 8710 w 20000"/>
                  <a:gd name="T9" fmla="*/ 1551 h 20000"/>
                  <a:gd name="T10" fmla="*/ 8710 w 20000"/>
                  <a:gd name="T11" fmla="*/ 671 h 20000"/>
                  <a:gd name="T12" fmla="*/ 9308 w 20000"/>
                  <a:gd name="T13" fmla="*/ 1090 h 20000"/>
                  <a:gd name="T14" fmla="*/ 9682 w 20000"/>
                  <a:gd name="T15" fmla="*/ 671 h 20000"/>
                  <a:gd name="T16" fmla="*/ 11028 w 20000"/>
                  <a:gd name="T17" fmla="*/ 1090 h 20000"/>
                  <a:gd name="T18" fmla="*/ 11626 w 20000"/>
                  <a:gd name="T19" fmla="*/ 1719 h 20000"/>
                  <a:gd name="T20" fmla="*/ 11626 w 20000"/>
                  <a:gd name="T21" fmla="*/ 1090 h 20000"/>
                  <a:gd name="T22" fmla="*/ 11850 w 20000"/>
                  <a:gd name="T23" fmla="*/ 1090 h 20000"/>
                  <a:gd name="T24" fmla="*/ 12224 w 20000"/>
                  <a:gd name="T25" fmla="*/ 1551 h 20000"/>
                  <a:gd name="T26" fmla="*/ 13383 w 20000"/>
                  <a:gd name="T27" fmla="*/ 1551 h 20000"/>
                  <a:gd name="T28" fmla="*/ 15140 w 20000"/>
                  <a:gd name="T29" fmla="*/ 1090 h 20000"/>
                  <a:gd name="T30" fmla="*/ 15290 w 20000"/>
                  <a:gd name="T31" fmla="*/ 0 h 20000"/>
                  <a:gd name="T32" fmla="*/ 15664 w 20000"/>
                  <a:gd name="T33" fmla="*/ 671 h 20000"/>
                  <a:gd name="T34" fmla="*/ 15290 w 20000"/>
                  <a:gd name="T35" fmla="*/ 1551 h 20000"/>
                  <a:gd name="T36" fmla="*/ 15888 w 20000"/>
                  <a:gd name="T37" fmla="*/ 2390 h 20000"/>
                  <a:gd name="T38" fmla="*/ 16262 w 20000"/>
                  <a:gd name="T39" fmla="*/ 3438 h 20000"/>
                  <a:gd name="T40" fmla="*/ 16262 w 20000"/>
                  <a:gd name="T41" fmla="*/ 4990 h 20000"/>
                  <a:gd name="T42" fmla="*/ 15888 w 20000"/>
                  <a:gd name="T43" fmla="*/ 4990 h 20000"/>
                  <a:gd name="T44" fmla="*/ 15888 w 20000"/>
                  <a:gd name="T45" fmla="*/ 5660 h 20000"/>
                  <a:gd name="T46" fmla="*/ 15664 w 20000"/>
                  <a:gd name="T47" fmla="*/ 7379 h 20000"/>
                  <a:gd name="T48" fmla="*/ 15290 w 20000"/>
                  <a:gd name="T49" fmla="*/ 8050 h 20000"/>
                  <a:gd name="T50" fmla="*/ 13757 w 20000"/>
                  <a:gd name="T51" fmla="*/ 6709 h 20000"/>
                  <a:gd name="T52" fmla="*/ 13383 w 20000"/>
                  <a:gd name="T53" fmla="*/ 5660 h 20000"/>
                  <a:gd name="T54" fmla="*/ 13159 w 20000"/>
                  <a:gd name="T55" fmla="*/ 5241 h 20000"/>
                  <a:gd name="T56" fmla="*/ 12598 w 20000"/>
                  <a:gd name="T57" fmla="*/ 4361 h 20000"/>
                  <a:gd name="T58" fmla="*/ 12224 w 20000"/>
                  <a:gd name="T59" fmla="*/ 4361 h 20000"/>
                  <a:gd name="T60" fmla="*/ 12224 w 20000"/>
                  <a:gd name="T61" fmla="*/ 4570 h 20000"/>
                  <a:gd name="T62" fmla="*/ 12598 w 20000"/>
                  <a:gd name="T63" fmla="*/ 5241 h 20000"/>
                  <a:gd name="T64" fmla="*/ 14131 w 20000"/>
                  <a:gd name="T65" fmla="*/ 7799 h 20000"/>
                  <a:gd name="T66" fmla="*/ 14131 w 20000"/>
                  <a:gd name="T67" fmla="*/ 8470 h 20000"/>
                  <a:gd name="T68" fmla="*/ 15140 w 20000"/>
                  <a:gd name="T69" fmla="*/ 10189 h 20000"/>
                  <a:gd name="T70" fmla="*/ 15888 w 20000"/>
                  <a:gd name="T71" fmla="*/ 11908 h 20000"/>
                  <a:gd name="T72" fmla="*/ 17832 w 20000"/>
                  <a:gd name="T73" fmla="*/ 15849 h 20000"/>
                  <a:gd name="T74" fmla="*/ 18206 w 20000"/>
                  <a:gd name="T75" fmla="*/ 16268 h 20000"/>
                  <a:gd name="T76" fmla="*/ 17832 w 20000"/>
                  <a:gd name="T77" fmla="*/ 16268 h 20000"/>
                  <a:gd name="T78" fmla="*/ 18393 w 20000"/>
                  <a:gd name="T79" fmla="*/ 18239 h 20000"/>
                  <a:gd name="T80" fmla="*/ 19178 w 20000"/>
                  <a:gd name="T81" fmla="*/ 18658 h 20000"/>
                  <a:gd name="T82" fmla="*/ 19364 w 20000"/>
                  <a:gd name="T83" fmla="*/ 19287 h 20000"/>
                  <a:gd name="T84" fmla="*/ 19963 w 20000"/>
                  <a:gd name="T85" fmla="*/ 19958 h 20000"/>
                  <a:gd name="T86" fmla="*/ 972 w 20000"/>
                  <a:gd name="T87" fmla="*/ 19748 h 20000"/>
                  <a:gd name="T88" fmla="*/ 374 w 20000"/>
                  <a:gd name="T89" fmla="*/ 5241 h 20000"/>
                  <a:gd name="T90" fmla="*/ 0 w 20000"/>
                  <a:gd name="T91" fmla="*/ 3438 h 20000"/>
                  <a:gd name="T92" fmla="*/ 374 w 20000"/>
                  <a:gd name="T93" fmla="*/ 2390 h 20000"/>
                  <a:gd name="T94" fmla="*/ 0 w 20000"/>
                  <a:gd name="T95" fmla="*/ 1090 h 20000"/>
                  <a:gd name="T96" fmla="*/ 374 w 20000"/>
                  <a:gd name="T97" fmla="*/ 6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374" y="671"/>
                    </a:moveTo>
                    <a:lnTo>
                      <a:pt x="1159" y="671"/>
                    </a:lnTo>
                    <a:lnTo>
                      <a:pt x="2542" y="671"/>
                    </a:lnTo>
                    <a:lnTo>
                      <a:pt x="6579" y="1719"/>
                    </a:lnTo>
                    <a:lnTo>
                      <a:pt x="8710" y="1551"/>
                    </a:lnTo>
                    <a:lnTo>
                      <a:pt x="8710" y="671"/>
                    </a:lnTo>
                    <a:lnTo>
                      <a:pt x="9308" y="1090"/>
                    </a:lnTo>
                    <a:lnTo>
                      <a:pt x="9682" y="671"/>
                    </a:lnTo>
                    <a:lnTo>
                      <a:pt x="11028" y="1090"/>
                    </a:lnTo>
                    <a:lnTo>
                      <a:pt x="11626" y="1719"/>
                    </a:lnTo>
                    <a:lnTo>
                      <a:pt x="11626" y="1090"/>
                    </a:lnTo>
                    <a:lnTo>
                      <a:pt x="11850" y="1090"/>
                    </a:lnTo>
                    <a:lnTo>
                      <a:pt x="12224" y="1551"/>
                    </a:lnTo>
                    <a:lnTo>
                      <a:pt x="13383" y="1551"/>
                    </a:lnTo>
                    <a:lnTo>
                      <a:pt x="15140" y="1090"/>
                    </a:lnTo>
                    <a:lnTo>
                      <a:pt x="15290" y="0"/>
                    </a:lnTo>
                    <a:lnTo>
                      <a:pt x="15664" y="671"/>
                    </a:lnTo>
                    <a:lnTo>
                      <a:pt x="15290" y="1551"/>
                    </a:lnTo>
                    <a:lnTo>
                      <a:pt x="15888" y="2390"/>
                    </a:lnTo>
                    <a:lnTo>
                      <a:pt x="16262" y="3438"/>
                    </a:lnTo>
                    <a:lnTo>
                      <a:pt x="16262" y="4990"/>
                    </a:lnTo>
                    <a:lnTo>
                      <a:pt x="15888" y="4990"/>
                    </a:lnTo>
                    <a:lnTo>
                      <a:pt x="15888" y="5660"/>
                    </a:lnTo>
                    <a:lnTo>
                      <a:pt x="15664" y="7379"/>
                    </a:lnTo>
                    <a:lnTo>
                      <a:pt x="15290" y="8050"/>
                    </a:lnTo>
                    <a:lnTo>
                      <a:pt x="13757" y="6709"/>
                    </a:lnTo>
                    <a:lnTo>
                      <a:pt x="13383" y="5660"/>
                    </a:lnTo>
                    <a:lnTo>
                      <a:pt x="13159" y="5241"/>
                    </a:lnTo>
                    <a:lnTo>
                      <a:pt x="12598" y="4361"/>
                    </a:lnTo>
                    <a:lnTo>
                      <a:pt x="12224" y="4361"/>
                    </a:lnTo>
                    <a:lnTo>
                      <a:pt x="12224" y="4570"/>
                    </a:lnTo>
                    <a:lnTo>
                      <a:pt x="12598" y="5241"/>
                    </a:lnTo>
                    <a:lnTo>
                      <a:pt x="14131" y="7799"/>
                    </a:lnTo>
                    <a:lnTo>
                      <a:pt x="14131" y="8470"/>
                    </a:lnTo>
                    <a:lnTo>
                      <a:pt x="15140" y="10189"/>
                    </a:lnTo>
                    <a:lnTo>
                      <a:pt x="15888" y="11908"/>
                    </a:lnTo>
                    <a:lnTo>
                      <a:pt x="17832" y="15849"/>
                    </a:lnTo>
                    <a:lnTo>
                      <a:pt x="18206" y="16268"/>
                    </a:lnTo>
                    <a:lnTo>
                      <a:pt x="17832" y="16268"/>
                    </a:lnTo>
                    <a:lnTo>
                      <a:pt x="18393" y="18239"/>
                    </a:lnTo>
                    <a:lnTo>
                      <a:pt x="19178" y="18658"/>
                    </a:lnTo>
                    <a:lnTo>
                      <a:pt x="19364" y="19287"/>
                    </a:lnTo>
                    <a:lnTo>
                      <a:pt x="19963" y="19958"/>
                    </a:lnTo>
                    <a:lnTo>
                      <a:pt x="972" y="19748"/>
                    </a:lnTo>
                    <a:lnTo>
                      <a:pt x="374" y="5241"/>
                    </a:lnTo>
                    <a:lnTo>
                      <a:pt x="0" y="3438"/>
                    </a:lnTo>
                    <a:lnTo>
                      <a:pt x="374" y="2390"/>
                    </a:lnTo>
                    <a:lnTo>
                      <a:pt x="0" y="1090"/>
                    </a:lnTo>
                    <a:lnTo>
                      <a:pt x="374" y="671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6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49" name="Freeform 284">
              <a:extLst>
                <a:ext uri="{FF2B5EF4-FFF2-40B4-BE49-F238E27FC236}">
                  <a16:creationId xmlns:a16="http://schemas.microsoft.com/office/drawing/2014/main" id="{7AA86292-1D22-9B5E-3A2A-BB238605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09" y="2114052"/>
              <a:ext cx="41084" cy="32866"/>
            </a:xfrm>
            <a:custGeom>
              <a:avLst/>
              <a:gdLst>
                <a:gd name="T0" fmla="*/ 5253 w 20000"/>
                <a:gd name="T1" fmla="*/ 5316 h 20000"/>
                <a:gd name="T2" fmla="*/ 8283 w 20000"/>
                <a:gd name="T3" fmla="*/ 2785 h 20000"/>
                <a:gd name="T4" fmla="*/ 13535 w 20000"/>
                <a:gd name="T5" fmla="*/ 0 h 20000"/>
                <a:gd name="T6" fmla="*/ 14545 w 20000"/>
                <a:gd name="T7" fmla="*/ 0 h 20000"/>
                <a:gd name="T8" fmla="*/ 17778 w 20000"/>
                <a:gd name="T9" fmla="*/ 6582 h 20000"/>
                <a:gd name="T10" fmla="*/ 16566 w 20000"/>
                <a:gd name="T11" fmla="*/ 9367 h 20000"/>
                <a:gd name="T12" fmla="*/ 17778 w 20000"/>
                <a:gd name="T13" fmla="*/ 9367 h 20000"/>
                <a:gd name="T14" fmla="*/ 19798 w 20000"/>
                <a:gd name="T15" fmla="*/ 15696 h 20000"/>
                <a:gd name="T16" fmla="*/ 14545 w 20000"/>
                <a:gd name="T17" fmla="*/ 19747 h 20000"/>
                <a:gd name="T18" fmla="*/ 13535 w 20000"/>
                <a:gd name="T19" fmla="*/ 17215 h 20000"/>
                <a:gd name="T20" fmla="*/ 11515 w 20000"/>
                <a:gd name="T21" fmla="*/ 17215 h 20000"/>
                <a:gd name="T22" fmla="*/ 6263 w 20000"/>
                <a:gd name="T23" fmla="*/ 10380 h 20000"/>
                <a:gd name="T24" fmla="*/ 6263 w 20000"/>
                <a:gd name="T25" fmla="*/ 13165 h 20000"/>
                <a:gd name="T26" fmla="*/ 6263 w 20000"/>
                <a:gd name="T27" fmla="*/ 15696 h 20000"/>
                <a:gd name="T28" fmla="*/ 5253 w 20000"/>
                <a:gd name="T29" fmla="*/ 17215 h 20000"/>
                <a:gd name="T30" fmla="*/ 1212 w 20000"/>
                <a:gd name="T31" fmla="*/ 15696 h 20000"/>
                <a:gd name="T32" fmla="*/ 0 w 20000"/>
                <a:gd name="T33" fmla="*/ 10380 h 20000"/>
                <a:gd name="T34" fmla="*/ 1212 w 20000"/>
                <a:gd name="T35" fmla="*/ 9367 h 20000"/>
                <a:gd name="T36" fmla="*/ 1212 w 20000"/>
                <a:gd name="T37" fmla="*/ 6582 h 20000"/>
                <a:gd name="T38" fmla="*/ 5253 w 20000"/>
                <a:gd name="T39" fmla="*/ 531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5253" y="5316"/>
                  </a:moveTo>
                  <a:lnTo>
                    <a:pt x="8283" y="2785"/>
                  </a:lnTo>
                  <a:lnTo>
                    <a:pt x="13535" y="0"/>
                  </a:lnTo>
                  <a:lnTo>
                    <a:pt x="14545" y="0"/>
                  </a:lnTo>
                  <a:lnTo>
                    <a:pt x="17778" y="6582"/>
                  </a:lnTo>
                  <a:lnTo>
                    <a:pt x="16566" y="9367"/>
                  </a:lnTo>
                  <a:lnTo>
                    <a:pt x="17778" y="9367"/>
                  </a:lnTo>
                  <a:lnTo>
                    <a:pt x="19798" y="15696"/>
                  </a:lnTo>
                  <a:lnTo>
                    <a:pt x="14545" y="19747"/>
                  </a:lnTo>
                  <a:lnTo>
                    <a:pt x="13535" y="17215"/>
                  </a:lnTo>
                  <a:lnTo>
                    <a:pt x="11515" y="17215"/>
                  </a:lnTo>
                  <a:lnTo>
                    <a:pt x="6263" y="10380"/>
                  </a:lnTo>
                  <a:lnTo>
                    <a:pt x="6263" y="13165"/>
                  </a:lnTo>
                  <a:lnTo>
                    <a:pt x="6263" y="15696"/>
                  </a:lnTo>
                  <a:lnTo>
                    <a:pt x="5253" y="17215"/>
                  </a:lnTo>
                  <a:lnTo>
                    <a:pt x="1212" y="15696"/>
                  </a:lnTo>
                  <a:lnTo>
                    <a:pt x="0" y="10380"/>
                  </a:lnTo>
                  <a:lnTo>
                    <a:pt x="1212" y="9367"/>
                  </a:lnTo>
                  <a:lnTo>
                    <a:pt x="1212" y="6582"/>
                  </a:lnTo>
                  <a:lnTo>
                    <a:pt x="5253" y="5316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Freeform 276">
              <a:extLst>
                <a:ext uri="{FF2B5EF4-FFF2-40B4-BE49-F238E27FC236}">
                  <a16:creationId xmlns:a16="http://schemas.microsoft.com/office/drawing/2014/main" id="{F4F31633-67DE-2C0C-715B-74F9CA39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244" y="2113026"/>
              <a:ext cx="74978" cy="96547"/>
            </a:xfrm>
            <a:custGeom>
              <a:avLst/>
              <a:gdLst>
                <a:gd name="T0" fmla="*/ 12527 w 20000"/>
                <a:gd name="T1" fmla="*/ 2564 h 20000"/>
                <a:gd name="T2" fmla="*/ 11868 w 20000"/>
                <a:gd name="T3" fmla="*/ 3932 h 20000"/>
                <a:gd name="T4" fmla="*/ 14725 w 20000"/>
                <a:gd name="T5" fmla="*/ 6154 h 20000"/>
                <a:gd name="T6" fmla="*/ 15385 w 20000"/>
                <a:gd name="T7" fmla="*/ 4872 h 20000"/>
                <a:gd name="T8" fmla="*/ 18132 w 20000"/>
                <a:gd name="T9" fmla="*/ 6154 h 20000"/>
                <a:gd name="T10" fmla="*/ 19890 w 20000"/>
                <a:gd name="T11" fmla="*/ 7009 h 20000"/>
                <a:gd name="T12" fmla="*/ 18132 w 20000"/>
                <a:gd name="T13" fmla="*/ 7009 h 20000"/>
                <a:gd name="T14" fmla="*/ 19231 w 20000"/>
                <a:gd name="T15" fmla="*/ 10598 h 20000"/>
                <a:gd name="T16" fmla="*/ 19231 w 20000"/>
                <a:gd name="T17" fmla="*/ 13248 h 20000"/>
                <a:gd name="T18" fmla="*/ 18132 w 20000"/>
                <a:gd name="T19" fmla="*/ 14957 h 20000"/>
                <a:gd name="T20" fmla="*/ 15385 w 20000"/>
                <a:gd name="T21" fmla="*/ 17265 h 20000"/>
                <a:gd name="T22" fmla="*/ 9560 w 20000"/>
                <a:gd name="T23" fmla="*/ 18974 h 20000"/>
                <a:gd name="T24" fmla="*/ 8022 w 20000"/>
                <a:gd name="T25" fmla="*/ 18974 h 20000"/>
                <a:gd name="T26" fmla="*/ 3297 w 20000"/>
                <a:gd name="T27" fmla="*/ 19915 h 20000"/>
                <a:gd name="T28" fmla="*/ 3297 w 20000"/>
                <a:gd name="T29" fmla="*/ 18547 h 20000"/>
                <a:gd name="T30" fmla="*/ 440 w 20000"/>
                <a:gd name="T31" fmla="*/ 17607 h 20000"/>
                <a:gd name="T32" fmla="*/ 0 w 20000"/>
                <a:gd name="T33" fmla="*/ 17265 h 20000"/>
                <a:gd name="T34" fmla="*/ 2857 w 20000"/>
                <a:gd name="T35" fmla="*/ 16325 h 20000"/>
                <a:gd name="T36" fmla="*/ 3297 w 20000"/>
                <a:gd name="T37" fmla="*/ 14957 h 20000"/>
                <a:gd name="T38" fmla="*/ 7363 w 20000"/>
                <a:gd name="T39" fmla="*/ 14103 h 20000"/>
                <a:gd name="T40" fmla="*/ 5055 w 20000"/>
                <a:gd name="T41" fmla="*/ 14103 h 20000"/>
                <a:gd name="T42" fmla="*/ 4505 w 20000"/>
                <a:gd name="T43" fmla="*/ 13248 h 20000"/>
                <a:gd name="T44" fmla="*/ 6264 w 20000"/>
                <a:gd name="T45" fmla="*/ 11453 h 20000"/>
                <a:gd name="T46" fmla="*/ 1648 w 20000"/>
                <a:gd name="T47" fmla="*/ 9231 h 20000"/>
                <a:gd name="T48" fmla="*/ 4505 w 20000"/>
                <a:gd name="T49" fmla="*/ 8376 h 20000"/>
                <a:gd name="T50" fmla="*/ 2857 w 20000"/>
                <a:gd name="T51" fmla="*/ 6154 h 20000"/>
                <a:gd name="T52" fmla="*/ 2857 w 20000"/>
                <a:gd name="T53" fmla="*/ 5726 h 20000"/>
                <a:gd name="T54" fmla="*/ 6264 w 20000"/>
                <a:gd name="T55" fmla="*/ 6154 h 20000"/>
                <a:gd name="T56" fmla="*/ 9121 w 20000"/>
                <a:gd name="T57" fmla="*/ 5726 h 20000"/>
                <a:gd name="T58" fmla="*/ 10769 w 20000"/>
                <a:gd name="T59" fmla="*/ 3932 h 20000"/>
                <a:gd name="T60" fmla="*/ 8022 w 20000"/>
                <a:gd name="T61" fmla="*/ 3504 h 20000"/>
                <a:gd name="T62" fmla="*/ 9560 w 20000"/>
                <a:gd name="T63" fmla="*/ 2222 h 20000"/>
                <a:gd name="T64" fmla="*/ 14725 w 20000"/>
                <a:gd name="T65" fmla="*/ 0 h 20000"/>
                <a:gd name="T66" fmla="*/ 14725 w 20000"/>
                <a:gd name="T67" fmla="*/ 222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4725" y="2222"/>
                  </a:moveTo>
                  <a:lnTo>
                    <a:pt x="12527" y="2564"/>
                  </a:lnTo>
                  <a:lnTo>
                    <a:pt x="12527" y="3504"/>
                  </a:lnTo>
                  <a:lnTo>
                    <a:pt x="11868" y="3932"/>
                  </a:lnTo>
                  <a:lnTo>
                    <a:pt x="12527" y="5726"/>
                  </a:lnTo>
                  <a:lnTo>
                    <a:pt x="14725" y="6154"/>
                  </a:lnTo>
                  <a:lnTo>
                    <a:pt x="15385" y="5726"/>
                  </a:lnTo>
                  <a:lnTo>
                    <a:pt x="15385" y="4872"/>
                  </a:lnTo>
                  <a:lnTo>
                    <a:pt x="15385" y="3932"/>
                  </a:lnTo>
                  <a:lnTo>
                    <a:pt x="18132" y="6154"/>
                  </a:lnTo>
                  <a:lnTo>
                    <a:pt x="19231" y="6154"/>
                  </a:lnTo>
                  <a:lnTo>
                    <a:pt x="19890" y="7009"/>
                  </a:lnTo>
                  <a:lnTo>
                    <a:pt x="19231" y="7863"/>
                  </a:lnTo>
                  <a:lnTo>
                    <a:pt x="18132" y="7009"/>
                  </a:lnTo>
                  <a:lnTo>
                    <a:pt x="19231" y="9231"/>
                  </a:lnTo>
                  <a:lnTo>
                    <a:pt x="19231" y="10598"/>
                  </a:lnTo>
                  <a:lnTo>
                    <a:pt x="19231" y="11453"/>
                  </a:lnTo>
                  <a:lnTo>
                    <a:pt x="19231" y="13248"/>
                  </a:lnTo>
                  <a:lnTo>
                    <a:pt x="18132" y="14103"/>
                  </a:lnTo>
                  <a:lnTo>
                    <a:pt x="18132" y="14957"/>
                  </a:lnTo>
                  <a:lnTo>
                    <a:pt x="18132" y="17265"/>
                  </a:lnTo>
                  <a:lnTo>
                    <a:pt x="15385" y="17265"/>
                  </a:lnTo>
                  <a:lnTo>
                    <a:pt x="11868" y="17607"/>
                  </a:lnTo>
                  <a:lnTo>
                    <a:pt x="9560" y="18974"/>
                  </a:lnTo>
                  <a:lnTo>
                    <a:pt x="9560" y="18547"/>
                  </a:lnTo>
                  <a:lnTo>
                    <a:pt x="8022" y="18974"/>
                  </a:lnTo>
                  <a:lnTo>
                    <a:pt x="5055" y="19915"/>
                  </a:lnTo>
                  <a:lnTo>
                    <a:pt x="3297" y="19915"/>
                  </a:lnTo>
                  <a:lnTo>
                    <a:pt x="1648" y="19915"/>
                  </a:lnTo>
                  <a:lnTo>
                    <a:pt x="3297" y="18547"/>
                  </a:lnTo>
                  <a:lnTo>
                    <a:pt x="440" y="18547"/>
                  </a:lnTo>
                  <a:lnTo>
                    <a:pt x="440" y="17607"/>
                  </a:lnTo>
                  <a:lnTo>
                    <a:pt x="2857" y="17265"/>
                  </a:lnTo>
                  <a:lnTo>
                    <a:pt x="0" y="17265"/>
                  </a:lnTo>
                  <a:lnTo>
                    <a:pt x="440" y="16325"/>
                  </a:lnTo>
                  <a:lnTo>
                    <a:pt x="2857" y="16325"/>
                  </a:lnTo>
                  <a:lnTo>
                    <a:pt x="2857" y="15470"/>
                  </a:lnTo>
                  <a:lnTo>
                    <a:pt x="3297" y="14957"/>
                  </a:lnTo>
                  <a:lnTo>
                    <a:pt x="6264" y="14103"/>
                  </a:lnTo>
                  <a:lnTo>
                    <a:pt x="7363" y="14103"/>
                  </a:lnTo>
                  <a:lnTo>
                    <a:pt x="6264" y="13248"/>
                  </a:lnTo>
                  <a:lnTo>
                    <a:pt x="5055" y="14103"/>
                  </a:lnTo>
                  <a:lnTo>
                    <a:pt x="3297" y="14103"/>
                  </a:lnTo>
                  <a:lnTo>
                    <a:pt x="4505" y="13248"/>
                  </a:lnTo>
                  <a:lnTo>
                    <a:pt x="5055" y="11880"/>
                  </a:lnTo>
                  <a:lnTo>
                    <a:pt x="6264" y="11453"/>
                  </a:lnTo>
                  <a:lnTo>
                    <a:pt x="3297" y="10598"/>
                  </a:lnTo>
                  <a:lnTo>
                    <a:pt x="1648" y="9231"/>
                  </a:lnTo>
                  <a:lnTo>
                    <a:pt x="3297" y="8376"/>
                  </a:lnTo>
                  <a:lnTo>
                    <a:pt x="4505" y="8376"/>
                  </a:lnTo>
                  <a:lnTo>
                    <a:pt x="3297" y="7863"/>
                  </a:lnTo>
                  <a:lnTo>
                    <a:pt x="2857" y="6154"/>
                  </a:lnTo>
                  <a:lnTo>
                    <a:pt x="1648" y="7009"/>
                  </a:lnTo>
                  <a:lnTo>
                    <a:pt x="2857" y="5726"/>
                  </a:lnTo>
                  <a:lnTo>
                    <a:pt x="4505" y="5726"/>
                  </a:lnTo>
                  <a:lnTo>
                    <a:pt x="6264" y="6154"/>
                  </a:lnTo>
                  <a:lnTo>
                    <a:pt x="8022" y="5726"/>
                  </a:lnTo>
                  <a:lnTo>
                    <a:pt x="9121" y="5726"/>
                  </a:lnTo>
                  <a:lnTo>
                    <a:pt x="9560" y="4872"/>
                  </a:lnTo>
                  <a:lnTo>
                    <a:pt x="10769" y="3932"/>
                  </a:lnTo>
                  <a:lnTo>
                    <a:pt x="10769" y="3504"/>
                  </a:lnTo>
                  <a:lnTo>
                    <a:pt x="8022" y="3504"/>
                  </a:lnTo>
                  <a:lnTo>
                    <a:pt x="9121" y="2564"/>
                  </a:lnTo>
                  <a:lnTo>
                    <a:pt x="9560" y="2222"/>
                  </a:lnTo>
                  <a:lnTo>
                    <a:pt x="12527" y="342"/>
                  </a:lnTo>
                  <a:lnTo>
                    <a:pt x="14725" y="0"/>
                  </a:lnTo>
                  <a:lnTo>
                    <a:pt x="16484" y="342"/>
                  </a:lnTo>
                  <a:lnTo>
                    <a:pt x="14725" y="2222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Freeform 287">
              <a:extLst>
                <a:ext uri="{FF2B5EF4-FFF2-40B4-BE49-F238E27FC236}">
                  <a16:creationId xmlns:a16="http://schemas.microsoft.com/office/drawing/2014/main" id="{5E2BFB59-834D-1004-C74D-8B270D346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632" y="2220870"/>
              <a:ext cx="221853" cy="200282"/>
            </a:xfrm>
            <a:custGeom>
              <a:avLst/>
              <a:gdLst>
                <a:gd name="T0" fmla="*/ 11519 w 20000"/>
                <a:gd name="T1" fmla="*/ 451 h 20000"/>
                <a:gd name="T2" fmla="*/ 12481 w 20000"/>
                <a:gd name="T3" fmla="*/ 451 h 20000"/>
                <a:gd name="T4" fmla="*/ 13074 w 20000"/>
                <a:gd name="T5" fmla="*/ 1516 h 20000"/>
                <a:gd name="T6" fmla="*/ 14593 w 20000"/>
                <a:gd name="T7" fmla="*/ 2131 h 20000"/>
                <a:gd name="T8" fmla="*/ 15963 w 20000"/>
                <a:gd name="T9" fmla="*/ 3607 h 20000"/>
                <a:gd name="T10" fmla="*/ 16889 w 20000"/>
                <a:gd name="T11" fmla="*/ 3607 h 20000"/>
                <a:gd name="T12" fmla="*/ 19000 w 20000"/>
                <a:gd name="T13" fmla="*/ 4467 h 20000"/>
                <a:gd name="T14" fmla="*/ 19407 w 20000"/>
                <a:gd name="T15" fmla="*/ 5943 h 20000"/>
                <a:gd name="T16" fmla="*/ 18630 w 20000"/>
                <a:gd name="T17" fmla="*/ 8279 h 20000"/>
                <a:gd name="T18" fmla="*/ 18074 w 20000"/>
                <a:gd name="T19" fmla="*/ 8893 h 20000"/>
                <a:gd name="T20" fmla="*/ 16889 w 20000"/>
                <a:gd name="T21" fmla="*/ 10820 h 20000"/>
                <a:gd name="T22" fmla="*/ 17481 w 20000"/>
                <a:gd name="T23" fmla="*/ 10820 h 20000"/>
                <a:gd name="T24" fmla="*/ 18444 w 20000"/>
                <a:gd name="T25" fmla="*/ 12090 h 20000"/>
                <a:gd name="T26" fmla="*/ 18444 w 20000"/>
                <a:gd name="T27" fmla="*/ 13770 h 20000"/>
                <a:gd name="T28" fmla="*/ 18074 w 20000"/>
                <a:gd name="T29" fmla="*/ 14221 h 20000"/>
                <a:gd name="T30" fmla="*/ 19000 w 20000"/>
                <a:gd name="T31" fmla="*/ 16107 h 20000"/>
                <a:gd name="T32" fmla="*/ 19407 w 20000"/>
                <a:gd name="T33" fmla="*/ 16516 h 20000"/>
                <a:gd name="T34" fmla="*/ 19000 w 20000"/>
                <a:gd name="T35" fmla="*/ 17172 h 20000"/>
                <a:gd name="T36" fmla="*/ 18630 w 20000"/>
                <a:gd name="T37" fmla="*/ 17172 h 20000"/>
                <a:gd name="T38" fmla="*/ 18074 w 20000"/>
                <a:gd name="T39" fmla="*/ 17623 h 20000"/>
                <a:gd name="T40" fmla="*/ 17481 w 20000"/>
                <a:gd name="T41" fmla="*/ 18689 h 20000"/>
                <a:gd name="T42" fmla="*/ 15593 w 20000"/>
                <a:gd name="T43" fmla="*/ 18279 h 20000"/>
                <a:gd name="T44" fmla="*/ 15000 w 20000"/>
                <a:gd name="T45" fmla="*/ 17828 h 20000"/>
                <a:gd name="T46" fmla="*/ 14407 w 20000"/>
                <a:gd name="T47" fmla="*/ 17623 h 20000"/>
                <a:gd name="T48" fmla="*/ 13444 w 20000"/>
                <a:gd name="T49" fmla="*/ 17623 h 20000"/>
                <a:gd name="T50" fmla="*/ 12111 w 20000"/>
                <a:gd name="T51" fmla="*/ 18689 h 20000"/>
                <a:gd name="T52" fmla="*/ 11519 w 20000"/>
                <a:gd name="T53" fmla="*/ 19959 h 20000"/>
                <a:gd name="T54" fmla="*/ 9407 w 20000"/>
                <a:gd name="T55" fmla="*/ 19303 h 20000"/>
                <a:gd name="T56" fmla="*/ 8481 w 20000"/>
                <a:gd name="T57" fmla="*/ 19303 h 20000"/>
                <a:gd name="T58" fmla="*/ 5370 w 20000"/>
                <a:gd name="T59" fmla="*/ 18689 h 20000"/>
                <a:gd name="T60" fmla="*/ 5370 w 20000"/>
                <a:gd name="T61" fmla="*/ 15287 h 20000"/>
                <a:gd name="T62" fmla="*/ 5370 w 20000"/>
                <a:gd name="T63" fmla="*/ 14426 h 20000"/>
                <a:gd name="T64" fmla="*/ 6370 w 20000"/>
                <a:gd name="T65" fmla="*/ 13770 h 20000"/>
                <a:gd name="T66" fmla="*/ 5370 w 20000"/>
                <a:gd name="T67" fmla="*/ 12500 h 20000"/>
                <a:gd name="T68" fmla="*/ 4037 w 20000"/>
                <a:gd name="T69" fmla="*/ 10000 h 20000"/>
                <a:gd name="T70" fmla="*/ 3481 w 20000"/>
                <a:gd name="T71" fmla="*/ 8730 h 20000"/>
                <a:gd name="T72" fmla="*/ 778 w 20000"/>
                <a:gd name="T73" fmla="*/ 7623 h 20000"/>
                <a:gd name="T74" fmla="*/ 778 w 20000"/>
                <a:gd name="T75" fmla="*/ 7049 h 20000"/>
                <a:gd name="T76" fmla="*/ 1000 w 20000"/>
                <a:gd name="T77" fmla="*/ 6557 h 20000"/>
                <a:gd name="T78" fmla="*/ 0 w 20000"/>
                <a:gd name="T79" fmla="*/ 6393 h 20000"/>
                <a:gd name="T80" fmla="*/ 1370 w 20000"/>
                <a:gd name="T81" fmla="*/ 5533 h 20000"/>
                <a:gd name="T82" fmla="*/ 2519 w 20000"/>
                <a:gd name="T83" fmla="*/ 5533 h 20000"/>
                <a:gd name="T84" fmla="*/ 3852 w 20000"/>
                <a:gd name="T85" fmla="*/ 5943 h 20000"/>
                <a:gd name="T86" fmla="*/ 5000 w 20000"/>
                <a:gd name="T87" fmla="*/ 5943 h 20000"/>
                <a:gd name="T88" fmla="*/ 4407 w 20000"/>
                <a:gd name="T89" fmla="*/ 3197 h 20000"/>
                <a:gd name="T90" fmla="*/ 5593 w 20000"/>
                <a:gd name="T91" fmla="*/ 3197 h 20000"/>
                <a:gd name="T92" fmla="*/ 6370 w 20000"/>
                <a:gd name="T93" fmla="*/ 4262 h 20000"/>
                <a:gd name="T94" fmla="*/ 7481 w 20000"/>
                <a:gd name="T95" fmla="*/ 3607 h 20000"/>
                <a:gd name="T96" fmla="*/ 9407 w 20000"/>
                <a:gd name="T97" fmla="*/ 2787 h 20000"/>
                <a:gd name="T98" fmla="*/ 9630 w 20000"/>
                <a:gd name="T99" fmla="*/ 45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00" h="20000">
                  <a:moveTo>
                    <a:pt x="11519" y="0"/>
                  </a:moveTo>
                  <a:lnTo>
                    <a:pt x="11519" y="451"/>
                  </a:lnTo>
                  <a:lnTo>
                    <a:pt x="12111" y="861"/>
                  </a:lnTo>
                  <a:lnTo>
                    <a:pt x="12481" y="451"/>
                  </a:lnTo>
                  <a:lnTo>
                    <a:pt x="12889" y="1107"/>
                  </a:lnTo>
                  <a:lnTo>
                    <a:pt x="13074" y="1516"/>
                  </a:lnTo>
                  <a:lnTo>
                    <a:pt x="14407" y="2787"/>
                  </a:lnTo>
                  <a:lnTo>
                    <a:pt x="14593" y="2131"/>
                  </a:lnTo>
                  <a:lnTo>
                    <a:pt x="15000" y="3197"/>
                  </a:lnTo>
                  <a:lnTo>
                    <a:pt x="15963" y="3607"/>
                  </a:lnTo>
                  <a:lnTo>
                    <a:pt x="16148" y="3607"/>
                  </a:lnTo>
                  <a:lnTo>
                    <a:pt x="16889" y="3607"/>
                  </a:lnTo>
                  <a:lnTo>
                    <a:pt x="17481" y="3607"/>
                  </a:lnTo>
                  <a:lnTo>
                    <a:pt x="19000" y="4467"/>
                  </a:lnTo>
                  <a:lnTo>
                    <a:pt x="19963" y="4877"/>
                  </a:lnTo>
                  <a:lnTo>
                    <a:pt x="19407" y="5943"/>
                  </a:lnTo>
                  <a:lnTo>
                    <a:pt x="18630" y="7213"/>
                  </a:lnTo>
                  <a:lnTo>
                    <a:pt x="18630" y="8279"/>
                  </a:lnTo>
                  <a:lnTo>
                    <a:pt x="18074" y="8279"/>
                  </a:lnTo>
                  <a:lnTo>
                    <a:pt x="18074" y="8893"/>
                  </a:lnTo>
                  <a:lnTo>
                    <a:pt x="17481" y="9754"/>
                  </a:lnTo>
                  <a:lnTo>
                    <a:pt x="16889" y="10820"/>
                  </a:lnTo>
                  <a:lnTo>
                    <a:pt x="16889" y="11066"/>
                  </a:lnTo>
                  <a:lnTo>
                    <a:pt x="17481" y="10820"/>
                  </a:lnTo>
                  <a:lnTo>
                    <a:pt x="18074" y="11475"/>
                  </a:lnTo>
                  <a:lnTo>
                    <a:pt x="18444" y="12090"/>
                  </a:lnTo>
                  <a:lnTo>
                    <a:pt x="18074" y="12090"/>
                  </a:lnTo>
                  <a:lnTo>
                    <a:pt x="18444" y="13770"/>
                  </a:lnTo>
                  <a:lnTo>
                    <a:pt x="17704" y="13770"/>
                  </a:lnTo>
                  <a:lnTo>
                    <a:pt x="18074" y="14221"/>
                  </a:lnTo>
                  <a:lnTo>
                    <a:pt x="18444" y="15943"/>
                  </a:lnTo>
                  <a:lnTo>
                    <a:pt x="19000" y="16107"/>
                  </a:lnTo>
                  <a:lnTo>
                    <a:pt x="19593" y="16107"/>
                  </a:lnTo>
                  <a:lnTo>
                    <a:pt x="19407" y="16516"/>
                  </a:lnTo>
                  <a:lnTo>
                    <a:pt x="19407" y="16967"/>
                  </a:lnTo>
                  <a:lnTo>
                    <a:pt x="19000" y="17172"/>
                  </a:lnTo>
                  <a:lnTo>
                    <a:pt x="18630" y="16967"/>
                  </a:lnTo>
                  <a:lnTo>
                    <a:pt x="18630" y="17172"/>
                  </a:lnTo>
                  <a:lnTo>
                    <a:pt x="18630" y="17623"/>
                  </a:lnTo>
                  <a:lnTo>
                    <a:pt x="18074" y="17623"/>
                  </a:lnTo>
                  <a:lnTo>
                    <a:pt x="17481" y="17828"/>
                  </a:lnTo>
                  <a:lnTo>
                    <a:pt x="17481" y="18689"/>
                  </a:lnTo>
                  <a:lnTo>
                    <a:pt x="16148" y="18689"/>
                  </a:lnTo>
                  <a:lnTo>
                    <a:pt x="15593" y="18279"/>
                  </a:lnTo>
                  <a:lnTo>
                    <a:pt x="15370" y="17828"/>
                  </a:lnTo>
                  <a:lnTo>
                    <a:pt x="15000" y="17828"/>
                  </a:lnTo>
                  <a:lnTo>
                    <a:pt x="14407" y="17828"/>
                  </a:lnTo>
                  <a:lnTo>
                    <a:pt x="14407" y="17623"/>
                  </a:lnTo>
                  <a:lnTo>
                    <a:pt x="13630" y="17623"/>
                  </a:lnTo>
                  <a:lnTo>
                    <a:pt x="13444" y="17623"/>
                  </a:lnTo>
                  <a:lnTo>
                    <a:pt x="13074" y="17828"/>
                  </a:lnTo>
                  <a:lnTo>
                    <a:pt x="12111" y="18689"/>
                  </a:lnTo>
                  <a:lnTo>
                    <a:pt x="12111" y="19713"/>
                  </a:lnTo>
                  <a:lnTo>
                    <a:pt x="11519" y="19959"/>
                  </a:lnTo>
                  <a:lnTo>
                    <a:pt x="10593" y="19713"/>
                  </a:lnTo>
                  <a:lnTo>
                    <a:pt x="9407" y="19303"/>
                  </a:lnTo>
                  <a:lnTo>
                    <a:pt x="8481" y="18893"/>
                  </a:lnTo>
                  <a:lnTo>
                    <a:pt x="8481" y="19303"/>
                  </a:lnTo>
                  <a:lnTo>
                    <a:pt x="7481" y="19303"/>
                  </a:lnTo>
                  <a:lnTo>
                    <a:pt x="5370" y="18689"/>
                  </a:lnTo>
                  <a:lnTo>
                    <a:pt x="4778" y="17623"/>
                  </a:lnTo>
                  <a:lnTo>
                    <a:pt x="5370" y="15287"/>
                  </a:lnTo>
                  <a:lnTo>
                    <a:pt x="5593" y="14836"/>
                  </a:lnTo>
                  <a:lnTo>
                    <a:pt x="5370" y="14426"/>
                  </a:lnTo>
                  <a:lnTo>
                    <a:pt x="5593" y="12746"/>
                  </a:lnTo>
                  <a:lnTo>
                    <a:pt x="6370" y="13770"/>
                  </a:lnTo>
                  <a:lnTo>
                    <a:pt x="5963" y="12746"/>
                  </a:lnTo>
                  <a:lnTo>
                    <a:pt x="5370" y="12500"/>
                  </a:lnTo>
                  <a:lnTo>
                    <a:pt x="5370" y="11475"/>
                  </a:lnTo>
                  <a:lnTo>
                    <a:pt x="4037" y="10000"/>
                  </a:lnTo>
                  <a:lnTo>
                    <a:pt x="4037" y="8893"/>
                  </a:lnTo>
                  <a:lnTo>
                    <a:pt x="3481" y="8730"/>
                  </a:lnTo>
                  <a:lnTo>
                    <a:pt x="2519" y="8279"/>
                  </a:lnTo>
                  <a:lnTo>
                    <a:pt x="778" y="7623"/>
                  </a:lnTo>
                  <a:lnTo>
                    <a:pt x="407" y="7049"/>
                  </a:lnTo>
                  <a:lnTo>
                    <a:pt x="778" y="7049"/>
                  </a:lnTo>
                  <a:lnTo>
                    <a:pt x="407" y="6557"/>
                  </a:lnTo>
                  <a:lnTo>
                    <a:pt x="1000" y="6557"/>
                  </a:lnTo>
                  <a:lnTo>
                    <a:pt x="778" y="6393"/>
                  </a:lnTo>
                  <a:lnTo>
                    <a:pt x="0" y="6393"/>
                  </a:lnTo>
                  <a:lnTo>
                    <a:pt x="407" y="5943"/>
                  </a:lnTo>
                  <a:lnTo>
                    <a:pt x="1370" y="5533"/>
                  </a:lnTo>
                  <a:lnTo>
                    <a:pt x="1926" y="5533"/>
                  </a:lnTo>
                  <a:lnTo>
                    <a:pt x="2519" y="5533"/>
                  </a:lnTo>
                  <a:lnTo>
                    <a:pt x="3481" y="6393"/>
                  </a:lnTo>
                  <a:lnTo>
                    <a:pt x="3852" y="5943"/>
                  </a:lnTo>
                  <a:lnTo>
                    <a:pt x="4407" y="5943"/>
                  </a:lnTo>
                  <a:lnTo>
                    <a:pt x="5000" y="5943"/>
                  </a:lnTo>
                  <a:lnTo>
                    <a:pt x="4778" y="4467"/>
                  </a:lnTo>
                  <a:lnTo>
                    <a:pt x="4407" y="3197"/>
                  </a:lnTo>
                  <a:lnTo>
                    <a:pt x="5000" y="3197"/>
                  </a:lnTo>
                  <a:lnTo>
                    <a:pt x="5593" y="3197"/>
                  </a:lnTo>
                  <a:lnTo>
                    <a:pt x="5593" y="3852"/>
                  </a:lnTo>
                  <a:lnTo>
                    <a:pt x="6370" y="4262"/>
                  </a:lnTo>
                  <a:lnTo>
                    <a:pt x="7111" y="4262"/>
                  </a:lnTo>
                  <a:lnTo>
                    <a:pt x="7481" y="3607"/>
                  </a:lnTo>
                  <a:lnTo>
                    <a:pt x="8074" y="3197"/>
                  </a:lnTo>
                  <a:lnTo>
                    <a:pt x="9407" y="2787"/>
                  </a:lnTo>
                  <a:lnTo>
                    <a:pt x="9630" y="2131"/>
                  </a:lnTo>
                  <a:lnTo>
                    <a:pt x="9630" y="451"/>
                  </a:lnTo>
                  <a:lnTo>
                    <a:pt x="11519" y="0"/>
                  </a:lnTo>
                  <a:close/>
                </a:path>
              </a:pathLst>
            </a:custGeom>
            <a:solidFill>
              <a:srgbClr val="000000">
                <a:lumMod val="20000"/>
                <a:lumOff val="80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05" name="ZoneTexte 304">
            <a:extLst>
              <a:ext uri="{FF2B5EF4-FFF2-40B4-BE49-F238E27FC236}">
                <a16:creationId xmlns:a16="http://schemas.microsoft.com/office/drawing/2014/main" id="{5D366B69-68ED-D0E8-BFF7-3EE4A25BD32C}"/>
              </a:ext>
            </a:extLst>
          </p:cNvPr>
          <p:cNvSpPr txBox="1"/>
          <p:nvPr/>
        </p:nvSpPr>
        <p:spPr>
          <a:xfrm>
            <a:off x="6111824" y="5031496"/>
            <a:ext cx="2733413" cy="66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850">
                <a:solidFill>
                  <a:srgbClr val="786E64"/>
                </a:solidFill>
                <a:latin typeface="+mj-lt"/>
              </a:rPr>
              <a:t>Afrique (subsaharienne) </a:t>
            </a:r>
            <a:endParaRPr lang="fr-FR" sz="1867">
              <a:solidFill>
                <a:srgbClr val="786E64"/>
              </a:solidFill>
              <a:latin typeface="+mj-lt"/>
            </a:endParaRPr>
          </a:p>
          <a:p>
            <a:r>
              <a:rPr lang="fr-FR" sz="1850">
                <a:solidFill>
                  <a:schemeClr val="tx2"/>
                </a:solidFill>
                <a:latin typeface="+mj-lt"/>
              </a:rPr>
              <a:t>x6 Parcours</a:t>
            </a:r>
          </a:p>
        </p:txBody>
      </p:sp>
      <p:sp>
        <p:nvSpPr>
          <p:cNvPr id="306" name="ZoneTexte 305">
            <a:extLst>
              <a:ext uri="{FF2B5EF4-FFF2-40B4-BE49-F238E27FC236}">
                <a16:creationId xmlns:a16="http://schemas.microsoft.com/office/drawing/2014/main" id="{141E3580-A2AB-B050-34D9-515620C57102}"/>
              </a:ext>
            </a:extLst>
          </p:cNvPr>
          <p:cNvSpPr txBox="1"/>
          <p:nvPr/>
        </p:nvSpPr>
        <p:spPr>
          <a:xfrm>
            <a:off x="6997255" y="4035306"/>
            <a:ext cx="1679574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67">
                <a:solidFill>
                  <a:srgbClr val="786E64"/>
                </a:solidFill>
                <a:latin typeface="+mj-lt"/>
                <a:ea typeface="Calibri" panose="020F0502020204030204" pitchFamily="34" charset="0"/>
              </a:rPr>
              <a:t>MENA </a:t>
            </a:r>
          </a:p>
          <a:p>
            <a:r>
              <a:rPr lang="fr-FR" sz="1867">
                <a:solidFill>
                  <a:srgbClr val="786E64"/>
                </a:solidFill>
                <a:latin typeface="+mj-lt"/>
                <a:ea typeface="Calibri" panose="020F0502020204030204" pitchFamily="34" charset="0"/>
              </a:rPr>
              <a:t>x 5 Parcours</a:t>
            </a:r>
          </a:p>
        </p:txBody>
      </p:sp>
      <p:sp>
        <p:nvSpPr>
          <p:cNvPr id="307" name="ZoneTexte 306">
            <a:extLst>
              <a:ext uri="{FF2B5EF4-FFF2-40B4-BE49-F238E27FC236}">
                <a16:creationId xmlns:a16="http://schemas.microsoft.com/office/drawing/2014/main" id="{0109D289-281F-021E-142A-BBCF8D67C61A}"/>
              </a:ext>
            </a:extLst>
          </p:cNvPr>
          <p:cNvSpPr txBox="1"/>
          <p:nvPr/>
        </p:nvSpPr>
        <p:spPr>
          <a:xfrm>
            <a:off x="2490576" y="3928763"/>
            <a:ext cx="1929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>
                <a:solidFill>
                  <a:srgbClr val="FFC000"/>
                </a:solidFill>
                <a:latin typeface="+mj-lt"/>
                <a:ea typeface="Calibri" panose="020F0502020204030204" pitchFamily="34" charset="0"/>
              </a:rPr>
              <a:t>Les Amériques </a:t>
            </a:r>
          </a:p>
          <a:p>
            <a:r>
              <a:rPr lang="fr-FR" sz="2000">
                <a:solidFill>
                  <a:srgbClr val="FFC000"/>
                </a:solidFill>
                <a:latin typeface="+mj-lt"/>
                <a:ea typeface="Calibri" panose="020F0502020204030204" pitchFamily="34" charset="0"/>
              </a:rPr>
              <a:t>x 8 Parcours</a:t>
            </a:r>
          </a:p>
        </p:txBody>
      </p:sp>
      <p:sp>
        <p:nvSpPr>
          <p:cNvPr id="308" name="ZoneTexte 307">
            <a:extLst>
              <a:ext uri="{FF2B5EF4-FFF2-40B4-BE49-F238E27FC236}">
                <a16:creationId xmlns:a16="http://schemas.microsoft.com/office/drawing/2014/main" id="{F0770AFC-A898-0663-B5FA-8FF4498D0B14}"/>
              </a:ext>
            </a:extLst>
          </p:cNvPr>
          <p:cNvSpPr txBox="1"/>
          <p:nvPr/>
        </p:nvSpPr>
        <p:spPr>
          <a:xfrm>
            <a:off x="8592661" y="3588877"/>
            <a:ext cx="1679574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APAC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x 4 Parcours</a:t>
            </a:r>
          </a:p>
        </p:txBody>
      </p:sp>
      <p:sp>
        <p:nvSpPr>
          <p:cNvPr id="309" name="ZoneTexte 308">
            <a:extLst>
              <a:ext uri="{FF2B5EF4-FFF2-40B4-BE49-F238E27FC236}">
                <a16:creationId xmlns:a16="http://schemas.microsoft.com/office/drawing/2014/main" id="{07ACB115-34A9-9BF1-1C6F-97986BEA252F}"/>
              </a:ext>
            </a:extLst>
          </p:cNvPr>
          <p:cNvSpPr txBox="1"/>
          <p:nvPr/>
        </p:nvSpPr>
        <p:spPr>
          <a:xfrm>
            <a:off x="6031523" y="1597449"/>
            <a:ext cx="1679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>
                <a:solidFill>
                  <a:srgbClr val="FFC000"/>
                </a:solidFill>
                <a:latin typeface="+mj-lt"/>
              </a:rPr>
              <a:t>EUROPE </a:t>
            </a:r>
          </a:p>
          <a:p>
            <a:r>
              <a:rPr lang="fr-FR" sz="2000">
                <a:solidFill>
                  <a:srgbClr val="FFC000"/>
                </a:solidFill>
                <a:latin typeface="+mj-lt"/>
              </a:rPr>
              <a:t>x 7 Parcours</a:t>
            </a:r>
          </a:p>
        </p:txBody>
      </p:sp>
      <p:sp>
        <p:nvSpPr>
          <p:cNvPr id="310" name="object 99">
            <a:extLst>
              <a:ext uri="{FF2B5EF4-FFF2-40B4-BE49-F238E27FC236}">
                <a16:creationId xmlns:a16="http://schemas.microsoft.com/office/drawing/2014/main" id="{C377880C-3654-0609-6D1D-B3D83D2F2240}"/>
              </a:ext>
            </a:extLst>
          </p:cNvPr>
          <p:cNvSpPr txBox="1"/>
          <p:nvPr/>
        </p:nvSpPr>
        <p:spPr>
          <a:xfrm>
            <a:off x="9910586" y="95194"/>
            <a:ext cx="2662523" cy="148609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defTabSz="1219080">
              <a:spcBef>
                <a:spcPts val="79"/>
              </a:spcBef>
              <a:defRPr/>
            </a:pPr>
            <a:r>
              <a:rPr sz="900" b="1" spc="-3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*</a:t>
            </a:r>
            <a:r>
              <a:rPr lang="fr-FR" sz="900" b="1" spc="-3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900" b="1" spc="-37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Programmation</a:t>
            </a:r>
            <a:r>
              <a:rPr sz="900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900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sous</a:t>
            </a:r>
            <a:r>
              <a:rPr sz="900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900" b="1" spc="-5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réserve</a:t>
            </a:r>
            <a:r>
              <a:rPr sz="900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900" b="1" spc="-2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</a:t>
            </a:r>
            <a:r>
              <a:rPr sz="900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900" b="1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modification</a:t>
            </a:r>
            <a:r>
              <a:rPr lang="fr-FR" sz="900" b="1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</a:t>
            </a:r>
            <a:endParaRPr sz="900" b="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311" name="Ellipse 310">
            <a:extLst>
              <a:ext uri="{FF2B5EF4-FFF2-40B4-BE49-F238E27FC236}">
                <a16:creationId xmlns:a16="http://schemas.microsoft.com/office/drawing/2014/main" id="{EC07543A-DE55-F1EC-F6E2-E2B27F6F477D}"/>
              </a:ext>
            </a:extLst>
          </p:cNvPr>
          <p:cNvSpPr/>
          <p:nvPr/>
        </p:nvSpPr>
        <p:spPr>
          <a:xfrm>
            <a:off x="424926" y="1303500"/>
            <a:ext cx="773288" cy="73025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313" name="ZoneTexte 312">
            <a:extLst>
              <a:ext uri="{FF2B5EF4-FFF2-40B4-BE49-F238E27FC236}">
                <a16:creationId xmlns:a16="http://schemas.microsoft.com/office/drawing/2014/main" id="{D3647BE1-4854-E5D4-E1B0-82ABFF713087}"/>
              </a:ext>
            </a:extLst>
          </p:cNvPr>
          <p:cNvSpPr txBox="1"/>
          <p:nvPr/>
        </p:nvSpPr>
        <p:spPr>
          <a:xfrm>
            <a:off x="348308" y="1478016"/>
            <a:ext cx="932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 b="1">
                <a:latin typeface="Barlow"/>
              </a:rPr>
              <a:t>11 Parcours au S1</a:t>
            </a:r>
          </a:p>
        </p:txBody>
      </p:sp>
      <p:sp>
        <p:nvSpPr>
          <p:cNvPr id="314" name="Ellipse 313">
            <a:extLst>
              <a:ext uri="{FF2B5EF4-FFF2-40B4-BE49-F238E27FC236}">
                <a16:creationId xmlns:a16="http://schemas.microsoft.com/office/drawing/2014/main" id="{99F96B58-4AC4-C7A4-046B-FB977EF5391A}"/>
              </a:ext>
            </a:extLst>
          </p:cNvPr>
          <p:cNvSpPr/>
          <p:nvPr/>
        </p:nvSpPr>
        <p:spPr>
          <a:xfrm>
            <a:off x="447672" y="2122366"/>
            <a:ext cx="773288" cy="7302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315" name="ZoneTexte 314">
            <a:extLst>
              <a:ext uri="{FF2B5EF4-FFF2-40B4-BE49-F238E27FC236}">
                <a16:creationId xmlns:a16="http://schemas.microsoft.com/office/drawing/2014/main" id="{CA03EBE6-1167-D1DC-80E5-55C71594A5E6}"/>
              </a:ext>
            </a:extLst>
          </p:cNvPr>
          <p:cNvSpPr txBox="1"/>
          <p:nvPr/>
        </p:nvSpPr>
        <p:spPr>
          <a:xfrm>
            <a:off x="371054" y="2296882"/>
            <a:ext cx="932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 b="1">
                <a:latin typeface="Barlow"/>
              </a:rPr>
              <a:t>19 Parcours au S2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42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9B7C9-F119-03E9-26A0-27B57528A53A}"/>
              </a:ext>
            </a:extLst>
          </p:cNvPr>
          <p:cNvSpPr/>
          <p:nvPr/>
        </p:nvSpPr>
        <p:spPr>
          <a:xfrm>
            <a:off x="-16915" y="-4620"/>
            <a:ext cx="1222041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solidFill>
                  <a:schemeClr val="tx1"/>
                </a:solidFill>
              </a:rPr>
              <a:t>                            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1E4BA95-E734-6CDA-22AF-6D4568FE724D}"/>
              </a:ext>
            </a:extLst>
          </p:cNvPr>
          <p:cNvSpPr/>
          <p:nvPr/>
        </p:nvSpPr>
        <p:spPr>
          <a:xfrm rot="21420000">
            <a:off x="5067021" y="492916"/>
            <a:ext cx="2514566" cy="3001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>
              <a:defRPr/>
            </a:pPr>
            <a:endParaRPr lang="fr-FR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4089" y="2710441"/>
            <a:ext cx="6130687" cy="41512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 rot="21420000">
            <a:off x="121662" y="79477"/>
            <a:ext cx="7449633" cy="58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080">
              <a:lnSpc>
                <a:spcPts val="4952"/>
              </a:lnSpc>
              <a:defRPr/>
            </a:pPr>
            <a:r>
              <a:rPr sz="6000" b="1" baseline="-1683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CALENDRIER </a:t>
            </a:r>
            <a:r>
              <a:rPr sz="4000" b="1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PRÉVISIONNEL*</a:t>
            </a:r>
            <a:endParaRPr sz="4000">
              <a:solidFill>
                <a:srgbClr val="786E64"/>
              </a:solidFill>
              <a:latin typeface="Barlow Condensed Black" panose="00000A06000000000000" pitchFamily="2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1300000">
            <a:off x="171206" y="1227528"/>
            <a:ext cx="1334726" cy="27930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 anchor="t">
            <a:spAutoFit/>
          </a:bodyPr>
          <a:lstStyle/>
          <a:p>
            <a:pPr algn="ctr" defTabSz="1219080">
              <a:lnSpc>
                <a:spcPts val="1753"/>
              </a:lnSpc>
              <a:defRPr/>
            </a:pPr>
            <a:r>
              <a:rPr lang="fr-FR" sz="1751" b="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 </a:t>
            </a:r>
            <a:endParaRPr sz="1759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3340788" y="1213868"/>
            <a:ext cx="1026950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080">
              <a:defRPr/>
            </a:pPr>
            <a:r>
              <a:rPr sz="1759">
                <a:latin typeface="Barlow" panose="00000500000000000000" pitchFamily="2" charset="0"/>
              </a:rPr>
              <a:t>FORMAT</a:t>
            </a:r>
          </a:p>
        </p:txBody>
      </p:sp>
      <p:sp>
        <p:nvSpPr>
          <p:cNvPr id="13" name="object 13"/>
          <p:cNvSpPr txBox="1"/>
          <p:nvPr/>
        </p:nvSpPr>
        <p:spPr>
          <a:xfrm rot="21360000">
            <a:off x="5875228" y="1256214"/>
            <a:ext cx="1176029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080">
              <a:defRPr/>
            </a:pPr>
            <a:r>
              <a:rPr sz="1759">
                <a:latin typeface="Barlow" panose="00000500000000000000" pitchFamily="2" charset="0"/>
              </a:rPr>
              <a:t>OBJECTIF</a:t>
            </a:r>
          </a:p>
        </p:txBody>
      </p:sp>
      <p:sp>
        <p:nvSpPr>
          <p:cNvPr id="15" name="object 15"/>
          <p:cNvSpPr txBox="1"/>
          <p:nvPr/>
        </p:nvSpPr>
        <p:spPr>
          <a:xfrm rot="21300000">
            <a:off x="8535736" y="1306272"/>
            <a:ext cx="725585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080">
              <a:defRPr/>
            </a:pPr>
            <a:r>
              <a:rPr sz="1759">
                <a:latin typeface="Barlow" panose="00000500000000000000" pitchFamily="2" charset="0"/>
              </a:rPr>
              <a:t>ZONE</a:t>
            </a:r>
          </a:p>
        </p:txBody>
      </p:sp>
      <p:sp>
        <p:nvSpPr>
          <p:cNvPr id="17" name="object 17"/>
          <p:cNvSpPr txBox="1"/>
          <p:nvPr/>
        </p:nvSpPr>
        <p:spPr>
          <a:xfrm rot="21300000">
            <a:off x="9519432" y="1208288"/>
            <a:ext cx="2299734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080">
              <a:defRPr/>
            </a:pPr>
            <a:r>
              <a:rPr sz="1759">
                <a:latin typeface="Barlow" panose="00000500000000000000" pitchFamily="2" charset="0"/>
              </a:rPr>
              <a:t>SECTEUR D’ACTIVITÉ</a:t>
            </a:r>
          </a:p>
        </p:txBody>
      </p:sp>
      <p:sp>
        <p:nvSpPr>
          <p:cNvPr id="19" name="object 19"/>
          <p:cNvSpPr txBox="1"/>
          <p:nvPr/>
        </p:nvSpPr>
        <p:spPr>
          <a:xfrm rot="21300000">
            <a:off x="1639075" y="1169696"/>
            <a:ext cx="1360374" cy="385356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080">
              <a:defRPr/>
            </a:pPr>
            <a:r>
              <a:rPr lang="fr-FR" sz="1759">
                <a:latin typeface="Barlow" panose="00000500000000000000" pitchFamily="2" charset="0"/>
              </a:rPr>
              <a:t>IMMERSION </a:t>
            </a:r>
          </a:p>
          <a:p>
            <a:pPr defTabSz="1219080">
              <a:defRPr/>
            </a:pPr>
            <a:r>
              <a:rPr lang="fr-FR" sz="1759">
                <a:latin typeface="Barlow" panose="00000500000000000000" pitchFamily="2" charset="0"/>
              </a:rPr>
              <a:t>SUR ZONE</a:t>
            </a:r>
            <a:endParaRPr sz="1759">
              <a:latin typeface="Barlow" panose="00000500000000000000" pitchFamily="2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007693" y="79165"/>
            <a:ext cx="2662523" cy="1332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defTabSz="1219080">
              <a:spcBef>
                <a:spcPts val="79"/>
              </a:spcBef>
              <a:defRPr/>
            </a:pPr>
            <a:r>
              <a:rPr sz="800" spc="-37">
                <a:solidFill>
                  <a:srgbClr val="4A3C3B"/>
                </a:solidFill>
                <a:latin typeface="Arial"/>
                <a:cs typeface="Arial"/>
              </a:rPr>
              <a:t>*</a:t>
            </a:r>
            <a:r>
              <a:rPr sz="800" spc="-37" err="1">
                <a:solidFill>
                  <a:srgbClr val="4A3C3B"/>
                </a:solidFill>
                <a:latin typeface="Arial"/>
                <a:cs typeface="Arial"/>
              </a:rPr>
              <a:t>Programmation</a:t>
            </a:r>
            <a:r>
              <a:rPr sz="800" spc="-43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91">
                <a:solidFill>
                  <a:srgbClr val="4A3C3B"/>
                </a:solidFill>
                <a:latin typeface="Arial"/>
                <a:cs typeface="Arial"/>
              </a:rPr>
              <a:t>sous</a:t>
            </a:r>
            <a:r>
              <a:rPr sz="800" spc="-39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59" err="1">
                <a:solidFill>
                  <a:srgbClr val="4A3C3B"/>
                </a:solidFill>
                <a:latin typeface="Arial"/>
                <a:cs typeface="Arial"/>
              </a:rPr>
              <a:t>réserve</a:t>
            </a:r>
            <a:r>
              <a:rPr sz="800" spc="-39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27">
                <a:solidFill>
                  <a:srgbClr val="4A3C3B"/>
                </a:solidFill>
                <a:latin typeface="Arial"/>
                <a:cs typeface="Arial"/>
              </a:rPr>
              <a:t>de</a:t>
            </a:r>
            <a:r>
              <a:rPr sz="800" spc="-39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21">
                <a:solidFill>
                  <a:srgbClr val="4A3C3B"/>
                </a:solidFill>
                <a:latin typeface="Arial"/>
                <a:cs typeface="Arial"/>
              </a:rPr>
              <a:t>modification</a:t>
            </a:r>
            <a:r>
              <a:rPr lang="fr-FR" sz="800" spc="-21">
                <a:solidFill>
                  <a:srgbClr val="4A3C3B"/>
                </a:solidFill>
                <a:latin typeface="Arial"/>
                <a:cs typeface="Arial"/>
              </a:rPr>
              <a:t>s</a:t>
            </a:r>
            <a:endParaRPr sz="800">
              <a:solidFill>
                <a:srgbClr val="786E64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1420000">
            <a:off x="98249" y="627329"/>
            <a:ext cx="803025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080">
              <a:lnSpc>
                <a:spcPts val="2535"/>
              </a:lnSpc>
              <a:defRPr/>
            </a:pPr>
            <a:r>
              <a:rPr lang="fr-FR" sz="3600" b="1" spc="-185" baseline="-383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 BUSINESS INTERNATIONAL -  </a:t>
            </a:r>
            <a:r>
              <a:rPr lang="fr-FR" sz="3600" b="1" spc="-185" baseline="-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1er SEMESTRE</a:t>
            </a:r>
            <a:r>
              <a:rPr sz="3600" b="1" spc="-185" baseline="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202</a:t>
            </a:r>
            <a:r>
              <a:rPr lang="fr-FR"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4</a:t>
            </a:r>
            <a:endParaRPr sz="3600" b="1" spc="-185" baseline="2554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1" name="object 41">
            <a:hlinkClick r:id="rId4" action="ppaction://hlinkfile"/>
          </p:cNvPr>
          <p:cNvSpPr txBox="1"/>
          <p:nvPr/>
        </p:nvSpPr>
        <p:spPr>
          <a:xfrm>
            <a:off x="829670" y="4116676"/>
            <a:ext cx="306814" cy="147691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SXSW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20FB97-F01B-FE68-377D-2A75B351EFCE}"/>
              </a:ext>
            </a:extLst>
          </p:cNvPr>
          <p:cNvGrpSpPr/>
          <p:nvPr/>
        </p:nvGrpSpPr>
        <p:grpSpPr>
          <a:xfrm>
            <a:off x="1803590" y="4018911"/>
            <a:ext cx="9309975" cy="525257"/>
            <a:chOff x="1927415" y="2328236"/>
            <a:chExt cx="9309975" cy="525257"/>
          </a:xfrm>
        </p:grpSpPr>
        <p:sp>
          <p:nvSpPr>
            <p:cNvPr id="24" name="object 24"/>
            <p:cNvSpPr txBox="1"/>
            <p:nvPr/>
          </p:nvSpPr>
          <p:spPr>
            <a:xfrm>
              <a:off x="5193703" y="2364497"/>
              <a:ext cx="2833504" cy="292238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R="24642" algn="ctr" defTabSz="1219080">
                <a:lnSpc>
                  <a:spcPts val="1135"/>
                </a:lnSpc>
                <a:spcBef>
                  <a:spcPts val="79"/>
                </a:spcBef>
                <a:defRPr/>
              </a:pPr>
              <a:r>
                <a:rPr lang="fr-FR" sz="1031" b="1" spc="-59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Parcours collectif </a:t>
              </a:r>
              <a:r>
                <a:rPr sz="1031" b="1" spc="-3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pour</a:t>
              </a:r>
              <a:r>
                <a:rPr sz="1031" b="1" spc="-43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7" err="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s'inspirer</a:t>
              </a:r>
              <a:endParaRPr sz="1031">
                <a:solidFill>
                  <a:srgbClr val="786E64"/>
                </a:solidFill>
                <a:latin typeface="Barlow" panose="00000500000000000000" pitchFamily="2" charset="0"/>
                <a:cs typeface="Arial"/>
              </a:endParaRPr>
            </a:p>
            <a:p>
              <a:pPr algn="ctr" defTabSz="1219080">
                <a:lnSpc>
                  <a:spcPts val="1135"/>
                </a:lnSpc>
                <a:defRPr/>
              </a:pPr>
              <a:r>
                <a:rPr sz="1031" b="1" spc="-7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et</a:t>
              </a:r>
              <a:r>
                <a:rPr sz="1031" b="1" spc="-47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9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se</a:t>
              </a:r>
              <a:r>
                <a:rPr sz="1031" b="1" spc="-43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39" err="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nourrir</a:t>
              </a:r>
              <a:r>
                <a:rPr sz="1031" b="1" spc="-43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69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des</a:t>
              </a:r>
              <a:r>
                <a:rPr sz="1031" b="1" spc="-43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52" err="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nouvelles</a:t>
              </a:r>
              <a:r>
                <a:rPr sz="1031" b="1" spc="-43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52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tendances</a:t>
              </a:r>
              <a:r>
                <a:rPr sz="1031" b="1" spc="-43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59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à</a:t>
              </a:r>
              <a:r>
                <a:rPr sz="1031" b="1" spc="-43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sz="1031" b="1" spc="-12" err="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l'étranger</a:t>
              </a:r>
              <a:endParaRPr sz="1031">
                <a:solidFill>
                  <a:srgbClr val="786E64"/>
                </a:solidFill>
                <a:latin typeface="Barlow" panose="00000500000000000000" pitchFamily="2" charset="0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927415" y="2426244"/>
              <a:ext cx="1118305" cy="168743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algn="ctr" defTabSz="1219080">
                <a:spcBef>
                  <a:spcPts val="79"/>
                </a:spcBef>
                <a:defRPr/>
              </a:pPr>
              <a:r>
                <a:rPr sz="1031" b="1" spc="-52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 </a:t>
              </a:r>
              <a:r>
                <a:rPr lang="fr-FR" sz="1031" b="1" spc="-2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08 au 12 mars</a:t>
              </a:r>
              <a:endParaRPr sz="1031">
                <a:solidFill>
                  <a:srgbClr val="786E64"/>
                </a:solidFill>
                <a:latin typeface="Barlow" panose="00000500000000000000" pitchFamily="2" charset="0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0348857" y="2464267"/>
              <a:ext cx="888533" cy="340200"/>
            </a:xfrm>
            <a:prstGeom prst="rect">
              <a:avLst/>
            </a:prstGeom>
          </p:spPr>
          <p:txBody>
            <a:bodyPr vert="horz" wrap="square" lIns="0" tIns="10012" rIns="0" bIns="0" rtlCol="0" anchor="t">
              <a:spAutoFit/>
            </a:bodyPr>
            <a:lstStyle/>
            <a:p>
              <a:pPr marL="7620" algn="ctr" defTabSz="1219080">
                <a:spcBef>
                  <a:spcPts val="79"/>
                </a:spcBef>
                <a:defRPr/>
              </a:pPr>
              <a:r>
                <a:rPr lang="fr-FR" sz="1031" b="1" spc="-60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French </a:t>
              </a:r>
              <a:r>
                <a:rPr lang="fr-FR" sz="1031" b="1" spc="-60" err="1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Touch</a:t>
              </a:r>
              <a:r>
                <a:rPr lang="fr-FR" sz="1031" b="1" spc="-60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/</a:t>
              </a:r>
              <a:endParaRPr lang="fr-FR"/>
            </a:p>
            <a:p>
              <a:pPr marL="7620" algn="ctr" defTabSz="1219080">
                <a:spcBef>
                  <a:spcPts val="79"/>
                </a:spcBef>
                <a:defRPr/>
              </a:pPr>
              <a:r>
                <a:rPr lang="fr-FR" sz="1000" b="1" spc="-60">
                  <a:solidFill>
                    <a:srgbClr val="4A3C3B"/>
                  </a:solidFill>
                  <a:latin typeface="Barlow"/>
                  <a:cs typeface="Arial"/>
                </a:rPr>
                <a:t>French Tech</a:t>
              </a:r>
              <a:endParaRPr lang="fr-FR" sz="1000">
                <a:solidFill>
                  <a:srgbClr val="786E64"/>
                </a:solidFill>
                <a:latin typeface="Barlow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8496312" y="2407929"/>
              <a:ext cx="1089039" cy="331505"/>
            </a:xfrm>
            <a:prstGeom prst="rect">
              <a:avLst/>
            </a:prstGeom>
          </p:spPr>
          <p:txBody>
            <a:bodyPr vert="horz" wrap="square" lIns="0" tIns="36199" rIns="0" bIns="0" rtlCol="0" anchor="t">
              <a:spAutoFit/>
            </a:bodyPr>
            <a:lstStyle/>
            <a:p>
              <a:pPr marL="255886" marR="2540" indent="-248266" algn="ctr" defTabSz="1219080">
                <a:lnSpc>
                  <a:spcPts val="1031"/>
                </a:lnSpc>
                <a:spcBef>
                  <a:spcPts val="287"/>
                </a:spcBef>
                <a:defRPr/>
              </a:pPr>
              <a:r>
                <a:rPr lang="fr-FR" sz="1030" b="1" spc="-39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Amérique du Nord</a:t>
              </a:r>
            </a:p>
            <a:p>
              <a:pPr marL="255886" marR="2540" indent="-248266" algn="ctr" defTabSz="1219080">
                <a:lnSpc>
                  <a:spcPts val="1031"/>
                </a:lnSpc>
                <a:spcBef>
                  <a:spcPts val="287"/>
                </a:spcBef>
                <a:defRPr/>
              </a:pPr>
              <a:r>
                <a:rPr lang="fr-FR" sz="1030" b="1" spc="-39">
                  <a:solidFill>
                    <a:srgbClr val="4A3C3B"/>
                  </a:solidFill>
                  <a:latin typeface="Barlow" panose="00000500000000000000" pitchFamily="2" charset="0"/>
                  <a:cs typeface="Arial"/>
                </a:rPr>
                <a:t>Austin</a:t>
              </a:r>
              <a:endParaRPr lang="fr-FR" sz="1030">
                <a:latin typeface="Barlow" panose="00000500000000000000" pitchFamily="2" charset="0"/>
              </a:endParaRPr>
            </a:p>
          </p:txBody>
        </p:sp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CF3153EC-9D96-6785-596D-2B851733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32" y="2328236"/>
              <a:ext cx="873155" cy="525257"/>
            </a:xfrm>
            <a:prstGeom prst="rect">
              <a:avLst/>
            </a:prstGeom>
          </p:spPr>
        </p:pic>
      </p:grpSp>
      <p:pic>
        <p:nvPicPr>
          <p:cNvPr id="67" name="Image 66">
            <a:extLst>
              <a:ext uri="{FF2B5EF4-FFF2-40B4-BE49-F238E27FC236}">
                <a16:creationId xmlns:a16="http://schemas.microsoft.com/office/drawing/2014/main" id="{1AF52D3B-7B6D-44DA-9AE8-E0363AA69C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02" y="3320204"/>
            <a:ext cx="1186115" cy="414848"/>
          </a:xfrm>
          <a:prstGeom prst="rect">
            <a:avLst/>
          </a:prstGeom>
        </p:spPr>
      </p:pic>
      <p:sp>
        <p:nvSpPr>
          <p:cNvPr id="43" name="object 40">
            <a:extLst>
              <a:ext uri="{FF2B5EF4-FFF2-40B4-BE49-F238E27FC236}">
                <a16:creationId xmlns:a16="http://schemas.microsoft.com/office/drawing/2014/main" id="{B85E8D43-F4DB-4EBA-CD47-7E09D6262AAB}"/>
              </a:ext>
            </a:extLst>
          </p:cNvPr>
          <p:cNvSpPr txBox="1"/>
          <p:nvPr/>
        </p:nvSpPr>
        <p:spPr>
          <a:xfrm>
            <a:off x="426835" y="3416454"/>
            <a:ext cx="1112484" cy="263108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ACCELERATEUR AFRIQUE</a:t>
            </a:r>
          </a:p>
        </p:txBody>
      </p:sp>
      <p:sp>
        <p:nvSpPr>
          <p:cNvPr id="44" name="object 25">
            <a:extLst>
              <a:ext uri="{FF2B5EF4-FFF2-40B4-BE49-F238E27FC236}">
                <a16:creationId xmlns:a16="http://schemas.microsoft.com/office/drawing/2014/main" id="{80DB7D2B-F753-048B-BBD1-851C7679A67A}"/>
              </a:ext>
            </a:extLst>
          </p:cNvPr>
          <p:cNvSpPr txBox="1"/>
          <p:nvPr/>
        </p:nvSpPr>
        <p:spPr>
          <a:xfrm>
            <a:off x="1824721" y="3436361"/>
            <a:ext cx="1118305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04 au 07 mars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6" name="object 97">
            <a:extLst>
              <a:ext uri="{FF2B5EF4-FFF2-40B4-BE49-F238E27FC236}">
                <a16:creationId xmlns:a16="http://schemas.microsoft.com/office/drawing/2014/main" id="{05A93D1A-06B6-EA4F-EFF1-8A658BF54FA3}"/>
              </a:ext>
            </a:extLst>
          </p:cNvPr>
          <p:cNvSpPr txBox="1"/>
          <p:nvPr/>
        </p:nvSpPr>
        <p:spPr>
          <a:xfrm>
            <a:off x="8354008" y="3371986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256050" marR="3081" indent="-24873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Afrique de l’Est</a:t>
            </a:r>
          </a:p>
          <a:p>
            <a:pPr marL="256050" marR="3081" indent="-24873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Kenya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7" name="object 73">
            <a:extLst>
              <a:ext uri="{FF2B5EF4-FFF2-40B4-BE49-F238E27FC236}">
                <a16:creationId xmlns:a16="http://schemas.microsoft.com/office/drawing/2014/main" id="{8D614067-8951-E256-49CF-CD44AA5498F4}"/>
              </a:ext>
            </a:extLst>
          </p:cNvPr>
          <p:cNvSpPr txBox="1"/>
          <p:nvPr/>
        </p:nvSpPr>
        <p:spPr>
          <a:xfrm>
            <a:off x="9879720" y="3397402"/>
            <a:ext cx="1426056" cy="305857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701" marR="2540" indent="-183515" algn="ctr" defTabSz="1219080">
              <a:lnSpc>
                <a:spcPts val="1031"/>
              </a:lnSpc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60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/ </a:t>
            </a:r>
          </a:p>
          <a:p>
            <a:pPr marL="7701" marR="2540" indent="-183515" algn="ctr" defTabSz="1219080">
              <a:lnSpc>
                <a:spcPts val="1031"/>
              </a:lnSpc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Coq Vert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0" name="object 31">
            <a:extLst>
              <a:ext uri="{FF2B5EF4-FFF2-40B4-BE49-F238E27FC236}">
                <a16:creationId xmlns:a16="http://schemas.microsoft.com/office/drawing/2014/main" id="{76926A86-8164-4D55-8CFD-218081318BFA}"/>
              </a:ext>
            </a:extLst>
          </p:cNvPr>
          <p:cNvSpPr txBox="1"/>
          <p:nvPr/>
        </p:nvSpPr>
        <p:spPr>
          <a:xfrm>
            <a:off x="4778020" y="3327908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</a:p>
        </p:txBody>
      </p:sp>
      <p:sp>
        <p:nvSpPr>
          <p:cNvPr id="28" name="object 117">
            <a:extLst>
              <a:ext uri="{FF2B5EF4-FFF2-40B4-BE49-F238E27FC236}">
                <a16:creationId xmlns:a16="http://schemas.microsoft.com/office/drawing/2014/main" id="{6C987E9B-9AAE-6A34-AA80-2190D5243435}"/>
              </a:ext>
            </a:extLst>
          </p:cNvPr>
          <p:cNvSpPr/>
          <p:nvPr/>
        </p:nvSpPr>
        <p:spPr>
          <a:xfrm>
            <a:off x="287971" y="5790570"/>
            <a:ext cx="11096801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7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08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5A7EA4C-E06B-49D2-9243-C642BABA062B}"/>
              </a:ext>
            </a:extLst>
          </p:cNvPr>
          <p:cNvSpPr/>
          <p:nvPr/>
        </p:nvSpPr>
        <p:spPr>
          <a:xfrm>
            <a:off x="10563759" y="266333"/>
            <a:ext cx="773288" cy="7302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379684-E654-3694-7562-3C82FFF13713}"/>
              </a:ext>
            </a:extLst>
          </p:cNvPr>
          <p:cNvSpPr txBox="1"/>
          <p:nvPr/>
        </p:nvSpPr>
        <p:spPr>
          <a:xfrm>
            <a:off x="10487141" y="440849"/>
            <a:ext cx="932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 b="1">
                <a:latin typeface="Barlow"/>
              </a:rPr>
              <a:t>11 Parcours au S1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6A3902-DEBF-716B-7E8D-98E9F1C15CFD}"/>
              </a:ext>
            </a:extLst>
          </p:cNvPr>
          <p:cNvSpPr txBox="1"/>
          <p:nvPr/>
        </p:nvSpPr>
        <p:spPr>
          <a:xfrm>
            <a:off x="8938990" y="6392849"/>
            <a:ext cx="3988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de préparation : M-1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suivi post-immersion : M+2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Suivi personnalisé : + 3 à 6 mois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endParaRPr lang="fr-FR" sz="900">
              <a:solidFill>
                <a:srgbClr val="C00000"/>
              </a:solidFill>
              <a:latin typeface="Barlow Condensed SemiBold" panose="00000706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15F99-8D1A-3545-3745-159A79962F44}"/>
              </a:ext>
            </a:extLst>
          </p:cNvPr>
          <p:cNvSpPr/>
          <p:nvPr/>
        </p:nvSpPr>
        <p:spPr>
          <a:xfrm rot="19508226">
            <a:off x="11290769" y="3271114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085FDB-F37C-3B0B-8647-FF8738B40AE2}"/>
              </a:ext>
            </a:extLst>
          </p:cNvPr>
          <p:cNvSpPr/>
          <p:nvPr/>
        </p:nvSpPr>
        <p:spPr>
          <a:xfrm rot="19508226">
            <a:off x="11274320" y="5802977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3B7771-0963-7761-E5DA-EC874D144DCF}"/>
              </a:ext>
            </a:extLst>
          </p:cNvPr>
          <p:cNvSpPr/>
          <p:nvPr/>
        </p:nvSpPr>
        <p:spPr>
          <a:xfrm rot="19508226">
            <a:off x="11290767" y="4053811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53" name="object 109">
            <a:extLst>
              <a:ext uri="{FF2B5EF4-FFF2-40B4-BE49-F238E27FC236}">
                <a16:creationId xmlns:a16="http://schemas.microsoft.com/office/drawing/2014/main" id="{A126AA3A-41C5-97EB-6E41-3275C2A36646}"/>
              </a:ext>
            </a:extLst>
          </p:cNvPr>
          <p:cNvSpPr/>
          <p:nvPr/>
        </p:nvSpPr>
        <p:spPr>
          <a:xfrm>
            <a:off x="267161" y="2375752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E01DD4-1166-25E9-2765-E40943BAA8D8}"/>
              </a:ext>
            </a:extLst>
          </p:cNvPr>
          <p:cNvSpPr/>
          <p:nvPr/>
        </p:nvSpPr>
        <p:spPr>
          <a:xfrm rot="19508226">
            <a:off x="11293720" y="1780377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55" name="object 40">
            <a:extLst>
              <a:ext uri="{FF2B5EF4-FFF2-40B4-BE49-F238E27FC236}">
                <a16:creationId xmlns:a16="http://schemas.microsoft.com/office/drawing/2014/main" id="{2FBE2668-4A21-8DD2-4C83-837F3583CE4B}"/>
              </a:ext>
            </a:extLst>
          </p:cNvPr>
          <p:cNvSpPr txBox="1"/>
          <p:nvPr/>
        </p:nvSpPr>
        <p:spPr>
          <a:xfrm>
            <a:off x="244681" y="2576405"/>
            <a:ext cx="1476793" cy="300938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en-US" sz="1051">
                <a:latin typeface="Barlow Condensed SemiBold" panose="00000706000000000000" pitchFamily="2" charset="0"/>
              </a:rPr>
              <a:t>ELEVAGE ET DURABILITE </a:t>
            </a:r>
          </a:p>
          <a:p>
            <a:pPr indent="30450" defTabSz="1219080">
              <a:defRPr/>
            </a:pPr>
            <a:r>
              <a:rPr lang="en-US" sz="1051">
                <a:latin typeface="Barlow Condensed SemiBold" panose="00000706000000000000" pitchFamily="2" charset="0"/>
              </a:rPr>
              <a:t>PENINSULE</a:t>
            </a:r>
            <a:r>
              <a:rPr lang="fr-FR" sz="1050" b="1">
                <a:solidFill>
                  <a:srgbClr val="00B05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en-US" sz="1051">
                <a:latin typeface="Barlow Condensed SemiBold" panose="00000706000000000000" pitchFamily="2" charset="0"/>
              </a:rPr>
              <a:t>IBERIQUE</a:t>
            </a:r>
            <a:r>
              <a:rPr lang="fr-FR" sz="1050" b="1">
                <a:solidFill>
                  <a:srgbClr val="00B05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*</a:t>
            </a:r>
            <a:r>
              <a:rPr lang="fr-FR" sz="1050">
                <a:solidFill>
                  <a:srgbClr val="00B050"/>
                </a:solidFill>
                <a:latin typeface="Barlow Condensed SemiBold" panose="00000706000000000000" pitchFamily="2" charset="0"/>
              </a:rPr>
              <a:t> </a:t>
            </a:r>
            <a:endParaRPr lang="en-US" sz="1051">
              <a:latin typeface="Barlow Condensed SemiBold" panose="00000706000000000000" pitchFamily="2" charset="0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213C05A6-C97A-7641-30D2-3185D50DE91B}"/>
              </a:ext>
            </a:extLst>
          </p:cNvPr>
          <p:cNvSpPr txBox="1"/>
          <p:nvPr/>
        </p:nvSpPr>
        <p:spPr>
          <a:xfrm>
            <a:off x="1925287" y="2676106"/>
            <a:ext cx="981045" cy="168743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080">
              <a:spcBef>
                <a:spcPts val="79"/>
              </a:spcBef>
              <a:defRPr/>
            </a:pPr>
            <a:r>
              <a:rPr lang="en-US" sz="1031" b="1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12 au 16 </a:t>
            </a:r>
            <a:r>
              <a:rPr lang="en-US" sz="1031" b="1" spc="-21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février</a:t>
            </a:r>
            <a:endParaRPr lang="en-US" sz="1031" b="1" spc="-21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57" name="object 97">
            <a:extLst>
              <a:ext uri="{FF2B5EF4-FFF2-40B4-BE49-F238E27FC236}">
                <a16:creationId xmlns:a16="http://schemas.microsoft.com/office/drawing/2014/main" id="{65F340D4-A803-9A3C-9A23-75F07B682BA8}"/>
              </a:ext>
            </a:extLst>
          </p:cNvPr>
          <p:cNvSpPr txBox="1"/>
          <p:nvPr/>
        </p:nvSpPr>
        <p:spPr>
          <a:xfrm>
            <a:off x="8402269" y="2524956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905" marR="2540" indent="-24828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Espagne</a:t>
            </a:r>
            <a:endParaRPr lang="en-US" sz="1031" b="1" spc="-39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  <a:p>
            <a:pPr marL="255905" marR="2540" indent="-24828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Portugal</a:t>
            </a:r>
          </a:p>
        </p:txBody>
      </p:sp>
      <p:sp>
        <p:nvSpPr>
          <p:cNvPr id="58" name="object 30">
            <a:extLst>
              <a:ext uri="{FF2B5EF4-FFF2-40B4-BE49-F238E27FC236}">
                <a16:creationId xmlns:a16="http://schemas.microsoft.com/office/drawing/2014/main" id="{CED40616-6A7A-7E43-B3B4-E33134EE17DA}"/>
              </a:ext>
            </a:extLst>
          </p:cNvPr>
          <p:cNvSpPr txBox="1"/>
          <p:nvPr/>
        </p:nvSpPr>
        <p:spPr>
          <a:xfrm>
            <a:off x="10094287" y="2597614"/>
            <a:ext cx="1123312" cy="29303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701" marR="2540" indent="-183515" algn="ctr" defTabSz="1219080">
              <a:lnSpc>
                <a:spcPts val="1031"/>
              </a:lnSpc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Elevage, Agriculture durable</a:t>
            </a:r>
          </a:p>
        </p:txBody>
      </p:sp>
      <p:pic>
        <p:nvPicPr>
          <p:cNvPr id="59" name="Picture 34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9654BBD0-EEA0-25B6-F6C4-6D396A454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928" y="2439801"/>
            <a:ext cx="1314450" cy="619125"/>
          </a:xfrm>
          <a:prstGeom prst="rect">
            <a:avLst/>
          </a:prstGeom>
        </p:spPr>
      </p:pic>
      <p:sp>
        <p:nvSpPr>
          <p:cNvPr id="62" name="object 31">
            <a:extLst>
              <a:ext uri="{FF2B5EF4-FFF2-40B4-BE49-F238E27FC236}">
                <a16:creationId xmlns:a16="http://schemas.microsoft.com/office/drawing/2014/main" id="{BEEBB5D5-E4B9-4D90-2E6F-29366815F3E8}"/>
              </a:ext>
            </a:extLst>
          </p:cNvPr>
          <p:cNvSpPr txBox="1"/>
          <p:nvPr/>
        </p:nvSpPr>
        <p:spPr>
          <a:xfrm>
            <a:off x="4730775" y="2434813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3" name="object 36">
            <a:extLst>
              <a:ext uri="{FF2B5EF4-FFF2-40B4-BE49-F238E27FC236}">
                <a16:creationId xmlns:a16="http://schemas.microsoft.com/office/drawing/2014/main" id="{E4EDE043-1BEF-0430-2A8E-2AB350744990}"/>
              </a:ext>
            </a:extLst>
          </p:cNvPr>
          <p:cNvSpPr txBox="1"/>
          <p:nvPr/>
        </p:nvSpPr>
        <p:spPr>
          <a:xfrm>
            <a:off x="283847" y="1844208"/>
            <a:ext cx="1398460" cy="300938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DIGITALISATON DU TOURISME</a:t>
            </a:r>
          </a:p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EUROPE DU SUD</a:t>
            </a:r>
            <a:r>
              <a:rPr lang="fr-FR" sz="1050" b="1">
                <a:solidFill>
                  <a:srgbClr val="00B05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*</a:t>
            </a:r>
            <a:r>
              <a:rPr lang="fr-FR" sz="1050">
                <a:solidFill>
                  <a:srgbClr val="00B050"/>
                </a:solidFill>
                <a:latin typeface="Barlow Condensed SemiBold" panose="00000706000000000000" pitchFamily="2" charset="0"/>
              </a:rPr>
              <a:t> </a:t>
            </a:r>
            <a:endParaRPr lang="fr-FR" sz="1051">
              <a:latin typeface="Barlow Condensed SemiBold" panose="00000706000000000000" pitchFamily="2" charset="0"/>
            </a:endParaRPr>
          </a:p>
        </p:txBody>
      </p:sp>
      <p:sp>
        <p:nvSpPr>
          <p:cNvPr id="65" name="object 25">
            <a:extLst>
              <a:ext uri="{FF2B5EF4-FFF2-40B4-BE49-F238E27FC236}">
                <a16:creationId xmlns:a16="http://schemas.microsoft.com/office/drawing/2014/main" id="{3C9697B1-88E3-09C1-1401-02902209C73F}"/>
              </a:ext>
            </a:extLst>
          </p:cNvPr>
          <p:cNvSpPr txBox="1"/>
          <p:nvPr/>
        </p:nvSpPr>
        <p:spPr>
          <a:xfrm>
            <a:off x="1757851" y="1754883"/>
            <a:ext cx="1502669" cy="511657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24 au 26 janvier – Espagne</a:t>
            </a:r>
          </a:p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27 </a:t>
            </a:r>
            <a:r>
              <a:rPr lang="fr-FR" sz="1031" b="1" spc="-31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fév</a:t>
            </a: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au 3 mars – Portugal</a:t>
            </a:r>
          </a:p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9-11 Octobre - Italie</a:t>
            </a:r>
          </a:p>
        </p:txBody>
      </p:sp>
      <p:sp>
        <p:nvSpPr>
          <p:cNvPr id="66" name="object 35">
            <a:extLst>
              <a:ext uri="{FF2B5EF4-FFF2-40B4-BE49-F238E27FC236}">
                <a16:creationId xmlns:a16="http://schemas.microsoft.com/office/drawing/2014/main" id="{B9C97027-C8AB-CBAD-80F2-76588213B08F}"/>
              </a:ext>
            </a:extLst>
          </p:cNvPr>
          <p:cNvSpPr txBox="1"/>
          <p:nvPr/>
        </p:nvSpPr>
        <p:spPr>
          <a:xfrm>
            <a:off x="8332034" y="1850501"/>
            <a:ext cx="1215139" cy="45974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8086" marR="3081" indent="-771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Europe du sud </a:t>
            </a:r>
          </a:p>
          <a:p>
            <a:pPr marL="8086" marR="3081" indent="-771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Espagne/ Portugal/ Italie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8" name="object 30">
            <a:extLst>
              <a:ext uri="{FF2B5EF4-FFF2-40B4-BE49-F238E27FC236}">
                <a16:creationId xmlns:a16="http://schemas.microsoft.com/office/drawing/2014/main" id="{F8A7C04E-B789-8458-6056-C4F9D877E0E1}"/>
              </a:ext>
            </a:extLst>
          </p:cNvPr>
          <p:cNvSpPr txBox="1"/>
          <p:nvPr/>
        </p:nvSpPr>
        <p:spPr>
          <a:xfrm>
            <a:off x="9979944" y="1865767"/>
            <a:ext cx="1123312" cy="29303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190985" marR="3081" indent="-183666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Tech/ Tourisme</a:t>
            </a:r>
            <a:endParaRPr sz="1031" b="1" spc="-33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69" name="Image 41">
            <a:extLst>
              <a:ext uri="{FF2B5EF4-FFF2-40B4-BE49-F238E27FC236}">
                <a16:creationId xmlns:a16="http://schemas.microsoft.com/office/drawing/2014/main" id="{052F0575-B890-0E52-EB0E-47F846A060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22" y="1722723"/>
            <a:ext cx="873155" cy="52525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28EA8-579E-52B0-5C2C-1213A52EED37}"/>
              </a:ext>
            </a:extLst>
          </p:cNvPr>
          <p:cNvSpPr/>
          <p:nvPr/>
        </p:nvSpPr>
        <p:spPr>
          <a:xfrm rot="19508226">
            <a:off x="11290768" y="2517705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0CD3FA20-5A45-0793-2B20-CB9DC325FAFE}"/>
              </a:ext>
            </a:extLst>
          </p:cNvPr>
          <p:cNvSpPr txBox="1"/>
          <p:nvPr/>
        </p:nvSpPr>
        <p:spPr>
          <a:xfrm>
            <a:off x="5159883" y="1824752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 collectif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l’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72" name="object 109">
            <a:extLst>
              <a:ext uri="{FF2B5EF4-FFF2-40B4-BE49-F238E27FC236}">
                <a16:creationId xmlns:a16="http://schemas.microsoft.com/office/drawing/2014/main" id="{5EDDAC23-40DB-791A-3BE2-F0BA20844D90}"/>
              </a:ext>
            </a:extLst>
          </p:cNvPr>
          <p:cNvSpPr/>
          <p:nvPr/>
        </p:nvSpPr>
        <p:spPr>
          <a:xfrm>
            <a:off x="266833" y="3150838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73" name="object 109">
            <a:extLst>
              <a:ext uri="{FF2B5EF4-FFF2-40B4-BE49-F238E27FC236}">
                <a16:creationId xmlns:a16="http://schemas.microsoft.com/office/drawing/2014/main" id="{A217BE7C-AD29-E8AE-353B-D8DA26966C6C}"/>
              </a:ext>
            </a:extLst>
          </p:cNvPr>
          <p:cNvSpPr/>
          <p:nvPr/>
        </p:nvSpPr>
        <p:spPr>
          <a:xfrm>
            <a:off x="319626" y="3871563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74" name="object 117">
            <a:extLst>
              <a:ext uri="{FF2B5EF4-FFF2-40B4-BE49-F238E27FC236}">
                <a16:creationId xmlns:a16="http://schemas.microsoft.com/office/drawing/2014/main" id="{2524188D-653A-5D9E-5894-6B958A9E26EC}"/>
              </a:ext>
            </a:extLst>
          </p:cNvPr>
          <p:cNvSpPr/>
          <p:nvPr/>
        </p:nvSpPr>
        <p:spPr>
          <a:xfrm>
            <a:off x="320633" y="4685670"/>
            <a:ext cx="11096801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7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08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75" name="object 36">
            <a:extLst>
              <a:ext uri="{FF2B5EF4-FFF2-40B4-BE49-F238E27FC236}">
                <a16:creationId xmlns:a16="http://schemas.microsoft.com/office/drawing/2014/main" id="{FA2C8F23-1E0F-1975-0174-ADBD63E53581}"/>
              </a:ext>
            </a:extLst>
          </p:cNvPr>
          <p:cNvSpPr txBox="1"/>
          <p:nvPr/>
        </p:nvSpPr>
        <p:spPr>
          <a:xfrm>
            <a:off x="751764" y="5132027"/>
            <a:ext cx="462627" cy="154745"/>
          </a:xfrm>
          <a:prstGeom prst="rect">
            <a:avLst/>
          </a:prstGeom>
        </p:spPr>
        <p:txBody>
          <a:bodyPr vert="horz" wrap="non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9845" defTabSz="1219080">
              <a:defRPr/>
            </a:pPr>
            <a:r>
              <a:rPr lang="fr-FR" sz="1050">
                <a:latin typeface="Barlow Condensed SemiBold"/>
              </a:rPr>
              <a:t>NETVA</a:t>
            </a:r>
            <a:r>
              <a:rPr lang="fr-FR" sz="900" b="1">
                <a:solidFill>
                  <a:srgbClr val="00B05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*</a:t>
            </a:r>
            <a:r>
              <a:rPr lang="fr-FR" sz="900">
                <a:solidFill>
                  <a:srgbClr val="00B050"/>
                </a:solidFill>
                <a:latin typeface="Barlow Condensed SemiBold" panose="00000706000000000000" pitchFamily="2" charset="0"/>
              </a:rPr>
              <a:t> </a:t>
            </a:r>
            <a:endParaRPr lang="en-US"/>
          </a:p>
        </p:txBody>
      </p:sp>
      <p:sp>
        <p:nvSpPr>
          <p:cNvPr id="76" name="object 25">
            <a:extLst>
              <a:ext uri="{FF2B5EF4-FFF2-40B4-BE49-F238E27FC236}">
                <a16:creationId xmlns:a16="http://schemas.microsoft.com/office/drawing/2014/main" id="{462BC755-2563-1F1A-6BFC-981A0D3D07C7}"/>
              </a:ext>
            </a:extLst>
          </p:cNvPr>
          <p:cNvSpPr txBox="1"/>
          <p:nvPr/>
        </p:nvSpPr>
        <p:spPr>
          <a:xfrm>
            <a:off x="1422291" y="4722718"/>
            <a:ext cx="2117571" cy="99756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18 au 22 mars – Chicago/LA</a:t>
            </a:r>
            <a:endParaRPr lang="en-US" sz="1000">
              <a:latin typeface="Barlow"/>
            </a:endParaRPr>
          </a:p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1 au 5 avril - Washington</a:t>
            </a:r>
            <a:endParaRPr lang="fr-FR" sz="1000" b="1" spc="-31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15 au 19 avril – Houston/Miami</a:t>
            </a:r>
          </a:p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29 avril au 3 mai – San Francisco</a:t>
            </a:r>
          </a:p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6 au 10 mai - Atlanta</a:t>
            </a:r>
          </a:p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13 au 17 mai - Boston</a:t>
            </a:r>
          </a:p>
        </p:txBody>
      </p:sp>
      <p:pic>
        <p:nvPicPr>
          <p:cNvPr id="77" name="Image 41">
            <a:extLst>
              <a:ext uri="{FF2B5EF4-FFF2-40B4-BE49-F238E27FC236}">
                <a16:creationId xmlns:a16="http://schemas.microsoft.com/office/drawing/2014/main" id="{1878831B-739B-36DD-DC6F-E79D9AF54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40" y="4972740"/>
            <a:ext cx="873155" cy="525257"/>
          </a:xfrm>
          <a:prstGeom prst="rect">
            <a:avLst/>
          </a:prstGeom>
        </p:spPr>
      </p:pic>
      <p:sp>
        <p:nvSpPr>
          <p:cNvPr id="78" name="object 24">
            <a:extLst>
              <a:ext uri="{FF2B5EF4-FFF2-40B4-BE49-F238E27FC236}">
                <a16:creationId xmlns:a16="http://schemas.microsoft.com/office/drawing/2014/main" id="{47B48967-170E-CEAF-40F7-B4A5AD4914F3}"/>
              </a:ext>
            </a:extLst>
          </p:cNvPr>
          <p:cNvSpPr txBox="1"/>
          <p:nvPr/>
        </p:nvSpPr>
        <p:spPr>
          <a:xfrm>
            <a:off x="5110407" y="5063280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 collectif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l’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id="{6134402D-9045-A974-3C84-56BE647CC348}"/>
              </a:ext>
            </a:extLst>
          </p:cNvPr>
          <p:cNvSpPr txBox="1"/>
          <p:nvPr/>
        </p:nvSpPr>
        <p:spPr>
          <a:xfrm>
            <a:off x="8402269" y="5007841"/>
            <a:ext cx="1215139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indent="-63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0" b="1" spc="-39">
                <a:solidFill>
                  <a:srgbClr val="4A3C3B"/>
                </a:solidFill>
                <a:latin typeface="Barlow"/>
                <a:cs typeface="Arial"/>
              </a:rPr>
              <a:t>Amérique du Nord</a:t>
            </a:r>
            <a:endParaRPr lang="fr-FR" sz="1030"/>
          </a:p>
          <a:p>
            <a:pPr marL="7620" marR="2540" indent="-63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0" b="1" spc="-39">
                <a:solidFill>
                  <a:srgbClr val="4A3C3B"/>
                </a:solidFill>
                <a:latin typeface="Barlow"/>
                <a:cs typeface="Arial"/>
              </a:rPr>
              <a:t>USA</a:t>
            </a:r>
            <a:endParaRPr lang="fr-FR" sz="103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0" name="object 30">
            <a:extLst>
              <a:ext uri="{FF2B5EF4-FFF2-40B4-BE49-F238E27FC236}">
                <a16:creationId xmlns:a16="http://schemas.microsoft.com/office/drawing/2014/main" id="{C02DDB18-773B-36BD-7F03-6CF99119D052}"/>
              </a:ext>
            </a:extLst>
          </p:cNvPr>
          <p:cNvSpPr txBox="1"/>
          <p:nvPr/>
        </p:nvSpPr>
        <p:spPr>
          <a:xfrm>
            <a:off x="10134435" y="5149613"/>
            <a:ext cx="1123312" cy="16479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190500" marR="2540" indent="-18351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0" b="1" spc="-33" err="1">
                <a:solidFill>
                  <a:srgbClr val="4A3C3B"/>
                </a:solidFill>
                <a:latin typeface="Barlow"/>
                <a:cs typeface="Arial"/>
              </a:rPr>
              <a:t>Deeptech</a:t>
            </a:r>
            <a:endParaRPr lang="en-US" sz="1030" b="1" spc="-33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C22853-50CE-A054-89E6-02968DF50EB3}"/>
              </a:ext>
            </a:extLst>
          </p:cNvPr>
          <p:cNvSpPr/>
          <p:nvPr/>
        </p:nvSpPr>
        <p:spPr>
          <a:xfrm rot="19508226">
            <a:off x="11271309" y="4973658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FEC4C1A5-375A-4CB1-CA60-334028D11C4A}"/>
              </a:ext>
            </a:extLst>
          </p:cNvPr>
          <p:cNvSpPr txBox="1"/>
          <p:nvPr/>
        </p:nvSpPr>
        <p:spPr>
          <a:xfrm>
            <a:off x="-64147" y="6533350"/>
            <a:ext cx="211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FF0000"/>
                </a:solidFill>
                <a:cs typeface="Arial"/>
              </a:rPr>
              <a:t>* </a:t>
            </a:r>
            <a:r>
              <a:rPr lang="fr-FR" sz="1000" b="1">
                <a:solidFill>
                  <a:srgbClr val="FF0000"/>
                </a:solidFill>
                <a:cs typeface="Arial"/>
              </a:rPr>
              <a:t>PBI INNOVATION</a:t>
            </a:r>
          </a:p>
        </p:txBody>
      </p:sp>
      <p:sp>
        <p:nvSpPr>
          <p:cNvPr id="83" name="object 35">
            <a:extLst>
              <a:ext uri="{FF2B5EF4-FFF2-40B4-BE49-F238E27FC236}">
                <a16:creationId xmlns:a16="http://schemas.microsoft.com/office/drawing/2014/main" id="{864F14EA-A011-2CEB-14B2-2F137F148F5F}"/>
              </a:ext>
            </a:extLst>
          </p:cNvPr>
          <p:cNvSpPr txBox="1"/>
          <p:nvPr/>
        </p:nvSpPr>
        <p:spPr>
          <a:xfrm>
            <a:off x="8331421" y="5924870"/>
            <a:ext cx="12151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8086" marR="3081" indent="-771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Europe de l’Ouest </a:t>
            </a:r>
          </a:p>
          <a:p>
            <a:pPr marL="8086" marR="3081" indent="-771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Allemagne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4" name="object 36">
            <a:extLst>
              <a:ext uri="{FF2B5EF4-FFF2-40B4-BE49-F238E27FC236}">
                <a16:creationId xmlns:a16="http://schemas.microsoft.com/office/drawing/2014/main" id="{AAD8BE2D-A044-3A73-D32F-DB183F19080C}"/>
              </a:ext>
            </a:extLst>
          </p:cNvPr>
          <p:cNvSpPr txBox="1"/>
          <p:nvPr/>
        </p:nvSpPr>
        <p:spPr>
          <a:xfrm>
            <a:off x="541130" y="6108179"/>
            <a:ext cx="883895" cy="147691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HANNOVER MESSE</a:t>
            </a:r>
          </a:p>
        </p:txBody>
      </p:sp>
      <p:sp>
        <p:nvSpPr>
          <p:cNvPr id="85" name="object 37">
            <a:extLst>
              <a:ext uri="{FF2B5EF4-FFF2-40B4-BE49-F238E27FC236}">
                <a16:creationId xmlns:a16="http://schemas.microsoft.com/office/drawing/2014/main" id="{A37EC51C-089D-3FD4-CCF2-B8643B9FE7A6}"/>
              </a:ext>
            </a:extLst>
          </p:cNvPr>
          <p:cNvSpPr txBox="1"/>
          <p:nvPr/>
        </p:nvSpPr>
        <p:spPr>
          <a:xfrm>
            <a:off x="10047616" y="5977692"/>
            <a:ext cx="134897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64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Tech in </a:t>
            </a:r>
            <a:r>
              <a:rPr lang="fr-FR" sz="1031" b="1" spc="-64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6" name="object 29">
            <a:extLst>
              <a:ext uri="{FF2B5EF4-FFF2-40B4-BE49-F238E27FC236}">
                <a16:creationId xmlns:a16="http://schemas.microsoft.com/office/drawing/2014/main" id="{E3E10A72-964B-B76D-4A69-308FA94AE5EF}"/>
              </a:ext>
            </a:extLst>
          </p:cNvPr>
          <p:cNvSpPr txBox="1"/>
          <p:nvPr/>
        </p:nvSpPr>
        <p:spPr>
          <a:xfrm>
            <a:off x="1999213" y="6068280"/>
            <a:ext cx="745589" cy="168743"/>
          </a:xfrm>
          <a:prstGeom prst="rect">
            <a:avLst/>
          </a:prstGeom>
        </p:spPr>
        <p:txBody>
          <a:bodyPr vert="horz" wrap="non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21 au 24 avril </a:t>
            </a:r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2AB05E6F-C842-E6CE-C45F-722599399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18" y="5860863"/>
            <a:ext cx="873155" cy="525257"/>
          </a:xfrm>
          <a:prstGeom prst="rect">
            <a:avLst/>
          </a:prstGeom>
        </p:spPr>
      </p:pic>
      <p:sp>
        <p:nvSpPr>
          <p:cNvPr id="88" name="object 24">
            <a:extLst>
              <a:ext uri="{FF2B5EF4-FFF2-40B4-BE49-F238E27FC236}">
                <a16:creationId xmlns:a16="http://schemas.microsoft.com/office/drawing/2014/main" id="{17C83ABC-9032-CFF9-15DE-5976475178FD}"/>
              </a:ext>
            </a:extLst>
          </p:cNvPr>
          <p:cNvSpPr txBox="1"/>
          <p:nvPr/>
        </p:nvSpPr>
        <p:spPr>
          <a:xfrm>
            <a:off x="5110407" y="5929865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08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 collectif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7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s'inspirer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08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3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1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l'étranger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23EA09-46B1-84FB-4AF5-C6A8DB579252}"/>
              </a:ext>
            </a:extLst>
          </p:cNvPr>
          <p:cNvSpPr/>
          <p:nvPr/>
        </p:nvSpPr>
        <p:spPr>
          <a:xfrm>
            <a:off x="-6734" y="-19050"/>
            <a:ext cx="12190728" cy="6906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3" cstate="print"/>
          <a:srcRect l="-62" t="-205" r="309" b="13340"/>
          <a:stretch/>
        </p:blipFill>
        <p:spPr>
          <a:xfrm>
            <a:off x="-13304" y="2616210"/>
            <a:ext cx="6105630" cy="42591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21300000">
            <a:off x="198921" y="1286716"/>
            <a:ext cx="1289842" cy="279301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 anchor="t">
            <a:spAutoFit/>
          </a:bodyPr>
          <a:lstStyle/>
          <a:p>
            <a:pPr algn="ctr" defTabSz="1219110">
              <a:lnSpc>
                <a:spcPts val="1753"/>
              </a:lnSpc>
              <a:defRPr/>
            </a:pPr>
            <a:r>
              <a:rPr lang="fr-FR" sz="1751" b="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</a:t>
            </a:r>
            <a:endParaRPr sz="1759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3554835" y="1274122"/>
            <a:ext cx="1026950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FORMAT</a:t>
            </a:r>
          </a:p>
        </p:txBody>
      </p:sp>
      <p:sp>
        <p:nvSpPr>
          <p:cNvPr id="13" name="object 13"/>
          <p:cNvSpPr txBox="1"/>
          <p:nvPr/>
        </p:nvSpPr>
        <p:spPr>
          <a:xfrm rot="21360000">
            <a:off x="5880506" y="1364824"/>
            <a:ext cx="1176029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OBJECTIF</a:t>
            </a:r>
          </a:p>
        </p:txBody>
      </p:sp>
      <p:sp>
        <p:nvSpPr>
          <p:cNvPr id="15" name="object 15"/>
          <p:cNvSpPr txBox="1"/>
          <p:nvPr/>
        </p:nvSpPr>
        <p:spPr>
          <a:xfrm rot="21300000">
            <a:off x="8502914" y="1374984"/>
            <a:ext cx="725585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ZONE</a:t>
            </a:r>
          </a:p>
        </p:txBody>
      </p:sp>
      <p:sp>
        <p:nvSpPr>
          <p:cNvPr id="17" name="object 17"/>
          <p:cNvSpPr txBox="1"/>
          <p:nvPr/>
        </p:nvSpPr>
        <p:spPr>
          <a:xfrm rot="21300000">
            <a:off x="9512992" y="1319434"/>
            <a:ext cx="2299734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SECTEUR D’ACTIVITÉ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0216381" y="7820"/>
            <a:ext cx="2662523" cy="1332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defTabSz="1219110">
              <a:spcBef>
                <a:spcPts val="79"/>
              </a:spcBef>
              <a:defRPr/>
            </a:pPr>
            <a:r>
              <a:rPr sz="800" spc="-3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*</a:t>
            </a:r>
            <a:r>
              <a:rPr sz="800" spc="-37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Programmation</a:t>
            </a:r>
            <a:r>
              <a:rPr sz="800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sous</a:t>
            </a:r>
            <a:r>
              <a:rPr sz="800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5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réserve</a:t>
            </a:r>
            <a:r>
              <a:rPr sz="800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2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</a:t>
            </a:r>
            <a:r>
              <a:rPr sz="800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modification</a:t>
            </a:r>
            <a:r>
              <a:rPr lang="fr-FR" sz="800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</a:t>
            </a:r>
            <a:endParaRPr sz="80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DF384ABF-1AEE-E007-394B-3B5DC15B8D35}"/>
              </a:ext>
            </a:extLst>
          </p:cNvPr>
          <p:cNvSpPr txBox="1"/>
          <p:nvPr/>
        </p:nvSpPr>
        <p:spPr>
          <a:xfrm rot="21300000">
            <a:off x="1675340" y="1333327"/>
            <a:ext cx="1606808" cy="387023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IMMERSION </a:t>
            </a:r>
          </a:p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SUR ZONE</a:t>
            </a:r>
            <a:endParaRPr sz="1759">
              <a:latin typeface="Barlow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18165-7216-1967-4D0F-A96A4F550650}"/>
              </a:ext>
            </a:extLst>
          </p:cNvPr>
          <p:cNvSpPr/>
          <p:nvPr/>
        </p:nvSpPr>
        <p:spPr>
          <a:xfrm rot="21420000">
            <a:off x="5202351" y="606869"/>
            <a:ext cx="2499676" cy="281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>
              <a:defRPr/>
            </a:pPr>
            <a:endParaRPr lang="fr-FR" err="1">
              <a:solidFill>
                <a:srgbClr val="786E64"/>
              </a:solidFill>
              <a:latin typeface="Arial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FDB82C20-BC64-0DF3-0D8B-EDAADF9A9842}"/>
              </a:ext>
            </a:extLst>
          </p:cNvPr>
          <p:cNvSpPr txBox="1"/>
          <p:nvPr/>
        </p:nvSpPr>
        <p:spPr>
          <a:xfrm rot="21420000">
            <a:off x="58165" y="128639"/>
            <a:ext cx="7449633" cy="58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4952"/>
              </a:lnSpc>
              <a:defRPr/>
            </a:pPr>
            <a:r>
              <a:rPr sz="6000" b="1" baseline="-1683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CALENDRIER </a:t>
            </a:r>
            <a:r>
              <a:rPr sz="4000" b="1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PRÉVISIONNEL*</a:t>
            </a:r>
            <a:endParaRPr sz="4000">
              <a:solidFill>
                <a:srgbClr val="786E64"/>
              </a:solidFill>
              <a:latin typeface="Barlow Condensed Black" panose="00000A06000000000000" pitchFamily="2" charset="0"/>
              <a:cs typeface="Arial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28F1296B-9DE2-9439-32D5-4F1DF91AD5BF}"/>
              </a:ext>
            </a:extLst>
          </p:cNvPr>
          <p:cNvSpPr txBox="1"/>
          <p:nvPr/>
        </p:nvSpPr>
        <p:spPr>
          <a:xfrm rot="21420000">
            <a:off x="173027" y="729034"/>
            <a:ext cx="757613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2535"/>
              </a:lnSpc>
              <a:defRPr/>
            </a:pPr>
            <a:r>
              <a:rPr lang="fr-FR" sz="3600" b="1" spc="-185" baseline="-383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 BUSINESS INTERNATIONAL -  </a:t>
            </a:r>
            <a:r>
              <a:rPr lang="fr-FR" sz="3600" b="1" spc="-185" baseline="-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1er SEMESTRE</a:t>
            </a:r>
            <a:r>
              <a:rPr sz="3600" b="1" spc="-185" baseline="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202</a:t>
            </a:r>
            <a:r>
              <a:rPr lang="fr-FR"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4</a:t>
            </a:r>
            <a:endParaRPr sz="3600" b="1" spc="-185" baseline="2554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2D16A7FE-4B39-D6A0-7F0B-AC506F1A1239}"/>
              </a:ext>
            </a:extLst>
          </p:cNvPr>
          <p:cNvSpPr/>
          <p:nvPr/>
        </p:nvSpPr>
        <p:spPr>
          <a:xfrm>
            <a:off x="10563759" y="266331"/>
            <a:ext cx="773288" cy="7302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tx1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92740A1-CEC2-9422-ACA5-378E38E28B1B}"/>
              </a:ext>
            </a:extLst>
          </p:cNvPr>
          <p:cNvSpPr txBox="1"/>
          <p:nvPr/>
        </p:nvSpPr>
        <p:spPr>
          <a:xfrm>
            <a:off x="10477833" y="415601"/>
            <a:ext cx="932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100" b="1"/>
              <a:t>11 </a:t>
            </a:r>
            <a:r>
              <a:rPr lang="fr-FR" sz="900" b="1"/>
              <a:t>Parcours au S1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FAF047-22D7-B26E-BDFF-A3E82A572ECB}"/>
              </a:ext>
            </a:extLst>
          </p:cNvPr>
          <p:cNvSpPr txBox="1"/>
          <p:nvPr/>
        </p:nvSpPr>
        <p:spPr>
          <a:xfrm>
            <a:off x="9034253" y="6370938"/>
            <a:ext cx="3756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de préparation : M-1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suivi post-immersion : M+2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Suivi personnalisé : + 3 à 6 mois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fr-FR" sz="900">
              <a:solidFill>
                <a:srgbClr val="C00000"/>
              </a:solidFill>
              <a:latin typeface="Barlow" panose="000005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30C433A-AE74-27D9-8A16-F82174B8C18D}"/>
              </a:ext>
            </a:extLst>
          </p:cNvPr>
          <p:cNvSpPr/>
          <p:nvPr/>
        </p:nvSpPr>
        <p:spPr>
          <a:xfrm rot="19508226">
            <a:off x="11285174" y="2009668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69" name="object 109">
            <a:extLst>
              <a:ext uri="{FF2B5EF4-FFF2-40B4-BE49-F238E27FC236}">
                <a16:creationId xmlns:a16="http://schemas.microsoft.com/office/drawing/2014/main" id="{9A7E945D-74AB-F3BF-C507-E5516BC526D7}"/>
              </a:ext>
            </a:extLst>
          </p:cNvPr>
          <p:cNvSpPr/>
          <p:nvPr/>
        </p:nvSpPr>
        <p:spPr>
          <a:xfrm>
            <a:off x="390986" y="2597880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70" name="object 42">
            <a:extLst>
              <a:ext uri="{FF2B5EF4-FFF2-40B4-BE49-F238E27FC236}">
                <a16:creationId xmlns:a16="http://schemas.microsoft.com/office/drawing/2014/main" id="{6A777A59-8562-F520-5D1D-49A3D373526A}"/>
              </a:ext>
            </a:extLst>
          </p:cNvPr>
          <p:cNvSpPr txBox="1"/>
          <p:nvPr/>
        </p:nvSpPr>
        <p:spPr>
          <a:xfrm>
            <a:off x="187568" y="2930661"/>
            <a:ext cx="1516971" cy="154745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AGRITECH BRESIL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 *</a:t>
            </a:r>
            <a:r>
              <a:rPr lang="fr-FR" sz="1400">
                <a:solidFill>
                  <a:srgbClr val="FF0000"/>
                </a:solidFill>
                <a:latin typeface="Barlow Condensed SemiBold" panose="00000706000000000000" pitchFamily="2" charset="0"/>
              </a:rPr>
              <a:t> </a:t>
            </a:r>
            <a:endParaRPr lang="fr-FR" sz="1051">
              <a:solidFill>
                <a:srgbClr val="FF0000"/>
              </a:solidFill>
              <a:latin typeface="Barlow Condensed SemiBold" panose="00000706000000000000" pitchFamily="2" charset="0"/>
            </a:endParaRPr>
          </a:p>
        </p:txBody>
      </p:sp>
      <p:sp>
        <p:nvSpPr>
          <p:cNvPr id="71" name="object 25">
            <a:extLst>
              <a:ext uri="{FF2B5EF4-FFF2-40B4-BE49-F238E27FC236}">
                <a16:creationId xmlns:a16="http://schemas.microsoft.com/office/drawing/2014/main" id="{FCEB7B0D-BDE7-69F7-990B-311830BD10F4}"/>
              </a:ext>
            </a:extLst>
          </p:cNvPr>
          <p:cNvSpPr txBox="1"/>
          <p:nvPr/>
        </p:nvSpPr>
        <p:spPr>
          <a:xfrm>
            <a:off x="1803801" y="2927714"/>
            <a:ext cx="1118305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24 au 29 avril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74" name="object 32">
            <a:extLst>
              <a:ext uri="{FF2B5EF4-FFF2-40B4-BE49-F238E27FC236}">
                <a16:creationId xmlns:a16="http://schemas.microsoft.com/office/drawing/2014/main" id="{12406DB6-B76B-0F22-ED77-7A41AAA45305}"/>
              </a:ext>
            </a:extLst>
          </p:cNvPr>
          <p:cNvSpPr txBox="1"/>
          <p:nvPr/>
        </p:nvSpPr>
        <p:spPr>
          <a:xfrm>
            <a:off x="8382986" y="2836476"/>
            <a:ext cx="112485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-38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Brésil</a:t>
            </a:r>
          </a:p>
          <a:p>
            <a:pPr marL="7701" marR="3081" indent="-38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Sao Polo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75" name="object 30">
            <a:extLst>
              <a:ext uri="{FF2B5EF4-FFF2-40B4-BE49-F238E27FC236}">
                <a16:creationId xmlns:a16="http://schemas.microsoft.com/office/drawing/2014/main" id="{716FCAF3-3BF7-3D83-5177-3F0AC0870731}"/>
              </a:ext>
            </a:extLst>
          </p:cNvPr>
          <p:cNvSpPr txBox="1"/>
          <p:nvPr/>
        </p:nvSpPr>
        <p:spPr>
          <a:xfrm>
            <a:off x="10047616" y="2866550"/>
            <a:ext cx="1123312" cy="29303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190500" marR="2540" indent="-18351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Tech, Agriculture durable</a:t>
            </a:r>
            <a:endParaRPr lang="en-US" sz="1031" b="1" spc="-79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77" name="Picture 54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65D26D7C-6188-6FD7-2FC5-7ADEAD2A7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611" y="2702522"/>
            <a:ext cx="1314450" cy="619125"/>
          </a:xfrm>
          <a:prstGeom prst="rect">
            <a:avLst/>
          </a:prstGeom>
        </p:spPr>
      </p:pic>
      <p:sp>
        <p:nvSpPr>
          <p:cNvPr id="78" name="object 31">
            <a:extLst>
              <a:ext uri="{FF2B5EF4-FFF2-40B4-BE49-F238E27FC236}">
                <a16:creationId xmlns:a16="http://schemas.microsoft.com/office/drawing/2014/main" id="{203C0E69-383F-B80E-BEA8-9732E7AB48B5}"/>
              </a:ext>
            </a:extLst>
          </p:cNvPr>
          <p:cNvSpPr txBox="1"/>
          <p:nvPr/>
        </p:nvSpPr>
        <p:spPr>
          <a:xfrm>
            <a:off x="4747610" y="2801450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9EBB1B4-3A0C-FB5D-C34E-80C2E2B4B0A2}"/>
              </a:ext>
            </a:extLst>
          </p:cNvPr>
          <p:cNvSpPr/>
          <p:nvPr/>
        </p:nvSpPr>
        <p:spPr>
          <a:xfrm rot="19508226">
            <a:off x="11276629" y="2746573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82" name="object 40">
            <a:extLst>
              <a:ext uri="{FF2B5EF4-FFF2-40B4-BE49-F238E27FC236}">
                <a16:creationId xmlns:a16="http://schemas.microsoft.com/office/drawing/2014/main" id="{2A803B76-FC30-33CE-C5AE-D1CEC0BF0F36}"/>
              </a:ext>
            </a:extLst>
          </p:cNvPr>
          <p:cNvSpPr txBox="1"/>
          <p:nvPr/>
        </p:nvSpPr>
        <p:spPr>
          <a:xfrm>
            <a:off x="307741" y="3612934"/>
            <a:ext cx="1276625" cy="288756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HYDROGENE</a:t>
            </a:r>
            <a:r>
              <a:rPr lang="fr-FR" sz="105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*</a:t>
            </a:r>
            <a:r>
              <a:rPr lang="fr-FR" sz="1400">
                <a:solidFill>
                  <a:srgbClr val="00B050"/>
                </a:solidFill>
                <a:latin typeface="Barlow Condensed SemiBold" panose="00000706000000000000" pitchFamily="2" charset="0"/>
              </a:rPr>
              <a:t> </a:t>
            </a:r>
          </a:p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 ALLEMAGNE PAYS-BAS</a:t>
            </a:r>
          </a:p>
        </p:txBody>
      </p:sp>
      <p:sp>
        <p:nvSpPr>
          <p:cNvPr id="83" name="object 109">
            <a:extLst>
              <a:ext uri="{FF2B5EF4-FFF2-40B4-BE49-F238E27FC236}">
                <a16:creationId xmlns:a16="http://schemas.microsoft.com/office/drawing/2014/main" id="{9D35A771-04C2-41E1-770F-348499F7D24B}"/>
              </a:ext>
            </a:extLst>
          </p:cNvPr>
          <p:cNvSpPr/>
          <p:nvPr/>
        </p:nvSpPr>
        <p:spPr>
          <a:xfrm>
            <a:off x="324311" y="3388455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84" name="object 25">
            <a:extLst>
              <a:ext uri="{FF2B5EF4-FFF2-40B4-BE49-F238E27FC236}">
                <a16:creationId xmlns:a16="http://schemas.microsoft.com/office/drawing/2014/main" id="{8391BDC1-A670-9D79-78D6-EB67D1A65EF5}"/>
              </a:ext>
            </a:extLst>
          </p:cNvPr>
          <p:cNvSpPr txBox="1"/>
          <p:nvPr/>
        </p:nvSpPr>
        <p:spPr>
          <a:xfrm>
            <a:off x="1825259" y="3554877"/>
            <a:ext cx="1118305" cy="34020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sz="1030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0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13 au 15 mai</a:t>
            </a:r>
          </a:p>
          <a:p>
            <a:pPr marL="7701" algn="ctr" defTabSz="1219080">
              <a:spcBef>
                <a:spcPts val="79"/>
              </a:spcBef>
              <a:defRPr/>
            </a:pPr>
            <a:r>
              <a:rPr lang="fr-FR" sz="1030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21 au 23 octobre</a:t>
            </a:r>
            <a:endParaRPr sz="103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5" name="object 97">
            <a:extLst>
              <a:ext uri="{FF2B5EF4-FFF2-40B4-BE49-F238E27FC236}">
                <a16:creationId xmlns:a16="http://schemas.microsoft.com/office/drawing/2014/main" id="{E81392B7-DAC7-BE48-28B1-1638B6263062}"/>
              </a:ext>
            </a:extLst>
          </p:cNvPr>
          <p:cNvSpPr txBox="1"/>
          <p:nvPr/>
        </p:nvSpPr>
        <p:spPr>
          <a:xfrm>
            <a:off x="8474715" y="3601084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256050" marR="3081" indent="-24873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Allemagne </a:t>
            </a:r>
          </a:p>
          <a:p>
            <a:pPr marL="256050" marR="3081" indent="-24873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Pays-Bas</a:t>
            </a:r>
          </a:p>
        </p:txBody>
      </p:sp>
      <p:sp>
        <p:nvSpPr>
          <p:cNvPr id="87" name="object 30">
            <a:extLst>
              <a:ext uri="{FF2B5EF4-FFF2-40B4-BE49-F238E27FC236}">
                <a16:creationId xmlns:a16="http://schemas.microsoft.com/office/drawing/2014/main" id="{FEE5447B-EA27-E94C-CC6A-FC0A3BEFE4D5}"/>
              </a:ext>
            </a:extLst>
          </p:cNvPr>
          <p:cNvSpPr txBox="1"/>
          <p:nvPr/>
        </p:nvSpPr>
        <p:spPr>
          <a:xfrm>
            <a:off x="10010833" y="3658326"/>
            <a:ext cx="1123312" cy="42127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190500" marR="2540" indent="-18351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French Tech Hydrogène, Coq vert</a:t>
            </a:r>
            <a:endParaRPr lang="en-US" sz="1000" b="1" spc="-79">
              <a:solidFill>
                <a:srgbClr val="4A3C3B"/>
              </a:solidFill>
              <a:latin typeface="Barlow"/>
              <a:cs typeface="Arial"/>
            </a:endParaRPr>
          </a:p>
        </p:txBody>
      </p:sp>
      <p:pic>
        <p:nvPicPr>
          <p:cNvPr id="88" name="Image 41">
            <a:extLst>
              <a:ext uri="{FF2B5EF4-FFF2-40B4-BE49-F238E27FC236}">
                <a16:creationId xmlns:a16="http://schemas.microsoft.com/office/drawing/2014/main" id="{68FA8792-EB63-64B0-E742-DA646D719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57" y="3521044"/>
            <a:ext cx="873155" cy="525257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6499C07-FB26-B5BA-83C1-318964BB9B85}"/>
              </a:ext>
            </a:extLst>
          </p:cNvPr>
          <p:cNvSpPr/>
          <p:nvPr/>
        </p:nvSpPr>
        <p:spPr>
          <a:xfrm rot="19508226">
            <a:off x="11269105" y="3483478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id="{CA609F86-2CF9-5DDC-D646-73A09EA99C8F}"/>
              </a:ext>
            </a:extLst>
          </p:cNvPr>
          <p:cNvSpPr txBox="1"/>
          <p:nvPr/>
        </p:nvSpPr>
        <p:spPr>
          <a:xfrm>
            <a:off x="5141216" y="3591542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 collectif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l’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91" name="object 21">
            <a:extLst>
              <a:ext uri="{FF2B5EF4-FFF2-40B4-BE49-F238E27FC236}">
                <a16:creationId xmlns:a16="http://schemas.microsoft.com/office/drawing/2014/main" id="{4313A9B9-28F4-4954-4088-48863B0D53D6}"/>
              </a:ext>
            </a:extLst>
          </p:cNvPr>
          <p:cNvSpPr txBox="1"/>
          <p:nvPr/>
        </p:nvSpPr>
        <p:spPr>
          <a:xfrm>
            <a:off x="8472179" y="4358792"/>
            <a:ext cx="1104411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892" marR="2540" indent="-248272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0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MENA</a:t>
            </a:r>
            <a:endParaRPr lang="fr-FR" sz="1030">
              <a:latin typeface="Barlow" panose="00000500000000000000" pitchFamily="2" charset="0"/>
            </a:endParaRPr>
          </a:p>
          <a:p>
            <a:pPr marL="255892" marR="2540" indent="-248272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0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Maroc</a:t>
            </a:r>
            <a:endParaRPr sz="103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92" name="object 23">
            <a:extLst>
              <a:ext uri="{FF2B5EF4-FFF2-40B4-BE49-F238E27FC236}">
                <a16:creationId xmlns:a16="http://schemas.microsoft.com/office/drawing/2014/main" id="{0F249628-F78E-BD21-D670-8E0136710130}"/>
              </a:ext>
            </a:extLst>
          </p:cNvPr>
          <p:cNvSpPr txBox="1"/>
          <p:nvPr/>
        </p:nvSpPr>
        <p:spPr>
          <a:xfrm>
            <a:off x="10136758" y="4322379"/>
            <a:ext cx="977295" cy="3463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51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51" b="1" spc="-33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51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 </a:t>
            </a:r>
          </a:p>
          <a:p>
            <a:pPr marL="7701" algn="ctr" defTabSz="1219110">
              <a:spcBef>
                <a:spcPts val="79"/>
              </a:spcBef>
              <a:defRPr/>
            </a:pPr>
            <a:r>
              <a:rPr lang="fr-FR" sz="1051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Coq vert</a:t>
            </a:r>
            <a:endParaRPr sz="1051" b="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93" name="object 40">
            <a:extLst>
              <a:ext uri="{FF2B5EF4-FFF2-40B4-BE49-F238E27FC236}">
                <a16:creationId xmlns:a16="http://schemas.microsoft.com/office/drawing/2014/main" id="{7D092E08-9913-C8A9-0992-20EBC2F8A537}"/>
              </a:ext>
            </a:extLst>
          </p:cNvPr>
          <p:cNvSpPr txBox="1"/>
          <p:nvPr/>
        </p:nvSpPr>
        <p:spPr>
          <a:xfrm>
            <a:off x="418345" y="4373157"/>
            <a:ext cx="1055417" cy="288756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ACHETEUR ETRANGER</a:t>
            </a:r>
          </a:p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MAROC (OCP)  </a:t>
            </a:r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92F2068E-1573-B05B-8178-ECF9EAC59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33" y="4071923"/>
            <a:ext cx="1318792" cy="919459"/>
          </a:xfrm>
          <a:prstGeom prst="rect">
            <a:avLst/>
          </a:prstGeom>
        </p:spPr>
      </p:pic>
      <p:sp>
        <p:nvSpPr>
          <p:cNvPr id="95" name="object 25">
            <a:extLst>
              <a:ext uri="{FF2B5EF4-FFF2-40B4-BE49-F238E27FC236}">
                <a16:creationId xmlns:a16="http://schemas.microsoft.com/office/drawing/2014/main" id="{73BAB2C1-1F7D-E067-02C9-72431E3673C6}"/>
              </a:ext>
            </a:extLst>
          </p:cNvPr>
          <p:cNvSpPr txBox="1"/>
          <p:nvPr/>
        </p:nvSpPr>
        <p:spPr>
          <a:xfrm>
            <a:off x="1788015" y="4390641"/>
            <a:ext cx="1134091" cy="168615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0" b="1" spc="-52">
                <a:solidFill>
                  <a:srgbClr val="4A3C3B"/>
                </a:solidFill>
                <a:latin typeface="Barlow"/>
                <a:cs typeface="Arial"/>
              </a:rPr>
              <a:t>27  </a:t>
            </a:r>
            <a:r>
              <a:rPr lang="fr-FR" sz="1030" b="1" spc="-21">
                <a:solidFill>
                  <a:srgbClr val="4A3C3B"/>
                </a:solidFill>
                <a:latin typeface="Barlow"/>
                <a:cs typeface="Arial"/>
              </a:rPr>
              <a:t>au 30 mai</a:t>
            </a:r>
            <a:endParaRPr lang="fr-FR" sz="1030">
              <a:solidFill>
                <a:srgbClr val="786E64"/>
              </a:solidFill>
              <a:latin typeface="Barlow"/>
              <a:cs typeface="Arial"/>
            </a:endParaRPr>
          </a:p>
        </p:txBody>
      </p:sp>
      <p:sp>
        <p:nvSpPr>
          <p:cNvPr id="96" name="object 87">
            <a:extLst>
              <a:ext uri="{FF2B5EF4-FFF2-40B4-BE49-F238E27FC236}">
                <a16:creationId xmlns:a16="http://schemas.microsoft.com/office/drawing/2014/main" id="{49DBED8C-DFF2-AE1F-FDC4-C1A2888AB79F}"/>
              </a:ext>
            </a:extLst>
          </p:cNvPr>
          <p:cNvSpPr txBox="1"/>
          <p:nvPr/>
        </p:nvSpPr>
        <p:spPr>
          <a:xfrm>
            <a:off x="4794054" y="4367677"/>
            <a:ext cx="3466209" cy="29303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se connecter et contractualiser en proposant son offre à un partenaire de renom à l'étranger</a:t>
            </a:r>
          </a:p>
        </p:txBody>
      </p:sp>
      <p:sp>
        <p:nvSpPr>
          <p:cNvPr id="97" name="object 113">
            <a:extLst>
              <a:ext uri="{FF2B5EF4-FFF2-40B4-BE49-F238E27FC236}">
                <a16:creationId xmlns:a16="http://schemas.microsoft.com/office/drawing/2014/main" id="{9DC9A051-B0F1-17E9-E954-4FDCF76D0A2A}"/>
              </a:ext>
            </a:extLst>
          </p:cNvPr>
          <p:cNvSpPr/>
          <p:nvPr/>
        </p:nvSpPr>
        <p:spPr>
          <a:xfrm>
            <a:off x="337651" y="4179364"/>
            <a:ext cx="11096800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0037053-ACEF-E3FC-C8B7-D7399853706E}"/>
              </a:ext>
            </a:extLst>
          </p:cNvPr>
          <p:cNvSpPr/>
          <p:nvPr/>
        </p:nvSpPr>
        <p:spPr>
          <a:xfrm rot="19508226">
            <a:off x="11279429" y="4220383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101" name="object 41">
            <a:extLst>
              <a:ext uri="{FF2B5EF4-FFF2-40B4-BE49-F238E27FC236}">
                <a16:creationId xmlns:a16="http://schemas.microsoft.com/office/drawing/2014/main" id="{52DFE0BC-A697-1F1C-21C1-CA76BE50EEAC}"/>
              </a:ext>
            </a:extLst>
          </p:cNvPr>
          <p:cNvSpPr txBox="1"/>
          <p:nvPr/>
        </p:nvSpPr>
        <p:spPr>
          <a:xfrm>
            <a:off x="457618" y="5140097"/>
            <a:ext cx="976870" cy="154745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ED TECH AFRIQUE</a:t>
            </a:r>
            <a:r>
              <a:rPr lang="fr-FR" sz="1050" b="1">
                <a:solidFill>
                  <a:srgbClr val="00B05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*</a:t>
            </a:r>
            <a:r>
              <a:rPr lang="fr-FR" sz="1050">
                <a:solidFill>
                  <a:srgbClr val="00B050"/>
                </a:solidFill>
                <a:latin typeface="Barlow Condensed SemiBold" panose="00000706000000000000" pitchFamily="2" charset="0"/>
              </a:rPr>
              <a:t> </a:t>
            </a:r>
            <a:endParaRPr lang="fr-FR" sz="1051">
              <a:latin typeface="Barlow Condensed SemiBold" panose="00000706000000000000" pitchFamily="2" charset="0"/>
            </a:endParaRPr>
          </a:p>
        </p:txBody>
      </p:sp>
      <p:sp>
        <p:nvSpPr>
          <p:cNvPr id="102" name="object 109">
            <a:extLst>
              <a:ext uri="{FF2B5EF4-FFF2-40B4-BE49-F238E27FC236}">
                <a16:creationId xmlns:a16="http://schemas.microsoft.com/office/drawing/2014/main" id="{B047C4F5-A5F7-B16C-A071-186A307C8317}"/>
              </a:ext>
            </a:extLst>
          </p:cNvPr>
          <p:cNvSpPr/>
          <p:nvPr/>
        </p:nvSpPr>
        <p:spPr>
          <a:xfrm>
            <a:off x="301781" y="4889308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103" name="object 25">
            <a:extLst>
              <a:ext uri="{FF2B5EF4-FFF2-40B4-BE49-F238E27FC236}">
                <a16:creationId xmlns:a16="http://schemas.microsoft.com/office/drawing/2014/main" id="{F7288969-2067-7A91-45F0-E994D7ACB6CE}"/>
              </a:ext>
            </a:extLst>
          </p:cNvPr>
          <p:cNvSpPr txBox="1"/>
          <p:nvPr/>
        </p:nvSpPr>
        <p:spPr>
          <a:xfrm>
            <a:off x="1803801" y="5119663"/>
            <a:ext cx="1118305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28 au 31 mai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04" name="object 97">
            <a:extLst>
              <a:ext uri="{FF2B5EF4-FFF2-40B4-BE49-F238E27FC236}">
                <a16:creationId xmlns:a16="http://schemas.microsoft.com/office/drawing/2014/main" id="{D9778DD4-8E33-2662-C463-BBF7ED3C01B1}"/>
              </a:ext>
            </a:extLst>
          </p:cNvPr>
          <p:cNvSpPr txBox="1"/>
          <p:nvPr/>
        </p:nvSpPr>
        <p:spPr>
          <a:xfrm>
            <a:off x="8472179" y="5010755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886" marR="2540" indent="-248266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Afrique</a:t>
            </a:r>
          </a:p>
          <a:p>
            <a:pPr marL="255886" marR="2540" indent="-248266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Kigali</a:t>
            </a:r>
            <a:endParaRPr lang="fr-FR">
              <a:latin typeface="Barlow" panose="00000500000000000000" pitchFamily="2" charset="0"/>
            </a:endParaRPr>
          </a:p>
        </p:txBody>
      </p:sp>
      <p:sp>
        <p:nvSpPr>
          <p:cNvPr id="105" name="object 30">
            <a:extLst>
              <a:ext uri="{FF2B5EF4-FFF2-40B4-BE49-F238E27FC236}">
                <a16:creationId xmlns:a16="http://schemas.microsoft.com/office/drawing/2014/main" id="{E73F6AC7-FA70-C96D-D5F3-2A67758FCE16}"/>
              </a:ext>
            </a:extLst>
          </p:cNvPr>
          <p:cNvSpPr txBox="1"/>
          <p:nvPr/>
        </p:nvSpPr>
        <p:spPr>
          <a:xfrm>
            <a:off x="10047616" y="5146774"/>
            <a:ext cx="1123312" cy="29303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190500" marR="2540" indent="-18351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33">
                <a:solidFill>
                  <a:srgbClr val="4A3C3B"/>
                </a:solidFill>
                <a:latin typeface="Barlow"/>
                <a:cs typeface="Arial"/>
              </a:rPr>
              <a:t>French Tech/ Education</a:t>
            </a:r>
          </a:p>
        </p:txBody>
      </p:sp>
      <p:pic>
        <p:nvPicPr>
          <p:cNvPr id="106" name="Image 41">
            <a:extLst>
              <a:ext uri="{FF2B5EF4-FFF2-40B4-BE49-F238E27FC236}">
                <a16:creationId xmlns:a16="http://schemas.microsoft.com/office/drawing/2014/main" id="{C6EFB5E8-ED28-B499-FE07-C525FC1182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28" y="4952680"/>
            <a:ext cx="873155" cy="525257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53F75-0A77-8BC7-A1AF-8E4F65020EF8}"/>
              </a:ext>
            </a:extLst>
          </p:cNvPr>
          <p:cNvSpPr/>
          <p:nvPr/>
        </p:nvSpPr>
        <p:spPr>
          <a:xfrm rot="19508226">
            <a:off x="11253303" y="4957288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EC18F299-F457-C593-0166-D30F4B383803}"/>
              </a:ext>
            </a:extLst>
          </p:cNvPr>
          <p:cNvSpPr txBox="1"/>
          <p:nvPr/>
        </p:nvSpPr>
        <p:spPr>
          <a:xfrm>
            <a:off x="4874174" y="5009919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 collectif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l’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88783028-A70B-6442-6D49-5694DA3472E4}"/>
              </a:ext>
            </a:extLst>
          </p:cNvPr>
          <p:cNvSpPr txBox="1"/>
          <p:nvPr/>
        </p:nvSpPr>
        <p:spPr>
          <a:xfrm>
            <a:off x="-24264" y="6578722"/>
            <a:ext cx="21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FF0000"/>
                </a:solidFill>
                <a:cs typeface="Arial"/>
              </a:rPr>
              <a:t>* </a:t>
            </a:r>
            <a:r>
              <a:rPr lang="fr-FR" sz="900" b="1">
                <a:solidFill>
                  <a:srgbClr val="FF0000"/>
                </a:solidFill>
                <a:cs typeface="Arial"/>
              </a:rPr>
              <a:t>PBI INNOVATION</a:t>
            </a:r>
          </a:p>
        </p:txBody>
      </p:sp>
      <p:sp>
        <p:nvSpPr>
          <p:cNvPr id="120" name="object 32">
            <a:extLst>
              <a:ext uri="{FF2B5EF4-FFF2-40B4-BE49-F238E27FC236}">
                <a16:creationId xmlns:a16="http://schemas.microsoft.com/office/drawing/2014/main" id="{FED1A8FA-684B-CBCE-6EA2-1931D961D017}"/>
              </a:ext>
            </a:extLst>
          </p:cNvPr>
          <p:cNvSpPr txBox="1"/>
          <p:nvPr/>
        </p:nvSpPr>
        <p:spPr>
          <a:xfrm>
            <a:off x="8436365" y="2046282"/>
            <a:ext cx="112485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-38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Afrique de l’Ouest</a:t>
            </a:r>
          </a:p>
          <a:p>
            <a:pPr marL="7701" marR="3081" indent="-385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Côte d’Ivoire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21" name="object 33">
            <a:extLst>
              <a:ext uri="{FF2B5EF4-FFF2-40B4-BE49-F238E27FC236}">
                <a16:creationId xmlns:a16="http://schemas.microsoft.com/office/drawing/2014/main" id="{A9F81EAD-F4D2-0C78-BF02-74BB8C8E6B19}"/>
              </a:ext>
            </a:extLst>
          </p:cNvPr>
          <p:cNvSpPr txBox="1"/>
          <p:nvPr/>
        </p:nvSpPr>
        <p:spPr>
          <a:xfrm>
            <a:off x="10308404" y="2097336"/>
            <a:ext cx="804071" cy="163998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3">
                <a:solidFill>
                  <a:srgbClr val="4A3C3B"/>
                </a:solidFill>
                <a:latin typeface="Barlow"/>
                <a:cs typeface="Arial"/>
              </a:rPr>
              <a:t>Tech in </a:t>
            </a:r>
            <a:r>
              <a:rPr lang="fr-FR" sz="1000" b="1" spc="-33" err="1">
                <a:solidFill>
                  <a:srgbClr val="4A3C3B"/>
                </a:solidFill>
                <a:latin typeface="Barlow"/>
                <a:cs typeface="Arial"/>
              </a:rPr>
              <a:t>Fab</a:t>
            </a:r>
            <a:endParaRPr lang="fr-FR" sz="1000" err="1">
              <a:solidFill>
                <a:srgbClr val="786E64"/>
              </a:solidFill>
              <a:latin typeface="Barlow"/>
              <a:cs typeface="Arial"/>
            </a:endParaRPr>
          </a:p>
        </p:txBody>
      </p:sp>
      <p:sp>
        <p:nvSpPr>
          <p:cNvPr id="122" name="object 42">
            <a:extLst>
              <a:ext uri="{FF2B5EF4-FFF2-40B4-BE49-F238E27FC236}">
                <a16:creationId xmlns:a16="http://schemas.microsoft.com/office/drawing/2014/main" id="{12DF32A0-AF15-931F-11B2-A68E1B92C148}"/>
              </a:ext>
            </a:extLst>
          </p:cNvPr>
          <p:cNvSpPr txBox="1"/>
          <p:nvPr/>
        </p:nvSpPr>
        <p:spPr>
          <a:xfrm>
            <a:off x="187568" y="2197333"/>
            <a:ext cx="1516971" cy="288756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SECURITE DEFENSE </a:t>
            </a:r>
          </a:p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COTE D’IVOIRE</a:t>
            </a:r>
            <a:endParaRPr sz="1051">
              <a:latin typeface="Barlow Condensed SemiBold" panose="00000706000000000000" pitchFamily="2" charset="0"/>
            </a:endParaRPr>
          </a:p>
        </p:txBody>
      </p:sp>
      <p:sp>
        <p:nvSpPr>
          <p:cNvPr id="123" name="object 25">
            <a:extLst>
              <a:ext uri="{FF2B5EF4-FFF2-40B4-BE49-F238E27FC236}">
                <a16:creationId xmlns:a16="http://schemas.microsoft.com/office/drawing/2014/main" id="{516BD7E1-C8A0-EA96-06AC-9D2DB9DBDC98}"/>
              </a:ext>
            </a:extLst>
          </p:cNvPr>
          <p:cNvSpPr txBox="1"/>
          <p:nvPr/>
        </p:nvSpPr>
        <p:spPr>
          <a:xfrm>
            <a:off x="1990312" y="2204633"/>
            <a:ext cx="729495" cy="168743"/>
          </a:xfrm>
          <a:prstGeom prst="rect">
            <a:avLst/>
          </a:prstGeom>
        </p:spPr>
        <p:txBody>
          <a:bodyPr vert="horz" wrap="non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22 au 24 avril</a:t>
            </a:r>
          </a:p>
        </p:txBody>
      </p:sp>
      <p:sp>
        <p:nvSpPr>
          <p:cNvPr id="124" name="object 31">
            <a:extLst>
              <a:ext uri="{FF2B5EF4-FFF2-40B4-BE49-F238E27FC236}">
                <a16:creationId xmlns:a16="http://schemas.microsoft.com/office/drawing/2014/main" id="{E4662323-148A-8961-20AB-C4E0800C5603}"/>
              </a:ext>
            </a:extLst>
          </p:cNvPr>
          <p:cNvSpPr txBox="1"/>
          <p:nvPr/>
        </p:nvSpPr>
        <p:spPr>
          <a:xfrm>
            <a:off x="4808847" y="2059237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</a:p>
        </p:txBody>
      </p:sp>
      <p:pic>
        <p:nvPicPr>
          <p:cNvPr id="125" name="Image 124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2784792F-73DF-08B1-F659-D03651281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09" y="1977572"/>
            <a:ext cx="1309539" cy="613067"/>
          </a:xfrm>
          <a:prstGeom prst="rect">
            <a:avLst/>
          </a:prstGeom>
        </p:spPr>
      </p:pic>
      <p:sp>
        <p:nvSpPr>
          <p:cNvPr id="73" name="object 86">
            <a:hlinkClick r:id="rId7" action="ppaction://hlinkfile"/>
            <a:extLst>
              <a:ext uri="{FF2B5EF4-FFF2-40B4-BE49-F238E27FC236}">
                <a16:creationId xmlns:a16="http://schemas.microsoft.com/office/drawing/2014/main" id="{CACE55AC-C98D-4A0D-42EA-107C7C393BF2}"/>
              </a:ext>
            </a:extLst>
          </p:cNvPr>
          <p:cNvSpPr txBox="1"/>
          <p:nvPr/>
        </p:nvSpPr>
        <p:spPr>
          <a:xfrm>
            <a:off x="203542" y="5762660"/>
            <a:ext cx="1485022" cy="288756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EQUIPEMENTIERS INDUSTRIELS</a:t>
            </a:r>
          </a:p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MAROC</a:t>
            </a:r>
          </a:p>
        </p:txBody>
      </p:sp>
      <p:sp>
        <p:nvSpPr>
          <p:cNvPr id="76" name="object 89">
            <a:extLst>
              <a:ext uri="{FF2B5EF4-FFF2-40B4-BE49-F238E27FC236}">
                <a16:creationId xmlns:a16="http://schemas.microsoft.com/office/drawing/2014/main" id="{143FDD3D-B351-6898-0977-0067A381AF81}"/>
              </a:ext>
            </a:extLst>
          </p:cNvPr>
          <p:cNvSpPr txBox="1"/>
          <p:nvPr/>
        </p:nvSpPr>
        <p:spPr>
          <a:xfrm>
            <a:off x="1955337" y="5785438"/>
            <a:ext cx="1011636" cy="330710"/>
          </a:xfrm>
          <a:prstGeom prst="rect">
            <a:avLst/>
          </a:prstGeom>
        </p:spPr>
        <p:txBody>
          <a:bodyPr vert="horz" wrap="none" lIns="0" tIns="10012" rIns="0" bIns="0" rtlCol="0">
            <a:spAutoFit/>
          </a:bodyPr>
          <a:lstStyle>
            <a:defPPr>
              <a:defRPr lang="fr-FR"/>
            </a:defPPr>
            <a:lvl1pPr marL="7701" algn="ctr" defTabSz="1219110">
              <a:spcBef>
                <a:spcPts val="79"/>
              </a:spcBef>
              <a:def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defRPr>
            </a:lvl1pPr>
          </a:lstStyle>
          <a:p>
            <a:r>
              <a:rPr lang="fr-FR"/>
              <a:t>24 au 26 </a:t>
            </a:r>
          </a:p>
          <a:p>
            <a:r>
              <a:rPr lang="fr-FR"/>
              <a:t>septembre</a:t>
            </a:r>
          </a:p>
        </p:txBody>
      </p:sp>
      <p:sp>
        <p:nvSpPr>
          <p:cNvPr id="79" name="object 98">
            <a:extLst>
              <a:ext uri="{FF2B5EF4-FFF2-40B4-BE49-F238E27FC236}">
                <a16:creationId xmlns:a16="http://schemas.microsoft.com/office/drawing/2014/main" id="{9948D022-191C-BE57-012E-0F3F175678EF}"/>
              </a:ext>
            </a:extLst>
          </p:cNvPr>
          <p:cNvSpPr txBox="1"/>
          <p:nvPr/>
        </p:nvSpPr>
        <p:spPr>
          <a:xfrm>
            <a:off x="8456760" y="5746070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892" marR="2540" indent="-248272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MENA</a:t>
            </a:r>
            <a:endParaRPr lang="fr-FR">
              <a:latin typeface="Barlow" panose="00000500000000000000" pitchFamily="2" charset="0"/>
            </a:endParaRPr>
          </a:p>
          <a:p>
            <a:pPr marL="255892" marR="2540" indent="-248272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Maroc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0" name="object 26">
            <a:extLst>
              <a:ext uri="{FF2B5EF4-FFF2-40B4-BE49-F238E27FC236}">
                <a16:creationId xmlns:a16="http://schemas.microsoft.com/office/drawing/2014/main" id="{2D44C814-7498-FF6E-B261-A5512E525908}"/>
              </a:ext>
            </a:extLst>
          </p:cNvPr>
          <p:cNvSpPr txBox="1"/>
          <p:nvPr/>
        </p:nvSpPr>
        <p:spPr>
          <a:xfrm>
            <a:off x="9980811" y="5733765"/>
            <a:ext cx="988051" cy="34020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60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</a:p>
          <a:p>
            <a:pPr marL="7620" algn="ctr" defTabSz="1219110"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Coq Vert</a:t>
            </a:r>
          </a:p>
        </p:txBody>
      </p:sp>
      <p:sp>
        <p:nvSpPr>
          <p:cNvPr id="86" name="object 34">
            <a:extLst>
              <a:ext uri="{FF2B5EF4-FFF2-40B4-BE49-F238E27FC236}">
                <a16:creationId xmlns:a16="http://schemas.microsoft.com/office/drawing/2014/main" id="{4613849D-63C6-D437-9F92-477BB38FFCE7}"/>
              </a:ext>
            </a:extLst>
          </p:cNvPr>
          <p:cNvSpPr txBox="1"/>
          <p:nvPr/>
        </p:nvSpPr>
        <p:spPr>
          <a:xfrm>
            <a:off x="4980544" y="5760343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</a:p>
        </p:txBody>
      </p:sp>
      <p:pic>
        <p:nvPicPr>
          <p:cNvPr id="19" name="Image 18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BEADFE1C-630A-79CC-BE33-6CCC4F56B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01" y="5687282"/>
            <a:ext cx="1309539" cy="613067"/>
          </a:xfrm>
          <a:prstGeom prst="rect">
            <a:avLst/>
          </a:prstGeom>
        </p:spPr>
      </p:pic>
      <p:sp>
        <p:nvSpPr>
          <p:cNvPr id="72" name="object 117">
            <a:extLst>
              <a:ext uri="{FF2B5EF4-FFF2-40B4-BE49-F238E27FC236}">
                <a16:creationId xmlns:a16="http://schemas.microsoft.com/office/drawing/2014/main" id="{0DEE3EA9-2E99-33DC-2120-5C6FD0B21156}"/>
              </a:ext>
            </a:extLst>
          </p:cNvPr>
          <p:cNvSpPr/>
          <p:nvPr/>
        </p:nvSpPr>
        <p:spPr>
          <a:xfrm>
            <a:off x="301779" y="5588886"/>
            <a:ext cx="11096801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7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6D11C-FEC5-99C1-2E73-4430378A212D}"/>
              </a:ext>
            </a:extLst>
          </p:cNvPr>
          <p:cNvSpPr/>
          <p:nvPr/>
        </p:nvSpPr>
        <p:spPr>
          <a:xfrm rot="19508226">
            <a:off x="11236972" y="5654848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</p:spTree>
    <p:extLst>
      <p:ext uri="{BB962C8B-B14F-4D97-AF65-F5344CB8AC3E}">
        <p14:creationId xmlns:p14="http://schemas.microsoft.com/office/powerpoint/2010/main" val="180920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23EA09-46B1-84FB-4AF5-C6A8DB579252}"/>
              </a:ext>
            </a:extLst>
          </p:cNvPr>
          <p:cNvSpPr/>
          <p:nvPr/>
        </p:nvSpPr>
        <p:spPr>
          <a:xfrm>
            <a:off x="-11554" y="-8751"/>
            <a:ext cx="12190728" cy="68603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3" cstate="print"/>
          <a:srcRect l="-62" t="-205" r="309" b="13340"/>
          <a:stretch/>
        </p:blipFill>
        <p:spPr>
          <a:xfrm>
            <a:off x="-3779" y="2610528"/>
            <a:ext cx="6105630" cy="42591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21300000">
            <a:off x="198921" y="1286716"/>
            <a:ext cx="1289842" cy="279301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 anchor="t">
            <a:spAutoFit/>
          </a:bodyPr>
          <a:lstStyle/>
          <a:p>
            <a:pPr algn="ctr" defTabSz="1219110">
              <a:lnSpc>
                <a:spcPts val="1753"/>
              </a:lnSpc>
              <a:defRPr/>
            </a:pPr>
            <a:r>
              <a:rPr lang="fr-FR" sz="1751" b="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</a:t>
            </a:r>
            <a:endParaRPr sz="1759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3554835" y="1274122"/>
            <a:ext cx="1026950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FORMAT</a:t>
            </a:r>
          </a:p>
        </p:txBody>
      </p:sp>
      <p:sp>
        <p:nvSpPr>
          <p:cNvPr id="13" name="object 13"/>
          <p:cNvSpPr txBox="1"/>
          <p:nvPr/>
        </p:nvSpPr>
        <p:spPr>
          <a:xfrm rot="21360000">
            <a:off x="5880506" y="1364824"/>
            <a:ext cx="1176029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OBJECTIF</a:t>
            </a:r>
          </a:p>
        </p:txBody>
      </p:sp>
      <p:sp>
        <p:nvSpPr>
          <p:cNvPr id="15" name="object 15"/>
          <p:cNvSpPr txBox="1"/>
          <p:nvPr/>
        </p:nvSpPr>
        <p:spPr>
          <a:xfrm rot="21300000">
            <a:off x="8502914" y="1374984"/>
            <a:ext cx="725585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ZONE</a:t>
            </a:r>
          </a:p>
        </p:txBody>
      </p:sp>
      <p:sp>
        <p:nvSpPr>
          <p:cNvPr id="17" name="object 17"/>
          <p:cNvSpPr txBox="1"/>
          <p:nvPr/>
        </p:nvSpPr>
        <p:spPr>
          <a:xfrm rot="21300000">
            <a:off x="9512992" y="1319434"/>
            <a:ext cx="2299734" cy="21864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SECTEUR D’ACTIVITÉ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0216381" y="7820"/>
            <a:ext cx="2662523" cy="1332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defTabSz="1219110">
              <a:spcBef>
                <a:spcPts val="79"/>
              </a:spcBef>
              <a:defRPr/>
            </a:pPr>
            <a:r>
              <a:rPr sz="800" spc="-3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*</a:t>
            </a:r>
            <a:r>
              <a:rPr sz="800" spc="-37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Programmation</a:t>
            </a:r>
            <a:r>
              <a:rPr sz="800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sous</a:t>
            </a:r>
            <a:r>
              <a:rPr sz="800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5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réserve</a:t>
            </a:r>
            <a:r>
              <a:rPr sz="800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2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</a:t>
            </a:r>
            <a:r>
              <a:rPr sz="800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800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modification</a:t>
            </a:r>
            <a:r>
              <a:rPr lang="fr-FR" sz="800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</a:t>
            </a:r>
            <a:endParaRPr sz="80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DF384ABF-1AEE-E007-394B-3B5DC15B8D35}"/>
              </a:ext>
            </a:extLst>
          </p:cNvPr>
          <p:cNvSpPr txBox="1"/>
          <p:nvPr/>
        </p:nvSpPr>
        <p:spPr>
          <a:xfrm rot="21300000">
            <a:off x="1675340" y="1333327"/>
            <a:ext cx="1606808" cy="387023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IMMERSION </a:t>
            </a:r>
          </a:p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SUR ZONE</a:t>
            </a:r>
            <a:endParaRPr sz="1759">
              <a:latin typeface="Barlow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18165-7216-1967-4D0F-A96A4F550650}"/>
              </a:ext>
            </a:extLst>
          </p:cNvPr>
          <p:cNvSpPr/>
          <p:nvPr/>
        </p:nvSpPr>
        <p:spPr>
          <a:xfrm rot="21420000">
            <a:off x="5055682" y="535566"/>
            <a:ext cx="2889056" cy="281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>
              <a:defRPr/>
            </a:pPr>
            <a:endParaRPr lang="fr-FR" err="1">
              <a:solidFill>
                <a:srgbClr val="786E64"/>
              </a:solidFill>
              <a:latin typeface="Arial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FDB82C20-BC64-0DF3-0D8B-EDAADF9A9842}"/>
              </a:ext>
            </a:extLst>
          </p:cNvPr>
          <p:cNvSpPr txBox="1"/>
          <p:nvPr/>
        </p:nvSpPr>
        <p:spPr>
          <a:xfrm rot="21420000">
            <a:off x="58165" y="128639"/>
            <a:ext cx="7449633" cy="58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4952"/>
              </a:lnSpc>
              <a:defRPr/>
            </a:pPr>
            <a:r>
              <a:rPr sz="6000" b="1" baseline="-1683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CALENDRIER </a:t>
            </a:r>
            <a:r>
              <a:rPr sz="4000" b="1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PRÉVISIONNEL*</a:t>
            </a:r>
            <a:endParaRPr sz="4000">
              <a:solidFill>
                <a:srgbClr val="786E64"/>
              </a:solidFill>
              <a:latin typeface="Barlow Condensed Black" panose="00000A06000000000000" pitchFamily="2" charset="0"/>
              <a:cs typeface="Arial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28F1296B-9DE2-9439-32D5-4F1DF91AD5BF}"/>
              </a:ext>
            </a:extLst>
          </p:cNvPr>
          <p:cNvSpPr txBox="1"/>
          <p:nvPr/>
        </p:nvSpPr>
        <p:spPr>
          <a:xfrm rot="21420000">
            <a:off x="152353" y="639077"/>
            <a:ext cx="887855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2535"/>
              </a:lnSpc>
              <a:defRPr/>
            </a:pPr>
            <a:r>
              <a:rPr lang="fr-FR" sz="3600" b="1" spc="-185" baseline="-383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 BUSINESS INTERNATIONAL -</a:t>
            </a:r>
            <a:r>
              <a:rPr lang="fr-FR" sz="3600" b="1" spc="-185" baseline="-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2ème</a:t>
            </a:r>
            <a:r>
              <a:rPr lang="fr-FR" sz="3600" b="1" spc="-185" baseline="30000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3600" b="1" spc="-185" baseline="-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SEMESTRE</a:t>
            </a:r>
            <a:r>
              <a:rPr lang="fr-FR" sz="3600" b="1" spc="-185" baseline="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2024</a:t>
            </a:r>
            <a:endParaRPr sz="3600" b="1" spc="-185" baseline="2554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2D16A7FE-4B39-D6A0-7F0B-AC506F1A1239}"/>
              </a:ext>
            </a:extLst>
          </p:cNvPr>
          <p:cNvSpPr/>
          <p:nvPr/>
        </p:nvSpPr>
        <p:spPr>
          <a:xfrm>
            <a:off x="10563759" y="266331"/>
            <a:ext cx="773288" cy="7302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tx1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92740A1-CEC2-9422-ACA5-378E38E28B1B}"/>
              </a:ext>
            </a:extLst>
          </p:cNvPr>
          <p:cNvSpPr txBox="1"/>
          <p:nvPr/>
        </p:nvSpPr>
        <p:spPr>
          <a:xfrm>
            <a:off x="10477833" y="415601"/>
            <a:ext cx="932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100" b="1"/>
              <a:t>19 </a:t>
            </a:r>
            <a:r>
              <a:rPr lang="fr-FR" sz="900" b="1"/>
              <a:t>Parcours au S2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FAF047-22D7-B26E-BDFF-A3E82A572ECB}"/>
              </a:ext>
            </a:extLst>
          </p:cNvPr>
          <p:cNvSpPr txBox="1"/>
          <p:nvPr/>
        </p:nvSpPr>
        <p:spPr>
          <a:xfrm>
            <a:off x="9046623" y="6349437"/>
            <a:ext cx="3756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4B3C3C"/>
                </a:solidFill>
                <a:cs typeface="Arial"/>
              </a:rPr>
              <a:t>Atelier de préparation : M-1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4B3C3C"/>
                </a:solidFill>
                <a:cs typeface="Arial"/>
              </a:rPr>
              <a:t>Atelier suivi post-immersion : M+2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4B3C3C"/>
                </a:solidFill>
                <a:cs typeface="Arial"/>
              </a:rPr>
              <a:t>Suivi personnalisé : + 3 à 6 mois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fr-FR" sz="900">
              <a:solidFill>
                <a:srgbClr val="4B3C3C"/>
              </a:solidFill>
              <a:latin typeface="Barlow" panose="00000500000000000000" pitchFamily="2" charset="0"/>
            </a:endParaRPr>
          </a:p>
        </p:txBody>
      </p:sp>
      <p:sp>
        <p:nvSpPr>
          <p:cNvPr id="5" name="object 117">
            <a:extLst>
              <a:ext uri="{FF2B5EF4-FFF2-40B4-BE49-F238E27FC236}">
                <a16:creationId xmlns:a16="http://schemas.microsoft.com/office/drawing/2014/main" id="{304DE55E-E8D1-74C6-B5A6-944F506BA858}"/>
              </a:ext>
            </a:extLst>
          </p:cNvPr>
          <p:cNvSpPr/>
          <p:nvPr/>
        </p:nvSpPr>
        <p:spPr>
          <a:xfrm>
            <a:off x="285020" y="4932858"/>
            <a:ext cx="11096801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7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64" name="object 88">
            <a:extLst>
              <a:ext uri="{FF2B5EF4-FFF2-40B4-BE49-F238E27FC236}">
                <a16:creationId xmlns:a16="http://schemas.microsoft.com/office/drawing/2014/main" id="{44534A13-1A0F-71A9-2DC3-3EA077E13D29}"/>
              </a:ext>
            </a:extLst>
          </p:cNvPr>
          <p:cNvSpPr txBox="1"/>
          <p:nvPr/>
        </p:nvSpPr>
        <p:spPr>
          <a:xfrm>
            <a:off x="8370508" y="3006415"/>
            <a:ext cx="1364371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100" marR="3081" indent="-154784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Balkans</a:t>
            </a:r>
          </a:p>
          <a:p>
            <a:pPr marL="162100" marR="3081" indent="-154784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Serbie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5" name="object 89">
            <a:extLst>
              <a:ext uri="{FF2B5EF4-FFF2-40B4-BE49-F238E27FC236}">
                <a16:creationId xmlns:a16="http://schemas.microsoft.com/office/drawing/2014/main" id="{CEEED3A3-930B-EB4C-9B03-71E03C6A63F4}"/>
              </a:ext>
            </a:extLst>
          </p:cNvPr>
          <p:cNvSpPr txBox="1"/>
          <p:nvPr/>
        </p:nvSpPr>
        <p:spPr>
          <a:xfrm>
            <a:off x="1694378" y="2905903"/>
            <a:ext cx="1299183" cy="33071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24 au 27 </a:t>
            </a:r>
          </a:p>
          <a:p>
            <a:pPr marL="7620" algn="ctr" defTabSz="121908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septembre</a:t>
            </a:r>
            <a:endParaRPr lang="fr-FR"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6" name="object 30">
            <a:extLst>
              <a:ext uri="{FF2B5EF4-FFF2-40B4-BE49-F238E27FC236}">
                <a16:creationId xmlns:a16="http://schemas.microsoft.com/office/drawing/2014/main" id="{2B8C2CC4-8337-B7B6-25AE-886A9C111CCF}"/>
              </a:ext>
            </a:extLst>
          </p:cNvPr>
          <p:cNvSpPr txBox="1"/>
          <p:nvPr/>
        </p:nvSpPr>
        <p:spPr>
          <a:xfrm>
            <a:off x="10171667" y="3005487"/>
            <a:ext cx="1123312" cy="16479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981" marR="3081" indent="-183662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Multisectoriel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7" name="object 31">
            <a:extLst>
              <a:ext uri="{FF2B5EF4-FFF2-40B4-BE49-F238E27FC236}">
                <a16:creationId xmlns:a16="http://schemas.microsoft.com/office/drawing/2014/main" id="{38551721-939F-B91B-8317-3CD7A12585D7}"/>
              </a:ext>
            </a:extLst>
          </p:cNvPr>
          <p:cNvSpPr txBox="1"/>
          <p:nvPr/>
        </p:nvSpPr>
        <p:spPr>
          <a:xfrm>
            <a:off x="4833835" y="2960540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marR="3081" indent="11397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</a:p>
        </p:txBody>
      </p:sp>
      <p:pic>
        <p:nvPicPr>
          <p:cNvPr id="68" name="Image 67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3FF514B6-4421-C26A-DB29-DFD794DF5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99" y="2836402"/>
            <a:ext cx="1309539" cy="613067"/>
          </a:xfrm>
          <a:prstGeom prst="rect">
            <a:avLst/>
          </a:prstGeom>
        </p:spPr>
      </p:pic>
      <p:sp>
        <p:nvSpPr>
          <p:cNvPr id="78" name="object 24">
            <a:extLst>
              <a:ext uri="{FF2B5EF4-FFF2-40B4-BE49-F238E27FC236}">
                <a16:creationId xmlns:a16="http://schemas.microsoft.com/office/drawing/2014/main" id="{18867EED-0A90-FD14-E8D4-4FB4FB0DF509}"/>
              </a:ext>
            </a:extLst>
          </p:cNvPr>
          <p:cNvSpPr txBox="1"/>
          <p:nvPr/>
        </p:nvSpPr>
        <p:spPr>
          <a:xfrm>
            <a:off x="5220592" y="3634135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43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collecti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87274824-A577-3EBD-549E-8A8EF2644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55" y="3570021"/>
            <a:ext cx="873155" cy="525257"/>
          </a:xfrm>
          <a:prstGeom prst="rect">
            <a:avLst/>
          </a:prstGeom>
        </p:spPr>
      </p:pic>
      <p:sp>
        <p:nvSpPr>
          <p:cNvPr id="82" name="object 40">
            <a:extLst>
              <a:ext uri="{FF2B5EF4-FFF2-40B4-BE49-F238E27FC236}">
                <a16:creationId xmlns:a16="http://schemas.microsoft.com/office/drawing/2014/main" id="{79F602A3-60E2-B72F-0777-8CE07783DDA4}"/>
              </a:ext>
            </a:extLst>
          </p:cNvPr>
          <p:cNvSpPr txBox="1"/>
          <p:nvPr/>
        </p:nvSpPr>
        <p:spPr>
          <a:xfrm>
            <a:off x="89970" y="3701633"/>
            <a:ext cx="1721629" cy="147691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ACCELERATEUR ETI</a:t>
            </a:r>
          </a:p>
        </p:txBody>
      </p:sp>
      <p:sp>
        <p:nvSpPr>
          <p:cNvPr id="83" name="object 25">
            <a:extLst>
              <a:ext uri="{FF2B5EF4-FFF2-40B4-BE49-F238E27FC236}">
                <a16:creationId xmlns:a16="http://schemas.microsoft.com/office/drawing/2014/main" id="{06318753-2749-3A19-4F82-4D93B4059FCC}"/>
              </a:ext>
            </a:extLst>
          </p:cNvPr>
          <p:cNvSpPr txBox="1"/>
          <p:nvPr/>
        </p:nvSpPr>
        <p:spPr>
          <a:xfrm>
            <a:off x="1807871" y="3672697"/>
            <a:ext cx="1072197" cy="34020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01 au 04</a:t>
            </a:r>
          </a:p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octobre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4" name="object 97">
            <a:extLst>
              <a:ext uri="{FF2B5EF4-FFF2-40B4-BE49-F238E27FC236}">
                <a16:creationId xmlns:a16="http://schemas.microsoft.com/office/drawing/2014/main" id="{27AC70C5-0676-9721-8DC9-1451DAC173EE}"/>
              </a:ext>
            </a:extLst>
          </p:cNvPr>
          <p:cNvSpPr txBox="1"/>
          <p:nvPr/>
        </p:nvSpPr>
        <p:spPr>
          <a:xfrm>
            <a:off x="8466237" y="3558132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Asie</a:t>
            </a:r>
          </a:p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Japon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7" name="object 109">
            <a:extLst>
              <a:ext uri="{FF2B5EF4-FFF2-40B4-BE49-F238E27FC236}">
                <a16:creationId xmlns:a16="http://schemas.microsoft.com/office/drawing/2014/main" id="{E2D29097-F0D2-F376-E612-61CCAAF8B48D}"/>
              </a:ext>
            </a:extLst>
          </p:cNvPr>
          <p:cNvSpPr/>
          <p:nvPr/>
        </p:nvSpPr>
        <p:spPr>
          <a:xfrm>
            <a:off x="309199" y="3476072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89" name="object 109">
            <a:extLst>
              <a:ext uri="{FF2B5EF4-FFF2-40B4-BE49-F238E27FC236}">
                <a16:creationId xmlns:a16="http://schemas.microsoft.com/office/drawing/2014/main" id="{7785F5DF-9397-0C3F-5B73-4CA7C5359047}"/>
              </a:ext>
            </a:extLst>
          </p:cNvPr>
          <p:cNvSpPr/>
          <p:nvPr/>
        </p:nvSpPr>
        <p:spPr>
          <a:xfrm>
            <a:off x="307297" y="4236370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97" name="object 74">
            <a:extLst>
              <a:ext uri="{FF2B5EF4-FFF2-40B4-BE49-F238E27FC236}">
                <a16:creationId xmlns:a16="http://schemas.microsoft.com/office/drawing/2014/main" id="{B6F075B5-6DF9-4749-3F7B-69012920AED7}"/>
              </a:ext>
            </a:extLst>
          </p:cNvPr>
          <p:cNvSpPr txBox="1"/>
          <p:nvPr/>
        </p:nvSpPr>
        <p:spPr>
          <a:xfrm>
            <a:off x="314071" y="4411464"/>
            <a:ext cx="1273426" cy="300938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DIGITALISATION TOURISME</a:t>
            </a:r>
          </a:p>
          <a:p>
            <a:pPr indent="30450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AMERIQUE DU NORD</a:t>
            </a:r>
            <a:r>
              <a:rPr lang="fr-FR" sz="1050" b="1">
                <a:solidFill>
                  <a:srgbClr val="00B05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*</a:t>
            </a:r>
            <a:r>
              <a:rPr lang="fr-FR" sz="1050">
                <a:solidFill>
                  <a:srgbClr val="00B050"/>
                </a:solidFill>
                <a:latin typeface="Barlow Condensed SemiBold" panose="00000706000000000000" pitchFamily="2" charset="0"/>
              </a:rPr>
              <a:t> </a:t>
            </a:r>
            <a:endParaRPr lang="fr-FR" sz="1051">
              <a:latin typeface="Barlow Condensed SemiBold" panose="00000706000000000000" pitchFamily="2" charset="0"/>
            </a:endParaRPr>
          </a:p>
        </p:txBody>
      </p:sp>
      <p:sp>
        <p:nvSpPr>
          <p:cNvPr id="98" name="object 72">
            <a:extLst>
              <a:ext uri="{FF2B5EF4-FFF2-40B4-BE49-F238E27FC236}">
                <a16:creationId xmlns:a16="http://schemas.microsoft.com/office/drawing/2014/main" id="{CA993F85-A36B-1F0C-EC3F-63A16696154F}"/>
              </a:ext>
            </a:extLst>
          </p:cNvPr>
          <p:cNvSpPr txBox="1"/>
          <p:nvPr/>
        </p:nvSpPr>
        <p:spPr>
          <a:xfrm>
            <a:off x="1838151" y="4388252"/>
            <a:ext cx="1011636" cy="34020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1</a:t>
            </a:r>
            <a:r>
              <a:rPr lang="fr-FR" sz="1031" b="1" spc="-31" baseline="3000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er</a:t>
            </a: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au 10</a:t>
            </a:r>
          </a:p>
          <a:p>
            <a:pPr marL="7701" algn="ctr" defTabSz="121908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octobre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00" name="object 71">
            <a:extLst>
              <a:ext uri="{FF2B5EF4-FFF2-40B4-BE49-F238E27FC236}">
                <a16:creationId xmlns:a16="http://schemas.microsoft.com/office/drawing/2014/main" id="{D00131AB-DAEB-8B97-4928-104A0718FF32}"/>
              </a:ext>
            </a:extLst>
          </p:cNvPr>
          <p:cNvSpPr txBox="1"/>
          <p:nvPr/>
        </p:nvSpPr>
        <p:spPr>
          <a:xfrm>
            <a:off x="8503533" y="4363575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256050" marR="3081" indent="-24873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Amérique du nord</a:t>
            </a:r>
          </a:p>
          <a:p>
            <a:pPr marL="256050" marR="3081" indent="-24873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Canada/ USA</a:t>
            </a:r>
          </a:p>
        </p:txBody>
      </p:sp>
      <p:sp>
        <p:nvSpPr>
          <p:cNvPr id="101" name="object 30">
            <a:extLst>
              <a:ext uri="{FF2B5EF4-FFF2-40B4-BE49-F238E27FC236}">
                <a16:creationId xmlns:a16="http://schemas.microsoft.com/office/drawing/2014/main" id="{62618F07-2A23-A5E4-9553-98058644CE4E}"/>
              </a:ext>
            </a:extLst>
          </p:cNvPr>
          <p:cNvSpPr txBox="1"/>
          <p:nvPr/>
        </p:nvSpPr>
        <p:spPr>
          <a:xfrm>
            <a:off x="9959679" y="4392001"/>
            <a:ext cx="1123312" cy="29303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190985" marR="3081" indent="-183666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Tech/ Tourisme</a:t>
            </a:r>
            <a:endParaRPr sz="1031" b="1" spc="-33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102" name="Image 41">
            <a:extLst>
              <a:ext uri="{FF2B5EF4-FFF2-40B4-BE49-F238E27FC236}">
                <a16:creationId xmlns:a16="http://schemas.microsoft.com/office/drawing/2014/main" id="{B1C62439-0796-9CA4-8B41-0145CE90E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21" y="4333945"/>
            <a:ext cx="873155" cy="525257"/>
          </a:xfrm>
          <a:prstGeom prst="rect">
            <a:avLst/>
          </a:prstGeom>
        </p:spPr>
      </p:pic>
      <p:sp>
        <p:nvSpPr>
          <p:cNvPr id="103" name="object 24">
            <a:extLst>
              <a:ext uri="{FF2B5EF4-FFF2-40B4-BE49-F238E27FC236}">
                <a16:creationId xmlns:a16="http://schemas.microsoft.com/office/drawing/2014/main" id="{551F4B97-86A3-FBDA-228A-A378C9C9024F}"/>
              </a:ext>
            </a:extLst>
          </p:cNvPr>
          <p:cNvSpPr txBox="1"/>
          <p:nvPr/>
        </p:nvSpPr>
        <p:spPr>
          <a:xfrm>
            <a:off x="5180766" y="4433547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 collectif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5D20BF45-3A73-78FD-D26C-6338474E842E}"/>
              </a:ext>
            </a:extLst>
          </p:cNvPr>
          <p:cNvSpPr txBox="1"/>
          <p:nvPr/>
        </p:nvSpPr>
        <p:spPr>
          <a:xfrm>
            <a:off x="-51419" y="6551150"/>
            <a:ext cx="21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FF0000"/>
                </a:solidFill>
                <a:cs typeface="Arial"/>
              </a:rPr>
              <a:t>* </a:t>
            </a:r>
            <a:r>
              <a:rPr lang="fr-FR" sz="900" b="1">
                <a:solidFill>
                  <a:srgbClr val="FF0000"/>
                </a:solidFill>
                <a:cs typeface="Arial"/>
              </a:rPr>
              <a:t>PBI 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DA5DB-777C-F569-1488-538E41CEAFBF}"/>
              </a:ext>
            </a:extLst>
          </p:cNvPr>
          <p:cNvSpPr/>
          <p:nvPr/>
        </p:nvSpPr>
        <p:spPr>
          <a:xfrm rot="19508226">
            <a:off x="11269904" y="2833735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2609B109-4B71-346D-CB2C-5A245B2A676A}"/>
              </a:ext>
            </a:extLst>
          </p:cNvPr>
          <p:cNvSpPr txBox="1"/>
          <p:nvPr/>
        </p:nvSpPr>
        <p:spPr>
          <a:xfrm>
            <a:off x="10205195" y="3724815"/>
            <a:ext cx="1123312" cy="16479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981" marR="3081" indent="-183662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Multisectoriel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82AEA2-CEFA-DBC1-6B56-FB758086909E}"/>
              </a:ext>
            </a:extLst>
          </p:cNvPr>
          <p:cNvSpPr/>
          <p:nvPr/>
        </p:nvSpPr>
        <p:spPr>
          <a:xfrm rot="19508226">
            <a:off x="11260299" y="4232897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B1313-B888-1173-608C-4D3E5921C09A}"/>
              </a:ext>
            </a:extLst>
          </p:cNvPr>
          <p:cNvSpPr/>
          <p:nvPr/>
        </p:nvSpPr>
        <p:spPr>
          <a:xfrm rot="19508226">
            <a:off x="11271846" y="3499284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  <p:sp>
        <p:nvSpPr>
          <p:cNvPr id="7" name="object 86">
            <a:hlinkClick r:id="rId6" action="ppaction://hlinkfile"/>
            <a:extLst>
              <a:ext uri="{FF2B5EF4-FFF2-40B4-BE49-F238E27FC236}">
                <a16:creationId xmlns:a16="http://schemas.microsoft.com/office/drawing/2014/main" id="{889B70A4-CBAD-8502-8C46-507D126BB6A2}"/>
              </a:ext>
            </a:extLst>
          </p:cNvPr>
          <p:cNvSpPr txBox="1"/>
          <p:nvPr/>
        </p:nvSpPr>
        <p:spPr>
          <a:xfrm>
            <a:off x="282436" y="2953295"/>
            <a:ext cx="1336696" cy="355441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9845" algn="ctr" defTabSz="1219080">
              <a:defRPr/>
            </a:pPr>
            <a:r>
              <a:rPr lang="fr-FR" sz="1050">
                <a:solidFill>
                  <a:srgbClr val="4A3C3B"/>
                </a:solidFill>
                <a:latin typeface="Barlow Condensed SemiBold"/>
              </a:rPr>
              <a:t>ENR, INDUSTRIE, SMART CITIES, SERBIE</a:t>
            </a:r>
            <a:endParaRPr lang="fr-FR" sz="1050">
              <a:solidFill>
                <a:srgbClr val="4A3C3B"/>
              </a:solidFill>
              <a:latin typeface="Barlow Condensed SemiBold" panose="00000706000000000000" pitchFamily="2" charset="0"/>
            </a:endParaRPr>
          </a:p>
        </p:txBody>
      </p:sp>
      <p:sp>
        <p:nvSpPr>
          <p:cNvPr id="4" name="object 32">
            <a:extLst>
              <a:ext uri="{FF2B5EF4-FFF2-40B4-BE49-F238E27FC236}">
                <a16:creationId xmlns:a16="http://schemas.microsoft.com/office/drawing/2014/main" id="{54972F19-CD93-8F7D-1C43-6D066664DF4C}"/>
              </a:ext>
            </a:extLst>
          </p:cNvPr>
          <p:cNvSpPr txBox="1"/>
          <p:nvPr/>
        </p:nvSpPr>
        <p:spPr>
          <a:xfrm>
            <a:off x="8380520" y="2339731"/>
            <a:ext cx="112485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Asie</a:t>
            </a:r>
          </a:p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Chine</a:t>
            </a:r>
          </a:p>
        </p:txBody>
      </p:sp>
      <p:sp>
        <p:nvSpPr>
          <p:cNvPr id="8" name="object 33">
            <a:extLst>
              <a:ext uri="{FF2B5EF4-FFF2-40B4-BE49-F238E27FC236}">
                <a16:creationId xmlns:a16="http://schemas.microsoft.com/office/drawing/2014/main" id="{96E9B8DE-2E4E-7273-C0F0-718EF09BDAB8}"/>
              </a:ext>
            </a:extLst>
          </p:cNvPr>
          <p:cNvSpPr txBox="1"/>
          <p:nvPr/>
        </p:nvSpPr>
        <p:spPr>
          <a:xfrm>
            <a:off x="10015417" y="2390491"/>
            <a:ext cx="1076419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33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Touch</a:t>
            </a:r>
            <a:endParaRPr lang="fr-FR" sz="1031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81C19162-D580-4609-E029-8950D1CAB979}"/>
              </a:ext>
            </a:extLst>
          </p:cNvPr>
          <p:cNvSpPr txBox="1"/>
          <p:nvPr/>
        </p:nvSpPr>
        <p:spPr>
          <a:xfrm>
            <a:off x="4768890" y="2291346"/>
            <a:ext cx="3416485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840698" marR="2540" indent="-83371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sz="1000" b="1" spc="-48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Programme</a:t>
            </a:r>
            <a:r>
              <a:rPr sz="1000" b="1" spc="-48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360°</a:t>
            </a:r>
            <a:r>
              <a:rPr sz="1000" b="1" spc="-48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2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</a:t>
            </a:r>
            <a:r>
              <a:rPr sz="1000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12</a:t>
            </a:r>
            <a:r>
              <a:rPr sz="1000" b="1" spc="-48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55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mois</a:t>
            </a:r>
            <a:r>
              <a:rPr sz="1000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endParaRPr lang="fr-FR" sz="1000" b="1" spc="-47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  <a:p>
            <a:pPr marL="840698" marR="2540" indent="-83371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sz="1000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00" b="1" spc="-48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00" b="1" spc="-48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33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développer</a:t>
            </a:r>
            <a:r>
              <a:rPr sz="1000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lang="fr-FR" sz="1000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  <a:r>
              <a:rPr sz="1000" b="1" spc="-37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</a:t>
            </a:r>
            <a:r>
              <a:rPr lang="fr-FR" sz="1000" b="1" spc="-3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00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s’implanter</a:t>
            </a:r>
            <a:r>
              <a:rPr sz="1000" b="1" spc="-3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00" b="1" spc="-55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en Chine</a:t>
            </a:r>
            <a:endParaRPr lang="fr-FR" sz="100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2" name="object 89">
            <a:extLst>
              <a:ext uri="{FF2B5EF4-FFF2-40B4-BE49-F238E27FC236}">
                <a16:creationId xmlns:a16="http://schemas.microsoft.com/office/drawing/2014/main" id="{C89216BA-4918-2C08-FD3F-59A06CB071D1}"/>
              </a:ext>
            </a:extLst>
          </p:cNvPr>
          <p:cNvSpPr txBox="1"/>
          <p:nvPr/>
        </p:nvSpPr>
        <p:spPr>
          <a:xfrm>
            <a:off x="1633435" y="2314162"/>
            <a:ext cx="1421068" cy="327376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Démarrage 25/26 septembre</a:t>
            </a:r>
          </a:p>
        </p:txBody>
      </p:sp>
      <p:pic>
        <p:nvPicPr>
          <p:cNvPr id="20" name="Image 19" descr="Une image contenant noir, Graphique, noir et blanc, graphisme&#10;&#10;Description générée automatiquement">
            <a:extLst>
              <a:ext uri="{FF2B5EF4-FFF2-40B4-BE49-F238E27FC236}">
                <a16:creationId xmlns:a16="http://schemas.microsoft.com/office/drawing/2014/main" id="{E783BC0F-A9EC-C2B2-929C-1F52653FFF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23767" r="18714" b="22118"/>
          <a:stretch/>
        </p:blipFill>
        <p:spPr>
          <a:xfrm>
            <a:off x="3533585" y="2231113"/>
            <a:ext cx="844323" cy="53294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AEA6DAD-9A0B-20F8-5233-3EE274EA330C}"/>
              </a:ext>
            </a:extLst>
          </p:cNvPr>
          <p:cNvSpPr/>
          <p:nvPr/>
        </p:nvSpPr>
        <p:spPr>
          <a:xfrm rot="19508226">
            <a:off x="11218445" y="2168186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  <p:sp>
        <p:nvSpPr>
          <p:cNvPr id="32" name="object 42">
            <a:hlinkClick r:id="rId8" action="ppaction://hlinkfile"/>
            <a:extLst>
              <a:ext uri="{FF2B5EF4-FFF2-40B4-BE49-F238E27FC236}">
                <a16:creationId xmlns:a16="http://schemas.microsoft.com/office/drawing/2014/main" id="{DF2A5464-B5E5-E38B-6C07-4F6A08F1E4A0}"/>
              </a:ext>
            </a:extLst>
          </p:cNvPr>
          <p:cNvSpPr txBox="1"/>
          <p:nvPr/>
        </p:nvSpPr>
        <p:spPr>
          <a:xfrm>
            <a:off x="397748" y="2335107"/>
            <a:ext cx="1106072" cy="263108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CULTUR’ EXPORT CHINE</a:t>
            </a:r>
          </a:p>
        </p:txBody>
      </p:sp>
      <p:sp>
        <p:nvSpPr>
          <p:cNvPr id="33" name="object 109">
            <a:extLst>
              <a:ext uri="{FF2B5EF4-FFF2-40B4-BE49-F238E27FC236}">
                <a16:creationId xmlns:a16="http://schemas.microsoft.com/office/drawing/2014/main" id="{8070E594-31C0-25D8-F0B5-471DED0D651A}"/>
              </a:ext>
            </a:extLst>
          </p:cNvPr>
          <p:cNvSpPr/>
          <p:nvPr/>
        </p:nvSpPr>
        <p:spPr>
          <a:xfrm>
            <a:off x="343910" y="2870327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29" name="object 109">
            <a:extLst>
              <a:ext uri="{FF2B5EF4-FFF2-40B4-BE49-F238E27FC236}">
                <a16:creationId xmlns:a16="http://schemas.microsoft.com/office/drawing/2014/main" id="{5BD7BB9C-9F8C-EB21-CF87-B718C2502C70}"/>
              </a:ext>
            </a:extLst>
          </p:cNvPr>
          <p:cNvSpPr/>
          <p:nvPr/>
        </p:nvSpPr>
        <p:spPr>
          <a:xfrm>
            <a:off x="335741" y="5680493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7553AE4A-AC81-6F58-EB8D-5F0A23C765CB}"/>
              </a:ext>
            </a:extLst>
          </p:cNvPr>
          <p:cNvSpPr txBox="1"/>
          <p:nvPr/>
        </p:nvSpPr>
        <p:spPr>
          <a:xfrm>
            <a:off x="2104705" y="5142775"/>
            <a:ext cx="478529" cy="275932"/>
          </a:xfrm>
          <a:prstGeom prst="rect">
            <a:avLst/>
          </a:prstGeom>
        </p:spPr>
        <p:txBody>
          <a:bodyPr vert="horz" wrap="non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7620" marR="1905" indent="29845" defTabSz="1219110">
              <a:spcBef>
                <a:spcPts val="79"/>
              </a:spcBef>
              <a:defRPr/>
            </a:pPr>
            <a:r>
              <a:rPr lang="fr-FR" sz="1030" b="1" spc="-52">
                <a:latin typeface="Barlow"/>
              </a:rPr>
              <a:t>13 au 16</a:t>
            </a:r>
          </a:p>
          <a:p>
            <a:pPr marL="7620" marR="1905" indent="29845" defTabSz="1219110">
              <a:spcBef>
                <a:spcPts val="79"/>
              </a:spcBef>
              <a:defRPr/>
            </a:pPr>
            <a:r>
              <a:rPr lang="fr-FR" sz="1030" b="1" spc="-52">
                <a:latin typeface="Barlow"/>
              </a:rPr>
              <a:t> octobre</a:t>
            </a:r>
          </a:p>
        </p:txBody>
      </p:sp>
      <p:pic>
        <p:nvPicPr>
          <p:cNvPr id="16" name="Picture 34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47B9A1C4-5167-E489-938D-28CA88FE3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54" y="5001692"/>
            <a:ext cx="1314450" cy="619125"/>
          </a:xfrm>
          <a:prstGeom prst="rect">
            <a:avLst/>
          </a:prstGeom>
        </p:spPr>
      </p:pic>
      <p:sp>
        <p:nvSpPr>
          <p:cNvPr id="36" name="object 71">
            <a:extLst>
              <a:ext uri="{FF2B5EF4-FFF2-40B4-BE49-F238E27FC236}">
                <a16:creationId xmlns:a16="http://schemas.microsoft.com/office/drawing/2014/main" id="{6D80B2C2-2EB9-F0F4-5C3B-6F3053B2A91A}"/>
              </a:ext>
            </a:extLst>
          </p:cNvPr>
          <p:cNvSpPr txBox="1"/>
          <p:nvPr/>
        </p:nvSpPr>
        <p:spPr>
          <a:xfrm>
            <a:off x="8154784" y="5029591"/>
            <a:ext cx="1762673" cy="498217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MENA</a:t>
            </a:r>
          </a:p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Emirats Arabes Unis/</a:t>
            </a:r>
          </a:p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Dubai</a:t>
            </a:r>
            <a:endParaRPr lang="fr-FR" sz="1031" b="1" spc="-39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DD88B3EE-5E99-1E90-928C-C433BBEFC830}"/>
              </a:ext>
            </a:extLst>
          </p:cNvPr>
          <p:cNvSpPr txBox="1"/>
          <p:nvPr/>
        </p:nvSpPr>
        <p:spPr>
          <a:xfrm>
            <a:off x="10035201" y="5157964"/>
            <a:ext cx="1123312" cy="16479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190500" marR="2540" indent="-18351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Tech</a:t>
            </a:r>
          </a:p>
        </p:txBody>
      </p:sp>
      <p:sp>
        <p:nvSpPr>
          <p:cNvPr id="41" name="object 31">
            <a:extLst>
              <a:ext uri="{FF2B5EF4-FFF2-40B4-BE49-F238E27FC236}">
                <a16:creationId xmlns:a16="http://schemas.microsoft.com/office/drawing/2014/main" id="{70B301C9-B63C-4D20-FF5A-624628773D42}"/>
              </a:ext>
            </a:extLst>
          </p:cNvPr>
          <p:cNvSpPr txBox="1"/>
          <p:nvPr/>
        </p:nvSpPr>
        <p:spPr>
          <a:xfrm>
            <a:off x="4893376" y="5110279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marR="3081" indent="113972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</a:p>
        </p:txBody>
      </p:sp>
      <p:sp>
        <p:nvSpPr>
          <p:cNvPr id="28" name="object 74">
            <a:hlinkClick r:id="rId9" action="ppaction://hlinkfile"/>
            <a:extLst>
              <a:ext uri="{FF2B5EF4-FFF2-40B4-BE49-F238E27FC236}">
                <a16:creationId xmlns:a16="http://schemas.microsoft.com/office/drawing/2014/main" id="{AB1D1A1C-84FC-54B7-8417-481D38960051}"/>
              </a:ext>
            </a:extLst>
          </p:cNvPr>
          <p:cNvSpPr txBox="1"/>
          <p:nvPr/>
        </p:nvSpPr>
        <p:spPr>
          <a:xfrm>
            <a:off x="706829" y="5177729"/>
            <a:ext cx="487910" cy="295809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9845" algn="l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GITEX</a:t>
            </a:r>
          </a:p>
          <a:p>
            <a:pPr marL="5715" marR="1905" indent="29845" algn="l" defTabSz="1219080">
              <a:defRPr/>
            </a:pPr>
            <a:r>
              <a:rPr lang="fr-FR" sz="1051">
                <a:latin typeface="Barlow Condensed SemiBold" panose="00000706000000000000" pitchFamily="2" charset="0"/>
              </a:rPr>
              <a:t>DUBAI</a:t>
            </a:r>
            <a:r>
              <a:rPr lang="fr-FR" sz="1050" b="1">
                <a:solidFill>
                  <a:srgbClr val="00B050"/>
                </a:solidFill>
                <a:latin typeface="Barlow Condensed Black" panose="00000A06000000000000" pitchFamily="2" charset="0"/>
                <a:cs typeface="Arial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Barlow Condensed Black" panose="00000A06000000000000" pitchFamily="2" charset="0"/>
                <a:cs typeface="Arial"/>
              </a:rPr>
              <a:t>*</a:t>
            </a:r>
            <a:r>
              <a:rPr lang="fr-FR" sz="1050">
                <a:solidFill>
                  <a:srgbClr val="00B050"/>
                </a:solidFill>
                <a:latin typeface="Barlow Condensed SemiBold" panose="00000706000000000000" pitchFamily="2" charset="0"/>
              </a:rPr>
              <a:t> </a:t>
            </a:r>
            <a:endParaRPr lang="fr-FR" sz="1051">
              <a:latin typeface="Barlow Condensed SemiBold" panose="00000706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4715C7-DEEB-0D79-A773-0274AF5C4704}"/>
              </a:ext>
            </a:extLst>
          </p:cNvPr>
          <p:cNvSpPr/>
          <p:nvPr/>
        </p:nvSpPr>
        <p:spPr>
          <a:xfrm rot="19508226">
            <a:off x="11274236" y="5070001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  <p:sp>
        <p:nvSpPr>
          <p:cNvPr id="85" name="object 40">
            <a:extLst>
              <a:ext uri="{FF2B5EF4-FFF2-40B4-BE49-F238E27FC236}">
                <a16:creationId xmlns:a16="http://schemas.microsoft.com/office/drawing/2014/main" id="{D476D688-E27E-5230-23FE-AA3EFF30C778}"/>
              </a:ext>
            </a:extLst>
          </p:cNvPr>
          <p:cNvSpPr txBox="1"/>
          <p:nvPr/>
        </p:nvSpPr>
        <p:spPr>
          <a:xfrm>
            <a:off x="89970" y="5934912"/>
            <a:ext cx="1721629" cy="288756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DÉCARBONATION </a:t>
            </a:r>
          </a:p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VIETNAM</a:t>
            </a:r>
          </a:p>
        </p:txBody>
      </p:sp>
      <p:sp>
        <p:nvSpPr>
          <p:cNvPr id="35" name="object 25">
            <a:extLst>
              <a:ext uri="{FF2B5EF4-FFF2-40B4-BE49-F238E27FC236}">
                <a16:creationId xmlns:a16="http://schemas.microsoft.com/office/drawing/2014/main" id="{BA2C8162-A069-966F-1330-F8DA7D031B31}"/>
              </a:ext>
            </a:extLst>
          </p:cNvPr>
          <p:cNvSpPr txBox="1"/>
          <p:nvPr/>
        </p:nvSpPr>
        <p:spPr>
          <a:xfrm>
            <a:off x="1807871" y="5901938"/>
            <a:ext cx="1072197" cy="34020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21 au 24</a:t>
            </a:r>
          </a:p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octobre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37" name="object 97">
            <a:extLst>
              <a:ext uri="{FF2B5EF4-FFF2-40B4-BE49-F238E27FC236}">
                <a16:creationId xmlns:a16="http://schemas.microsoft.com/office/drawing/2014/main" id="{72C7AA96-8CB5-B229-EBD2-0D124AC4719E}"/>
              </a:ext>
            </a:extLst>
          </p:cNvPr>
          <p:cNvSpPr txBox="1"/>
          <p:nvPr/>
        </p:nvSpPr>
        <p:spPr>
          <a:xfrm>
            <a:off x="8456618" y="5880533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Asie</a:t>
            </a:r>
          </a:p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Vietnam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8" name="object 73">
            <a:extLst>
              <a:ext uri="{FF2B5EF4-FFF2-40B4-BE49-F238E27FC236}">
                <a16:creationId xmlns:a16="http://schemas.microsoft.com/office/drawing/2014/main" id="{C32338DE-99A6-7ED4-5534-8ACF8E69E0B0}"/>
              </a:ext>
            </a:extLst>
          </p:cNvPr>
          <p:cNvSpPr txBox="1"/>
          <p:nvPr/>
        </p:nvSpPr>
        <p:spPr>
          <a:xfrm>
            <a:off x="9816520" y="5924311"/>
            <a:ext cx="1426056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70576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7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</a:p>
          <a:p>
            <a:pPr marL="7701" marR="3081" indent="170576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Coq Vert</a:t>
            </a:r>
          </a:p>
        </p:txBody>
      </p:sp>
      <p:pic>
        <p:nvPicPr>
          <p:cNvPr id="38" name="Image 37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FFD6A98B-FE91-5D96-D447-529FCA9A1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67" y="5822505"/>
            <a:ext cx="1309539" cy="613067"/>
          </a:xfrm>
          <a:prstGeom prst="rect">
            <a:avLst/>
          </a:prstGeom>
        </p:spPr>
      </p:pic>
      <p:sp>
        <p:nvSpPr>
          <p:cNvPr id="90" name="object 31">
            <a:extLst>
              <a:ext uri="{FF2B5EF4-FFF2-40B4-BE49-F238E27FC236}">
                <a16:creationId xmlns:a16="http://schemas.microsoft.com/office/drawing/2014/main" id="{4C8694A5-F093-287A-370C-13AB0333138C}"/>
              </a:ext>
            </a:extLst>
          </p:cNvPr>
          <p:cNvSpPr txBox="1"/>
          <p:nvPr/>
        </p:nvSpPr>
        <p:spPr>
          <a:xfrm>
            <a:off x="4893376" y="5864807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20E589-A685-576C-A405-47819174AE6A}"/>
              </a:ext>
            </a:extLst>
          </p:cNvPr>
          <p:cNvSpPr/>
          <p:nvPr/>
        </p:nvSpPr>
        <p:spPr>
          <a:xfrm rot="19508226">
            <a:off x="11282835" y="5773763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</p:spTree>
    <p:extLst>
      <p:ext uri="{BB962C8B-B14F-4D97-AF65-F5344CB8AC3E}">
        <p14:creationId xmlns:p14="http://schemas.microsoft.com/office/powerpoint/2010/main" val="306642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3236F8-C521-DCD6-A2F2-99D592F45EB7}"/>
              </a:ext>
            </a:extLst>
          </p:cNvPr>
          <p:cNvSpPr/>
          <p:nvPr/>
        </p:nvSpPr>
        <p:spPr>
          <a:xfrm>
            <a:off x="-14208" y="-4974"/>
            <a:ext cx="12220416" cy="689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1E4BA95-E734-6CDA-22AF-6D4568FE724D}"/>
              </a:ext>
            </a:extLst>
          </p:cNvPr>
          <p:cNvSpPr/>
          <p:nvPr/>
        </p:nvSpPr>
        <p:spPr>
          <a:xfrm rot="21420000">
            <a:off x="5142625" y="523577"/>
            <a:ext cx="2859593" cy="2918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>
              <a:defRPr/>
            </a:pPr>
            <a:endParaRPr lang="fr-FR" err="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4208" y="2735487"/>
            <a:ext cx="6130687" cy="41512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 rot="21420000">
            <a:off x="230693" y="128639"/>
            <a:ext cx="7449633" cy="58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4952"/>
              </a:lnSpc>
              <a:defRPr/>
            </a:pPr>
            <a:r>
              <a:rPr sz="6000" b="1" baseline="-1683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CALENDRIER </a:t>
            </a:r>
            <a:r>
              <a:rPr sz="4000" b="1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PRÉVISIONNEL*</a:t>
            </a:r>
            <a:endParaRPr sz="4000">
              <a:solidFill>
                <a:srgbClr val="786E64"/>
              </a:solidFill>
              <a:latin typeface="Barlow Condensed Black" panose="00000A06000000000000" pitchFamily="2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1300000">
            <a:off x="191236" y="1227528"/>
            <a:ext cx="1294651" cy="27930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/>
          <a:p>
            <a:pPr algn="ctr" defTabSz="1219110">
              <a:lnSpc>
                <a:spcPts val="1753"/>
              </a:lnSpc>
              <a:defRPr/>
            </a:pPr>
            <a:r>
              <a:rPr lang="fr-FR" sz="1759" b="1">
                <a:solidFill>
                  <a:schemeClr val="bg1"/>
                </a:solidFill>
                <a:latin typeface="Barlow" panose="00000500000000000000" pitchFamily="2" charset="0"/>
                <a:cs typeface="Arial"/>
              </a:rPr>
              <a:t>PARCOURS</a:t>
            </a:r>
            <a:endParaRPr sz="1759">
              <a:solidFill>
                <a:schemeClr val="bg1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3340788" y="1288002"/>
            <a:ext cx="1026950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FORMAT</a:t>
            </a:r>
          </a:p>
        </p:txBody>
      </p:sp>
      <p:sp>
        <p:nvSpPr>
          <p:cNvPr id="13" name="object 13"/>
          <p:cNvSpPr txBox="1"/>
          <p:nvPr/>
        </p:nvSpPr>
        <p:spPr>
          <a:xfrm rot="21360000">
            <a:off x="5875226" y="1305636"/>
            <a:ext cx="1176029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OBJECTIF</a:t>
            </a:r>
          </a:p>
        </p:txBody>
      </p:sp>
      <p:sp>
        <p:nvSpPr>
          <p:cNvPr id="15" name="object 15"/>
          <p:cNvSpPr txBox="1"/>
          <p:nvPr/>
        </p:nvSpPr>
        <p:spPr>
          <a:xfrm rot="21300000">
            <a:off x="8594019" y="1306464"/>
            <a:ext cx="725585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ZONE</a:t>
            </a:r>
          </a:p>
        </p:txBody>
      </p:sp>
      <p:sp>
        <p:nvSpPr>
          <p:cNvPr id="17" name="object 17"/>
          <p:cNvSpPr txBox="1"/>
          <p:nvPr/>
        </p:nvSpPr>
        <p:spPr>
          <a:xfrm rot="21300000">
            <a:off x="9599060" y="1200263"/>
            <a:ext cx="2299734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SECTEUR D’ACTIVITÉ</a:t>
            </a:r>
          </a:p>
        </p:txBody>
      </p:sp>
      <p:sp>
        <p:nvSpPr>
          <p:cNvPr id="19" name="object 19"/>
          <p:cNvSpPr txBox="1"/>
          <p:nvPr/>
        </p:nvSpPr>
        <p:spPr>
          <a:xfrm rot="21300000">
            <a:off x="1639075" y="1169696"/>
            <a:ext cx="1360374" cy="385356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IMMERSION </a:t>
            </a:r>
          </a:p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SUR ZONE</a:t>
            </a:r>
            <a:endParaRPr sz="1759">
              <a:latin typeface="Barlow" panose="00000500000000000000" pitchFamily="2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206021" y="27442"/>
            <a:ext cx="2662523" cy="13322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defTabSz="1219110">
              <a:spcBef>
                <a:spcPts val="79"/>
              </a:spcBef>
              <a:defRPr/>
            </a:pPr>
            <a:r>
              <a:rPr sz="800" spc="-37">
                <a:solidFill>
                  <a:srgbClr val="4A3C3B"/>
                </a:solidFill>
                <a:latin typeface="Arial"/>
                <a:cs typeface="Arial"/>
              </a:rPr>
              <a:t>*Programmation</a:t>
            </a:r>
            <a:r>
              <a:rPr sz="800" spc="-43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91">
                <a:solidFill>
                  <a:srgbClr val="4A3C3B"/>
                </a:solidFill>
                <a:latin typeface="Arial"/>
                <a:cs typeface="Arial"/>
              </a:rPr>
              <a:t>sous</a:t>
            </a:r>
            <a:r>
              <a:rPr sz="800" spc="-39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59">
                <a:solidFill>
                  <a:srgbClr val="4A3C3B"/>
                </a:solidFill>
                <a:latin typeface="Arial"/>
                <a:cs typeface="Arial"/>
              </a:rPr>
              <a:t>réserve</a:t>
            </a:r>
            <a:r>
              <a:rPr sz="800" spc="-39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27">
                <a:solidFill>
                  <a:srgbClr val="4A3C3B"/>
                </a:solidFill>
                <a:latin typeface="Arial"/>
                <a:cs typeface="Arial"/>
              </a:rPr>
              <a:t>de</a:t>
            </a:r>
            <a:r>
              <a:rPr sz="800" spc="-39">
                <a:solidFill>
                  <a:srgbClr val="4A3C3B"/>
                </a:solidFill>
                <a:latin typeface="Arial"/>
                <a:cs typeface="Arial"/>
              </a:rPr>
              <a:t> </a:t>
            </a:r>
            <a:r>
              <a:rPr sz="800" spc="-21">
                <a:solidFill>
                  <a:srgbClr val="4A3C3B"/>
                </a:solidFill>
                <a:latin typeface="Arial"/>
                <a:cs typeface="Arial"/>
              </a:rPr>
              <a:t>modification</a:t>
            </a:r>
            <a:r>
              <a:rPr lang="fr-FR" sz="800" spc="-21">
                <a:solidFill>
                  <a:srgbClr val="4A3C3B"/>
                </a:solidFill>
                <a:latin typeface="Arial"/>
                <a:cs typeface="Arial"/>
              </a:rPr>
              <a:t>s</a:t>
            </a:r>
            <a:endParaRPr sz="800">
              <a:solidFill>
                <a:srgbClr val="786E64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1420000">
            <a:off x="159788" y="659880"/>
            <a:ext cx="782568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2535"/>
              </a:lnSpc>
              <a:defRPr/>
            </a:pPr>
            <a:r>
              <a:rPr lang="fr-FR" sz="3600" b="1" spc="-185" baseline="-383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 BUSINESS INTERNATIONAL</a:t>
            </a:r>
            <a:r>
              <a:rPr lang="fr-FR" sz="3600" b="1" spc="-185" baseline="-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– 2ème</a:t>
            </a:r>
            <a:r>
              <a:rPr lang="fr-FR" sz="3600" b="1" spc="-185" baseline="30000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3600" b="1" spc="-185" baseline="-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SEMESTRE</a:t>
            </a:r>
            <a:r>
              <a:rPr sz="3600" b="1" spc="-185" baseline="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202</a:t>
            </a:r>
            <a:r>
              <a:rPr lang="fr-FR"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4</a:t>
            </a:r>
            <a:endParaRPr sz="3600" b="1" spc="-185" baseline="2554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9430F51-1CD6-9382-8CEA-091DC7718AF7}"/>
              </a:ext>
            </a:extLst>
          </p:cNvPr>
          <p:cNvSpPr txBox="1"/>
          <p:nvPr/>
        </p:nvSpPr>
        <p:spPr>
          <a:xfrm>
            <a:off x="8980597" y="6416617"/>
            <a:ext cx="37562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de préparation : M-1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suivi post-immersion : M+2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Suivi personnalisé : + 3 à 6 mois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6FFF048-CA72-0B7B-D24B-D109153243DB}"/>
              </a:ext>
            </a:extLst>
          </p:cNvPr>
          <p:cNvSpPr/>
          <p:nvPr/>
        </p:nvSpPr>
        <p:spPr>
          <a:xfrm>
            <a:off x="10563759" y="266331"/>
            <a:ext cx="773288" cy="7302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276FADC-9D8B-3E58-3E0D-F15BED1F0106}"/>
              </a:ext>
            </a:extLst>
          </p:cNvPr>
          <p:cNvSpPr txBox="1"/>
          <p:nvPr/>
        </p:nvSpPr>
        <p:spPr>
          <a:xfrm>
            <a:off x="10487017" y="426478"/>
            <a:ext cx="932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100" b="1">
                <a:latin typeface="Barlow"/>
              </a:rPr>
              <a:t>19 </a:t>
            </a:r>
            <a:r>
              <a:rPr lang="fr-FR" sz="900" b="1">
                <a:latin typeface="Barlow"/>
              </a:rPr>
              <a:t>Parcours </a:t>
            </a:r>
            <a:endParaRPr lang="fr-FR" sz="900" b="1">
              <a:latin typeface="Barlow" panose="00000500000000000000" pitchFamily="2" charset="0"/>
            </a:endParaRPr>
          </a:p>
          <a:p>
            <a:pPr algn="ctr"/>
            <a:r>
              <a:rPr lang="fr-FR" sz="900" b="1">
                <a:latin typeface="Barlow"/>
              </a:rPr>
              <a:t>au S2</a:t>
            </a:r>
          </a:p>
        </p:txBody>
      </p:sp>
      <p:sp>
        <p:nvSpPr>
          <p:cNvPr id="51" name="object 71">
            <a:extLst>
              <a:ext uri="{FF2B5EF4-FFF2-40B4-BE49-F238E27FC236}">
                <a16:creationId xmlns:a16="http://schemas.microsoft.com/office/drawing/2014/main" id="{B30860BE-DCB9-52C0-35B9-C64ED120692F}"/>
              </a:ext>
            </a:extLst>
          </p:cNvPr>
          <p:cNvSpPr txBox="1"/>
          <p:nvPr/>
        </p:nvSpPr>
        <p:spPr>
          <a:xfrm>
            <a:off x="8273113" y="2734077"/>
            <a:ext cx="145016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Amérique du Nord</a:t>
            </a:r>
          </a:p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USA / Canada</a:t>
            </a:r>
          </a:p>
        </p:txBody>
      </p:sp>
      <p:sp>
        <p:nvSpPr>
          <p:cNvPr id="52" name="object 72">
            <a:extLst>
              <a:ext uri="{FF2B5EF4-FFF2-40B4-BE49-F238E27FC236}">
                <a16:creationId xmlns:a16="http://schemas.microsoft.com/office/drawing/2014/main" id="{7794F693-332F-B525-2E0D-49D7CD4F8A87}"/>
              </a:ext>
            </a:extLst>
          </p:cNvPr>
          <p:cNvSpPr txBox="1"/>
          <p:nvPr/>
        </p:nvSpPr>
        <p:spPr>
          <a:xfrm>
            <a:off x="1910115" y="2691610"/>
            <a:ext cx="818293" cy="32712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0" b="1" spc="-31">
                <a:solidFill>
                  <a:srgbClr val="4A3C3B"/>
                </a:solidFill>
                <a:latin typeface="Barlow"/>
                <a:cs typeface="Arial"/>
              </a:rPr>
              <a:t>04 au 07 novembre</a:t>
            </a:r>
            <a:endParaRPr lang="fr-FR" sz="1030">
              <a:solidFill>
                <a:srgbClr val="786E64"/>
              </a:solidFill>
              <a:latin typeface="Barlow"/>
              <a:cs typeface="Arial"/>
            </a:endParaRPr>
          </a:p>
        </p:txBody>
      </p:sp>
      <p:sp>
        <p:nvSpPr>
          <p:cNvPr id="53" name="object 73">
            <a:extLst>
              <a:ext uri="{FF2B5EF4-FFF2-40B4-BE49-F238E27FC236}">
                <a16:creationId xmlns:a16="http://schemas.microsoft.com/office/drawing/2014/main" id="{2D8B0B30-707A-20E2-2CCA-AB4897687376}"/>
              </a:ext>
            </a:extLst>
          </p:cNvPr>
          <p:cNvSpPr txBox="1"/>
          <p:nvPr/>
        </p:nvSpPr>
        <p:spPr>
          <a:xfrm>
            <a:off x="10019239" y="2708375"/>
            <a:ext cx="10890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70576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7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</a:p>
          <a:p>
            <a:pPr marL="7701" marR="3081" indent="170576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Coq Vert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54" name="object 74">
            <a:extLst>
              <a:ext uri="{FF2B5EF4-FFF2-40B4-BE49-F238E27FC236}">
                <a16:creationId xmlns:a16="http://schemas.microsoft.com/office/drawing/2014/main" id="{3A5B8048-D6ED-5FA9-17F7-36170051D7EE}"/>
              </a:ext>
            </a:extLst>
          </p:cNvPr>
          <p:cNvSpPr txBox="1"/>
          <p:nvPr/>
        </p:nvSpPr>
        <p:spPr>
          <a:xfrm>
            <a:off x="528426" y="2721530"/>
            <a:ext cx="821700" cy="300297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algn="ctr" fontAlgn="ctr"/>
            <a:r>
              <a:rPr lang="fr-FR" sz="1051">
                <a:latin typeface="Barlow Condensed SemiBold" panose="00000706000000000000" pitchFamily="2" charset="0"/>
              </a:rPr>
              <a:t>AGRO-INDUSTRIE</a:t>
            </a:r>
          </a:p>
          <a:p>
            <a:pPr algn="ctr" fontAlgn="ctr"/>
            <a:r>
              <a:rPr lang="fr-FR" sz="1051">
                <a:latin typeface="Barlow Condensed SemiBold" panose="00000706000000000000" pitchFamily="2" charset="0"/>
              </a:rPr>
              <a:t>USA/CANADA</a:t>
            </a:r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602A69F4-32AC-1A18-2C14-49C43F802408}"/>
              </a:ext>
            </a:extLst>
          </p:cNvPr>
          <p:cNvSpPr txBox="1"/>
          <p:nvPr/>
        </p:nvSpPr>
        <p:spPr>
          <a:xfrm>
            <a:off x="8376924" y="3329162"/>
            <a:ext cx="112485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Europe</a:t>
            </a:r>
          </a:p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UK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59" name="object 25">
            <a:extLst>
              <a:ext uri="{FF2B5EF4-FFF2-40B4-BE49-F238E27FC236}">
                <a16:creationId xmlns:a16="http://schemas.microsoft.com/office/drawing/2014/main" id="{4D8A6736-FCD1-911A-AA7E-4EEA5C6206ED}"/>
              </a:ext>
            </a:extLst>
          </p:cNvPr>
          <p:cNvSpPr txBox="1"/>
          <p:nvPr/>
        </p:nvSpPr>
        <p:spPr>
          <a:xfrm>
            <a:off x="2038179" y="3336909"/>
            <a:ext cx="572208" cy="340200"/>
          </a:xfrm>
          <a:prstGeom prst="rect">
            <a:avLst/>
          </a:prstGeom>
        </p:spPr>
        <p:txBody>
          <a:bodyPr vert="horz" wrap="non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0" b="1" spc="-31">
                <a:solidFill>
                  <a:srgbClr val="4A3C3B"/>
                </a:solidFill>
                <a:latin typeface="Barlow"/>
                <a:cs typeface="Arial"/>
              </a:rPr>
              <a:t>06 au 08 </a:t>
            </a:r>
            <a:endParaRPr lang="fr-FR" sz="1030"/>
          </a:p>
          <a:p>
            <a:pPr marL="7620" algn="ctr" defTabSz="1219110">
              <a:spcBef>
                <a:spcPts val="79"/>
              </a:spcBef>
              <a:defRPr/>
            </a:pPr>
            <a:r>
              <a:rPr lang="fr-FR" sz="1030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novembre</a:t>
            </a:r>
          </a:p>
        </p:txBody>
      </p:sp>
      <p:sp>
        <p:nvSpPr>
          <p:cNvPr id="63" name="object 40">
            <a:extLst>
              <a:ext uri="{FF2B5EF4-FFF2-40B4-BE49-F238E27FC236}">
                <a16:creationId xmlns:a16="http://schemas.microsoft.com/office/drawing/2014/main" id="{20B8F68A-A9D2-2EA9-625F-16F01261E743}"/>
              </a:ext>
            </a:extLst>
          </p:cNvPr>
          <p:cNvSpPr txBox="1"/>
          <p:nvPr/>
        </p:nvSpPr>
        <p:spPr>
          <a:xfrm>
            <a:off x="383034" y="3401092"/>
            <a:ext cx="1112484" cy="288756"/>
          </a:xfrm>
          <a:prstGeom prst="rect">
            <a:avLst/>
          </a:prstGeom>
        </p:spPr>
        <p:txBody>
          <a:bodyPr vert="horz" wrap="squar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ACCELERATEUR</a:t>
            </a:r>
          </a:p>
          <a:p>
            <a:pPr indent="30450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 TOURISME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22A02BBE-12F8-5D16-41DD-E4596EBA8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2" y="3236358"/>
            <a:ext cx="873155" cy="525257"/>
          </a:xfrm>
          <a:prstGeom prst="rect">
            <a:avLst/>
          </a:prstGeom>
        </p:spPr>
      </p:pic>
      <p:sp>
        <p:nvSpPr>
          <p:cNvPr id="68" name="object 24">
            <a:extLst>
              <a:ext uri="{FF2B5EF4-FFF2-40B4-BE49-F238E27FC236}">
                <a16:creationId xmlns:a16="http://schemas.microsoft.com/office/drawing/2014/main" id="{A66C9B66-BAF7-7518-916A-0598428B32D7}"/>
              </a:ext>
            </a:extLst>
          </p:cNvPr>
          <p:cNvSpPr txBox="1"/>
          <p:nvPr/>
        </p:nvSpPr>
        <p:spPr>
          <a:xfrm>
            <a:off x="5148735" y="3370106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43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collecti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l’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9" name="object 30">
            <a:extLst>
              <a:ext uri="{FF2B5EF4-FFF2-40B4-BE49-F238E27FC236}">
                <a16:creationId xmlns:a16="http://schemas.microsoft.com/office/drawing/2014/main" id="{E0C2C0A2-114B-8A66-9F4E-7F2F2FB965B8}"/>
              </a:ext>
            </a:extLst>
          </p:cNvPr>
          <p:cNvSpPr txBox="1"/>
          <p:nvPr/>
        </p:nvSpPr>
        <p:spPr>
          <a:xfrm>
            <a:off x="10349999" y="3455012"/>
            <a:ext cx="1123312" cy="16479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190985" marR="3081" indent="-183666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Tourisme</a:t>
            </a:r>
            <a:endParaRPr sz="1031" b="1" spc="-33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75" name="object 109">
            <a:extLst>
              <a:ext uri="{FF2B5EF4-FFF2-40B4-BE49-F238E27FC236}">
                <a16:creationId xmlns:a16="http://schemas.microsoft.com/office/drawing/2014/main" id="{CD170AED-5A56-B735-670E-A3D7DBF24C6B}"/>
              </a:ext>
            </a:extLst>
          </p:cNvPr>
          <p:cNvSpPr/>
          <p:nvPr/>
        </p:nvSpPr>
        <p:spPr>
          <a:xfrm>
            <a:off x="247432" y="3147882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91" name="object 109">
            <a:extLst>
              <a:ext uri="{FF2B5EF4-FFF2-40B4-BE49-F238E27FC236}">
                <a16:creationId xmlns:a16="http://schemas.microsoft.com/office/drawing/2014/main" id="{F1C4725C-8674-5972-4486-E56E8B6E3BF0}"/>
              </a:ext>
            </a:extLst>
          </p:cNvPr>
          <p:cNvSpPr/>
          <p:nvPr/>
        </p:nvSpPr>
        <p:spPr>
          <a:xfrm>
            <a:off x="345266" y="2529743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pic>
        <p:nvPicPr>
          <p:cNvPr id="92" name="Image 91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943DBC02-B3C5-C65F-1DC3-8EC8561E2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47" y="2571733"/>
            <a:ext cx="1309539" cy="613067"/>
          </a:xfrm>
          <a:prstGeom prst="rect">
            <a:avLst/>
          </a:prstGeom>
        </p:spPr>
      </p:pic>
      <p:sp>
        <p:nvSpPr>
          <p:cNvPr id="93" name="object 31">
            <a:extLst>
              <a:ext uri="{FF2B5EF4-FFF2-40B4-BE49-F238E27FC236}">
                <a16:creationId xmlns:a16="http://schemas.microsoft.com/office/drawing/2014/main" id="{4F3BFB56-A349-F4B6-0CD0-86411079EC03}"/>
              </a:ext>
            </a:extLst>
          </p:cNvPr>
          <p:cNvSpPr txBox="1"/>
          <p:nvPr/>
        </p:nvSpPr>
        <p:spPr>
          <a:xfrm>
            <a:off x="4881968" y="2674280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F47B23A-CFF0-6D75-4E51-219623E62AD8}"/>
              </a:ext>
            </a:extLst>
          </p:cNvPr>
          <p:cNvSpPr txBox="1"/>
          <p:nvPr/>
        </p:nvSpPr>
        <p:spPr>
          <a:xfrm>
            <a:off x="-14208" y="6534212"/>
            <a:ext cx="21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FF0000"/>
                </a:solidFill>
                <a:cs typeface="Arial"/>
              </a:rPr>
              <a:t>* </a:t>
            </a:r>
            <a:r>
              <a:rPr lang="fr-FR" sz="900" b="1">
                <a:solidFill>
                  <a:srgbClr val="FF0000"/>
                </a:solidFill>
                <a:cs typeface="Arial"/>
              </a:rPr>
              <a:t>PBI INNOVATION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35E1F1B-1D05-1256-FAD4-56F7327FE74C}"/>
              </a:ext>
            </a:extLst>
          </p:cNvPr>
          <p:cNvSpPr/>
          <p:nvPr/>
        </p:nvSpPr>
        <p:spPr>
          <a:xfrm rot="19508226">
            <a:off x="11274668" y="3267168"/>
            <a:ext cx="918631" cy="257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  <a:latin typeface="Barlow Black" panose="00000A00000000000000" pitchFamily="2" charset="0"/>
              </a:rPr>
              <a:t>COMPLET</a:t>
            </a:r>
          </a:p>
        </p:txBody>
      </p:sp>
      <p:sp>
        <p:nvSpPr>
          <p:cNvPr id="4" name="object 86">
            <a:extLst>
              <a:ext uri="{FF2B5EF4-FFF2-40B4-BE49-F238E27FC236}">
                <a16:creationId xmlns:a16="http://schemas.microsoft.com/office/drawing/2014/main" id="{D172467E-5397-7592-81F5-7E60FF3771AB}"/>
              </a:ext>
            </a:extLst>
          </p:cNvPr>
          <p:cNvSpPr txBox="1"/>
          <p:nvPr/>
        </p:nvSpPr>
        <p:spPr>
          <a:xfrm>
            <a:off x="125209" y="1958378"/>
            <a:ext cx="1628134" cy="660652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2225" fontAlgn="ctr"/>
            <a:r>
              <a:rPr lang="fr-FR" sz="1050">
                <a:latin typeface="Barlow Condensed SemiBold"/>
              </a:rPr>
              <a:t>Villes &amp; site durables, smart mobilité, infrastructures durables/ focus Tourisme</a:t>
            </a:r>
          </a:p>
          <a:p>
            <a:pPr marL="5715" marR="1905" indent="22225" fontAlgn="ctr"/>
            <a:r>
              <a:rPr lang="fr-FR" sz="1050">
                <a:latin typeface="Barlow Condensed SemiBold"/>
              </a:rPr>
              <a:t>ARABIE SAOUDITE</a:t>
            </a:r>
          </a:p>
          <a:p>
            <a:pPr marL="5715" marR="1905" indent="22225"/>
            <a:endParaRPr lang="fr-FR" sz="1050">
              <a:latin typeface="Barlow Condensed SemiBold" panose="00000706000000000000" pitchFamily="2" charset="0"/>
            </a:endParaRPr>
          </a:p>
        </p:txBody>
      </p:sp>
      <p:sp>
        <p:nvSpPr>
          <p:cNvPr id="7" name="object 89">
            <a:extLst>
              <a:ext uri="{FF2B5EF4-FFF2-40B4-BE49-F238E27FC236}">
                <a16:creationId xmlns:a16="http://schemas.microsoft.com/office/drawing/2014/main" id="{F1232793-C935-D126-E2D4-7AE0E3CCAB34}"/>
              </a:ext>
            </a:extLst>
          </p:cNvPr>
          <p:cNvSpPr txBox="1"/>
          <p:nvPr/>
        </p:nvSpPr>
        <p:spPr>
          <a:xfrm>
            <a:off x="1791528" y="2081621"/>
            <a:ext cx="1011636" cy="168615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0" b="1" spc="-31">
                <a:solidFill>
                  <a:srgbClr val="4A3C3B"/>
                </a:solidFill>
                <a:latin typeface="Barlow"/>
                <a:cs typeface="Arial"/>
              </a:rPr>
              <a:t>novembre</a:t>
            </a:r>
            <a:endParaRPr lang="fr-FR" sz="103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" name="object 98">
            <a:extLst>
              <a:ext uri="{FF2B5EF4-FFF2-40B4-BE49-F238E27FC236}">
                <a16:creationId xmlns:a16="http://schemas.microsoft.com/office/drawing/2014/main" id="{0D3F1A73-7190-558D-FF0F-EA598C158D62}"/>
              </a:ext>
            </a:extLst>
          </p:cNvPr>
          <p:cNvSpPr txBox="1"/>
          <p:nvPr/>
        </p:nvSpPr>
        <p:spPr>
          <a:xfrm>
            <a:off x="8249086" y="2042402"/>
            <a:ext cx="1477228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MENA</a:t>
            </a:r>
            <a:endParaRPr lang="fr-FR"/>
          </a:p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39">
                <a:solidFill>
                  <a:srgbClr val="4A3C3B"/>
                </a:solidFill>
                <a:latin typeface="Barlow"/>
                <a:cs typeface="Arial"/>
              </a:rPr>
              <a:t>Arabie Saoudite</a:t>
            </a:r>
            <a:endParaRPr lang="fr-FR" sz="1000" b="1" spc="-39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E09CC5DC-4699-C08D-2D25-8950AD8B2730}"/>
              </a:ext>
            </a:extLst>
          </p:cNvPr>
          <p:cNvSpPr txBox="1"/>
          <p:nvPr/>
        </p:nvSpPr>
        <p:spPr>
          <a:xfrm>
            <a:off x="9922788" y="2081493"/>
            <a:ext cx="1500892" cy="168743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Multisectoriel</a:t>
            </a:r>
            <a:endParaRPr lang="fr-FR"/>
          </a:p>
        </p:txBody>
      </p:sp>
      <p:pic>
        <p:nvPicPr>
          <p:cNvPr id="14" name="Image 13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3BBD9F57-EB7C-842D-9F5A-45E991388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93" y="1893004"/>
            <a:ext cx="1309539" cy="613067"/>
          </a:xfrm>
          <a:prstGeom prst="rect">
            <a:avLst/>
          </a:prstGeom>
        </p:spPr>
      </p:pic>
      <p:sp>
        <p:nvSpPr>
          <p:cNvPr id="16" name="object 31">
            <a:extLst>
              <a:ext uri="{FF2B5EF4-FFF2-40B4-BE49-F238E27FC236}">
                <a16:creationId xmlns:a16="http://schemas.microsoft.com/office/drawing/2014/main" id="{E5E1739E-4EE5-CC4D-0794-7DE12C19563E}"/>
              </a:ext>
            </a:extLst>
          </p:cNvPr>
          <p:cNvSpPr txBox="1"/>
          <p:nvPr/>
        </p:nvSpPr>
        <p:spPr>
          <a:xfrm>
            <a:off x="4858114" y="1972805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1855C4-A977-D233-DF8B-2D0FEB152C4C}"/>
              </a:ext>
            </a:extLst>
          </p:cNvPr>
          <p:cNvSpPr/>
          <p:nvPr/>
        </p:nvSpPr>
        <p:spPr>
          <a:xfrm rot="19508226">
            <a:off x="11272577" y="1812786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E1F37E-20A3-C574-4358-24070BA034A2}"/>
              </a:ext>
            </a:extLst>
          </p:cNvPr>
          <p:cNvSpPr/>
          <p:nvPr/>
        </p:nvSpPr>
        <p:spPr>
          <a:xfrm rot="19508226">
            <a:off x="11280802" y="2607088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18" name="object 109">
            <a:extLst>
              <a:ext uri="{FF2B5EF4-FFF2-40B4-BE49-F238E27FC236}">
                <a16:creationId xmlns:a16="http://schemas.microsoft.com/office/drawing/2014/main" id="{3D077BF4-0C04-1B23-A579-9CC8B4396AEE}"/>
              </a:ext>
            </a:extLst>
          </p:cNvPr>
          <p:cNvSpPr/>
          <p:nvPr/>
        </p:nvSpPr>
        <p:spPr>
          <a:xfrm>
            <a:off x="422117" y="4737031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73" name="object 86">
            <a:extLst>
              <a:ext uri="{FF2B5EF4-FFF2-40B4-BE49-F238E27FC236}">
                <a16:creationId xmlns:a16="http://schemas.microsoft.com/office/drawing/2014/main" id="{CACE55AC-C98D-4A0D-42EA-107C7C393BF2}"/>
              </a:ext>
            </a:extLst>
          </p:cNvPr>
          <p:cNvSpPr txBox="1"/>
          <p:nvPr/>
        </p:nvSpPr>
        <p:spPr>
          <a:xfrm>
            <a:off x="125209" y="4191610"/>
            <a:ext cx="1628134" cy="429820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2225" fontAlgn="ctr"/>
            <a:r>
              <a:rPr lang="fr-FR" sz="1050">
                <a:latin typeface="Barlow Condensed SemiBold"/>
              </a:rPr>
              <a:t>MULTISECTORIEL</a:t>
            </a:r>
          </a:p>
          <a:p>
            <a:pPr marL="5715" marR="1905" indent="22225" fontAlgn="ctr"/>
            <a:r>
              <a:rPr lang="fr-FR" sz="1050">
                <a:latin typeface="Barlow Condensed SemiBold"/>
              </a:rPr>
              <a:t>EUROPE</a:t>
            </a:r>
          </a:p>
          <a:p>
            <a:pPr marL="5715" marR="1905" indent="22225"/>
            <a:endParaRPr lang="fr-FR" sz="1050">
              <a:latin typeface="Barlow Condensed SemiBold" panose="00000706000000000000" pitchFamily="2" charset="0"/>
            </a:endParaRPr>
          </a:p>
        </p:txBody>
      </p:sp>
      <p:sp>
        <p:nvSpPr>
          <p:cNvPr id="76" name="object 89">
            <a:extLst>
              <a:ext uri="{FF2B5EF4-FFF2-40B4-BE49-F238E27FC236}">
                <a16:creationId xmlns:a16="http://schemas.microsoft.com/office/drawing/2014/main" id="{143FDD3D-B351-6898-0977-0067A381AF81}"/>
              </a:ext>
            </a:extLst>
          </p:cNvPr>
          <p:cNvSpPr txBox="1"/>
          <p:nvPr/>
        </p:nvSpPr>
        <p:spPr>
          <a:xfrm>
            <a:off x="1829632" y="4265738"/>
            <a:ext cx="101163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T4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79" name="object 98">
            <a:extLst>
              <a:ext uri="{FF2B5EF4-FFF2-40B4-BE49-F238E27FC236}">
                <a16:creationId xmlns:a16="http://schemas.microsoft.com/office/drawing/2014/main" id="{9948D022-191C-BE57-012E-0F3F175678EF}"/>
              </a:ext>
            </a:extLst>
          </p:cNvPr>
          <p:cNvSpPr txBox="1"/>
          <p:nvPr/>
        </p:nvSpPr>
        <p:spPr>
          <a:xfrm>
            <a:off x="8246048" y="4152436"/>
            <a:ext cx="1477228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Europe</a:t>
            </a:r>
            <a:endParaRPr lang="fr-FR" sz="1000" b="1" spc="-39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Pays à définir</a:t>
            </a:r>
            <a:endParaRPr lang="fr-FR"/>
          </a:p>
        </p:txBody>
      </p:sp>
      <p:sp>
        <p:nvSpPr>
          <p:cNvPr id="80" name="object 26">
            <a:extLst>
              <a:ext uri="{FF2B5EF4-FFF2-40B4-BE49-F238E27FC236}">
                <a16:creationId xmlns:a16="http://schemas.microsoft.com/office/drawing/2014/main" id="{2D44C814-7498-FF6E-B261-A5512E525908}"/>
              </a:ext>
            </a:extLst>
          </p:cNvPr>
          <p:cNvSpPr txBox="1"/>
          <p:nvPr/>
        </p:nvSpPr>
        <p:spPr>
          <a:xfrm>
            <a:off x="9983427" y="4108562"/>
            <a:ext cx="1500892" cy="34020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Tech in </a:t>
            </a:r>
            <a:r>
              <a:rPr lang="fr-FR" sz="1031" b="1" spc="-60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  <a:endParaRPr lang="fr-FR"/>
          </a:p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60">
                <a:solidFill>
                  <a:srgbClr val="4A3C3B"/>
                </a:solidFill>
                <a:latin typeface="Barlow"/>
                <a:cs typeface="Arial"/>
              </a:rPr>
              <a:t>French Care</a:t>
            </a:r>
            <a:endParaRPr lang="fr-FR"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27" name="Image 26" descr="Une image contenant capture d’écran, Police, symbole, Graphique&#10;&#10;Description générée automatiquement">
            <a:extLst>
              <a:ext uri="{FF2B5EF4-FFF2-40B4-BE49-F238E27FC236}">
                <a16:creationId xmlns:a16="http://schemas.microsoft.com/office/drawing/2014/main" id="{BCEBCCD7-72F9-260F-BF34-B4AC885AD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75" y="3877866"/>
            <a:ext cx="813548" cy="813548"/>
          </a:xfrm>
          <a:prstGeom prst="rect">
            <a:avLst/>
          </a:prstGeom>
        </p:spPr>
      </p:pic>
      <p:sp>
        <p:nvSpPr>
          <p:cNvPr id="67" name="object 87">
            <a:extLst>
              <a:ext uri="{FF2B5EF4-FFF2-40B4-BE49-F238E27FC236}">
                <a16:creationId xmlns:a16="http://schemas.microsoft.com/office/drawing/2014/main" id="{C5E789ED-99FE-7664-D709-4AF690288333}"/>
              </a:ext>
            </a:extLst>
          </p:cNvPr>
          <p:cNvSpPr txBox="1"/>
          <p:nvPr/>
        </p:nvSpPr>
        <p:spPr>
          <a:xfrm>
            <a:off x="4861557" y="4181725"/>
            <a:ext cx="3466209" cy="29303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se connecter et contractualiser en proposant son offre à un partenaire de renom à l'étranger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30" name="object 109">
            <a:extLst>
              <a:ext uri="{FF2B5EF4-FFF2-40B4-BE49-F238E27FC236}">
                <a16:creationId xmlns:a16="http://schemas.microsoft.com/office/drawing/2014/main" id="{B369A401-1D5C-8E89-2487-167AE6C3EEC4}"/>
              </a:ext>
            </a:extLst>
          </p:cNvPr>
          <p:cNvSpPr/>
          <p:nvPr/>
        </p:nvSpPr>
        <p:spPr>
          <a:xfrm>
            <a:off x="279501" y="3880286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61AECA-D298-21DA-C7B2-862620380846}"/>
              </a:ext>
            </a:extLst>
          </p:cNvPr>
          <p:cNvSpPr/>
          <p:nvPr/>
        </p:nvSpPr>
        <p:spPr>
          <a:xfrm rot="19508226">
            <a:off x="11280930" y="4078654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31" name="object 40">
            <a:extLst>
              <a:ext uri="{FF2B5EF4-FFF2-40B4-BE49-F238E27FC236}">
                <a16:creationId xmlns:a16="http://schemas.microsoft.com/office/drawing/2014/main" id="{73014509-82E3-0A17-4A9B-39468CF91D8D}"/>
              </a:ext>
            </a:extLst>
          </p:cNvPr>
          <p:cNvSpPr txBox="1"/>
          <p:nvPr/>
        </p:nvSpPr>
        <p:spPr>
          <a:xfrm>
            <a:off x="274087" y="4889990"/>
            <a:ext cx="1330379" cy="288756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AÉRONAUTIQUE</a:t>
            </a:r>
          </a:p>
          <a:p>
            <a:pPr marL="5715" marR="1905" indent="29845" defTabSz="1219110">
              <a:defRPr/>
            </a:pPr>
            <a:r>
              <a:rPr lang="fr-FR" sz="1051">
                <a:latin typeface="Barlow Condensed SemiBold" panose="00000706000000000000" pitchFamily="2" charset="0"/>
              </a:rPr>
              <a:t>USA / CANADA</a:t>
            </a:r>
          </a:p>
        </p:txBody>
      </p:sp>
      <p:sp>
        <p:nvSpPr>
          <p:cNvPr id="34" name="object 25">
            <a:extLst>
              <a:ext uri="{FF2B5EF4-FFF2-40B4-BE49-F238E27FC236}">
                <a16:creationId xmlns:a16="http://schemas.microsoft.com/office/drawing/2014/main" id="{BFB58284-59F0-EFFE-B53C-4568D8330264}"/>
              </a:ext>
            </a:extLst>
          </p:cNvPr>
          <p:cNvSpPr txBox="1"/>
          <p:nvPr/>
        </p:nvSpPr>
        <p:spPr>
          <a:xfrm>
            <a:off x="1780302" y="4847480"/>
            <a:ext cx="1072197" cy="339944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52">
                <a:solidFill>
                  <a:srgbClr val="4A3C3B"/>
                </a:solidFill>
                <a:latin typeface="Barlow"/>
                <a:cs typeface="Arial"/>
              </a:rPr>
              <a:t>04-07</a:t>
            </a:r>
            <a:endParaRPr lang="fr-FR" sz="1030" b="1" spc="-52">
              <a:solidFill>
                <a:srgbClr val="4A3C3B"/>
              </a:solidFill>
              <a:latin typeface="Barlow"/>
              <a:cs typeface="Arial"/>
            </a:endParaRPr>
          </a:p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52">
                <a:solidFill>
                  <a:srgbClr val="4A3C3B"/>
                </a:solidFill>
                <a:latin typeface="Barlow"/>
                <a:cs typeface="Arial"/>
              </a:rPr>
              <a:t>Novembre</a:t>
            </a:r>
          </a:p>
        </p:txBody>
      </p:sp>
      <p:sp>
        <p:nvSpPr>
          <p:cNvPr id="35" name="object 73">
            <a:extLst>
              <a:ext uri="{FF2B5EF4-FFF2-40B4-BE49-F238E27FC236}">
                <a16:creationId xmlns:a16="http://schemas.microsoft.com/office/drawing/2014/main" id="{40887BC7-B79D-8213-BCAD-8038A09846B6}"/>
              </a:ext>
            </a:extLst>
          </p:cNvPr>
          <p:cNvSpPr txBox="1"/>
          <p:nvPr/>
        </p:nvSpPr>
        <p:spPr>
          <a:xfrm>
            <a:off x="9792472" y="4888895"/>
            <a:ext cx="1426056" cy="16479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 Tech in </a:t>
            </a:r>
            <a:r>
              <a:rPr lang="fr-FR" sz="1000" b="1" spc="-79" err="1">
                <a:solidFill>
                  <a:srgbClr val="4A3C3B"/>
                </a:solidFill>
                <a:latin typeface="Barlow"/>
                <a:cs typeface="Arial"/>
              </a:rPr>
              <a:t>Fab</a:t>
            </a:r>
            <a:endParaRPr lang="fr-FR" sz="1000" err="1">
              <a:latin typeface="Barlow"/>
            </a:endParaRPr>
          </a:p>
        </p:txBody>
      </p:sp>
      <p:sp>
        <p:nvSpPr>
          <p:cNvPr id="37" name="object 71">
            <a:extLst>
              <a:ext uri="{FF2B5EF4-FFF2-40B4-BE49-F238E27FC236}">
                <a16:creationId xmlns:a16="http://schemas.microsoft.com/office/drawing/2014/main" id="{C758C869-18A9-632A-C3B8-BC5A2D184915}"/>
              </a:ext>
            </a:extLst>
          </p:cNvPr>
          <p:cNvSpPr txBox="1"/>
          <p:nvPr/>
        </p:nvSpPr>
        <p:spPr>
          <a:xfrm>
            <a:off x="8339242" y="4889215"/>
            <a:ext cx="145016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Amérique du Nord</a:t>
            </a:r>
          </a:p>
          <a:p>
            <a:pPr marL="256056" marR="3081" indent="-248738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USA / Canada</a:t>
            </a:r>
          </a:p>
        </p:txBody>
      </p:sp>
      <p:pic>
        <p:nvPicPr>
          <p:cNvPr id="38" name="Image 37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0EC98F8A-6E06-26EC-ED27-BBE1F8DE5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32" y="4770035"/>
            <a:ext cx="1309539" cy="613067"/>
          </a:xfrm>
          <a:prstGeom prst="rect">
            <a:avLst/>
          </a:prstGeom>
        </p:spPr>
      </p:pic>
      <p:sp>
        <p:nvSpPr>
          <p:cNvPr id="45" name="object 31">
            <a:extLst>
              <a:ext uri="{FF2B5EF4-FFF2-40B4-BE49-F238E27FC236}">
                <a16:creationId xmlns:a16="http://schemas.microsoft.com/office/drawing/2014/main" id="{1951E3F7-96B2-4D05-0D1A-BEC4869E0A6D}"/>
              </a:ext>
            </a:extLst>
          </p:cNvPr>
          <p:cNvSpPr txBox="1"/>
          <p:nvPr/>
        </p:nvSpPr>
        <p:spPr>
          <a:xfrm>
            <a:off x="4930716" y="4883506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9" name="object 109">
            <a:extLst>
              <a:ext uri="{FF2B5EF4-FFF2-40B4-BE49-F238E27FC236}">
                <a16:creationId xmlns:a16="http://schemas.microsoft.com/office/drawing/2014/main" id="{8F48A531-3795-64C9-2E43-7E6266594C81}"/>
              </a:ext>
            </a:extLst>
          </p:cNvPr>
          <p:cNvSpPr/>
          <p:nvPr/>
        </p:nvSpPr>
        <p:spPr>
          <a:xfrm>
            <a:off x="429469" y="5492986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66A5FD-74EC-EBAF-E2B4-66771BDFDC10}"/>
              </a:ext>
            </a:extLst>
          </p:cNvPr>
          <p:cNvSpPr/>
          <p:nvPr/>
        </p:nvSpPr>
        <p:spPr>
          <a:xfrm rot="19508226">
            <a:off x="11276395" y="4893113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2CD106BA-7643-1BFD-8B7A-D28358ECE44C}"/>
              </a:ext>
            </a:extLst>
          </p:cNvPr>
          <p:cNvSpPr txBox="1"/>
          <p:nvPr/>
        </p:nvSpPr>
        <p:spPr>
          <a:xfrm>
            <a:off x="1781451" y="5762897"/>
            <a:ext cx="1256619" cy="33071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52">
                <a:solidFill>
                  <a:srgbClr val="4A3C3B"/>
                </a:solidFill>
                <a:latin typeface="Barlow"/>
                <a:cs typeface="Arial"/>
              </a:rPr>
              <a:t>13 au 15</a:t>
            </a:r>
          </a:p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52">
                <a:solidFill>
                  <a:srgbClr val="4A3C3B"/>
                </a:solidFill>
                <a:latin typeface="Barlow"/>
                <a:cs typeface="Arial"/>
              </a:rPr>
              <a:t>novembre</a:t>
            </a:r>
            <a:endParaRPr lang="fr-FR" sz="1000">
              <a:solidFill>
                <a:srgbClr val="786E64"/>
              </a:solidFill>
              <a:latin typeface="Barlow"/>
              <a:cs typeface="Arial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id="{E6AC8648-B989-CE63-0E0D-45EE04DC4E08}"/>
              </a:ext>
            </a:extLst>
          </p:cNvPr>
          <p:cNvSpPr txBox="1"/>
          <p:nvPr/>
        </p:nvSpPr>
        <p:spPr>
          <a:xfrm>
            <a:off x="10008350" y="5670570"/>
            <a:ext cx="953556" cy="34020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60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</a:p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Coq Vert</a:t>
            </a:r>
            <a:endParaRPr lang="fr-FR"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29" name="object 32">
            <a:extLst>
              <a:ext uri="{FF2B5EF4-FFF2-40B4-BE49-F238E27FC236}">
                <a16:creationId xmlns:a16="http://schemas.microsoft.com/office/drawing/2014/main" id="{24DFA5F9-44D2-3ABF-F33F-301E673471C4}"/>
              </a:ext>
            </a:extLst>
          </p:cNvPr>
          <p:cNvSpPr txBox="1"/>
          <p:nvPr/>
        </p:nvSpPr>
        <p:spPr>
          <a:xfrm>
            <a:off x="8429299" y="5696392"/>
            <a:ext cx="112485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Afrique de l’Est</a:t>
            </a:r>
          </a:p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Kenya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id="{3E128B3F-644A-6108-0893-62B0774363D0}"/>
              </a:ext>
            </a:extLst>
          </p:cNvPr>
          <p:cNvSpPr txBox="1"/>
          <p:nvPr/>
        </p:nvSpPr>
        <p:spPr>
          <a:xfrm>
            <a:off x="4951374" y="5651513"/>
            <a:ext cx="3466209" cy="626458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indent="11366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60">
                <a:solidFill>
                  <a:srgbClr val="4A3C3B"/>
                </a:solidFill>
                <a:latin typeface="Barlow"/>
                <a:cs typeface="Arial"/>
              </a:rPr>
              <a:t>Délégation d'affaires internationales</a:t>
            </a:r>
          </a:p>
          <a:p>
            <a:pPr marL="7620" marR="2540" indent="11366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60">
                <a:solidFill>
                  <a:srgbClr val="4A3C3B"/>
                </a:solidFill>
                <a:cs typeface="Arial"/>
              </a:rPr>
              <a:t>2 jours pour s'inspirer, se connecter  à l'écosystème des affaires locales et régionales</a:t>
            </a:r>
          </a:p>
          <a:p>
            <a:pPr marL="7620" marR="2540" indent="113665" algn="ctr" defTabSz="1219110">
              <a:lnSpc>
                <a:spcPts val="1031"/>
              </a:lnSpc>
              <a:spcBef>
                <a:spcPts val="287"/>
              </a:spcBef>
              <a:defRPr/>
            </a:pPr>
            <a:endParaRPr lang="fr-FR" sz="1000" b="1" spc="-60">
              <a:solidFill>
                <a:srgbClr val="4A3C3B"/>
              </a:solidFill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5C39F8-C0A7-7859-0181-566A3671D404}"/>
              </a:ext>
            </a:extLst>
          </p:cNvPr>
          <p:cNvSpPr/>
          <p:nvPr/>
        </p:nvSpPr>
        <p:spPr>
          <a:xfrm rot="19508226">
            <a:off x="11278444" y="5596199"/>
            <a:ext cx="918631" cy="2574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EN COURS DE RECRUTEMENT</a:t>
            </a: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A70CD730-585E-53DA-7716-F4587521C0C7}"/>
              </a:ext>
            </a:extLst>
          </p:cNvPr>
          <p:cNvSpPr/>
          <p:nvPr/>
        </p:nvSpPr>
        <p:spPr>
          <a:xfrm>
            <a:off x="3547298" y="5666304"/>
            <a:ext cx="695787" cy="377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" name="object 86">
            <a:hlinkClick r:id="rId8" action="ppaction://hlinkfile"/>
            <a:extLst>
              <a:ext uri="{FF2B5EF4-FFF2-40B4-BE49-F238E27FC236}">
                <a16:creationId xmlns:a16="http://schemas.microsoft.com/office/drawing/2014/main" id="{65618400-BA59-7D81-866D-2372740B32B6}"/>
              </a:ext>
            </a:extLst>
          </p:cNvPr>
          <p:cNvSpPr txBox="1"/>
          <p:nvPr/>
        </p:nvSpPr>
        <p:spPr>
          <a:xfrm>
            <a:off x="414409" y="5797552"/>
            <a:ext cx="1198726" cy="441361"/>
          </a:xfrm>
          <a:prstGeom prst="rect">
            <a:avLst/>
          </a:prstGeom>
        </p:spPr>
        <p:txBody>
          <a:bodyPr vert="horz" wrap="none" lIns="0" tIns="31963" rIns="0" bIns="0" rtlCol="0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2225" fontAlgn="ctr">
              <a:defRPr/>
            </a:pPr>
            <a:r>
              <a:rPr lang="fr-FR" sz="1050">
                <a:latin typeface="Barlow Condensed SemiBold"/>
              </a:rPr>
              <a:t>DÉLÉGATION D'AFFAIRES </a:t>
            </a:r>
          </a:p>
          <a:p>
            <a:pPr marL="5715" marR="1905" indent="22225" fontAlgn="ctr">
              <a:defRPr/>
            </a:pPr>
            <a:r>
              <a:rPr lang="fr-FR" sz="1050">
                <a:latin typeface="Barlow Condensed SemiBold"/>
              </a:rPr>
              <a:t>INTERNATIONALES</a:t>
            </a:r>
          </a:p>
          <a:p>
            <a:pPr marL="5715" marR="1905" indent="22225" fontAlgn="ctr">
              <a:defRPr/>
            </a:pPr>
            <a:r>
              <a:rPr lang="fr-FR" sz="1050">
                <a:latin typeface="Barlow Condensed SemiBold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269383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2E77B-0A8E-4F83-2347-5110C20EAF9F}"/>
              </a:ext>
            </a:extLst>
          </p:cNvPr>
          <p:cNvSpPr/>
          <p:nvPr/>
        </p:nvSpPr>
        <p:spPr>
          <a:xfrm>
            <a:off x="-34020" y="-4101"/>
            <a:ext cx="1222041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8197" y="3344923"/>
            <a:ext cx="6130687" cy="415128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21300000">
            <a:off x="187641" y="1331108"/>
            <a:ext cx="1294651" cy="27930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/>
          <a:p>
            <a:pPr algn="ctr" defTabSz="1219110">
              <a:lnSpc>
                <a:spcPts val="1753"/>
              </a:lnSpc>
              <a:defRPr/>
            </a:pPr>
            <a:r>
              <a:rPr lang="fr-FR" sz="1759" b="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</a:t>
            </a:r>
            <a:endParaRPr sz="1759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3337191" y="1391580"/>
            <a:ext cx="1026950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FORMAT</a:t>
            </a:r>
          </a:p>
        </p:txBody>
      </p:sp>
      <p:sp>
        <p:nvSpPr>
          <p:cNvPr id="13" name="object 13"/>
          <p:cNvSpPr txBox="1"/>
          <p:nvPr/>
        </p:nvSpPr>
        <p:spPr>
          <a:xfrm rot="21360000">
            <a:off x="5871628" y="1409214"/>
            <a:ext cx="1176029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OBJECTIF</a:t>
            </a:r>
          </a:p>
        </p:txBody>
      </p:sp>
      <p:sp>
        <p:nvSpPr>
          <p:cNvPr id="15" name="object 15"/>
          <p:cNvSpPr txBox="1"/>
          <p:nvPr/>
        </p:nvSpPr>
        <p:spPr>
          <a:xfrm rot="21300000">
            <a:off x="8429780" y="1409848"/>
            <a:ext cx="725585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ZONE</a:t>
            </a:r>
          </a:p>
        </p:txBody>
      </p:sp>
      <p:sp>
        <p:nvSpPr>
          <p:cNvPr id="17" name="object 17"/>
          <p:cNvSpPr txBox="1"/>
          <p:nvPr/>
        </p:nvSpPr>
        <p:spPr>
          <a:xfrm rot="21300000">
            <a:off x="9504114" y="1363824"/>
            <a:ext cx="2299734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SECTEUR D’ACTIVITÉ</a:t>
            </a:r>
          </a:p>
        </p:txBody>
      </p:sp>
      <p:sp>
        <p:nvSpPr>
          <p:cNvPr id="19" name="object 19"/>
          <p:cNvSpPr txBox="1"/>
          <p:nvPr/>
        </p:nvSpPr>
        <p:spPr>
          <a:xfrm rot="21300000">
            <a:off x="1937943" y="1408596"/>
            <a:ext cx="731997" cy="21864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sz="1759">
                <a:latin typeface="Barlow" panose="00000500000000000000" pitchFamily="2" charset="0"/>
              </a:rPr>
              <a:t>DATE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9537793" y="28795"/>
            <a:ext cx="2662523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defTabSz="1219110">
              <a:spcBef>
                <a:spcPts val="79"/>
              </a:spcBef>
              <a:defRPr/>
            </a:pPr>
            <a:r>
              <a:rPr sz="1031" spc="-3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*Programmation</a:t>
            </a:r>
            <a:r>
              <a:rPr sz="103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sous</a:t>
            </a:r>
            <a:r>
              <a:rPr sz="103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réserve</a:t>
            </a:r>
            <a:r>
              <a:rPr sz="103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spc="-2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</a:t>
            </a:r>
            <a:r>
              <a:rPr sz="103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modification</a:t>
            </a:r>
            <a:r>
              <a:rPr lang="fr-FR" sz="1031" spc="-2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88C4E02-9992-CA4A-C589-7D4F89763CF6}"/>
              </a:ext>
            </a:extLst>
          </p:cNvPr>
          <p:cNvSpPr txBox="1"/>
          <p:nvPr/>
        </p:nvSpPr>
        <p:spPr>
          <a:xfrm>
            <a:off x="8866319" y="6438612"/>
            <a:ext cx="4106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de </a:t>
            </a:r>
            <a:r>
              <a:rPr lang="fr-FR" sz="900" spc="-37">
                <a:cs typeface="Arial"/>
              </a:rPr>
              <a:t>préparation </a:t>
            </a:r>
            <a:r>
              <a:rPr lang="fr-FR" sz="900">
                <a:cs typeface="Arial"/>
              </a:rPr>
              <a:t>: M-1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Atelier suivi post-immersion : M+2 / Immersion sur zone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sz="900">
                <a:cs typeface="Arial"/>
              </a:rPr>
              <a:t>Suivi personnalisé : + 3 à 6 mois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fr-FR" sz="900">
              <a:solidFill>
                <a:srgbClr val="C00000"/>
              </a:solidFill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DF384ABF-1AEE-E007-394B-3B5DC15B8D35}"/>
              </a:ext>
            </a:extLst>
          </p:cNvPr>
          <p:cNvSpPr txBox="1"/>
          <p:nvPr/>
        </p:nvSpPr>
        <p:spPr>
          <a:xfrm rot="21300000">
            <a:off x="1680883" y="1391384"/>
            <a:ext cx="1439448" cy="385356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88615" tIns="48000" rIns="88615" bIns="0" rtlCol="0">
            <a:spAutoFit/>
          </a:bodyPr>
          <a:lstStyle>
            <a:defPPr>
              <a:defRPr lang="fr-FR"/>
            </a:defPPr>
            <a:lvl1pPr algn="ctr">
              <a:lnSpc>
                <a:spcPts val="1315"/>
              </a:lnSpc>
              <a:defRPr sz="1319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IMMERSION</a:t>
            </a:r>
          </a:p>
          <a:p>
            <a:pPr defTabSz="1219110">
              <a:defRPr/>
            </a:pPr>
            <a:r>
              <a:rPr lang="fr-FR" sz="1759">
                <a:latin typeface="Barlow" panose="00000500000000000000" pitchFamily="2" charset="0"/>
              </a:rPr>
              <a:t>SUR ZONE</a:t>
            </a:r>
            <a:endParaRPr sz="1759">
              <a:latin typeface="Barlow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18165-7216-1967-4D0F-A96A4F550650}"/>
              </a:ext>
            </a:extLst>
          </p:cNvPr>
          <p:cNvSpPr/>
          <p:nvPr/>
        </p:nvSpPr>
        <p:spPr>
          <a:xfrm rot="21420000">
            <a:off x="4989828" y="652188"/>
            <a:ext cx="2984728" cy="3156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>
              <a:defRPr/>
            </a:pPr>
            <a:endParaRPr lang="fr-FR" err="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FDB82C20-BC64-0DF3-0D8B-EDAADF9A9842}"/>
              </a:ext>
            </a:extLst>
          </p:cNvPr>
          <p:cNvSpPr txBox="1"/>
          <p:nvPr/>
        </p:nvSpPr>
        <p:spPr>
          <a:xfrm rot="21420000">
            <a:off x="83584" y="180525"/>
            <a:ext cx="5867018" cy="599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4952"/>
              </a:lnSpc>
              <a:defRPr/>
            </a:pPr>
            <a:r>
              <a:rPr sz="6000" b="1" baseline="-1683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CALENDRIER </a:t>
            </a:r>
            <a:r>
              <a:rPr sz="4000" b="1">
                <a:solidFill>
                  <a:srgbClr val="FFFFFF"/>
                </a:solidFill>
                <a:latin typeface="Barlow Condensed Black" panose="00000A06000000000000" pitchFamily="2" charset="0"/>
                <a:cs typeface="Arial"/>
              </a:rPr>
              <a:t>PRÉVISIONNEL*</a:t>
            </a:r>
            <a:endParaRPr sz="4000">
              <a:solidFill>
                <a:srgbClr val="786E64"/>
              </a:solidFill>
              <a:latin typeface="Barlow Condensed Black" panose="00000A06000000000000" pitchFamily="2" charset="0"/>
              <a:cs typeface="Arial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28F1296B-9DE2-9439-32D5-4F1DF91AD5BF}"/>
              </a:ext>
            </a:extLst>
          </p:cNvPr>
          <p:cNvSpPr txBox="1"/>
          <p:nvPr/>
        </p:nvSpPr>
        <p:spPr>
          <a:xfrm rot="21420000">
            <a:off x="166943" y="754207"/>
            <a:ext cx="8160442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10">
              <a:lnSpc>
                <a:spcPts val="2535"/>
              </a:lnSpc>
              <a:defRPr/>
            </a:pPr>
            <a:r>
              <a:rPr lang="fr-FR" sz="3600" b="1" spc="-185" baseline="-3831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PARCOURS BUSINESS INTERNATIONAL – </a:t>
            </a:r>
            <a:r>
              <a:rPr lang="fr-FR" sz="3600" b="1" spc="-185" baseline="-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2ème SEMESTRE</a:t>
            </a:r>
            <a:r>
              <a:rPr sz="3600" b="1" spc="-185" baseline="1277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202</a:t>
            </a:r>
            <a:r>
              <a:rPr lang="fr-FR" sz="3600" b="1" spc="-185" baseline="2554">
                <a:solidFill>
                  <a:srgbClr val="FFFFFF"/>
                </a:solidFill>
                <a:latin typeface="Barlow" panose="00000500000000000000" pitchFamily="2" charset="0"/>
                <a:cs typeface="Arial"/>
              </a:rPr>
              <a:t>4</a:t>
            </a:r>
            <a:endParaRPr sz="3600" b="1" spc="-185" baseline="2554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27B8DF2-AA58-6F34-C212-6E3D48B6D885}"/>
              </a:ext>
            </a:extLst>
          </p:cNvPr>
          <p:cNvSpPr/>
          <p:nvPr/>
        </p:nvSpPr>
        <p:spPr>
          <a:xfrm>
            <a:off x="10563759" y="266331"/>
            <a:ext cx="773288" cy="7302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err="1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BF2D288-AFA1-FC14-A273-43BD4AA53C05}"/>
              </a:ext>
            </a:extLst>
          </p:cNvPr>
          <p:cNvSpPr txBox="1"/>
          <p:nvPr/>
        </p:nvSpPr>
        <p:spPr>
          <a:xfrm>
            <a:off x="10475766" y="430058"/>
            <a:ext cx="932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100" b="1">
                <a:latin typeface="Barlow"/>
              </a:rPr>
              <a:t>19 </a:t>
            </a:r>
            <a:r>
              <a:rPr lang="fr-FR" sz="900" b="1">
                <a:latin typeface="Barlow"/>
              </a:rPr>
              <a:t>Parcours</a:t>
            </a:r>
          </a:p>
          <a:p>
            <a:pPr algn="ctr"/>
            <a:r>
              <a:rPr lang="fr-FR" sz="900" b="1">
                <a:latin typeface="Barlow" panose="00000500000000000000" pitchFamily="2" charset="0"/>
              </a:rPr>
              <a:t> au S2</a:t>
            </a:r>
          </a:p>
        </p:txBody>
      </p:sp>
      <p:sp>
        <p:nvSpPr>
          <p:cNvPr id="84" name="object 86">
            <a:extLst>
              <a:ext uri="{FF2B5EF4-FFF2-40B4-BE49-F238E27FC236}">
                <a16:creationId xmlns:a16="http://schemas.microsoft.com/office/drawing/2014/main" id="{F5322B69-D311-1906-5CCA-2F72179B993C}"/>
              </a:ext>
            </a:extLst>
          </p:cNvPr>
          <p:cNvSpPr txBox="1"/>
          <p:nvPr/>
        </p:nvSpPr>
        <p:spPr>
          <a:xfrm>
            <a:off x="199705" y="2133027"/>
            <a:ext cx="1628134" cy="429820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900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2225" fontAlgn="ctr"/>
            <a:r>
              <a:rPr lang="fr-FR" sz="1050">
                <a:latin typeface="Barlow Condensed SemiBold"/>
              </a:rPr>
              <a:t>AGRO-INDUSTRIE</a:t>
            </a:r>
          </a:p>
          <a:p>
            <a:pPr marL="5715" marR="1905" indent="22225" fontAlgn="ctr"/>
            <a:r>
              <a:rPr lang="fr-FR" sz="1050">
                <a:latin typeface="Barlow Condensed SemiBold"/>
              </a:rPr>
              <a:t>MEXIQUE/ AMERIQUE CENTRALE</a:t>
            </a:r>
          </a:p>
          <a:p>
            <a:pPr marL="5715" marR="1905" indent="22225"/>
            <a:endParaRPr lang="fr-FR" sz="1050">
              <a:latin typeface="Barlow Condensed SemiBold" panose="00000706000000000000" pitchFamily="2" charset="0"/>
            </a:endParaRPr>
          </a:p>
        </p:txBody>
      </p:sp>
      <p:sp>
        <p:nvSpPr>
          <p:cNvPr id="85" name="object 89">
            <a:extLst>
              <a:ext uri="{FF2B5EF4-FFF2-40B4-BE49-F238E27FC236}">
                <a16:creationId xmlns:a16="http://schemas.microsoft.com/office/drawing/2014/main" id="{9499CE91-EE15-D3D7-F561-4BC3C42795C3}"/>
              </a:ext>
            </a:extLst>
          </p:cNvPr>
          <p:cNvSpPr txBox="1"/>
          <p:nvPr/>
        </p:nvSpPr>
        <p:spPr>
          <a:xfrm>
            <a:off x="1971796" y="2118917"/>
            <a:ext cx="727308" cy="317886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31">
                <a:solidFill>
                  <a:srgbClr val="4A3C3B"/>
                </a:solidFill>
                <a:latin typeface="Barlow"/>
                <a:cs typeface="Arial"/>
              </a:rPr>
              <a:t>18 au 21 novembre</a:t>
            </a:r>
            <a:endParaRPr lang="fr-FR" sz="1000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6" name="object 98">
            <a:extLst>
              <a:ext uri="{FF2B5EF4-FFF2-40B4-BE49-F238E27FC236}">
                <a16:creationId xmlns:a16="http://schemas.microsoft.com/office/drawing/2014/main" id="{85B1266D-DD8E-828A-B7C2-990E5A64975B}"/>
              </a:ext>
            </a:extLst>
          </p:cNvPr>
          <p:cNvSpPr txBox="1"/>
          <p:nvPr/>
        </p:nvSpPr>
        <p:spPr>
          <a:xfrm>
            <a:off x="8247606" y="2046689"/>
            <a:ext cx="1477228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Amérique centrale</a:t>
            </a:r>
          </a:p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Mexique</a:t>
            </a:r>
            <a:endParaRPr lang="fr-FR" sz="1000" b="1" spc="-39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7" name="object 26">
            <a:extLst>
              <a:ext uri="{FF2B5EF4-FFF2-40B4-BE49-F238E27FC236}">
                <a16:creationId xmlns:a16="http://schemas.microsoft.com/office/drawing/2014/main" id="{CDE0F85F-967A-4D69-AD87-1C3721F482BC}"/>
              </a:ext>
            </a:extLst>
          </p:cNvPr>
          <p:cNvSpPr txBox="1"/>
          <p:nvPr/>
        </p:nvSpPr>
        <p:spPr>
          <a:xfrm>
            <a:off x="9950250" y="2011098"/>
            <a:ext cx="1500892" cy="34020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60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  <a:endParaRPr lang="fr-FR"/>
          </a:p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60">
                <a:solidFill>
                  <a:srgbClr val="4A3C3B"/>
                </a:solidFill>
                <a:latin typeface="Barlow"/>
                <a:cs typeface="Arial"/>
              </a:rPr>
              <a:t>Coq Vert</a:t>
            </a:r>
            <a:endParaRPr lang="fr-FR"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88" name="Image 87" descr="Une image contenant capture d’écran, Police, symbole, Graphique&#10;&#10;Description générée automatiquement">
            <a:extLst>
              <a:ext uri="{FF2B5EF4-FFF2-40B4-BE49-F238E27FC236}">
                <a16:creationId xmlns:a16="http://schemas.microsoft.com/office/drawing/2014/main" id="{E5092E1F-1405-8464-7628-56AD7D53E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17" y="1810412"/>
            <a:ext cx="813548" cy="813548"/>
          </a:xfrm>
          <a:prstGeom prst="rect">
            <a:avLst/>
          </a:prstGeom>
        </p:spPr>
      </p:pic>
      <p:sp>
        <p:nvSpPr>
          <p:cNvPr id="89" name="object 87">
            <a:extLst>
              <a:ext uri="{FF2B5EF4-FFF2-40B4-BE49-F238E27FC236}">
                <a16:creationId xmlns:a16="http://schemas.microsoft.com/office/drawing/2014/main" id="{377E7EC0-B06A-F613-B104-71349EA8454F}"/>
              </a:ext>
            </a:extLst>
          </p:cNvPr>
          <p:cNvSpPr txBox="1"/>
          <p:nvPr/>
        </p:nvSpPr>
        <p:spPr>
          <a:xfrm>
            <a:off x="4766401" y="2028356"/>
            <a:ext cx="3466209" cy="29303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se connecter et contractualiser en proposant son offre à un partenaire de renom à l'étranger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96" name="object 109">
            <a:extLst>
              <a:ext uri="{FF2B5EF4-FFF2-40B4-BE49-F238E27FC236}">
                <a16:creationId xmlns:a16="http://schemas.microsoft.com/office/drawing/2014/main" id="{5B2EB05A-1EEC-5F76-FB65-93E6D445F53E}"/>
              </a:ext>
            </a:extLst>
          </p:cNvPr>
          <p:cNvSpPr/>
          <p:nvPr/>
        </p:nvSpPr>
        <p:spPr>
          <a:xfrm>
            <a:off x="353614" y="2594797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80B43191-5807-E88F-7CD0-669C585A6DB0}"/>
              </a:ext>
            </a:extLst>
          </p:cNvPr>
          <p:cNvSpPr txBox="1"/>
          <p:nvPr/>
        </p:nvSpPr>
        <p:spPr>
          <a:xfrm>
            <a:off x="8485053" y="5985271"/>
            <a:ext cx="1124853" cy="16479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Amérique du nord 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98FE77B1-F456-A2B4-9435-89099AC98D17}"/>
              </a:ext>
            </a:extLst>
          </p:cNvPr>
          <p:cNvSpPr txBox="1"/>
          <p:nvPr/>
        </p:nvSpPr>
        <p:spPr>
          <a:xfrm>
            <a:off x="1994780" y="5912633"/>
            <a:ext cx="681340" cy="340200"/>
          </a:xfrm>
          <a:prstGeom prst="rect">
            <a:avLst/>
          </a:prstGeom>
        </p:spPr>
        <p:txBody>
          <a:bodyPr vert="horz" wrap="non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11 au 15</a:t>
            </a:r>
          </a:p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janvier 2025</a:t>
            </a:r>
          </a:p>
        </p:txBody>
      </p:sp>
      <p:sp>
        <p:nvSpPr>
          <p:cNvPr id="12" name="object 40">
            <a:extLst>
              <a:ext uri="{FF2B5EF4-FFF2-40B4-BE49-F238E27FC236}">
                <a16:creationId xmlns:a16="http://schemas.microsoft.com/office/drawing/2014/main" id="{FCD93FEF-7972-4EA7-A610-F685832262D6}"/>
              </a:ext>
            </a:extLst>
          </p:cNvPr>
          <p:cNvSpPr txBox="1"/>
          <p:nvPr/>
        </p:nvSpPr>
        <p:spPr>
          <a:xfrm>
            <a:off x="457530" y="5906075"/>
            <a:ext cx="1112484" cy="404172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TECH &amp; TOUCH TOURISME</a:t>
            </a:r>
          </a:p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NRF/NYC</a:t>
            </a:r>
          </a:p>
        </p:txBody>
      </p:sp>
      <p:sp>
        <p:nvSpPr>
          <p:cNvPr id="14" name="object 30">
            <a:extLst>
              <a:ext uri="{FF2B5EF4-FFF2-40B4-BE49-F238E27FC236}">
                <a16:creationId xmlns:a16="http://schemas.microsoft.com/office/drawing/2014/main" id="{10875F45-16A5-1D80-191F-2451C0C7118C}"/>
              </a:ext>
            </a:extLst>
          </p:cNvPr>
          <p:cNvSpPr txBox="1"/>
          <p:nvPr/>
        </p:nvSpPr>
        <p:spPr>
          <a:xfrm>
            <a:off x="10092325" y="5857166"/>
            <a:ext cx="1123312" cy="498217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French </a:t>
            </a:r>
            <a:r>
              <a:rPr lang="fr-FR" sz="1000" b="1" spc="-79" err="1">
                <a:solidFill>
                  <a:srgbClr val="4A3C3B"/>
                </a:solidFill>
                <a:latin typeface="Barlow"/>
                <a:cs typeface="Arial"/>
              </a:rPr>
              <a:t>Touch</a:t>
            </a: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/</a:t>
            </a:r>
          </a:p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French Tech/</a:t>
            </a:r>
          </a:p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Tourisme</a:t>
            </a:r>
          </a:p>
        </p:txBody>
      </p:sp>
      <p:sp>
        <p:nvSpPr>
          <p:cNvPr id="16" name="object 109">
            <a:extLst>
              <a:ext uri="{FF2B5EF4-FFF2-40B4-BE49-F238E27FC236}">
                <a16:creationId xmlns:a16="http://schemas.microsoft.com/office/drawing/2014/main" id="{22E618D4-35D0-A5E4-CD04-CE3574212B76}"/>
              </a:ext>
            </a:extLst>
          </p:cNvPr>
          <p:cNvSpPr/>
          <p:nvPr/>
        </p:nvSpPr>
        <p:spPr>
          <a:xfrm>
            <a:off x="309998" y="4390141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pic>
        <p:nvPicPr>
          <p:cNvPr id="18" name="Image 4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6E0829F4-4A16-A8C9-9852-B5F2D5505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02" y="2725804"/>
            <a:ext cx="953979" cy="446610"/>
          </a:xfrm>
          <a:prstGeom prst="rect">
            <a:avLst/>
          </a:prstGeom>
        </p:spPr>
      </p:pic>
      <p:sp>
        <p:nvSpPr>
          <p:cNvPr id="20" name="object 25">
            <a:extLst>
              <a:ext uri="{FF2B5EF4-FFF2-40B4-BE49-F238E27FC236}">
                <a16:creationId xmlns:a16="http://schemas.microsoft.com/office/drawing/2014/main" id="{638F85FD-2330-3EBA-F6C7-E90F4654316B}"/>
              </a:ext>
            </a:extLst>
          </p:cNvPr>
          <p:cNvSpPr txBox="1"/>
          <p:nvPr/>
        </p:nvSpPr>
        <p:spPr>
          <a:xfrm>
            <a:off x="1858461" y="2847648"/>
            <a:ext cx="953979" cy="168743"/>
          </a:xfrm>
          <a:prstGeom prst="rect">
            <a:avLst/>
          </a:prstGeom>
        </p:spPr>
        <p:txBody>
          <a:bodyPr vert="horz" wrap="non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9 au 12 décembre</a:t>
            </a:r>
          </a:p>
        </p:txBody>
      </p:sp>
      <p:sp>
        <p:nvSpPr>
          <p:cNvPr id="21" name="object 40">
            <a:extLst>
              <a:ext uri="{FF2B5EF4-FFF2-40B4-BE49-F238E27FC236}">
                <a16:creationId xmlns:a16="http://schemas.microsoft.com/office/drawing/2014/main" id="{D93D1FCE-6126-A934-1057-46BD24881B8D}"/>
              </a:ext>
            </a:extLst>
          </p:cNvPr>
          <p:cNvSpPr txBox="1"/>
          <p:nvPr/>
        </p:nvSpPr>
        <p:spPr>
          <a:xfrm>
            <a:off x="440471" y="2758184"/>
            <a:ext cx="1146603" cy="429820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EQUIPEMENTIERS </a:t>
            </a:r>
            <a:endParaRPr lang="en-US">
              <a:latin typeface="Impact"/>
            </a:endParaRPr>
          </a:p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INDUSTRIELS</a:t>
            </a:r>
            <a:endParaRPr lang="en-US" sz="700">
              <a:latin typeface="Impact"/>
            </a:endParaRPr>
          </a:p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AFRIQUE DE L’OUEST</a:t>
            </a:r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4D2FB716-4E0C-3412-CF02-8CA08E32AD4E}"/>
              </a:ext>
            </a:extLst>
          </p:cNvPr>
          <p:cNvSpPr txBox="1"/>
          <p:nvPr/>
        </p:nvSpPr>
        <p:spPr>
          <a:xfrm>
            <a:off x="5018844" y="2782116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CE49A915-7CA6-0A9E-63BE-7DDD71A6A241}"/>
              </a:ext>
            </a:extLst>
          </p:cNvPr>
          <p:cNvSpPr txBox="1"/>
          <p:nvPr/>
        </p:nvSpPr>
        <p:spPr>
          <a:xfrm>
            <a:off x="8557631" y="2789257"/>
            <a:ext cx="1124853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Afrique de l’Ouest</a:t>
            </a:r>
            <a:endParaRPr lang="en-US" sz="1000">
              <a:latin typeface="Barlow"/>
            </a:endParaRPr>
          </a:p>
          <a:p>
            <a:pPr marL="7620" marR="2540" algn="ctr" defTabSz="121908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Côte d’Ivoire/ Sénégal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29" name="object 73">
            <a:extLst>
              <a:ext uri="{FF2B5EF4-FFF2-40B4-BE49-F238E27FC236}">
                <a16:creationId xmlns:a16="http://schemas.microsoft.com/office/drawing/2014/main" id="{96B5B7FA-464D-532D-2504-9B736907E642}"/>
              </a:ext>
            </a:extLst>
          </p:cNvPr>
          <p:cNvSpPr txBox="1"/>
          <p:nvPr/>
        </p:nvSpPr>
        <p:spPr>
          <a:xfrm>
            <a:off x="9853620" y="2754533"/>
            <a:ext cx="1426056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Tech in </a:t>
            </a:r>
            <a:r>
              <a:rPr lang="fr-FR" sz="1031" b="1" spc="-79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/</a:t>
            </a:r>
            <a:endParaRPr lang="en-US"/>
          </a:p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Coq Vert</a:t>
            </a:r>
            <a:endParaRPr lang="fr-FR" sz="1000" b="1" spc="-79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93F8FCF8-39CA-DBDE-94D0-42AAC09AA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14" y="5846403"/>
            <a:ext cx="873155" cy="525257"/>
          </a:xfrm>
          <a:prstGeom prst="rect">
            <a:avLst/>
          </a:prstGeom>
        </p:spPr>
      </p:pic>
      <p:sp>
        <p:nvSpPr>
          <p:cNvPr id="54" name="object 24">
            <a:extLst>
              <a:ext uri="{FF2B5EF4-FFF2-40B4-BE49-F238E27FC236}">
                <a16:creationId xmlns:a16="http://schemas.microsoft.com/office/drawing/2014/main" id="{0AF38CF2-B1B1-FF60-79EB-E18C9712CFBD}"/>
              </a:ext>
            </a:extLst>
          </p:cNvPr>
          <p:cNvSpPr txBox="1"/>
          <p:nvPr/>
        </p:nvSpPr>
        <p:spPr>
          <a:xfrm>
            <a:off x="5042890" y="5912633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43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collecti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l’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A2844-5B27-11FD-354D-70A1478F1373}"/>
              </a:ext>
            </a:extLst>
          </p:cNvPr>
          <p:cNvSpPr/>
          <p:nvPr/>
        </p:nvSpPr>
        <p:spPr>
          <a:xfrm rot="19508226">
            <a:off x="11276891" y="2732613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3273DF-DBF3-43E6-2768-0FB40EBD8715}"/>
              </a:ext>
            </a:extLst>
          </p:cNvPr>
          <p:cNvSpPr/>
          <p:nvPr/>
        </p:nvSpPr>
        <p:spPr>
          <a:xfrm rot="19508226">
            <a:off x="11292984" y="5205920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C01D9D-7624-B0FD-EAFD-1E8FF6C136DF}"/>
              </a:ext>
            </a:extLst>
          </p:cNvPr>
          <p:cNvSpPr/>
          <p:nvPr/>
        </p:nvSpPr>
        <p:spPr>
          <a:xfrm rot="19508226">
            <a:off x="11263907" y="2014746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51" name="object 109">
            <a:extLst>
              <a:ext uri="{FF2B5EF4-FFF2-40B4-BE49-F238E27FC236}">
                <a16:creationId xmlns:a16="http://schemas.microsoft.com/office/drawing/2014/main" id="{EAE45FAB-A714-AF45-506D-2175DD2FB32A}"/>
              </a:ext>
            </a:extLst>
          </p:cNvPr>
          <p:cNvSpPr/>
          <p:nvPr/>
        </p:nvSpPr>
        <p:spPr>
          <a:xfrm>
            <a:off x="320581" y="5775880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74FE9D11-CABD-1742-4E21-4987D95CFBE9}"/>
              </a:ext>
            </a:extLst>
          </p:cNvPr>
          <p:cNvSpPr txBox="1"/>
          <p:nvPr/>
        </p:nvSpPr>
        <p:spPr>
          <a:xfrm>
            <a:off x="8479332" y="5308385"/>
            <a:ext cx="1124853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Amérique du nord</a:t>
            </a:r>
          </a:p>
          <a:p>
            <a:pPr marL="7701" marR="3081" indent="-3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7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Texas 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35" name="object 25">
            <a:extLst>
              <a:ext uri="{FF2B5EF4-FFF2-40B4-BE49-F238E27FC236}">
                <a16:creationId xmlns:a16="http://schemas.microsoft.com/office/drawing/2014/main" id="{16FBF8FF-3F8D-28A5-0AF4-5A2690D30469}"/>
              </a:ext>
            </a:extLst>
          </p:cNvPr>
          <p:cNvSpPr txBox="1"/>
          <p:nvPr/>
        </p:nvSpPr>
        <p:spPr>
          <a:xfrm>
            <a:off x="2044537" y="5235747"/>
            <a:ext cx="581827" cy="168743"/>
          </a:xfrm>
          <a:prstGeom prst="rect">
            <a:avLst/>
          </a:prstGeom>
        </p:spPr>
        <p:txBody>
          <a:bodyPr vert="horz" wrap="non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Décembre</a:t>
            </a:r>
          </a:p>
        </p:txBody>
      </p:sp>
      <p:sp>
        <p:nvSpPr>
          <p:cNvPr id="37" name="object 40">
            <a:extLst>
              <a:ext uri="{FF2B5EF4-FFF2-40B4-BE49-F238E27FC236}">
                <a16:creationId xmlns:a16="http://schemas.microsoft.com/office/drawing/2014/main" id="{046309E4-91CD-E94B-6D80-B2595302C6D5}"/>
              </a:ext>
            </a:extLst>
          </p:cNvPr>
          <p:cNvSpPr txBox="1"/>
          <p:nvPr/>
        </p:nvSpPr>
        <p:spPr>
          <a:xfrm>
            <a:off x="457530" y="5286339"/>
            <a:ext cx="1112484" cy="147691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MULTISECTORIEL</a:t>
            </a: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6975BF3E-B2CF-A73B-3A7C-53B0500D9C40}"/>
              </a:ext>
            </a:extLst>
          </p:cNvPr>
          <p:cNvSpPr txBox="1"/>
          <p:nvPr/>
        </p:nvSpPr>
        <p:spPr>
          <a:xfrm>
            <a:off x="10092325" y="5307735"/>
            <a:ext cx="1123312" cy="164793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Multisectoriel</a:t>
            </a:r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B1AEF527-E34F-BF7D-DF96-FC1C17FBB10C}"/>
              </a:ext>
            </a:extLst>
          </p:cNvPr>
          <p:cNvSpPr txBox="1"/>
          <p:nvPr/>
        </p:nvSpPr>
        <p:spPr>
          <a:xfrm>
            <a:off x="5037169" y="5235747"/>
            <a:ext cx="2833504" cy="29223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R="24642" algn="ctr" defTabSz="1219110">
              <a:lnSpc>
                <a:spcPts val="1135"/>
              </a:lnSpc>
              <a:spcBef>
                <a:spcPts val="79"/>
              </a:spcBef>
              <a:defRPr/>
            </a:pPr>
            <a:r>
              <a:rPr lang="fr-FR"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Parcours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43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collecti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pour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s’</a:t>
            </a: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inspirer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  <a:p>
            <a:pPr algn="ctr" defTabSz="1219110">
              <a:lnSpc>
                <a:spcPts val="1135"/>
              </a:lnSpc>
              <a:defRPr/>
            </a:pPr>
            <a:r>
              <a:rPr sz="1031" b="1" spc="-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et</a:t>
            </a:r>
            <a:r>
              <a:rPr sz="1031" b="1" spc="-47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9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nourrir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6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des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n</a:t>
            </a:r>
            <a:r>
              <a:rPr sz="1031" b="1" spc="-52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ouvelles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tendances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sz="1031" b="1" spc="-5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à</a:t>
            </a:r>
            <a:r>
              <a:rPr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</a:t>
            </a:r>
            <a:r>
              <a:rPr lang="fr-FR" sz="1031" b="1" spc="-43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l’</a:t>
            </a:r>
            <a:r>
              <a:rPr sz="1031" b="1" spc="-12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étranger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pic>
        <p:nvPicPr>
          <p:cNvPr id="47" name="Image 46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E6AA6852-D0D9-112C-810E-8C891BAC44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22" y="5111808"/>
            <a:ext cx="1309539" cy="61306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D677250-BB43-4693-01F9-3E46427632D4}"/>
              </a:ext>
            </a:extLst>
          </p:cNvPr>
          <p:cNvSpPr/>
          <p:nvPr/>
        </p:nvSpPr>
        <p:spPr>
          <a:xfrm rot="19508226">
            <a:off x="11269241" y="5923787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48" name="object 117">
            <a:extLst>
              <a:ext uri="{FF2B5EF4-FFF2-40B4-BE49-F238E27FC236}">
                <a16:creationId xmlns:a16="http://schemas.microsoft.com/office/drawing/2014/main" id="{6F6CB3D1-852C-2174-980E-C18DB861506F}"/>
              </a:ext>
            </a:extLst>
          </p:cNvPr>
          <p:cNvSpPr/>
          <p:nvPr/>
        </p:nvSpPr>
        <p:spPr>
          <a:xfrm>
            <a:off x="297374" y="5122811"/>
            <a:ext cx="11096801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7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52" name="object 35">
            <a:extLst>
              <a:ext uri="{FF2B5EF4-FFF2-40B4-BE49-F238E27FC236}">
                <a16:creationId xmlns:a16="http://schemas.microsoft.com/office/drawing/2014/main" id="{F8EF1736-445F-B041-3921-77CA79F23F8F}"/>
              </a:ext>
            </a:extLst>
          </p:cNvPr>
          <p:cNvSpPr txBox="1"/>
          <p:nvPr/>
        </p:nvSpPr>
        <p:spPr>
          <a:xfrm>
            <a:off x="8499350" y="4592632"/>
            <a:ext cx="1215139" cy="331505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8086" marR="3081" indent="-771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APAC</a:t>
            </a:r>
          </a:p>
          <a:p>
            <a:pPr marL="8086" marR="3081" indent="-771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Indonésie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07D3354B-179A-650D-62A4-0FEC83415748}"/>
              </a:ext>
            </a:extLst>
          </p:cNvPr>
          <p:cNvSpPr txBox="1"/>
          <p:nvPr/>
        </p:nvSpPr>
        <p:spPr>
          <a:xfrm>
            <a:off x="9822703" y="4638174"/>
            <a:ext cx="1348976" cy="340200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64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French </a:t>
            </a:r>
            <a:r>
              <a:rPr lang="fr-FR" sz="1031" b="1" spc="-64" err="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Fab</a:t>
            </a:r>
            <a:r>
              <a:rPr lang="fr-FR" sz="1031" b="1" spc="-64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 / </a:t>
            </a:r>
          </a:p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64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Coq Vert</a:t>
            </a:r>
            <a:endParaRPr sz="1031">
              <a:solidFill>
                <a:srgbClr val="786E64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57" name="object 29">
            <a:extLst>
              <a:ext uri="{FF2B5EF4-FFF2-40B4-BE49-F238E27FC236}">
                <a16:creationId xmlns:a16="http://schemas.microsoft.com/office/drawing/2014/main" id="{A216C646-602C-B197-6A7F-A9AF5AF08F64}"/>
              </a:ext>
            </a:extLst>
          </p:cNvPr>
          <p:cNvSpPr txBox="1"/>
          <p:nvPr/>
        </p:nvSpPr>
        <p:spPr>
          <a:xfrm>
            <a:off x="2047743" y="4623447"/>
            <a:ext cx="575414" cy="340200"/>
          </a:xfrm>
          <a:prstGeom prst="rect">
            <a:avLst/>
          </a:prstGeom>
        </p:spPr>
        <p:txBody>
          <a:bodyPr vert="horz" wrap="none" lIns="0" tIns="10012" rIns="0" bIns="0" rtlCol="0">
            <a:spAutoFit/>
          </a:bodyPr>
          <a:lstStyle/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17 au 19 </a:t>
            </a:r>
          </a:p>
          <a:p>
            <a:pPr marL="7701" algn="ctr" defTabSz="1219110">
              <a:spcBef>
                <a:spcPts val="79"/>
              </a:spcBef>
              <a:defRPr/>
            </a:pPr>
            <a:r>
              <a:rPr lang="fr-FR" sz="1031" b="1" spc="-31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décembre</a:t>
            </a:r>
          </a:p>
        </p:txBody>
      </p:sp>
      <p:sp>
        <p:nvSpPr>
          <p:cNvPr id="58" name="object 87">
            <a:extLst>
              <a:ext uri="{FF2B5EF4-FFF2-40B4-BE49-F238E27FC236}">
                <a16:creationId xmlns:a16="http://schemas.microsoft.com/office/drawing/2014/main" id="{838EA08C-6D65-35A9-1B01-3DB3B3582F37}"/>
              </a:ext>
            </a:extLst>
          </p:cNvPr>
          <p:cNvSpPr txBox="1"/>
          <p:nvPr/>
        </p:nvSpPr>
        <p:spPr>
          <a:xfrm>
            <a:off x="5014027" y="4654276"/>
            <a:ext cx="3466209" cy="29303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se connecter et contractualiser en proposant son offre à un partenaire de renom à l'étranger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ED6F0E1-546D-5FF3-36A1-7646A4482161}"/>
              </a:ext>
            </a:extLst>
          </p:cNvPr>
          <p:cNvSpPr txBox="1"/>
          <p:nvPr/>
        </p:nvSpPr>
        <p:spPr>
          <a:xfrm>
            <a:off x="70742" y="4591381"/>
            <a:ext cx="188606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1051">
                <a:solidFill>
                  <a:srgbClr val="4A3C3B"/>
                </a:solidFill>
                <a:latin typeface="Barlow Condensed SemiBold" panose="00000706000000000000" pitchFamily="2" charset="0"/>
                <a:cs typeface="Arial"/>
              </a:rPr>
              <a:t>PROJETS INDUSTRIELS VERTS</a:t>
            </a:r>
          </a:p>
          <a:p>
            <a:pPr algn="ctr" fontAlgn="ctr"/>
            <a:r>
              <a:rPr lang="fr-FR" sz="1051">
                <a:solidFill>
                  <a:srgbClr val="4A3C3B"/>
                </a:solidFill>
                <a:latin typeface="Barlow Condensed SemiBold" panose="00000706000000000000" pitchFamily="2" charset="0"/>
                <a:cs typeface="Arial"/>
              </a:rPr>
              <a:t>INDONESIE</a:t>
            </a:r>
          </a:p>
        </p:txBody>
      </p:sp>
      <p:pic>
        <p:nvPicPr>
          <p:cNvPr id="60" name="Image 59" descr="Une image contenant capture d’écran, Police, symbole, Graphique&#10;&#10;Description générée automatiquement">
            <a:extLst>
              <a:ext uri="{FF2B5EF4-FFF2-40B4-BE49-F238E27FC236}">
                <a16:creationId xmlns:a16="http://schemas.microsoft.com/office/drawing/2014/main" id="{AFE45776-8397-2326-72C3-C37900337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17" y="4316937"/>
            <a:ext cx="813548" cy="81354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F0509D6-3548-335B-B767-49E4AD08696C}"/>
              </a:ext>
            </a:extLst>
          </p:cNvPr>
          <p:cNvSpPr/>
          <p:nvPr/>
        </p:nvSpPr>
        <p:spPr>
          <a:xfrm rot="19508226">
            <a:off x="11387201" y="4453529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  <p:sp>
        <p:nvSpPr>
          <p:cNvPr id="70" name="object 109">
            <a:extLst>
              <a:ext uri="{FF2B5EF4-FFF2-40B4-BE49-F238E27FC236}">
                <a16:creationId xmlns:a16="http://schemas.microsoft.com/office/drawing/2014/main" id="{1694885D-E277-17C3-8BBE-09B15575CB6E}"/>
              </a:ext>
            </a:extLst>
          </p:cNvPr>
          <p:cNvSpPr/>
          <p:nvPr/>
        </p:nvSpPr>
        <p:spPr>
          <a:xfrm>
            <a:off x="401239" y="3478157"/>
            <a:ext cx="11096799" cy="0"/>
          </a:xfrm>
          <a:custGeom>
            <a:avLst/>
            <a:gdLst/>
            <a:ahLst/>
            <a:cxnLst/>
            <a:rect l="l" t="t" r="r" b="b"/>
            <a:pathLst>
              <a:path w="18298160">
                <a:moveTo>
                  <a:pt x="0" y="0"/>
                </a:moveTo>
                <a:lnTo>
                  <a:pt x="18297767" y="0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10">
              <a:defRPr/>
            </a:pPr>
            <a:endParaRPr sz="1281">
              <a:solidFill>
                <a:srgbClr val="786E64"/>
              </a:solidFill>
              <a:latin typeface="Barlow" panose="00000500000000000000" pitchFamily="2" charset="0"/>
            </a:endParaRPr>
          </a:p>
        </p:txBody>
      </p:sp>
      <p:sp>
        <p:nvSpPr>
          <p:cNvPr id="4" name="object 40">
            <a:extLst>
              <a:ext uri="{FF2B5EF4-FFF2-40B4-BE49-F238E27FC236}">
                <a16:creationId xmlns:a16="http://schemas.microsoft.com/office/drawing/2014/main" id="{BE8242A8-5E74-65F1-1F2E-72FBCE151354}"/>
              </a:ext>
            </a:extLst>
          </p:cNvPr>
          <p:cNvSpPr txBox="1"/>
          <p:nvPr/>
        </p:nvSpPr>
        <p:spPr>
          <a:xfrm>
            <a:off x="78462" y="3850882"/>
            <a:ext cx="1721629" cy="288756"/>
          </a:xfrm>
          <a:prstGeom prst="rect">
            <a:avLst/>
          </a:prstGeom>
        </p:spPr>
        <p:txBody>
          <a:bodyPr vert="horz" wrap="square" lIns="0" tIns="31963" rIns="0" bIns="0" rtlCol="0" anchor="t">
            <a:spAutoFit/>
          </a:bodyPr>
          <a:lstStyle>
            <a:defPPr>
              <a:defRPr lang="fr-FR"/>
            </a:defPPr>
            <a:lvl1pPr marL="5944" marR="2503" indent="22839" algn="ctr">
              <a:lnSpc>
                <a:spcPts val="872"/>
              </a:lnSpc>
              <a:spcBef>
                <a:spcPts val="204"/>
              </a:spcBef>
              <a:defRPr sz="738" b="0">
                <a:solidFill>
                  <a:srgbClr val="4A3C3B"/>
                </a:solidFill>
                <a:latin typeface="+mj-lt"/>
                <a:cs typeface="Arial"/>
              </a:defRPr>
            </a:lvl1pPr>
          </a:lstStyle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MULTISECTORIEL</a:t>
            </a:r>
            <a:endParaRPr lang="fr-FR">
              <a:latin typeface="Impact"/>
            </a:endParaRPr>
          </a:p>
          <a:p>
            <a:pPr marL="5715" marR="1905" indent="29845" defTabSz="1219110">
              <a:defRPr/>
            </a:pPr>
            <a:r>
              <a:rPr lang="fr-FR" sz="1050">
                <a:latin typeface="Barlow Condensed SemiBold"/>
              </a:rPr>
              <a:t>EMIRATS ARABES UNIS</a:t>
            </a:r>
            <a:endParaRPr lang="fr-FR" sz="1050">
              <a:solidFill>
                <a:srgbClr val="FF0000"/>
              </a:solidFill>
              <a:latin typeface="Barlow Condensed SemiBold"/>
            </a:endParaRP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23CB6FE4-225D-C4F5-9653-50165267CC08}"/>
              </a:ext>
            </a:extLst>
          </p:cNvPr>
          <p:cNvSpPr txBox="1"/>
          <p:nvPr/>
        </p:nvSpPr>
        <p:spPr>
          <a:xfrm>
            <a:off x="1781956" y="3885061"/>
            <a:ext cx="1072197" cy="33071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52">
                <a:solidFill>
                  <a:srgbClr val="4A3C3B"/>
                </a:solidFill>
                <a:latin typeface="Barlow"/>
                <a:cs typeface="Arial"/>
              </a:rPr>
              <a:t>9 au 12 </a:t>
            </a:r>
          </a:p>
          <a:p>
            <a:pPr marL="7620" algn="ctr" defTabSz="1219110">
              <a:spcBef>
                <a:spcPts val="79"/>
              </a:spcBef>
              <a:defRPr/>
            </a:pPr>
            <a:r>
              <a:rPr lang="fr-FR" sz="1000" b="1" spc="-52">
                <a:solidFill>
                  <a:srgbClr val="4A3C3B"/>
                </a:solidFill>
                <a:latin typeface="Barlow"/>
                <a:cs typeface="Arial"/>
              </a:rPr>
              <a:t>décembre</a:t>
            </a:r>
            <a:endParaRPr lang="fr-FR" sz="1000">
              <a:solidFill>
                <a:srgbClr val="786E64"/>
              </a:solidFill>
              <a:latin typeface="Barlow"/>
              <a:cs typeface="Arial"/>
            </a:endParaRPr>
          </a:p>
        </p:txBody>
      </p:sp>
      <p:sp>
        <p:nvSpPr>
          <p:cNvPr id="30" name="object 73">
            <a:extLst>
              <a:ext uri="{FF2B5EF4-FFF2-40B4-BE49-F238E27FC236}">
                <a16:creationId xmlns:a16="http://schemas.microsoft.com/office/drawing/2014/main" id="{F20DCF8F-02DF-D3C3-A243-99E58D71ECF8}"/>
              </a:ext>
            </a:extLst>
          </p:cNvPr>
          <p:cNvSpPr txBox="1"/>
          <p:nvPr/>
        </p:nvSpPr>
        <p:spPr>
          <a:xfrm>
            <a:off x="9833859" y="3850568"/>
            <a:ext cx="1426056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Tech in </a:t>
            </a:r>
            <a:r>
              <a:rPr lang="fr-FR" sz="1000" b="1" spc="-79" err="1">
                <a:solidFill>
                  <a:srgbClr val="4A3C3B"/>
                </a:solidFill>
                <a:latin typeface="Barlow"/>
                <a:cs typeface="Arial"/>
              </a:rPr>
              <a:t>Fab</a:t>
            </a: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/</a:t>
            </a:r>
          </a:p>
          <a:p>
            <a:pPr marL="7620" marR="2540" indent="170180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00" b="1" spc="-79">
                <a:solidFill>
                  <a:srgbClr val="4A3C3B"/>
                </a:solidFill>
                <a:latin typeface="Barlow"/>
                <a:cs typeface="Arial"/>
              </a:rPr>
              <a:t>Coq Vert</a:t>
            </a:r>
          </a:p>
        </p:txBody>
      </p:sp>
      <p:pic>
        <p:nvPicPr>
          <p:cNvPr id="32" name="Image 31" descr="Une image contenant texte, Police, Graphique, symbole&#10;&#10;Description générée automatiquement">
            <a:extLst>
              <a:ext uri="{FF2B5EF4-FFF2-40B4-BE49-F238E27FC236}">
                <a16:creationId xmlns:a16="http://schemas.microsoft.com/office/drawing/2014/main" id="{B6FF6CD7-7F6E-4105-9F3B-04837A288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06" y="3755357"/>
            <a:ext cx="1309539" cy="613067"/>
          </a:xfrm>
          <a:prstGeom prst="rect">
            <a:avLst/>
          </a:prstGeom>
        </p:spPr>
      </p:pic>
      <p:sp>
        <p:nvSpPr>
          <p:cNvPr id="34" name="object 31">
            <a:extLst>
              <a:ext uri="{FF2B5EF4-FFF2-40B4-BE49-F238E27FC236}">
                <a16:creationId xmlns:a16="http://schemas.microsoft.com/office/drawing/2014/main" id="{952D374B-CC66-A14F-7EA0-4B05C0F97BEF}"/>
              </a:ext>
            </a:extLst>
          </p:cNvPr>
          <p:cNvSpPr txBox="1"/>
          <p:nvPr/>
        </p:nvSpPr>
        <p:spPr>
          <a:xfrm>
            <a:off x="4910715" y="3791064"/>
            <a:ext cx="3466209" cy="421273"/>
          </a:xfrm>
          <a:prstGeom prst="rect">
            <a:avLst/>
          </a:prstGeom>
        </p:spPr>
        <p:txBody>
          <a:bodyPr vert="horz" wrap="square" lIns="0" tIns="36199" rIns="0" bIns="0" rtlCol="0">
            <a:spAutoFit/>
          </a:bodyPr>
          <a:lstStyle/>
          <a:p>
            <a:pPr marL="7701" marR="3081" indent="113974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60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Se préparer, prospecter et transformer à travers un programme de RDV sur-mesure selon les besoins des entreprises accompagnées</a:t>
            </a:r>
            <a:endParaRPr sz="1031" b="1" spc="-60">
              <a:solidFill>
                <a:srgbClr val="4A3C3B"/>
              </a:solidFill>
              <a:latin typeface="Barlow" panose="00000500000000000000" pitchFamily="2" charset="0"/>
              <a:cs typeface="Arial"/>
            </a:endParaRPr>
          </a:p>
        </p:txBody>
      </p:sp>
      <p:sp>
        <p:nvSpPr>
          <p:cNvPr id="46" name="object 71">
            <a:extLst>
              <a:ext uri="{FF2B5EF4-FFF2-40B4-BE49-F238E27FC236}">
                <a16:creationId xmlns:a16="http://schemas.microsoft.com/office/drawing/2014/main" id="{7ADCB2F7-82C5-8DFC-24E8-040B0B864D7D}"/>
              </a:ext>
            </a:extLst>
          </p:cNvPr>
          <p:cNvSpPr txBox="1"/>
          <p:nvPr/>
        </p:nvSpPr>
        <p:spPr>
          <a:xfrm>
            <a:off x="8224055" y="3767211"/>
            <a:ext cx="1762673" cy="331505"/>
          </a:xfrm>
          <a:prstGeom prst="rect">
            <a:avLst/>
          </a:prstGeom>
        </p:spPr>
        <p:txBody>
          <a:bodyPr vert="horz" wrap="square" lIns="0" tIns="36199" rIns="0" bIns="0" rtlCol="0" anchor="t">
            <a:spAutoFit/>
          </a:bodyPr>
          <a:lstStyle/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MENA</a:t>
            </a:r>
            <a:endParaRPr lang="fr-FR"/>
          </a:p>
          <a:p>
            <a:pPr marL="255905" marR="2540" indent="-248285" algn="ctr" defTabSz="1219110">
              <a:lnSpc>
                <a:spcPts val="1031"/>
              </a:lnSpc>
              <a:spcBef>
                <a:spcPts val="287"/>
              </a:spcBef>
              <a:defRPr/>
            </a:pPr>
            <a:r>
              <a:rPr lang="fr-FR" sz="1031" b="1" spc="-39">
                <a:solidFill>
                  <a:srgbClr val="4A3C3B"/>
                </a:solidFill>
                <a:latin typeface="Barlow" panose="00000500000000000000" pitchFamily="2" charset="0"/>
                <a:cs typeface="Arial"/>
              </a:rPr>
              <a:t>Emirats Arabes Unis/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85DEFE-4796-17A0-952A-16706DB4FE31}"/>
              </a:ext>
            </a:extLst>
          </p:cNvPr>
          <p:cNvSpPr/>
          <p:nvPr/>
        </p:nvSpPr>
        <p:spPr>
          <a:xfrm rot="19508226">
            <a:off x="11282204" y="3597300"/>
            <a:ext cx="918631" cy="257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Barlow Black" panose="00000A00000000000000" pitchFamily="2" charset="0"/>
              </a:rPr>
              <a:t>RECRUTEMENTÀ VENIR</a:t>
            </a:r>
          </a:p>
        </p:txBody>
      </p:sp>
    </p:spTree>
    <p:extLst>
      <p:ext uri="{BB962C8B-B14F-4D97-AF65-F5344CB8AC3E}">
        <p14:creationId xmlns:p14="http://schemas.microsoft.com/office/powerpoint/2010/main" val="1964701591"/>
      </p:ext>
    </p:extLst>
  </p:cSld>
  <p:clrMapOvr>
    <a:masterClrMapping/>
  </p:clrMapOvr>
</p:sld>
</file>

<file path=ppt/theme/theme1.xml><?xml version="1.0" encoding="utf-8"?>
<a:theme xmlns:a="http://schemas.openxmlformats.org/drawingml/2006/main" name="bpifrance_masquePPT[1]">
  <a:themeElements>
    <a:clrScheme name="Personnalisée 18">
      <a:dk1>
        <a:srgbClr val="000000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Personnalisé 149">
      <a:dk1>
        <a:srgbClr val="4B3C3C"/>
      </a:dk1>
      <a:lt1>
        <a:srgbClr val="FFFFFF"/>
      </a:lt1>
      <a:dk2>
        <a:srgbClr val="69CD59"/>
      </a:dk2>
      <a:lt2>
        <a:srgbClr val="FFCD00"/>
      </a:lt2>
      <a:accent1>
        <a:srgbClr val="EA7700"/>
      </a:accent1>
      <a:accent2>
        <a:srgbClr val="AF282C"/>
      </a:accent2>
      <a:accent3>
        <a:srgbClr val="C83764"/>
      </a:accent3>
      <a:accent4>
        <a:srgbClr val="00A3E0"/>
      </a:accent4>
      <a:accent5>
        <a:srgbClr val="1D418A"/>
      </a:accent5>
      <a:accent6>
        <a:srgbClr val="10833B"/>
      </a:accent6>
      <a:hlink>
        <a:srgbClr val="0563C1"/>
      </a:hlink>
      <a:folHlink>
        <a:srgbClr val="954F72"/>
      </a:folHlink>
    </a:clrScheme>
    <a:fontScheme name="Personnalisé 36">
      <a:majorFont>
        <a:latin typeface="Barlow Condensed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e92b7f-ef60-46fa-b3b6-dcd3b10fc753">
      <Terms xmlns="http://schemas.microsoft.com/office/infopath/2007/PartnerControls"/>
    </lcf76f155ced4ddcb4097134ff3c332f>
    <TaxCatchAll xmlns="9108b066-0c88-4b60-9171-9a1aeb3dd1e5" xsi:nil="true"/>
    <SharedWithUsers xmlns="9108b066-0c88-4b60-9171-9a1aeb3dd1e5">
      <UserInfo>
        <DisplayName>Rémi REIBEL</DisplayName>
        <AccountId>246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D71311BC5DA498871C9E480810A22" ma:contentTypeVersion="15" ma:contentTypeDescription="Crée un document." ma:contentTypeScope="" ma:versionID="2485436acc46362e34064de8ea89d29f">
  <xsd:schema xmlns:xsd="http://www.w3.org/2001/XMLSchema" xmlns:xs="http://www.w3.org/2001/XMLSchema" xmlns:p="http://schemas.microsoft.com/office/2006/metadata/properties" xmlns:ns2="43e92b7f-ef60-46fa-b3b6-dcd3b10fc753" xmlns:ns3="9108b066-0c88-4b60-9171-9a1aeb3dd1e5" targetNamespace="http://schemas.microsoft.com/office/2006/metadata/properties" ma:root="true" ma:fieldsID="3282eb2c12b254616b7a2d62b0227632" ns2:_="" ns3:_="">
    <xsd:import namespace="43e92b7f-ef60-46fa-b3b6-dcd3b10fc753"/>
    <xsd:import namespace="9108b066-0c88-4b60-9171-9a1aeb3dd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92b7f-ef60-46fa-b3b6-dcd3b10fc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f5bfe009-0698-4f0a-aaca-d9746fe593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b066-0c88-4b60-9171-9a1aeb3dd1e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bafeea-e78d-4cf5-89ae-ce572eee835f}" ma:internalName="TaxCatchAll" ma:showField="CatchAllData" ma:web="9108b066-0c88-4b60-9171-9a1aeb3dd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03562B-2176-4723-B7E1-57C75EFF1B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2E856F-8F8F-401C-BF69-A6748F089A96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108b066-0c88-4b60-9171-9a1aeb3dd1e5"/>
    <ds:schemaRef ds:uri="43e92b7f-ef60-46fa-b3b6-dcd3b10fc753"/>
  </ds:schemaRefs>
</ds:datastoreItem>
</file>

<file path=customXml/itemProps3.xml><?xml version="1.0" encoding="utf-8"?>
<ds:datastoreItem xmlns:ds="http://schemas.openxmlformats.org/officeDocument/2006/customXml" ds:itemID="{BE79C577-687A-477C-966B-4BA57D29CEAA}">
  <ds:schemaRefs>
    <ds:schemaRef ds:uri="43e92b7f-ef60-46fa-b3b6-dcd3b10fc753"/>
    <ds:schemaRef ds:uri="9108b066-0c88-4b60-9171-9a1aeb3dd1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1477</Words>
  <Application>Microsoft Office PowerPoint</Application>
  <PresentationFormat>Grand écran</PresentationFormat>
  <Paragraphs>380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Barlow</vt:lpstr>
      <vt:lpstr>Barlow Black</vt:lpstr>
      <vt:lpstr>Barlow Condensed Black</vt:lpstr>
      <vt:lpstr>Barlow Condensed ExtraBold</vt:lpstr>
      <vt:lpstr>Barlow Condensed SemiBold</vt:lpstr>
      <vt:lpstr>Calibri</vt:lpstr>
      <vt:lpstr>Impact</vt:lpstr>
      <vt:lpstr>Lucida Grande</vt:lpstr>
      <vt:lpstr>Wingdings</vt:lpstr>
      <vt:lpstr>bpifrance_masquePPT[1]</vt:lpstr>
      <vt:lpstr>Thème Office</vt:lpstr>
      <vt:lpstr>CALENDRIER  Parcours BUSINESS INTERNATIONAL 2024 </vt:lpstr>
      <vt:lpstr>Répartition des 30 parcours 2024*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Mama SYLLA</dc:creator>
  <cp:lastModifiedBy>Rémi REIBEL</cp:lastModifiedBy>
  <cp:revision>2</cp:revision>
  <cp:lastPrinted>2024-04-19T15:48:06Z</cp:lastPrinted>
  <dcterms:created xsi:type="dcterms:W3CDTF">2023-01-03T09:10:00Z</dcterms:created>
  <dcterms:modified xsi:type="dcterms:W3CDTF">2024-07-03T14:26:11Z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615553-48f4-466c-a66f-a3bb9a6459c5_Enabled">
    <vt:lpwstr>true</vt:lpwstr>
  </property>
  <property fmtid="{D5CDD505-2E9C-101B-9397-08002B2CF9AE}" pid="3" name="MSIP_Label_26615553-48f4-466c-a66f-a3bb9a6459c5_SetDate">
    <vt:lpwstr>2023-01-03T09:10:00Z</vt:lpwstr>
  </property>
  <property fmtid="{D5CDD505-2E9C-101B-9397-08002B2CF9AE}" pid="4" name="MSIP_Label_26615553-48f4-466c-a66f-a3bb9a6459c5_Method">
    <vt:lpwstr>Standard</vt:lpwstr>
  </property>
  <property fmtid="{D5CDD505-2E9C-101B-9397-08002B2CF9AE}" pid="5" name="MSIP_Label_26615553-48f4-466c-a66f-a3bb9a6459c5_Name">
    <vt:lpwstr>C1 - Interne</vt:lpwstr>
  </property>
  <property fmtid="{D5CDD505-2E9C-101B-9397-08002B2CF9AE}" pid="6" name="MSIP_Label_26615553-48f4-466c-a66f-a3bb9a6459c5_SiteId">
    <vt:lpwstr>1fbeb981-82a8-4cd1-8a51-a83806530676</vt:lpwstr>
  </property>
  <property fmtid="{D5CDD505-2E9C-101B-9397-08002B2CF9AE}" pid="7" name="MSIP_Label_26615553-48f4-466c-a66f-a3bb9a6459c5_ActionId">
    <vt:lpwstr>60cb138e-9dc6-4793-afc6-39fd613b09c7</vt:lpwstr>
  </property>
  <property fmtid="{D5CDD505-2E9C-101B-9397-08002B2CF9AE}" pid="8" name="MSIP_Label_26615553-48f4-466c-a66f-a3bb9a6459c5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0x010100DA2D71311BC5DA498871C9E480810A22</vt:lpwstr>
  </property>
</Properties>
</file>