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55" r:id="rId5"/>
    <p:sldMasterId id="2147484053" r:id="rId6"/>
  </p:sldMasterIdLst>
  <p:notesMasterIdLst>
    <p:notesMasterId r:id="rId26"/>
  </p:notesMasterIdLst>
  <p:handoutMasterIdLst>
    <p:handoutMasterId r:id="rId27"/>
  </p:handoutMasterIdLst>
  <p:sldIdLst>
    <p:sldId id="2147470612" r:id="rId7"/>
    <p:sldId id="2147474030" r:id="rId8"/>
    <p:sldId id="2147474022" r:id="rId9"/>
    <p:sldId id="2147474031" r:id="rId10"/>
    <p:sldId id="2147474045" r:id="rId11"/>
    <p:sldId id="2147474032" r:id="rId12"/>
    <p:sldId id="2147474041" r:id="rId13"/>
    <p:sldId id="2147474021" r:id="rId14"/>
    <p:sldId id="2147470534" r:id="rId15"/>
    <p:sldId id="2147474026" r:id="rId16"/>
    <p:sldId id="2147474042" r:id="rId17"/>
    <p:sldId id="2147474043" r:id="rId18"/>
    <p:sldId id="2147474044" r:id="rId19"/>
    <p:sldId id="2147474049" r:id="rId20"/>
    <p:sldId id="2147474027" r:id="rId21"/>
    <p:sldId id="2147474040" r:id="rId22"/>
    <p:sldId id="2147474047" r:id="rId23"/>
    <p:sldId id="2147474036" r:id="rId24"/>
    <p:sldId id="2147474029"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C66FF"/>
    <a:srgbClr val="FF66FF"/>
    <a:srgbClr val="FF99FF"/>
    <a:srgbClr val="F7F7FA"/>
    <a:srgbClr val="000000"/>
    <a:srgbClr val="F3F3F3"/>
    <a:srgbClr val="F7F7F7"/>
    <a:srgbClr val="F5F7F8"/>
    <a:srgbClr val="6690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E0C42-562A-4E4F-A2E7-4365EBF42809}" v="210" dt="2024-10-09T16:34:31.901"/>
    <p1510:client id="{B020B2FE-09E4-4B8D-B49A-42D75B98FAD2}" v="4978" dt="2024-10-09T17:09:19.6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19" autoAdjust="0"/>
  </p:normalViewPr>
  <p:slideViewPr>
    <p:cSldViewPr snapToGrid="0" showGuides="1">
      <p:cViewPr varScale="1">
        <p:scale>
          <a:sx n="92" d="100"/>
          <a:sy n="92" d="100"/>
        </p:scale>
        <p:origin x="1194" y="90"/>
      </p:cViewPr>
      <p:guideLst>
        <p:guide orient="horz" pos="2160"/>
        <p:guide pos="3840"/>
      </p:guideLst>
    </p:cSldViewPr>
  </p:slideViewPr>
  <p:notesTextViewPr>
    <p:cViewPr>
      <p:scale>
        <a:sx n="1" d="1"/>
        <a:sy n="1" d="1"/>
      </p:scale>
      <p:origin x="0" y="0"/>
    </p:cViewPr>
  </p:notesTextViewPr>
  <p:notesViewPr>
    <p:cSldViewPr snapToGrid="0" showGuides="1">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458618-560F-E541-8FDF-ED5BA4B1A7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6158DA5-56AD-D441-AE53-CC3C3E8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5B5FA7-3AF3-3E44-8E69-A66D8F16ACCA}" type="datetimeFigureOut">
              <a:rPr lang="fr-FR" smtClean="0"/>
              <a:t>09/10/2024</a:t>
            </a:fld>
            <a:endParaRPr lang="fr-FR"/>
          </a:p>
        </p:txBody>
      </p:sp>
      <p:sp>
        <p:nvSpPr>
          <p:cNvPr id="4" name="Espace réservé du pied de page 3">
            <a:extLst>
              <a:ext uri="{FF2B5EF4-FFF2-40B4-BE49-F238E27FC236}">
                <a16:creationId xmlns:a16="http://schemas.microsoft.com/office/drawing/2014/main" id="{113608AE-2C6B-5444-997A-8E9A1339DB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F9B869F-3891-AD4D-9188-30DAED6D9A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7A9EBE-F62A-2345-B6F5-10DD0B592968}" type="slidenum">
              <a:rPr lang="fr-FR" smtClean="0"/>
              <a:t>‹N°›</a:t>
            </a:fld>
            <a:endParaRPr lang="fr-FR"/>
          </a:p>
        </p:txBody>
      </p:sp>
    </p:spTree>
    <p:extLst>
      <p:ext uri="{BB962C8B-B14F-4D97-AF65-F5344CB8AC3E}">
        <p14:creationId xmlns:p14="http://schemas.microsoft.com/office/powerpoint/2010/main" val="448104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DD904-E2EF-4109-85E4-34360EE3BC2D}" type="datetimeFigureOut">
              <a:rPr lang="fr-FR" smtClean="0"/>
              <a:t>09/10/2024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31771-BB1F-4224-BB36-D91542650C19}" type="slidenum">
              <a:rPr lang="fr-FR" smtClean="0"/>
              <a:t>‹N°›</a:t>
            </a:fld>
            <a:endParaRPr lang="fr-FR"/>
          </a:p>
        </p:txBody>
      </p:sp>
    </p:spTree>
    <p:extLst>
      <p:ext uri="{BB962C8B-B14F-4D97-AF65-F5344CB8AC3E}">
        <p14:creationId xmlns:p14="http://schemas.microsoft.com/office/powerpoint/2010/main" val="143383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6</a:t>
            </a:fld>
            <a:endParaRPr lang="fr-FR"/>
          </a:p>
        </p:txBody>
      </p:sp>
    </p:spTree>
    <p:extLst>
      <p:ext uri="{BB962C8B-B14F-4D97-AF65-F5344CB8AC3E}">
        <p14:creationId xmlns:p14="http://schemas.microsoft.com/office/powerpoint/2010/main" val="308110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7</a:t>
            </a:fld>
            <a:endParaRPr lang="fr-FR"/>
          </a:p>
        </p:txBody>
      </p:sp>
    </p:spTree>
    <p:extLst>
      <p:ext uri="{BB962C8B-B14F-4D97-AF65-F5344CB8AC3E}">
        <p14:creationId xmlns:p14="http://schemas.microsoft.com/office/powerpoint/2010/main" val="74677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9</a:t>
            </a:fld>
            <a:endParaRPr lang="fr-FR"/>
          </a:p>
        </p:txBody>
      </p:sp>
    </p:spTree>
    <p:extLst>
      <p:ext uri="{BB962C8B-B14F-4D97-AF65-F5344CB8AC3E}">
        <p14:creationId xmlns:p14="http://schemas.microsoft.com/office/powerpoint/2010/main" val="194384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11</a:t>
            </a:fld>
            <a:endParaRPr lang="fr-FR"/>
          </a:p>
        </p:txBody>
      </p:sp>
    </p:spTree>
    <p:extLst>
      <p:ext uri="{BB962C8B-B14F-4D97-AF65-F5344CB8AC3E}">
        <p14:creationId xmlns:p14="http://schemas.microsoft.com/office/powerpoint/2010/main" val="98518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defRPr/>
            </a:pPr>
            <a:r>
              <a:rPr lang="fr-FR" sz="1800" kern="1200" dirty="0">
                <a:latin typeface="Arial "/>
                <a:cs typeface="Calibri" panose="020F0502020204030204" pitchFamily="34" charset="0"/>
              </a:rPr>
              <a:t>Création des CLREV suivantes</a:t>
            </a:r>
          </a:p>
          <a:p>
            <a:pPr marL="1028700" lvl="3" indent="-171450" algn="just">
              <a:lnSpc>
                <a:spcPct val="100000"/>
              </a:lnSpc>
              <a:spcBef>
                <a:spcPts val="600"/>
              </a:spcBef>
              <a:buFont typeface="Arial" panose="020B0604020202020204" pitchFamily="34" charset="0"/>
              <a:buChar char="•"/>
              <a:defRPr/>
            </a:pPr>
            <a:r>
              <a:rPr lang="fr-FR" sz="1600" kern="1200" dirty="0">
                <a:latin typeface="Arial "/>
                <a:cs typeface="Calibri" panose="020F0502020204030204" pitchFamily="34" charset="0"/>
              </a:rPr>
              <a:t>« 500 - IJ maladie versées à un travailleur indépendant » (CLREV spécifique aux Caisses de Profession Libérales relevant de la CNAVPL)</a:t>
            </a:r>
          </a:p>
          <a:p>
            <a:pPr marL="1028700" lvl="3" indent="-171450" algn="just">
              <a:lnSpc>
                <a:spcPct val="100000"/>
              </a:lnSpc>
              <a:spcBef>
                <a:spcPts val="600"/>
              </a:spcBef>
              <a:buFont typeface="Arial" panose="020B0604020202020204" pitchFamily="34" charset="0"/>
              <a:buChar char="•"/>
              <a:defRPr/>
            </a:pPr>
            <a:r>
              <a:rPr lang="fr-FR" sz="1600" kern="1200" dirty="0">
                <a:latin typeface="Arial "/>
                <a:cs typeface="Calibri" panose="020F0502020204030204" pitchFamily="34" charset="0"/>
              </a:rPr>
              <a:t>« 461 - Indemnités journalières complémentaires » (CLREV spécifique à la déclaration des contrats à adhésion facultative versés par les IP)</a:t>
            </a:r>
          </a:p>
          <a:p>
            <a:pPr marL="1028700" lvl="3" indent="-171450" algn="just">
              <a:lnSpc>
                <a:spcPct val="100000"/>
              </a:lnSpc>
              <a:spcBef>
                <a:spcPts val="600"/>
              </a:spcBef>
              <a:buFont typeface="Arial" panose="020B0604020202020204" pitchFamily="34" charset="0"/>
              <a:buChar char="•"/>
              <a:defRPr/>
            </a:pPr>
            <a:r>
              <a:rPr lang="fr-FR" sz="1600" kern="1200" dirty="0">
                <a:latin typeface="Arial "/>
                <a:cs typeface="Calibri" panose="020F0502020204030204" pitchFamily="34" charset="0"/>
              </a:rPr>
              <a:t>« 462 - Indemnités d’invalidité » (CLREV spécifique à la déclaration des contrats à adhésion facultative versés par les IP)</a:t>
            </a:r>
          </a:p>
          <a:p>
            <a:pPr marL="1028700" lvl="3" indent="-171450" algn="just">
              <a:lnSpc>
                <a:spcPct val="100000"/>
              </a:lnSpc>
              <a:spcBef>
                <a:spcPts val="600"/>
              </a:spcBef>
              <a:buFont typeface="Arial" panose="020B0604020202020204" pitchFamily="34" charset="0"/>
              <a:buChar char="•"/>
              <a:defRPr/>
            </a:pPr>
            <a:r>
              <a:rPr lang="fr-FR" sz="1600" kern="1200" dirty="0">
                <a:latin typeface="Arial "/>
                <a:cs typeface="Calibri" panose="020F0502020204030204" pitchFamily="34" charset="0"/>
              </a:rPr>
              <a:t>« 131 – Aides sociales imposables </a:t>
            </a:r>
            <a:r>
              <a:rPr lang="fr-FR" sz="1600" b="1" kern="1200" dirty="0">
                <a:latin typeface="Arial "/>
                <a:cs typeface="Calibri" panose="020F0502020204030204" pitchFamily="34" charset="0"/>
              </a:rPr>
              <a:t>», qui ne sera utilisée que par les trois organismes suivants : CGOS – CNAS – PLURELYA (utilisation à proscrire pour les organismes non concernés)</a:t>
            </a:r>
          </a:p>
          <a:p>
            <a:endParaRPr lang="fr-FR" dirty="0"/>
          </a:p>
        </p:txBody>
      </p:sp>
      <p:sp>
        <p:nvSpPr>
          <p:cNvPr id="4" name="Espace réservé du numéro de diapositive 3"/>
          <p:cNvSpPr>
            <a:spLocks noGrp="1"/>
          </p:cNvSpPr>
          <p:nvPr>
            <p:ph type="sldNum" sz="quarter" idx="5"/>
          </p:nvPr>
        </p:nvSpPr>
        <p:spPr/>
        <p:txBody>
          <a:bodyPr/>
          <a:lstStyle/>
          <a:p>
            <a:fld id="{AFD31771-BB1F-4224-BB36-D91542650C19}" type="slidenum">
              <a:rPr lang="fr-FR" smtClean="0"/>
              <a:t>17</a:t>
            </a:fld>
            <a:endParaRPr lang="fr-FR"/>
          </a:p>
        </p:txBody>
      </p:sp>
    </p:spTree>
    <p:extLst>
      <p:ext uri="{BB962C8B-B14F-4D97-AF65-F5344CB8AC3E}">
        <p14:creationId xmlns:p14="http://schemas.microsoft.com/office/powerpoint/2010/main" val="3647811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9.png"/><Relationship Id="rId4" Type="http://schemas.openxmlformats.org/officeDocument/2006/relationships/image" Target="../media/image189.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2.png"/><Relationship Id="rId1" Type="http://schemas.openxmlformats.org/officeDocument/2006/relationships/slideMaster" Target="../slideMasters/slideMaster3.xml"/><Relationship Id="rId6" Type="http://schemas.openxmlformats.org/officeDocument/2006/relationships/image" Target="../media/image129.png"/><Relationship Id="rId5" Type="http://schemas.openxmlformats.org/officeDocument/2006/relationships/image" Target="../media/image13.png"/><Relationship Id="rId4" Type="http://schemas.openxmlformats.org/officeDocument/2006/relationships/image" Target="../media/image112.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13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97.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2.svg"/><Relationship Id="rId2" Type="http://schemas.openxmlformats.org/officeDocument/2006/relationships/image" Target="../media/image137.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93.svg"/><Relationship Id="rId4" Type="http://schemas.openxmlformats.org/officeDocument/2006/relationships/image" Target="../media/image13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4.svg"/><Relationship Id="rId2" Type="http://schemas.openxmlformats.org/officeDocument/2006/relationships/image" Target="../media/image14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5.svg"/><Relationship Id="rId2" Type="http://schemas.openxmlformats.org/officeDocument/2006/relationships/image" Target="../media/image14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6.svg"/><Relationship Id="rId2" Type="http://schemas.openxmlformats.org/officeDocument/2006/relationships/image" Target="../media/image146.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92.svg"/><Relationship Id="rId4" Type="http://schemas.openxmlformats.org/officeDocument/2006/relationships/image" Target="../media/image137.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7.svg"/><Relationship Id="rId7" Type="http://schemas.openxmlformats.org/officeDocument/2006/relationships/image" Target="../media/image199.svg"/><Relationship Id="rId2" Type="http://schemas.openxmlformats.org/officeDocument/2006/relationships/image" Target="../media/image148.png"/><Relationship Id="rId1" Type="http://schemas.openxmlformats.org/officeDocument/2006/relationships/slideMaster" Target="../slideMasters/slideMaster3.xml"/><Relationship Id="rId6" Type="http://schemas.openxmlformats.org/officeDocument/2006/relationships/image" Target="../media/image152.png"/><Relationship Id="rId5" Type="http://schemas.openxmlformats.org/officeDocument/2006/relationships/image" Target="../media/image198.svg"/><Relationship Id="rId4" Type="http://schemas.openxmlformats.org/officeDocument/2006/relationships/image" Target="../media/image150.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99.svg"/><Relationship Id="rId7" Type="http://schemas.openxmlformats.org/officeDocument/2006/relationships/image" Target="../media/image197.svg"/><Relationship Id="rId2" Type="http://schemas.openxmlformats.org/officeDocument/2006/relationships/image" Target="../media/image152.png"/><Relationship Id="rId1" Type="http://schemas.openxmlformats.org/officeDocument/2006/relationships/slideMaster" Target="../slideMasters/slideMaster3.xml"/><Relationship Id="rId6" Type="http://schemas.openxmlformats.org/officeDocument/2006/relationships/image" Target="../media/image148.png"/><Relationship Id="rId5" Type="http://schemas.openxmlformats.org/officeDocument/2006/relationships/image" Target="../media/image200.svg"/><Relationship Id="rId10" Type="http://schemas.openxmlformats.org/officeDocument/2006/relationships/image" Target="../media/image13.png"/><Relationship Id="rId4" Type="http://schemas.openxmlformats.org/officeDocument/2006/relationships/image" Target="../media/image154.png"/><Relationship Id="rId9" Type="http://schemas.openxmlformats.org/officeDocument/2006/relationships/image" Target="../media/image201.sv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07.svg"/><Relationship Id="rId18" Type="http://schemas.openxmlformats.org/officeDocument/2006/relationships/image" Target="../media/image34.png"/><Relationship Id="rId3" Type="http://schemas.openxmlformats.org/officeDocument/2006/relationships/image" Target="../media/image202.svg"/><Relationship Id="rId21" Type="http://schemas.openxmlformats.org/officeDocument/2006/relationships/image" Target="../media/image211.svg"/><Relationship Id="rId7" Type="http://schemas.openxmlformats.org/officeDocument/2006/relationships/image" Target="../media/image204.svg"/><Relationship Id="rId12" Type="http://schemas.openxmlformats.org/officeDocument/2006/relationships/image" Target="../media/image28.png"/><Relationship Id="rId17" Type="http://schemas.openxmlformats.org/officeDocument/2006/relationships/image" Target="../media/image209.svg"/><Relationship Id="rId2" Type="http://schemas.openxmlformats.org/officeDocument/2006/relationships/image" Target="../media/image9.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206.svg"/><Relationship Id="rId5" Type="http://schemas.openxmlformats.org/officeDocument/2006/relationships/image" Target="../media/image203.svg"/><Relationship Id="rId15" Type="http://schemas.openxmlformats.org/officeDocument/2006/relationships/image" Target="../media/image208.svg"/><Relationship Id="rId23" Type="http://schemas.openxmlformats.org/officeDocument/2006/relationships/image" Target="../media/image15.svg"/><Relationship Id="rId10" Type="http://schemas.openxmlformats.org/officeDocument/2006/relationships/image" Target="../media/image26.png"/><Relationship Id="rId19" Type="http://schemas.openxmlformats.org/officeDocument/2006/relationships/image" Target="../media/image210.svg"/><Relationship Id="rId4" Type="http://schemas.openxmlformats.org/officeDocument/2006/relationships/image" Target="../media/image20.png"/><Relationship Id="rId9" Type="http://schemas.openxmlformats.org/officeDocument/2006/relationships/image" Target="../media/image205.svg"/><Relationship Id="rId14" Type="http://schemas.openxmlformats.org/officeDocument/2006/relationships/image" Target="../media/image30.png"/><Relationship Id="rId22" Type="http://schemas.openxmlformats.org/officeDocument/2006/relationships/image" Target="../media/image14.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7.svg"/><Relationship Id="rId18" Type="http://schemas.openxmlformats.org/officeDocument/2006/relationships/image" Target="../media/image53.png"/><Relationship Id="rId3" Type="http://schemas.openxmlformats.org/officeDocument/2006/relationships/image" Target="../media/image212.svg"/><Relationship Id="rId21" Type="http://schemas.openxmlformats.org/officeDocument/2006/relationships/image" Target="../media/image220.svg"/><Relationship Id="rId7" Type="http://schemas.openxmlformats.org/officeDocument/2006/relationships/image" Target="../media/image214.svg"/><Relationship Id="rId12" Type="http://schemas.openxmlformats.org/officeDocument/2006/relationships/image" Target="../media/image47.png"/><Relationship Id="rId17" Type="http://schemas.openxmlformats.org/officeDocument/2006/relationships/image" Target="../media/image218.svg"/><Relationship Id="rId2" Type="http://schemas.openxmlformats.org/officeDocument/2006/relationships/image" Target="../media/image38.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2.png"/><Relationship Id="rId11" Type="http://schemas.openxmlformats.org/officeDocument/2006/relationships/image" Target="../media/image216.svg"/><Relationship Id="rId5" Type="http://schemas.openxmlformats.org/officeDocument/2006/relationships/image" Target="../media/image213.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219.svg"/><Relationship Id="rId4" Type="http://schemas.openxmlformats.org/officeDocument/2006/relationships/image" Target="../media/image40.png"/><Relationship Id="rId9" Type="http://schemas.openxmlformats.org/officeDocument/2006/relationships/image" Target="../media/image215.svg"/><Relationship Id="rId14" Type="http://schemas.openxmlformats.org/officeDocument/2006/relationships/image" Target="../media/image49.png"/><Relationship Id="rId22"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9.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15.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9.svg"/><Relationship Id="rId21" Type="http://schemas.openxmlformats.org/officeDocument/2006/relationships/image" Target="../media/image56.svg"/><Relationship Id="rId7" Type="http://schemas.openxmlformats.org/officeDocument/2006/relationships/image" Target="../media/image43.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8.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42.png"/><Relationship Id="rId11" Type="http://schemas.openxmlformats.org/officeDocument/2006/relationships/image" Target="../media/image46.svg"/><Relationship Id="rId5" Type="http://schemas.openxmlformats.org/officeDocument/2006/relationships/image" Target="../media/image41.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40.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0.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5.svg"/><Relationship Id="rId7" Type="http://schemas.openxmlformats.org/officeDocument/2006/relationships/image" Target="../media/image64.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5.svg"/><Relationship Id="rId7" Type="http://schemas.openxmlformats.org/officeDocument/2006/relationships/image" Target="../media/image66.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2.svg"/><Relationship Id="rId2" Type="http://schemas.openxmlformats.org/officeDocument/2006/relationships/image" Target="../media/image69.png"/><Relationship Id="rId1" Type="http://schemas.openxmlformats.org/officeDocument/2006/relationships/slideMaster" Target="../slideMasters/slideMaster2.xml"/><Relationship Id="rId6" Type="http://schemas.openxmlformats.org/officeDocument/2006/relationships/image" Target="../media/image71.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Master" Target="../slideMasters/slideMaster2.xml"/><Relationship Id="rId6" Type="http://schemas.openxmlformats.org/officeDocument/2006/relationships/image" Target="../media/image73.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15.sv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82.svg"/><Relationship Id="rId5" Type="http://schemas.openxmlformats.org/officeDocument/2006/relationships/image" Target="../media/image78.sv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svg"/><Relationship Id="rId3" Type="http://schemas.openxmlformats.org/officeDocument/2006/relationships/image" Target="../media/image76.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5.png"/><Relationship Id="rId1" Type="http://schemas.openxmlformats.org/officeDocument/2006/relationships/slideMaster" Target="../slideMasters/slideMaster2.xml"/><Relationship Id="rId6" Type="http://schemas.openxmlformats.org/officeDocument/2006/relationships/image" Target="../media/image81.png"/><Relationship Id="rId11" Type="http://schemas.openxmlformats.org/officeDocument/2006/relationships/image" Target="../media/image15.svg"/><Relationship Id="rId5" Type="http://schemas.openxmlformats.org/officeDocument/2006/relationships/image" Target="../media/image78.svg"/><Relationship Id="rId10" Type="http://schemas.openxmlformats.org/officeDocument/2006/relationships/image" Target="../media/image14.png"/><Relationship Id="rId4" Type="http://schemas.openxmlformats.org/officeDocument/2006/relationships/image" Target="../media/image77.png"/><Relationship Id="rId9" Type="http://schemas.openxmlformats.org/officeDocument/2006/relationships/image" Target="../media/image86.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89.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2.xml"/><Relationship Id="rId4" Type="http://schemas.openxmlformats.org/officeDocument/2006/relationships/image" Target="../media/image9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svg"/><Relationship Id="rId7" Type="http://schemas.openxmlformats.org/officeDocument/2006/relationships/image" Target="../media/image100.svg"/><Relationship Id="rId2" Type="http://schemas.openxmlformats.org/officeDocument/2006/relationships/image" Target="../media/image97.png"/><Relationship Id="rId1" Type="http://schemas.openxmlformats.org/officeDocument/2006/relationships/slideMaster" Target="../slideMasters/slideMaster2.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15.svg"/><Relationship Id="rId10" Type="http://schemas.openxmlformats.org/officeDocument/2006/relationships/image" Target="../media/image103.png"/><Relationship Id="rId4" Type="http://schemas.openxmlformats.org/officeDocument/2006/relationships/image" Target="../media/image14.png"/><Relationship Id="rId9" Type="http://schemas.openxmlformats.org/officeDocument/2006/relationships/image" Target="../media/image10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9.png"/><Relationship Id="rId7" Type="http://schemas.openxmlformats.org/officeDocument/2006/relationships/image" Target="../media/image102.svg"/><Relationship Id="rId2" Type="http://schemas.openxmlformats.org/officeDocument/2006/relationships/image" Target="../media/image121.png"/><Relationship Id="rId1" Type="http://schemas.openxmlformats.org/officeDocument/2006/relationships/slideMaster" Target="../slideMasters/slideMaster2.xml"/><Relationship Id="rId6" Type="http://schemas.openxmlformats.org/officeDocument/2006/relationships/image" Target="../media/image101.png"/><Relationship Id="rId5" Type="http://schemas.openxmlformats.org/officeDocument/2006/relationships/image" Target="../media/image122.png"/><Relationship Id="rId4" Type="http://schemas.openxmlformats.org/officeDocument/2006/relationships/image" Target="../media/image100.svg"/><Relationship Id="rId9" Type="http://schemas.openxmlformats.org/officeDocument/2006/relationships/image" Target="../media/image124.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Master" Target="../slideMasters/slideMaster2.xml"/><Relationship Id="rId5" Type="http://schemas.openxmlformats.org/officeDocument/2006/relationships/image" Target="../media/image129.png"/><Relationship Id="rId4" Type="http://schemas.openxmlformats.org/officeDocument/2006/relationships/image" Target="../media/image128.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2.png"/><Relationship Id="rId1" Type="http://schemas.openxmlformats.org/officeDocument/2006/relationships/slideMaster" Target="../slideMasters/slideMaster2.xml"/><Relationship Id="rId5" Type="http://schemas.openxmlformats.org/officeDocument/2006/relationships/image" Target="../media/image129.png"/><Relationship Id="rId4" Type="http://schemas.openxmlformats.org/officeDocument/2006/relationships/image" Target="../media/image13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9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Master" Target="../slideMasters/slideMaster2.xml"/><Relationship Id="rId5" Type="http://schemas.openxmlformats.org/officeDocument/2006/relationships/image" Target="../media/image140.svg"/><Relationship Id="rId4" Type="http://schemas.openxmlformats.org/officeDocument/2006/relationships/image" Target="../media/image13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Master" Target="../slideMasters/slideMaster2.xml"/><Relationship Id="rId5" Type="http://schemas.openxmlformats.org/officeDocument/2006/relationships/image" Target="../media/image138.svg"/><Relationship Id="rId4" Type="http://schemas.openxmlformats.org/officeDocument/2006/relationships/image" Target="../media/image13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9.svg"/><Relationship Id="rId7" Type="http://schemas.openxmlformats.org/officeDocument/2006/relationships/image" Target="../media/image153.svg"/><Relationship Id="rId2" Type="http://schemas.openxmlformats.org/officeDocument/2006/relationships/image" Target="../media/image148.png"/><Relationship Id="rId1" Type="http://schemas.openxmlformats.org/officeDocument/2006/relationships/slideMaster" Target="../slideMasters/slideMaster2.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svg"/><Relationship Id="rId7" Type="http://schemas.openxmlformats.org/officeDocument/2006/relationships/image" Target="../media/image149.svg"/><Relationship Id="rId2" Type="http://schemas.openxmlformats.org/officeDocument/2006/relationships/image" Target="../media/image152.png"/><Relationship Id="rId1" Type="http://schemas.openxmlformats.org/officeDocument/2006/relationships/slideMaster" Target="../slideMasters/slideMaster2.xml"/><Relationship Id="rId6" Type="http://schemas.openxmlformats.org/officeDocument/2006/relationships/image" Target="../media/image148.png"/><Relationship Id="rId5" Type="http://schemas.openxmlformats.org/officeDocument/2006/relationships/image" Target="../media/image155.svg"/><Relationship Id="rId4" Type="http://schemas.openxmlformats.org/officeDocument/2006/relationships/image" Target="../media/image154.png"/><Relationship Id="rId9" Type="http://schemas.openxmlformats.org/officeDocument/2006/relationships/image" Target="../media/image157.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9.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15.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9.svg"/><Relationship Id="rId21" Type="http://schemas.openxmlformats.org/officeDocument/2006/relationships/image" Target="../media/image56.svg"/><Relationship Id="rId7" Type="http://schemas.openxmlformats.org/officeDocument/2006/relationships/image" Target="../media/image43.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8.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2.png"/><Relationship Id="rId11" Type="http://schemas.openxmlformats.org/officeDocument/2006/relationships/image" Target="../media/image46.svg"/><Relationship Id="rId5" Type="http://schemas.openxmlformats.org/officeDocument/2006/relationships/image" Target="../media/image41.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40.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89.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159.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5.svg"/><Relationship Id="rId7" Type="http://schemas.openxmlformats.org/officeDocument/2006/relationships/image" Target="../media/image161.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63.png"/><Relationship Id="rId5" Type="http://schemas.openxmlformats.org/officeDocument/2006/relationships/image" Target="../media/image160.svg"/><Relationship Id="rId10" Type="http://schemas.openxmlformats.org/officeDocument/2006/relationships/image" Target="../media/image13.png"/><Relationship Id="rId4" Type="http://schemas.openxmlformats.org/officeDocument/2006/relationships/image" Target="../media/image61.png"/><Relationship Id="rId9" Type="http://schemas.openxmlformats.org/officeDocument/2006/relationships/image" Target="../media/image162.sv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162.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65.png"/><Relationship Id="rId5" Type="http://schemas.openxmlformats.org/officeDocument/2006/relationships/image" Target="../media/image161.svg"/><Relationship Id="rId10" Type="http://schemas.openxmlformats.org/officeDocument/2006/relationships/image" Target="../media/image163.svg"/><Relationship Id="rId4" Type="http://schemas.openxmlformats.org/officeDocument/2006/relationships/image" Target="../media/image63.png"/><Relationship Id="rId9" Type="http://schemas.openxmlformats.org/officeDocument/2006/relationships/image" Target="../media/image67.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4.svg"/><Relationship Id="rId7" Type="http://schemas.openxmlformats.org/officeDocument/2006/relationships/image" Target="../media/image165.svg"/><Relationship Id="rId2"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71.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164.sv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83.png"/><Relationship Id="rId3" Type="http://schemas.openxmlformats.org/officeDocument/2006/relationships/image" Target="../media/image75.png"/><Relationship Id="rId7" Type="http://schemas.openxmlformats.org/officeDocument/2006/relationships/image" Target="../media/image14.png"/><Relationship Id="rId12" Type="http://schemas.openxmlformats.org/officeDocument/2006/relationships/image" Target="../media/image170.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8.svg"/><Relationship Id="rId11" Type="http://schemas.openxmlformats.org/officeDocument/2006/relationships/image" Target="../media/image81.png"/><Relationship Id="rId5" Type="http://schemas.openxmlformats.org/officeDocument/2006/relationships/image" Target="../media/image77.png"/><Relationship Id="rId10" Type="http://schemas.openxmlformats.org/officeDocument/2006/relationships/image" Target="../media/image169.svg"/><Relationship Id="rId4" Type="http://schemas.openxmlformats.org/officeDocument/2006/relationships/image" Target="../media/image167.svg"/><Relationship Id="rId9" Type="http://schemas.openxmlformats.org/officeDocument/2006/relationships/image" Target="../media/image79.png"/><Relationship Id="rId14" Type="http://schemas.openxmlformats.org/officeDocument/2006/relationships/image" Target="../media/image84.sv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png"/><Relationship Id="rId3" Type="http://schemas.openxmlformats.org/officeDocument/2006/relationships/image" Target="../media/image167.svg"/><Relationship Id="rId7" Type="http://schemas.openxmlformats.org/officeDocument/2006/relationships/image" Target="../media/image170.svg"/><Relationship Id="rId12" Type="http://schemas.openxmlformats.org/officeDocument/2006/relationships/image" Target="../media/image15.svg"/><Relationship Id="rId2" Type="http://schemas.openxmlformats.org/officeDocument/2006/relationships/image" Target="../media/image75.png"/><Relationship Id="rId1" Type="http://schemas.openxmlformats.org/officeDocument/2006/relationships/slideMaster" Target="../slideMasters/slideMaster3.xml"/><Relationship Id="rId6" Type="http://schemas.openxmlformats.org/officeDocument/2006/relationships/image" Target="../media/image81.png"/><Relationship Id="rId11" Type="http://schemas.openxmlformats.org/officeDocument/2006/relationships/image" Target="../media/image14.png"/><Relationship Id="rId5" Type="http://schemas.openxmlformats.org/officeDocument/2006/relationships/image" Target="../media/image168.svg"/><Relationship Id="rId10" Type="http://schemas.openxmlformats.org/officeDocument/2006/relationships/image" Target="../media/image13.png"/><Relationship Id="rId4" Type="http://schemas.openxmlformats.org/officeDocument/2006/relationships/image" Target="../media/image77.png"/><Relationship Id="rId9" Type="http://schemas.openxmlformats.org/officeDocument/2006/relationships/image" Target="../media/image171.svg"/><Relationship Id="rId14" Type="http://schemas.openxmlformats.org/officeDocument/2006/relationships/image" Target="../media/image88.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2.svg"/><Relationship Id="rId4" Type="http://schemas.openxmlformats.org/officeDocument/2006/relationships/image" Target="../media/image1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9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9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96.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75.svg"/><Relationship Id="rId7" Type="http://schemas.openxmlformats.org/officeDocument/2006/relationships/image" Target="../media/image176.svg"/><Relationship Id="rId12" Type="http://schemas.openxmlformats.org/officeDocument/2006/relationships/image" Target="../media/image13.png"/><Relationship Id="rId2" Type="http://schemas.openxmlformats.org/officeDocument/2006/relationships/image" Target="../media/image97.png"/><Relationship Id="rId1" Type="http://schemas.openxmlformats.org/officeDocument/2006/relationships/slideMaster" Target="../slideMasters/slideMaster3.xml"/><Relationship Id="rId6" Type="http://schemas.openxmlformats.org/officeDocument/2006/relationships/image" Target="../media/image99.png"/><Relationship Id="rId11" Type="http://schemas.openxmlformats.org/officeDocument/2006/relationships/image" Target="../media/image178.svg"/><Relationship Id="rId5" Type="http://schemas.openxmlformats.org/officeDocument/2006/relationships/image" Target="../media/image15.svg"/><Relationship Id="rId10" Type="http://schemas.openxmlformats.org/officeDocument/2006/relationships/image" Target="../media/image103.png"/><Relationship Id="rId4" Type="http://schemas.openxmlformats.org/officeDocument/2006/relationships/image" Target="../media/image14.png"/><Relationship Id="rId9" Type="http://schemas.openxmlformats.org/officeDocument/2006/relationships/image" Target="../media/image177.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0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80.sv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1.svg"/><Relationship Id="rId7" Type="http://schemas.openxmlformats.org/officeDocument/2006/relationships/image" Target="../media/image183.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82.svg"/><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4.svg"/><Relationship Id="rId2" Type="http://schemas.openxmlformats.org/officeDocument/2006/relationships/image" Target="../media/image109.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1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15.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17.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9.png"/><Relationship Id="rId7" Type="http://schemas.openxmlformats.org/officeDocument/2006/relationships/image" Target="../media/image177.svg"/><Relationship Id="rId2" Type="http://schemas.openxmlformats.org/officeDocument/2006/relationships/image" Target="../media/image121.png"/><Relationship Id="rId1" Type="http://schemas.openxmlformats.org/officeDocument/2006/relationships/slideMaster" Target="../slideMasters/slideMaster3.xml"/><Relationship Id="rId6" Type="http://schemas.openxmlformats.org/officeDocument/2006/relationships/image" Target="../media/image101.png"/><Relationship Id="rId5" Type="http://schemas.openxmlformats.org/officeDocument/2006/relationships/image" Target="../media/image122.png"/><Relationship Id="rId10" Type="http://schemas.openxmlformats.org/officeDocument/2006/relationships/image" Target="../media/image13.png"/><Relationship Id="rId4" Type="http://schemas.openxmlformats.org/officeDocument/2006/relationships/image" Target="../media/image176.svg"/><Relationship Id="rId9" Type="http://schemas.openxmlformats.org/officeDocument/2006/relationships/image" Target="../media/image188.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0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Título 1">
            <a:extLst>
              <a:ext uri="{FF2B5EF4-FFF2-40B4-BE49-F238E27FC236}">
                <a16:creationId xmlns:a16="http://schemas.microsoft.com/office/drawing/2014/main" id="{17BB90FD-3015-FFF0-1E9C-C365299C852C}"/>
              </a:ext>
            </a:extLst>
          </p:cNvPr>
          <p:cNvSpPr>
            <a:spLocks noGrp="1"/>
          </p:cNvSpPr>
          <p:nvPr>
            <p:ph type="title" hasCustomPrompt="1"/>
          </p:nvPr>
        </p:nvSpPr>
        <p:spPr>
          <a:xfrm>
            <a:off x="1559496" y="2060848"/>
            <a:ext cx="5688632" cy="1325563"/>
          </a:xfrm>
          <a:prstGeom prst="rect">
            <a:avLst/>
          </a:prstGeom>
        </p:spPr>
        <p:txBody>
          <a:bodyPr lIns="0" rIns="0" anchor="b"/>
          <a:lstStyle>
            <a:lvl1pPr>
              <a:lnSpc>
                <a:spcPct val="80000"/>
              </a:lnSpc>
              <a:defRPr sz="7200">
                <a:solidFill>
                  <a:schemeClr val="bg1"/>
                </a:solidFill>
              </a:defRPr>
            </a:lvl1pPr>
          </a:lstStyle>
          <a:p>
            <a:r>
              <a:rPr lang="es-ES" err="1"/>
              <a:t>Title</a:t>
            </a:r>
            <a:r>
              <a:rPr lang="es-ES"/>
              <a:t> </a:t>
            </a:r>
            <a:r>
              <a:rPr lang="es-ES" err="1"/>
              <a:t>of</a:t>
            </a:r>
            <a:r>
              <a:rPr lang="es-ES"/>
              <a:t> </a:t>
            </a:r>
            <a:r>
              <a:rPr lang="es-ES" err="1"/>
              <a:t>the</a:t>
            </a:r>
            <a:br>
              <a:rPr lang="es-ES"/>
            </a:br>
            <a:r>
              <a:rPr lang="es-ES" err="1"/>
              <a:t>presentation</a:t>
            </a:r>
            <a:endParaRPr lang="es-ES"/>
          </a:p>
        </p:txBody>
      </p:sp>
      <p:sp>
        <p:nvSpPr>
          <p:cNvPr id="14" name="Espace réservé du texte 40">
            <a:extLst>
              <a:ext uri="{FF2B5EF4-FFF2-40B4-BE49-F238E27FC236}">
                <a16:creationId xmlns:a16="http://schemas.microsoft.com/office/drawing/2014/main" id="{DF45DAD1-20A2-CA49-3D63-02694482F571}"/>
              </a:ext>
            </a:extLst>
          </p:cNvPr>
          <p:cNvSpPr>
            <a:spLocks noGrp="1"/>
          </p:cNvSpPr>
          <p:nvPr>
            <p:ph type="body" sz="quarter" idx="15" hasCustomPrompt="1"/>
          </p:nvPr>
        </p:nvSpPr>
        <p:spPr>
          <a:xfrm>
            <a:off x="1580516" y="3717032"/>
            <a:ext cx="5739620" cy="584775"/>
          </a:xfrm>
          <a:prstGeom prst="rect">
            <a:avLst/>
          </a:prstGeom>
        </p:spPr>
        <p:txBody>
          <a:bodyPr lIns="0" rIns="0"/>
          <a:lstStyle>
            <a:lvl1pPr algn="l">
              <a:defRPr sz="28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 Nam </a:t>
            </a:r>
            <a:r>
              <a:rPr lang="fr-FR" err="1"/>
              <a:t>eget</a:t>
            </a:r>
            <a:r>
              <a:rPr lang="fr-FR"/>
              <a:t> </a:t>
            </a:r>
            <a:r>
              <a:rPr lang="fr-FR" err="1"/>
              <a:t>lectus</a:t>
            </a:r>
            <a:r>
              <a:rPr lang="fr-FR"/>
              <a:t> </a:t>
            </a:r>
            <a:r>
              <a:rPr lang="fr-FR" err="1"/>
              <a:t>arcu</a:t>
            </a:r>
            <a:r>
              <a:rPr lang="fr-FR"/>
              <a:t>.</a:t>
            </a:r>
          </a:p>
        </p:txBody>
      </p:sp>
    </p:spTree>
    <p:extLst>
      <p:ext uri="{BB962C8B-B14F-4D97-AF65-F5344CB8AC3E}">
        <p14:creationId xmlns:p14="http://schemas.microsoft.com/office/powerpoint/2010/main" val="386967180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9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7320136"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38647831"/>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pture écran / 1 smartphon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F75DFD-E24C-E43B-396E-6844BCD0B39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92CD684-5BB3-7664-7084-DD9B573AD72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7" name="Ellipse 6">
            <a:extLst>
              <a:ext uri="{FF2B5EF4-FFF2-40B4-BE49-F238E27FC236}">
                <a16:creationId xmlns:a16="http://schemas.microsoft.com/office/drawing/2014/main" id="{E4CCD3BB-5A4D-8306-D3B5-3517F1AA7097}"/>
              </a:ext>
            </a:extLst>
          </p:cNvPr>
          <p:cNvSpPr/>
          <p:nvPr userDrawn="1"/>
        </p:nvSpPr>
        <p:spPr>
          <a:xfrm>
            <a:off x="6402733" y="1716488"/>
            <a:ext cx="4468138" cy="4468138"/>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9CD788E-2746-08D7-8742-47B73DED6133}"/>
              </a:ext>
            </a:extLst>
          </p:cNvPr>
          <p:cNvSpPr/>
          <p:nvPr userDrawn="1"/>
        </p:nvSpPr>
        <p:spPr>
          <a:xfrm>
            <a:off x="629525" y="2214598"/>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6EFC7B74-34AF-E4B2-696F-D1FB680A81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1528" y="2214598"/>
            <a:ext cx="859702" cy="859702"/>
          </a:xfrm>
          <a:prstGeom prst="rect">
            <a:avLst/>
          </a:prstGeom>
        </p:spPr>
      </p:pic>
      <p:sp>
        <p:nvSpPr>
          <p:cNvPr id="14" name="Ellipse 13">
            <a:extLst>
              <a:ext uri="{FF2B5EF4-FFF2-40B4-BE49-F238E27FC236}">
                <a16:creationId xmlns:a16="http://schemas.microsoft.com/office/drawing/2014/main" id="{46C7D0FF-DCB6-4F3F-C449-CD815F8FEB1A}"/>
              </a:ext>
            </a:extLst>
          </p:cNvPr>
          <p:cNvSpPr/>
          <p:nvPr userDrawn="1"/>
        </p:nvSpPr>
        <p:spPr>
          <a:xfrm>
            <a:off x="648383" y="3444281"/>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74C3144-AED5-CB14-FA40-FB855650322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386" y="3444281"/>
            <a:ext cx="859702" cy="859702"/>
          </a:xfrm>
          <a:prstGeom prst="rect">
            <a:avLst/>
          </a:prstGeom>
        </p:spPr>
      </p:pic>
      <p:sp>
        <p:nvSpPr>
          <p:cNvPr id="17" name="Ellipse 16">
            <a:extLst>
              <a:ext uri="{FF2B5EF4-FFF2-40B4-BE49-F238E27FC236}">
                <a16:creationId xmlns:a16="http://schemas.microsoft.com/office/drawing/2014/main" id="{EA0B46BB-EF99-8436-352C-A81B953AEEAF}"/>
              </a:ext>
            </a:extLst>
          </p:cNvPr>
          <p:cNvSpPr/>
          <p:nvPr userDrawn="1"/>
        </p:nvSpPr>
        <p:spPr>
          <a:xfrm>
            <a:off x="648494" y="4670599"/>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A99D4133-9C4C-C5BA-A186-2393FF62288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497" y="4670599"/>
            <a:ext cx="859702" cy="859702"/>
          </a:xfrm>
          <a:prstGeom prst="rect">
            <a:avLst/>
          </a:prstGeom>
        </p:spPr>
      </p:pic>
      <p:pic>
        <p:nvPicPr>
          <p:cNvPr id="19" name="Graphique 18">
            <a:extLst>
              <a:ext uri="{FF2B5EF4-FFF2-40B4-BE49-F238E27FC236}">
                <a16:creationId xmlns:a16="http://schemas.microsoft.com/office/drawing/2014/main" id="{5E499FEC-522A-5B75-2CFF-009C6C8471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910826" y="3029253"/>
            <a:ext cx="1248979" cy="3828747"/>
          </a:xfrm>
          <a:prstGeom prst="rect">
            <a:avLst/>
          </a:prstGeom>
        </p:spPr>
      </p:pic>
      <p:sp>
        <p:nvSpPr>
          <p:cNvPr id="20" name="Graphique 26">
            <a:extLst>
              <a:ext uri="{FF2B5EF4-FFF2-40B4-BE49-F238E27FC236}">
                <a16:creationId xmlns:a16="http://schemas.microsoft.com/office/drawing/2014/main" id="{F9CE3E09-1AE2-AA9A-BEB6-424EE06691D4}"/>
              </a:ext>
            </a:extLst>
          </p:cNvPr>
          <p:cNvSpPr/>
          <p:nvPr userDrawn="1"/>
        </p:nvSpPr>
        <p:spPr>
          <a:xfrm flipH="1">
            <a:off x="9910826" y="814970"/>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4" name="Espace réservé du texte 23">
            <a:extLst>
              <a:ext uri="{FF2B5EF4-FFF2-40B4-BE49-F238E27FC236}">
                <a16:creationId xmlns:a16="http://schemas.microsoft.com/office/drawing/2014/main" id="{7277661F-FE0A-D6AC-6917-6B148A14D6DD}"/>
              </a:ext>
            </a:extLst>
          </p:cNvPr>
          <p:cNvSpPr>
            <a:spLocks noGrp="1"/>
          </p:cNvSpPr>
          <p:nvPr>
            <p:ph type="body" sz="quarter" idx="12" hasCustomPrompt="1"/>
          </p:nvPr>
        </p:nvSpPr>
        <p:spPr>
          <a:xfrm>
            <a:off x="417769" y="347899"/>
            <a:ext cx="5678231" cy="1144897"/>
          </a:xfrm>
          <a:prstGeom prst="rect">
            <a:avLst/>
          </a:prstGeom>
        </p:spPr>
        <p:txBody>
          <a:bodyPr/>
          <a:lstStyle>
            <a:lvl1pPr>
              <a:defRPr>
                <a:solidFill>
                  <a:schemeClr val="bg1"/>
                </a:solidFill>
              </a:defRPr>
            </a:lvl1pPr>
          </a:lstStyle>
          <a:p>
            <a:pPr lvl="0"/>
            <a:r>
              <a:rPr lang="fr-FR"/>
              <a:t>Titre slide (capture écran)</a:t>
            </a:r>
          </a:p>
        </p:txBody>
      </p:sp>
      <p:sp>
        <p:nvSpPr>
          <p:cNvPr id="26" name="Espace réservé du texte 25">
            <a:extLst>
              <a:ext uri="{FF2B5EF4-FFF2-40B4-BE49-F238E27FC236}">
                <a16:creationId xmlns:a16="http://schemas.microsoft.com/office/drawing/2014/main" id="{8541D56F-A315-8F9B-9526-C47A0F5285CF}"/>
              </a:ext>
            </a:extLst>
          </p:cNvPr>
          <p:cNvSpPr>
            <a:spLocks noGrp="1"/>
          </p:cNvSpPr>
          <p:nvPr>
            <p:ph type="body" sz="quarter" idx="13" hasCustomPrompt="1"/>
          </p:nvPr>
        </p:nvSpPr>
        <p:spPr>
          <a:xfrm>
            <a:off x="1916043" y="2181658"/>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7" name="Espace réservé du texte 25">
            <a:extLst>
              <a:ext uri="{FF2B5EF4-FFF2-40B4-BE49-F238E27FC236}">
                <a16:creationId xmlns:a16="http://schemas.microsoft.com/office/drawing/2014/main" id="{0CD8F0E8-BDB3-4112-641F-123017EEF176}"/>
              </a:ext>
            </a:extLst>
          </p:cNvPr>
          <p:cNvSpPr>
            <a:spLocks noGrp="1"/>
          </p:cNvSpPr>
          <p:nvPr>
            <p:ph type="body" sz="quarter" idx="14" hasCustomPrompt="1"/>
          </p:nvPr>
        </p:nvSpPr>
        <p:spPr>
          <a:xfrm>
            <a:off x="1916043" y="3440822"/>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8" name="Espace réservé du texte 25">
            <a:extLst>
              <a:ext uri="{FF2B5EF4-FFF2-40B4-BE49-F238E27FC236}">
                <a16:creationId xmlns:a16="http://schemas.microsoft.com/office/drawing/2014/main" id="{505E95B1-AF9C-883D-980A-27E073C3D35F}"/>
              </a:ext>
            </a:extLst>
          </p:cNvPr>
          <p:cNvSpPr>
            <a:spLocks noGrp="1"/>
          </p:cNvSpPr>
          <p:nvPr>
            <p:ph type="body" sz="quarter" idx="15" hasCustomPrompt="1"/>
          </p:nvPr>
        </p:nvSpPr>
        <p:spPr>
          <a:xfrm>
            <a:off x="1923171" y="4699986"/>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pic>
        <p:nvPicPr>
          <p:cNvPr id="29" name="Image 28">
            <a:extLst>
              <a:ext uri="{FF2B5EF4-FFF2-40B4-BE49-F238E27FC236}">
                <a16:creationId xmlns:a16="http://schemas.microsoft.com/office/drawing/2014/main" id="{C41A5350-80B9-0131-D115-B9289BEC63E8}"/>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754350" y="-48820"/>
            <a:ext cx="7712363" cy="5783549"/>
          </a:xfrm>
          <a:prstGeom prst="rect">
            <a:avLst/>
          </a:prstGeom>
        </p:spPr>
      </p:pic>
      <p:sp>
        <p:nvSpPr>
          <p:cNvPr id="35" name="Espace réservé pour une image  34">
            <a:extLst>
              <a:ext uri="{FF2B5EF4-FFF2-40B4-BE49-F238E27FC236}">
                <a16:creationId xmlns:a16="http://schemas.microsoft.com/office/drawing/2014/main" id="{8C0F589D-B4D6-05A1-6D3A-AF862AED77FA}"/>
              </a:ext>
            </a:extLst>
          </p:cNvPr>
          <p:cNvSpPr>
            <a:spLocks noGrp="1"/>
          </p:cNvSpPr>
          <p:nvPr>
            <p:ph type="pic" sz="quarter" idx="16"/>
          </p:nvPr>
        </p:nvSpPr>
        <p:spPr>
          <a:xfrm>
            <a:off x="7674777" y="914403"/>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36" name="Image 35" descr="Une image contenant dessin&#10;&#10;Description générée automatiquement">
            <a:extLst>
              <a:ext uri="{FF2B5EF4-FFF2-40B4-BE49-F238E27FC236}">
                <a16:creationId xmlns:a16="http://schemas.microsoft.com/office/drawing/2014/main" id="{D93098C0-006C-F202-E7EF-BF1C5247092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29001048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pture écran / ordi+smartph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CB7F99-E54B-1583-5B3D-D6FF64BE06A3}"/>
              </a:ext>
            </a:extLst>
          </p:cNvPr>
          <p:cNvSpPr/>
          <p:nvPr userDrawn="1"/>
        </p:nvSpPr>
        <p:spPr>
          <a:xfrm>
            <a:off x="7731274" y="0"/>
            <a:ext cx="4460726"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F6468DA-09E3-73E4-593F-569A21C121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70717" y="1442536"/>
            <a:ext cx="6696741" cy="3863931"/>
          </a:xfrm>
          <a:prstGeom prst="rect">
            <a:avLst/>
          </a:prstGeom>
        </p:spPr>
      </p:pic>
      <p:sp>
        <p:nvSpPr>
          <p:cNvPr id="16" name="Espace réservé pour une image  37">
            <a:extLst>
              <a:ext uri="{FF2B5EF4-FFF2-40B4-BE49-F238E27FC236}">
                <a16:creationId xmlns:a16="http://schemas.microsoft.com/office/drawing/2014/main" id="{3B9C49FB-4817-1355-8BC0-0E32836937E6}"/>
              </a:ext>
            </a:extLst>
          </p:cNvPr>
          <p:cNvSpPr>
            <a:spLocks noGrp="1"/>
          </p:cNvSpPr>
          <p:nvPr>
            <p:ph type="pic" sz="quarter" idx="15"/>
          </p:nvPr>
        </p:nvSpPr>
        <p:spPr>
          <a:xfrm>
            <a:off x="5073098" y="1681374"/>
            <a:ext cx="5127358" cy="3201440"/>
          </a:xfrm>
          <a:prstGeom prst="rect">
            <a:avLst/>
          </a:prstGeom>
        </p:spPr>
        <p:txBody>
          <a:bodyPr anchor="ctr" anchorCtr="0"/>
          <a:lstStyle>
            <a:lvl1pPr algn="ctr">
              <a:defRPr sz="1400" b="0">
                <a:solidFill>
                  <a:schemeClr val="tx1"/>
                </a:solidFill>
              </a:defRPr>
            </a:lvl1pPr>
          </a:lstStyle>
          <a:p>
            <a:endParaRPr lang="fr-FR"/>
          </a:p>
        </p:txBody>
      </p:sp>
      <p:sp>
        <p:nvSpPr>
          <p:cNvPr id="3" name="Espace réservé du pied de page 2">
            <a:extLst>
              <a:ext uri="{FF2B5EF4-FFF2-40B4-BE49-F238E27FC236}">
                <a16:creationId xmlns:a16="http://schemas.microsoft.com/office/drawing/2014/main" id="{05A8229F-1B49-0FCB-6D01-C933A8870C22}"/>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2BEC73A-DE93-9B71-4A30-66D2B5B71E62}"/>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7" name="Image 16">
            <a:extLst>
              <a:ext uri="{FF2B5EF4-FFF2-40B4-BE49-F238E27FC236}">
                <a16:creationId xmlns:a16="http://schemas.microsoft.com/office/drawing/2014/main" id="{DBFF009B-138F-53BD-C40A-998F5D4294F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498904" y="1963500"/>
            <a:ext cx="6057308" cy="4542413"/>
          </a:xfrm>
          <a:prstGeom prst="rect">
            <a:avLst/>
          </a:prstGeom>
        </p:spPr>
      </p:pic>
      <p:sp>
        <p:nvSpPr>
          <p:cNvPr id="18" name="Espace réservé pour une image  34">
            <a:extLst>
              <a:ext uri="{FF2B5EF4-FFF2-40B4-BE49-F238E27FC236}">
                <a16:creationId xmlns:a16="http://schemas.microsoft.com/office/drawing/2014/main" id="{BC010766-4BDD-01CD-53FA-172048DAE9F7}"/>
              </a:ext>
            </a:extLst>
          </p:cNvPr>
          <p:cNvSpPr>
            <a:spLocks noGrp="1"/>
          </p:cNvSpPr>
          <p:nvPr>
            <p:ph type="pic" sz="quarter" idx="16"/>
          </p:nvPr>
        </p:nvSpPr>
        <p:spPr>
          <a:xfrm>
            <a:off x="9790220" y="2709578"/>
            <a:ext cx="1474677" cy="321918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
        <p:nvSpPr>
          <p:cNvPr id="20" name="Espace réservé du texte 19">
            <a:extLst>
              <a:ext uri="{FF2B5EF4-FFF2-40B4-BE49-F238E27FC236}">
                <a16:creationId xmlns:a16="http://schemas.microsoft.com/office/drawing/2014/main" id="{1AC85A90-A64C-DA35-69BF-FC780F6B2274}"/>
              </a:ext>
            </a:extLst>
          </p:cNvPr>
          <p:cNvSpPr>
            <a:spLocks noGrp="1"/>
          </p:cNvSpPr>
          <p:nvPr>
            <p:ph type="body" sz="quarter" idx="17" hasCustomPrompt="1"/>
          </p:nvPr>
        </p:nvSpPr>
        <p:spPr>
          <a:xfrm>
            <a:off x="366746" y="337091"/>
            <a:ext cx="5166502"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2" name="Espace réservé du texte 21">
            <a:extLst>
              <a:ext uri="{FF2B5EF4-FFF2-40B4-BE49-F238E27FC236}">
                <a16:creationId xmlns:a16="http://schemas.microsoft.com/office/drawing/2014/main" id="{24DC6450-5265-D0F0-120F-BF8930D85B6E}"/>
              </a:ext>
            </a:extLst>
          </p:cNvPr>
          <p:cNvSpPr>
            <a:spLocks noGrp="1"/>
          </p:cNvSpPr>
          <p:nvPr>
            <p:ph type="body" sz="quarter" idx="18" hasCustomPrompt="1"/>
          </p:nvPr>
        </p:nvSpPr>
        <p:spPr>
          <a:xfrm>
            <a:off x="434882" y="2253416"/>
            <a:ext cx="3568962"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24" name="Espace réservé du texte 23">
            <a:extLst>
              <a:ext uri="{FF2B5EF4-FFF2-40B4-BE49-F238E27FC236}">
                <a16:creationId xmlns:a16="http://schemas.microsoft.com/office/drawing/2014/main" id="{00EC6A8E-B295-86E8-73DD-A864D822F416}"/>
              </a:ext>
            </a:extLst>
          </p:cNvPr>
          <p:cNvSpPr>
            <a:spLocks noGrp="1"/>
          </p:cNvSpPr>
          <p:nvPr>
            <p:ph type="body" sz="quarter" idx="19" hasCustomPrompt="1"/>
          </p:nvPr>
        </p:nvSpPr>
        <p:spPr>
          <a:xfrm>
            <a:off x="434975" y="2939659"/>
            <a:ext cx="3535943" cy="2716213"/>
          </a:xfrm>
          <a:prstGeom prst="rect">
            <a:avLst/>
          </a:prstGeom>
        </p:spPr>
        <p:txBody>
          <a:bodyPr/>
          <a:lstStyle>
            <a:lvl1pPr>
              <a:defRPr sz="1200" b="0">
                <a:solidFill>
                  <a:schemeClr val="tx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pic>
        <p:nvPicPr>
          <p:cNvPr id="25" name="Image 24" descr="Une image contenant dessin&#10;&#10;Description générée automatiquement">
            <a:extLst>
              <a:ext uri="{FF2B5EF4-FFF2-40B4-BE49-F238E27FC236}">
                <a16:creationId xmlns:a16="http://schemas.microsoft.com/office/drawing/2014/main" id="{3FA2CD22-53B6-4AF6-18F1-377F4DCDCC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276268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pture écran / 3 smartph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77823C-257D-D811-AF2C-E2F58904378A}"/>
              </a:ext>
            </a:extLst>
          </p:cNvPr>
          <p:cNvSpPr/>
          <p:nvPr userDrawn="1"/>
        </p:nvSpPr>
        <p:spPr>
          <a:xfrm>
            <a:off x="8942" y="2420888"/>
            <a:ext cx="12192000" cy="443711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FE36B572-637F-BEFC-BBD2-6DAD7DDCC9F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279255" y="1264582"/>
            <a:ext cx="5487704" cy="4115262"/>
          </a:xfrm>
          <a:prstGeom prst="rect">
            <a:avLst/>
          </a:prstGeom>
        </p:spPr>
      </p:pic>
      <p:sp>
        <p:nvSpPr>
          <p:cNvPr id="20" name="Espace réservé pour une image  34">
            <a:extLst>
              <a:ext uri="{FF2B5EF4-FFF2-40B4-BE49-F238E27FC236}">
                <a16:creationId xmlns:a16="http://schemas.microsoft.com/office/drawing/2014/main" id="{9EAA5536-392A-3727-A84B-98D32E2FA739}"/>
              </a:ext>
            </a:extLst>
          </p:cNvPr>
          <p:cNvSpPr>
            <a:spLocks noGrp="1"/>
          </p:cNvSpPr>
          <p:nvPr>
            <p:ph type="pic" sz="quarter" idx="18"/>
          </p:nvPr>
        </p:nvSpPr>
        <p:spPr>
          <a:xfrm>
            <a:off x="6355106" y="1948444"/>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17" name="Image 16">
            <a:extLst>
              <a:ext uri="{FF2B5EF4-FFF2-40B4-BE49-F238E27FC236}">
                <a16:creationId xmlns:a16="http://schemas.microsoft.com/office/drawing/2014/main" id="{AA94C089-6D8F-7BFB-186B-C8CE0C29496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8129627" y="1304326"/>
            <a:ext cx="5487704" cy="4115262"/>
          </a:xfrm>
          <a:prstGeom prst="rect">
            <a:avLst/>
          </a:prstGeom>
        </p:spPr>
      </p:pic>
      <p:sp>
        <p:nvSpPr>
          <p:cNvPr id="3" name="Espace réservé du pied de page 2">
            <a:extLst>
              <a:ext uri="{FF2B5EF4-FFF2-40B4-BE49-F238E27FC236}">
                <a16:creationId xmlns:a16="http://schemas.microsoft.com/office/drawing/2014/main" id="{993BB869-5E35-2E29-2EA9-DECB396A2A0E}"/>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B285C61-3550-4806-3C0A-DBD56834924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12CDF3C0-7A2F-D225-4F9A-D5D763EA86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36238" y="3491615"/>
            <a:ext cx="1596430" cy="3366385"/>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75F4769D-A625-7796-5AAF-F3253186EB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2" name="Espace réservé du texte 19">
            <a:extLst>
              <a:ext uri="{FF2B5EF4-FFF2-40B4-BE49-F238E27FC236}">
                <a16:creationId xmlns:a16="http://schemas.microsoft.com/office/drawing/2014/main" id="{44B5F965-D419-4FAD-924D-C7F96AC95BE4}"/>
              </a:ext>
            </a:extLst>
          </p:cNvPr>
          <p:cNvSpPr>
            <a:spLocks noGrp="1"/>
          </p:cNvSpPr>
          <p:nvPr>
            <p:ph type="body" sz="quarter" idx="19" hasCustomPrompt="1"/>
          </p:nvPr>
        </p:nvSpPr>
        <p:spPr>
          <a:xfrm>
            <a:off x="373818" y="459200"/>
            <a:ext cx="6057307"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3" name="Espace réservé du texte 19">
            <a:extLst>
              <a:ext uri="{FF2B5EF4-FFF2-40B4-BE49-F238E27FC236}">
                <a16:creationId xmlns:a16="http://schemas.microsoft.com/office/drawing/2014/main" id="{3C5F29CC-F984-4452-93E5-EBB2312B926B}"/>
              </a:ext>
            </a:extLst>
          </p:cNvPr>
          <p:cNvSpPr>
            <a:spLocks noGrp="1"/>
          </p:cNvSpPr>
          <p:nvPr>
            <p:ph type="body" sz="quarter" idx="20" hasCustomPrompt="1"/>
          </p:nvPr>
        </p:nvSpPr>
        <p:spPr>
          <a:xfrm>
            <a:off x="708168" y="2870850"/>
            <a:ext cx="4460726" cy="965504"/>
          </a:xfrm>
          <a:prstGeom prst="rect">
            <a:avLst/>
          </a:prstGeom>
        </p:spPr>
        <p:txBody>
          <a:bodyPr/>
          <a:lstStyle>
            <a:lvl1pPr>
              <a:defRPr sz="3200" b="1">
                <a:solidFill>
                  <a:schemeClr val="bg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Texte en exergue</a:t>
            </a:r>
          </a:p>
          <a:p>
            <a:pPr lvl="0"/>
            <a:endParaRPr lang="fr-FR"/>
          </a:p>
        </p:txBody>
      </p:sp>
      <p:sp>
        <p:nvSpPr>
          <p:cNvPr id="24" name="Espace réservé du texte 23">
            <a:extLst>
              <a:ext uri="{FF2B5EF4-FFF2-40B4-BE49-F238E27FC236}">
                <a16:creationId xmlns:a16="http://schemas.microsoft.com/office/drawing/2014/main" id="{7601DDE5-DE48-B64E-8343-D7AE4F7148BB}"/>
              </a:ext>
            </a:extLst>
          </p:cNvPr>
          <p:cNvSpPr>
            <a:spLocks noGrp="1"/>
          </p:cNvSpPr>
          <p:nvPr>
            <p:ph type="body" sz="quarter" idx="21" hasCustomPrompt="1"/>
          </p:nvPr>
        </p:nvSpPr>
        <p:spPr>
          <a:xfrm>
            <a:off x="720282" y="4053236"/>
            <a:ext cx="3768297" cy="2163988"/>
          </a:xfrm>
          <a:prstGeom prst="rect">
            <a:avLst/>
          </a:prstGeom>
        </p:spPr>
        <p:txBody>
          <a:bodyPr/>
          <a:lstStyle>
            <a:lvl1pPr>
              <a:defRPr sz="16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9" name="Espace réservé pour une image  34">
            <a:extLst>
              <a:ext uri="{FF2B5EF4-FFF2-40B4-BE49-F238E27FC236}">
                <a16:creationId xmlns:a16="http://schemas.microsoft.com/office/drawing/2014/main" id="{CECE4539-2CD7-0FBA-B494-82F2419266FC}"/>
              </a:ext>
            </a:extLst>
          </p:cNvPr>
          <p:cNvSpPr>
            <a:spLocks noGrp="1"/>
          </p:cNvSpPr>
          <p:nvPr>
            <p:ph type="pic" sz="quarter" idx="23"/>
          </p:nvPr>
        </p:nvSpPr>
        <p:spPr>
          <a:xfrm>
            <a:off x="10205477" y="1983673"/>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26" name="Image 25">
            <a:extLst>
              <a:ext uri="{FF2B5EF4-FFF2-40B4-BE49-F238E27FC236}">
                <a16:creationId xmlns:a16="http://schemas.microsoft.com/office/drawing/2014/main" id="{35675D09-A207-08A4-C3A2-9B2E08455E3B}"/>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p:blipFill>
        <p:spPr>
          <a:xfrm>
            <a:off x="5087999" y="341036"/>
            <a:ext cx="7712363" cy="5783549"/>
          </a:xfrm>
          <a:prstGeom prst="rect">
            <a:avLst/>
          </a:prstGeom>
        </p:spPr>
      </p:pic>
      <p:sp>
        <p:nvSpPr>
          <p:cNvPr id="27" name="Espace réservé pour une image  34">
            <a:extLst>
              <a:ext uri="{FF2B5EF4-FFF2-40B4-BE49-F238E27FC236}">
                <a16:creationId xmlns:a16="http://schemas.microsoft.com/office/drawing/2014/main" id="{15FA1F7F-4DC0-5383-6D9D-4F89756D3613}"/>
              </a:ext>
            </a:extLst>
          </p:cNvPr>
          <p:cNvSpPr>
            <a:spLocks noGrp="1"/>
          </p:cNvSpPr>
          <p:nvPr>
            <p:ph type="pic" sz="quarter" idx="16"/>
          </p:nvPr>
        </p:nvSpPr>
        <p:spPr>
          <a:xfrm>
            <a:off x="8008426" y="1281071"/>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912103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aphique 1">
    <p:bg>
      <p:bgPr>
        <a:solidFill>
          <a:schemeClr val="tx1"/>
        </a:solidFill>
        <a:effectLst/>
      </p:bgPr>
    </p:bg>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68394CDF-6504-0B4E-9796-98BC32EFD2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760" y="4067175"/>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pic>
        <p:nvPicPr>
          <p:cNvPr id="38" name="Image 37" descr="Une image contenant dessin&#10;&#10;Description générée automatiquement">
            <a:extLst>
              <a:ext uri="{FF2B5EF4-FFF2-40B4-BE49-F238E27FC236}">
                <a16:creationId xmlns:a16="http://schemas.microsoft.com/office/drawing/2014/main" id="{4DA2C504-5E77-42DB-B93A-6FF75B9925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0028391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aphique 2">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9A2F7049-7FA8-7F13-70E6-2D65F66538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51" y="4053734"/>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pic>
        <p:nvPicPr>
          <p:cNvPr id="38" name="Image 37" descr="Une image contenant dessin&#10;&#10;Description générée automatiquement">
            <a:extLst>
              <a:ext uri="{FF2B5EF4-FFF2-40B4-BE49-F238E27FC236}">
                <a16:creationId xmlns:a16="http://schemas.microsoft.com/office/drawing/2014/main" id="{4DA2C504-5E77-42DB-B93A-6FF75B9925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4098327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aphique 3">
    <p:bg>
      <p:bgPr>
        <a:solidFill>
          <a:schemeClr val="tx2"/>
        </a:solidFill>
        <a:effectLst/>
      </p:bgPr>
    </p:bg>
    <p:spTree>
      <p:nvGrpSpPr>
        <p:cNvPr id="1" name=""/>
        <p:cNvGrpSpPr/>
        <p:nvPr/>
      </p:nvGrpSpPr>
      <p:grpSpPr>
        <a:xfrm>
          <a:off x="0" y="0"/>
          <a:ext cx="0" cy="0"/>
          <a:chOff x="0" y="0"/>
          <a:chExt cx="0" cy="0"/>
        </a:xfrm>
      </p:grpSpPr>
      <p:grpSp>
        <p:nvGrpSpPr>
          <p:cNvPr id="43" name="Groupe 42">
            <a:extLst>
              <a:ext uri="{FF2B5EF4-FFF2-40B4-BE49-F238E27FC236}">
                <a16:creationId xmlns:a16="http://schemas.microsoft.com/office/drawing/2014/main" id="{A95D3E88-FAA9-2E04-94D2-6D9CE50BD4D4}"/>
              </a:ext>
            </a:extLst>
          </p:cNvPr>
          <p:cNvGrpSpPr/>
          <p:nvPr userDrawn="1"/>
        </p:nvGrpSpPr>
        <p:grpSpPr>
          <a:xfrm>
            <a:off x="-3072138" y="1795137"/>
            <a:ext cx="20828302" cy="7491224"/>
            <a:chOff x="-3237158" y="1771620"/>
            <a:chExt cx="20828302" cy="7491224"/>
          </a:xfrm>
        </p:grpSpPr>
        <p:grpSp>
          <p:nvGrpSpPr>
            <p:cNvPr id="39" name="Groupe 38">
              <a:extLst>
                <a:ext uri="{FF2B5EF4-FFF2-40B4-BE49-F238E27FC236}">
                  <a16:creationId xmlns:a16="http://schemas.microsoft.com/office/drawing/2014/main" id="{FF3245D1-A95D-BD9D-D1FF-6F4D2DE30DA0}"/>
                </a:ext>
              </a:extLst>
            </p:cNvPr>
            <p:cNvGrpSpPr/>
            <p:nvPr userDrawn="1"/>
          </p:nvGrpSpPr>
          <p:grpSpPr>
            <a:xfrm>
              <a:off x="-3237158" y="1771620"/>
              <a:ext cx="20828302" cy="7491224"/>
              <a:chOff x="-2400944" y="3950170"/>
              <a:chExt cx="15520064" cy="5582033"/>
            </a:xfrm>
          </p:grpSpPr>
          <p:pic>
            <p:nvPicPr>
              <p:cNvPr id="40" name="Graphique 39">
                <a:extLst>
                  <a:ext uri="{FF2B5EF4-FFF2-40B4-BE49-F238E27FC236}">
                    <a16:creationId xmlns:a16="http://schemas.microsoft.com/office/drawing/2014/main" id="{9659CABF-BBE4-7361-D9D3-333326B2E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400944" y="3950170"/>
                <a:ext cx="8579760" cy="4822685"/>
              </a:xfrm>
              <a:prstGeom prst="rect">
                <a:avLst/>
              </a:prstGeom>
            </p:spPr>
          </p:pic>
          <p:pic>
            <p:nvPicPr>
              <p:cNvPr id="41" name="Graphique 40">
                <a:extLst>
                  <a:ext uri="{FF2B5EF4-FFF2-40B4-BE49-F238E27FC236}">
                    <a16:creationId xmlns:a16="http://schemas.microsoft.com/office/drawing/2014/main" id="{EA38C76A-5FF0-BB71-33D2-CC285A008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360" y="4652957"/>
                <a:ext cx="8579760" cy="4822685"/>
              </a:xfrm>
              <a:prstGeom prst="rect">
                <a:avLst/>
              </a:prstGeom>
            </p:spPr>
          </p:pic>
          <p:pic>
            <p:nvPicPr>
              <p:cNvPr id="42" name="Graphique 41">
                <a:extLst>
                  <a:ext uri="{FF2B5EF4-FFF2-40B4-BE49-F238E27FC236}">
                    <a16:creationId xmlns:a16="http://schemas.microsoft.com/office/drawing/2014/main" id="{4305D245-A821-F302-181F-0051C8DCD2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0100" y="4709518"/>
                <a:ext cx="8579760" cy="4822685"/>
              </a:xfrm>
              <a:prstGeom prst="rect">
                <a:avLst/>
              </a:prstGeom>
            </p:spPr>
          </p:pic>
        </p:grpSp>
        <p:pic>
          <p:nvPicPr>
            <p:cNvPr id="37" name="Graphique 36">
              <a:extLst>
                <a:ext uri="{FF2B5EF4-FFF2-40B4-BE49-F238E27FC236}">
                  <a16:creationId xmlns:a16="http://schemas.microsoft.com/office/drawing/2014/main" id="{63FA059C-4A3E-DFEC-9ADF-7DA0D530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237158" y="1771620"/>
              <a:ext cx="11514246" cy="6472161"/>
            </a:xfrm>
            <a:prstGeom prst="rect">
              <a:avLst/>
            </a:prstGeom>
          </p:spPr>
        </p:pic>
        <p:pic>
          <p:nvPicPr>
            <p:cNvPr id="38" name="Graphique 37">
              <a:extLst>
                <a:ext uri="{FF2B5EF4-FFF2-40B4-BE49-F238E27FC236}">
                  <a16:creationId xmlns:a16="http://schemas.microsoft.com/office/drawing/2014/main" id="{2FA3CECA-D27B-195C-1B93-943565DA6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800" y="2790683"/>
              <a:ext cx="11514246" cy="6472161"/>
            </a:xfrm>
            <a:prstGeom prst="rect">
              <a:avLst/>
            </a:prstGeom>
          </p:spPr>
        </p:pic>
      </p:grpSp>
      <p:sp>
        <p:nvSpPr>
          <p:cNvPr id="50" name="Espace réservé du texte 44">
            <a:extLst>
              <a:ext uri="{FF2B5EF4-FFF2-40B4-BE49-F238E27FC236}">
                <a16:creationId xmlns:a16="http://schemas.microsoft.com/office/drawing/2014/main" id="{5A7C7DA0-469E-3A8A-2BFC-D051370CFDCF}"/>
              </a:ext>
            </a:extLst>
          </p:cNvPr>
          <p:cNvSpPr>
            <a:spLocks noGrp="1"/>
          </p:cNvSpPr>
          <p:nvPr>
            <p:ph type="body" sz="quarter" idx="13" hasCustomPrompt="1"/>
          </p:nvPr>
        </p:nvSpPr>
        <p:spPr>
          <a:xfrm>
            <a:off x="1206500" y="3622007"/>
            <a:ext cx="1681163" cy="249283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975ECA37-E5EB-06C5-5825-FEF28EB1BB88}"/>
              </a:ext>
            </a:extLst>
          </p:cNvPr>
          <p:cNvSpPr>
            <a:spLocks noGrp="1"/>
          </p:cNvSpPr>
          <p:nvPr>
            <p:ph type="body" sz="quarter" idx="14" hasCustomPrompt="1"/>
          </p:nvPr>
        </p:nvSpPr>
        <p:spPr>
          <a:xfrm>
            <a:off x="3162744" y="2615612"/>
            <a:ext cx="1681163" cy="349923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2" name="Espace réservé du texte 44">
            <a:extLst>
              <a:ext uri="{FF2B5EF4-FFF2-40B4-BE49-F238E27FC236}">
                <a16:creationId xmlns:a16="http://schemas.microsoft.com/office/drawing/2014/main" id="{60EA0BED-75E4-3D8A-4548-477D58AB4491}"/>
              </a:ext>
            </a:extLst>
          </p:cNvPr>
          <p:cNvSpPr>
            <a:spLocks noGrp="1"/>
          </p:cNvSpPr>
          <p:nvPr>
            <p:ph type="body" sz="quarter" idx="15" hasCustomPrompt="1"/>
          </p:nvPr>
        </p:nvSpPr>
        <p:spPr>
          <a:xfrm>
            <a:off x="5118988" y="1736019"/>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3" name="Espace réservé du texte 44">
            <a:extLst>
              <a:ext uri="{FF2B5EF4-FFF2-40B4-BE49-F238E27FC236}">
                <a16:creationId xmlns:a16="http://schemas.microsoft.com/office/drawing/2014/main" id="{9AA0DACE-081B-5F41-F836-A685382CF6AA}"/>
              </a:ext>
            </a:extLst>
          </p:cNvPr>
          <p:cNvSpPr>
            <a:spLocks noGrp="1"/>
          </p:cNvSpPr>
          <p:nvPr>
            <p:ph type="body" sz="quarter" idx="16" hasCustomPrompt="1"/>
          </p:nvPr>
        </p:nvSpPr>
        <p:spPr>
          <a:xfrm>
            <a:off x="7075232" y="1760230"/>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4" name="Espace réservé du texte 44">
            <a:extLst>
              <a:ext uri="{FF2B5EF4-FFF2-40B4-BE49-F238E27FC236}">
                <a16:creationId xmlns:a16="http://schemas.microsoft.com/office/drawing/2014/main" id="{0F83F7EA-F910-2926-EFA7-BE0BE4BC520F}"/>
              </a:ext>
            </a:extLst>
          </p:cNvPr>
          <p:cNvSpPr>
            <a:spLocks noGrp="1"/>
          </p:cNvSpPr>
          <p:nvPr>
            <p:ph type="body" sz="quarter" idx="17" hasCustomPrompt="1"/>
          </p:nvPr>
        </p:nvSpPr>
        <p:spPr>
          <a:xfrm>
            <a:off x="9031477" y="3089687"/>
            <a:ext cx="1681163" cy="30493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56FDADA4-2484-A2AA-4EA6-ED9B08AEE7EB}"/>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64C66A-D4EE-0C3A-7085-1AD296D60A8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13" name="ZoneTexte 12">
            <a:extLst>
              <a:ext uri="{FF2B5EF4-FFF2-40B4-BE49-F238E27FC236}">
                <a16:creationId xmlns:a16="http://schemas.microsoft.com/office/drawing/2014/main" id="{4AD11687-8731-D6C6-3B24-A952C596E70E}"/>
              </a:ext>
            </a:extLst>
          </p:cNvPr>
          <p:cNvSpPr txBox="1"/>
          <p:nvPr userDrawn="1"/>
        </p:nvSpPr>
        <p:spPr>
          <a:xfrm>
            <a:off x="7115742" y="1760230"/>
            <a:ext cx="1584176" cy="492443"/>
          </a:xfrm>
          <a:prstGeom prst="rect">
            <a:avLst/>
          </a:prstGeom>
          <a:noFill/>
        </p:spPr>
        <p:txBody>
          <a:bodyPr wrap="square" lIns="36000" tIns="0" rIns="36000" bIns="0" rtlCol="0">
            <a:spAutoFit/>
          </a:bodyPr>
          <a:lstStyle/>
          <a:p>
            <a:pPr algn="ctr">
              <a:buClr>
                <a:schemeClr val="tx2"/>
              </a:buClr>
            </a:pPr>
            <a:r>
              <a:rPr lang="fr-FR" sz="3200" b="1"/>
              <a:t>2022</a:t>
            </a:r>
          </a:p>
        </p:txBody>
      </p:sp>
      <p:pic>
        <p:nvPicPr>
          <p:cNvPr id="19" name="Graphique 18">
            <a:extLst>
              <a:ext uri="{FF2B5EF4-FFF2-40B4-BE49-F238E27FC236}">
                <a16:creationId xmlns:a16="http://schemas.microsoft.com/office/drawing/2014/main" id="{7C39866E-DBD2-3C05-845F-C4F88E481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83" y="857167"/>
            <a:ext cx="1847306" cy="1038371"/>
          </a:xfrm>
          <a:prstGeom prst="rect">
            <a:avLst/>
          </a:prstGeom>
          <a:effectLst>
            <a:outerShdw blurRad="266700" dist="165100" dir="2700000" algn="tl" rotWithShape="0">
              <a:prstClr val="black">
                <a:alpha val="41000"/>
              </a:prstClr>
            </a:outerShdw>
          </a:effectLst>
        </p:spPr>
      </p:pic>
      <p:pic>
        <p:nvPicPr>
          <p:cNvPr id="20" name="Graphique 19">
            <a:extLst>
              <a:ext uri="{FF2B5EF4-FFF2-40B4-BE49-F238E27FC236}">
                <a16:creationId xmlns:a16="http://schemas.microsoft.com/office/drawing/2014/main" id="{5A6E361E-C28C-A03E-5CD5-3332B3375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43288" y="940325"/>
            <a:ext cx="1040713" cy="584985"/>
          </a:xfrm>
          <a:prstGeom prst="rect">
            <a:avLst/>
          </a:prstGeom>
          <a:effectLst>
            <a:outerShdw blurRad="266700" dist="165100" dir="2700000" algn="tl" rotWithShape="0">
              <a:prstClr val="black">
                <a:alpha val="41000"/>
              </a:prstClr>
            </a:outerShdw>
          </a:effectLst>
        </p:spPr>
      </p:pic>
      <p:pic>
        <p:nvPicPr>
          <p:cNvPr id="21" name="Graphique 20">
            <a:extLst>
              <a:ext uri="{FF2B5EF4-FFF2-40B4-BE49-F238E27FC236}">
                <a16:creationId xmlns:a16="http://schemas.microsoft.com/office/drawing/2014/main" id="{8D340BC0-279F-04E6-DED6-67BF9DBBF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808" y="1437233"/>
            <a:ext cx="1847306" cy="1038371"/>
          </a:xfrm>
          <a:prstGeom prst="rect">
            <a:avLst/>
          </a:prstGeom>
          <a:effectLst>
            <a:outerShdw blurRad="266700" dist="165100" dir="2700000" algn="tl" rotWithShape="0">
              <a:prstClr val="black">
                <a:alpha val="41000"/>
              </a:prstClr>
            </a:outerShdw>
          </a:effectLst>
        </p:spPr>
      </p:pic>
      <p:pic>
        <p:nvPicPr>
          <p:cNvPr id="22" name="Graphique 21">
            <a:extLst>
              <a:ext uri="{FF2B5EF4-FFF2-40B4-BE49-F238E27FC236}">
                <a16:creationId xmlns:a16="http://schemas.microsoft.com/office/drawing/2014/main" id="{DC3AD9DC-624B-92E6-10FE-B1673C6CB7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9563326" y="825099"/>
            <a:ext cx="1040713" cy="584985"/>
          </a:xfrm>
          <a:prstGeom prst="rect">
            <a:avLst/>
          </a:prstGeom>
          <a:effectLst>
            <a:outerShdw blurRad="266700" dist="165100" dir="2700000" algn="tl" rotWithShape="0">
              <a:prstClr val="black">
                <a:alpha val="41000"/>
              </a:prstClr>
            </a:outerShdw>
          </a:effectLst>
        </p:spPr>
      </p:pic>
      <p:sp>
        <p:nvSpPr>
          <p:cNvPr id="36" name="Espace réservé du texte 23">
            <a:extLst>
              <a:ext uri="{FF2B5EF4-FFF2-40B4-BE49-F238E27FC236}">
                <a16:creationId xmlns:a16="http://schemas.microsoft.com/office/drawing/2014/main" id="{1A8AFA28-3FE3-FE40-740C-9229D858E3E1}"/>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55" name="Espace réservé du texte 15">
            <a:extLst>
              <a:ext uri="{FF2B5EF4-FFF2-40B4-BE49-F238E27FC236}">
                <a16:creationId xmlns:a16="http://schemas.microsoft.com/office/drawing/2014/main" id="{2D26D59B-E04B-B152-541A-1EA0F2CC8752}"/>
              </a:ext>
            </a:extLst>
          </p:cNvPr>
          <p:cNvSpPr>
            <a:spLocks noGrp="1"/>
          </p:cNvSpPr>
          <p:nvPr>
            <p:ph type="body" sz="quarter" idx="18" hasCustomPrompt="1"/>
          </p:nvPr>
        </p:nvSpPr>
        <p:spPr>
          <a:xfrm>
            <a:off x="1336103" y="3004727"/>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2019</a:t>
            </a:r>
          </a:p>
        </p:txBody>
      </p:sp>
      <p:sp>
        <p:nvSpPr>
          <p:cNvPr id="56" name="Espace réservé du texte 15">
            <a:extLst>
              <a:ext uri="{FF2B5EF4-FFF2-40B4-BE49-F238E27FC236}">
                <a16:creationId xmlns:a16="http://schemas.microsoft.com/office/drawing/2014/main" id="{3D6081A2-391E-4D86-7FB6-78C1A1883AA4}"/>
              </a:ext>
            </a:extLst>
          </p:cNvPr>
          <p:cNvSpPr>
            <a:spLocks noGrp="1"/>
          </p:cNvSpPr>
          <p:nvPr>
            <p:ph type="body" sz="quarter" idx="19" hasCustomPrompt="1"/>
          </p:nvPr>
        </p:nvSpPr>
        <p:spPr>
          <a:xfrm>
            <a:off x="3304196" y="20200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2020</a:t>
            </a:r>
          </a:p>
        </p:txBody>
      </p:sp>
      <p:sp>
        <p:nvSpPr>
          <p:cNvPr id="57" name="Espace réservé du texte 15">
            <a:extLst>
              <a:ext uri="{FF2B5EF4-FFF2-40B4-BE49-F238E27FC236}">
                <a16:creationId xmlns:a16="http://schemas.microsoft.com/office/drawing/2014/main" id="{9E07A568-BF42-99CC-0C98-B5CD76F3E5ED}"/>
              </a:ext>
            </a:extLst>
          </p:cNvPr>
          <p:cNvSpPr>
            <a:spLocks noGrp="1"/>
          </p:cNvSpPr>
          <p:nvPr>
            <p:ph type="body" sz="quarter" idx="20" hasCustomPrompt="1"/>
          </p:nvPr>
        </p:nvSpPr>
        <p:spPr>
          <a:xfrm>
            <a:off x="5223810" y="1123156"/>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2021</a:t>
            </a:r>
          </a:p>
        </p:txBody>
      </p:sp>
      <p:sp>
        <p:nvSpPr>
          <p:cNvPr id="58" name="Espace réservé du texte 15">
            <a:extLst>
              <a:ext uri="{FF2B5EF4-FFF2-40B4-BE49-F238E27FC236}">
                <a16:creationId xmlns:a16="http://schemas.microsoft.com/office/drawing/2014/main" id="{96CEA6F4-906C-B0FE-A8D7-46923C82576B}"/>
              </a:ext>
            </a:extLst>
          </p:cNvPr>
          <p:cNvSpPr>
            <a:spLocks noGrp="1"/>
          </p:cNvSpPr>
          <p:nvPr>
            <p:ph type="body" sz="quarter" idx="21" hasCustomPrompt="1"/>
          </p:nvPr>
        </p:nvSpPr>
        <p:spPr>
          <a:xfrm>
            <a:off x="9117509" y="2498190"/>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2023</a:t>
            </a:r>
          </a:p>
        </p:txBody>
      </p:sp>
      <p:sp>
        <p:nvSpPr>
          <p:cNvPr id="59" name="Espace réservé du texte 15">
            <a:extLst>
              <a:ext uri="{FF2B5EF4-FFF2-40B4-BE49-F238E27FC236}">
                <a16:creationId xmlns:a16="http://schemas.microsoft.com/office/drawing/2014/main" id="{11B3BB31-D91A-A6F7-AFBD-4AFE40035B9C}"/>
              </a:ext>
            </a:extLst>
          </p:cNvPr>
          <p:cNvSpPr>
            <a:spLocks noGrp="1"/>
          </p:cNvSpPr>
          <p:nvPr>
            <p:ph type="body" sz="quarter" idx="22" hasCustomPrompt="1"/>
          </p:nvPr>
        </p:nvSpPr>
        <p:spPr>
          <a:xfrm>
            <a:off x="7231563" y="11307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2022</a:t>
            </a:r>
          </a:p>
        </p:txBody>
      </p:sp>
      <p:sp>
        <p:nvSpPr>
          <p:cNvPr id="61" name="Espace réservé du texte 60">
            <a:extLst>
              <a:ext uri="{FF2B5EF4-FFF2-40B4-BE49-F238E27FC236}">
                <a16:creationId xmlns:a16="http://schemas.microsoft.com/office/drawing/2014/main" id="{4028733F-1DB1-984D-3F91-DE7730D70A6C}"/>
              </a:ext>
            </a:extLst>
          </p:cNvPr>
          <p:cNvSpPr>
            <a:spLocks noGrp="1"/>
          </p:cNvSpPr>
          <p:nvPr>
            <p:ph type="body" sz="quarter" idx="23" hasCustomPrompt="1"/>
          </p:nvPr>
        </p:nvSpPr>
        <p:spPr>
          <a:xfrm>
            <a:off x="1322935" y="5612646"/>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60">
            <a:extLst>
              <a:ext uri="{FF2B5EF4-FFF2-40B4-BE49-F238E27FC236}">
                <a16:creationId xmlns:a16="http://schemas.microsoft.com/office/drawing/2014/main" id="{6752A8AA-6AF8-3997-2597-C539F4378C4C}"/>
              </a:ext>
            </a:extLst>
          </p:cNvPr>
          <p:cNvSpPr>
            <a:spLocks noGrp="1"/>
          </p:cNvSpPr>
          <p:nvPr>
            <p:ph type="body" sz="quarter" idx="24" hasCustomPrompt="1"/>
          </p:nvPr>
        </p:nvSpPr>
        <p:spPr>
          <a:xfrm>
            <a:off x="3287688"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3" name="Espace réservé du texte 60">
            <a:extLst>
              <a:ext uri="{FF2B5EF4-FFF2-40B4-BE49-F238E27FC236}">
                <a16:creationId xmlns:a16="http://schemas.microsoft.com/office/drawing/2014/main" id="{3D01F6BA-7274-F57D-7BC2-E4437A7818B0}"/>
              </a:ext>
            </a:extLst>
          </p:cNvPr>
          <p:cNvSpPr>
            <a:spLocks noGrp="1"/>
          </p:cNvSpPr>
          <p:nvPr>
            <p:ph type="body" sz="quarter" idx="25" hasCustomPrompt="1"/>
          </p:nvPr>
        </p:nvSpPr>
        <p:spPr>
          <a:xfrm>
            <a:off x="5232032" y="561264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D87EE76E-011A-813F-2AD6-5C973AD499B4}"/>
              </a:ext>
            </a:extLst>
          </p:cNvPr>
          <p:cNvSpPr>
            <a:spLocks noGrp="1"/>
          </p:cNvSpPr>
          <p:nvPr>
            <p:ph type="body" sz="quarter" idx="26" hasCustomPrompt="1"/>
          </p:nvPr>
        </p:nvSpPr>
        <p:spPr>
          <a:xfrm>
            <a:off x="7181329"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5" name="Espace réservé du texte 60">
            <a:extLst>
              <a:ext uri="{FF2B5EF4-FFF2-40B4-BE49-F238E27FC236}">
                <a16:creationId xmlns:a16="http://schemas.microsoft.com/office/drawing/2014/main" id="{36D5E5BA-C354-5D8C-E918-F87EEB547649}"/>
              </a:ext>
            </a:extLst>
          </p:cNvPr>
          <p:cNvSpPr>
            <a:spLocks noGrp="1"/>
          </p:cNvSpPr>
          <p:nvPr>
            <p:ph type="body" sz="quarter" idx="27" hasCustomPrompt="1"/>
          </p:nvPr>
        </p:nvSpPr>
        <p:spPr>
          <a:xfrm>
            <a:off x="9127517"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pic>
        <p:nvPicPr>
          <p:cNvPr id="66" name="Image 65">
            <a:extLst>
              <a:ext uri="{FF2B5EF4-FFF2-40B4-BE49-F238E27FC236}">
                <a16:creationId xmlns:a16="http://schemas.microsoft.com/office/drawing/2014/main" id="{1BCD2379-B9D5-AC92-80AB-FA2F5FF02D7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35384868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phique 4">
    <p:bg>
      <p:bgPr>
        <a:solidFill>
          <a:schemeClr val="tx2"/>
        </a:solidFill>
        <a:effectLst/>
      </p:bgPr>
    </p:bg>
    <p:spTree>
      <p:nvGrpSpPr>
        <p:cNvPr id="1" name=""/>
        <p:cNvGrpSpPr/>
        <p:nvPr/>
      </p:nvGrpSpPr>
      <p:grpSpPr>
        <a:xfrm>
          <a:off x="0" y="0"/>
          <a:ext cx="0" cy="0"/>
          <a:chOff x="0" y="0"/>
          <a:chExt cx="0" cy="0"/>
        </a:xfrm>
      </p:grpSpPr>
      <p:sp>
        <p:nvSpPr>
          <p:cNvPr id="42" name="Espace réservé du texte 44">
            <a:extLst>
              <a:ext uri="{FF2B5EF4-FFF2-40B4-BE49-F238E27FC236}">
                <a16:creationId xmlns:a16="http://schemas.microsoft.com/office/drawing/2014/main" id="{8DCEAD42-5623-4B7A-E112-948E24761E70}"/>
              </a:ext>
            </a:extLst>
          </p:cNvPr>
          <p:cNvSpPr>
            <a:spLocks noGrp="1"/>
          </p:cNvSpPr>
          <p:nvPr>
            <p:ph type="body" sz="quarter" idx="13" hasCustomPrompt="1"/>
          </p:nvPr>
        </p:nvSpPr>
        <p:spPr>
          <a:xfrm>
            <a:off x="1206500" y="4868337"/>
            <a:ext cx="1681163" cy="124650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3" name="Espace réservé du texte 44">
            <a:extLst>
              <a:ext uri="{FF2B5EF4-FFF2-40B4-BE49-F238E27FC236}">
                <a16:creationId xmlns:a16="http://schemas.microsoft.com/office/drawing/2014/main" id="{968A5376-FC1D-DD84-1271-4A9A7286FACD}"/>
              </a:ext>
            </a:extLst>
          </p:cNvPr>
          <p:cNvSpPr>
            <a:spLocks noGrp="1"/>
          </p:cNvSpPr>
          <p:nvPr>
            <p:ph type="body" sz="quarter" idx="14" hasCustomPrompt="1"/>
          </p:nvPr>
        </p:nvSpPr>
        <p:spPr>
          <a:xfrm>
            <a:off x="3162744" y="4365104"/>
            <a:ext cx="1681163" cy="1749740"/>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4" name="Espace réservé du texte 44">
            <a:extLst>
              <a:ext uri="{FF2B5EF4-FFF2-40B4-BE49-F238E27FC236}">
                <a16:creationId xmlns:a16="http://schemas.microsoft.com/office/drawing/2014/main" id="{61405FF7-A843-CB0C-0D9C-1491B097DB76}"/>
              </a:ext>
            </a:extLst>
          </p:cNvPr>
          <p:cNvSpPr>
            <a:spLocks noGrp="1"/>
          </p:cNvSpPr>
          <p:nvPr>
            <p:ph type="body" sz="quarter" idx="15" hasCustomPrompt="1"/>
          </p:nvPr>
        </p:nvSpPr>
        <p:spPr>
          <a:xfrm>
            <a:off x="5118988" y="3925276"/>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5" name="Espace réservé du texte 44">
            <a:extLst>
              <a:ext uri="{FF2B5EF4-FFF2-40B4-BE49-F238E27FC236}">
                <a16:creationId xmlns:a16="http://schemas.microsoft.com/office/drawing/2014/main" id="{8F06EDCF-303E-18CA-6832-008C5B24BCEE}"/>
              </a:ext>
            </a:extLst>
          </p:cNvPr>
          <p:cNvSpPr>
            <a:spLocks noGrp="1"/>
          </p:cNvSpPr>
          <p:nvPr>
            <p:ph type="body" sz="quarter" idx="16" hasCustomPrompt="1"/>
          </p:nvPr>
        </p:nvSpPr>
        <p:spPr>
          <a:xfrm>
            <a:off x="7075232" y="3949487"/>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6" name="Espace réservé du texte 44">
            <a:extLst>
              <a:ext uri="{FF2B5EF4-FFF2-40B4-BE49-F238E27FC236}">
                <a16:creationId xmlns:a16="http://schemas.microsoft.com/office/drawing/2014/main" id="{04C3C917-E8DB-4AD2-8B9A-C07D79F7AB02}"/>
              </a:ext>
            </a:extLst>
          </p:cNvPr>
          <p:cNvSpPr>
            <a:spLocks noGrp="1"/>
          </p:cNvSpPr>
          <p:nvPr>
            <p:ph type="body" sz="quarter" idx="17" hasCustomPrompt="1"/>
          </p:nvPr>
        </p:nvSpPr>
        <p:spPr>
          <a:xfrm>
            <a:off x="9031477" y="4614263"/>
            <a:ext cx="1681163" cy="152479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7" name="Espace réservé du texte 44">
            <a:extLst>
              <a:ext uri="{FF2B5EF4-FFF2-40B4-BE49-F238E27FC236}">
                <a16:creationId xmlns:a16="http://schemas.microsoft.com/office/drawing/2014/main" id="{C4FB4FF1-AF24-3CFC-A599-04DA9CA765F6}"/>
              </a:ext>
            </a:extLst>
          </p:cNvPr>
          <p:cNvSpPr>
            <a:spLocks noGrp="1"/>
          </p:cNvSpPr>
          <p:nvPr>
            <p:ph type="body" sz="quarter" idx="18" hasCustomPrompt="1"/>
          </p:nvPr>
        </p:nvSpPr>
        <p:spPr>
          <a:xfrm>
            <a:off x="1206500" y="3550416"/>
            <a:ext cx="1681163" cy="131792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8" name="Espace réservé du texte 44">
            <a:extLst>
              <a:ext uri="{FF2B5EF4-FFF2-40B4-BE49-F238E27FC236}">
                <a16:creationId xmlns:a16="http://schemas.microsoft.com/office/drawing/2014/main" id="{178F67D6-BEDD-164B-1E37-5F8FEBAEF971}"/>
              </a:ext>
            </a:extLst>
          </p:cNvPr>
          <p:cNvSpPr>
            <a:spLocks noGrp="1"/>
          </p:cNvSpPr>
          <p:nvPr>
            <p:ph type="body" sz="quarter" idx="19" hasCustomPrompt="1"/>
          </p:nvPr>
        </p:nvSpPr>
        <p:spPr>
          <a:xfrm>
            <a:off x="3162744" y="2979381"/>
            <a:ext cx="1681163" cy="1385724"/>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9" name="Espace réservé du texte 44">
            <a:extLst>
              <a:ext uri="{FF2B5EF4-FFF2-40B4-BE49-F238E27FC236}">
                <a16:creationId xmlns:a16="http://schemas.microsoft.com/office/drawing/2014/main" id="{CF7CF85F-986E-FBC0-2A69-8BBE0148D0AF}"/>
              </a:ext>
            </a:extLst>
          </p:cNvPr>
          <p:cNvSpPr>
            <a:spLocks noGrp="1"/>
          </p:cNvSpPr>
          <p:nvPr>
            <p:ph type="body" sz="quarter" idx="20" hasCustomPrompt="1"/>
          </p:nvPr>
        </p:nvSpPr>
        <p:spPr>
          <a:xfrm>
            <a:off x="5118988" y="2480294"/>
            <a:ext cx="1681163" cy="1444982"/>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0" name="Espace réservé du texte 44">
            <a:extLst>
              <a:ext uri="{FF2B5EF4-FFF2-40B4-BE49-F238E27FC236}">
                <a16:creationId xmlns:a16="http://schemas.microsoft.com/office/drawing/2014/main" id="{AF22FDF0-04AB-FE89-D5ED-900CB4AB2C33}"/>
              </a:ext>
            </a:extLst>
          </p:cNvPr>
          <p:cNvSpPr>
            <a:spLocks noGrp="1"/>
          </p:cNvSpPr>
          <p:nvPr>
            <p:ph type="body" sz="quarter" idx="21" hasCustomPrompt="1"/>
          </p:nvPr>
        </p:nvSpPr>
        <p:spPr>
          <a:xfrm>
            <a:off x="7075232" y="2504505"/>
            <a:ext cx="1681163" cy="142077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1725FAB6-16EE-9B25-CCD3-075222C8B3BC}"/>
              </a:ext>
            </a:extLst>
          </p:cNvPr>
          <p:cNvSpPr>
            <a:spLocks noGrp="1"/>
          </p:cNvSpPr>
          <p:nvPr>
            <p:ph type="body" sz="quarter" idx="22" hasCustomPrompt="1"/>
          </p:nvPr>
        </p:nvSpPr>
        <p:spPr>
          <a:xfrm>
            <a:off x="9031477" y="2028907"/>
            <a:ext cx="1681163" cy="2585357"/>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092A68C0-06D1-A2D2-9CBA-E9C55D8AB518}"/>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6BFA49F-CD65-54AF-A93D-EDF15E1A415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4" name="Rectangle : coins arrondis 23">
            <a:extLst>
              <a:ext uri="{FF2B5EF4-FFF2-40B4-BE49-F238E27FC236}">
                <a16:creationId xmlns:a16="http://schemas.microsoft.com/office/drawing/2014/main" id="{E7553B73-CE7E-BFB3-8C40-E62883BB8E2A}"/>
              </a:ext>
            </a:extLst>
          </p:cNvPr>
          <p:cNvSpPr/>
          <p:nvPr userDrawn="1"/>
        </p:nvSpPr>
        <p:spPr>
          <a:xfrm>
            <a:off x="573667" y="1833866"/>
            <a:ext cx="387481" cy="205416"/>
          </a:xfrm>
          <a:prstGeom prst="roundRect">
            <a:avLst>
              <a:gd name="adj" fmla="val 26971"/>
            </a:avLst>
          </a:prstGeom>
          <a:solidFill>
            <a:schemeClr val="tx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30FF6909-E3FF-7F8B-9F0E-F58ECAB9B203}"/>
              </a:ext>
            </a:extLst>
          </p:cNvPr>
          <p:cNvSpPr/>
          <p:nvPr userDrawn="1"/>
        </p:nvSpPr>
        <p:spPr>
          <a:xfrm>
            <a:off x="573667" y="2183298"/>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Espace réservé du texte 60">
            <a:extLst>
              <a:ext uri="{FF2B5EF4-FFF2-40B4-BE49-F238E27FC236}">
                <a16:creationId xmlns:a16="http://schemas.microsoft.com/office/drawing/2014/main" id="{B9680004-2DF2-1B74-0292-3EB58C750FA3}"/>
              </a:ext>
            </a:extLst>
          </p:cNvPr>
          <p:cNvSpPr>
            <a:spLocks noGrp="1"/>
          </p:cNvSpPr>
          <p:nvPr>
            <p:ph type="body" sz="quarter" idx="23" hasCustomPrompt="1"/>
          </p:nvPr>
        </p:nvSpPr>
        <p:spPr>
          <a:xfrm>
            <a:off x="1346527" y="306257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4" name="Espace réservé du texte 53">
            <a:extLst>
              <a:ext uri="{FF2B5EF4-FFF2-40B4-BE49-F238E27FC236}">
                <a16:creationId xmlns:a16="http://schemas.microsoft.com/office/drawing/2014/main" id="{082E40B7-0594-FC1B-2FA4-36E94FAE7716}"/>
              </a:ext>
            </a:extLst>
          </p:cNvPr>
          <p:cNvSpPr>
            <a:spLocks noGrp="1"/>
          </p:cNvSpPr>
          <p:nvPr>
            <p:ph type="body" sz="quarter" idx="24" hasCustomPrompt="1"/>
          </p:nvPr>
        </p:nvSpPr>
        <p:spPr>
          <a:xfrm>
            <a:off x="1322935" y="270330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5" name="Espace réservé du texte 60">
            <a:extLst>
              <a:ext uri="{FF2B5EF4-FFF2-40B4-BE49-F238E27FC236}">
                <a16:creationId xmlns:a16="http://schemas.microsoft.com/office/drawing/2014/main" id="{20D71103-E5D7-757A-9A63-E0981213841C}"/>
              </a:ext>
            </a:extLst>
          </p:cNvPr>
          <p:cNvSpPr>
            <a:spLocks noGrp="1"/>
          </p:cNvSpPr>
          <p:nvPr>
            <p:ph type="body" sz="quarter" idx="25" hasCustomPrompt="1"/>
          </p:nvPr>
        </p:nvSpPr>
        <p:spPr>
          <a:xfrm>
            <a:off x="3253233" y="253842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6" name="Espace réservé du texte 53">
            <a:extLst>
              <a:ext uri="{FF2B5EF4-FFF2-40B4-BE49-F238E27FC236}">
                <a16:creationId xmlns:a16="http://schemas.microsoft.com/office/drawing/2014/main" id="{6F24D3EA-A903-4E75-A40D-3144A2456928}"/>
              </a:ext>
            </a:extLst>
          </p:cNvPr>
          <p:cNvSpPr>
            <a:spLocks noGrp="1"/>
          </p:cNvSpPr>
          <p:nvPr>
            <p:ph type="body" sz="quarter" idx="26" hasCustomPrompt="1"/>
          </p:nvPr>
        </p:nvSpPr>
        <p:spPr>
          <a:xfrm>
            <a:off x="3229641" y="217915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7" name="Espace réservé du texte 60">
            <a:extLst>
              <a:ext uri="{FF2B5EF4-FFF2-40B4-BE49-F238E27FC236}">
                <a16:creationId xmlns:a16="http://schemas.microsoft.com/office/drawing/2014/main" id="{0DDC17C1-1893-9855-F42C-2057845821DD}"/>
              </a:ext>
            </a:extLst>
          </p:cNvPr>
          <p:cNvSpPr>
            <a:spLocks noGrp="1"/>
          </p:cNvSpPr>
          <p:nvPr>
            <p:ph type="body" sz="quarter" idx="27" hasCustomPrompt="1"/>
          </p:nvPr>
        </p:nvSpPr>
        <p:spPr>
          <a:xfrm>
            <a:off x="5233069" y="1999891"/>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8" name="Espace réservé du texte 53">
            <a:extLst>
              <a:ext uri="{FF2B5EF4-FFF2-40B4-BE49-F238E27FC236}">
                <a16:creationId xmlns:a16="http://schemas.microsoft.com/office/drawing/2014/main" id="{A7AB3313-D0FD-868A-A172-FA5427207335}"/>
              </a:ext>
            </a:extLst>
          </p:cNvPr>
          <p:cNvSpPr>
            <a:spLocks noGrp="1"/>
          </p:cNvSpPr>
          <p:nvPr>
            <p:ph type="body" sz="quarter" idx="28" hasCustomPrompt="1"/>
          </p:nvPr>
        </p:nvSpPr>
        <p:spPr>
          <a:xfrm>
            <a:off x="5209477" y="1640625"/>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9" name="Espace réservé du texte 60">
            <a:extLst>
              <a:ext uri="{FF2B5EF4-FFF2-40B4-BE49-F238E27FC236}">
                <a16:creationId xmlns:a16="http://schemas.microsoft.com/office/drawing/2014/main" id="{8F7FCD1C-C57A-F159-5631-6503B8C4500A}"/>
              </a:ext>
            </a:extLst>
          </p:cNvPr>
          <p:cNvSpPr>
            <a:spLocks noGrp="1"/>
          </p:cNvSpPr>
          <p:nvPr>
            <p:ph type="body" sz="quarter" idx="29" hasCustomPrompt="1"/>
          </p:nvPr>
        </p:nvSpPr>
        <p:spPr>
          <a:xfrm>
            <a:off x="7155864" y="203053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0" name="Espace réservé du texte 53">
            <a:extLst>
              <a:ext uri="{FF2B5EF4-FFF2-40B4-BE49-F238E27FC236}">
                <a16:creationId xmlns:a16="http://schemas.microsoft.com/office/drawing/2014/main" id="{5BCD8599-68ED-5806-B3EC-C2288B636DFA}"/>
              </a:ext>
            </a:extLst>
          </p:cNvPr>
          <p:cNvSpPr>
            <a:spLocks noGrp="1"/>
          </p:cNvSpPr>
          <p:nvPr>
            <p:ph type="body" sz="quarter" idx="30" hasCustomPrompt="1"/>
          </p:nvPr>
        </p:nvSpPr>
        <p:spPr>
          <a:xfrm>
            <a:off x="7132272" y="167126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1" name="Espace réservé du texte 60">
            <a:extLst>
              <a:ext uri="{FF2B5EF4-FFF2-40B4-BE49-F238E27FC236}">
                <a16:creationId xmlns:a16="http://schemas.microsoft.com/office/drawing/2014/main" id="{CE01DA66-1CCF-E4AA-95CA-CD9B33FA6A98}"/>
              </a:ext>
            </a:extLst>
          </p:cNvPr>
          <p:cNvSpPr>
            <a:spLocks noGrp="1"/>
          </p:cNvSpPr>
          <p:nvPr>
            <p:ph type="body" sz="quarter" idx="31" hasCustomPrompt="1"/>
          </p:nvPr>
        </p:nvSpPr>
        <p:spPr>
          <a:xfrm>
            <a:off x="9145557" y="1561863"/>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53">
            <a:extLst>
              <a:ext uri="{FF2B5EF4-FFF2-40B4-BE49-F238E27FC236}">
                <a16:creationId xmlns:a16="http://schemas.microsoft.com/office/drawing/2014/main" id="{87F6F174-AFAC-724E-A8C2-0B488441C3DB}"/>
              </a:ext>
            </a:extLst>
          </p:cNvPr>
          <p:cNvSpPr>
            <a:spLocks noGrp="1"/>
          </p:cNvSpPr>
          <p:nvPr>
            <p:ph type="body" sz="quarter" idx="32" hasCustomPrompt="1"/>
          </p:nvPr>
        </p:nvSpPr>
        <p:spPr>
          <a:xfrm>
            <a:off x="9121965" y="1202597"/>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3" name="Espace réservé du texte 60">
            <a:extLst>
              <a:ext uri="{FF2B5EF4-FFF2-40B4-BE49-F238E27FC236}">
                <a16:creationId xmlns:a16="http://schemas.microsoft.com/office/drawing/2014/main" id="{AC5CF8C6-11D7-799B-9BDC-358184EA1929}"/>
              </a:ext>
            </a:extLst>
          </p:cNvPr>
          <p:cNvSpPr>
            <a:spLocks noGrp="1"/>
          </p:cNvSpPr>
          <p:nvPr>
            <p:ph type="body" sz="quarter" idx="33" hasCustomPrompt="1"/>
          </p:nvPr>
        </p:nvSpPr>
        <p:spPr>
          <a:xfrm>
            <a:off x="605072" y="1012436"/>
            <a:ext cx="2648161" cy="593614"/>
          </a:xfrm>
          <a:prstGeom prst="rect">
            <a:avLst/>
          </a:prstGeom>
        </p:spPr>
        <p:txBody>
          <a:bodyPr/>
          <a:lstStyle>
            <a:lvl1pPr algn="l">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E7DC01CD-F90C-AB80-99E2-8A935085591B}"/>
              </a:ext>
            </a:extLst>
          </p:cNvPr>
          <p:cNvSpPr>
            <a:spLocks noGrp="1"/>
          </p:cNvSpPr>
          <p:nvPr>
            <p:ph type="body" sz="quarter" idx="34" hasCustomPrompt="1"/>
          </p:nvPr>
        </p:nvSpPr>
        <p:spPr>
          <a:xfrm>
            <a:off x="1099695" y="1782265"/>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65" name="Espace réservé du texte 60">
            <a:extLst>
              <a:ext uri="{FF2B5EF4-FFF2-40B4-BE49-F238E27FC236}">
                <a16:creationId xmlns:a16="http://schemas.microsoft.com/office/drawing/2014/main" id="{A496C1BA-4672-0C56-8371-B9473B98697E}"/>
              </a:ext>
            </a:extLst>
          </p:cNvPr>
          <p:cNvSpPr>
            <a:spLocks noGrp="1"/>
          </p:cNvSpPr>
          <p:nvPr>
            <p:ph type="body" sz="quarter" idx="35" hasCustomPrompt="1"/>
          </p:nvPr>
        </p:nvSpPr>
        <p:spPr>
          <a:xfrm>
            <a:off x="1099694" y="2181877"/>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pic>
        <p:nvPicPr>
          <p:cNvPr id="66" name="Image 65" descr="Une image contenant dessin&#10;&#10;Description générée automatiquement">
            <a:extLst>
              <a:ext uri="{FF2B5EF4-FFF2-40B4-BE49-F238E27FC236}">
                <a16:creationId xmlns:a16="http://schemas.microsoft.com/office/drawing/2014/main" id="{EBA11991-A9F9-9C36-E770-8B97169A4D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67" name="Espace réservé du texte 23">
            <a:extLst>
              <a:ext uri="{FF2B5EF4-FFF2-40B4-BE49-F238E27FC236}">
                <a16:creationId xmlns:a16="http://schemas.microsoft.com/office/drawing/2014/main" id="{883FA3BC-56D6-F382-CC18-3E2502E1E91D}"/>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Tree>
    <p:extLst>
      <p:ext uri="{BB962C8B-B14F-4D97-AF65-F5344CB8AC3E}">
        <p14:creationId xmlns:p14="http://schemas.microsoft.com/office/powerpoint/2010/main" val="11826369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phique 5">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AB2806C-1EE6-423F-FC82-44D86DD065A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E5C63AE0-BE4E-3204-145B-B1C058AEA78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A2AF5BBE-0E10-C348-AD63-1E748322E522}"/>
              </a:ext>
            </a:extLst>
          </p:cNvPr>
          <p:cNvSpPr/>
          <p:nvPr userDrawn="1"/>
        </p:nvSpPr>
        <p:spPr>
          <a:xfrm>
            <a:off x="10283595" y="3057663"/>
            <a:ext cx="2615764" cy="261576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57B09447-7993-CBAB-E953-96CCE6DF45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499" y="2965363"/>
            <a:ext cx="1374769" cy="3161034"/>
          </a:xfrm>
          <a:prstGeom prst="rect">
            <a:avLst/>
          </a:prstGeom>
        </p:spPr>
      </p:pic>
      <p:cxnSp>
        <p:nvCxnSpPr>
          <p:cNvPr id="39" name="Connecteur droit 38">
            <a:extLst>
              <a:ext uri="{FF2B5EF4-FFF2-40B4-BE49-F238E27FC236}">
                <a16:creationId xmlns:a16="http://schemas.microsoft.com/office/drawing/2014/main" id="{05EB8AE8-30E8-F98E-67BE-333F72DD25B3}"/>
              </a:ext>
            </a:extLst>
          </p:cNvPr>
          <p:cNvCxnSpPr/>
          <p:nvPr userDrawn="1"/>
        </p:nvCxnSpPr>
        <p:spPr>
          <a:xfrm>
            <a:off x="6097212" y="1268760"/>
            <a:ext cx="0" cy="3030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Graphique 45">
            <a:extLst>
              <a:ext uri="{FF2B5EF4-FFF2-40B4-BE49-F238E27FC236}">
                <a16:creationId xmlns:a16="http://schemas.microsoft.com/office/drawing/2014/main" id="{E0EE9BBC-EF1D-2F97-820C-5A9B90370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80077" y="975542"/>
            <a:ext cx="1533525" cy="2771775"/>
          </a:xfrm>
          <a:prstGeom prst="rect">
            <a:avLst/>
          </a:prstGeom>
        </p:spPr>
      </p:pic>
      <p:sp>
        <p:nvSpPr>
          <p:cNvPr id="47" name="Espace réservé du texte 23">
            <a:extLst>
              <a:ext uri="{FF2B5EF4-FFF2-40B4-BE49-F238E27FC236}">
                <a16:creationId xmlns:a16="http://schemas.microsoft.com/office/drawing/2014/main" id="{942E62D5-428C-2CB8-81EB-54570C6DD211}"/>
              </a:ext>
            </a:extLst>
          </p:cNvPr>
          <p:cNvSpPr>
            <a:spLocks noGrp="1"/>
          </p:cNvSpPr>
          <p:nvPr userDrawn="1">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48" name="Espace réservé du texte 21">
            <a:extLst>
              <a:ext uri="{FF2B5EF4-FFF2-40B4-BE49-F238E27FC236}">
                <a16:creationId xmlns:a16="http://schemas.microsoft.com/office/drawing/2014/main" id="{84AFBF62-F04F-4401-82CB-85CF6D68E481}"/>
              </a:ext>
            </a:extLst>
          </p:cNvPr>
          <p:cNvSpPr>
            <a:spLocks noGrp="1"/>
          </p:cNvSpPr>
          <p:nvPr userDrawn="1">
            <p:ph type="body" sz="quarter" idx="18" hasCustomPrompt="1"/>
          </p:nvPr>
        </p:nvSpPr>
        <p:spPr>
          <a:xfrm>
            <a:off x="6280122" y="1252132"/>
            <a:ext cx="2143456" cy="319649"/>
          </a:xfrm>
          <a:prstGeom prst="rect">
            <a:avLst/>
          </a:prstGeom>
        </p:spPr>
        <p:txBody>
          <a:bodyPr/>
          <a:lstStyle>
            <a:lvl1pPr>
              <a:defRPr sz="1400" b="1">
                <a:solidFill>
                  <a:schemeClr val="bg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1</a:t>
            </a:r>
          </a:p>
        </p:txBody>
      </p:sp>
      <p:sp>
        <p:nvSpPr>
          <p:cNvPr id="49" name="Espace réservé du texte 21">
            <a:extLst>
              <a:ext uri="{FF2B5EF4-FFF2-40B4-BE49-F238E27FC236}">
                <a16:creationId xmlns:a16="http://schemas.microsoft.com/office/drawing/2014/main" id="{A8D80B04-20A1-35D7-AA97-7537B1C69155}"/>
              </a:ext>
            </a:extLst>
          </p:cNvPr>
          <p:cNvSpPr>
            <a:spLocks noGrp="1"/>
          </p:cNvSpPr>
          <p:nvPr userDrawn="1">
            <p:ph type="body" sz="quarter" idx="19" hasCustomPrompt="1"/>
          </p:nvPr>
        </p:nvSpPr>
        <p:spPr>
          <a:xfrm>
            <a:off x="4007768" y="1240334"/>
            <a:ext cx="1937468" cy="340916"/>
          </a:xfrm>
          <a:prstGeom prst="rect">
            <a:avLst/>
          </a:prstGeom>
        </p:spPr>
        <p:txBody>
          <a:bodyPr/>
          <a:lstStyle>
            <a:lvl1pPr algn="r">
              <a:defRPr sz="1400" b="1">
                <a:solidFill>
                  <a:schemeClr val="tx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2</a:t>
            </a:r>
          </a:p>
        </p:txBody>
      </p:sp>
      <p:sp>
        <p:nvSpPr>
          <p:cNvPr id="51" name="Espace réservé du texte 50">
            <a:extLst>
              <a:ext uri="{FF2B5EF4-FFF2-40B4-BE49-F238E27FC236}">
                <a16:creationId xmlns:a16="http://schemas.microsoft.com/office/drawing/2014/main" id="{87F9D4FE-F798-A75C-C004-790A18075755}"/>
              </a:ext>
            </a:extLst>
          </p:cNvPr>
          <p:cNvSpPr>
            <a:spLocks noGrp="1"/>
          </p:cNvSpPr>
          <p:nvPr>
            <p:ph type="body" sz="quarter" idx="20" hasCustomPrompt="1"/>
          </p:nvPr>
        </p:nvSpPr>
        <p:spPr>
          <a:xfrm rot="5400000">
            <a:off x="7639904" y="398557"/>
            <a:ext cx="369334" cy="3468445"/>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6" name="Espace réservé du texte 55">
            <a:extLst>
              <a:ext uri="{FF2B5EF4-FFF2-40B4-BE49-F238E27FC236}">
                <a16:creationId xmlns:a16="http://schemas.microsoft.com/office/drawing/2014/main" id="{12E9ECC2-8C62-0D4A-A40D-2A02BE2CA44C}"/>
              </a:ext>
            </a:extLst>
          </p:cNvPr>
          <p:cNvSpPr>
            <a:spLocks noGrp="1"/>
          </p:cNvSpPr>
          <p:nvPr>
            <p:ph type="body" sz="quarter" idx="22" hasCustomPrompt="1"/>
          </p:nvPr>
        </p:nvSpPr>
        <p:spPr>
          <a:xfrm rot="5400000">
            <a:off x="4045349" y="272446"/>
            <a:ext cx="369330" cy="372066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7" name="Espace réservé du texte 50">
            <a:extLst>
              <a:ext uri="{FF2B5EF4-FFF2-40B4-BE49-F238E27FC236}">
                <a16:creationId xmlns:a16="http://schemas.microsoft.com/office/drawing/2014/main" id="{AF8893C2-0B98-CA59-BD11-401189447E75}"/>
              </a:ext>
            </a:extLst>
          </p:cNvPr>
          <p:cNvSpPr>
            <a:spLocks noGrp="1"/>
          </p:cNvSpPr>
          <p:nvPr>
            <p:ph type="body" sz="quarter" idx="23" hasCustomPrompt="1"/>
          </p:nvPr>
        </p:nvSpPr>
        <p:spPr>
          <a:xfrm rot="5400000">
            <a:off x="7261098" y="1354511"/>
            <a:ext cx="369336" cy="2697108"/>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8" name="Espace réservé du texte 55">
            <a:extLst>
              <a:ext uri="{FF2B5EF4-FFF2-40B4-BE49-F238E27FC236}">
                <a16:creationId xmlns:a16="http://schemas.microsoft.com/office/drawing/2014/main" id="{7AB63830-6E97-89E9-A8CE-5809CB4122E2}"/>
              </a:ext>
            </a:extLst>
          </p:cNvPr>
          <p:cNvSpPr>
            <a:spLocks noGrp="1"/>
          </p:cNvSpPr>
          <p:nvPr>
            <p:ph type="body" sz="quarter" idx="24" hasCustomPrompt="1"/>
          </p:nvPr>
        </p:nvSpPr>
        <p:spPr>
          <a:xfrm rot="5400000">
            <a:off x="4406665" y="1183397"/>
            <a:ext cx="355543" cy="302554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9" name="Espace réservé du texte 50">
            <a:extLst>
              <a:ext uri="{FF2B5EF4-FFF2-40B4-BE49-F238E27FC236}">
                <a16:creationId xmlns:a16="http://schemas.microsoft.com/office/drawing/2014/main" id="{484AE769-8C34-3F40-8278-3CCAE4F4B1D7}"/>
              </a:ext>
            </a:extLst>
          </p:cNvPr>
          <p:cNvSpPr>
            <a:spLocks noGrp="1"/>
          </p:cNvSpPr>
          <p:nvPr>
            <p:ph type="body" sz="quarter" idx="25" hasCustomPrompt="1"/>
          </p:nvPr>
        </p:nvSpPr>
        <p:spPr>
          <a:xfrm rot="5400000">
            <a:off x="7771666" y="1414688"/>
            <a:ext cx="369336" cy="374282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0" name="Espace réservé du texte 55">
            <a:extLst>
              <a:ext uri="{FF2B5EF4-FFF2-40B4-BE49-F238E27FC236}">
                <a16:creationId xmlns:a16="http://schemas.microsoft.com/office/drawing/2014/main" id="{011ECCE8-2182-0A2A-B950-775A5D313D4C}"/>
              </a:ext>
            </a:extLst>
          </p:cNvPr>
          <p:cNvSpPr>
            <a:spLocks noGrp="1"/>
          </p:cNvSpPr>
          <p:nvPr>
            <p:ph type="body" sz="quarter" idx="26" hasCustomPrompt="1"/>
          </p:nvPr>
        </p:nvSpPr>
        <p:spPr>
          <a:xfrm rot="5400000">
            <a:off x="4180227" y="1593688"/>
            <a:ext cx="396943" cy="341243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1" name="Espace réservé du texte 50">
            <a:extLst>
              <a:ext uri="{FF2B5EF4-FFF2-40B4-BE49-F238E27FC236}">
                <a16:creationId xmlns:a16="http://schemas.microsoft.com/office/drawing/2014/main" id="{E9C0DC34-A175-12E1-419B-EBB88BE11CDB}"/>
              </a:ext>
            </a:extLst>
          </p:cNvPr>
          <p:cNvSpPr>
            <a:spLocks noGrp="1"/>
          </p:cNvSpPr>
          <p:nvPr>
            <p:ph type="body" sz="quarter" idx="27" hasCustomPrompt="1"/>
          </p:nvPr>
        </p:nvSpPr>
        <p:spPr>
          <a:xfrm rot="5400000">
            <a:off x="7133631" y="2653813"/>
            <a:ext cx="366194" cy="2455087"/>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2" name="Espace réservé du texte 55">
            <a:extLst>
              <a:ext uri="{FF2B5EF4-FFF2-40B4-BE49-F238E27FC236}">
                <a16:creationId xmlns:a16="http://schemas.microsoft.com/office/drawing/2014/main" id="{4633E285-8A28-38B6-8DAC-D9090AAC29D2}"/>
              </a:ext>
            </a:extLst>
          </p:cNvPr>
          <p:cNvSpPr>
            <a:spLocks noGrp="1"/>
          </p:cNvSpPr>
          <p:nvPr>
            <p:ph type="body" sz="quarter" idx="28" hasCustomPrompt="1"/>
          </p:nvPr>
        </p:nvSpPr>
        <p:spPr>
          <a:xfrm rot="5400000">
            <a:off x="4906707" y="2871330"/>
            <a:ext cx="355544" cy="2009408"/>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3" name="Espace réservé du texte 50">
            <a:extLst>
              <a:ext uri="{FF2B5EF4-FFF2-40B4-BE49-F238E27FC236}">
                <a16:creationId xmlns:a16="http://schemas.microsoft.com/office/drawing/2014/main" id="{ED0D9E48-4A7A-FA7E-6571-53C7CCB8E238}"/>
              </a:ext>
            </a:extLst>
          </p:cNvPr>
          <p:cNvSpPr>
            <a:spLocks noGrp="1"/>
          </p:cNvSpPr>
          <p:nvPr>
            <p:ph type="body" sz="quarter" idx="29" hasCustomPrompt="1"/>
          </p:nvPr>
        </p:nvSpPr>
        <p:spPr>
          <a:xfrm rot="5400000">
            <a:off x="7457497" y="2957266"/>
            <a:ext cx="373350" cy="309634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4" name="Espace réservé du texte 55">
            <a:extLst>
              <a:ext uri="{FF2B5EF4-FFF2-40B4-BE49-F238E27FC236}">
                <a16:creationId xmlns:a16="http://schemas.microsoft.com/office/drawing/2014/main" id="{BD680221-6B98-2047-1C69-E676F84C2716}"/>
              </a:ext>
            </a:extLst>
          </p:cNvPr>
          <p:cNvSpPr>
            <a:spLocks noGrp="1"/>
          </p:cNvSpPr>
          <p:nvPr>
            <p:ph type="body" sz="quarter" idx="30" hasCustomPrompt="1"/>
          </p:nvPr>
        </p:nvSpPr>
        <p:spPr>
          <a:xfrm rot="5400000">
            <a:off x="4405453" y="2983764"/>
            <a:ext cx="355544" cy="3025546"/>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5" name="Espace réservé du texte 50">
            <a:extLst>
              <a:ext uri="{FF2B5EF4-FFF2-40B4-BE49-F238E27FC236}">
                <a16:creationId xmlns:a16="http://schemas.microsoft.com/office/drawing/2014/main" id="{F66980EC-C2ED-3C61-90C7-6A723419D29F}"/>
              </a:ext>
            </a:extLst>
          </p:cNvPr>
          <p:cNvSpPr>
            <a:spLocks noGrp="1"/>
          </p:cNvSpPr>
          <p:nvPr>
            <p:ph type="body" sz="quarter" idx="31" hasCustomPrompt="1"/>
          </p:nvPr>
        </p:nvSpPr>
        <p:spPr>
          <a:xfrm rot="5400000">
            <a:off x="7769658" y="3239956"/>
            <a:ext cx="373351" cy="377824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6" name="Espace réservé du texte 55">
            <a:extLst>
              <a:ext uri="{FF2B5EF4-FFF2-40B4-BE49-F238E27FC236}">
                <a16:creationId xmlns:a16="http://schemas.microsoft.com/office/drawing/2014/main" id="{5EB2BE03-28DF-D4C9-35B7-BC812DDBF95E}"/>
              </a:ext>
            </a:extLst>
          </p:cNvPr>
          <p:cNvSpPr>
            <a:spLocks noGrp="1"/>
          </p:cNvSpPr>
          <p:nvPr>
            <p:ph type="body" sz="quarter" idx="32" hasCustomPrompt="1"/>
          </p:nvPr>
        </p:nvSpPr>
        <p:spPr>
          <a:xfrm rot="5400000">
            <a:off x="3914709" y="3163258"/>
            <a:ext cx="373350" cy="393164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7" name="Espace réservé du texte 50">
            <a:extLst>
              <a:ext uri="{FF2B5EF4-FFF2-40B4-BE49-F238E27FC236}">
                <a16:creationId xmlns:a16="http://schemas.microsoft.com/office/drawing/2014/main" id="{8E36EEC8-DDD3-3EFA-D5DB-C46A20137067}"/>
              </a:ext>
            </a:extLst>
          </p:cNvPr>
          <p:cNvSpPr>
            <a:spLocks noGrp="1"/>
          </p:cNvSpPr>
          <p:nvPr>
            <p:ph type="body" sz="quarter" idx="33" hasCustomPrompt="1"/>
          </p:nvPr>
        </p:nvSpPr>
        <p:spPr>
          <a:xfrm rot="5400000">
            <a:off x="7445109" y="4184136"/>
            <a:ext cx="369336" cy="312513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8" name="Espace réservé du texte 55">
            <a:extLst>
              <a:ext uri="{FF2B5EF4-FFF2-40B4-BE49-F238E27FC236}">
                <a16:creationId xmlns:a16="http://schemas.microsoft.com/office/drawing/2014/main" id="{33A08B2D-874F-BE87-FF7D-D5D5922AF38C}"/>
              </a:ext>
            </a:extLst>
          </p:cNvPr>
          <p:cNvSpPr>
            <a:spLocks noGrp="1"/>
          </p:cNvSpPr>
          <p:nvPr>
            <p:ph type="body" sz="quarter" idx="34" hasCustomPrompt="1"/>
          </p:nvPr>
        </p:nvSpPr>
        <p:spPr>
          <a:xfrm rot="5400000">
            <a:off x="4185177" y="4049338"/>
            <a:ext cx="369332" cy="3394730"/>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pic>
        <p:nvPicPr>
          <p:cNvPr id="69" name="Image 68" descr="Une image contenant dessin&#10;&#10;Description générée automatiquement">
            <a:extLst>
              <a:ext uri="{FF2B5EF4-FFF2-40B4-BE49-F238E27FC236}">
                <a16:creationId xmlns:a16="http://schemas.microsoft.com/office/drawing/2014/main" id="{9C65EB30-D374-9106-89CD-4A62742467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2302690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raphique 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994D4CC-50EC-E828-CCE9-E262C86F05C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DB06570-1EBE-6715-F6D8-EA10D5CF1B31}"/>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Rectangle : coins arrondis 34">
            <a:extLst>
              <a:ext uri="{FF2B5EF4-FFF2-40B4-BE49-F238E27FC236}">
                <a16:creationId xmlns:a16="http://schemas.microsoft.com/office/drawing/2014/main" id="{D76E9619-1F4B-2D87-D1F0-20F152B039EB}"/>
              </a:ext>
            </a:extLst>
          </p:cNvPr>
          <p:cNvSpPr/>
          <p:nvPr userDrawn="1"/>
        </p:nvSpPr>
        <p:spPr>
          <a:xfrm>
            <a:off x="9253857" y="1024982"/>
            <a:ext cx="387481" cy="205416"/>
          </a:xfrm>
          <a:prstGeom prst="roundRect">
            <a:avLst>
              <a:gd name="adj" fmla="val 26971"/>
            </a:avLst>
          </a:prstGeom>
          <a:solidFill>
            <a:schemeClr val="tx2"/>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FB7B3B96-F624-F90F-8BEC-00714A56CF87}"/>
              </a:ext>
            </a:extLst>
          </p:cNvPr>
          <p:cNvSpPr/>
          <p:nvPr userDrawn="1"/>
        </p:nvSpPr>
        <p:spPr>
          <a:xfrm>
            <a:off x="9253857" y="1374414"/>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9" name="Graphique 38">
            <a:extLst>
              <a:ext uri="{FF2B5EF4-FFF2-40B4-BE49-F238E27FC236}">
                <a16:creationId xmlns:a16="http://schemas.microsoft.com/office/drawing/2014/main" id="{87090A25-F30E-FEFD-1B2C-3F55F54438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7952598" y="5354512"/>
            <a:ext cx="1748337" cy="1918907"/>
          </a:xfrm>
          <a:prstGeom prst="rect">
            <a:avLst/>
          </a:prstGeom>
        </p:spPr>
      </p:pic>
      <p:sp>
        <p:nvSpPr>
          <p:cNvPr id="75" name="Espace réservé du texte 14">
            <a:extLst>
              <a:ext uri="{FF2B5EF4-FFF2-40B4-BE49-F238E27FC236}">
                <a16:creationId xmlns:a16="http://schemas.microsoft.com/office/drawing/2014/main" id="{C71022D7-6CE8-2627-1290-AC71C7EA048F}"/>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76" name="Espace réservé du texte 60">
            <a:extLst>
              <a:ext uri="{FF2B5EF4-FFF2-40B4-BE49-F238E27FC236}">
                <a16:creationId xmlns:a16="http://schemas.microsoft.com/office/drawing/2014/main" id="{6BFECFB9-EDED-80D2-5BD8-338A74ED15FC}"/>
              </a:ext>
            </a:extLst>
          </p:cNvPr>
          <p:cNvSpPr>
            <a:spLocks noGrp="1"/>
          </p:cNvSpPr>
          <p:nvPr>
            <p:ph type="body" sz="quarter" idx="34" hasCustomPrompt="1"/>
          </p:nvPr>
        </p:nvSpPr>
        <p:spPr>
          <a:xfrm>
            <a:off x="9768408" y="979590"/>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77" name="Espace réservé du texte 60">
            <a:extLst>
              <a:ext uri="{FF2B5EF4-FFF2-40B4-BE49-F238E27FC236}">
                <a16:creationId xmlns:a16="http://schemas.microsoft.com/office/drawing/2014/main" id="{DA8B338F-76F3-41BA-96D0-5AAD0A72D371}"/>
              </a:ext>
            </a:extLst>
          </p:cNvPr>
          <p:cNvSpPr>
            <a:spLocks noGrp="1"/>
          </p:cNvSpPr>
          <p:nvPr>
            <p:ph type="body" sz="quarter" idx="35" hasCustomPrompt="1"/>
          </p:nvPr>
        </p:nvSpPr>
        <p:spPr>
          <a:xfrm>
            <a:off x="9768407" y="1379202"/>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sp>
        <p:nvSpPr>
          <p:cNvPr id="78" name="Espace réservé du texte 23">
            <a:extLst>
              <a:ext uri="{FF2B5EF4-FFF2-40B4-BE49-F238E27FC236}">
                <a16:creationId xmlns:a16="http://schemas.microsoft.com/office/drawing/2014/main" id="{B53D521C-6136-43AB-BCB7-A432280806CA}"/>
              </a:ext>
            </a:extLst>
          </p:cNvPr>
          <p:cNvSpPr>
            <a:spLocks noGrp="1"/>
          </p:cNvSpPr>
          <p:nvPr>
            <p:ph type="body" sz="quarter" idx="19" hasCustomPrompt="1"/>
          </p:nvPr>
        </p:nvSpPr>
        <p:spPr>
          <a:xfrm>
            <a:off x="9291178" y="2219372"/>
            <a:ext cx="2387817" cy="2884332"/>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79" name="Espace réservé du texte 50">
            <a:extLst>
              <a:ext uri="{FF2B5EF4-FFF2-40B4-BE49-F238E27FC236}">
                <a16:creationId xmlns:a16="http://schemas.microsoft.com/office/drawing/2014/main" id="{3536BF31-B85B-6922-87C0-A8F7DE87E05E}"/>
              </a:ext>
            </a:extLst>
          </p:cNvPr>
          <p:cNvSpPr>
            <a:spLocks noGrp="1"/>
          </p:cNvSpPr>
          <p:nvPr>
            <p:ph type="body" sz="quarter" idx="20" hasCustomPrompt="1"/>
          </p:nvPr>
        </p:nvSpPr>
        <p:spPr>
          <a:xfrm rot="5400000">
            <a:off x="3695459" y="-1622761"/>
            <a:ext cx="431547" cy="698477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0" name="Espace réservé du texte 50">
            <a:extLst>
              <a:ext uri="{FF2B5EF4-FFF2-40B4-BE49-F238E27FC236}">
                <a16:creationId xmlns:a16="http://schemas.microsoft.com/office/drawing/2014/main" id="{3C6FD83C-AD9D-871A-81B8-B8A1F035BF84}"/>
              </a:ext>
            </a:extLst>
          </p:cNvPr>
          <p:cNvSpPr>
            <a:spLocks noGrp="1"/>
          </p:cNvSpPr>
          <p:nvPr>
            <p:ph type="body" sz="quarter" idx="36" hasCustomPrompt="1"/>
          </p:nvPr>
        </p:nvSpPr>
        <p:spPr>
          <a:xfrm rot="5400000">
            <a:off x="3141276" y="-544911"/>
            <a:ext cx="431547" cy="5876408"/>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1" name="Espace réservé du texte 50">
            <a:extLst>
              <a:ext uri="{FF2B5EF4-FFF2-40B4-BE49-F238E27FC236}">
                <a16:creationId xmlns:a16="http://schemas.microsoft.com/office/drawing/2014/main" id="{2F4B8D56-2F0E-8ACF-07BC-6E821BA130FC}"/>
              </a:ext>
            </a:extLst>
          </p:cNvPr>
          <p:cNvSpPr>
            <a:spLocks noGrp="1"/>
          </p:cNvSpPr>
          <p:nvPr>
            <p:ph type="body" sz="quarter" idx="37" hasCustomPrompt="1"/>
          </p:nvPr>
        </p:nvSpPr>
        <p:spPr>
          <a:xfrm rot="5400000">
            <a:off x="2838299" y="281731"/>
            <a:ext cx="431547" cy="527045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2" name="Espace réservé du texte 50">
            <a:extLst>
              <a:ext uri="{FF2B5EF4-FFF2-40B4-BE49-F238E27FC236}">
                <a16:creationId xmlns:a16="http://schemas.microsoft.com/office/drawing/2014/main" id="{C9292D0A-83DF-0903-EAC2-6A723A794526}"/>
              </a:ext>
            </a:extLst>
          </p:cNvPr>
          <p:cNvSpPr>
            <a:spLocks noGrp="1"/>
          </p:cNvSpPr>
          <p:nvPr>
            <p:ph type="body" sz="quarter" idx="38" hasCustomPrompt="1"/>
          </p:nvPr>
        </p:nvSpPr>
        <p:spPr>
          <a:xfrm rot="5400000">
            <a:off x="3401548" y="242148"/>
            <a:ext cx="431547" cy="6396953"/>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4" name="Espace réservé du texte 83">
            <a:extLst>
              <a:ext uri="{FF2B5EF4-FFF2-40B4-BE49-F238E27FC236}">
                <a16:creationId xmlns:a16="http://schemas.microsoft.com/office/drawing/2014/main" id="{20EA1886-A3B7-7ED4-D261-7BE4CD4AF4ED}"/>
              </a:ext>
            </a:extLst>
          </p:cNvPr>
          <p:cNvSpPr>
            <a:spLocks noGrp="1"/>
          </p:cNvSpPr>
          <p:nvPr>
            <p:ph type="body" sz="quarter" idx="39" hasCustomPrompt="1"/>
          </p:nvPr>
        </p:nvSpPr>
        <p:spPr>
          <a:xfrm>
            <a:off x="7464152" y="1666210"/>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5" name="Espace réservé du texte 83">
            <a:extLst>
              <a:ext uri="{FF2B5EF4-FFF2-40B4-BE49-F238E27FC236}">
                <a16:creationId xmlns:a16="http://schemas.microsoft.com/office/drawing/2014/main" id="{2397FE7B-4588-AE58-3222-BBA946C93847}"/>
              </a:ext>
            </a:extLst>
          </p:cNvPr>
          <p:cNvSpPr>
            <a:spLocks noGrp="1"/>
          </p:cNvSpPr>
          <p:nvPr>
            <p:ph type="body" sz="quarter" idx="40" hasCustomPrompt="1"/>
          </p:nvPr>
        </p:nvSpPr>
        <p:spPr>
          <a:xfrm>
            <a:off x="6366694" y="2202241"/>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6" name="Espace réservé du texte 83">
            <a:extLst>
              <a:ext uri="{FF2B5EF4-FFF2-40B4-BE49-F238E27FC236}">
                <a16:creationId xmlns:a16="http://schemas.microsoft.com/office/drawing/2014/main" id="{1E8B47E2-0709-EB0A-1483-5BDD3A0F70DF}"/>
              </a:ext>
            </a:extLst>
          </p:cNvPr>
          <p:cNvSpPr>
            <a:spLocks noGrp="1"/>
          </p:cNvSpPr>
          <p:nvPr>
            <p:ph type="body" sz="quarter" idx="41" hasCustomPrompt="1"/>
          </p:nvPr>
        </p:nvSpPr>
        <p:spPr>
          <a:xfrm>
            <a:off x="5787350" y="2733915"/>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7" name="Espace réservé du texte 83">
            <a:extLst>
              <a:ext uri="{FF2B5EF4-FFF2-40B4-BE49-F238E27FC236}">
                <a16:creationId xmlns:a16="http://schemas.microsoft.com/office/drawing/2014/main" id="{EC3C1ED1-2876-E77F-DD31-1086F81D5D23}"/>
              </a:ext>
            </a:extLst>
          </p:cNvPr>
          <p:cNvSpPr>
            <a:spLocks noGrp="1"/>
          </p:cNvSpPr>
          <p:nvPr>
            <p:ph type="body" sz="quarter" idx="42" hasCustomPrompt="1"/>
          </p:nvPr>
        </p:nvSpPr>
        <p:spPr>
          <a:xfrm>
            <a:off x="6924092" y="3249366"/>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8" name="Espace réservé du texte 50">
            <a:extLst>
              <a:ext uri="{FF2B5EF4-FFF2-40B4-BE49-F238E27FC236}">
                <a16:creationId xmlns:a16="http://schemas.microsoft.com/office/drawing/2014/main" id="{FCACFCA8-B039-6932-AD46-63E953883F49}"/>
              </a:ext>
            </a:extLst>
          </p:cNvPr>
          <p:cNvSpPr>
            <a:spLocks noGrp="1"/>
          </p:cNvSpPr>
          <p:nvPr>
            <p:ph type="body" sz="quarter" idx="43" hasCustomPrompt="1"/>
          </p:nvPr>
        </p:nvSpPr>
        <p:spPr>
          <a:xfrm rot="5400000">
            <a:off x="3716263" y="821845"/>
            <a:ext cx="431547" cy="698477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9" name="Espace réservé du texte 50">
            <a:extLst>
              <a:ext uri="{FF2B5EF4-FFF2-40B4-BE49-F238E27FC236}">
                <a16:creationId xmlns:a16="http://schemas.microsoft.com/office/drawing/2014/main" id="{D94DA5E9-8780-EA89-91A7-A0DE603793F0}"/>
              </a:ext>
            </a:extLst>
          </p:cNvPr>
          <p:cNvSpPr>
            <a:spLocks noGrp="1"/>
          </p:cNvSpPr>
          <p:nvPr>
            <p:ph type="body" sz="quarter" idx="44" hasCustomPrompt="1"/>
          </p:nvPr>
        </p:nvSpPr>
        <p:spPr>
          <a:xfrm rot="5400000">
            <a:off x="3162080" y="1899695"/>
            <a:ext cx="431547" cy="5876408"/>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0" name="Espace réservé du texte 50">
            <a:extLst>
              <a:ext uri="{FF2B5EF4-FFF2-40B4-BE49-F238E27FC236}">
                <a16:creationId xmlns:a16="http://schemas.microsoft.com/office/drawing/2014/main" id="{DAE8019F-B575-DE32-2AD1-1F845383DDD8}"/>
              </a:ext>
            </a:extLst>
          </p:cNvPr>
          <p:cNvSpPr>
            <a:spLocks noGrp="1"/>
          </p:cNvSpPr>
          <p:nvPr>
            <p:ph type="body" sz="quarter" idx="45" hasCustomPrompt="1"/>
          </p:nvPr>
        </p:nvSpPr>
        <p:spPr>
          <a:xfrm rot="5400000">
            <a:off x="2859103" y="2726337"/>
            <a:ext cx="431547" cy="527045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1" name="Espace réservé du texte 50">
            <a:extLst>
              <a:ext uri="{FF2B5EF4-FFF2-40B4-BE49-F238E27FC236}">
                <a16:creationId xmlns:a16="http://schemas.microsoft.com/office/drawing/2014/main" id="{8A3F163D-9DC1-F5BC-A4A2-35BE5C3A2384}"/>
              </a:ext>
            </a:extLst>
          </p:cNvPr>
          <p:cNvSpPr>
            <a:spLocks noGrp="1"/>
          </p:cNvSpPr>
          <p:nvPr>
            <p:ph type="body" sz="quarter" idx="46" hasCustomPrompt="1"/>
          </p:nvPr>
        </p:nvSpPr>
        <p:spPr>
          <a:xfrm rot="5400000">
            <a:off x="3422352" y="2686754"/>
            <a:ext cx="431547" cy="6396953"/>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2" name="Espace réservé du texte 83">
            <a:extLst>
              <a:ext uri="{FF2B5EF4-FFF2-40B4-BE49-F238E27FC236}">
                <a16:creationId xmlns:a16="http://schemas.microsoft.com/office/drawing/2014/main" id="{72016B6F-5BAB-2CEA-0C8F-D015D56ADC90}"/>
              </a:ext>
            </a:extLst>
          </p:cNvPr>
          <p:cNvSpPr>
            <a:spLocks noGrp="1"/>
          </p:cNvSpPr>
          <p:nvPr>
            <p:ph type="body" sz="quarter" idx="47" hasCustomPrompt="1"/>
          </p:nvPr>
        </p:nvSpPr>
        <p:spPr>
          <a:xfrm>
            <a:off x="7484956" y="4110816"/>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3" name="Espace réservé du texte 83">
            <a:extLst>
              <a:ext uri="{FF2B5EF4-FFF2-40B4-BE49-F238E27FC236}">
                <a16:creationId xmlns:a16="http://schemas.microsoft.com/office/drawing/2014/main" id="{4E36DCD2-1C9D-300A-5932-6E8DF9168935}"/>
              </a:ext>
            </a:extLst>
          </p:cNvPr>
          <p:cNvSpPr>
            <a:spLocks noGrp="1"/>
          </p:cNvSpPr>
          <p:nvPr>
            <p:ph type="body" sz="quarter" idx="48" hasCustomPrompt="1"/>
          </p:nvPr>
        </p:nvSpPr>
        <p:spPr>
          <a:xfrm>
            <a:off x="6387498" y="4646847"/>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4" name="Espace réservé du texte 83">
            <a:extLst>
              <a:ext uri="{FF2B5EF4-FFF2-40B4-BE49-F238E27FC236}">
                <a16:creationId xmlns:a16="http://schemas.microsoft.com/office/drawing/2014/main" id="{005B7D5F-06F2-73DF-BF64-AE6541352AFD}"/>
              </a:ext>
            </a:extLst>
          </p:cNvPr>
          <p:cNvSpPr>
            <a:spLocks noGrp="1"/>
          </p:cNvSpPr>
          <p:nvPr>
            <p:ph type="body" sz="quarter" idx="49" hasCustomPrompt="1"/>
          </p:nvPr>
        </p:nvSpPr>
        <p:spPr>
          <a:xfrm>
            <a:off x="5808154" y="5178521"/>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5" name="Espace réservé du texte 83">
            <a:extLst>
              <a:ext uri="{FF2B5EF4-FFF2-40B4-BE49-F238E27FC236}">
                <a16:creationId xmlns:a16="http://schemas.microsoft.com/office/drawing/2014/main" id="{4BA422D0-609A-019A-5D33-4A1FC834C981}"/>
              </a:ext>
            </a:extLst>
          </p:cNvPr>
          <p:cNvSpPr>
            <a:spLocks noGrp="1"/>
          </p:cNvSpPr>
          <p:nvPr>
            <p:ph type="body" sz="quarter" idx="50" hasCustomPrompt="1"/>
          </p:nvPr>
        </p:nvSpPr>
        <p:spPr>
          <a:xfrm>
            <a:off x="6944896" y="5693972"/>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pic>
        <p:nvPicPr>
          <p:cNvPr id="96" name="Image 95" descr="Une image contenant dessin&#10;&#10;Description générée automatiquement">
            <a:extLst>
              <a:ext uri="{FF2B5EF4-FFF2-40B4-BE49-F238E27FC236}">
                <a16:creationId xmlns:a16="http://schemas.microsoft.com/office/drawing/2014/main" id="{59D08197-D66B-A434-4E59-99EFD70DA2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4980742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lanning">
    <p:bg>
      <p:bgPr>
        <a:solidFill>
          <a:schemeClr val="bg1">
            <a:lumMod val="95000"/>
          </a:schemeClr>
        </a:solidFill>
        <a:effectLst/>
      </p:bgPr>
    </p:bg>
    <p:spTree>
      <p:nvGrpSpPr>
        <p:cNvPr id="1" name=""/>
        <p:cNvGrpSpPr/>
        <p:nvPr/>
      </p:nvGrpSpPr>
      <p:grpSpPr>
        <a:xfrm>
          <a:off x="0" y="0"/>
          <a:ext cx="0" cy="0"/>
          <a:chOff x="0" y="0"/>
          <a:chExt cx="0" cy="0"/>
        </a:xfrm>
      </p:grpSpPr>
      <p:pic>
        <p:nvPicPr>
          <p:cNvPr id="59" name="Graphique 58">
            <a:extLst>
              <a:ext uri="{FF2B5EF4-FFF2-40B4-BE49-F238E27FC236}">
                <a16:creationId xmlns:a16="http://schemas.microsoft.com/office/drawing/2014/main" id="{6E06012D-D5BE-AD82-1DF2-45A8EBBFB4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82465" y="4195294"/>
            <a:ext cx="6838849" cy="3844120"/>
          </a:xfrm>
          <a:prstGeom prst="rect">
            <a:avLst/>
          </a:prstGeom>
          <a:effectLst>
            <a:outerShdw blurRad="266700" dist="165100" dir="2700000" algn="tl" rotWithShape="0">
              <a:prstClr val="black">
                <a:alpha val="41000"/>
              </a:prstClr>
            </a:outerShdw>
          </a:effectLst>
        </p:spPr>
      </p:pic>
      <p:sp>
        <p:nvSpPr>
          <p:cNvPr id="3" name="Espace réservé du pied de page 2">
            <a:extLst>
              <a:ext uri="{FF2B5EF4-FFF2-40B4-BE49-F238E27FC236}">
                <a16:creationId xmlns:a16="http://schemas.microsoft.com/office/drawing/2014/main" id="{5ACBCCA3-0282-269B-159B-204C0161CF1F}"/>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2A6A91C-A059-D459-1AF2-F6930FA34A6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35" name="ZoneTexte 34">
            <a:extLst>
              <a:ext uri="{FF2B5EF4-FFF2-40B4-BE49-F238E27FC236}">
                <a16:creationId xmlns:a16="http://schemas.microsoft.com/office/drawing/2014/main" id="{731DCD67-18EC-78C6-A6BF-B237F1BB9254}"/>
              </a:ext>
            </a:extLst>
          </p:cNvPr>
          <p:cNvSpPr txBox="1"/>
          <p:nvPr userDrawn="1"/>
        </p:nvSpPr>
        <p:spPr>
          <a:xfrm>
            <a:off x="3873620" y="3139026"/>
            <a:ext cx="2127706" cy="184666"/>
          </a:xfrm>
          <a:prstGeom prst="rect">
            <a:avLst/>
          </a:prstGeom>
          <a:noFill/>
        </p:spPr>
        <p:txBody>
          <a:bodyPr wrap="square" lIns="36000" tIns="0" rIns="36000" bIns="0" rtlCol="0">
            <a:spAutoFit/>
          </a:bodyPr>
          <a:lstStyle/>
          <a:p>
            <a:pPr algn="ctr">
              <a:buClr>
                <a:schemeClr val="tx2"/>
              </a:buClr>
            </a:pPr>
            <a:r>
              <a:rPr lang="fr-FR" sz="1200">
                <a:solidFill>
                  <a:schemeClr val="bg1"/>
                </a:solidFill>
              </a:rPr>
              <a:t>Texte</a:t>
            </a:r>
          </a:p>
        </p:txBody>
      </p:sp>
      <p:pic>
        <p:nvPicPr>
          <p:cNvPr id="42" name="Image 41">
            <a:extLst>
              <a:ext uri="{FF2B5EF4-FFF2-40B4-BE49-F238E27FC236}">
                <a16:creationId xmlns:a16="http://schemas.microsoft.com/office/drawing/2014/main" id="{1A751D67-79A2-1D6C-9BF0-5BC8573220D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44" name="Espace réservé du texte 43">
            <a:extLst>
              <a:ext uri="{FF2B5EF4-FFF2-40B4-BE49-F238E27FC236}">
                <a16:creationId xmlns:a16="http://schemas.microsoft.com/office/drawing/2014/main" id="{5E75CA77-0CED-30F7-CF64-F2785940225C}"/>
              </a:ext>
            </a:extLst>
          </p:cNvPr>
          <p:cNvSpPr>
            <a:spLocks noGrp="1"/>
          </p:cNvSpPr>
          <p:nvPr>
            <p:ph type="body" sz="quarter" idx="12" hasCustomPrompt="1"/>
          </p:nvPr>
        </p:nvSpPr>
        <p:spPr>
          <a:xfrm>
            <a:off x="544131" y="13394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5" name="Espace réservé du texte 43">
            <a:extLst>
              <a:ext uri="{FF2B5EF4-FFF2-40B4-BE49-F238E27FC236}">
                <a16:creationId xmlns:a16="http://schemas.microsoft.com/office/drawing/2014/main" id="{2F78E03B-C80B-32E5-6FEE-CD4C0CE8B41A}"/>
              </a:ext>
            </a:extLst>
          </p:cNvPr>
          <p:cNvSpPr>
            <a:spLocks noGrp="1"/>
          </p:cNvSpPr>
          <p:nvPr>
            <p:ph type="body" sz="quarter" idx="13" hasCustomPrompt="1"/>
          </p:nvPr>
        </p:nvSpPr>
        <p:spPr>
          <a:xfrm>
            <a:off x="2137981" y="1344080"/>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6" name="Espace réservé du texte 43">
            <a:extLst>
              <a:ext uri="{FF2B5EF4-FFF2-40B4-BE49-F238E27FC236}">
                <a16:creationId xmlns:a16="http://schemas.microsoft.com/office/drawing/2014/main" id="{E1B3496A-D5D8-965F-D2AC-5EC824659FEF}"/>
              </a:ext>
            </a:extLst>
          </p:cNvPr>
          <p:cNvSpPr>
            <a:spLocks noGrp="1"/>
          </p:cNvSpPr>
          <p:nvPr>
            <p:ph type="body" sz="quarter" idx="14" hasCustomPrompt="1"/>
          </p:nvPr>
        </p:nvSpPr>
        <p:spPr>
          <a:xfrm>
            <a:off x="3763385" y="1349866"/>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7" name="Espace réservé du texte 43">
            <a:extLst>
              <a:ext uri="{FF2B5EF4-FFF2-40B4-BE49-F238E27FC236}">
                <a16:creationId xmlns:a16="http://schemas.microsoft.com/office/drawing/2014/main" id="{887EF915-3C69-8AA5-72ED-8A372140FEA9}"/>
              </a:ext>
            </a:extLst>
          </p:cNvPr>
          <p:cNvSpPr>
            <a:spLocks noGrp="1"/>
          </p:cNvSpPr>
          <p:nvPr>
            <p:ph type="body" sz="quarter" idx="15" hasCustomPrompt="1"/>
          </p:nvPr>
        </p:nvSpPr>
        <p:spPr>
          <a:xfrm>
            <a:off x="53752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8" name="Espace réservé du texte 43">
            <a:extLst>
              <a:ext uri="{FF2B5EF4-FFF2-40B4-BE49-F238E27FC236}">
                <a16:creationId xmlns:a16="http://schemas.microsoft.com/office/drawing/2014/main" id="{2F8B0A02-DB6A-F851-EE8C-2BC593362E7D}"/>
              </a:ext>
            </a:extLst>
          </p:cNvPr>
          <p:cNvSpPr>
            <a:spLocks noGrp="1"/>
          </p:cNvSpPr>
          <p:nvPr>
            <p:ph type="body" sz="quarter" idx="16" hasCustomPrompt="1"/>
          </p:nvPr>
        </p:nvSpPr>
        <p:spPr>
          <a:xfrm>
            <a:off x="696912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9" name="Espace réservé du texte 43">
            <a:extLst>
              <a:ext uri="{FF2B5EF4-FFF2-40B4-BE49-F238E27FC236}">
                <a16:creationId xmlns:a16="http://schemas.microsoft.com/office/drawing/2014/main" id="{2D48F08C-30EF-EE4C-3475-A810D79207F6}"/>
              </a:ext>
            </a:extLst>
          </p:cNvPr>
          <p:cNvSpPr>
            <a:spLocks noGrp="1"/>
          </p:cNvSpPr>
          <p:nvPr>
            <p:ph type="body" sz="quarter" idx="17" hasCustomPrompt="1"/>
          </p:nvPr>
        </p:nvSpPr>
        <p:spPr>
          <a:xfrm>
            <a:off x="85629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0" name="Espace réservé du texte 43">
            <a:extLst>
              <a:ext uri="{FF2B5EF4-FFF2-40B4-BE49-F238E27FC236}">
                <a16:creationId xmlns:a16="http://schemas.microsoft.com/office/drawing/2014/main" id="{EA5541CD-0ABC-EE7A-47B3-F15736D007D6}"/>
              </a:ext>
            </a:extLst>
          </p:cNvPr>
          <p:cNvSpPr>
            <a:spLocks noGrp="1"/>
          </p:cNvSpPr>
          <p:nvPr>
            <p:ph type="body" sz="quarter" idx="18" hasCustomPrompt="1"/>
          </p:nvPr>
        </p:nvSpPr>
        <p:spPr>
          <a:xfrm>
            <a:off x="10127803" y="13529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2" name="Espace réservé du texte 51">
            <a:extLst>
              <a:ext uri="{FF2B5EF4-FFF2-40B4-BE49-F238E27FC236}">
                <a16:creationId xmlns:a16="http://schemas.microsoft.com/office/drawing/2014/main" id="{52A17A72-C35F-7CD8-F0E0-704664A415FF}"/>
              </a:ext>
            </a:extLst>
          </p:cNvPr>
          <p:cNvSpPr>
            <a:spLocks noGrp="1"/>
          </p:cNvSpPr>
          <p:nvPr>
            <p:ph type="body" sz="quarter" idx="19" hasCustomPrompt="1"/>
          </p:nvPr>
        </p:nvSpPr>
        <p:spPr>
          <a:xfrm>
            <a:off x="1210523" y="2116699"/>
            <a:ext cx="2376264"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3" name="Espace réservé du texte 51">
            <a:extLst>
              <a:ext uri="{FF2B5EF4-FFF2-40B4-BE49-F238E27FC236}">
                <a16:creationId xmlns:a16="http://schemas.microsoft.com/office/drawing/2014/main" id="{4EEBD059-518B-D64A-E4BC-78B9848B84DD}"/>
              </a:ext>
            </a:extLst>
          </p:cNvPr>
          <p:cNvSpPr>
            <a:spLocks noGrp="1"/>
          </p:cNvSpPr>
          <p:nvPr>
            <p:ph type="body" sz="quarter" idx="20" hasCustomPrompt="1"/>
          </p:nvPr>
        </p:nvSpPr>
        <p:spPr>
          <a:xfrm>
            <a:off x="2870995" y="3047339"/>
            <a:ext cx="3441023"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4" name="Espace réservé du texte 51">
            <a:extLst>
              <a:ext uri="{FF2B5EF4-FFF2-40B4-BE49-F238E27FC236}">
                <a16:creationId xmlns:a16="http://schemas.microsoft.com/office/drawing/2014/main" id="{ADD86AD0-E838-AF31-B7AB-1DD7098FC7EC}"/>
              </a:ext>
            </a:extLst>
          </p:cNvPr>
          <p:cNvSpPr>
            <a:spLocks noGrp="1"/>
          </p:cNvSpPr>
          <p:nvPr>
            <p:ph type="body" sz="quarter" idx="21" hasCustomPrompt="1"/>
          </p:nvPr>
        </p:nvSpPr>
        <p:spPr>
          <a:xfrm>
            <a:off x="2144322" y="2568426"/>
            <a:ext cx="143139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5" name="Espace réservé du texte 51">
            <a:extLst>
              <a:ext uri="{FF2B5EF4-FFF2-40B4-BE49-F238E27FC236}">
                <a16:creationId xmlns:a16="http://schemas.microsoft.com/office/drawing/2014/main" id="{DE325666-C246-45B0-8F51-027BB4FC7E5F}"/>
              </a:ext>
            </a:extLst>
          </p:cNvPr>
          <p:cNvSpPr>
            <a:spLocks noGrp="1"/>
          </p:cNvSpPr>
          <p:nvPr>
            <p:ph type="body" sz="quarter" idx="22" hasCustomPrompt="1"/>
          </p:nvPr>
        </p:nvSpPr>
        <p:spPr>
          <a:xfrm>
            <a:off x="2699673" y="3535238"/>
            <a:ext cx="2505162"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6" name="Espace réservé du texte 51">
            <a:extLst>
              <a:ext uri="{FF2B5EF4-FFF2-40B4-BE49-F238E27FC236}">
                <a16:creationId xmlns:a16="http://schemas.microsoft.com/office/drawing/2014/main" id="{7A398644-DA17-C9DE-2625-C48FCD16C17E}"/>
              </a:ext>
            </a:extLst>
          </p:cNvPr>
          <p:cNvSpPr>
            <a:spLocks noGrp="1"/>
          </p:cNvSpPr>
          <p:nvPr>
            <p:ph type="body" sz="quarter" idx="23" hasCustomPrompt="1"/>
          </p:nvPr>
        </p:nvSpPr>
        <p:spPr>
          <a:xfrm>
            <a:off x="6973742" y="4542456"/>
            <a:ext cx="394932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7" name="Espace réservé du texte 51">
            <a:extLst>
              <a:ext uri="{FF2B5EF4-FFF2-40B4-BE49-F238E27FC236}">
                <a16:creationId xmlns:a16="http://schemas.microsoft.com/office/drawing/2014/main" id="{7FE36FC3-10E2-FED9-43F9-284DEDBD544F}"/>
              </a:ext>
            </a:extLst>
          </p:cNvPr>
          <p:cNvSpPr>
            <a:spLocks noGrp="1"/>
          </p:cNvSpPr>
          <p:nvPr>
            <p:ph type="body" sz="quarter" idx="24" hasCustomPrompt="1"/>
          </p:nvPr>
        </p:nvSpPr>
        <p:spPr>
          <a:xfrm>
            <a:off x="5385326" y="4064770"/>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8" name="Espace réservé du texte 51">
            <a:extLst>
              <a:ext uri="{FF2B5EF4-FFF2-40B4-BE49-F238E27FC236}">
                <a16:creationId xmlns:a16="http://schemas.microsoft.com/office/drawing/2014/main" id="{37B0A1F0-10AE-881A-9BFE-8B85919FEB23}"/>
              </a:ext>
            </a:extLst>
          </p:cNvPr>
          <p:cNvSpPr>
            <a:spLocks noGrp="1"/>
          </p:cNvSpPr>
          <p:nvPr>
            <p:ph type="body" sz="quarter" idx="25" hasCustomPrompt="1"/>
          </p:nvPr>
        </p:nvSpPr>
        <p:spPr>
          <a:xfrm>
            <a:off x="10147812" y="5019666"/>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60" name="Espace réservé du texte 23">
            <a:extLst>
              <a:ext uri="{FF2B5EF4-FFF2-40B4-BE49-F238E27FC236}">
                <a16:creationId xmlns:a16="http://schemas.microsoft.com/office/drawing/2014/main" id="{6ED72CBA-D0CB-7930-0103-0E93B8D577FA}"/>
              </a:ext>
            </a:extLst>
          </p:cNvPr>
          <p:cNvSpPr>
            <a:spLocks noGrp="1"/>
          </p:cNvSpPr>
          <p:nvPr>
            <p:ph type="body" sz="quarter" idx="26" hasCustomPrompt="1"/>
          </p:nvPr>
        </p:nvSpPr>
        <p:spPr>
          <a:xfrm>
            <a:off x="2639617" y="347899"/>
            <a:ext cx="6787248" cy="930359"/>
          </a:xfrm>
          <a:prstGeom prst="rect">
            <a:avLst/>
          </a:prstGeom>
        </p:spPr>
        <p:txBody>
          <a:bodyPr/>
          <a:lstStyle>
            <a:lvl1pPr algn="ctr">
              <a:defRPr>
                <a:solidFill>
                  <a:schemeClr val="tx2"/>
                </a:solidFill>
              </a:defRPr>
            </a:lvl1pPr>
          </a:lstStyle>
          <a:p>
            <a:pPr lvl="0"/>
            <a:r>
              <a:rPr lang="fr-FR"/>
              <a:t>Titre slide (planning)</a:t>
            </a:r>
          </a:p>
        </p:txBody>
      </p:sp>
    </p:spTree>
    <p:extLst>
      <p:ext uri="{BB962C8B-B14F-4D97-AF65-F5344CB8AC3E}">
        <p14:creationId xmlns:p14="http://schemas.microsoft.com/office/powerpoint/2010/main" val="75755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0_Fond blanc libre">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EE73799-7E7E-7C8E-5324-EFA237D81181}"/>
              </a:ext>
            </a:extLst>
          </p:cNvPr>
          <p:cNvSpPr/>
          <p:nvPr userDrawn="1"/>
        </p:nvSpPr>
        <p:spPr>
          <a:xfrm>
            <a:off x="0" y="908050"/>
            <a:ext cx="4871864" cy="594995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5364723"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5364723" y="1700213"/>
            <a:ext cx="5257155"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79424791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iffres clés 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30AE024-784E-2516-2E93-0E24F83795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C03BE74-62CC-9308-E3F1-399BF421957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Image 4">
            <a:extLst>
              <a:ext uri="{FF2B5EF4-FFF2-40B4-BE49-F238E27FC236}">
                <a16:creationId xmlns:a16="http://schemas.microsoft.com/office/drawing/2014/main" id="{88DAE254-BEEF-71BF-60C9-B3A3535A4A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20489" y="2780928"/>
            <a:ext cx="4819850" cy="4819850"/>
          </a:xfrm>
          <a:prstGeom prst="rect">
            <a:avLst/>
          </a:prstGeom>
        </p:spPr>
      </p:pic>
      <p:cxnSp>
        <p:nvCxnSpPr>
          <p:cNvPr id="17" name="Connecteur droit 16">
            <a:extLst>
              <a:ext uri="{FF2B5EF4-FFF2-40B4-BE49-F238E27FC236}">
                <a16:creationId xmlns:a16="http://schemas.microsoft.com/office/drawing/2014/main" id="{F35D7E88-727A-F6B2-8F4B-FE68D09123DD}"/>
              </a:ext>
            </a:extLst>
          </p:cNvPr>
          <p:cNvCxnSpPr/>
          <p:nvPr userDrawn="1"/>
        </p:nvCxnSpPr>
        <p:spPr>
          <a:xfrm>
            <a:off x="4005375"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AA709EF-9224-A750-CD74-457B48C99C7C}"/>
              </a:ext>
            </a:extLst>
          </p:cNvPr>
          <p:cNvCxnSpPr/>
          <p:nvPr userDrawn="1"/>
        </p:nvCxnSpPr>
        <p:spPr>
          <a:xfrm>
            <a:off x="8112224"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FDB617C3-C54B-4BEB-F6AF-F11AE2E90671}"/>
              </a:ext>
            </a:extLst>
          </p:cNvPr>
          <p:cNvCxnSpPr>
            <a:cxnSpLocks/>
          </p:cNvCxnSpPr>
          <p:nvPr userDrawn="1"/>
        </p:nvCxnSpPr>
        <p:spPr>
          <a:xfrm>
            <a:off x="874412" y="3068960"/>
            <a:ext cx="1060375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9BF7B3D-5E32-4B51-526B-392B3F7C7D8A}"/>
              </a:ext>
            </a:extLst>
          </p:cNvPr>
          <p:cNvCxnSpPr>
            <a:cxnSpLocks/>
          </p:cNvCxnSpPr>
          <p:nvPr userDrawn="1"/>
        </p:nvCxnSpPr>
        <p:spPr>
          <a:xfrm>
            <a:off x="794120" y="4941168"/>
            <a:ext cx="522636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1" name="Espace réservé du texte 23">
            <a:extLst>
              <a:ext uri="{FF2B5EF4-FFF2-40B4-BE49-F238E27FC236}">
                <a16:creationId xmlns:a16="http://schemas.microsoft.com/office/drawing/2014/main" id="{4AF5F056-5B3D-BFE1-2091-AD11F4E17C69}"/>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2" name="Espace réservé du texte 60">
            <a:extLst>
              <a:ext uri="{FF2B5EF4-FFF2-40B4-BE49-F238E27FC236}">
                <a16:creationId xmlns:a16="http://schemas.microsoft.com/office/drawing/2014/main" id="{FA903497-B2DE-472B-FEF9-68707A15CC9D}"/>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60">
            <a:extLst>
              <a:ext uri="{FF2B5EF4-FFF2-40B4-BE49-F238E27FC236}">
                <a16:creationId xmlns:a16="http://schemas.microsoft.com/office/drawing/2014/main" id="{C54662F8-85FD-E2BA-D064-679D9DCF2798}"/>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4" name="Espace réservé du texte 60">
            <a:extLst>
              <a:ext uri="{FF2B5EF4-FFF2-40B4-BE49-F238E27FC236}">
                <a16:creationId xmlns:a16="http://schemas.microsoft.com/office/drawing/2014/main" id="{115E23A1-2496-A82C-FD25-4268B45D31F5}"/>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6" name="Espace réservé du texte 35">
            <a:extLst>
              <a:ext uri="{FF2B5EF4-FFF2-40B4-BE49-F238E27FC236}">
                <a16:creationId xmlns:a16="http://schemas.microsoft.com/office/drawing/2014/main" id="{1DD08754-7610-7A86-2839-86E0D0469858}"/>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7" name="Espace réservé du texte 35">
            <a:extLst>
              <a:ext uri="{FF2B5EF4-FFF2-40B4-BE49-F238E27FC236}">
                <a16:creationId xmlns:a16="http://schemas.microsoft.com/office/drawing/2014/main" id="{648DC231-4269-C93F-A194-40D747D4DC5A}"/>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8" name="Espace réservé du texte 35">
            <a:extLst>
              <a:ext uri="{FF2B5EF4-FFF2-40B4-BE49-F238E27FC236}">
                <a16:creationId xmlns:a16="http://schemas.microsoft.com/office/drawing/2014/main" id="{E87E0C9A-FC4B-2452-0CAC-6FE8D989814F}"/>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9" name="Espace réservé du texte 23">
            <a:extLst>
              <a:ext uri="{FF2B5EF4-FFF2-40B4-BE49-F238E27FC236}">
                <a16:creationId xmlns:a16="http://schemas.microsoft.com/office/drawing/2014/main" id="{9EC18B6A-92F9-6109-2E3A-286C12AC1FCA}"/>
              </a:ext>
            </a:extLst>
          </p:cNvPr>
          <p:cNvSpPr>
            <a:spLocks noGrp="1"/>
          </p:cNvSpPr>
          <p:nvPr>
            <p:ph type="body" sz="quarter" idx="19" hasCustomPrompt="1"/>
          </p:nvPr>
        </p:nvSpPr>
        <p:spPr>
          <a:xfrm>
            <a:off x="794120" y="415396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0" name="Espace réservé du texte 23">
            <a:extLst>
              <a:ext uri="{FF2B5EF4-FFF2-40B4-BE49-F238E27FC236}">
                <a16:creationId xmlns:a16="http://schemas.microsoft.com/office/drawing/2014/main" id="{59DA5500-91E5-5800-09F0-1553B3FC0449}"/>
              </a:ext>
            </a:extLst>
          </p:cNvPr>
          <p:cNvSpPr>
            <a:spLocks noGrp="1"/>
          </p:cNvSpPr>
          <p:nvPr>
            <p:ph type="body" sz="quarter" idx="29" hasCustomPrompt="1"/>
          </p:nvPr>
        </p:nvSpPr>
        <p:spPr>
          <a:xfrm>
            <a:off x="3513175" y="416463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A06D2801-DE8B-01AD-2C1B-5D23FD45EC13}"/>
              </a:ext>
            </a:extLst>
          </p:cNvPr>
          <p:cNvSpPr>
            <a:spLocks noGrp="1"/>
          </p:cNvSpPr>
          <p:nvPr>
            <p:ph type="body" sz="quarter" idx="30" hasCustomPrompt="1"/>
          </p:nvPr>
        </p:nvSpPr>
        <p:spPr>
          <a:xfrm>
            <a:off x="6384032" y="417220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CA7AC286-5559-FE6C-E843-BB257B53E161}"/>
              </a:ext>
            </a:extLst>
          </p:cNvPr>
          <p:cNvSpPr>
            <a:spLocks noGrp="1"/>
          </p:cNvSpPr>
          <p:nvPr>
            <p:ph type="body" sz="quarter" idx="31" hasCustomPrompt="1"/>
          </p:nvPr>
        </p:nvSpPr>
        <p:spPr>
          <a:xfrm>
            <a:off x="9181987" y="418287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60">
            <a:extLst>
              <a:ext uri="{FF2B5EF4-FFF2-40B4-BE49-F238E27FC236}">
                <a16:creationId xmlns:a16="http://schemas.microsoft.com/office/drawing/2014/main" id="{BAC5B2AC-FACA-9AC9-33EE-6EAEB299BCBC}"/>
              </a:ext>
            </a:extLst>
          </p:cNvPr>
          <p:cNvSpPr>
            <a:spLocks noGrp="1"/>
          </p:cNvSpPr>
          <p:nvPr>
            <p:ph type="body" sz="quarter" idx="32" hasCustomPrompt="1"/>
          </p:nvPr>
        </p:nvSpPr>
        <p:spPr>
          <a:xfrm>
            <a:off x="3363138" y="5315867"/>
            <a:ext cx="2938075" cy="793230"/>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44" name="Espace réservé du texte 35">
            <a:extLst>
              <a:ext uri="{FF2B5EF4-FFF2-40B4-BE49-F238E27FC236}">
                <a16:creationId xmlns:a16="http://schemas.microsoft.com/office/drawing/2014/main" id="{BF84E801-9BDA-8337-9737-0C089BAA04AD}"/>
              </a:ext>
            </a:extLst>
          </p:cNvPr>
          <p:cNvSpPr>
            <a:spLocks noGrp="1"/>
          </p:cNvSpPr>
          <p:nvPr>
            <p:ph type="body" sz="quarter" idx="33" hasCustomPrompt="1"/>
          </p:nvPr>
        </p:nvSpPr>
        <p:spPr>
          <a:xfrm>
            <a:off x="1479417" y="349070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5" name="Espace réservé du texte 35">
            <a:extLst>
              <a:ext uri="{FF2B5EF4-FFF2-40B4-BE49-F238E27FC236}">
                <a16:creationId xmlns:a16="http://schemas.microsoft.com/office/drawing/2014/main" id="{412EF7EC-AE9B-4E10-1340-529C9475A456}"/>
              </a:ext>
            </a:extLst>
          </p:cNvPr>
          <p:cNvSpPr>
            <a:spLocks noGrp="1"/>
          </p:cNvSpPr>
          <p:nvPr>
            <p:ph type="body" sz="quarter" idx="34" hasCustomPrompt="1"/>
          </p:nvPr>
        </p:nvSpPr>
        <p:spPr>
          <a:xfrm>
            <a:off x="4313390" y="348257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6" name="Espace réservé du texte 35">
            <a:extLst>
              <a:ext uri="{FF2B5EF4-FFF2-40B4-BE49-F238E27FC236}">
                <a16:creationId xmlns:a16="http://schemas.microsoft.com/office/drawing/2014/main" id="{9F0B019C-2091-0049-9BF2-87B7A6033E3B}"/>
              </a:ext>
            </a:extLst>
          </p:cNvPr>
          <p:cNvSpPr>
            <a:spLocks noGrp="1"/>
          </p:cNvSpPr>
          <p:nvPr>
            <p:ph type="body" sz="quarter" idx="35" hasCustomPrompt="1"/>
          </p:nvPr>
        </p:nvSpPr>
        <p:spPr>
          <a:xfrm>
            <a:off x="7049664" y="349336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7" name="Espace réservé du texte 35">
            <a:extLst>
              <a:ext uri="{FF2B5EF4-FFF2-40B4-BE49-F238E27FC236}">
                <a16:creationId xmlns:a16="http://schemas.microsoft.com/office/drawing/2014/main" id="{00DE5B8C-8EC6-1571-BA92-B6C5FC1075BC}"/>
              </a:ext>
            </a:extLst>
          </p:cNvPr>
          <p:cNvSpPr>
            <a:spLocks noGrp="1"/>
          </p:cNvSpPr>
          <p:nvPr>
            <p:ph type="body" sz="quarter" idx="36" hasCustomPrompt="1"/>
          </p:nvPr>
        </p:nvSpPr>
        <p:spPr>
          <a:xfrm>
            <a:off x="10034058" y="348523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8" name="Espace réservé du texte 35">
            <a:extLst>
              <a:ext uri="{FF2B5EF4-FFF2-40B4-BE49-F238E27FC236}">
                <a16:creationId xmlns:a16="http://schemas.microsoft.com/office/drawing/2014/main" id="{90D11C0A-7AE8-456F-DB71-AF4F98065EAF}"/>
              </a:ext>
            </a:extLst>
          </p:cNvPr>
          <p:cNvSpPr>
            <a:spLocks noGrp="1"/>
          </p:cNvSpPr>
          <p:nvPr>
            <p:ph type="body" sz="quarter" idx="37" hasCustomPrompt="1"/>
          </p:nvPr>
        </p:nvSpPr>
        <p:spPr>
          <a:xfrm>
            <a:off x="697882" y="5192813"/>
            <a:ext cx="2445790" cy="927875"/>
          </a:xfrm>
          <a:prstGeom prst="rect">
            <a:avLst/>
          </a:prstGeom>
        </p:spPr>
        <p:txBody>
          <a:bodyPr/>
          <a:lstStyle>
            <a:lvl1pPr algn="l">
              <a:defRPr sz="6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pic>
        <p:nvPicPr>
          <p:cNvPr id="49" name="Image 48" descr="Une image contenant dessin&#10;&#10;Description générée automatiquement">
            <a:extLst>
              <a:ext uri="{FF2B5EF4-FFF2-40B4-BE49-F238E27FC236}">
                <a16:creationId xmlns:a16="http://schemas.microsoft.com/office/drawing/2014/main" id="{2FCECBDD-958F-0A1D-8F80-59B6C4073F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8964125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hhiffres clés 2">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0231C9A-C1CC-8CE4-FBC8-1B94D7497A8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18381BF-41A3-4730-2AC3-D6D9193812D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16" name="Connecteur droit 15">
            <a:extLst>
              <a:ext uri="{FF2B5EF4-FFF2-40B4-BE49-F238E27FC236}">
                <a16:creationId xmlns:a16="http://schemas.microsoft.com/office/drawing/2014/main" id="{754F3929-F0D6-76B6-B407-50EABBF4EC71}"/>
              </a:ext>
            </a:extLst>
          </p:cNvPr>
          <p:cNvCxnSpPr/>
          <p:nvPr userDrawn="1"/>
        </p:nvCxnSpPr>
        <p:spPr>
          <a:xfrm>
            <a:off x="4005375"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36FBA977-8424-C6E1-CFBE-EAD92D71A4F9}"/>
              </a:ext>
            </a:extLst>
          </p:cNvPr>
          <p:cNvCxnSpPr/>
          <p:nvPr userDrawn="1"/>
        </p:nvCxnSpPr>
        <p:spPr>
          <a:xfrm>
            <a:off x="8112224"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DCD8C9F-ADC9-20D2-F13C-B6FF7ECD18E0}"/>
              </a:ext>
            </a:extLst>
          </p:cNvPr>
          <p:cNvCxnSpPr>
            <a:cxnSpLocks/>
          </p:cNvCxnSpPr>
          <p:nvPr userDrawn="1"/>
        </p:nvCxnSpPr>
        <p:spPr>
          <a:xfrm>
            <a:off x="6087642" y="5172650"/>
            <a:ext cx="0" cy="10646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Graphique 26">
            <a:extLst>
              <a:ext uri="{FF2B5EF4-FFF2-40B4-BE49-F238E27FC236}">
                <a16:creationId xmlns:a16="http://schemas.microsoft.com/office/drawing/2014/main" id="{4202459B-6C81-4CD9-DA81-14B0E431C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0732" y="4815499"/>
            <a:ext cx="3187473" cy="2304197"/>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F33C3B5E-FCEA-BA06-835B-ABD1EB6DFA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83839" y="6172803"/>
            <a:ext cx="1230021" cy="792088"/>
          </a:xfrm>
          <a:prstGeom prst="rect">
            <a:avLst/>
          </a:prstGeom>
        </p:spPr>
      </p:pic>
      <p:sp>
        <p:nvSpPr>
          <p:cNvPr id="29" name="Espace réservé du texte 23">
            <a:extLst>
              <a:ext uri="{FF2B5EF4-FFF2-40B4-BE49-F238E27FC236}">
                <a16:creationId xmlns:a16="http://schemas.microsoft.com/office/drawing/2014/main" id="{B0D3A565-24FA-651F-79C8-8C09090FDAB7}"/>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0" name="Espace réservé du texte 60">
            <a:extLst>
              <a:ext uri="{FF2B5EF4-FFF2-40B4-BE49-F238E27FC236}">
                <a16:creationId xmlns:a16="http://schemas.microsoft.com/office/drawing/2014/main" id="{6E41AB0E-E5EB-9387-FC43-E660BA41A42F}"/>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1" name="Espace réservé du texte 60">
            <a:extLst>
              <a:ext uri="{FF2B5EF4-FFF2-40B4-BE49-F238E27FC236}">
                <a16:creationId xmlns:a16="http://schemas.microsoft.com/office/drawing/2014/main" id="{5EE29186-0BAF-7E20-ECC8-D415F19D4EDE}"/>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2" name="Espace réservé du texte 60">
            <a:extLst>
              <a:ext uri="{FF2B5EF4-FFF2-40B4-BE49-F238E27FC236}">
                <a16:creationId xmlns:a16="http://schemas.microsoft.com/office/drawing/2014/main" id="{332DCD42-408D-E28A-6F3F-C1FFF49C548B}"/>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35">
            <a:extLst>
              <a:ext uri="{FF2B5EF4-FFF2-40B4-BE49-F238E27FC236}">
                <a16:creationId xmlns:a16="http://schemas.microsoft.com/office/drawing/2014/main" id="{BE198729-58B7-1241-EBA4-5172C09BCAC2}"/>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4" name="Espace réservé du texte 35">
            <a:extLst>
              <a:ext uri="{FF2B5EF4-FFF2-40B4-BE49-F238E27FC236}">
                <a16:creationId xmlns:a16="http://schemas.microsoft.com/office/drawing/2014/main" id="{7421BDE3-E5BC-1989-FB77-6D7C293D78CD}"/>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5" name="Espace réservé du texte 35">
            <a:extLst>
              <a:ext uri="{FF2B5EF4-FFF2-40B4-BE49-F238E27FC236}">
                <a16:creationId xmlns:a16="http://schemas.microsoft.com/office/drawing/2014/main" id="{8CD048F2-82D0-75E7-9BDC-FD9C7C167E0D}"/>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bg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6" name="Espace réservé du texte 35">
            <a:extLst>
              <a:ext uri="{FF2B5EF4-FFF2-40B4-BE49-F238E27FC236}">
                <a16:creationId xmlns:a16="http://schemas.microsoft.com/office/drawing/2014/main" id="{EF45C208-DED9-040A-5D32-429FC63A026C}"/>
              </a:ext>
            </a:extLst>
          </p:cNvPr>
          <p:cNvSpPr>
            <a:spLocks noGrp="1"/>
          </p:cNvSpPr>
          <p:nvPr>
            <p:ph type="body" sz="quarter" idx="33" hasCustomPrompt="1"/>
          </p:nvPr>
        </p:nvSpPr>
        <p:spPr>
          <a:xfrm>
            <a:off x="1549425"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7" name="Espace réservé du texte 35">
            <a:extLst>
              <a:ext uri="{FF2B5EF4-FFF2-40B4-BE49-F238E27FC236}">
                <a16:creationId xmlns:a16="http://schemas.microsoft.com/office/drawing/2014/main" id="{AF9402E8-B932-7354-7CFE-A8FF86491880}"/>
              </a:ext>
            </a:extLst>
          </p:cNvPr>
          <p:cNvSpPr>
            <a:spLocks noGrp="1"/>
          </p:cNvSpPr>
          <p:nvPr>
            <p:ph type="body" sz="quarter" idx="34" hasCustomPrompt="1"/>
          </p:nvPr>
        </p:nvSpPr>
        <p:spPr>
          <a:xfrm>
            <a:off x="4410283" y="3479498"/>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8" name="Espace réservé du texte 35">
            <a:extLst>
              <a:ext uri="{FF2B5EF4-FFF2-40B4-BE49-F238E27FC236}">
                <a16:creationId xmlns:a16="http://schemas.microsoft.com/office/drawing/2014/main" id="{4E1743EA-C475-F68B-D297-A39BA8379D69}"/>
              </a:ext>
            </a:extLst>
          </p:cNvPr>
          <p:cNvSpPr>
            <a:spLocks noGrp="1"/>
          </p:cNvSpPr>
          <p:nvPr>
            <p:ph type="body" sz="quarter" idx="35" hasCustomPrompt="1"/>
          </p:nvPr>
        </p:nvSpPr>
        <p:spPr>
          <a:xfrm>
            <a:off x="7493347" y="346603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9" name="Espace réservé du texte 35">
            <a:extLst>
              <a:ext uri="{FF2B5EF4-FFF2-40B4-BE49-F238E27FC236}">
                <a16:creationId xmlns:a16="http://schemas.microsoft.com/office/drawing/2014/main" id="{EEBEB126-7C85-7C55-C201-F63F70AA0B31}"/>
              </a:ext>
            </a:extLst>
          </p:cNvPr>
          <p:cNvSpPr>
            <a:spLocks noGrp="1"/>
          </p:cNvSpPr>
          <p:nvPr>
            <p:ph type="body" sz="quarter" idx="36" hasCustomPrompt="1"/>
          </p:nvPr>
        </p:nvSpPr>
        <p:spPr>
          <a:xfrm>
            <a:off x="9992173"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0" name="Espace réservé du texte 23">
            <a:extLst>
              <a:ext uri="{FF2B5EF4-FFF2-40B4-BE49-F238E27FC236}">
                <a16:creationId xmlns:a16="http://schemas.microsoft.com/office/drawing/2014/main" id="{9F857EEE-A212-7941-13CB-54BAC0233105}"/>
              </a:ext>
            </a:extLst>
          </p:cNvPr>
          <p:cNvSpPr>
            <a:spLocks noGrp="1"/>
          </p:cNvSpPr>
          <p:nvPr>
            <p:ph type="body" sz="quarter" idx="19" hasCustomPrompt="1"/>
          </p:nvPr>
        </p:nvSpPr>
        <p:spPr>
          <a:xfrm>
            <a:off x="911424"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6DF35F72-CBAD-D2A9-52A7-ECA5CC15533D}"/>
              </a:ext>
            </a:extLst>
          </p:cNvPr>
          <p:cNvSpPr>
            <a:spLocks noGrp="1"/>
          </p:cNvSpPr>
          <p:nvPr>
            <p:ph type="body" sz="quarter" idx="37" hasCustomPrompt="1"/>
          </p:nvPr>
        </p:nvSpPr>
        <p:spPr>
          <a:xfrm>
            <a:off x="3620838" y="420026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9FAD47B0-6ED6-1AC7-014A-658508DA8B5C}"/>
              </a:ext>
            </a:extLst>
          </p:cNvPr>
          <p:cNvSpPr>
            <a:spLocks noGrp="1"/>
          </p:cNvSpPr>
          <p:nvPr>
            <p:ph type="body" sz="quarter" idx="38" hasCustomPrompt="1"/>
          </p:nvPr>
        </p:nvSpPr>
        <p:spPr>
          <a:xfrm>
            <a:off x="6821542" y="420408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FFB23937-A6E0-0436-1FA9-0139EC396F4C}"/>
              </a:ext>
            </a:extLst>
          </p:cNvPr>
          <p:cNvSpPr>
            <a:spLocks noGrp="1"/>
          </p:cNvSpPr>
          <p:nvPr>
            <p:ph type="body" sz="quarter" idx="39" hasCustomPrompt="1"/>
          </p:nvPr>
        </p:nvSpPr>
        <p:spPr>
          <a:xfrm>
            <a:off x="9194932"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1354332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iffres clés 3">
    <p:bg>
      <p:bgPr>
        <a:solidFill>
          <a:schemeClr val="tx2"/>
        </a:solidFill>
        <a:effectLst/>
      </p:bgPr>
    </p:bg>
    <p:spTree>
      <p:nvGrpSpPr>
        <p:cNvPr id="1" name=""/>
        <p:cNvGrpSpPr/>
        <p:nvPr/>
      </p:nvGrpSpPr>
      <p:grpSpPr>
        <a:xfrm>
          <a:off x="0" y="0"/>
          <a:ext cx="0" cy="0"/>
          <a:chOff x="0" y="0"/>
          <a:chExt cx="0" cy="0"/>
        </a:xfrm>
      </p:grpSpPr>
      <p:pic>
        <p:nvPicPr>
          <p:cNvPr id="38" name="Graphique 37">
            <a:extLst>
              <a:ext uri="{FF2B5EF4-FFF2-40B4-BE49-F238E27FC236}">
                <a16:creationId xmlns:a16="http://schemas.microsoft.com/office/drawing/2014/main" id="{456BE0F5-4A06-FB4E-F9F7-10A2F0E284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7628" y="4241867"/>
            <a:ext cx="1372072" cy="2610501"/>
          </a:xfrm>
          <a:prstGeom prst="rect">
            <a:avLst/>
          </a:prstGeom>
        </p:spPr>
      </p:pic>
      <p:sp>
        <p:nvSpPr>
          <p:cNvPr id="3" name="Espace réservé du pied de page 2">
            <a:extLst>
              <a:ext uri="{FF2B5EF4-FFF2-40B4-BE49-F238E27FC236}">
                <a16:creationId xmlns:a16="http://schemas.microsoft.com/office/drawing/2014/main" id="{F83E06FD-D0E2-A2A6-BB4B-318EFD726C8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A39199F-4EBC-7AC8-58EA-AACC13FDA57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139E4632-7BD7-C9C6-72E1-A8529C8856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4254" y="3846642"/>
            <a:ext cx="1309705" cy="3011431"/>
          </a:xfrm>
          <a:prstGeom prst="rect">
            <a:avLst/>
          </a:prstGeom>
        </p:spPr>
      </p:pic>
      <p:sp>
        <p:nvSpPr>
          <p:cNvPr id="18" name="Ellipse 17">
            <a:extLst>
              <a:ext uri="{FF2B5EF4-FFF2-40B4-BE49-F238E27FC236}">
                <a16:creationId xmlns:a16="http://schemas.microsoft.com/office/drawing/2014/main" id="{2D622352-0CCB-5BCC-313E-69031279C620}"/>
              </a:ext>
            </a:extLst>
          </p:cNvPr>
          <p:cNvSpPr/>
          <p:nvPr userDrawn="1"/>
        </p:nvSpPr>
        <p:spPr>
          <a:xfrm>
            <a:off x="4303776" y="1636776"/>
            <a:ext cx="3584448" cy="3584448"/>
          </a:xfrm>
          <a:prstGeom prst="ellipse">
            <a:avLst/>
          </a:prstGeom>
          <a:solidFill>
            <a:schemeClr val="tx1"/>
          </a:solidFill>
          <a:ln>
            <a:noFill/>
          </a:ln>
          <a:effectLst>
            <a:outerShdw blurRad="2921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29" name="Espace réservé du texte 23">
            <a:extLst>
              <a:ext uri="{FF2B5EF4-FFF2-40B4-BE49-F238E27FC236}">
                <a16:creationId xmlns:a16="http://schemas.microsoft.com/office/drawing/2014/main" id="{AF1E6DE5-E1CB-4E26-DE14-942AD5381DB4}"/>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1" name="Espace réservé du texte 30">
            <a:extLst>
              <a:ext uri="{FF2B5EF4-FFF2-40B4-BE49-F238E27FC236}">
                <a16:creationId xmlns:a16="http://schemas.microsoft.com/office/drawing/2014/main" id="{29DB85EA-9412-9432-D373-823E95854369}"/>
              </a:ext>
            </a:extLst>
          </p:cNvPr>
          <p:cNvSpPr>
            <a:spLocks noGrp="1"/>
          </p:cNvSpPr>
          <p:nvPr>
            <p:ph type="body" sz="quarter" idx="13" hasCustomPrompt="1"/>
          </p:nvPr>
        </p:nvSpPr>
        <p:spPr>
          <a:xfrm>
            <a:off x="3496461" y="1037563"/>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2" name="Espace réservé du texte 30">
            <a:extLst>
              <a:ext uri="{FF2B5EF4-FFF2-40B4-BE49-F238E27FC236}">
                <a16:creationId xmlns:a16="http://schemas.microsoft.com/office/drawing/2014/main" id="{281D9381-6B28-1761-8DA7-BA0EF552E29C}"/>
              </a:ext>
            </a:extLst>
          </p:cNvPr>
          <p:cNvSpPr>
            <a:spLocks noGrp="1"/>
          </p:cNvSpPr>
          <p:nvPr>
            <p:ph type="body" sz="quarter" idx="14" hasCustomPrompt="1"/>
          </p:nvPr>
        </p:nvSpPr>
        <p:spPr>
          <a:xfrm>
            <a:off x="2561734" y="2677731"/>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3" name="Espace réservé du texte 30">
            <a:extLst>
              <a:ext uri="{FF2B5EF4-FFF2-40B4-BE49-F238E27FC236}">
                <a16:creationId xmlns:a16="http://schemas.microsoft.com/office/drawing/2014/main" id="{E5D857CE-CA70-0BC7-4736-4D057CA8C001}"/>
              </a:ext>
            </a:extLst>
          </p:cNvPr>
          <p:cNvSpPr>
            <a:spLocks noGrp="1"/>
          </p:cNvSpPr>
          <p:nvPr>
            <p:ph type="body" sz="quarter" idx="15" hasCustomPrompt="1"/>
          </p:nvPr>
        </p:nvSpPr>
        <p:spPr>
          <a:xfrm>
            <a:off x="2222432" y="438591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4" name="Espace réservé du texte 30">
            <a:extLst>
              <a:ext uri="{FF2B5EF4-FFF2-40B4-BE49-F238E27FC236}">
                <a16:creationId xmlns:a16="http://schemas.microsoft.com/office/drawing/2014/main" id="{12021C3E-070C-E89D-B58E-844F6851B94C}"/>
              </a:ext>
            </a:extLst>
          </p:cNvPr>
          <p:cNvSpPr>
            <a:spLocks noGrp="1"/>
          </p:cNvSpPr>
          <p:nvPr>
            <p:ph type="body" sz="quarter" idx="16" hasCustomPrompt="1"/>
          </p:nvPr>
        </p:nvSpPr>
        <p:spPr>
          <a:xfrm>
            <a:off x="7517269" y="1061137"/>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5" name="Espace réservé du texte 30">
            <a:extLst>
              <a:ext uri="{FF2B5EF4-FFF2-40B4-BE49-F238E27FC236}">
                <a16:creationId xmlns:a16="http://schemas.microsoft.com/office/drawing/2014/main" id="{5106FDD9-99E1-1534-8D4B-E4723B020A86}"/>
              </a:ext>
            </a:extLst>
          </p:cNvPr>
          <p:cNvSpPr>
            <a:spLocks noGrp="1"/>
          </p:cNvSpPr>
          <p:nvPr>
            <p:ph type="body" sz="quarter" idx="17" hasCustomPrompt="1"/>
          </p:nvPr>
        </p:nvSpPr>
        <p:spPr>
          <a:xfrm>
            <a:off x="8324733" y="270130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6" name="Espace réservé du texte 30">
            <a:extLst>
              <a:ext uri="{FF2B5EF4-FFF2-40B4-BE49-F238E27FC236}">
                <a16:creationId xmlns:a16="http://schemas.microsoft.com/office/drawing/2014/main" id="{754DB38A-BF57-AD60-0D70-3C7416A22329}"/>
              </a:ext>
            </a:extLst>
          </p:cNvPr>
          <p:cNvSpPr>
            <a:spLocks noGrp="1"/>
          </p:cNvSpPr>
          <p:nvPr>
            <p:ph type="body" sz="quarter" idx="18" hasCustomPrompt="1"/>
          </p:nvPr>
        </p:nvSpPr>
        <p:spPr>
          <a:xfrm>
            <a:off x="8695390" y="4409489"/>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pic>
        <p:nvPicPr>
          <p:cNvPr id="39" name="Image 38" descr="Une image contenant dessin&#10;&#10;Description générée automatiquement">
            <a:extLst>
              <a:ext uri="{FF2B5EF4-FFF2-40B4-BE49-F238E27FC236}">
                <a16:creationId xmlns:a16="http://schemas.microsoft.com/office/drawing/2014/main" id="{5ECCE374-FB26-8892-A287-A8552C1F78C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40" name="Espace réservé du texte 23">
            <a:extLst>
              <a:ext uri="{FF2B5EF4-FFF2-40B4-BE49-F238E27FC236}">
                <a16:creationId xmlns:a16="http://schemas.microsoft.com/office/drawing/2014/main" id="{563E57A8-3760-03DF-1CED-9AE716DA80DE}"/>
              </a:ext>
            </a:extLst>
          </p:cNvPr>
          <p:cNvSpPr>
            <a:spLocks noGrp="1"/>
          </p:cNvSpPr>
          <p:nvPr>
            <p:ph type="body" sz="quarter" idx="19" hasCustomPrompt="1"/>
          </p:nvPr>
        </p:nvSpPr>
        <p:spPr>
          <a:xfrm>
            <a:off x="1280714" y="1140389"/>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1A946A75-281B-0E1B-C0B5-DF09C3581454}"/>
              </a:ext>
            </a:extLst>
          </p:cNvPr>
          <p:cNvSpPr>
            <a:spLocks noGrp="1"/>
          </p:cNvSpPr>
          <p:nvPr>
            <p:ph type="body" sz="quarter" idx="20" hasCustomPrompt="1"/>
          </p:nvPr>
        </p:nvSpPr>
        <p:spPr>
          <a:xfrm>
            <a:off x="368943" y="2807338"/>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110493FC-4D56-53DE-FA76-184645097E93}"/>
              </a:ext>
            </a:extLst>
          </p:cNvPr>
          <p:cNvSpPr>
            <a:spLocks noGrp="1"/>
          </p:cNvSpPr>
          <p:nvPr>
            <p:ph type="body" sz="quarter" idx="21" hasCustomPrompt="1"/>
          </p:nvPr>
        </p:nvSpPr>
        <p:spPr>
          <a:xfrm>
            <a:off x="191344" y="4544712"/>
            <a:ext cx="1878797"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67299A28-3A4A-EC3F-E33D-77CBCD9F3B4E}"/>
              </a:ext>
            </a:extLst>
          </p:cNvPr>
          <p:cNvSpPr>
            <a:spLocks noGrp="1"/>
          </p:cNvSpPr>
          <p:nvPr>
            <p:ph type="body" sz="quarter" idx="22" hasCustomPrompt="1"/>
          </p:nvPr>
        </p:nvSpPr>
        <p:spPr>
          <a:xfrm>
            <a:off x="8952862" y="1176915"/>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4" name="Espace réservé du texte 23">
            <a:extLst>
              <a:ext uri="{FF2B5EF4-FFF2-40B4-BE49-F238E27FC236}">
                <a16:creationId xmlns:a16="http://schemas.microsoft.com/office/drawing/2014/main" id="{271C7CF5-B132-AA1D-4421-BA9521E9C4EC}"/>
              </a:ext>
            </a:extLst>
          </p:cNvPr>
          <p:cNvSpPr>
            <a:spLocks noGrp="1"/>
          </p:cNvSpPr>
          <p:nvPr>
            <p:ph type="body" sz="quarter" idx="23" hasCustomPrompt="1"/>
          </p:nvPr>
        </p:nvSpPr>
        <p:spPr>
          <a:xfrm>
            <a:off x="9772207" y="2807337"/>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5" name="Espace réservé du texte 23">
            <a:extLst>
              <a:ext uri="{FF2B5EF4-FFF2-40B4-BE49-F238E27FC236}">
                <a16:creationId xmlns:a16="http://schemas.microsoft.com/office/drawing/2014/main" id="{E113C8EB-55B4-6E42-B1C8-0438A67BC100}"/>
              </a:ext>
            </a:extLst>
          </p:cNvPr>
          <p:cNvSpPr>
            <a:spLocks noGrp="1"/>
          </p:cNvSpPr>
          <p:nvPr>
            <p:ph type="body" sz="quarter" idx="24" hasCustomPrompt="1"/>
          </p:nvPr>
        </p:nvSpPr>
        <p:spPr>
          <a:xfrm>
            <a:off x="10082646" y="4519699"/>
            <a:ext cx="1798913"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7" name="Espace réservé du texte 46">
            <a:extLst>
              <a:ext uri="{FF2B5EF4-FFF2-40B4-BE49-F238E27FC236}">
                <a16:creationId xmlns:a16="http://schemas.microsoft.com/office/drawing/2014/main" id="{90812CEE-9B83-DFEA-4528-AA06B8612A01}"/>
              </a:ext>
            </a:extLst>
          </p:cNvPr>
          <p:cNvSpPr>
            <a:spLocks noGrp="1"/>
          </p:cNvSpPr>
          <p:nvPr>
            <p:ph type="body" sz="quarter" idx="25" hasCustomPrompt="1"/>
          </p:nvPr>
        </p:nvSpPr>
        <p:spPr>
          <a:xfrm>
            <a:off x="4045999" y="2578350"/>
            <a:ext cx="4111625" cy="1330325"/>
          </a:xfrm>
          <a:prstGeom prst="rect">
            <a:avLst/>
          </a:prstGeom>
        </p:spPr>
        <p:txBody>
          <a:bodyPr anchor="ctr" anchorCtr="0"/>
          <a:lstStyle>
            <a:lvl1pPr algn="ctr">
              <a:defRPr sz="5400" b="1">
                <a:solidFill>
                  <a:schemeClr val="bg1"/>
                </a:solidFill>
              </a:defRPr>
            </a:lvl1pPr>
            <a:lvl2pPr algn="ctr">
              <a:defRPr sz="4400" b="1">
                <a:solidFill>
                  <a:schemeClr val="bg1"/>
                </a:solidFill>
              </a:defRPr>
            </a:lvl2pPr>
            <a:lvl3pPr algn="ctr">
              <a:defRPr sz="4400" b="1">
                <a:solidFill>
                  <a:schemeClr val="bg1"/>
                </a:solidFill>
              </a:defRPr>
            </a:lvl3pPr>
            <a:lvl4pPr algn="ctr">
              <a:defRPr sz="4400" b="1">
                <a:solidFill>
                  <a:schemeClr val="bg1"/>
                </a:solidFill>
              </a:defRPr>
            </a:lvl4pPr>
            <a:lvl5pPr algn="ctr">
              <a:defRPr sz="4400" b="1">
                <a:solidFill>
                  <a:schemeClr val="bg1"/>
                </a:solidFill>
              </a:defRPr>
            </a:lvl5pPr>
          </a:lstStyle>
          <a:p>
            <a:pPr lvl="0"/>
            <a:r>
              <a:rPr lang="fr-FR"/>
              <a:t>XXX M€</a:t>
            </a:r>
          </a:p>
        </p:txBody>
      </p:sp>
      <p:sp>
        <p:nvSpPr>
          <p:cNvPr id="48" name="Espace réservé du texte 23">
            <a:extLst>
              <a:ext uri="{FF2B5EF4-FFF2-40B4-BE49-F238E27FC236}">
                <a16:creationId xmlns:a16="http://schemas.microsoft.com/office/drawing/2014/main" id="{44403225-4079-4E5B-EE1A-D1092C4C6B5D}"/>
              </a:ext>
            </a:extLst>
          </p:cNvPr>
          <p:cNvSpPr>
            <a:spLocks noGrp="1"/>
          </p:cNvSpPr>
          <p:nvPr>
            <p:ph type="body" sz="quarter" idx="26" hasCustomPrompt="1"/>
          </p:nvPr>
        </p:nvSpPr>
        <p:spPr>
          <a:xfrm>
            <a:off x="4873959" y="3972659"/>
            <a:ext cx="2334732" cy="572054"/>
          </a:xfrm>
          <a:prstGeom prst="rect">
            <a:avLst/>
          </a:prstGeom>
        </p:spPr>
        <p:txBody>
          <a:bodyPr anchor="t" anchorCtr="0"/>
          <a:lstStyle>
            <a:lvl1pPr algn="ctr">
              <a:defRPr sz="1600" b="0">
                <a:solidFill>
                  <a:schemeClr val="accent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22060507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quipe 1">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E510DF73-783C-1FF4-7C09-BB62EDCF8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7625" y="368554"/>
            <a:ext cx="1228725" cy="3095625"/>
          </a:xfrm>
          <a:prstGeom prst="rect">
            <a:avLst/>
          </a:prstGeom>
        </p:spPr>
      </p:pic>
      <p:pic>
        <p:nvPicPr>
          <p:cNvPr id="6" name="Graphique 5">
            <a:extLst>
              <a:ext uri="{FF2B5EF4-FFF2-40B4-BE49-F238E27FC236}">
                <a16:creationId xmlns:a16="http://schemas.microsoft.com/office/drawing/2014/main" id="{51244E24-FC84-5D0E-1942-EA9D607353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2946" y="472213"/>
            <a:ext cx="1800225" cy="2762250"/>
          </a:xfrm>
          <a:prstGeom prst="rect">
            <a:avLst/>
          </a:prstGeom>
        </p:spPr>
      </p:pic>
      <p:pic>
        <p:nvPicPr>
          <p:cNvPr id="28" name="Graphique 27">
            <a:extLst>
              <a:ext uri="{FF2B5EF4-FFF2-40B4-BE49-F238E27FC236}">
                <a16:creationId xmlns:a16="http://schemas.microsoft.com/office/drawing/2014/main" id="{822606DD-D7B5-C86B-61E8-4057AB3CEE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49970" y="959090"/>
            <a:ext cx="1094805" cy="1438887"/>
          </a:xfrm>
          <a:prstGeom prst="rect">
            <a:avLst/>
          </a:prstGeom>
        </p:spPr>
      </p:pic>
      <p:sp>
        <p:nvSpPr>
          <p:cNvPr id="50" name="Rectangle : coins arrondis 49">
            <a:extLst>
              <a:ext uri="{FF2B5EF4-FFF2-40B4-BE49-F238E27FC236}">
                <a16:creationId xmlns:a16="http://schemas.microsoft.com/office/drawing/2014/main" id="{5C45F659-ED5D-2BB3-83F6-44DB9A5A8167}"/>
              </a:ext>
            </a:extLst>
          </p:cNvPr>
          <p:cNvSpPr/>
          <p:nvPr userDrawn="1"/>
        </p:nvSpPr>
        <p:spPr>
          <a:xfrm>
            <a:off x="2642979" y="1437782"/>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Espace réservé du texte 29">
            <a:extLst>
              <a:ext uri="{FF2B5EF4-FFF2-40B4-BE49-F238E27FC236}">
                <a16:creationId xmlns:a16="http://schemas.microsoft.com/office/drawing/2014/main" id="{0ACD0430-4CF2-9897-BDA7-8417454DF890}"/>
              </a:ext>
            </a:extLst>
          </p:cNvPr>
          <p:cNvSpPr>
            <a:spLocks noGrp="1"/>
          </p:cNvSpPr>
          <p:nvPr>
            <p:ph type="body" sz="quarter" idx="33" hasCustomPrompt="1"/>
          </p:nvPr>
        </p:nvSpPr>
        <p:spPr>
          <a:xfrm>
            <a:off x="2642610" y="1438767"/>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52" name="Espace réservé du texte 21">
            <a:extLst>
              <a:ext uri="{FF2B5EF4-FFF2-40B4-BE49-F238E27FC236}">
                <a16:creationId xmlns:a16="http://schemas.microsoft.com/office/drawing/2014/main" id="{F833A788-FBE5-A846-DD68-C66CD23AE1B2}"/>
              </a:ext>
            </a:extLst>
          </p:cNvPr>
          <p:cNvSpPr>
            <a:spLocks noGrp="1"/>
          </p:cNvSpPr>
          <p:nvPr>
            <p:ph type="body" sz="quarter" idx="34" hasCustomPrompt="1"/>
          </p:nvPr>
        </p:nvSpPr>
        <p:spPr>
          <a:xfrm>
            <a:off x="2829688" y="3634972"/>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3" name="Espace réservé du texte 21">
            <a:extLst>
              <a:ext uri="{FF2B5EF4-FFF2-40B4-BE49-F238E27FC236}">
                <a16:creationId xmlns:a16="http://schemas.microsoft.com/office/drawing/2014/main" id="{69E098DE-0C98-A5FE-58B2-FBF966FAFD0F}"/>
              </a:ext>
            </a:extLst>
          </p:cNvPr>
          <p:cNvSpPr>
            <a:spLocks noGrp="1"/>
          </p:cNvSpPr>
          <p:nvPr>
            <p:ph type="body" sz="quarter" idx="35" hasCustomPrompt="1"/>
          </p:nvPr>
        </p:nvSpPr>
        <p:spPr>
          <a:xfrm>
            <a:off x="2830370" y="3917833"/>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54" name="Espace réservé pour une image  33">
            <a:extLst>
              <a:ext uri="{FF2B5EF4-FFF2-40B4-BE49-F238E27FC236}">
                <a16:creationId xmlns:a16="http://schemas.microsoft.com/office/drawing/2014/main" id="{E3AC5EA0-CE71-2A13-A2B6-F434E247A647}"/>
              </a:ext>
            </a:extLst>
          </p:cNvPr>
          <p:cNvSpPr>
            <a:spLocks noGrp="1"/>
          </p:cNvSpPr>
          <p:nvPr>
            <p:ph type="pic" sz="quarter" idx="36"/>
          </p:nvPr>
        </p:nvSpPr>
        <p:spPr>
          <a:xfrm>
            <a:off x="2909360" y="1654351"/>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5" name="Rectangle : coins arrondis 44">
            <a:extLst>
              <a:ext uri="{FF2B5EF4-FFF2-40B4-BE49-F238E27FC236}">
                <a16:creationId xmlns:a16="http://schemas.microsoft.com/office/drawing/2014/main" id="{B08CD831-76E1-A531-D5EB-C877FE978286}"/>
              </a:ext>
            </a:extLst>
          </p:cNvPr>
          <p:cNvSpPr/>
          <p:nvPr userDrawn="1"/>
        </p:nvSpPr>
        <p:spPr>
          <a:xfrm>
            <a:off x="7160859" y="1436797"/>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space réservé du texte 29">
            <a:extLst>
              <a:ext uri="{FF2B5EF4-FFF2-40B4-BE49-F238E27FC236}">
                <a16:creationId xmlns:a16="http://schemas.microsoft.com/office/drawing/2014/main" id="{AFDB2E38-62F4-9B85-736A-C94822415DF8}"/>
              </a:ext>
            </a:extLst>
          </p:cNvPr>
          <p:cNvSpPr>
            <a:spLocks noGrp="1"/>
          </p:cNvSpPr>
          <p:nvPr>
            <p:ph type="body" sz="quarter" idx="29" hasCustomPrompt="1"/>
          </p:nvPr>
        </p:nvSpPr>
        <p:spPr>
          <a:xfrm>
            <a:off x="7160490" y="1437782"/>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7" name="Espace réservé du texte 21">
            <a:extLst>
              <a:ext uri="{FF2B5EF4-FFF2-40B4-BE49-F238E27FC236}">
                <a16:creationId xmlns:a16="http://schemas.microsoft.com/office/drawing/2014/main" id="{AE8E63E3-D5AF-376E-3B01-07B62AFAA145}"/>
              </a:ext>
            </a:extLst>
          </p:cNvPr>
          <p:cNvSpPr>
            <a:spLocks noGrp="1"/>
          </p:cNvSpPr>
          <p:nvPr>
            <p:ph type="body" sz="quarter" idx="30" hasCustomPrompt="1"/>
          </p:nvPr>
        </p:nvSpPr>
        <p:spPr>
          <a:xfrm>
            <a:off x="7347568" y="3633987"/>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8" name="Espace réservé du texte 21">
            <a:extLst>
              <a:ext uri="{FF2B5EF4-FFF2-40B4-BE49-F238E27FC236}">
                <a16:creationId xmlns:a16="http://schemas.microsoft.com/office/drawing/2014/main" id="{2E827C26-BE94-1437-2C51-26D86CEE187B}"/>
              </a:ext>
            </a:extLst>
          </p:cNvPr>
          <p:cNvSpPr>
            <a:spLocks noGrp="1"/>
          </p:cNvSpPr>
          <p:nvPr>
            <p:ph type="body" sz="quarter" idx="31" hasCustomPrompt="1"/>
          </p:nvPr>
        </p:nvSpPr>
        <p:spPr>
          <a:xfrm>
            <a:off x="7348250" y="3916848"/>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9" name="Espace réservé pour une image  33">
            <a:extLst>
              <a:ext uri="{FF2B5EF4-FFF2-40B4-BE49-F238E27FC236}">
                <a16:creationId xmlns:a16="http://schemas.microsoft.com/office/drawing/2014/main" id="{116484FC-A1F4-AEA0-81B4-6C56294AF614}"/>
              </a:ext>
            </a:extLst>
          </p:cNvPr>
          <p:cNvSpPr>
            <a:spLocks noGrp="1"/>
          </p:cNvSpPr>
          <p:nvPr>
            <p:ph type="pic" sz="quarter" idx="32"/>
          </p:nvPr>
        </p:nvSpPr>
        <p:spPr>
          <a:xfrm>
            <a:off x="7427240" y="1653366"/>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 name="Espace réservé du pied de page 2">
            <a:extLst>
              <a:ext uri="{FF2B5EF4-FFF2-40B4-BE49-F238E27FC236}">
                <a16:creationId xmlns:a16="http://schemas.microsoft.com/office/drawing/2014/main" id="{63FF2C01-FFA6-B98A-0759-B8354C1374C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BA39DE4-CF5B-1ECC-6331-0D41642631A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9" name="Rectangle : coins arrondis 8">
            <a:extLst>
              <a:ext uri="{FF2B5EF4-FFF2-40B4-BE49-F238E27FC236}">
                <a16:creationId xmlns:a16="http://schemas.microsoft.com/office/drawing/2014/main" id="{83D8A5BE-7723-4BED-4DCC-E9F901F82638}"/>
              </a:ext>
            </a:extLst>
          </p:cNvPr>
          <p:cNvSpPr/>
          <p:nvPr userDrawn="1"/>
        </p:nvSpPr>
        <p:spPr>
          <a:xfrm>
            <a:off x="390277" y="2292953"/>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space réservé du texte 29">
            <a:extLst>
              <a:ext uri="{FF2B5EF4-FFF2-40B4-BE49-F238E27FC236}">
                <a16:creationId xmlns:a16="http://schemas.microsoft.com/office/drawing/2014/main" id="{F7E35C9B-2DFA-DCA7-6250-9AC3EDF070DD}"/>
              </a:ext>
            </a:extLst>
          </p:cNvPr>
          <p:cNvSpPr>
            <a:spLocks noGrp="1"/>
          </p:cNvSpPr>
          <p:nvPr>
            <p:ph type="body" sz="quarter" idx="12" hasCustomPrompt="1"/>
          </p:nvPr>
        </p:nvSpPr>
        <p:spPr>
          <a:xfrm>
            <a:off x="389908" y="2293938"/>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1" name="Espace réservé du texte 21">
            <a:extLst>
              <a:ext uri="{FF2B5EF4-FFF2-40B4-BE49-F238E27FC236}">
                <a16:creationId xmlns:a16="http://schemas.microsoft.com/office/drawing/2014/main" id="{BECD36FB-0D52-852C-416A-7D5C993BE6AD}"/>
              </a:ext>
            </a:extLst>
          </p:cNvPr>
          <p:cNvSpPr>
            <a:spLocks noGrp="1"/>
          </p:cNvSpPr>
          <p:nvPr>
            <p:ph type="body" sz="quarter" idx="18" hasCustomPrompt="1"/>
          </p:nvPr>
        </p:nvSpPr>
        <p:spPr>
          <a:xfrm>
            <a:off x="576986" y="4490143"/>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2" name="Espace réservé du texte 21">
            <a:extLst>
              <a:ext uri="{FF2B5EF4-FFF2-40B4-BE49-F238E27FC236}">
                <a16:creationId xmlns:a16="http://schemas.microsoft.com/office/drawing/2014/main" id="{D0604209-C4AE-1EAC-D0FC-85C7A6B241A1}"/>
              </a:ext>
            </a:extLst>
          </p:cNvPr>
          <p:cNvSpPr>
            <a:spLocks noGrp="1"/>
          </p:cNvSpPr>
          <p:nvPr>
            <p:ph type="body" sz="quarter" idx="19" hasCustomPrompt="1"/>
          </p:nvPr>
        </p:nvSpPr>
        <p:spPr>
          <a:xfrm>
            <a:off x="577668" y="4773004"/>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4" name="Espace réservé pour une image  33">
            <a:extLst>
              <a:ext uri="{FF2B5EF4-FFF2-40B4-BE49-F238E27FC236}">
                <a16:creationId xmlns:a16="http://schemas.microsoft.com/office/drawing/2014/main" id="{D9C2060E-E5B3-A9AD-3D82-6BC36DCF4102}"/>
              </a:ext>
            </a:extLst>
          </p:cNvPr>
          <p:cNvSpPr>
            <a:spLocks noGrp="1"/>
          </p:cNvSpPr>
          <p:nvPr>
            <p:ph type="pic" sz="quarter" idx="20"/>
          </p:nvPr>
        </p:nvSpPr>
        <p:spPr>
          <a:xfrm>
            <a:off x="656658" y="2509522"/>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5" name="Rectangle : coins arrondis 34">
            <a:extLst>
              <a:ext uri="{FF2B5EF4-FFF2-40B4-BE49-F238E27FC236}">
                <a16:creationId xmlns:a16="http://schemas.microsoft.com/office/drawing/2014/main" id="{21C96DC3-8D98-788B-3F4C-62559E80028D}"/>
              </a:ext>
            </a:extLst>
          </p:cNvPr>
          <p:cNvSpPr/>
          <p:nvPr userDrawn="1"/>
        </p:nvSpPr>
        <p:spPr>
          <a:xfrm>
            <a:off x="4945849" y="2290541"/>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space réservé du texte 29">
            <a:extLst>
              <a:ext uri="{FF2B5EF4-FFF2-40B4-BE49-F238E27FC236}">
                <a16:creationId xmlns:a16="http://schemas.microsoft.com/office/drawing/2014/main" id="{88A33D2C-C342-4F61-96BE-AB2AC318AD88}"/>
              </a:ext>
            </a:extLst>
          </p:cNvPr>
          <p:cNvSpPr>
            <a:spLocks noGrp="1"/>
          </p:cNvSpPr>
          <p:nvPr>
            <p:ph type="body" sz="quarter" idx="21" hasCustomPrompt="1"/>
          </p:nvPr>
        </p:nvSpPr>
        <p:spPr>
          <a:xfrm>
            <a:off x="4945480" y="2291526"/>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7" name="Espace réservé du texte 21">
            <a:extLst>
              <a:ext uri="{FF2B5EF4-FFF2-40B4-BE49-F238E27FC236}">
                <a16:creationId xmlns:a16="http://schemas.microsoft.com/office/drawing/2014/main" id="{1DA20649-C5E3-135B-8A43-16F11F40F978}"/>
              </a:ext>
            </a:extLst>
          </p:cNvPr>
          <p:cNvSpPr>
            <a:spLocks noGrp="1"/>
          </p:cNvSpPr>
          <p:nvPr>
            <p:ph type="body" sz="quarter" idx="22" hasCustomPrompt="1"/>
          </p:nvPr>
        </p:nvSpPr>
        <p:spPr>
          <a:xfrm>
            <a:off x="5132558" y="4487731"/>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8" name="Espace réservé du texte 21">
            <a:extLst>
              <a:ext uri="{FF2B5EF4-FFF2-40B4-BE49-F238E27FC236}">
                <a16:creationId xmlns:a16="http://schemas.microsoft.com/office/drawing/2014/main" id="{33A9A643-F60D-76D7-F6B3-4D9DB2ADB492}"/>
              </a:ext>
            </a:extLst>
          </p:cNvPr>
          <p:cNvSpPr>
            <a:spLocks noGrp="1"/>
          </p:cNvSpPr>
          <p:nvPr>
            <p:ph type="body" sz="quarter" idx="23" hasCustomPrompt="1"/>
          </p:nvPr>
        </p:nvSpPr>
        <p:spPr>
          <a:xfrm>
            <a:off x="5133240" y="4770592"/>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9" name="Espace réservé pour une image  33">
            <a:extLst>
              <a:ext uri="{FF2B5EF4-FFF2-40B4-BE49-F238E27FC236}">
                <a16:creationId xmlns:a16="http://schemas.microsoft.com/office/drawing/2014/main" id="{067C1308-2F93-4224-1FE5-468450E5D2D4}"/>
              </a:ext>
            </a:extLst>
          </p:cNvPr>
          <p:cNvSpPr>
            <a:spLocks noGrp="1"/>
          </p:cNvSpPr>
          <p:nvPr>
            <p:ph type="pic" sz="quarter" idx="24"/>
          </p:nvPr>
        </p:nvSpPr>
        <p:spPr>
          <a:xfrm>
            <a:off x="5212230" y="2507110"/>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0" name="Rectangle : coins arrondis 39">
            <a:extLst>
              <a:ext uri="{FF2B5EF4-FFF2-40B4-BE49-F238E27FC236}">
                <a16:creationId xmlns:a16="http://schemas.microsoft.com/office/drawing/2014/main" id="{D8DD5635-3A24-24EA-1FF9-05B6BE1AC23A}"/>
              </a:ext>
            </a:extLst>
          </p:cNvPr>
          <p:cNvSpPr/>
          <p:nvPr userDrawn="1"/>
        </p:nvSpPr>
        <p:spPr>
          <a:xfrm>
            <a:off x="9404159" y="2270565"/>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space réservé du texte 29">
            <a:extLst>
              <a:ext uri="{FF2B5EF4-FFF2-40B4-BE49-F238E27FC236}">
                <a16:creationId xmlns:a16="http://schemas.microsoft.com/office/drawing/2014/main" id="{95FDC8EA-EFFB-C5FC-2914-814F7DBF1EC1}"/>
              </a:ext>
            </a:extLst>
          </p:cNvPr>
          <p:cNvSpPr>
            <a:spLocks noGrp="1"/>
          </p:cNvSpPr>
          <p:nvPr>
            <p:ph type="body" sz="quarter" idx="25" hasCustomPrompt="1"/>
          </p:nvPr>
        </p:nvSpPr>
        <p:spPr>
          <a:xfrm>
            <a:off x="9403790" y="2271550"/>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2" name="Espace réservé du texte 21">
            <a:extLst>
              <a:ext uri="{FF2B5EF4-FFF2-40B4-BE49-F238E27FC236}">
                <a16:creationId xmlns:a16="http://schemas.microsoft.com/office/drawing/2014/main" id="{63DC6298-458B-802F-BAAA-FFE5BBC5EFB7}"/>
              </a:ext>
            </a:extLst>
          </p:cNvPr>
          <p:cNvSpPr>
            <a:spLocks noGrp="1"/>
          </p:cNvSpPr>
          <p:nvPr>
            <p:ph type="body" sz="quarter" idx="26" hasCustomPrompt="1"/>
          </p:nvPr>
        </p:nvSpPr>
        <p:spPr>
          <a:xfrm>
            <a:off x="9590868" y="4467755"/>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3" name="Espace réservé du texte 21">
            <a:extLst>
              <a:ext uri="{FF2B5EF4-FFF2-40B4-BE49-F238E27FC236}">
                <a16:creationId xmlns:a16="http://schemas.microsoft.com/office/drawing/2014/main" id="{DFCA8B82-79F4-BB8E-9CB0-B48EF22733BB}"/>
              </a:ext>
            </a:extLst>
          </p:cNvPr>
          <p:cNvSpPr>
            <a:spLocks noGrp="1"/>
          </p:cNvSpPr>
          <p:nvPr>
            <p:ph type="body" sz="quarter" idx="27" hasCustomPrompt="1"/>
          </p:nvPr>
        </p:nvSpPr>
        <p:spPr>
          <a:xfrm>
            <a:off x="9591550" y="4750616"/>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4" name="Espace réservé pour une image  33">
            <a:extLst>
              <a:ext uri="{FF2B5EF4-FFF2-40B4-BE49-F238E27FC236}">
                <a16:creationId xmlns:a16="http://schemas.microsoft.com/office/drawing/2014/main" id="{C93544BB-F4E1-F1BA-A841-BA28BD38FA05}"/>
              </a:ext>
            </a:extLst>
          </p:cNvPr>
          <p:cNvSpPr>
            <a:spLocks noGrp="1"/>
          </p:cNvSpPr>
          <p:nvPr>
            <p:ph type="pic" sz="quarter" idx="28"/>
          </p:nvPr>
        </p:nvSpPr>
        <p:spPr>
          <a:xfrm>
            <a:off x="9670540" y="2487134"/>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pic>
        <p:nvPicPr>
          <p:cNvPr id="55" name="Image 54" descr="Une image contenant dessin&#10;&#10;Description générée automatiquement">
            <a:extLst>
              <a:ext uri="{FF2B5EF4-FFF2-40B4-BE49-F238E27FC236}">
                <a16:creationId xmlns:a16="http://schemas.microsoft.com/office/drawing/2014/main" id="{E1D7C79C-700B-A38D-150D-70FBFAB1947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883839" y="6172803"/>
            <a:ext cx="1230021" cy="792088"/>
          </a:xfrm>
          <a:prstGeom prst="rect">
            <a:avLst/>
          </a:prstGeom>
        </p:spPr>
      </p:pic>
      <p:sp>
        <p:nvSpPr>
          <p:cNvPr id="56" name="Espace réservé du texte 14">
            <a:extLst>
              <a:ext uri="{FF2B5EF4-FFF2-40B4-BE49-F238E27FC236}">
                <a16:creationId xmlns:a16="http://schemas.microsoft.com/office/drawing/2014/main" id="{9A7396A1-8BC7-F4F7-2860-B8B476F2DF4D}"/>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Tree>
    <p:extLst>
      <p:ext uri="{BB962C8B-B14F-4D97-AF65-F5344CB8AC3E}">
        <p14:creationId xmlns:p14="http://schemas.microsoft.com/office/powerpoint/2010/main" val="35962331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quipe 2">
    <p:bg>
      <p:bgPr>
        <a:solidFill>
          <a:schemeClr val="tx1"/>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40A493AA-B1C9-247D-4529-77E9FC7B0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62253" y="1601938"/>
            <a:ext cx="1094805" cy="1438887"/>
          </a:xfrm>
          <a:prstGeom prst="rect">
            <a:avLst/>
          </a:prstGeom>
        </p:spPr>
      </p:pic>
      <p:pic>
        <p:nvPicPr>
          <p:cNvPr id="76" name="Graphique 75">
            <a:extLst>
              <a:ext uri="{FF2B5EF4-FFF2-40B4-BE49-F238E27FC236}">
                <a16:creationId xmlns:a16="http://schemas.microsoft.com/office/drawing/2014/main" id="{A9263C7B-3558-45C6-297C-48E942F2C0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1701" y="4338564"/>
            <a:ext cx="1800225" cy="2762250"/>
          </a:xfrm>
          <a:prstGeom prst="rect">
            <a:avLst/>
          </a:prstGeom>
        </p:spPr>
      </p:pic>
      <p:cxnSp>
        <p:nvCxnSpPr>
          <p:cNvPr id="5" name="Connecteur droit 4">
            <a:extLst>
              <a:ext uri="{FF2B5EF4-FFF2-40B4-BE49-F238E27FC236}">
                <a16:creationId xmlns:a16="http://schemas.microsoft.com/office/drawing/2014/main" id="{625B5081-0E9F-9B1F-DE66-75A2A7880229}"/>
              </a:ext>
            </a:extLst>
          </p:cNvPr>
          <p:cNvCxnSpPr>
            <a:cxnSpLocks/>
          </p:cNvCxnSpPr>
          <p:nvPr userDrawn="1"/>
        </p:nvCxnSpPr>
        <p:spPr>
          <a:xfrm>
            <a:off x="1729081" y="-133343"/>
            <a:ext cx="18936" cy="2852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6EBA9D58-5189-C028-D884-0EFAA83EE89D}"/>
              </a:ext>
            </a:extLst>
          </p:cNvPr>
          <p:cNvCxnSpPr>
            <a:cxnSpLocks/>
          </p:cNvCxnSpPr>
          <p:nvPr userDrawn="1"/>
        </p:nvCxnSpPr>
        <p:spPr>
          <a:xfrm>
            <a:off x="3682148" y="-22850"/>
            <a:ext cx="0" cy="2110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97D8510-AA76-A7EF-86D4-E3FA4776A4C9}"/>
              </a:ext>
            </a:extLst>
          </p:cNvPr>
          <p:cNvCxnSpPr>
            <a:cxnSpLocks/>
          </p:cNvCxnSpPr>
          <p:nvPr userDrawn="1"/>
        </p:nvCxnSpPr>
        <p:spPr>
          <a:xfrm>
            <a:off x="6004976" y="0"/>
            <a:ext cx="0" cy="1850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85B68309-E768-B953-EFC4-75001B529BD7}"/>
              </a:ext>
            </a:extLst>
          </p:cNvPr>
          <p:cNvCxnSpPr>
            <a:cxnSpLocks/>
          </p:cNvCxnSpPr>
          <p:nvPr userDrawn="1"/>
        </p:nvCxnSpPr>
        <p:spPr>
          <a:xfrm>
            <a:off x="5430690" y="-133343"/>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234FD621-CE2B-5DEA-EC4A-F62B8A64A683}"/>
              </a:ext>
            </a:extLst>
          </p:cNvPr>
          <p:cNvCxnSpPr>
            <a:cxnSpLocks/>
          </p:cNvCxnSpPr>
          <p:nvPr userDrawn="1"/>
        </p:nvCxnSpPr>
        <p:spPr>
          <a:xfrm>
            <a:off x="7751989" y="-22850"/>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96CBFAF-5B93-5960-D3DF-A9A21B40E084}"/>
              </a:ext>
            </a:extLst>
          </p:cNvPr>
          <p:cNvCxnSpPr>
            <a:cxnSpLocks/>
          </p:cNvCxnSpPr>
          <p:nvPr userDrawn="1"/>
        </p:nvCxnSpPr>
        <p:spPr>
          <a:xfrm>
            <a:off x="10344472" y="-22850"/>
            <a:ext cx="0" cy="2479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684695B-ACE7-E97B-F032-F3E1F3812C5C}"/>
              </a:ext>
            </a:extLst>
          </p:cNvPr>
          <p:cNvCxnSpPr>
            <a:cxnSpLocks/>
          </p:cNvCxnSpPr>
          <p:nvPr userDrawn="1"/>
        </p:nvCxnSpPr>
        <p:spPr>
          <a:xfrm>
            <a:off x="8356604" y="-243408"/>
            <a:ext cx="0" cy="2992841"/>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Graphique 42">
            <a:extLst>
              <a:ext uri="{FF2B5EF4-FFF2-40B4-BE49-F238E27FC236}">
                <a16:creationId xmlns:a16="http://schemas.microsoft.com/office/drawing/2014/main" id="{6E2EE09E-C1BB-5CBC-84A9-88916E88C4B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4965" y="4899147"/>
            <a:ext cx="1228725" cy="3095625"/>
          </a:xfrm>
          <a:prstGeom prst="rect">
            <a:avLst/>
          </a:prstGeom>
        </p:spPr>
      </p:pic>
      <p:pic>
        <p:nvPicPr>
          <p:cNvPr id="46" name="Graphique 45">
            <a:extLst>
              <a:ext uri="{FF2B5EF4-FFF2-40B4-BE49-F238E27FC236}">
                <a16:creationId xmlns:a16="http://schemas.microsoft.com/office/drawing/2014/main" id="{EB7D0883-ED82-C3A7-E34A-393EB250832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9235692" y="2034518"/>
            <a:ext cx="1894410" cy="1369454"/>
          </a:xfrm>
          <a:prstGeom prst="rect">
            <a:avLst/>
          </a:prstGeom>
        </p:spPr>
      </p:pic>
      <p:sp>
        <p:nvSpPr>
          <p:cNvPr id="84" name="Espace réservé du texte 29">
            <a:extLst>
              <a:ext uri="{FF2B5EF4-FFF2-40B4-BE49-F238E27FC236}">
                <a16:creationId xmlns:a16="http://schemas.microsoft.com/office/drawing/2014/main" id="{1EAB608B-F9A7-BABB-01C6-B8CE4EB8C25B}"/>
              </a:ext>
            </a:extLst>
          </p:cNvPr>
          <p:cNvSpPr>
            <a:spLocks noGrp="1"/>
          </p:cNvSpPr>
          <p:nvPr>
            <p:ph type="body" sz="quarter" idx="55" hasCustomPrompt="1"/>
          </p:nvPr>
        </p:nvSpPr>
        <p:spPr>
          <a:xfrm>
            <a:off x="9631823" y="3252601"/>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3" name="Espace réservé du texte 29">
            <a:extLst>
              <a:ext uri="{FF2B5EF4-FFF2-40B4-BE49-F238E27FC236}">
                <a16:creationId xmlns:a16="http://schemas.microsoft.com/office/drawing/2014/main" id="{D436DC1E-7AFB-A7C9-8131-9585DB0E7DDB}"/>
              </a:ext>
            </a:extLst>
          </p:cNvPr>
          <p:cNvSpPr>
            <a:spLocks noGrp="1"/>
          </p:cNvSpPr>
          <p:nvPr>
            <p:ph type="body" sz="quarter" idx="54" hasCustomPrompt="1"/>
          </p:nvPr>
        </p:nvSpPr>
        <p:spPr>
          <a:xfrm>
            <a:off x="6748361" y="3736768"/>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2" name="Espace réservé du texte 29">
            <a:extLst>
              <a:ext uri="{FF2B5EF4-FFF2-40B4-BE49-F238E27FC236}">
                <a16:creationId xmlns:a16="http://schemas.microsoft.com/office/drawing/2014/main" id="{A32BC41D-6826-5F47-726E-6D68CE908C0E}"/>
              </a:ext>
            </a:extLst>
          </p:cNvPr>
          <p:cNvSpPr>
            <a:spLocks noGrp="1"/>
          </p:cNvSpPr>
          <p:nvPr>
            <p:ph type="body" sz="quarter" idx="53" hasCustomPrompt="1"/>
          </p:nvPr>
        </p:nvSpPr>
        <p:spPr>
          <a:xfrm>
            <a:off x="7522963" y="87204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1" name="Espace réservé du texte 29">
            <a:extLst>
              <a:ext uri="{FF2B5EF4-FFF2-40B4-BE49-F238E27FC236}">
                <a16:creationId xmlns:a16="http://schemas.microsoft.com/office/drawing/2014/main" id="{604F5D34-E037-9716-CCD7-9DD0DCD61A87}"/>
              </a:ext>
            </a:extLst>
          </p:cNvPr>
          <p:cNvSpPr>
            <a:spLocks noGrp="1"/>
          </p:cNvSpPr>
          <p:nvPr>
            <p:ph type="body" sz="quarter" idx="52" hasCustomPrompt="1"/>
          </p:nvPr>
        </p:nvSpPr>
        <p:spPr>
          <a:xfrm>
            <a:off x="4624450" y="4146510"/>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0" name="Espace réservé du texte 29">
            <a:extLst>
              <a:ext uri="{FF2B5EF4-FFF2-40B4-BE49-F238E27FC236}">
                <a16:creationId xmlns:a16="http://schemas.microsoft.com/office/drawing/2014/main" id="{3F3239A7-5002-F393-0F6F-24A88F53A011}"/>
              </a:ext>
            </a:extLst>
          </p:cNvPr>
          <p:cNvSpPr>
            <a:spLocks noGrp="1"/>
          </p:cNvSpPr>
          <p:nvPr>
            <p:ph type="body" sz="quarter" idx="51" hasCustomPrompt="1"/>
          </p:nvPr>
        </p:nvSpPr>
        <p:spPr>
          <a:xfrm>
            <a:off x="5213138" y="584949"/>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9" name="Espace réservé du texte 29">
            <a:extLst>
              <a:ext uri="{FF2B5EF4-FFF2-40B4-BE49-F238E27FC236}">
                <a16:creationId xmlns:a16="http://schemas.microsoft.com/office/drawing/2014/main" id="{2198F1E0-C1C9-6993-1FB6-CDE29010EE83}"/>
              </a:ext>
            </a:extLst>
          </p:cNvPr>
          <p:cNvSpPr>
            <a:spLocks noGrp="1"/>
          </p:cNvSpPr>
          <p:nvPr>
            <p:ph type="body" sz="quarter" idx="50" hasCustomPrompt="1"/>
          </p:nvPr>
        </p:nvSpPr>
        <p:spPr>
          <a:xfrm>
            <a:off x="2903313" y="1953783"/>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8" name="Espace réservé du texte 29">
            <a:extLst>
              <a:ext uri="{FF2B5EF4-FFF2-40B4-BE49-F238E27FC236}">
                <a16:creationId xmlns:a16="http://schemas.microsoft.com/office/drawing/2014/main" id="{BA3981BD-C48A-3BDC-259E-F4B8847F7D35}"/>
              </a:ext>
            </a:extLst>
          </p:cNvPr>
          <p:cNvSpPr>
            <a:spLocks noGrp="1"/>
          </p:cNvSpPr>
          <p:nvPr>
            <p:ph type="body" sz="quarter" idx="12" hasCustomPrompt="1"/>
          </p:nvPr>
        </p:nvSpPr>
        <p:spPr>
          <a:xfrm>
            <a:off x="1009901" y="293788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3" name="Espace réservé du pied de page 2">
            <a:extLst>
              <a:ext uri="{FF2B5EF4-FFF2-40B4-BE49-F238E27FC236}">
                <a16:creationId xmlns:a16="http://schemas.microsoft.com/office/drawing/2014/main" id="{8EF886C3-3B42-B122-25AD-10B9B5CD1FE4}"/>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3C139CD-0926-9E36-306D-AD7A06C69FD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47" name="Espace réservé du texte 14">
            <a:extLst>
              <a:ext uri="{FF2B5EF4-FFF2-40B4-BE49-F238E27FC236}">
                <a16:creationId xmlns:a16="http://schemas.microsoft.com/office/drawing/2014/main" id="{A2B68A26-E2E7-9DBB-6677-7B1663E53D9E}"/>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
        <p:nvSpPr>
          <p:cNvPr id="50" name="Espace réservé pour une image  33">
            <a:extLst>
              <a:ext uri="{FF2B5EF4-FFF2-40B4-BE49-F238E27FC236}">
                <a16:creationId xmlns:a16="http://schemas.microsoft.com/office/drawing/2014/main" id="{B7BC48E3-0EED-EAA5-1D2D-A2F567C064BE}"/>
              </a:ext>
            </a:extLst>
          </p:cNvPr>
          <p:cNvSpPr>
            <a:spLocks noGrp="1"/>
          </p:cNvSpPr>
          <p:nvPr>
            <p:ph type="pic" sz="quarter" idx="20"/>
          </p:nvPr>
        </p:nvSpPr>
        <p:spPr>
          <a:xfrm>
            <a:off x="1200109" y="310784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3" name="Espace réservé du texte 21">
            <a:extLst>
              <a:ext uri="{FF2B5EF4-FFF2-40B4-BE49-F238E27FC236}">
                <a16:creationId xmlns:a16="http://schemas.microsoft.com/office/drawing/2014/main" id="{E01AC895-47B9-A6B2-1451-A9FAAF332F6D}"/>
              </a:ext>
            </a:extLst>
          </p:cNvPr>
          <p:cNvSpPr>
            <a:spLocks noGrp="1"/>
          </p:cNvSpPr>
          <p:nvPr>
            <p:ph type="body" sz="quarter" idx="18" hasCustomPrompt="1"/>
          </p:nvPr>
        </p:nvSpPr>
        <p:spPr>
          <a:xfrm>
            <a:off x="1148648" y="440958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5" name="Espace réservé pour une image  33">
            <a:extLst>
              <a:ext uri="{FF2B5EF4-FFF2-40B4-BE49-F238E27FC236}">
                <a16:creationId xmlns:a16="http://schemas.microsoft.com/office/drawing/2014/main" id="{32BB2E33-59F4-7EC8-A94B-7243652B2FCD}"/>
              </a:ext>
            </a:extLst>
          </p:cNvPr>
          <p:cNvSpPr>
            <a:spLocks noGrp="1"/>
          </p:cNvSpPr>
          <p:nvPr>
            <p:ph type="pic" sz="quarter" idx="38"/>
          </p:nvPr>
        </p:nvSpPr>
        <p:spPr>
          <a:xfrm>
            <a:off x="3073083" y="210711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6" name="Espace réservé du texte 21">
            <a:extLst>
              <a:ext uri="{FF2B5EF4-FFF2-40B4-BE49-F238E27FC236}">
                <a16:creationId xmlns:a16="http://schemas.microsoft.com/office/drawing/2014/main" id="{E3231AB0-0219-90E9-6DB3-38E67FF325B1}"/>
              </a:ext>
            </a:extLst>
          </p:cNvPr>
          <p:cNvSpPr>
            <a:spLocks noGrp="1"/>
          </p:cNvSpPr>
          <p:nvPr>
            <p:ph type="body" sz="quarter" idx="39" hasCustomPrompt="1"/>
          </p:nvPr>
        </p:nvSpPr>
        <p:spPr>
          <a:xfrm>
            <a:off x="3043924" y="336017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8" name="Espace réservé pour une image  33">
            <a:extLst>
              <a:ext uri="{FF2B5EF4-FFF2-40B4-BE49-F238E27FC236}">
                <a16:creationId xmlns:a16="http://schemas.microsoft.com/office/drawing/2014/main" id="{7B9A4EBB-AF77-ADE3-990E-3DA0256FCE17}"/>
              </a:ext>
            </a:extLst>
          </p:cNvPr>
          <p:cNvSpPr>
            <a:spLocks noGrp="1"/>
          </p:cNvSpPr>
          <p:nvPr>
            <p:ph type="pic" sz="quarter" idx="40"/>
          </p:nvPr>
        </p:nvSpPr>
        <p:spPr>
          <a:xfrm>
            <a:off x="4826500" y="4349601"/>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9" name="Espace réservé du texte 21">
            <a:extLst>
              <a:ext uri="{FF2B5EF4-FFF2-40B4-BE49-F238E27FC236}">
                <a16:creationId xmlns:a16="http://schemas.microsoft.com/office/drawing/2014/main" id="{0CA5811B-2884-9D8A-51D2-E346782FDFFB}"/>
              </a:ext>
            </a:extLst>
          </p:cNvPr>
          <p:cNvSpPr>
            <a:spLocks noGrp="1"/>
          </p:cNvSpPr>
          <p:nvPr>
            <p:ph type="body" sz="quarter" idx="41" hasCustomPrompt="1"/>
          </p:nvPr>
        </p:nvSpPr>
        <p:spPr>
          <a:xfrm>
            <a:off x="4762608" y="56403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1" name="Espace réservé pour une image  33">
            <a:extLst>
              <a:ext uri="{FF2B5EF4-FFF2-40B4-BE49-F238E27FC236}">
                <a16:creationId xmlns:a16="http://schemas.microsoft.com/office/drawing/2014/main" id="{C2923211-8FFF-1E0D-1C0E-3C39AB7A13B2}"/>
              </a:ext>
            </a:extLst>
          </p:cNvPr>
          <p:cNvSpPr>
            <a:spLocks noGrp="1"/>
          </p:cNvSpPr>
          <p:nvPr>
            <p:ph type="pic" sz="quarter" idx="42"/>
          </p:nvPr>
        </p:nvSpPr>
        <p:spPr>
          <a:xfrm>
            <a:off x="5389426" y="765783"/>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2" name="Espace réservé du texte 21">
            <a:extLst>
              <a:ext uri="{FF2B5EF4-FFF2-40B4-BE49-F238E27FC236}">
                <a16:creationId xmlns:a16="http://schemas.microsoft.com/office/drawing/2014/main" id="{2A7CA62A-5D4D-E4D8-5E15-99782702EA19}"/>
              </a:ext>
            </a:extLst>
          </p:cNvPr>
          <p:cNvSpPr>
            <a:spLocks noGrp="1"/>
          </p:cNvSpPr>
          <p:nvPr>
            <p:ph type="body" sz="quarter" idx="43" hasCustomPrompt="1"/>
          </p:nvPr>
        </p:nvSpPr>
        <p:spPr>
          <a:xfrm>
            <a:off x="5332964" y="203560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7" name="Espace réservé pour une image  33">
            <a:extLst>
              <a:ext uri="{FF2B5EF4-FFF2-40B4-BE49-F238E27FC236}">
                <a16:creationId xmlns:a16="http://schemas.microsoft.com/office/drawing/2014/main" id="{2EB58704-AA08-A5B1-775E-35ACEA35C9D8}"/>
              </a:ext>
            </a:extLst>
          </p:cNvPr>
          <p:cNvSpPr>
            <a:spLocks noGrp="1"/>
          </p:cNvSpPr>
          <p:nvPr>
            <p:ph type="pic" sz="quarter" idx="44"/>
          </p:nvPr>
        </p:nvSpPr>
        <p:spPr>
          <a:xfrm>
            <a:off x="6947993" y="3892458"/>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8" name="Espace réservé du texte 21">
            <a:extLst>
              <a:ext uri="{FF2B5EF4-FFF2-40B4-BE49-F238E27FC236}">
                <a16:creationId xmlns:a16="http://schemas.microsoft.com/office/drawing/2014/main" id="{A5542FC3-263F-1812-6E40-8720E84658FC}"/>
              </a:ext>
            </a:extLst>
          </p:cNvPr>
          <p:cNvSpPr>
            <a:spLocks noGrp="1"/>
          </p:cNvSpPr>
          <p:nvPr>
            <p:ph type="body" sz="quarter" idx="45" hasCustomPrompt="1"/>
          </p:nvPr>
        </p:nvSpPr>
        <p:spPr>
          <a:xfrm>
            <a:off x="6903844" y="5194201"/>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0" name="Espace réservé pour une image  33">
            <a:extLst>
              <a:ext uri="{FF2B5EF4-FFF2-40B4-BE49-F238E27FC236}">
                <a16:creationId xmlns:a16="http://schemas.microsoft.com/office/drawing/2014/main" id="{CC0A1139-B9F7-8E14-7528-18BF914C6021}"/>
              </a:ext>
            </a:extLst>
          </p:cNvPr>
          <p:cNvSpPr>
            <a:spLocks noGrp="1"/>
          </p:cNvSpPr>
          <p:nvPr>
            <p:ph type="pic" sz="quarter" idx="46"/>
          </p:nvPr>
        </p:nvSpPr>
        <p:spPr>
          <a:xfrm>
            <a:off x="9825244" y="340397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1" name="Espace réservé du texte 21">
            <a:extLst>
              <a:ext uri="{FF2B5EF4-FFF2-40B4-BE49-F238E27FC236}">
                <a16:creationId xmlns:a16="http://schemas.microsoft.com/office/drawing/2014/main" id="{03B1D15E-5A1F-9E6D-037D-CA39FCACEA30}"/>
              </a:ext>
            </a:extLst>
          </p:cNvPr>
          <p:cNvSpPr>
            <a:spLocks noGrp="1"/>
          </p:cNvSpPr>
          <p:nvPr>
            <p:ph type="body" sz="quarter" idx="47" hasCustomPrompt="1"/>
          </p:nvPr>
        </p:nvSpPr>
        <p:spPr>
          <a:xfrm>
            <a:off x="9728184" y="4698553"/>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3" name="Espace réservé pour une image  33">
            <a:extLst>
              <a:ext uri="{FF2B5EF4-FFF2-40B4-BE49-F238E27FC236}">
                <a16:creationId xmlns:a16="http://schemas.microsoft.com/office/drawing/2014/main" id="{1CE0EB8A-DC15-E451-3E27-ED32075FAC4A}"/>
              </a:ext>
            </a:extLst>
          </p:cNvPr>
          <p:cNvSpPr>
            <a:spLocks noGrp="1"/>
          </p:cNvSpPr>
          <p:nvPr>
            <p:ph type="pic" sz="quarter" idx="48"/>
          </p:nvPr>
        </p:nvSpPr>
        <p:spPr>
          <a:xfrm>
            <a:off x="7714388" y="101286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4" name="Espace réservé du texte 21">
            <a:extLst>
              <a:ext uri="{FF2B5EF4-FFF2-40B4-BE49-F238E27FC236}">
                <a16:creationId xmlns:a16="http://schemas.microsoft.com/office/drawing/2014/main" id="{FEB4F0C4-31BC-A692-0BFA-E12D667D8D15}"/>
              </a:ext>
            </a:extLst>
          </p:cNvPr>
          <p:cNvSpPr>
            <a:spLocks noGrp="1"/>
          </p:cNvSpPr>
          <p:nvPr>
            <p:ph type="body" sz="quarter" idx="49" hasCustomPrompt="1"/>
          </p:nvPr>
        </p:nvSpPr>
        <p:spPr>
          <a:xfrm>
            <a:off x="7634679" y="23146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pic>
        <p:nvPicPr>
          <p:cNvPr id="77" name="Image 76" descr="Une image contenant dessin&#10;&#10;Description générée automatiquement">
            <a:extLst>
              <a:ext uri="{FF2B5EF4-FFF2-40B4-BE49-F238E27FC236}">
                <a16:creationId xmlns:a16="http://schemas.microsoft.com/office/drawing/2014/main" id="{1C9B6CE5-03D5-82AF-F63C-B006C22D2F1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pic>
        <p:nvPicPr>
          <p:cNvPr id="85" name="Image 84" descr="Une image contenant dessin&#10;&#10;Description générée automatiquement">
            <a:extLst>
              <a:ext uri="{FF2B5EF4-FFF2-40B4-BE49-F238E27FC236}">
                <a16:creationId xmlns:a16="http://schemas.microsoft.com/office/drawing/2014/main" id="{3448B624-09B9-573F-E0A8-7BF79DE4947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34418"/>
            <a:ext cx="1230021" cy="792088"/>
          </a:xfrm>
          <a:prstGeom prst="rect">
            <a:avLst/>
          </a:prstGeom>
        </p:spPr>
      </p:pic>
    </p:spTree>
    <p:extLst>
      <p:ext uri="{BB962C8B-B14F-4D97-AF65-F5344CB8AC3E}">
        <p14:creationId xmlns:p14="http://schemas.microsoft.com/office/powerpoint/2010/main" val="12424700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C894E5E-4E12-DBD9-92BC-FBBA9DEF9BD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0BD6568-3EE0-8F91-6C08-2D9B79BCC3D0}"/>
              </a:ext>
            </a:extLst>
          </p:cNvPr>
          <p:cNvSpPr>
            <a:spLocks noGrp="1"/>
          </p:cNvSpPr>
          <p:nvPr>
            <p:ph type="sldNum" sz="quarter" idx="11"/>
          </p:nvPr>
        </p:nvSpPr>
        <p:spPr>
          <a:xfrm>
            <a:off x="229788" y="6563428"/>
            <a:ext cx="263460" cy="123111"/>
          </a:xfrm>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E0BFFF5B-BC8C-C1AA-F399-EA59EDF38C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1814" y="4161215"/>
            <a:ext cx="2952328" cy="3500617"/>
          </a:xfrm>
          <a:prstGeom prst="rect">
            <a:avLst/>
          </a:prstGeom>
        </p:spPr>
      </p:pic>
      <p:grpSp>
        <p:nvGrpSpPr>
          <p:cNvPr id="6" name="Groupe 5">
            <a:extLst>
              <a:ext uri="{FF2B5EF4-FFF2-40B4-BE49-F238E27FC236}">
                <a16:creationId xmlns:a16="http://schemas.microsoft.com/office/drawing/2014/main" id="{56C01E96-EF96-382D-533E-17028C415667}"/>
              </a:ext>
            </a:extLst>
          </p:cNvPr>
          <p:cNvGrpSpPr/>
          <p:nvPr userDrawn="1"/>
        </p:nvGrpSpPr>
        <p:grpSpPr>
          <a:xfrm>
            <a:off x="3469929" y="548680"/>
            <a:ext cx="4803347" cy="4430460"/>
            <a:chOff x="3524901" y="852889"/>
            <a:chExt cx="4169410" cy="3845736"/>
          </a:xfrm>
        </p:grpSpPr>
        <p:pic>
          <p:nvPicPr>
            <p:cNvPr id="7" name="Graphique 6">
              <a:extLst>
                <a:ext uri="{FF2B5EF4-FFF2-40B4-BE49-F238E27FC236}">
                  <a16:creationId xmlns:a16="http://schemas.microsoft.com/office/drawing/2014/main" id="{B406D790-8A0C-6F1D-BA8F-AE4905CE41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6808" y="1896480"/>
              <a:ext cx="2802145" cy="2802145"/>
            </a:xfrm>
            <a:prstGeom prst="rect">
              <a:avLst/>
            </a:prstGeom>
          </p:spPr>
        </p:pic>
        <p:pic>
          <p:nvPicPr>
            <p:cNvPr id="8" name="Graphique 7">
              <a:extLst>
                <a:ext uri="{FF2B5EF4-FFF2-40B4-BE49-F238E27FC236}">
                  <a16:creationId xmlns:a16="http://schemas.microsoft.com/office/drawing/2014/main" id="{E1921468-AAAE-A8B1-40DF-51AC83FAD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7880" y="1463913"/>
              <a:ext cx="1733550" cy="1428750"/>
            </a:xfrm>
            <a:prstGeom prst="rect">
              <a:avLst/>
            </a:prstGeom>
          </p:spPr>
        </p:pic>
        <p:pic>
          <p:nvPicPr>
            <p:cNvPr id="9" name="Graphique 8">
              <a:extLst>
                <a:ext uri="{FF2B5EF4-FFF2-40B4-BE49-F238E27FC236}">
                  <a16:creationId xmlns:a16="http://schemas.microsoft.com/office/drawing/2014/main" id="{05FCD6F9-43B4-E06E-84AA-9BFB508EC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60501" y="3306432"/>
              <a:ext cx="581025" cy="1057275"/>
            </a:xfrm>
            <a:prstGeom prst="rect">
              <a:avLst/>
            </a:prstGeom>
          </p:spPr>
        </p:pic>
        <p:pic>
          <p:nvPicPr>
            <p:cNvPr id="10" name="Graphique 9">
              <a:extLst>
                <a:ext uri="{FF2B5EF4-FFF2-40B4-BE49-F238E27FC236}">
                  <a16:creationId xmlns:a16="http://schemas.microsoft.com/office/drawing/2014/main" id="{D9644102-3B60-1281-E05A-2A7147E60F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53206" y="3426419"/>
              <a:ext cx="333375" cy="552450"/>
            </a:xfrm>
            <a:prstGeom prst="rect">
              <a:avLst/>
            </a:prstGeom>
          </p:spPr>
        </p:pic>
        <p:pic>
          <p:nvPicPr>
            <p:cNvPr id="11" name="Graphique 10">
              <a:extLst>
                <a:ext uri="{FF2B5EF4-FFF2-40B4-BE49-F238E27FC236}">
                  <a16:creationId xmlns:a16="http://schemas.microsoft.com/office/drawing/2014/main" id="{88956429-5CE9-183B-6FED-82EC06533A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60225" y="2793423"/>
              <a:ext cx="398261" cy="398261"/>
            </a:xfrm>
            <a:prstGeom prst="rect">
              <a:avLst/>
            </a:prstGeom>
          </p:spPr>
        </p:pic>
        <p:pic>
          <p:nvPicPr>
            <p:cNvPr id="12" name="Graphique 11">
              <a:extLst>
                <a:ext uri="{FF2B5EF4-FFF2-40B4-BE49-F238E27FC236}">
                  <a16:creationId xmlns:a16="http://schemas.microsoft.com/office/drawing/2014/main" id="{A607D626-7D49-7AF4-EBBB-FA874AE07D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60865" y="1569981"/>
              <a:ext cx="400050" cy="495300"/>
            </a:xfrm>
            <a:prstGeom prst="rect">
              <a:avLst/>
            </a:prstGeom>
          </p:spPr>
        </p:pic>
        <p:pic>
          <p:nvPicPr>
            <p:cNvPr id="13" name="Graphique 12">
              <a:extLst>
                <a:ext uri="{FF2B5EF4-FFF2-40B4-BE49-F238E27FC236}">
                  <a16:creationId xmlns:a16="http://schemas.microsoft.com/office/drawing/2014/main" id="{8D9D3B23-1367-0206-4920-959B596FD3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6196185" y="3490706"/>
              <a:ext cx="768557" cy="768557"/>
            </a:xfrm>
            <a:prstGeom prst="rect">
              <a:avLst/>
            </a:prstGeom>
          </p:spPr>
        </p:pic>
        <p:pic>
          <p:nvPicPr>
            <p:cNvPr id="14" name="Graphique 13">
              <a:extLst>
                <a:ext uri="{FF2B5EF4-FFF2-40B4-BE49-F238E27FC236}">
                  <a16:creationId xmlns:a16="http://schemas.microsoft.com/office/drawing/2014/main" id="{1B71B1AC-5E9E-95D8-F174-878DE4661E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086599">
              <a:off x="7265686" y="3487296"/>
              <a:ext cx="428625" cy="685800"/>
            </a:xfrm>
            <a:prstGeom prst="rect">
              <a:avLst/>
            </a:prstGeom>
          </p:spPr>
        </p:pic>
        <p:pic>
          <p:nvPicPr>
            <p:cNvPr id="15" name="Graphique 14">
              <a:extLst>
                <a:ext uri="{FF2B5EF4-FFF2-40B4-BE49-F238E27FC236}">
                  <a16:creationId xmlns:a16="http://schemas.microsoft.com/office/drawing/2014/main" id="{4A90C715-664A-9DED-F733-F918D0F177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50178" y="2209904"/>
              <a:ext cx="896401" cy="918811"/>
            </a:xfrm>
            <a:prstGeom prst="rect">
              <a:avLst/>
            </a:prstGeom>
          </p:spPr>
        </p:pic>
        <p:pic>
          <p:nvPicPr>
            <p:cNvPr id="16" name="Graphique 15">
              <a:extLst>
                <a:ext uri="{FF2B5EF4-FFF2-40B4-BE49-F238E27FC236}">
                  <a16:creationId xmlns:a16="http://schemas.microsoft.com/office/drawing/2014/main" id="{27B86A13-5750-B881-48DD-2DEF1567FD2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22365">
              <a:off x="3820265" y="852889"/>
              <a:ext cx="809291" cy="1294865"/>
            </a:xfrm>
            <a:prstGeom prst="rect">
              <a:avLst/>
            </a:prstGeom>
          </p:spPr>
        </p:pic>
        <p:pic>
          <p:nvPicPr>
            <p:cNvPr id="17" name="Graphique 16">
              <a:extLst>
                <a:ext uri="{FF2B5EF4-FFF2-40B4-BE49-F238E27FC236}">
                  <a16:creationId xmlns:a16="http://schemas.microsoft.com/office/drawing/2014/main" id="{F88E5E57-6B00-1B81-DCC0-520BA25A37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24901" y="1654421"/>
              <a:ext cx="400050" cy="495300"/>
            </a:xfrm>
            <a:prstGeom prst="rect">
              <a:avLst/>
            </a:prstGeom>
          </p:spPr>
        </p:pic>
        <p:sp>
          <p:nvSpPr>
            <p:cNvPr id="18" name="ZoneTexte 17">
              <a:extLst>
                <a:ext uri="{FF2B5EF4-FFF2-40B4-BE49-F238E27FC236}">
                  <a16:creationId xmlns:a16="http://schemas.microsoft.com/office/drawing/2014/main" id="{20D00A37-BE6A-31DE-6E1E-78C83C62E472}"/>
                </a:ext>
              </a:extLst>
            </p:cNvPr>
            <p:cNvSpPr txBox="1"/>
            <p:nvPr/>
          </p:nvSpPr>
          <p:spPr>
            <a:xfrm>
              <a:off x="4614466" y="2739454"/>
              <a:ext cx="2232248" cy="492443"/>
            </a:xfrm>
            <a:prstGeom prst="rect">
              <a:avLst/>
            </a:prstGeom>
            <a:noFill/>
          </p:spPr>
          <p:txBody>
            <a:bodyPr wrap="square" lIns="36000" tIns="0" rIns="36000" bIns="0" rtlCol="0">
              <a:spAutoFit/>
            </a:bodyPr>
            <a:lstStyle/>
            <a:p>
              <a:pPr algn="ctr">
                <a:buClr>
                  <a:schemeClr val="tx2"/>
                </a:buClr>
              </a:pPr>
              <a:r>
                <a:rPr lang="fr-FR" sz="3200" b="1">
                  <a:solidFill>
                    <a:schemeClr val="bg1"/>
                  </a:solidFill>
                </a:rPr>
                <a:t>FAQ</a:t>
              </a:r>
            </a:p>
          </p:txBody>
        </p:sp>
      </p:grpSp>
      <p:pic>
        <p:nvPicPr>
          <p:cNvPr id="19" name="Graphique 18">
            <a:extLst>
              <a:ext uri="{FF2B5EF4-FFF2-40B4-BE49-F238E27FC236}">
                <a16:creationId xmlns:a16="http://schemas.microsoft.com/office/drawing/2014/main" id="{B4203E72-FDBA-8239-FBDD-CAC084D4B7D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a:off x="-384720" y="726616"/>
            <a:ext cx="1500382" cy="843365"/>
          </a:xfrm>
          <a:prstGeom prst="rect">
            <a:avLst/>
          </a:prstGeom>
          <a:effectLst>
            <a:outerShdw blurRad="381000" dist="203200" dir="2700000" algn="tl" rotWithShape="0">
              <a:prstClr val="black">
                <a:alpha val="40000"/>
              </a:prstClr>
            </a:outerShdw>
          </a:effectLst>
        </p:spPr>
      </p:pic>
      <p:pic>
        <p:nvPicPr>
          <p:cNvPr id="20" name="Graphique 19">
            <a:extLst>
              <a:ext uri="{FF2B5EF4-FFF2-40B4-BE49-F238E27FC236}">
                <a16:creationId xmlns:a16="http://schemas.microsoft.com/office/drawing/2014/main" id="{A29F8208-66F9-40D8-7470-4AA8939F282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488488" y="1966332"/>
            <a:ext cx="2501250" cy="1405953"/>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20892148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merciements">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6E20307-80F6-5327-7BF8-5CAEEA6AFB6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088831F-B9D8-D307-2FE2-499CA876BC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711553" y="4014993"/>
            <a:ext cx="4042174" cy="4514636"/>
          </a:xfrm>
          <a:prstGeom prst="rect">
            <a:avLst/>
          </a:prstGeom>
        </p:spPr>
      </p:pic>
      <p:pic>
        <p:nvPicPr>
          <p:cNvPr id="6" name="Graphique 5">
            <a:extLst>
              <a:ext uri="{FF2B5EF4-FFF2-40B4-BE49-F238E27FC236}">
                <a16:creationId xmlns:a16="http://schemas.microsoft.com/office/drawing/2014/main" id="{CBE6A716-B149-B2AD-7AF2-5D57CB4EA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11533" y="2148046"/>
            <a:ext cx="1676156" cy="1927579"/>
          </a:xfrm>
          <a:prstGeom prst="rect">
            <a:avLst/>
          </a:prstGeom>
        </p:spPr>
      </p:pic>
      <p:pic>
        <p:nvPicPr>
          <p:cNvPr id="7" name="Graphique 6">
            <a:extLst>
              <a:ext uri="{FF2B5EF4-FFF2-40B4-BE49-F238E27FC236}">
                <a16:creationId xmlns:a16="http://schemas.microsoft.com/office/drawing/2014/main" id="{5940A998-58E7-13D3-3158-C9F5466795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890174">
            <a:off x="8454743" y="2263471"/>
            <a:ext cx="1895220" cy="1552120"/>
          </a:xfrm>
          <a:prstGeom prst="rect">
            <a:avLst/>
          </a:prstGeom>
        </p:spPr>
      </p:pic>
      <p:pic>
        <p:nvPicPr>
          <p:cNvPr id="8" name="Graphique 7">
            <a:extLst>
              <a:ext uri="{FF2B5EF4-FFF2-40B4-BE49-F238E27FC236}">
                <a16:creationId xmlns:a16="http://schemas.microsoft.com/office/drawing/2014/main" id="{351E8FBE-8B47-C25E-5D2A-34F8192757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38875" y="1784062"/>
            <a:ext cx="285750" cy="285750"/>
          </a:xfrm>
          <a:prstGeom prst="rect">
            <a:avLst/>
          </a:prstGeom>
        </p:spPr>
      </p:pic>
      <p:pic>
        <p:nvPicPr>
          <p:cNvPr id="9" name="Graphique 8">
            <a:extLst>
              <a:ext uri="{FF2B5EF4-FFF2-40B4-BE49-F238E27FC236}">
                <a16:creationId xmlns:a16="http://schemas.microsoft.com/office/drawing/2014/main" id="{E45F4CC2-9103-9CDB-873A-39F9907AD93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73717" y="1824391"/>
            <a:ext cx="559756" cy="559756"/>
          </a:xfrm>
          <a:prstGeom prst="rect">
            <a:avLst/>
          </a:prstGeom>
        </p:spPr>
      </p:pic>
      <p:pic>
        <p:nvPicPr>
          <p:cNvPr id="10" name="Graphique 9">
            <a:extLst>
              <a:ext uri="{FF2B5EF4-FFF2-40B4-BE49-F238E27FC236}">
                <a16:creationId xmlns:a16="http://schemas.microsoft.com/office/drawing/2014/main" id="{12C20AE4-31AB-AB56-949F-608A12CCF47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930317" y="3999313"/>
            <a:ext cx="4056522" cy="4084117"/>
          </a:xfrm>
          <a:prstGeom prst="rect">
            <a:avLst/>
          </a:prstGeom>
        </p:spPr>
      </p:pic>
      <p:pic>
        <p:nvPicPr>
          <p:cNvPr id="11" name="Graphique 10">
            <a:extLst>
              <a:ext uri="{FF2B5EF4-FFF2-40B4-BE49-F238E27FC236}">
                <a16:creationId xmlns:a16="http://schemas.microsoft.com/office/drawing/2014/main" id="{D6E8093C-74D3-220C-A18A-23CF329CC14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922729" y="2474551"/>
            <a:ext cx="4301550" cy="1494865"/>
          </a:xfrm>
          <a:prstGeom prst="rect">
            <a:avLst/>
          </a:prstGeom>
        </p:spPr>
      </p:pic>
      <p:pic>
        <p:nvPicPr>
          <p:cNvPr id="12" name="Graphique 11">
            <a:extLst>
              <a:ext uri="{FF2B5EF4-FFF2-40B4-BE49-F238E27FC236}">
                <a16:creationId xmlns:a16="http://schemas.microsoft.com/office/drawing/2014/main" id="{84E51916-4199-7822-0FD1-883391151A2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71511">
            <a:off x="5115639" y="4028252"/>
            <a:ext cx="615703" cy="269370"/>
          </a:xfrm>
          <a:prstGeom prst="rect">
            <a:avLst/>
          </a:prstGeom>
        </p:spPr>
      </p:pic>
      <p:pic>
        <p:nvPicPr>
          <p:cNvPr id="13" name="Graphique 12">
            <a:extLst>
              <a:ext uri="{FF2B5EF4-FFF2-40B4-BE49-F238E27FC236}">
                <a16:creationId xmlns:a16="http://schemas.microsoft.com/office/drawing/2014/main" id="{959B8A74-F9EA-8C65-DF6E-E9638D20A38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839899">
            <a:off x="3548042" y="2279797"/>
            <a:ext cx="615703" cy="269370"/>
          </a:xfrm>
          <a:prstGeom prst="rect">
            <a:avLst/>
          </a:prstGeom>
        </p:spPr>
      </p:pic>
      <p:pic>
        <p:nvPicPr>
          <p:cNvPr id="14" name="Graphique 13">
            <a:extLst>
              <a:ext uri="{FF2B5EF4-FFF2-40B4-BE49-F238E27FC236}">
                <a16:creationId xmlns:a16="http://schemas.microsoft.com/office/drawing/2014/main" id="{9C863959-70D6-A0FE-CB55-641DA5B501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11527169">
            <a:off x="7396950" y="2999751"/>
            <a:ext cx="318246" cy="79562"/>
          </a:xfrm>
          <a:prstGeom prst="rect">
            <a:avLst/>
          </a:prstGeom>
        </p:spPr>
      </p:pic>
      <p:pic>
        <p:nvPicPr>
          <p:cNvPr id="15" name="Graphique 14">
            <a:extLst>
              <a:ext uri="{FF2B5EF4-FFF2-40B4-BE49-F238E27FC236}">
                <a16:creationId xmlns:a16="http://schemas.microsoft.com/office/drawing/2014/main" id="{6CB1FE21-8394-112C-4F2F-4B38536FE7B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97335" y="2161537"/>
            <a:ext cx="66675" cy="66675"/>
          </a:xfrm>
          <a:prstGeom prst="rect">
            <a:avLst/>
          </a:prstGeom>
        </p:spPr>
      </p:pic>
      <p:pic>
        <p:nvPicPr>
          <p:cNvPr id="16" name="Graphique 15">
            <a:extLst>
              <a:ext uri="{FF2B5EF4-FFF2-40B4-BE49-F238E27FC236}">
                <a16:creationId xmlns:a16="http://schemas.microsoft.com/office/drawing/2014/main" id="{E52F35B7-44F0-FD2F-92EA-A908ACA6FF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896200" y="1887330"/>
            <a:ext cx="184189" cy="184189"/>
          </a:xfrm>
          <a:prstGeom prst="rect">
            <a:avLst/>
          </a:prstGeom>
        </p:spPr>
      </p:pic>
      <p:pic>
        <p:nvPicPr>
          <p:cNvPr id="17" name="Graphique 16">
            <a:extLst>
              <a:ext uri="{FF2B5EF4-FFF2-40B4-BE49-F238E27FC236}">
                <a16:creationId xmlns:a16="http://schemas.microsoft.com/office/drawing/2014/main" id="{5EFFFB43-DE2B-1A85-6070-845B500110D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652837" y="1182535"/>
            <a:ext cx="66675" cy="66675"/>
          </a:xfrm>
          <a:prstGeom prst="rect">
            <a:avLst/>
          </a:prstGeom>
        </p:spPr>
      </p:pic>
      <p:pic>
        <p:nvPicPr>
          <p:cNvPr id="18" name="Graphique 17">
            <a:extLst>
              <a:ext uri="{FF2B5EF4-FFF2-40B4-BE49-F238E27FC236}">
                <a16:creationId xmlns:a16="http://schemas.microsoft.com/office/drawing/2014/main" id="{6CA916A7-7E6D-BC59-F9BD-1DC21A25FC9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922729" y="1478911"/>
            <a:ext cx="143505" cy="143505"/>
          </a:xfrm>
          <a:prstGeom prst="rect">
            <a:avLst/>
          </a:prstGeom>
        </p:spPr>
      </p:pic>
      <p:pic>
        <p:nvPicPr>
          <p:cNvPr id="19" name="Graphique 18">
            <a:extLst>
              <a:ext uri="{FF2B5EF4-FFF2-40B4-BE49-F238E27FC236}">
                <a16:creationId xmlns:a16="http://schemas.microsoft.com/office/drawing/2014/main" id="{38490019-942F-AEBE-B662-FDCF330C88F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372771" y="2038181"/>
            <a:ext cx="66675" cy="66675"/>
          </a:xfrm>
          <a:prstGeom prst="rect">
            <a:avLst/>
          </a:prstGeom>
        </p:spPr>
      </p:pic>
      <p:pic>
        <p:nvPicPr>
          <p:cNvPr id="20" name="Graphique 19">
            <a:extLst>
              <a:ext uri="{FF2B5EF4-FFF2-40B4-BE49-F238E27FC236}">
                <a16:creationId xmlns:a16="http://schemas.microsoft.com/office/drawing/2014/main" id="{5B41E03A-A46D-849C-EEEC-A4A721C1EEC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018345" y="1803583"/>
            <a:ext cx="66675" cy="66675"/>
          </a:xfrm>
          <a:prstGeom prst="rect">
            <a:avLst/>
          </a:prstGeom>
        </p:spPr>
      </p:pic>
      <p:pic>
        <p:nvPicPr>
          <p:cNvPr id="21" name="Graphique 20">
            <a:extLst>
              <a:ext uri="{FF2B5EF4-FFF2-40B4-BE49-F238E27FC236}">
                <a16:creationId xmlns:a16="http://schemas.microsoft.com/office/drawing/2014/main" id="{FFC7BCA7-7F64-EBAC-3D56-5E6545F763F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512440" y="1453371"/>
            <a:ext cx="157780" cy="157780"/>
          </a:xfrm>
          <a:prstGeom prst="rect">
            <a:avLst/>
          </a:prstGeom>
        </p:spPr>
      </p:pic>
      <p:pic>
        <p:nvPicPr>
          <p:cNvPr id="22" name="Graphique 21">
            <a:extLst>
              <a:ext uri="{FF2B5EF4-FFF2-40B4-BE49-F238E27FC236}">
                <a16:creationId xmlns:a16="http://schemas.microsoft.com/office/drawing/2014/main" id="{9B15DC27-0C30-16D4-F574-A449A52E910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824694" y="878013"/>
            <a:ext cx="113309" cy="113309"/>
          </a:xfrm>
          <a:prstGeom prst="rect">
            <a:avLst/>
          </a:prstGeom>
        </p:spPr>
      </p:pic>
      <p:pic>
        <p:nvPicPr>
          <p:cNvPr id="23" name="Graphique 22">
            <a:extLst>
              <a:ext uri="{FF2B5EF4-FFF2-40B4-BE49-F238E27FC236}">
                <a16:creationId xmlns:a16="http://schemas.microsoft.com/office/drawing/2014/main" id="{B6A8DBC6-7E75-1E6E-FD45-BF6A3E47346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539528" y="1751816"/>
            <a:ext cx="113309" cy="113309"/>
          </a:xfrm>
          <a:prstGeom prst="rect">
            <a:avLst/>
          </a:prstGeom>
        </p:spPr>
      </p:pic>
      <p:pic>
        <p:nvPicPr>
          <p:cNvPr id="24" name="Graphique 23">
            <a:extLst>
              <a:ext uri="{FF2B5EF4-FFF2-40B4-BE49-F238E27FC236}">
                <a16:creationId xmlns:a16="http://schemas.microsoft.com/office/drawing/2014/main" id="{82251021-EAC2-C489-6A5C-CAEFE3C510C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158664" y="404664"/>
            <a:ext cx="88178" cy="88178"/>
          </a:xfrm>
          <a:prstGeom prst="rect">
            <a:avLst/>
          </a:prstGeom>
        </p:spPr>
      </p:pic>
      <p:pic>
        <p:nvPicPr>
          <p:cNvPr id="25" name="Graphique 24">
            <a:extLst>
              <a:ext uri="{FF2B5EF4-FFF2-40B4-BE49-F238E27FC236}">
                <a16:creationId xmlns:a16="http://schemas.microsoft.com/office/drawing/2014/main" id="{EAE4DE4B-4563-F65D-BC37-C6C972C0698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782891" y="392098"/>
            <a:ext cx="113309" cy="113309"/>
          </a:xfrm>
          <a:prstGeom prst="rect">
            <a:avLst/>
          </a:prstGeom>
        </p:spPr>
      </p:pic>
      <p:pic>
        <p:nvPicPr>
          <p:cNvPr id="26" name="Graphique 25">
            <a:extLst>
              <a:ext uri="{FF2B5EF4-FFF2-40B4-BE49-F238E27FC236}">
                <a16:creationId xmlns:a16="http://schemas.microsoft.com/office/drawing/2014/main" id="{848BFF80-40B0-0BBB-C9A8-E27AFF119BA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61936" y="991322"/>
            <a:ext cx="66675" cy="66675"/>
          </a:xfrm>
          <a:prstGeom prst="rect">
            <a:avLst/>
          </a:prstGeom>
        </p:spPr>
      </p:pic>
      <p:pic>
        <p:nvPicPr>
          <p:cNvPr id="27" name="Graphique 26">
            <a:extLst>
              <a:ext uri="{FF2B5EF4-FFF2-40B4-BE49-F238E27FC236}">
                <a16:creationId xmlns:a16="http://schemas.microsoft.com/office/drawing/2014/main" id="{73DA1197-BDC5-9D3C-CCEF-F42579AB84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439816" y="4318472"/>
            <a:ext cx="66675" cy="66675"/>
          </a:xfrm>
          <a:prstGeom prst="rect">
            <a:avLst/>
          </a:prstGeom>
        </p:spPr>
      </p:pic>
      <p:pic>
        <p:nvPicPr>
          <p:cNvPr id="28" name="Graphique 27">
            <a:extLst>
              <a:ext uri="{FF2B5EF4-FFF2-40B4-BE49-F238E27FC236}">
                <a16:creationId xmlns:a16="http://schemas.microsoft.com/office/drawing/2014/main" id="{E339716F-0A62-8120-0236-3A645152575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05163" y="4510366"/>
            <a:ext cx="117732" cy="117732"/>
          </a:xfrm>
          <a:prstGeom prst="rect">
            <a:avLst/>
          </a:prstGeom>
        </p:spPr>
      </p:pic>
      <p:pic>
        <p:nvPicPr>
          <p:cNvPr id="29" name="Image 28" descr="Une image contenant dessin&#10;&#10;Description générée automatiquement">
            <a:extLst>
              <a:ext uri="{FF2B5EF4-FFF2-40B4-BE49-F238E27FC236}">
                <a16:creationId xmlns:a16="http://schemas.microsoft.com/office/drawing/2014/main" id="{E37FC318-5401-676B-1D21-5CB21F59B1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23765" y="6134418"/>
            <a:ext cx="1230021" cy="792088"/>
          </a:xfrm>
          <a:prstGeom prst="rect">
            <a:avLst/>
          </a:prstGeom>
        </p:spPr>
      </p:pic>
    </p:spTree>
    <p:extLst>
      <p:ext uri="{BB962C8B-B14F-4D97-AF65-F5344CB8AC3E}">
        <p14:creationId xmlns:p14="http://schemas.microsoft.com/office/powerpoint/2010/main" val="1011100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26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4B1D2D6-4331-2F35-4DD7-F53378F40A2D}"/>
              </a:ext>
            </a:extLst>
          </p:cNvPr>
          <p:cNvSpPr>
            <a:spLocks noGrp="1"/>
          </p:cNvSpPr>
          <p:nvPr>
            <p:ph type="pic" sz="quarter" idx="18"/>
          </p:nvPr>
        </p:nvSpPr>
        <p:spPr>
          <a:xfrm>
            <a:off x="6096000" y="908050"/>
            <a:ext cx="6096000" cy="5949950"/>
          </a:xfrm>
          <a:prstGeom prst="rect">
            <a:avLst/>
          </a:prstGeom>
          <a:solidFill>
            <a:schemeClr val="bg2"/>
          </a:solidFill>
        </p:spPr>
        <p:txBody>
          <a:bodyPr/>
          <a:lstStyle/>
          <a:p>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2"/>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06938437"/>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6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 name="Conector recto 1">
            <a:extLst>
              <a:ext uri="{FF2B5EF4-FFF2-40B4-BE49-F238E27FC236}">
                <a16:creationId xmlns:a16="http://schemas.microsoft.com/office/drawing/2014/main" id="{F04AE57B-07EC-754B-71ED-883A4057BAA6}"/>
              </a:ext>
            </a:extLst>
          </p:cNvPr>
          <p:cNvCxnSpPr>
            <a:cxnSpLocks/>
          </p:cNvCxnSpPr>
          <p:nvPr userDrawn="1"/>
        </p:nvCxnSpPr>
        <p:spPr>
          <a:xfrm>
            <a:off x="6528048"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Marcador de texto 6">
            <a:extLst>
              <a:ext uri="{FF2B5EF4-FFF2-40B4-BE49-F238E27FC236}">
                <a16:creationId xmlns:a16="http://schemas.microsoft.com/office/drawing/2014/main" id="{90C652E2-CB38-7657-EF53-0902FB0676C7}"/>
              </a:ext>
            </a:extLst>
          </p:cNvPr>
          <p:cNvSpPr>
            <a:spLocks noGrp="1"/>
          </p:cNvSpPr>
          <p:nvPr>
            <p:ph type="body" sz="quarter" idx="17"/>
          </p:nvPr>
        </p:nvSpPr>
        <p:spPr>
          <a:xfrm>
            <a:off x="6528048"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texto 6">
            <a:extLst>
              <a:ext uri="{FF2B5EF4-FFF2-40B4-BE49-F238E27FC236}">
                <a16:creationId xmlns:a16="http://schemas.microsoft.com/office/drawing/2014/main" id="{D1FA5DD6-2561-2700-2F6E-F004D0A93C39}"/>
              </a:ext>
            </a:extLst>
          </p:cNvPr>
          <p:cNvSpPr>
            <a:spLocks noGrp="1"/>
          </p:cNvSpPr>
          <p:nvPr>
            <p:ph type="body" sz="quarter" idx="18"/>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24745038"/>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6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4B1D2D6-4331-2F35-4DD7-F53378F40A2D}"/>
              </a:ext>
            </a:extLst>
          </p:cNvPr>
          <p:cNvSpPr>
            <a:spLocks noGrp="1"/>
          </p:cNvSpPr>
          <p:nvPr>
            <p:ph type="pic" sz="quarter" idx="18"/>
          </p:nvPr>
        </p:nvSpPr>
        <p:spPr>
          <a:xfrm>
            <a:off x="6096000" y="908050"/>
            <a:ext cx="6096000" cy="5949950"/>
          </a:xfrm>
          <a:prstGeom prst="rect">
            <a:avLst/>
          </a:prstGeom>
          <a:solidFill>
            <a:schemeClr val="bg2"/>
          </a:solidFill>
        </p:spPr>
        <p:txBody>
          <a:bodyPr/>
          <a:lstStyle/>
          <a:p>
            <a:endParaRPr lang="es-ES"/>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2"/>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1558925" y="1700213"/>
            <a:ext cx="4105027"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4262154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7_Fond blanc libre">
    <p:bg>
      <p:bgPr>
        <a:solidFill>
          <a:schemeClr val="bg1"/>
        </a:solid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4B1D2D6-4331-2F35-4DD7-F53378F40A2D}"/>
              </a:ext>
            </a:extLst>
          </p:cNvPr>
          <p:cNvSpPr>
            <a:spLocks noGrp="1"/>
          </p:cNvSpPr>
          <p:nvPr>
            <p:ph type="pic" sz="quarter" idx="18"/>
          </p:nvPr>
        </p:nvSpPr>
        <p:spPr>
          <a:xfrm>
            <a:off x="0" y="916387"/>
            <a:ext cx="5153891" cy="5949950"/>
          </a:xfrm>
          <a:prstGeom prst="rect">
            <a:avLst/>
          </a:prstGeom>
          <a:solidFill>
            <a:schemeClr val="bg2"/>
          </a:solidFill>
        </p:spPr>
        <p:txBody>
          <a:bodyPr/>
          <a:lstStyle/>
          <a:p>
            <a:endParaRPr lang="es-ES" dirty="0"/>
          </a:p>
        </p:txBody>
      </p:sp>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2"/>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5502851" y="1198456"/>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5502851" y="1409807"/>
            <a:ext cx="5977949"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18215193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oints clés 1">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8A28D66-C336-B8C3-C5E0-819DD1CDD3E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4D011D-C4E3-7404-E69B-7F1A7E7D68B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297CA6E4-8E63-93F9-9EDB-5E296129B885}"/>
              </a:ext>
            </a:extLst>
          </p:cNvPr>
          <p:cNvSpPr>
            <a:spLocks/>
          </p:cNvSpPr>
          <p:nvPr userDrawn="1"/>
        </p:nvSpPr>
        <p:spPr>
          <a:xfrm>
            <a:off x="6191886" y="1938254"/>
            <a:ext cx="1079208" cy="280812"/>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6" name="Graphique 26">
            <a:extLst>
              <a:ext uri="{FF2B5EF4-FFF2-40B4-BE49-F238E27FC236}">
                <a16:creationId xmlns:a16="http://schemas.microsoft.com/office/drawing/2014/main" id="{5C421667-C792-9BBD-AAC7-317F84BCEF35}"/>
              </a:ext>
            </a:extLst>
          </p:cNvPr>
          <p:cNvSpPr>
            <a:spLocks/>
          </p:cNvSpPr>
          <p:nvPr userDrawn="1"/>
        </p:nvSpPr>
        <p:spPr>
          <a:xfrm flipH="1">
            <a:off x="4096993" y="3629740"/>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7" name="Graphique 6">
            <a:extLst>
              <a:ext uri="{FF2B5EF4-FFF2-40B4-BE49-F238E27FC236}">
                <a16:creationId xmlns:a16="http://schemas.microsoft.com/office/drawing/2014/main" id="{93762DFC-77C6-AF53-E297-70E1498F40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4362" y="1968300"/>
            <a:ext cx="1943276" cy="4889700"/>
          </a:xfrm>
          <a:prstGeom prst="rect">
            <a:avLst/>
          </a:prstGeom>
          <a:effectLst>
            <a:outerShdw blurRad="457200" dist="279400" dir="2700000" algn="tl" rotWithShape="0">
              <a:prstClr val="black">
                <a:alpha val="40000"/>
              </a:prstClr>
            </a:outerShdw>
          </a:effectLst>
        </p:spPr>
      </p:pic>
      <p:pic>
        <p:nvPicPr>
          <p:cNvPr id="14" name="Graphique 13">
            <a:extLst>
              <a:ext uri="{FF2B5EF4-FFF2-40B4-BE49-F238E27FC236}">
                <a16:creationId xmlns:a16="http://schemas.microsoft.com/office/drawing/2014/main" id="{4E6E93B8-8AAF-EEE0-0344-C218818682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91637" y="4470293"/>
            <a:ext cx="2000250" cy="2371725"/>
          </a:xfrm>
          <a:prstGeom prst="rect">
            <a:avLst/>
          </a:prstGeom>
        </p:spPr>
      </p:pic>
      <p:pic>
        <p:nvPicPr>
          <p:cNvPr id="15" name="Graphique 14">
            <a:extLst>
              <a:ext uri="{FF2B5EF4-FFF2-40B4-BE49-F238E27FC236}">
                <a16:creationId xmlns:a16="http://schemas.microsoft.com/office/drawing/2014/main" id="{5BDC5415-E20C-203F-6F13-052954F304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47182" y="4695825"/>
            <a:ext cx="1647825" cy="2162175"/>
          </a:xfrm>
          <a:prstGeom prst="rect">
            <a:avLst/>
          </a:prstGeom>
        </p:spPr>
      </p:pic>
      <p:sp>
        <p:nvSpPr>
          <p:cNvPr id="32" name="Espace réservé du texte 31">
            <a:extLst>
              <a:ext uri="{FF2B5EF4-FFF2-40B4-BE49-F238E27FC236}">
                <a16:creationId xmlns:a16="http://schemas.microsoft.com/office/drawing/2014/main" id="{F0BFCEAB-C4E9-AA77-1591-2937A04C1A97}"/>
              </a:ext>
            </a:extLst>
          </p:cNvPr>
          <p:cNvSpPr>
            <a:spLocks noGrp="1"/>
          </p:cNvSpPr>
          <p:nvPr>
            <p:ph type="body" sz="quarter" idx="12" hasCustomPrompt="1"/>
          </p:nvPr>
        </p:nvSpPr>
        <p:spPr>
          <a:xfrm>
            <a:off x="1971227" y="823986"/>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n°1</a:t>
            </a:r>
          </a:p>
          <a:p>
            <a:pPr lvl="0"/>
            <a:endParaRPr lang="fr-FR"/>
          </a:p>
        </p:txBody>
      </p:sp>
      <p:sp>
        <p:nvSpPr>
          <p:cNvPr id="34" name="Espace réservé du texte 33">
            <a:extLst>
              <a:ext uri="{FF2B5EF4-FFF2-40B4-BE49-F238E27FC236}">
                <a16:creationId xmlns:a16="http://schemas.microsoft.com/office/drawing/2014/main" id="{60E26A16-A622-AAA3-D70A-CD0AC9E8D668}"/>
              </a:ext>
            </a:extLst>
          </p:cNvPr>
          <p:cNvSpPr>
            <a:spLocks noGrp="1"/>
          </p:cNvSpPr>
          <p:nvPr>
            <p:ph type="body" sz="quarter" idx="13" hasCustomPrompt="1"/>
          </p:nvPr>
        </p:nvSpPr>
        <p:spPr>
          <a:xfrm>
            <a:off x="1981618" y="1347788"/>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5" name="Espace réservé du texte 31">
            <a:extLst>
              <a:ext uri="{FF2B5EF4-FFF2-40B4-BE49-F238E27FC236}">
                <a16:creationId xmlns:a16="http://schemas.microsoft.com/office/drawing/2014/main" id="{6CD18476-FC52-53CD-76C7-9EE4848A363B}"/>
              </a:ext>
            </a:extLst>
          </p:cNvPr>
          <p:cNvSpPr>
            <a:spLocks noGrp="1"/>
          </p:cNvSpPr>
          <p:nvPr>
            <p:ph type="body" sz="quarter" idx="14" hasCustomPrompt="1"/>
          </p:nvPr>
        </p:nvSpPr>
        <p:spPr>
          <a:xfrm>
            <a:off x="1975408" y="2657084"/>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n°2</a:t>
            </a:r>
          </a:p>
          <a:p>
            <a:pPr lvl="0"/>
            <a:endParaRPr lang="fr-FR"/>
          </a:p>
        </p:txBody>
      </p:sp>
      <p:sp>
        <p:nvSpPr>
          <p:cNvPr id="36" name="Espace réservé du texte 33">
            <a:extLst>
              <a:ext uri="{FF2B5EF4-FFF2-40B4-BE49-F238E27FC236}">
                <a16:creationId xmlns:a16="http://schemas.microsoft.com/office/drawing/2014/main" id="{21EC3B16-0C23-EC43-6F52-2AE315A2B4EE}"/>
              </a:ext>
            </a:extLst>
          </p:cNvPr>
          <p:cNvSpPr>
            <a:spLocks noGrp="1"/>
          </p:cNvSpPr>
          <p:nvPr>
            <p:ph type="body" sz="quarter" idx="15" hasCustomPrompt="1"/>
          </p:nvPr>
        </p:nvSpPr>
        <p:spPr>
          <a:xfrm>
            <a:off x="1985799" y="3180886"/>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7" name="Espace réservé du texte 31">
            <a:extLst>
              <a:ext uri="{FF2B5EF4-FFF2-40B4-BE49-F238E27FC236}">
                <a16:creationId xmlns:a16="http://schemas.microsoft.com/office/drawing/2014/main" id="{1538DF2D-A114-23BF-8B68-C51B00DD70C9}"/>
              </a:ext>
            </a:extLst>
          </p:cNvPr>
          <p:cNvSpPr>
            <a:spLocks noGrp="1"/>
          </p:cNvSpPr>
          <p:nvPr>
            <p:ph type="body" sz="quarter" idx="16" hasCustomPrompt="1"/>
          </p:nvPr>
        </p:nvSpPr>
        <p:spPr>
          <a:xfrm>
            <a:off x="1993339" y="4684855"/>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n°3</a:t>
            </a:r>
          </a:p>
          <a:p>
            <a:pPr lvl="0"/>
            <a:endParaRPr lang="fr-FR"/>
          </a:p>
        </p:txBody>
      </p:sp>
      <p:sp>
        <p:nvSpPr>
          <p:cNvPr id="38" name="Espace réservé du texte 33">
            <a:extLst>
              <a:ext uri="{FF2B5EF4-FFF2-40B4-BE49-F238E27FC236}">
                <a16:creationId xmlns:a16="http://schemas.microsoft.com/office/drawing/2014/main" id="{6DDC39C7-3A98-D372-A805-10EFE8CAC6E8}"/>
              </a:ext>
            </a:extLst>
          </p:cNvPr>
          <p:cNvSpPr>
            <a:spLocks noGrp="1"/>
          </p:cNvSpPr>
          <p:nvPr>
            <p:ph type="body" sz="quarter" idx="17" hasCustomPrompt="1"/>
          </p:nvPr>
        </p:nvSpPr>
        <p:spPr>
          <a:xfrm>
            <a:off x="2003730" y="5208657"/>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9" name="Espace réservé du texte 31">
            <a:extLst>
              <a:ext uri="{FF2B5EF4-FFF2-40B4-BE49-F238E27FC236}">
                <a16:creationId xmlns:a16="http://schemas.microsoft.com/office/drawing/2014/main" id="{2ABD148F-8A95-5771-2D93-51FB8929F7E4}"/>
              </a:ext>
            </a:extLst>
          </p:cNvPr>
          <p:cNvSpPr>
            <a:spLocks noGrp="1"/>
          </p:cNvSpPr>
          <p:nvPr>
            <p:ph type="body" sz="quarter" idx="18" hasCustomPrompt="1"/>
          </p:nvPr>
        </p:nvSpPr>
        <p:spPr>
          <a:xfrm>
            <a:off x="8042163" y="823986"/>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n°4</a:t>
            </a:r>
          </a:p>
          <a:p>
            <a:pPr lvl="0"/>
            <a:endParaRPr lang="fr-FR"/>
          </a:p>
        </p:txBody>
      </p:sp>
      <p:sp>
        <p:nvSpPr>
          <p:cNvPr id="40" name="Espace réservé du texte 33">
            <a:extLst>
              <a:ext uri="{FF2B5EF4-FFF2-40B4-BE49-F238E27FC236}">
                <a16:creationId xmlns:a16="http://schemas.microsoft.com/office/drawing/2014/main" id="{B43EF2B9-378E-D3CE-DE4D-345142E94164}"/>
              </a:ext>
            </a:extLst>
          </p:cNvPr>
          <p:cNvSpPr>
            <a:spLocks noGrp="1"/>
          </p:cNvSpPr>
          <p:nvPr>
            <p:ph type="body" sz="quarter" idx="19" hasCustomPrompt="1"/>
          </p:nvPr>
        </p:nvSpPr>
        <p:spPr>
          <a:xfrm>
            <a:off x="8052554" y="1347788"/>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1" name="Espace réservé du texte 31">
            <a:extLst>
              <a:ext uri="{FF2B5EF4-FFF2-40B4-BE49-F238E27FC236}">
                <a16:creationId xmlns:a16="http://schemas.microsoft.com/office/drawing/2014/main" id="{8879CD35-15A1-0D2D-1EC0-7B88F508E80D}"/>
              </a:ext>
            </a:extLst>
          </p:cNvPr>
          <p:cNvSpPr>
            <a:spLocks noGrp="1"/>
          </p:cNvSpPr>
          <p:nvPr>
            <p:ph type="body" sz="quarter" idx="20" hasCustomPrompt="1"/>
          </p:nvPr>
        </p:nvSpPr>
        <p:spPr>
          <a:xfrm>
            <a:off x="8046344" y="2657084"/>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n°5</a:t>
            </a:r>
          </a:p>
          <a:p>
            <a:pPr lvl="0"/>
            <a:endParaRPr lang="fr-FR"/>
          </a:p>
        </p:txBody>
      </p:sp>
      <p:sp>
        <p:nvSpPr>
          <p:cNvPr id="42" name="Espace réservé du texte 33">
            <a:extLst>
              <a:ext uri="{FF2B5EF4-FFF2-40B4-BE49-F238E27FC236}">
                <a16:creationId xmlns:a16="http://schemas.microsoft.com/office/drawing/2014/main" id="{60674B34-9406-A34A-DFF0-2739202B662A}"/>
              </a:ext>
            </a:extLst>
          </p:cNvPr>
          <p:cNvSpPr>
            <a:spLocks noGrp="1"/>
          </p:cNvSpPr>
          <p:nvPr>
            <p:ph type="body" sz="quarter" idx="21" hasCustomPrompt="1"/>
          </p:nvPr>
        </p:nvSpPr>
        <p:spPr>
          <a:xfrm>
            <a:off x="8056735" y="3180886"/>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3" name="Espace réservé du texte 31">
            <a:extLst>
              <a:ext uri="{FF2B5EF4-FFF2-40B4-BE49-F238E27FC236}">
                <a16:creationId xmlns:a16="http://schemas.microsoft.com/office/drawing/2014/main" id="{18C081D5-7ADB-3783-D148-314B2B1876B4}"/>
              </a:ext>
            </a:extLst>
          </p:cNvPr>
          <p:cNvSpPr>
            <a:spLocks noGrp="1"/>
          </p:cNvSpPr>
          <p:nvPr>
            <p:ph type="body" sz="quarter" idx="22" hasCustomPrompt="1"/>
          </p:nvPr>
        </p:nvSpPr>
        <p:spPr>
          <a:xfrm>
            <a:off x="8064275" y="4684855"/>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n°6</a:t>
            </a:r>
          </a:p>
          <a:p>
            <a:pPr lvl="0"/>
            <a:endParaRPr lang="fr-FR"/>
          </a:p>
        </p:txBody>
      </p:sp>
      <p:sp>
        <p:nvSpPr>
          <p:cNvPr id="44" name="Espace réservé du texte 33">
            <a:extLst>
              <a:ext uri="{FF2B5EF4-FFF2-40B4-BE49-F238E27FC236}">
                <a16:creationId xmlns:a16="http://schemas.microsoft.com/office/drawing/2014/main" id="{09FEB58F-45CA-785A-7590-B5A5C3D557F9}"/>
              </a:ext>
            </a:extLst>
          </p:cNvPr>
          <p:cNvSpPr>
            <a:spLocks noGrp="1"/>
          </p:cNvSpPr>
          <p:nvPr>
            <p:ph type="body" sz="quarter" idx="23" hasCustomPrompt="1"/>
          </p:nvPr>
        </p:nvSpPr>
        <p:spPr>
          <a:xfrm>
            <a:off x="8074666" y="5208657"/>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6" name="Espace réservé du texte 45">
            <a:extLst>
              <a:ext uri="{FF2B5EF4-FFF2-40B4-BE49-F238E27FC236}">
                <a16:creationId xmlns:a16="http://schemas.microsoft.com/office/drawing/2014/main" id="{768B4D47-70FB-B608-7BF5-4B385787F237}"/>
              </a:ext>
            </a:extLst>
          </p:cNvPr>
          <p:cNvSpPr>
            <a:spLocks noGrp="1"/>
          </p:cNvSpPr>
          <p:nvPr>
            <p:ph type="body" sz="quarter" idx="24" hasCustomPrompt="1"/>
          </p:nvPr>
        </p:nvSpPr>
        <p:spPr>
          <a:xfrm>
            <a:off x="4365237" y="264841"/>
            <a:ext cx="3427290" cy="1507123"/>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a:t>
            </a:r>
          </a:p>
          <a:p>
            <a:pPr lvl="0"/>
            <a:r>
              <a:rPr lang="fr-FR"/>
              <a:t>(points clés)</a:t>
            </a:r>
          </a:p>
        </p:txBody>
      </p:sp>
      <p:pic>
        <p:nvPicPr>
          <p:cNvPr id="47" name="Image 46" descr="Une image contenant dessin&#10;&#10;Description générée automatiquement">
            <a:extLst>
              <a:ext uri="{FF2B5EF4-FFF2-40B4-BE49-F238E27FC236}">
                <a16:creationId xmlns:a16="http://schemas.microsoft.com/office/drawing/2014/main" id="{F7070D69-C1FF-58F7-912D-687D9CE1A83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015924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istorique/chronologie">
    <p:bg>
      <p:bgPr>
        <a:solidFill>
          <a:schemeClr val="bg1">
            <a:lumMod val="95000"/>
          </a:schemeClr>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DDEA4B5D-29D2-B9C7-0F47-8C8BED0B14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968896" y="1069986"/>
            <a:ext cx="14710190" cy="8268601"/>
          </a:xfrm>
          <a:prstGeom prst="rect">
            <a:avLst/>
          </a:prstGeom>
        </p:spPr>
      </p:pic>
      <p:sp>
        <p:nvSpPr>
          <p:cNvPr id="3" name="Espace réservé du pied de page 2">
            <a:extLst>
              <a:ext uri="{FF2B5EF4-FFF2-40B4-BE49-F238E27FC236}">
                <a16:creationId xmlns:a16="http://schemas.microsoft.com/office/drawing/2014/main" id="{50D8E286-8C85-5BF4-687F-74FBAB35A1D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2B833D0-C4E6-EB49-8963-C36B294D9887}"/>
              </a:ext>
            </a:extLst>
          </p:cNvPr>
          <p:cNvSpPr>
            <a:spLocks noGrp="1"/>
          </p:cNvSpPr>
          <p:nvPr>
            <p:ph type="sldNum" sz="quarter" idx="11"/>
          </p:nvPr>
        </p:nvSpPr>
        <p:spPr/>
        <p:txBody>
          <a:body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653AC89A-EAA8-D87C-CB3C-F658F8967E72}"/>
              </a:ext>
            </a:extLst>
          </p:cNvPr>
          <p:cNvCxnSpPr>
            <a:cxnSpLocks/>
          </p:cNvCxnSpPr>
          <p:nvPr userDrawn="1"/>
        </p:nvCxnSpPr>
        <p:spPr>
          <a:xfrm flipV="1">
            <a:off x="6096000" y="476672"/>
            <a:ext cx="0" cy="662473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2DED017E-7B20-AFD3-9E65-DCE57A2DF3D4}"/>
              </a:ext>
            </a:extLst>
          </p:cNvPr>
          <p:cNvSpPr txBox="1"/>
          <p:nvPr userDrawn="1"/>
        </p:nvSpPr>
        <p:spPr>
          <a:xfrm>
            <a:off x="4925107" y="3455336"/>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a:t>
            </a:r>
          </a:p>
        </p:txBody>
      </p:sp>
      <p:pic>
        <p:nvPicPr>
          <p:cNvPr id="34" name="Graphique 33">
            <a:extLst>
              <a:ext uri="{FF2B5EF4-FFF2-40B4-BE49-F238E27FC236}">
                <a16:creationId xmlns:a16="http://schemas.microsoft.com/office/drawing/2014/main" id="{2823F605-2226-948A-0DFC-D04127758A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49626" y="5436114"/>
            <a:ext cx="2353080" cy="2142356"/>
          </a:xfrm>
          <a:prstGeom prst="rect">
            <a:avLst/>
          </a:prstGeom>
        </p:spPr>
      </p:pic>
      <p:sp>
        <p:nvSpPr>
          <p:cNvPr id="35" name="Triangle isocèle 34">
            <a:extLst>
              <a:ext uri="{FF2B5EF4-FFF2-40B4-BE49-F238E27FC236}">
                <a16:creationId xmlns:a16="http://schemas.microsoft.com/office/drawing/2014/main" id="{25112632-0095-9C34-41A6-AD0DA53268FA}"/>
              </a:ext>
            </a:extLst>
          </p:cNvPr>
          <p:cNvSpPr/>
          <p:nvPr userDrawn="1"/>
        </p:nvSpPr>
        <p:spPr>
          <a:xfrm>
            <a:off x="5879976" y="247682"/>
            <a:ext cx="432048" cy="228989"/>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6" name="Image 35">
            <a:extLst>
              <a:ext uri="{FF2B5EF4-FFF2-40B4-BE49-F238E27FC236}">
                <a16:creationId xmlns:a16="http://schemas.microsoft.com/office/drawing/2014/main" id="{892A9097-AD9C-28E2-CB96-946A39A4C3D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44" name="Espace réservé du texte 43">
            <a:extLst>
              <a:ext uri="{FF2B5EF4-FFF2-40B4-BE49-F238E27FC236}">
                <a16:creationId xmlns:a16="http://schemas.microsoft.com/office/drawing/2014/main" id="{5123234B-3F36-FEA1-86D7-1F5B1E8E09AC}"/>
              </a:ext>
            </a:extLst>
          </p:cNvPr>
          <p:cNvSpPr>
            <a:spLocks noGrp="1"/>
          </p:cNvSpPr>
          <p:nvPr>
            <p:ph type="body" sz="quarter" idx="12" hasCustomPrompt="1"/>
          </p:nvPr>
        </p:nvSpPr>
        <p:spPr>
          <a:xfrm>
            <a:off x="362690" y="404665"/>
            <a:ext cx="4562417" cy="975320"/>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chronologie/historique</a:t>
            </a:r>
          </a:p>
        </p:txBody>
      </p:sp>
      <p:sp>
        <p:nvSpPr>
          <p:cNvPr id="21" name="ZoneTexte 20">
            <a:extLst>
              <a:ext uri="{FF2B5EF4-FFF2-40B4-BE49-F238E27FC236}">
                <a16:creationId xmlns:a16="http://schemas.microsoft.com/office/drawing/2014/main" id="{8F70DBFD-1BF6-789F-AB76-19E39E9F735C}"/>
              </a:ext>
            </a:extLst>
          </p:cNvPr>
          <p:cNvSpPr txBox="1"/>
          <p:nvPr userDrawn="1"/>
        </p:nvSpPr>
        <p:spPr>
          <a:xfrm>
            <a:off x="4925107" y="5075287"/>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2016</a:t>
            </a:r>
          </a:p>
        </p:txBody>
      </p:sp>
      <p:sp>
        <p:nvSpPr>
          <p:cNvPr id="25" name="Espace réservé du texte 24">
            <a:extLst>
              <a:ext uri="{FF2B5EF4-FFF2-40B4-BE49-F238E27FC236}">
                <a16:creationId xmlns:a16="http://schemas.microsoft.com/office/drawing/2014/main" id="{E6EE4B3E-51AD-D546-BC30-6D8248998ED4}"/>
              </a:ext>
            </a:extLst>
          </p:cNvPr>
          <p:cNvSpPr>
            <a:spLocks noGrp="1"/>
          </p:cNvSpPr>
          <p:nvPr>
            <p:ph type="body" sz="quarter" idx="13" hasCustomPrompt="1"/>
          </p:nvPr>
        </p:nvSpPr>
        <p:spPr>
          <a:xfrm>
            <a:off x="4856589" y="18432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2022</a:t>
            </a:r>
          </a:p>
        </p:txBody>
      </p:sp>
      <p:sp>
        <p:nvSpPr>
          <p:cNvPr id="26" name="Espace réservé du texte 24">
            <a:extLst>
              <a:ext uri="{FF2B5EF4-FFF2-40B4-BE49-F238E27FC236}">
                <a16:creationId xmlns:a16="http://schemas.microsoft.com/office/drawing/2014/main" id="{F6FA5462-CF1A-4285-96D5-D7E103254693}"/>
              </a:ext>
            </a:extLst>
          </p:cNvPr>
          <p:cNvSpPr>
            <a:spLocks noGrp="1"/>
          </p:cNvSpPr>
          <p:nvPr>
            <p:ph type="body" sz="quarter" idx="14" hasCustomPrompt="1"/>
          </p:nvPr>
        </p:nvSpPr>
        <p:spPr>
          <a:xfrm>
            <a:off x="4856589" y="3295784"/>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2019</a:t>
            </a:r>
          </a:p>
        </p:txBody>
      </p:sp>
      <p:sp>
        <p:nvSpPr>
          <p:cNvPr id="27" name="Espace réservé du texte 24">
            <a:extLst>
              <a:ext uri="{FF2B5EF4-FFF2-40B4-BE49-F238E27FC236}">
                <a16:creationId xmlns:a16="http://schemas.microsoft.com/office/drawing/2014/main" id="{2910153A-90D6-EB1F-D07F-577716F6FFEF}"/>
              </a:ext>
            </a:extLst>
          </p:cNvPr>
          <p:cNvSpPr>
            <a:spLocks noGrp="1"/>
          </p:cNvSpPr>
          <p:nvPr>
            <p:ph type="body" sz="quarter" idx="15" hasCustomPrompt="1"/>
          </p:nvPr>
        </p:nvSpPr>
        <p:spPr>
          <a:xfrm>
            <a:off x="4852986" y="487630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2016</a:t>
            </a:r>
          </a:p>
        </p:txBody>
      </p:sp>
      <p:sp>
        <p:nvSpPr>
          <p:cNvPr id="28" name="Espace réservé du texte 24">
            <a:extLst>
              <a:ext uri="{FF2B5EF4-FFF2-40B4-BE49-F238E27FC236}">
                <a16:creationId xmlns:a16="http://schemas.microsoft.com/office/drawing/2014/main" id="{A325627D-90EB-98A3-FB19-3D785DBDBA56}"/>
              </a:ext>
            </a:extLst>
          </p:cNvPr>
          <p:cNvSpPr>
            <a:spLocks noGrp="1"/>
          </p:cNvSpPr>
          <p:nvPr>
            <p:ph type="body" sz="quarter" idx="16" hasCustomPrompt="1"/>
          </p:nvPr>
        </p:nvSpPr>
        <p:spPr>
          <a:xfrm>
            <a:off x="6732519" y="8450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2023</a:t>
            </a:r>
          </a:p>
        </p:txBody>
      </p:sp>
      <p:sp>
        <p:nvSpPr>
          <p:cNvPr id="29" name="Espace réservé du texte 24">
            <a:extLst>
              <a:ext uri="{FF2B5EF4-FFF2-40B4-BE49-F238E27FC236}">
                <a16:creationId xmlns:a16="http://schemas.microsoft.com/office/drawing/2014/main" id="{C395E444-5F97-FA71-B7DC-F788DC894F5F}"/>
              </a:ext>
            </a:extLst>
          </p:cNvPr>
          <p:cNvSpPr>
            <a:spLocks noGrp="1"/>
          </p:cNvSpPr>
          <p:nvPr>
            <p:ph type="body" sz="quarter" idx="17" hasCustomPrompt="1"/>
          </p:nvPr>
        </p:nvSpPr>
        <p:spPr>
          <a:xfrm>
            <a:off x="6753592" y="2555978"/>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2021</a:t>
            </a:r>
          </a:p>
        </p:txBody>
      </p:sp>
      <p:sp>
        <p:nvSpPr>
          <p:cNvPr id="30" name="Espace réservé du texte 24">
            <a:extLst>
              <a:ext uri="{FF2B5EF4-FFF2-40B4-BE49-F238E27FC236}">
                <a16:creationId xmlns:a16="http://schemas.microsoft.com/office/drawing/2014/main" id="{8ED67213-6DD5-95A0-FDA7-5D1E16F51E21}"/>
              </a:ext>
            </a:extLst>
          </p:cNvPr>
          <p:cNvSpPr>
            <a:spLocks noGrp="1"/>
          </p:cNvSpPr>
          <p:nvPr>
            <p:ph type="body" sz="quarter" idx="18" hasCustomPrompt="1"/>
          </p:nvPr>
        </p:nvSpPr>
        <p:spPr>
          <a:xfrm>
            <a:off x="6753592" y="414478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2018</a:t>
            </a:r>
          </a:p>
        </p:txBody>
      </p:sp>
      <p:sp>
        <p:nvSpPr>
          <p:cNvPr id="32" name="Espace réservé du texte 31">
            <a:extLst>
              <a:ext uri="{FF2B5EF4-FFF2-40B4-BE49-F238E27FC236}">
                <a16:creationId xmlns:a16="http://schemas.microsoft.com/office/drawing/2014/main" id="{DF518847-CF16-6B4D-BC5B-B0C9B3C8C7A8}"/>
              </a:ext>
            </a:extLst>
          </p:cNvPr>
          <p:cNvSpPr>
            <a:spLocks noGrp="1"/>
          </p:cNvSpPr>
          <p:nvPr>
            <p:ph type="body" sz="quarter" idx="19" hasCustomPrompt="1"/>
          </p:nvPr>
        </p:nvSpPr>
        <p:spPr>
          <a:xfrm>
            <a:off x="671954" y="1805052"/>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37" name="Espace réservé du texte 31">
            <a:extLst>
              <a:ext uri="{FF2B5EF4-FFF2-40B4-BE49-F238E27FC236}">
                <a16:creationId xmlns:a16="http://schemas.microsoft.com/office/drawing/2014/main" id="{CD543AE6-4B03-3606-300B-B04FD0166007}"/>
              </a:ext>
            </a:extLst>
          </p:cNvPr>
          <p:cNvSpPr>
            <a:spLocks noGrp="1"/>
          </p:cNvSpPr>
          <p:nvPr>
            <p:ph type="body" sz="quarter" idx="20" hasCustomPrompt="1"/>
          </p:nvPr>
        </p:nvSpPr>
        <p:spPr>
          <a:xfrm>
            <a:off x="671954" y="2101375"/>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2" name="Espace réservé du texte 31">
            <a:extLst>
              <a:ext uri="{FF2B5EF4-FFF2-40B4-BE49-F238E27FC236}">
                <a16:creationId xmlns:a16="http://schemas.microsoft.com/office/drawing/2014/main" id="{A6443461-553D-209D-D11B-0D44300D7367}"/>
              </a:ext>
            </a:extLst>
          </p:cNvPr>
          <p:cNvSpPr>
            <a:spLocks noGrp="1"/>
          </p:cNvSpPr>
          <p:nvPr>
            <p:ph type="body" sz="quarter" idx="21" hasCustomPrompt="1"/>
          </p:nvPr>
        </p:nvSpPr>
        <p:spPr>
          <a:xfrm>
            <a:off x="671954" y="3295386"/>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3" name="Espace réservé du texte 31">
            <a:extLst>
              <a:ext uri="{FF2B5EF4-FFF2-40B4-BE49-F238E27FC236}">
                <a16:creationId xmlns:a16="http://schemas.microsoft.com/office/drawing/2014/main" id="{38CB922C-79B9-CB04-A117-DA03A8ED8C48}"/>
              </a:ext>
            </a:extLst>
          </p:cNvPr>
          <p:cNvSpPr>
            <a:spLocks noGrp="1"/>
          </p:cNvSpPr>
          <p:nvPr>
            <p:ph type="body" sz="quarter" idx="22" hasCustomPrompt="1"/>
          </p:nvPr>
        </p:nvSpPr>
        <p:spPr>
          <a:xfrm>
            <a:off x="671954" y="3591709"/>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6" name="Espace réservé du texte 31">
            <a:extLst>
              <a:ext uri="{FF2B5EF4-FFF2-40B4-BE49-F238E27FC236}">
                <a16:creationId xmlns:a16="http://schemas.microsoft.com/office/drawing/2014/main" id="{82D8DE1E-E3B2-A961-DE4A-E2E76804615D}"/>
              </a:ext>
            </a:extLst>
          </p:cNvPr>
          <p:cNvSpPr>
            <a:spLocks noGrp="1"/>
          </p:cNvSpPr>
          <p:nvPr>
            <p:ph type="body" sz="quarter" idx="23" hasCustomPrompt="1"/>
          </p:nvPr>
        </p:nvSpPr>
        <p:spPr>
          <a:xfrm>
            <a:off x="671954" y="4831357"/>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7" name="Espace réservé du texte 31">
            <a:extLst>
              <a:ext uri="{FF2B5EF4-FFF2-40B4-BE49-F238E27FC236}">
                <a16:creationId xmlns:a16="http://schemas.microsoft.com/office/drawing/2014/main" id="{5769528B-3F61-D1BF-8344-7444D31EDACC}"/>
              </a:ext>
            </a:extLst>
          </p:cNvPr>
          <p:cNvSpPr>
            <a:spLocks noGrp="1"/>
          </p:cNvSpPr>
          <p:nvPr>
            <p:ph type="body" sz="quarter" idx="24" hasCustomPrompt="1"/>
          </p:nvPr>
        </p:nvSpPr>
        <p:spPr>
          <a:xfrm>
            <a:off x="671954" y="5127680"/>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8" name="Espace réservé du texte 31">
            <a:extLst>
              <a:ext uri="{FF2B5EF4-FFF2-40B4-BE49-F238E27FC236}">
                <a16:creationId xmlns:a16="http://schemas.microsoft.com/office/drawing/2014/main" id="{BBFB64BE-7AF1-78DC-5555-52230E6F0784}"/>
              </a:ext>
            </a:extLst>
          </p:cNvPr>
          <p:cNvSpPr>
            <a:spLocks noGrp="1"/>
          </p:cNvSpPr>
          <p:nvPr>
            <p:ph type="body" sz="quarter" idx="25" hasCustomPrompt="1"/>
          </p:nvPr>
        </p:nvSpPr>
        <p:spPr>
          <a:xfrm>
            <a:off x="7685208" y="845072"/>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9" name="Espace réservé du texte 31">
            <a:extLst>
              <a:ext uri="{FF2B5EF4-FFF2-40B4-BE49-F238E27FC236}">
                <a16:creationId xmlns:a16="http://schemas.microsoft.com/office/drawing/2014/main" id="{AA0A0A45-CE97-F8D2-BD1C-4175F8DF004E}"/>
              </a:ext>
            </a:extLst>
          </p:cNvPr>
          <p:cNvSpPr>
            <a:spLocks noGrp="1"/>
          </p:cNvSpPr>
          <p:nvPr>
            <p:ph type="body" sz="quarter" idx="26" hasCustomPrompt="1"/>
          </p:nvPr>
        </p:nvSpPr>
        <p:spPr>
          <a:xfrm>
            <a:off x="7685208" y="1141395"/>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1" name="Espace réservé du texte 31">
            <a:extLst>
              <a:ext uri="{FF2B5EF4-FFF2-40B4-BE49-F238E27FC236}">
                <a16:creationId xmlns:a16="http://schemas.microsoft.com/office/drawing/2014/main" id="{201C6D72-A7D1-89E3-331A-FE9F66A6B4DC}"/>
              </a:ext>
            </a:extLst>
          </p:cNvPr>
          <p:cNvSpPr>
            <a:spLocks noGrp="1"/>
          </p:cNvSpPr>
          <p:nvPr>
            <p:ph type="body" sz="quarter" idx="27" hasCustomPrompt="1"/>
          </p:nvPr>
        </p:nvSpPr>
        <p:spPr>
          <a:xfrm>
            <a:off x="7704224" y="2551835"/>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2" name="Espace réservé du texte 31">
            <a:extLst>
              <a:ext uri="{FF2B5EF4-FFF2-40B4-BE49-F238E27FC236}">
                <a16:creationId xmlns:a16="http://schemas.microsoft.com/office/drawing/2014/main" id="{910225B6-B32B-C4E6-E543-768741EEA4AE}"/>
              </a:ext>
            </a:extLst>
          </p:cNvPr>
          <p:cNvSpPr>
            <a:spLocks noGrp="1"/>
          </p:cNvSpPr>
          <p:nvPr>
            <p:ph type="body" sz="quarter" idx="28" hasCustomPrompt="1"/>
          </p:nvPr>
        </p:nvSpPr>
        <p:spPr>
          <a:xfrm>
            <a:off x="7704224" y="2848158"/>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3" name="Espace réservé du texte 31">
            <a:extLst>
              <a:ext uri="{FF2B5EF4-FFF2-40B4-BE49-F238E27FC236}">
                <a16:creationId xmlns:a16="http://schemas.microsoft.com/office/drawing/2014/main" id="{97C483A8-0983-C282-C4CF-787996684AE9}"/>
              </a:ext>
            </a:extLst>
          </p:cNvPr>
          <p:cNvSpPr>
            <a:spLocks noGrp="1"/>
          </p:cNvSpPr>
          <p:nvPr>
            <p:ph type="body" sz="quarter" idx="29" hasCustomPrompt="1"/>
          </p:nvPr>
        </p:nvSpPr>
        <p:spPr>
          <a:xfrm>
            <a:off x="7718572" y="4193078"/>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4" name="Espace réservé du texte 31">
            <a:extLst>
              <a:ext uri="{FF2B5EF4-FFF2-40B4-BE49-F238E27FC236}">
                <a16:creationId xmlns:a16="http://schemas.microsoft.com/office/drawing/2014/main" id="{F27E0CD8-9386-F10B-1545-34F7992C5A3D}"/>
              </a:ext>
            </a:extLst>
          </p:cNvPr>
          <p:cNvSpPr>
            <a:spLocks noGrp="1"/>
          </p:cNvSpPr>
          <p:nvPr>
            <p:ph type="body" sz="quarter" idx="30" hasCustomPrompt="1"/>
          </p:nvPr>
        </p:nvSpPr>
        <p:spPr>
          <a:xfrm>
            <a:off x="7718572" y="4489401"/>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Tree>
    <p:extLst>
      <p:ext uri="{BB962C8B-B14F-4D97-AF65-F5344CB8AC3E}">
        <p14:creationId xmlns:p14="http://schemas.microsoft.com/office/powerpoint/2010/main" val="787102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sposition personnalisé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C894E5E-4E12-DBD9-92BC-FBBA9DEF9BD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0BD6568-3EE0-8F91-6C08-2D9B79BCC3D0}"/>
              </a:ext>
            </a:extLst>
          </p:cNvPr>
          <p:cNvSpPr>
            <a:spLocks noGrp="1"/>
          </p:cNvSpPr>
          <p:nvPr>
            <p:ph type="sldNum" sz="quarter" idx="11"/>
          </p:nvPr>
        </p:nvSpPr>
        <p:spPr>
          <a:xfrm>
            <a:off x="229788" y="6563428"/>
            <a:ext cx="263460" cy="123111"/>
          </a:xfrm>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E0BFFF5B-BC8C-C1AA-F399-EA59EDF38C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1814" y="4161215"/>
            <a:ext cx="2952328" cy="3500617"/>
          </a:xfrm>
          <a:prstGeom prst="rect">
            <a:avLst/>
          </a:prstGeom>
        </p:spPr>
      </p:pic>
      <p:grpSp>
        <p:nvGrpSpPr>
          <p:cNvPr id="6" name="Groupe 5">
            <a:extLst>
              <a:ext uri="{FF2B5EF4-FFF2-40B4-BE49-F238E27FC236}">
                <a16:creationId xmlns:a16="http://schemas.microsoft.com/office/drawing/2014/main" id="{56C01E96-EF96-382D-533E-17028C415667}"/>
              </a:ext>
            </a:extLst>
          </p:cNvPr>
          <p:cNvGrpSpPr/>
          <p:nvPr userDrawn="1"/>
        </p:nvGrpSpPr>
        <p:grpSpPr>
          <a:xfrm>
            <a:off x="3469929" y="548680"/>
            <a:ext cx="4803347" cy="4430460"/>
            <a:chOff x="3524901" y="852889"/>
            <a:chExt cx="4169410" cy="3845736"/>
          </a:xfrm>
        </p:grpSpPr>
        <p:pic>
          <p:nvPicPr>
            <p:cNvPr id="7" name="Graphique 6">
              <a:extLst>
                <a:ext uri="{FF2B5EF4-FFF2-40B4-BE49-F238E27FC236}">
                  <a16:creationId xmlns:a16="http://schemas.microsoft.com/office/drawing/2014/main" id="{B406D790-8A0C-6F1D-BA8F-AE4905CE41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6808" y="1896480"/>
              <a:ext cx="2802145" cy="2802145"/>
            </a:xfrm>
            <a:prstGeom prst="rect">
              <a:avLst/>
            </a:prstGeom>
          </p:spPr>
        </p:pic>
        <p:pic>
          <p:nvPicPr>
            <p:cNvPr id="8" name="Graphique 7">
              <a:extLst>
                <a:ext uri="{FF2B5EF4-FFF2-40B4-BE49-F238E27FC236}">
                  <a16:creationId xmlns:a16="http://schemas.microsoft.com/office/drawing/2014/main" id="{E1921468-AAAE-A8B1-40DF-51AC83FAD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7880" y="1463913"/>
              <a:ext cx="1733550" cy="1428750"/>
            </a:xfrm>
            <a:prstGeom prst="rect">
              <a:avLst/>
            </a:prstGeom>
          </p:spPr>
        </p:pic>
        <p:pic>
          <p:nvPicPr>
            <p:cNvPr id="9" name="Graphique 8">
              <a:extLst>
                <a:ext uri="{FF2B5EF4-FFF2-40B4-BE49-F238E27FC236}">
                  <a16:creationId xmlns:a16="http://schemas.microsoft.com/office/drawing/2014/main" id="{05FCD6F9-43B4-E06E-84AA-9BFB508EC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60501" y="3306432"/>
              <a:ext cx="581025" cy="1057275"/>
            </a:xfrm>
            <a:prstGeom prst="rect">
              <a:avLst/>
            </a:prstGeom>
          </p:spPr>
        </p:pic>
        <p:pic>
          <p:nvPicPr>
            <p:cNvPr id="10" name="Graphique 9">
              <a:extLst>
                <a:ext uri="{FF2B5EF4-FFF2-40B4-BE49-F238E27FC236}">
                  <a16:creationId xmlns:a16="http://schemas.microsoft.com/office/drawing/2014/main" id="{D9644102-3B60-1281-E05A-2A7147E60F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53206" y="3426419"/>
              <a:ext cx="333375" cy="552450"/>
            </a:xfrm>
            <a:prstGeom prst="rect">
              <a:avLst/>
            </a:prstGeom>
          </p:spPr>
        </p:pic>
        <p:pic>
          <p:nvPicPr>
            <p:cNvPr id="11" name="Graphique 10">
              <a:extLst>
                <a:ext uri="{FF2B5EF4-FFF2-40B4-BE49-F238E27FC236}">
                  <a16:creationId xmlns:a16="http://schemas.microsoft.com/office/drawing/2014/main" id="{88956429-5CE9-183B-6FED-82EC06533A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60225" y="2793423"/>
              <a:ext cx="398261" cy="398261"/>
            </a:xfrm>
            <a:prstGeom prst="rect">
              <a:avLst/>
            </a:prstGeom>
          </p:spPr>
        </p:pic>
        <p:pic>
          <p:nvPicPr>
            <p:cNvPr id="12" name="Graphique 11">
              <a:extLst>
                <a:ext uri="{FF2B5EF4-FFF2-40B4-BE49-F238E27FC236}">
                  <a16:creationId xmlns:a16="http://schemas.microsoft.com/office/drawing/2014/main" id="{A607D626-7D49-7AF4-EBBB-FA874AE07D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60865" y="1569981"/>
              <a:ext cx="400050" cy="495300"/>
            </a:xfrm>
            <a:prstGeom prst="rect">
              <a:avLst/>
            </a:prstGeom>
          </p:spPr>
        </p:pic>
        <p:pic>
          <p:nvPicPr>
            <p:cNvPr id="13" name="Graphique 12">
              <a:extLst>
                <a:ext uri="{FF2B5EF4-FFF2-40B4-BE49-F238E27FC236}">
                  <a16:creationId xmlns:a16="http://schemas.microsoft.com/office/drawing/2014/main" id="{8D9D3B23-1367-0206-4920-959B596FD3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6196185" y="3490706"/>
              <a:ext cx="768557" cy="768557"/>
            </a:xfrm>
            <a:prstGeom prst="rect">
              <a:avLst/>
            </a:prstGeom>
          </p:spPr>
        </p:pic>
        <p:pic>
          <p:nvPicPr>
            <p:cNvPr id="14" name="Graphique 13">
              <a:extLst>
                <a:ext uri="{FF2B5EF4-FFF2-40B4-BE49-F238E27FC236}">
                  <a16:creationId xmlns:a16="http://schemas.microsoft.com/office/drawing/2014/main" id="{1B71B1AC-5E9E-95D8-F174-878DE4661E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086599">
              <a:off x="7265686" y="3487296"/>
              <a:ext cx="428625" cy="685800"/>
            </a:xfrm>
            <a:prstGeom prst="rect">
              <a:avLst/>
            </a:prstGeom>
          </p:spPr>
        </p:pic>
        <p:pic>
          <p:nvPicPr>
            <p:cNvPr id="15" name="Graphique 14">
              <a:extLst>
                <a:ext uri="{FF2B5EF4-FFF2-40B4-BE49-F238E27FC236}">
                  <a16:creationId xmlns:a16="http://schemas.microsoft.com/office/drawing/2014/main" id="{4A90C715-664A-9DED-F733-F918D0F177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50178" y="2209904"/>
              <a:ext cx="896401" cy="918811"/>
            </a:xfrm>
            <a:prstGeom prst="rect">
              <a:avLst/>
            </a:prstGeom>
          </p:spPr>
        </p:pic>
        <p:pic>
          <p:nvPicPr>
            <p:cNvPr id="16" name="Graphique 15">
              <a:extLst>
                <a:ext uri="{FF2B5EF4-FFF2-40B4-BE49-F238E27FC236}">
                  <a16:creationId xmlns:a16="http://schemas.microsoft.com/office/drawing/2014/main" id="{27B86A13-5750-B881-48DD-2DEF1567FD2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22365">
              <a:off x="3820265" y="852889"/>
              <a:ext cx="809291" cy="1294865"/>
            </a:xfrm>
            <a:prstGeom prst="rect">
              <a:avLst/>
            </a:prstGeom>
          </p:spPr>
        </p:pic>
        <p:pic>
          <p:nvPicPr>
            <p:cNvPr id="17" name="Graphique 16">
              <a:extLst>
                <a:ext uri="{FF2B5EF4-FFF2-40B4-BE49-F238E27FC236}">
                  <a16:creationId xmlns:a16="http://schemas.microsoft.com/office/drawing/2014/main" id="{F88E5E57-6B00-1B81-DCC0-520BA25A37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24901" y="1654421"/>
              <a:ext cx="400050" cy="495300"/>
            </a:xfrm>
            <a:prstGeom prst="rect">
              <a:avLst/>
            </a:prstGeom>
          </p:spPr>
        </p:pic>
      </p:grpSp>
      <p:pic>
        <p:nvPicPr>
          <p:cNvPr id="19" name="Graphique 18">
            <a:extLst>
              <a:ext uri="{FF2B5EF4-FFF2-40B4-BE49-F238E27FC236}">
                <a16:creationId xmlns:a16="http://schemas.microsoft.com/office/drawing/2014/main" id="{B4203E72-FDBA-8239-FBDD-CAC084D4B7D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a:off x="-384720" y="726616"/>
            <a:ext cx="1500382" cy="843365"/>
          </a:xfrm>
          <a:prstGeom prst="rect">
            <a:avLst/>
          </a:prstGeom>
          <a:effectLst>
            <a:outerShdw blurRad="381000" dist="203200" dir="2700000" algn="tl" rotWithShape="0">
              <a:prstClr val="black">
                <a:alpha val="40000"/>
              </a:prstClr>
            </a:outerShdw>
          </a:effectLst>
        </p:spPr>
      </p:pic>
      <p:pic>
        <p:nvPicPr>
          <p:cNvPr id="20" name="Graphique 19">
            <a:extLst>
              <a:ext uri="{FF2B5EF4-FFF2-40B4-BE49-F238E27FC236}">
                <a16:creationId xmlns:a16="http://schemas.microsoft.com/office/drawing/2014/main" id="{A29F8208-66F9-40D8-7470-4AA8939F282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488488" y="1966332"/>
            <a:ext cx="2501250" cy="1405953"/>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2368269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emerciements">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6E20307-80F6-5327-7BF8-5CAEEA6AFB6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088831F-B9D8-D307-2FE2-499CA876BC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711553" y="4014993"/>
            <a:ext cx="4042174" cy="4514636"/>
          </a:xfrm>
          <a:prstGeom prst="rect">
            <a:avLst/>
          </a:prstGeom>
        </p:spPr>
      </p:pic>
      <p:pic>
        <p:nvPicPr>
          <p:cNvPr id="6" name="Graphique 5">
            <a:extLst>
              <a:ext uri="{FF2B5EF4-FFF2-40B4-BE49-F238E27FC236}">
                <a16:creationId xmlns:a16="http://schemas.microsoft.com/office/drawing/2014/main" id="{CBE6A716-B149-B2AD-7AF2-5D57CB4EA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11533" y="2148046"/>
            <a:ext cx="1676156" cy="1927579"/>
          </a:xfrm>
          <a:prstGeom prst="rect">
            <a:avLst/>
          </a:prstGeom>
        </p:spPr>
      </p:pic>
      <p:pic>
        <p:nvPicPr>
          <p:cNvPr id="7" name="Graphique 6">
            <a:extLst>
              <a:ext uri="{FF2B5EF4-FFF2-40B4-BE49-F238E27FC236}">
                <a16:creationId xmlns:a16="http://schemas.microsoft.com/office/drawing/2014/main" id="{5940A998-58E7-13D3-3158-C9F5466795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890174">
            <a:off x="8454743" y="2263471"/>
            <a:ext cx="1895220" cy="1552120"/>
          </a:xfrm>
          <a:prstGeom prst="rect">
            <a:avLst/>
          </a:prstGeom>
        </p:spPr>
      </p:pic>
      <p:pic>
        <p:nvPicPr>
          <p:cNvPr id="8" name="Graphique 7">
            <a:extLst>
              <a:ext uri="{FF2B5EF4-FFF2-40B4-BE49-F238E27FC236}">
                <a16:creationId xmlns:a16="http://schemas.microsoft.com/office/drawing/2014/main" id="{351E8FBE-8B47-C25E-5D2A-34F8192757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38875" y="1784062"/>
            <a:ext cx="285750" cy="285750"/>
          </a:xfrm>
          <a:prstGeom prst="rect">
            <a:avLst/>
          </a:prstGeom>
        </p:spPr>
      </p:pic>
      <p:pic>
        <p:nvPicPr>
          <p:cNvPr id="9" name="Graphique 8">
            <a:extLst>
              <a:ext uri="{FF2B5EF4-FFF2-40B4-BE49-F238E27FC236}">
                <a16:creationId xmlns:a16="http://schemas.microsoft.com/office/drawing/2014/main" id="{E45F4CC2-9103-9CDB-873A-39F9907AD93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73717" y="1824391"/>
            <a:ext cx="559756" cy="559756"/>
          </a:xfrm>
          <a:prstGeom prst="rect">
            <a:avLst/>
          </a:prstGeom>
        </p:spPr>
      </p:pic>
      <p:pic>
        <p:nvPicPr>
          <p:cNvPr id="10" name="Graphique 9">
            <a:extLst>
              <a:ext uri="{FF2B5EF4-FFF2-40B4-BE49-F238E27FC236}">
                <a16:creationId xmlns:a16="http://schemas.microsoft.com/office/drawing/2014/main" id="{12C20AE4-31AB-AB56-949F-608A12CCF47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930317" y="3999313"/>
            <a:ext cx="4056522" cy="4084117"/>
          </a:xfrm>
          <a:prstGeom prst="rect">
            <a:avLst/>
          </a:prstGeom>
        </p:spPr>
      </p:pic>
      <p:pic>
        <p:nvPicPr>
          <p:cNvPr id="11" name="Graphique 10">
            <a:extLst>
              <a:ext uri="{FF2B5EF4-FFF2-40B4-BE49-F238E27FC236}">
                <a16:creationId xmlns:a16="http://schemas.microsoft.com/office/drawing/2014/main" id="{D6E8093C-74D3-220C-A18A-23CF329CC14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922729" y="2474551"/>
            <a:ext cx="4301550" cy="1494865"/>
          </a:xfrm>
          <a:prstGeom prst="rect">
            <a:avLst/>
          </a:prstGeom>
        </p:spPr>
      </p:pic>
      <p:pic>
        <p:nvPicPr>
          <p:cNvPr id="12" name="Graphique 11">
            <a:extLst>
              <a:ext uri="{FF2B5EF4-FFF2-40B4-BE49-F238E27FC236}">
                <a16:creationId xmlns:a16="http://schemas.microsoft.com/office/drawing/2014/main" id="{84E51916-4199-7822-0FD1-883391151A2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71511">
            <a:off x="5115639" y="4028252"/>
            <a:ext cx="615703" cy="269370"/>
          </a:xfrm>
          <a:prstGeom prst="rect">
            <a:avLst/>
          </a:prstGeom>
        </p:spPr>
      </p:pic>
      <p:pic>
        <p:nvPicPr>
          <p:cNvPr id="13" name="Graphique 12">
            <a:extLst>
              <a:ext uri="{FF2B5EF4-FFF2-40B4-BE49-F238E27FC236}">
                <a16:creationId xmlns:a16="http://schemas.microsoft.com/office/drawing/2014/main" id="{959B8A74-F9EA-8C65-DF6E-E9638D20A38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839899">
            <a:off x="3548042" y="2279797"/>
            <a:ext cx="615703" cy="269370"/>
          </a:xfrm>
          <a:prstGeom prst="rect">
            <a:avLst/>
          </a:prstGeom>
        </p:spPr>
      </p:pic>
      <p:pic>
        <p:nvPicPr>
          <p:cNvPr id="14" name="Graphique 13">
            <a:extLst>
              <a:ext uri="{FF2B5EF4-FFF2-40B4-BE49-F238E27FC236}">
                <a16:creationId xmlns:a16="http://schemas.microsoft.com/office/drawing/2014/main" id="{9C863959-70D6-A0FE-CB55-641DA5B501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11527169">
            <a:off x="7396950" y="2999751"/>
            <a:ext cx="318246" cy="79562"/>
          </a:xfrm>
          <a:prstGeom prst="rect">
            <a:avLst/>
          </a:prstGeom>
        </p:spPr>
      </p:pic>
      <p:pic>
        <p:nvPicPr>
          <p:cNvPr id="15" name="Graphique 14">
            <a:extLst>
              <a:ext uri="{FF2B5EF4-FFF2-40B4-BE49-F238E27FC236}">
                <a16:creationId xmlns:a16="http://schemas.microsoft.com/office/drawing/2014/main" id="{6CB1FE21-8394-112C-4F2F-4B38536FE7B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97335" y="2161537"/>
            <a:ext cx="66675" cy="66675"/>
          </a:xfrm>
          <a:prstGeom prst="rect">
            <a:avLst/>
          </a:prstGeom>
        </p:spPr>
      </p:pic>
      <p:pic>
        <p:nvPicPr>
          <p:cNvPr id="16" name="Graphique 15">
            <a:extLst>
              <a:ext uri="{FF2B5EF4-FFF2-40B4-BE49-F238E27FC236}">
                <a16:creationId xmlns:a16="http://schemas.microsoft.com/office/drawing/2014/main" id="{E52F35B7-44F0-FD2F-92EA-A908ACA6FF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896200" y="1887330"/>
            <a:ext cx="184189" cy="184189"/>
          </a:xfrm>
          <a:prstGeom prst="rect">
            <a:avLst/>
          </a:prstGeom>
        </p:spPr>
      </p:pic>
      <p:pic>
        <p:nvPicPr>
          <p:cNvPr id="17" name="Graphique 16">
            <a:extLst>
              <a:ext uri="{FF2B5EF4-FFF2-40B4-BE49-F238E27FC236}">
                <a16:creationId xmlns:a16="http://schemas.microsoft.com/office/drawing/2014/main" id="{5EFFFB43-DE2B-1A85-6070-845B500110D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652837" y="1182535"/>
            <a:ext cx="66675" cy="66675"/>
          </a:xfrm>
          <a:prstGeom prst="rect">
            <a:avLst/>
          </a:prstGeom>
        </p:spPr>
      </p:pic>
      <p:pic>
        <p:nvPicPr>
          <p:cNvPr id="18" name="Graphique 17">
            <a:extLst>
              <a:ext uri="{FF2B5EF4-FFF2-40B4-BE49-F238E27FC236}">
                <a16:creationId xmlns:a16="http://schemas.microsoft.com/office/drawing/2014/main" id="{6CA916A7-7E6D-BC59-F9BD-1DC21A25FC9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922729" y="1478911"/>
            <a:ext cx="143505" cy="143505"/>
          </a:xfrm>
          <a:prstGeom prst="rect">
            <a:avLst/>
          </a:prstGeom>
        </p:spPr>
      </p:pic>
      <p:pic>
        <p:nvPicPr>
          <p:cNvPr id="19" name="Graphique 18">
            <a:extLst>
              <a:ext uri="{FF2B5EF4-FFF2-40B4-BE49-F238E27FC236}">
                <a16:creationId xmlns:a16="http://schemas.microsoft.com/office/drawing/2014/main" id="{38490019-942F-AEBE-B662-FDCF330C88F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372771" y="2038181"/>
            <a:ext cx="66675" cy="66675"/>
          </a:xfrm>
          <a:prstGeom prst="rect">
            <a:avLst/>
          </a:prstGeom>
        </p:spPr>
      </p:pic>
      <p:pic>
        <p:nvPicPr>
          <p:cNvPr id="20" name="Graphique 19">
            <a:extLst>
              <a:ext uri="{FF2B5EF4-FFF2-40B4-BE49-F238E27FC236}">
                <a16:creationId xmlns:a16="http://schemas.microsoft.com/office/drawing/2014/main" id="{5B41E03A-A46D-849C-EEEC-A4A721C1EEC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018345" y="1803583"/>
            <a:ext cx="66675" cy="66675"/>
          </a:xfrm>
          <a:prstGeom prst="rect">
            <a:avLst/>
          </a:prstGeom>
        </p:spPr>
      </p:pic>
      <p:pic>
        <p:nvPicPr>
          <p:cNvPr id="21" name="Graphique 20">
            <a:extLst>
              <a:ext uri="{FF2B5EF4-FFF2-40B4-BE49-F238E27FC236}">
                <a16:creationId xmlns:a16="http://schemas.microsoft.com/office/drawing/2014/main" id="{FFC7BCA7-7F64-EBAC-3D56-5E6545F763F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512440" y="1453371"/>
            <a:ext cx="157780" cy="157780"/>
          </a:xfrm>
          <a:prstGeom prst="rect">
            <a:avLst/>
          </a:prstGeom>
        </p:spPr>
      </p:pic>
      <p:pic>
        <p:nvPicPr>
          <p:cNvPr id="22" name="Graphique 21">
            <a:extLst>
              <a:ext uri="{FF2B5EF4-FFF2-40B4-BE49-F238E27FC236}">
                <a16:creationId xmlns:a16="http://schemas.microsoft.com/office/drawing/2014/main" id="{9B15DC27-0C30-16D4-F574-A449A52E910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824694" y="878013"/>
            <a:ext cx="113309" cy="113309"/>
          </a:xfrm>
          <a:prstGeom prst="rect">
            <a:avLst/>
          </a:prstGeom>
        </p:spPr>
      </p:pic>
      <p:pic>
        <p:nvPicPr>
          <p:cNvPr id="23" name="Graphique 22">
            <a:extLst>
              <a:ext uri="{FF2B5EF4-FFF2-40B4-BE49-F238E27FC236}">
                <a16:creationId xmlns:a16="http://schemas.microsoft.com/office/drawing/2014/main" id="{B6A8DBC6-7E75-1E6E-FD45-BF6A3E47346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539528" y="1751816"/>
            <a:ext cx="113309" cy="113309"/>
          </a:xfrm>
          <a:prstGeom prst="rect">
            <a:avLst/>
          </a:prstGeom>
        </p:spPr>
      </p:pic>
      <p:pic>
        <p:nvPicPr>
          <p:cNvPr id="24" name="Graphique 23">
            <a:extLst>
              <a:ext uri="{FF2B5EF4-FFF2-40B4-BE49-F238E27FC236}">
                <a16:creationId xmlns:a16="http://schemas.microsoft.com/office/drawing/2014/main" id="{82251021-EAC2-C489-6A5C-CAEFE3C510C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158664" y="404664"/>
            <a:ext cx="88178" cy="88178"/>
          </a:xfrm>
          <a:prstGeom prst="rect">
            <a:avLst/>
          </a:prstGeom>
        </p:spPr>
      </p:pic>
      <p:pic>
        <p:nvPicPr>
          <p:cNvPr id="25" name="Graphique 24">
            <a:extLst>
              <a:ext uri="{FF2B5EF4-FFF2-40B4-BE49-F238E27FC236}">
                <a16:creationId xmlns:a16="http://schemas.microsoft.com/office/drawing/2014/main" id="{EAE4DE4B-4563-F65D-BC37-C6C972C0698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782891" y="392098"/>
            <a:ext cx="113309" cy="113309"/>
          </a:xfrm>
          <a:prstGeom prst="rect">
            <a:avLst/>
          </a:prstGeom>
        </p:spPr>
      </p:pic>
      <p:pic>
        <p:nvPicPr>
          <p:cNvPr id="26" name="Graphique 25">
            <a:extLst>
              <a:ext uri="{FF2B5EF4-FFF2-40B4-BE49-F238E27FC236}">
                <a16:creationId xmlns:a16="http://schemas.microsoft.com/office/drawing/2014/main" id="{848BFF80-40B0-0BBB-C9A8-E27AFF119BA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61936" y="991322"/>
            <a:ext cx="66675" cy="66675"/>
          </a:xfrm>
          <a:prstGeom prst="rect">
            <a:avLst/>
          </a:prstGeom>
        </p:spPr>
      </p:pic>
      <p:pic>
        <p:nvPicPr>
          <p:cNvPr id="27" name="Graphique 26">
            <a:extLst>
              <a:ext uri="{FF2B5EF4-FFF2-40B4-BE49-F238E27FC236}">
                <a16:creationId xmlns:a16="http://schemas.microsoft.com/office/drawing/2014/main" id="{73DA1197-BDC5-9D3C-CCEF-F42579AB84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439816" y="4318472"/>
            <a:ext cx="66675" cy="66675"/>
          </a:xfrm>
          <a:prstGeom prst="rect">
            <a:avLst/>
          </a:prstGeom>
        </p:spPr>
      </p:pic>
      <p:pic>
        <p:nvPicPr>
          <p:cNvPr id="28" name="Graphique 27">
            <a:extLst>
              <a:ext uri="{FF2B5EF4-FFF2-40B4-BE49-F238E27FC236}">
                <a16:creationId xmlns:a16="http://schemas.microsoft.com/office/drawing/2014/main" id="{E339716F-0A62-8120-0236-3A645152575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05163" y="4510366"/>
            <a:ext cx="117732" cy="117732"/>
          </a:xfrm>
          <a:prstGeom prst="rect">
            <a:avLst/>
          </a:prstGeom>
        </p:spPr>
      </p:pic>
      <p:pic>
        <p:nvPicPr>
          <p:cNvPr id="29" name="Image 28" descr="Une image contenant dessin&#10;&#10;Description générée automatiquement">
            <a:extLst>
              <a:ext uri="{FF2B5EF4-FFF2-40B4-BE49-F238E27FC236}">
                <a16:creationId xmlns:a16="http://schemas.microsoft.com/office/drawing/2014/main" id="{E37FC318-5401-676B-1D21-5CB21F59B1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23765" y="6134418"/>
            <a:ext cx="1230021" cy="792088"/>
          </a:xfrm>
          <a:prstGeom prst="rect">
            <a:avLst/>
          </a:prstGeom>
        </p:spPr>
      </p:pic>
    </p:spTree>
    <p:extLst>
      <p:ext uri="{BB962C8B-B14F-4D97-AF65-F5344CB8AC3E}">
        <p14:creationId xmlns:p14="http://schemas.microsoft.com/office/powerpoint/2010/main" val="3100201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Rectángulo: esquinas redondeadas 1">
            <a:extLst>
              <a:ext uri="{FF2B5EF4-FFF2-40B4-BE49-F238E27FC236}">
                <a16:creationId xmlns:a16="http://schemas.microsoft.com/office/drawing/2014/main" id="{53F276AE-8309-9740-07C6-A24DE9E07712}"/>
              </a:ext>
            </a:extLst>
          </p:cNvPr>
          <p:cNvSpPr/>
          <p:nvPr userDrawn="1"/>
        </p:nvSpPr>
        <p:spPr>
          <a:xfrm>
            <a:off x="6384031" y="2780928"/>
            <a:ext cx="4249043" cy="792088"/>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801461D2-D663-F057-2B48-EBA465F575FA}"/>
              </a:ext>
            </a:extLst>
          </p:cNvPr>
          <p:cNvPicPr>
            <a:picLocks noChangeAspect="1"/>
          </p:cNvPicPr>
          <p:nvPr userDrawn="1"/>
        </p:nvPicPr>
        <p:blipFill>
          <a:blip r:embed="rId3"/>
          <a:srcRect/>
          <a:stretch/>
        </p:blipFill>
        <p:spPr>
          <a:xfrm>
            <a:off x="6600056" y="2888972"/>
            <a:ext cx="576000" cy="576000"/>
          </a:xfrm>
          <a:prstGeom prst="rect">
            <a:avLst/>
          </a:prstGeom>
        </p:spPr>
      </p:pic>
      <p:sp>
        <p:nvSpPr>
          <p:cNvPr id="6" name="Espace réservé du texte 40">
            <a:extLst>
              <a:ext uri="{FF2B5EF4-FFF2-40B4-BE49-F238E27FC236}">
                <a16:creationId xmlns:a16="http://schemas.microsoft.com/office/drawing/2014/main" id="{FBF22326-A110-4474-EC56-04AD85A5AEA8}"/>
              </a:ext>
            </a:extLst>
          </p:cNvPr>
          <p:cNvSpPr>
            <a:spLocks noGrp="1"/>
          </p:cNvSpPr>
          <p:nvPr>
            <p:ph type="body" sz="quarter" idx="15" hasCustomPrompt="1"/>
          </p:nvPr>
        </p:nvSpPr>
        <p:spPr>
          <a:xfrm>
            <a:off x="7248128" y="2888940"/>
            <a:ext cx="3384946" cy="584775"/>
          </a:xfrm>
          <a:prstGeom prst="rect">
            <a:avLst/>
          </a:prstGeom>
        </p:spPr>
        <p:txBody>
          <a:bodyPr anchor="ctr"/>
          <a:lstStyle>
            <a:lvl1pPr algn="l">
              <a:defRPr sz="2200" b="1">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7" name="Espace réservé du texte 40">
            <a:extLst>
              <a:ext uri="{FF2B5EF4-FFF2-40B4-BE49-F238E27FC236}">
                <a16:creationId xmlns:a16="http://schemas.microsoft.com/office/drawing/2014/main" id="{B90FA84A-D902-A85E-967B-0B01B0D5ABD5}"/>
              </a:ext>
            </a:extLst>
          </p:cNvPr>
          <p:cNvSpPr>
            <a:spLocks noGrp="1"/>
          </p:cNvSpPr>
          <p:nvPr>
            <p:ph type="body" sz="quarter" idx="16" hasCustomPrompt="1"/>
          </p:nvPr>
        </p:nvSpPr>
        <p:spPr>
          <a:xfrm>
            <a:off x="7248128" y="3672317"/>
            <a:ext cx="3384946" cy="584775"/>
          </a:xfrm>
          <a:prstGeom prst="rect">
            <a:avLst/>
          </a:prstGeom>
        </p:spPr>
        <p:txBody>
          <a:bodyPr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4" name="Marcador de posición de imagen 3">
            <a:extLst>
              <a:ext uri="{FF2B5EF4-FFF2-40B4-BE49-F238E27FC236}">
                <a16:creationId xmlns:a16="http://schemas.microsoft.com/office/drawing/2014/main" id="{F5A1DEAB-CA84-4A66-8966-CB4EB1C7EE80}"/>
              </a:ext>
            </a:extLst>
          </p:cNvPr>
          <p:cNvSpPr>
            <a:spLocks noGrp="1"/>
          </p:cNvSpPr>
          <p:nvPr>
            <p:ph type="pic" sz="quarter" idx="10"/>
          </p:nvPr>
        </p:nvSpPr>
        <p:spPr>
          <a:xfrm>
            <a:off x="1558924" y="908434"/>
            <a:ext cx="4536000" cy="4537075"/>
          </a:xfrm>
          <a:prstGeom prst="ellipse">
            <a:avLst/>
          </a:prstGeom>
          <a:blipFill>
            <a:blip r:embed="rId4"/>
            <a:stretch>
              <a:fillRect/>
            </a:stretch>
          </a:blipFill>
        </p:spPr>
        <p:txBody>
          <a:bodyPr/>
          <a:lstStyle/>
          <a:p>
            <a:endParaRPr lang="es-ES"/>
          </a:p>
        </p:txBody>
      </p:sp>
    </p:spTree>
    <p:extLst>
      <p:ext uri="{BB962C8B-B14F-4D97-AF65-F5344CB8AC3E}">
        <p14:creationId xmlns:p14="http://schemas.microsoft.com/office/powerpoint/2010/main" val="33057102"/>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4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F5A1DEAB-CA84-4A66-8966-CB4EB1C7EE80}"/>
              </a:ext>
            </a:extLst>
          </p:cNvPr>
          <p:cNvSpPr>
            <a:spLocks noGrp="1"/>
          </p:cNvSpPr>
          <p:nvPr>
            <p:ph type="pic" sz="quarter" idx="10"/>
          </p:nvPr>
        </p:nvSpPr>
        <p:spPr>
          <a:xfrm>
            <a:off x="1558924" y="908434"/>
            <a:ext cx="4536000" cy="4537075"/>
          </a:xfrm>
          <a:prstGeom prst="ellipse">
            <a:avLst/>
          </a:prstGeom>
          <a:blipFill>
            <a:blip r:embed="rId2"/>
            <a:stretch>
              <a:fillRect/>
            </a:stretch>
          </a:blipFill>
        </p:spPr>
        <p:txBody>
          <a:bodyPr/>
          <a:lstStyle/>
          <a:p>
            <a:endParaRPr lang="es-ES"/>
          </a:p>
        </p:txBody>
      </p:sp>
      <p:pic>
        <p:nvPicPr>
          <p:cNvPr id="3" name="Imagen 10">
            <a:extLst>
              <a:ext uri="{FF2B5EF4-FFF2-40B4-BE49-F238E27FC236}">
                <a16:creationId xmlns:a16="http://schemas.microsoft.com/office/drawing/2014/main" id="{930C1EB4-9E5F-4094-4987-BA7F265ACEFD}"/>
              </a:ext>
            </a:extLst>
          </p:cNvPr>
          <p:cNvPicPr>
            <a:picLocks noChangeAspect="1"/>
          </p:cNvPicPr>
          <p:nvPr userDrawn="1"/>
        </p:nvPicPr>
        <p:blipFill>
          <a:blip r:embed="rId3"/>
          <a:srcRect/>
          <a:stretch/>
        </p:blipFill>
        <p:spPr>
          <a:xfrm>
            <a:off x="10927315" y="6043590"/>
            <a:ext cx="1264685" cy="814410"/>
          </a:xfrm>
          <a:prstGeom prst="rect">
            <a:avLst/>
          </a:prstGeom>
        </p:spPr>
      </p:pic>
    </p:spTree>
    <p:extLst>
      <p:ext uri="{BB962C8B-B14F-4D97-AF65-F5344CB8AC3E}">
        <p14:creationId xmlns:p14="http://schemas.microsoft.com/office/powerpoint/2010/main" val="291644274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Fond blanc libre">
    <p:bg>
      <p:bgPr>
        <a:solidFill>
          <a:schemeClr val="tx2"/>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9264352" y="5780178"/>
            <a:ext cx="1683296" cy="1083980"/>
          </a:xfrm>
          <a:prstGeom prst="rect">
            <a:avLst/>
          </a:prstGeom>
        </p:spPr>
      </p:pic>
      <p:sp>
        <p:nvSpPr>
          <p:cNvPr id="2" name="Rectángulo: esquinas redondeadas 1">
            <a:extLst>
              <a:ext uri="{FF2B5EF4-FFF2-40B4-BE49-F238E27FC236}">
                <a16:creationId xmlns:a16="http://schemas.microsoft.com/office/drawing/2014/main" id="{53F276AE-8309-9740-07C6-A24DE9E07712}"/>
              </a:ext>
            </a:extLst>
          </p:cNvPr>
          <p:cNvSpPr/>
          <p:nvPr userDrawn="1"/>
        </p:nvSpPr>
        <p:spPr>
          <a:xfrm>
            <a:off x="5049219" y="1431467"/>
            <a:ext cx="4249043" cy="792088"/>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801461D2-D663-F057-2B48-EBA465F575FA}"/>
              </a:ext>
            </a:extLst>
          </p:cNvPr>
          <p:cNvPicPr>
            <a:picLocks noChangeAspect="1"/>
          </p:cNvPicPr>
          <p:nvPr userDrawn="1"/>
        </p:nvPicPr>
        <p:blipFill>
          <a:blip r:embed="rId3"/>
          <a:srcRect/>
          <a:stretch/>
        </p:blipFill>
        <p:spPr>
          <a:xfrm>
            <a:off x="5265244" y="1539511"/>
            <a:ext cx="576000" cy="576000"/>
          </a:xfrm>
          <a:prstGeom prst="rect">
            <a:avLst/>
          </a:prstGeom>
        </p:spPr>
      </p:pic>
      <p:sp>
        <p:nvSpPr>
          <p:cNvPr id="6" name="Espace réservé du texte 40">
            <a:extLst>
              <a:ext uri="{FF2B5EF4-FFF2-40B4-BE49-F238E27FC236}">
                <a16:creationId xmlns:a16="http://schemas.microsoft.com/office/drawing/2014/main" id="{FBF22326-A110-4474-EC56-04AD85A5AEA8}"/>
              </a:ext>
            </a:extLst>
          </p:cNvPr>
          <p:cNvSpPr>
            <a:spLocks noGrp="1"/>
          </p:cNvSpPr>
          <p:nvPr>
            <p:ph type="body" sz="quarter" idx="15" hasCustomPrompt="1"/>
          </p:nvPr>
        </p:nvSpPr>
        <p:spPr>
          <a:xfrm>
            <a:off x="5913316" y="1535124"/>
            <a:ext cx="3384946" cy="584775"/>
          </a:xfrm>
          <a:prstGeom prst="rect">
            <a:avLst/>
          </a:prstGeom>
        </p:spPr>
        <p:txBody>
          <a:bodyPr anchor="ctr"/>
          <a:lstStyle>
            <a:lvl1pPr algn="l">
              <a:defRPr sz="2200" b="1">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7" name="Espace réservé du texte 40">
            <a:extLst>
              <a:ext uri="{FF2B5EF4-FFF2-40B4-BE49-F238E27FC236}">
                <a16:creationId xmlns:a16="http://schemas.microsoft.com/office/drawing/2014/main" id="{B90FA84A-D902-A85E-967B-0B01B0D5ABD5}"/>
              </a:ext>
            </a:extLst>
          </p:cNvPr>
          <p:cNvSpPr>
            <a:spLocks noGrp="1"/>
          </p:cNvSpPr>
          <p:nvPr>
            <p:ph type="body" sz="quarter" idx="16" hasCustomPrompt="1"/>
          </p:nvPr>
        </p:nvSpPr>
        <p:spPr>
          <a:xfrm>
            <a:off x="5913316" y="2348016"/>
            <a:ext cx="3384946" cy="584775"/>
          </a:xfrm>
          <a:prstGeom prst="rect">
            <a:avLst/>
          </a:prstGeom>
        </p:spPr>
        <p:txBody>
          <a:bodyPr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4" name="Marcador de posición de imagen 3">
            <a:extLst>
              <a:ext uri="{FF2B5EF4-FFF2-40B4-BE49-F238E27FC236}">
                <a16:creationId xmlns:a16="http://schemas.microsoft.com/office/drawing/2014/main" id="{F5A1DEAB-CA84-4A66-8966-CB4EB1C7EE80}"/>
              </a:ext>
            </a:extLst>
          </p:cNvPr>
          <p:cNvSpPr>
            <a:spLocks noGrp="1" noChangeAspect="1"/>
          </p:cNvSpPr>
          <p:nvPr>
            <p:ph type="pic" sz="quarter" idx="10"/>
          </p:nvPr>
        </p:nvSpPr>
        <p:spPr>
          <a:xfrm>
            <a:off x="1535291" y="477511"/>
            <a:ext cx="2699363" cy="2700000"/>
          </a:xfrm>
          <a:prstGeom prst="ellipse">
            <a:avLst/>
          </a:prstGeom>
          <a:blipFill>
            <a:blip r:embed="rId4"/>
            <a:stretch>
              <a:fillRect/>
            </a:stretch>
          </a:blipFill>
        </p:spPr>
        <p:txBody>
          <a:bodyPr/>
          <a:lstStyle/>
          <a:p>
            <a:endParaRPr lang="es-ES"/>
          </a:p>
        </p:txBody>
      </p:sp>
      <p:sp>
        <p:nvSpPr>
          <p:cNvPr id="18" name="Rectángulo: esquinas redondeadas 1">
            <a:extLst>
              <a:ext uri="{FF2B5EF4-FFF2-40B4-BE49-F238E27FC236}">
                <a16:creationId xmlns:a16="http://schemas.microsoft.com/office/drawing/2014/main" id="{228713FE-F5B4-E22D-A371-96BF79BFDC3E}"/>
              </a:ext>
            </a:extLst>
          </p:cNvPr>
          <p:cNvSpPr/>
          <p:nvPr userDrawn="1"/>
        </p:nvSpPr>
        <p:spPr>
          <a:xfrm>
            <a:off x="5075491" y="4715941"/>
            <a:ext cx="4249043" cy="792088"/>
          </a:xfrm>
          <a:prstGeom prst="roundRect">
            <a:avLst>
              <a:gd name="adj" fmla="val 5000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9" name="Imagen 4">
            <a:extLst>
              <a:ext uri="{FF2B5EF4-FFF2-40B4-BE49-F238E27FC236}">
                <a16:creationId xmlns:a16="http://schemas.microsoft.com/office/drawing/2014/main" id="{1D5B81FD-61EB-B33F-7FC1-0FF2E95AC0D8}"/>
              </a:ext>
            </a:extLst>
          </p:cNvPr>
          <p:cNvPicPr>
            <a:picLocks noChangeAspect="1"/>
          </p:cNvPicPr>
          <p:nvPr userDrawn="1"/>
        </p:nvPicPr>
        <p:blipFill>
          <a:blip r:embed="rId3"/>
          <a:srcRect/>
          <a:stretch/>
        </p:blipFill>
        <p:spPr>
          <a:xfrm>
            <a:off x="5291516" y="4823985"/>
            <a:ext cx="576000" cy="576000"/>
          </a:xfrm>
          <a:prstGeom prst="rect">
            <a:avLst/>
          </a:prstGeom>
        </p:spPr>
      </p:pic>
      <p:sp>
        <p:nvSpPr>
          <p:cNvPr id="20" name="Espace réservé du texte 40">
            <a:extLst>
              <a:ext uri="{FF2B5EF4-FFF2-40B4-BE49-F238E27FC236}">
                <a16:creationId xmlns:a16="http://schemas.microsoft.com/office/drawing/2014/main" id="{8A217E6B-21D9-6196-C162-CF3FC981C59D}"/>
              </a:ext>
            </a:extLst>
          </p:cNvPr>
          <p:cNvSpPr>
            <a:spLocks noGrp="1"/>
          </p:cNvSpPr>
          <p:nvPr>
            <p:ph type="body" sz="quarter" idx="17" hasCustomPrompt="1"/>
          </p:nvPr>
        </p:nvSpPr>
        <p:spPr>
          <a:xfrm>
            <a:off x="5939588" y="4819598"/>
            <a:ext cx="3384946" cy="584775"/>
          </a:xfrm>
          <a:prstGeom prst="rect">
            <a:avLst/>
          </a:prstGeom>
        </p:spPr>
        <p:txBody>
          <a:bodyPr anchor="ctr"/>
          <a:lstStyle>
            <a:lvl1pPr algn="l">
              <a:defRPr sz="2200" b="1">
                <a:solidFill>
                  <a:schemeClr val="tx2"/>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endParaRPr lang="fr-FR"/>
          </a:p>
        </p:txBody>
      </p:sp>
      <p:sp>
        <p:nvSpPr>
          <p:cNvPr id="21" name="Espace réservé du texte 40">
            <a:extLst>
              <a:ext uri="{FF2B5EF4-FFF2-40B4-BE49-F238E27FC236}">
                <a16:creationId xmlns:a16="http://schemas.microsoft.com/office/drawing/2014/main" id="{CE1AAB65-8502-E49F-8A22-BA8B20999F87}"/>
              </a:ext>
            </a:extLst>
          </p:cNvPr>
          <p:cNvSpPr>
            <a:spLocks noGrp="1"/>
          </p:cNvSpPr>
          <p:nvPr>
            <p:ph type="body" sz="quarter" idx="18" hasCustomPrompt="1"/>
          </p:nvPr>
        </p:nvSpPr>
        <p:spPr>
          <a:xfrm>
            <a:off x="5939588" y="5632490"/>
            <a:ext cx="3384946" cy="584775"/>
          </a:xfrm>
          <a:prstGeom prst="rect">
            <a:avLst/>
          </a:prstGeom>
        </p:spPr>
        <p:txBody>
          <a:bodyPr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sp>
        <p:nvSpPr>
          <p:cNvPr id="22" name="Marcador de posición de imagen 3">
            <a:extLst>
              <a:ext uri="{FF2B5EF4-FFF2-40B4-BE49-F238E27FC236}">
                <a16:creationId xmlns:a16="http://schemas.microsoft.com/office/drawing/2014/main" id="{1AA451FC-8914-7CEB-204C-8DF4E1BA545C}"/>
              </a:ext>
            </a:extLst>
          </p:cNvPr>
          <p:cNvSpPr>
            <a:spLocks noGrp="1" noChangeAspect="1"/>
          </p:cNvSpPr>
          <p:nvPr>
            <p:ph type="pic" sz="quarter" idx="19"/>
          </p:nvPr>
        </p:nvSpPr>
        <p:spPr>
          <a:xfrm>
            <a:off x="1535291" y="3761985"/>
            <a:ext cx="2699363" cy="2700000"/>
          </a:xfrm>
          <a:prstGeom prst="ellipse">
            <a:avLst/>
          </a:prstGeom>
          <a:blipFill>
            <a:blip r:embed="rId4"/>
            <a:stretch>
              <a:fillRect/>
            </a:stretch>
          </a:blipFill>
        </p:spPr>
        <p:txBody>
          <a:bodyPr/>
          <a:lstStyle/>
          <a:p>
            <a:endParaRPr lang="es-ES"/>
          </a:p>
        </p:txBody>
      </p:sp>
    </p:spTree>
    <p:extLst>
      <p:ext uri="{BB962C8B-B14F-4D97-AF65-F5344CB8AC3E}">
        <p14:creationId xmlns:p14="http://schemas.microsoft.com/office/powerpoint/2010/main" val="3793093943"/>
      </p:ext>
    </p:extLst>
  </p:cSld>
  <p:clrMapOvr>
    <a:masterClrMapping/>
  </p:clrMapOvr>
  <p:extLst>
    <p:ext uri="{DCECCB84-F9BA-43D5-87BE-67443E8EF086}">
      <p15:sldGuideLst xmlns:p15="http://schemas.microsoft.com/office/powerpoint/2012/main">
        <p15:guide id="1" pos="3182" userDrawn="1">
          <p15:clr>
            <a:srgbClr val="FBAE40"/>
          </p15:clr>
        </p15:guide>
        <p15:guide id="2" pos="6698">
          <p15:clr>
            <a:srgbClr val="FBAE40"/>
          </p15:clr>
        </p15:guide>
        <p15:guide id="3" orient="horz" pos="5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nd bleu foncé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77544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nd bleu clair libre">
    <p:bg>
      <p:bgPr>
        <a:solidFill>
          <a:schemeClr val="tx2"/>
        </a:solidFill>
        <a:effectLst/>
      </p:bgPr>
    </p:bg>
    <p:spTree>
      <p:nvGrpSpPr>
        <p:cNvPr id="1" name=""/>
        <p:cNvGrpSpPr/>
        <p:nvPr/>
      </p:nvGrpSpPr>
      <p:grpSpPr>
        <a:xfrm>
          <a:off x="0" y="0"/>
          <a:ext cx="0" cy="0"/>
          <a:chOff x="0" y="0"/>
          <a:chExt cx="0" cy="0"/>
        </a:xfrm>
      </p:grpSpPr>
      <p:sp>
        <p:nvSpPr>
          <p:cNvPr id="5" name="Espace réservé du pied de page 2">
            <a:extLst>
              <a:ext uri="{FF2B5EF4-FFF2-40B4-BE49-F238E27FC236}">
                <a16:creationId xmlns:a16="http://schemas.microsoft.com/office/drawing/2014/main" id="{0C33B9F3-9483-AFF3-344D-CA2E2AB1BAB9}"/>
              </a:ext>
            </a:extLst>
          </p:cNvPr>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6" name="Espace réservé du numéro de diapositive 3">
            <a:extLst>
              <a:ext uri="{FF2B5EF4-FFF2-40B4-BE49-F238E27FC236}">
                <a16:creationId xmlns:a16="http://schemas.microsoft.com/office/drawing/2014/main" id="{D1BA49FD-2CCF-41ED-A717-01013AE39E75}"/>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271900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63872ADE-1866-178D-FF50-26602924E63E}"/>
              </a:ext>
            </a:extLst>
          </p:cNvPr>
          <p:cNvSpPr>
            <a:spLocks noGrp="1"/>
          </p:cNvSpPr>
          <p:nvPr>
            <p:ph type="ftr" sz="quarter" idx="10"/>
          </p:nvPr>
        </p:nvSpPr>
        <p:spPr>
          <a:xfrm>
            <a:off x="407368" y="6623881"/>
            <a:ext cx="5040000" cy="123111"/>
          </a:xfrm>
          <a:prstGeom prst="rect">
            <a:avLst/>
          </a:prstGeom>
        </p:spPr>
        <p:txBody>
          <a:bodyPr/>
          <a:lstStyle>
            <a:lvl1pPr>
              <a:defRPr>
                <a:solidFill>
                  <a:schemeClr val="tx1"/>
                </a:solidFill>
              </a:defRPr>
            </a:lvl1pPr>
          </a:lstStyle>
          <a:p>
            <a:r>
              <a:rPr lang="fr-FR"/>
              <a:t>Niveau de confidentialité  |  JJ/MM/AAAA  |  Présentateur</a:t>
            </a:r>
          </a:p>
        </p:txBody>
      </p:sp>
      <p:sp>
        <p:nvSpPr>
          <p:cNvPr id="5" name="Espace réservé du numéro de diapositive 3">
            <a:extLst>
              <a:ext uri="{FF2B5EF4-FFF2-40B4-BE49-F238E27FC236}">
                <a16:creationId xmlns:a16="http://schemas.microsoft.com/office/drawing/2014/main" id="{A5C7A539-C13B-59E1-BB35-2A246491F193}"/>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088177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ouverture">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3C8EE3-6B3C-87DE-0680-C4A46BF650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6" name="Ellipse 5">
            <a:extLst>
              <a:ext uri="{FF2B5EF4-FFF2-40B4-BE49-F238E27FC236}">
                <a16:creationId xmlns:a16="http://schemas.microsoft.com/office/drawing/2014/main" id="{76298C73-BC3B-E88D-A439-EF3435A9A702}"/>
              </a:ext>
            </a:extLst>
          </p:cNvPr>
          <p:cNvSpPr/>
          <p:nvPr userDrawn="1"/>
        </p:nvSpPr>
        <p:spPr>
          <a:xfrm>
            <a:off x="1903950" y="-3176231"/>
            <a:ext cx="13408864" cy="13408864"/>
          </a:xfrm>
          <a:prstGeom prst="ellipse">
            <a:avLst/>
          </a:prstGeom>
          <a:solidFill>
            <a:schemeClr val="tx2"/>
          </a:solidFill>
          <a:ln>
            <a:noFill/>
          </a:ln>
          <a:effectLst>
            <a:outerShdw blurRad="5334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2BF0F0C-1AAC-5698-CF32-C56DA20F2B91}"/>
              </a:ext>
            </a:extLst>
          </p:cNvPr>
          <p:cNvSpPr txBox="1"/>
          <p:nvPr userDrawn="1"/>
        </p:nvSpPr>
        <p:spPr>
          <a:xfrm>
            <a:off x="550214" y="5840104"/>
            <a:ext cx="3764438" cy="215444"/>
          </a:xfrm>
          <a:prstGeom prst="rect">
            <a:avLst/>
          </a:prstGeom>
          <a:noFill/>
        </p:spPr>
        <p:txBody>
          <a:bodyPr wrap="square" lIns="36000" tIns="0" rIns="36000" bIns="0" rtlCol="0">
            <a:spAutoFit/>
          </a:bodyPr>
          <a:lstStyle/>
          <a:p>
            <a:pPr>
              <a:buClr>
                <a:schemeClr val="tx2"/>
              </a:buClr>
            </a:pPr>
            <a:fld id="{7F54EB47-7CB1-42ED-99B6-BD49B7BBF2BA}" type="datetime1">
              <a:rPr lang="fr-FR" sz="1400" smtClean="0">
                <a:solidFill>
                  <a:schemeClr val="accent1"/>
                </a:solidFill>
              </a:rPr>
              <a:t>09/10/2024</a:t>
            </a:fld>
            <a:endParaRPr lang="fr-FR" sz="1400">
              <a:solidFill>
                <a:schemeClr val="accent1"/>
              </a:solidFill>
            </a:endParaRPr>
          </a:p>
        </p:txBody>
      </p:sp>
      <p:pic>
        <p:nvPicPr>
          <p:cNvPr id="11" name="Graphique 10">
            <a:extLst>
              <a:ext uri="{FF2B5EF4-FFF2-40B4-BE49-F238E27FC236}">
                <a16:creationId xmlns:a16="http://schemas.microsoft.com/office/drawing/2014/main" id="{3BD619B2-98FF-B5E2-2A22-6D0B76E8E9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1812955" y="599793"/>
            <a:ext cx="1487650" cy="836208"/>
          </a:xfrm>
          <a:prstGeom prst="rect">
            <a:avLst/>
          </a:prstGeom>
          <a:effectLst>
            <a:outerShdw blurRad="266700" dist="165100" dir="2700000" algn="tl" rotWithShape="0">
              <a:prstClr val="black">
                <a:alpha val="41000"/>
              </a:prstClr>
            </a:outerShdw>
          </a:effectLst>
        </p:spPr>
      </p:pic>
      <p:pic>
        <p:nvPicPr>
          <p:cNvPr id="12" name="Graphique 11">
            <a:extLst>
              <a:ext uri="{FF2B5EF4-FFF2-40B4-BE49-F238E27FC236}">
                <a16:creationId xmlns:a16="http://schemas.microsoft.com/office/drawing/2014/main" id="{11079FDC-DE7E-1189-9BF3-97E5D79239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10404852" y="2597547"/>
            <a:ext cx="1487650" cy="836208"/>
          </a:xfrm>
          <a:prstGeom prst="rect">
            <a:avLst/>
          </a:prstGeom>
          <a:effectLst>
            <a:outerShdw blurRad="266700" dist="165100" dir="2700000" algn="tl" rotWithShape="0">
              <a:prstClr val="black">
                <a:alpha val="41000"/>
              </a:prstClr>
            </a:outerShdw>
          </a:effectLst>
        </p:spPr>
      </p:pic>
      <p:sp>
        <p:nvSpPr>
          <p:cNvPr id="18" name="Espace réservé du texte 17">
            <a:extLst>
              <a:ext uri="{FF2B5EF4-FFF2-40B4-BE49-F238E27FC236}">
                <a16:creationId xmlns:a16="http://schemas.microsoft.com/office/drawing/2014/main" id="{DEC467BD-B830-1C16-465D-815D46BDC963}"/>
              </a:ext>
            </a:extLst>
          </p:cNvPr>
          <p:cNvSpPr>
            <a:spLocks noGrp="1"/>
          </p:cNvSpPr>
          <p:nvPr>
            <p:ph type="body" sz="quarter" idx="10" hasCustomPrompt="1"/>
          </p:nvPr>
        </p:nvSpPr>
        <p:spPr>
          <a:xfrm>
            <a:off x="550690" y="1754511"/>
            <a:ext cx="4096700" cy="2955925"/>
          </a:xfrm>
          <a:prstGeom prst="rect">
            <a:avLst/>
          </a:prstGeom>
        </p:spPr>
        <p:txBody>
          <a:bodyPr anchor="ctr" anchorCtr="0"/>
          <a:lstStyle>
            <a:lvl1pPr>
              <a:defRPr sz="4800" b="1">
                <a:solidFill>
                  <a:schemeClr val="bg1"/>
                </a:solidFill>
              </a:defRPr>
            </a:lvl1pPr>
            <a:lvl2pPr>
              <a:defRPr sz="4800" b="1">
                <a:solidFill>
                  <a:schemeClr val="bg1"/>
                </a:solidFill>
              </a:defRPr>
            </a:lvl2pPr>
            <a:lvl3pPr>
              <a:defRPr sz="4800" b="1">
                <a:solidFill>
                  <a:schemeClr val="bg1"/>
                </a:solidFill>
              </a:defRPr>
            </a:lvl3pPr>
            <a:lvl4pPr>
              <a:defRPr sz="4800" b="1">
                <a:solidFill>
                  <a:schemeClr val="bg1"/>
                </a:solidFill>
              </a:defRPr>
            </a:lvl4pPr>
            <a:lvl5pPr>
              <a:defRPr sz="4800" b="1">
                <a:solidFill>
                  <a:schemeClr val="bg1"/>
                </a:solidFill>
              </a:defRPr>
            </a:lvl5pPr>
          </a:lstStyle>
          <a:p>
            <a:pPr lvl="0"/>
            <a:r>
              <a:rPr lang="fr-FR"/>
              <a:t>Titre de la  présentation</a:t>
            </a:r>
          </a:p>
        </p:txBody>
      </p:sp>
    </p:spTree>
    <p:extLst>
      <p:ext uri="{BB962C8B-B14F-4D97-AF65-F5344CB8AC3E}">
        <p14:creationId xmlns:p14="http://schemas.microsoft.com/office/powerpoint/2010/main" val="2561008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sommair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C066FAA-5421-8EB3-4CDF-DB5AB62F439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7186935-15B1-AB55-7CF7-501BE87F357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CCC3F3B5-B37D-A9DC-3D80-B512530589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448175" y="197648"/>
            <a:ext cx="1487650" cy="836208"/>
          </a:xfrm>
          <a:prstGeom prst="rect">
            <a:avLst/>
          </a:prstGeom>
          <a:effectLst>
            <a:outerShdw blurRad="266700" dist="165100" dir="2700000" algn="tl" rotWithShape="0">
              <a:prstClr val="black">
                <a:alpha val="41000"/>
              </a:prstClr>
            </a:outerShdw>
          </a:effectLst>
        </p:spPr>
      </p:pic>
      <p:pic>
        <p:nvPicPr>
          <p:cNvPr id="7" name="Graphique 6">
            <a:extLst>
              <a:ext uri="{FF2B5EF4-FFF2-40B4-BE49-F238E27FC236}">
                <a16:creationId xmlns:a16="http://schemas.microsoft.com/office/drawing/2014/main" id="{8E755FA9-DE42-1F16-8AAC-6B29429B4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378675" y="-492528"/>
            <a:ext cx="2269014" cy="1275413"/>
          </a:xfrm>
          <a:prstGeom prst="rect">
            <a:avLst/>
          </a:prstGeom>
          <a:effectLst>
            <a:outerShdw blurRad="266700" dist="165100" dir="2700000" algn="tl" rotWithShape="0">
              <a:prstClr val="black">
                <a:alpha val="41000"/>
              </a:prstClr>
            </a:outerShdw>
          </a:effectLst>
        </p:spPr>
      </p:pic>
      <p:pic>
        <p:nvPicPr>
          <p:cNvPr id="10" name="Graphique 9">
            <a:extLst>
              <a:ext uri="{FF2B5EF4-FFF2-40B4-BE49-F238E27FC236}">
                <a16:creationId xmlns:a16="http://schemas.microsoft.com/office/drawing/2014/main" id="{8C85801C-93EF-4261-69D1-77EA9465A5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376" y="480997"/>
            <a:ext cx="2672266" cy="806971"/>
          </a:xfrm>
          <a:prstGeom prst="rect">
            <a:avLst/>
          </a:prstGeom>
        </p:spPr>
      </p:pic>
      <p:pic>
        <p:nvPicPr>
          <p:cNvPr id="25" name="Graphique 24">
            <a:extLst>
              <a:ext uri="{FF2B5EF4-FFF2-40B4-BE49-F238E27FC236}">
                <a16:creationId xmlns:a16="http://schemas.microsoft.com/office/drawing/2014/main" id="{F6754DC2-A6CB-330D-B7D1-3449AF8EAD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4427" y="3161304"/>
            <a:ext cx="1172665" cy="3666121"/>
          </a:xfrm>
          <a:prstGeom prst="rect">
            <a:avLst/>
          </a:prstGeom>
        </p:spPr>
      </p:pic>
      <p:sp>
        <p:nvSpPr>
          <p:cNvPr id="38" name="Espace réservé pour une image  37">
            <a:extLst>
              <a:ext uri="{FF2B5EF4-FFF2-40B4-BE49-F238E27FC236}">
                <a16:creationId xmlns:a16="http://schemas.microsoft.com/office/drawing/2014/main" id="{C9B3B176-63D8-5B39-97EC-910328999496}"/>
              </a:ext>
            </a:extLst>
          </p:cNvPr>
          <p:cNvSpPr>
            <a:spLocks noGrp="1"/>
          </p:cNvSpPr>
          <p:nvPr>
            <p:ph type="pic" sz="quarter" idx="12"/>
          </p:nvPr>
        </p:nvSpPr>
        <p:spPr>
          <a:xfrm>
            <a:off x="9999606" y="1052360"/>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9" name="Espace réservé pour une image  37">
            <a:extLst>
              <a:ext uri="{FF2B5EF4-FFF2-40B4-BE49-F238E27FC236}">
                <a16:creationId xmlns:a16="http://schemas.microsoft.com/office/drawing/2014/main" id="{63DAA093-D74F-F4A2-9EA9-4231266BBE38}"/>
              </a:ext>
            </a:extLst>
          </p:cNvPr>
          <p:cNvSpPr>
            <a:spLocks noGrp="1"/>
          </p:cNvSpPr>
          <p:nvPr>
            <p:ph type="pic" sz="quarter" idx="13"/>
          </p:nvPr>
        </p:nvSpPr>
        <p:spPr>
          <a:xfrm>
            <a:off x="9999606" y="3413112"/>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41" name="Espace réservé du texte 40">
            <a:extLst>
              <a:ext uri="{FF2B5EF4-FFF2-40B4-BE49-F238E27FC236}">
                <a16:creationId xmlns:a16="http://schemas.microsoft.com/office/drawing/2014/main" id="{A392C0B8-A1E8-1ABA-68FE-A3ED7B9446ED}"/>
              </a:ext>
            </a:extLst>
          </p:cNvPr>
          <p:cNvSpPr>
            <a:spLocks noGrp="1"/>
          </p:cNvSpPr>
          <p:nvPr>
            <p:ph type="body" sz="quarter" idx="14" hasCustomPrompt="1"/>
          </p:nvPr>
        </p:nvSpPr>
        <p:spPr>
          <a:xfrm>
            <a:off x="9807405" y="2167534"/>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3" name="Espace réservé du texte 42">
            <a:extLst>
              <a:ext uri="{FF2B5EF4-FFF2-40B4-BE49-F238E27FC236}">
                <a16:creationId xmlns:a16="http://schemas.microsoft.com/office/drawing/2014/main" id="{7DF3EBDD-1F8D-5462-4F74-6A12D48A6AC7}"/>
              </a:ext>
            </a:extLst>
          </p:cNvPr>
          <p:cNvSpPr>
            <a:spLocks noGrp="1"/>
          </p:cNvSpPr>
          <p:nvPr>
            <p:ph type="body" sz="quarter" idx="15" hasCustomPrompt="1"/>
          </p:nvPr>
        </p:nvSpPr>
        <p:spPr>
          <a:xfrm>
            <a:off x="9807575" y="2737790"/>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4" name="Espace réservé du texte 40">
            <a:extLst>
              <a:ext uri="{FF2B5EF4-FFF2-40B4-BE49-F238E27FC236}">
                <a16:creationId xmlns:a16="http://schemas.microsoft.com/office/drawing/2014/main" id="{7243B598-D814-AB62-4A47-CFB0CB315D2A}"/>
              </a:ext>
            </a:extLst>
          </p:cNvPr>
          <p:cNvSpPr>
            <a:spLocks noGrp="1"/>
          </p:cNvSpPr>
          <p:nvPr>
            <p:ph type="body" sz="quarter" idx="16" hasCustomPrompt="1"/>
          </p:nvPr>
        </p:nvSpPr>
        <p:spPr>
          <a:xfrm>
            <a:off x="9827952" y="4614840"/>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5" name="Espace réservé du texte 42">
            <a:extLst>
              <a:ext uri="{FF2B5EF4-FFF2-40B4-BE49-F238E27FC236}">
                <a16:creationId xmlns:a16="http://schemas.microsoft.com/office/drawing/2014/main" id="{EB5FB3AA-C2AD-666E-D6E4-66A18E61F6F2}"/>
              </a:ext>
            </a:extLst>
          </p:cNvPr>
          <p:cNvSpPr>
            <a:spLocks noGrp="1"/>
          </p:cNvSpPr>
          <p:nvPr>
            <p:ph type="body" sz="quarter" idx="17" hasCustomPrompt="1"/>
          </p:nvPr>
        </p:nvSpPr>
        <p:spPr>
          <a:xfrm>
            <a:off x="9828122" y="5185096"/>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7" name="Espace réservé du texte 46">
            <a:extLst>
              <a:ext uri="{FF2B5EF4-FFF2-40B4-BE49-F238E27FC236}">
                <a16:creationId xmlns:a16="http://schemas.microsoft.com/office/drawing/2014/main" id="{22593FE6-B4D5-90E7-18C6-96B2DB3D9431}"/>
              </a:ext>
            </a:extLst>
          </p:cNvPr>
          <p:cNvSpPr>
            <a:spLocks noGrp="1"/>
          </p:cNvSpPr>
          <p:nvPr>
            <p:ph type="body" sz="quarter" idx="18" hasCustomPrompt="1"/>
          </p:nvPr>
        </p:nvSpPr>
        <p:spPr>
          <a:xfrm>
            <a:off x="716813" y="1660525"/>
            <a:ext cx="975788" cy="514749"/>
          </a:xfrm>
          <a:prstGeom prst="rect">
            <a:avLst/>
          </a:prstGeom>
        </p:spPr>
        <p:txBody>
          <a:bodyPr/>
          <a:lstStyle>
            <a:lvl1pPr>
              <a:defRPr sz="3600">
                <a:solidFill>
                  <a:schemeClr val="tx1"/>
                </a:solidFill>
              </a:defRPr>
            </a:lvl1pPr>
          </a:lstStyle>
          <a:p>
            <a:pPr lvl="0"/>
            <a:r>
              <a:rPr lang="fr-FR"/>
              <a:t>01.</a:t>
            </a:r>
          </a:p>
        </p:txBody>
      </p:sp>
      <p:sp>
        <p:nvSpPr>
          <p:cNvPr id="51" name="Espace réservé du texte 50">
            <a:extLst>
              <a:ext uri="{FF2B5EF4-FFF2-40B4-BE49-F238E27FC236}">
                <a16:creationId xmlns:a16="http://schemas.microsoft.com/office/drawing/2014/main" id="{3E2181B3-0A7D-D4AB-448F-6D7D90A60FB9}"/>
              </a:ext>
            </a:extLst>
          </p:cNvPr>
          <p:cNvSpPr>
            <a:spLocks noGrp="1"/>
          </p:cNvSpPr>
          <p:nvPr>
            <p:ph type="body" sz="quarter" idx="19" hasCustomPrompt="1"/>
          </p:nvPr>
        </p:nvSpPr>
        <p:spPr>
          <a:xfrm>
            <a:off x="717550"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1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3" name="Espace réservé du texte 52">
            <a:extLst>
              <a:ext uri="{FF2B5EF4-FFF2-40B4-BE49-F238E27FC236}">
                <a16:creationId xmlns:a16="http://schemas.microsoft.com/office/drawing/2014/main" id="{BF3F2F78-ED4F-E050-1822-943FCC7DB7FD}"/>
              </a:ext>
            </a:extLst>
          </p:cNvPr>
          <p:cNvSpPr>
            <a:spLocks noGrp="1"/>
          </p:cNvSpPr>
          <p:nvPr>
            <p:ph type="body" sz="quarter" idx="20" hasCustomPrompt="1"/>
          </p:nvPr>
        </p:nvSpPr>
        <p:spPr>
          <a:xfrm>
            <a:off x="717550"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4" name="Espace réservé du texte 46">
            <a:extLst>
              <a:ext uri="{FF2B5EF4-FFF2-40B4-BE49-F238E27FC236}">
                <a16:creationId xmlns:a16="http://schemas.microsoft.com/office/drawing/2014/main" id="{5A51A00C-5EF7-7987-8566-A49AD574CF53}"/>
              </a:ext>
            </a:extLst>
          </p:cNvPr>
          <p:cNvSpPr>
            <a:spLocks noGrp="1"/>
          </p:cNvSpPr>
          <p:nvPr>
            <p:ph type="body" sz="quarter" idx="21" hasCustomPrompt="1"/>
          </p:nvPr>
        </p:nvSpPr>
        <p:spPr>
          <a:xfrm>
            <a:off x="719138" y="3938928"/>
            <a:ext cx="975788" cy="514749"/>
          </a:xfrm>
          <a:prstGeom prst="rect">
            <a:avLst/>
          </a:prstGeom>
        </p:spPr>
        <p:txBody>
          <a:bodyPr/>
          <a:lstStyle>
            <a:lvl1pPr>
              <a:defRPr sz="3600">
                <a:solidFill>
                  <a:schemeClr val="tx1"/>
                </a:solidFill>
              </a:defRPr>
            </a:lvl1pPr>
          </a:lstStyle>
          <a:p>
            <a:pPr lvl="0"/>
            <a:r>
              <a:rPr lang="fr-FR"/>
              <a:t>02.</a:t>
            </a:r>
          </a:p>
        </p:txBody>
      </p:sp>
      <p:sp>
        <p:nvSpPr>
          <p:cNvPr id="55" name="Espace réservé du texte 50">
            <a:extLst>
              <a:ext uri="{FF2B5EF4-FFF2-40B4-BE49-F238E27FC236}">
                <a16:creationId xmlns:a16="http://schemas.microsoft.com/office/drawing/2014/main" id="{85331F60-B3D5-7A0F-8D5E-C143EC595423}"/>
              </a:ext>
            </a:extLst>
          </p:cNvPr>
          <p:cNvSpPr>
            <a:spLocks noGrp="1"/>
          </p:cNvSpPr>
          <p:nvPr>
            <p:ph type="body" sz="quarter" idx="22" hasCustomPrompt="1"/>
          </p:nvPr>
        </p:nvSpPr>
        <p:spPr>
          <a:xfrm>
            <a:off x="719875"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2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6" name="Espace réservé du texte 52">
            <a:extLst>
              <a:ext uri="{FF2B5EF4-FFF2-40B4-BE49-F238E27FC236}">
                <a16:creationId xmlns:a16="http://schemas.microsoft.com/office/drawing/2014/main" id="{D474BF9C-D794-BFFA-00A4-14BFFA889D98}"/>
              </a:ext>
            </a:extLst>
          </p:cNvPr>
          <p:cNvSpPr>
            <a:spLocks noGrp="1"/>
          </p:cNvSpPr>
          <p:nvPr>
            <p:ph type="body" sz="quarter" idx="23" hasCustomPrompt="1"/>
          </p:nvPr>
        </p:nvSpPr>
        <p:spPr>
          <a:xfrm>
            <a:off x="719875"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7" name="Espace réservé du texte 46">
            <a:extLst>
              <a:ext uri="{FF2B5EF4-FFF2-40B4-BE49-F238E27FC236}">
                <a16:creationId xmlns:a16="http://schemas.microsoft.com/office/drawing/2014/main" id="{9EED00AF-BC54-402E-3354-FFAEBF14E42B}"/>
              </a:ext>
            </a:extLst>
          </p:cNvPr>
          <p:cNvSpPr>
            <a:spLocks noGrp="1"/>
          </p:cNvSpPr>
          <p:nvPr>
            <p:ph type="body" sz="quarter" idx="24" hasCustomPrompt="1"/>
          </p:nvPr>
        </p:nvSpPr>
        <p:spPr>
          <a:xfrm>
            <a:off x="3413888" y="1660525"/>
            <a:ext cx="975788" cy="514749"/>
          </a:xfrm>
          <a:prstGeom prst="rect">
            <a:avLst/>
          </a:prstGeom>
        </p:spPr>
        <p:txBody>
          <a:bodyPr/>
          <a:lstStyle>
            <a:lvl1pPr>
              <a:defRPr sz="3600">
                <a:solidFill>
                  <a:schemeClr val="tx1"/>
                </a:solidFill>
              </a:defRPr>
            </a:lvl1pPr>
          </a:lstStyle>
          <a:p>
            <a:pPr lvl="0"/>
            <a:r>
              <a:rPr lang="fr-FR"/>
              <a:t>03.</a:t>
            </a:r>
          </a:p>
        </p:txBody>
      </p:sp>
      <p:sp>
        <p:nvSpPr>
          <p:cNvPr id="58" name="Espace réservé du texte 50">
            <a:extLst>
              <a:ext uri="{FF2B5EF4-FFF2-40B4-BE49-F238E27FC236}">
                <a16:creationId xmlns:a16="http://schemas.microsoft.com/office/drawing/2014/main" id="{0E03937C-ADC5-E7B9-56ED-7250CD9E2633}"/>
              </a:ext>
            </a:extLst>
          </p:cNvPr>
          <p:cNvSpPr>
            <a:spLocks noGrp="1"/>
          </p:cNvSpPr>
          <p:nvPr>
            <p:ph type="body" sz="quarter" idx="25" hasCustomPrompt="1"/>
          </p:nvPr>
        </p:nvSpPr>
        <p:spPr>
          <a:xfrm>
            <a:off x="3414625"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3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9" name="Espace réservé du texte 52">
            <a:extLst>
              <a:ext uri="{FF2B5EF4-FFF2-40B4-BE49-F238E27FC236}">
                <a16:creationId xmlns:a16="http://schemas.microsoft.com/office/drawing/2014/main" id="{F69F60D0-5457-71EA-E9A9-80817DD1AA01}"/>
              </a:ext>
            </a:extLst>
          </p:cNvPr>
          <p:cNvSpPr>
            <a:spLocks noGrp="1"/>
          </p:cNvSpPr>
          <p:nvPr>
            <p:ph type="body" sz="quarter" idx="26" hasCustomPrompt="1"/>
          </p:nvPr>
        </p:nvSpPr>
        <p:spPr>
          <a:xfrm>
            <a:off x="3414625"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0" name="Espace réservé du texte 46">
            <a:extLst>
              <a:ext uri="{FF2B5EF4-FFF2-40B4-BE49-F238E27FC236}">
                <a16:creationId xmlns:a16="http://schemas.microsoft.com/office/drawing/2014/main" id="{D51D11C0-9005-F7B2-8682-793F2B7A3829}"/>
              </a:ext>
            </a:extLst>
          </p:cNvPr>
          <p:cNvSpPr>
            <a:spLocks noGrp="1"/>
          </p:cNvSpPr>
          <p:nvPr>
            <p:ph type="body" sz="quarter" idx="27" hasCustomPrompt="1"/>
          </p:nvPr>
        </p:nvSpPr>
        <p:spPr>
          <a:xfrm>
            <a:off x="3416213" y="3938928"/>
            <a:ext cx="975788" cy="514749"/>
          </a:xfrm>
          <a:prstGeom prst="rect">
            <a:avLst/>
          </a:prstGeom>
        </p:spPr>
        <p:txBody>
          <a:bodyPr/>
          <a:lstStyle>
            <a:lvl1pPr>
              <a:defRPr sz="3600">
                <a:solidFill>
                  <a:schemeClr val="tx1"/>
                </a:solidFill>
              </a:defRPr>
            </a:lvl1pPr>
          </a:lstStyle>
          <a:p>
            <a:pPr lvl="0"/>
            <a:r>
              <a:rPr lang="fr-FR"/>
              <a:t>04.</a:t>
            </a:r>
          </a:p>
        </p:txBody>
      </p:sp>
      <p:sp>
        <p:nvSpPr>
          <p:cNvPr id="61" name="Espace réservé du texte 50">
            <a:extLst>
              <a:ext uri="{FF2B5EF4-FFF2-40B4-BE49-F238E27FC236}">
                <a16:creationId xmlns:a16="http://schemas.microsoft.com/office/drawing/2014/main" id="{2BD20B9C-A28D-AF4D-690C-C229269C6230}"/>
              </a:ext>
            </a:extLst>
          </p:cNvPr>
          <p:cNvSpPr>
            <a:spLocks noGrp="1"/>
          </p:cNvSpPr>
          <p:nvPr>
            <p:ph type="body" sz="quarter" idx="28" hasCustomPrompt="1"/>
          </p:nvPr>
        </p:nvSpPr>
        <p:spPr>
          <a:xfrm>
            <a:off x="3416950"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4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62" name="Espace réservé du texte 52">
            <a:extLst>
              <a:ext uri="{FF2B5EF4-FFF2-40B4-BE49-F238E27FC236}">
                <a16:creationId xmlns:a16="http://schemas.microsoft.com/office/drawing/2014/main" id="{EC2D7EF6-D6C9-318A-840A-AE71BE0B7F22}"/>
              </a:ext>
            </a:extLst>
          </p:cNvPr>
          <p:cNvSpPr>
            <a:spLocks noGrp="1"/>
          </p:cNvSpPr>
          <p:nvPr>
            <p:ph type="body" sz="quarter" idx="29" hasCustomPrompt="1"/>
          </p:nvPr>
        </p:nvSpPr>
        <p:spPr>
          <a:xfrm>
            <a:off x="3416950"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9" name="Espace réservé du texte 46">
            <a:extLst>
              <a:ext uri="{FF2B5EF4-FFF2-40B4-BE49-F238E27FC236}">
                <a16:creationId xmlns:a16="http://schemas.microsoft.com/office/drawing/2014/main" id="{393F3D2E-6463-ECAE-79FB-13F073EB9FF4}"/>
              </a:ext>
            </a:extLst>
          </p:cNvPr>
          <p:cNvSpPr>
            <a:spLocks noGrp="1"/>
          </p:cNvSpPr>
          <p:nvPr>
            <p:ph type="body" sz="quarter" idx="30" hasCustomPrompt="1"/>
          </p:nvPr>
        </p:nvSpPr>
        <p:spPr>
          <a:xfrm>
            <a:off x="6095145" y="1664099"/>
            <a:ext cx="975788" cy="514749"/>
          </a:xfrm>
          <a:prstGeom prst="rect">
            <a:avLst/>
          </a:prstGeom>
        </p:spPr>
        <p:txBody>
          <a:bodyPr/>
          <a:lstStyle>
            <a:lvl1pPr>
              <a:defRPr sz="3600">
                <a:solidFill>
                  <a:schemeClr val="tx1"/>
                </a:solidFill>
              </a:defRPr>
            </a:lvl1pPr>
          </a:lstStyle>
          <a:p>
            <a:pPr lvl="0"/>
            <a:r>
              <a:rPr lang="fr-FR"/>
              <a:t>05.</a:t>
            </a:r>
          </a:p>
        </p:txBody>
      </p:sp>
      <p:sp>
        <p:nvSpPr>
          <p:cNvPr id="70" name="Espace réservé du texte 50">
            <a:extLst>
              <a:ext uri="{FF2B5EF4-FFF2-40B4-BE49-F238E27FC236}">
                <a16:creationId xmlns:a16="http://schemas.microsoft.com/office/drawing/2014/main" id="{EA6E4019-7444-5843-CADB-7B0631DC161E}"/>
              </a:ext>
            </a:extLst>
          </p:cNvPr>
          <p:cNvSpPr>
            <a:spLocks noGrp="1"/>
          </p:cNvSpPr>
          <p:nvPr>
            <p:ph type="body" sz="quarter" idx="31" hasCustomPrompt="1"/>
          </p:nvPr>
        </p:nvSpPr>
        <p:spPr>
          <a:xfrm>
            <a:off x="6095882" y="2316563"/>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5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1" name="Espace réservé du texte 52">
            <a:extLst>
              <a:ext uri="{FF2B5EF4-FFF2-40B4-BE49-F238E27FC236}">
                <a16:creationId xmlns:a16="http://schemas.microsoft.com/office/drawing/2014/main" id="{276115BD-C76B-F909-443E-C7947D9379A7}"/>
              </a:ext>
            </a:extLst>
          </p:cNvPr>
          <p:cNvSpPr>
            <a:spLocks noGrp="1"/>
          </p:cNvSpPr>
          <p:nvPr>
            <p:ph type="body" sz="quarter" idx="32" hasCustomPrompt="1"/>
          </p:nvPr>
        </p:nvSpPr>
        <p:spPr>
          <a:xfrm>
            <a:off x="6095882" y="2989662"/>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72" name="Espace réservé du texte 46">
            <a:extLst>
              <a:ext uri="{FF2B5EF4-FFF2-40B4-BE49-F238E27FC236}">
                <a16:creationId xmlns:a16="http://schemas.microsoft.com/office/drawing/2014/main" id="{6F85847F-17BE-5140-8D3E-CBAA77735B02}"/>
              </a:ext>
            </a:extLst>
          </p:cNvPr>
          <p:cNvSpPr>
            <a:spLocks noGrp="1"/>
          </p:cNvSpPr>
          <p:nvPr>
            <p:ph type="body" sz="quarter" idx="33" hasCustomPrompt="1"/>
          </p:nvPr>
        </p:nvSpPr>
        <p:spPr>
          <a:xfrm>
            <a:off x="6097470" y="3942502"/>
            <a:ext cx="975788" cy="514749"/>
          </a:xfrm>
          <a:prstGeom prst="rect">
            <a:avLst/>
          </a:prstGeom>
        </p:spPr>
        <p:txBody>
          <a:bodyPr/>
          <a:lstStyle>
            <a:lvl1pPr>
              <a:defRPr sz="3600">
                <a:solidFill>
                  <a:schemeClr val="tx1"/>
                </a:solidFill>
              </a:defRPr>
            </a:lvl1pPr>
          </a:lstStyle>
          <a:p>
            <a:pPr lvl="0"/>
            <a:r>
              <a:rPr lang="fr-FR"/>
              <a:t>06.</a:t>
            </a:r>
          </a:p>
        </p:txBody>
      </p:sp>
      <p:sp>
        <p:nvSpPr>
          <p:cNvPr id="73" name="Espace réservé du texte 50">
            <a:extLst>
              <a:ext uri="{FF2B5EF4-FFF2-40B4-BE49-F238E27FC236}">
                <a16:creationId xmlns:a16="http://schemas.microsoft.com/office/drawing/2014/main" id="{B28E2F6E-7198-BFA0-1A31-C4F99EAE946E}"/>
              </a:ext>
            </a:extLst>
          </p:cNvPr>
          <p:cNvSpPr>
            <a:spLocks noGrp="1"/>
          </p:cNvSpPr>
          <p:nvPr>
            <p:ph type="body" sz="quarter" idx="34" hasCustomPrompt="1"/>
          </p:nvPr>
        </p:nvSpPr>
        <p:spPr>
          <a:xfrm>
            <a:off x="6098207" y="4594966"/>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6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4" name="Espace réservé du texte 52">
            <a:extLst>
              <a:ext uri="{FF2B5EF4-FFF2-40B4-BE49-F238E27FC236}">
                <a16:creationId xmlns:a16="http://schemas.microsoft.com/office/drawing/2014/main" id="{BB7EAD36-D799-961D-CE34-115DD969B990}"/>
              </a:ext>
            </a:extLst>
          </p:cNvPr>
          <p:cNvSpPr>
            <a:spLocks noGrp="1"/>
          </p:cNvSpPr>
          <p:nvPr>
            <p:ph type="body" sz="quarter" idx="35" hasCustomPrompt="1"/>
          </p:nvPr>
        </p:nvSpPr>
        <p:spPr>
          <a:xfrm>
            <a:off x="6098207" y="5268065"/>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Tree>
    <p:extLst>
      <p:ext uri="{BB962C8B-B14F-4D97-AF65-F5344CB8AC3E}">
        <p14:creationId xmlns:p14="http://schemas.microsoft.com/office/powerpoint/2010/main" val="2051473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partie 1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0637920F-026D-8BA1-AB7D-0F40A23970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049" y="2347062"/>
            <a:ext cx="2174029" cy="5743203"/>
          </a:xfrm>
          <a:prstGeom prst="rect">
            <a:avLst/>
          </a:prstGeom>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02190" y="1511140"/>
            <a:ext cx="447675" cy="447675"/>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 </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124501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partie 1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a:xfrm>
            <a:off x="191344" y="6542161"/>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2190" y="1511140"/>
            <a:ext cx="447675" cy="447675"/>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3" name="Graphique 2">
            <a:extLst>
              <a:ext uri="{FF2B5EF4-FFF2-40B4-BE49-F238E27FC236}">
                <a16:creationId xmlns:a16="http://schemas.microsoft.com/office/drawing/2014/main" id="{B33C632B-10F8-FACE-B222-4CF8C58191E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12049" y="2348880"/>
            <a:ext cx="2174029" cy="5743204"/>
          </a:xfrm>
          <a:prstGeom prst="rect">
            <a:avLst/>
          </a:prstGeom>
        </p:spPr>
      </p:pic>
    </p:spTree>
    <p:extLst>
      <p:ext uri="{BB962C8B-B14F-4D97-AF65-F5344CB8AC3E}">
        <p14:creationId xmlns:p14="http://schemas.microsoft.com/office/powerpoint/2010/main" val="1069331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partie 2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96547AA7-4F71-3FA8-42C6-1A823661C2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46147" y="3867796"/>
            <a:ext cx="2526025" cy="3402169"/>
          </a:xfrm>
          <a:prstGeom prst="rect">
            <a:avLst/>
          </a:prstGeom>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2720196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partie 2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2" name="Graphique 1">
            <a:extLst>
              <a:ext uri="{FF2B5EF4-FFF2-40B4-BE49-F238E27FC236}">
                <a16:creationId xmlns:a16="http://schemas.microsoft.com/office/drawing/2014/main" id="{0305C5D0-D5D3-9C27-B97B-45E98F02914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11848" y="3826537"/>
            <a:ext cx="2526025" cy="3402169"/>
          </a:xfrm>
          <a:prstGeom prst="rect">
            <a:avLst/>
          </a:prstGeom>
        </p:spPr>
      </p:pic>
    </p:spTree>
    <p:extLst>
      <p:ext uri="{BB962C8B-B14F-4D97-AF65-F5344CB8AC3E}">
        <p14:creationId xmlns:p14="http://schemas.microsoft.com/office/powerpoint/2010/main" val="398251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2_Fond blanc libre">
    <p:bg>
      <p:bgPr>
        <a:solidFill>
          <a:schemeClr val="tx2"/>
        </a:solidFill>
        <a:effectLst/>
      </p:bgPr>
    </p:bg>
    <p:spTree>
      <p:nvGrpSpPr>
        <p:cNvPr id="1" name=""/>
        <p:cNvGrpSpPr/>
        <p:nvPr/>
      </p:nvGrpSpPr>
      <p:grpSpPr>
        <a:xfrm>
          <a:off x="0" y="0"/>
          <a:ext cx="0" cy="0"/>
          <a:chOff x="0" y="0"/>
          <a:chExt cx="0" cy="0"/>
        </a:xfrm>
      </p:grpSpPr>
      <p:sp>
        <p:nvSpPr>
          <p:cNvPr id="7" name="Espace réservé du texte 40">
            <a:extLst>
              <a:ext uri="{FF2B5EF4-FFF2-40B4-BE49-F238E27FC236}">
                <a16:creationId xmlns:a16="http://schemas.microsoft.com/office/drawing/2014/main" id="{01838E6D-936D-E84E-A58C-3A95D811E3C8}"/>
              </a:ext>
            </a:extLst>
          </p:cNvPr>
          <p:cNvSpPr>
            <a:spLocks noGrp="1"/>
          </p:cNvSpPr>
          <p:nvPr>
            <p:ph type="body" sz="quarter" idx="16" hasCustomPrompt="1"/>
          </p:nvPr>
        </p:nvSpPr>
        <p:spPr>
          <a:xfrm>
            <a:off x="542282" y="3418395"/>
            <a:ext cx="2014263" cy="1159543"/>
          </a:xfrm>
          <a:prstGeom prst="rect">
            <a:avLst/>
          </a:prstGeom>
        </p:spPr>
        <p:txBody>
          <a:bodyPr lIns="0" rIns="0"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pic>
        <p:nvPicPr>
          <p:cNvPr id="5" name="Imagen 4" descr="Icono&#10;&#10;Descripción generada automáticamente">
            <a:extLst>
              <a:ext uri="{FF2B5EF4-FFF2-40B4-BE49-F238E27FC236}">
                <a16:creationId xmlns:a16="http://schemas.microsoft.com/office/drawing/2014/main" id="{8631EF2D-949F-3BFF-D19D-1C7CC44F6529}"/>
              </a:ext>
            </a:extLst>
          </p:cNvPr>
          <p:cNvPicPr>
            <a:picLocks noChangeAspect="1"/>
          </p:cNvPicPr>
          <p:nvPr userDrawn="1"/>
        </p:nvPicPr>
        <p:blipFill>
          <a:blip r:embed="rId2"/>
          <a:stretch>
            <a:fillRect/>
          </a:stretch>
        </p:blipFill>
        <p:spPr>
          <a:xfrm>
            <a:off x="542282" y="550459"/>
            <a:ext cx="715182" cy="715182"/>
          </a:xfrm>
          <a:prstGeom prst="rect">
            <a:avLst/>
          </a:prstGeom>
        </p:spPr>
      </p:pic>
      <p:pic>
        <p:nvPicPr>
          <p:cNvPr id="8" name="Imagen 7">
            <a:extLst>
              <a:ext uri="{FF2B5EF4-FFF2-40B4-BE49-F238E27FC236}">
                <a16:creationId xmlns:a16="http://schemas.microsoft.com/office/drawing/2014/main" id="{3FFBDCB8-5D7E-A830-FFBC-F08B3BF90D9A}"/>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9" name="Triángulo rectángulo 8">
            <a:extLst>
              <a:ext uri="{FF2B5EF4-FFF2-40B4-BE49-F238E27FC236}">
                <a16:creationId xmlns:a16="http://schemas.microsoft.com/office/drawing/2014/main" id="{2EB9192C-249C-131C-5F87-C903398DA0E4}"/>
              </a:ext>
            </a:extLst>
          </p:cNvPr>
          <p:cNvSpPr/>
          <p:nvPr userDrawn="1"/>
        </p:nvSpPr>
        <p:spPr>
          <a:xfrm>
            <a:off x="6096000" y="-1"/>
            <a:ext cx="2088232" cy="6857263"/>
          </a:xfrm>
          <a:prstGeom prst="r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Marcador de posición de imagen 6">
            <a:extLst>
              <a:ext uri="{FF2B5EF4-FFF2-40B4-BE49-F238E27FC236}">
                <a16:creationId xmlns:a16="http://schemas.microsoft.com/office/drawing/2014/main" id="{09862CD2-B162-B506-CB9F-B97028F7687D}"/>
              </a:ext>
            </a:extLst>
          </p:cNvPr>
          <p:cNvSpPr>
            <a:spLocks noGrp="1"/>
          </p:cNvSpPr>
          <p:nvPr>
            <p:ph type="pic" sz="quarter" idx="20"/>
          </p:nvPr>
        </p:nvSpPr>
        <p:spPr>
          <a:xfrm>
            <a:off x="5215435" y="-10605"/>
            <a:ext cx="8352928" cy="6876942"/>
          </a:xfrm>
          <a:prstGeom prst="parallelogram">
            <a:avLst>
              <a:gd name="adj" fmla="val 20081"/>
            </a:avLst>
          </a:prstGeom>
          <a:solidFill>
            <a:schemeClr val="bg2"/>
          </a:solidFill>
        </p:spPr>
        <p:txBody>
          <a:bodyPr/>
          <a:lstStyle/>
          <a:p>
            <a:endParaRPr lang="es-ES"/>
          </a:p>
        </p:txBody>
      </p:sp>
      <p:sp>
        <p:nvSpPr>
          <p:cNvPr id="12" name="Título 1">
            <a:extLst>
              <a:ext uri="{FF2B5EF4-FFF2-40B4-BE49-F238E27FC236}">
                <a16:creationId xmlns:a16="http://schemas.microsoft.com/office/drawing/2014/main" id="{F2839D98-2429-D6B8-4672-B096473A4BFF}"/>
              </a:ext>
            </a:extLst>
          </p:cNvPr>
          <p:cNvSpPr>
            <a:spLocks noGrp="1"/>
          </p:cNvSpPr>
          <p:nvPr>
            <p:ph type="title" hasCustomPrompt="1"/>
          </p:nvPr>
        </p:nvSpPr>
        <p:spPr>
          <a:xfrm>
            <a:off x="540321" y="1700808"/>
            <a:ext cx="5904656" cy="1325563"/>
          </a:xfrm>
          <a:prstGeom prst="rect">
            <a:avLst/>
          </a:prstGeom>
          <a:ln>
            <a:noFill/>
          </a:ln>
        </p:spPr>
        <p:txBody>
          <a:bodyPr lIns="0" rIns="0" anchor="b"/>
          <a:lstStyle>
            <a:lvl1pPr>
              <a:lnSpc>
                <a:spcPct val="90000"/>
              </a:lnSpc>
              <a:defRPr sz="5200">
                <a:solidFill>
                  <a:schemeClr val="bg1"/>
                </a:solidFill>
              </a:defRPr>
            </a:lvl1pPr>
          </a:lstStyle>
          <a:p>
            <a:r>
              <a:rPr lang="es-ES"/>
              <a:t>Nombre</a:t>
            </a:r>
            <a:br>
              <a:rPr lang="es-ES"/>
            </a:br>
            <a:r>
              <a:rPr lang="es-ES"/>
              <a:t>Apellido</a:t>
            </a:r>
          </a:p>
        </p:txBody>
      </p:sp>
      <p:sp>
        <p:nvSpPr>
          <p:cNvPr id="2" name="Rectangle 1">
            <a:extLst>
              <a:ext uri="{FF2B5EF4-FFF2-40B4-BE49-F238E27FC236}">
                <a16:creationId xmlns:a16="http://schemas.microsoft.com/office/drawing/2014/main" id="{7E6AFFCB-3994-CE3D-D6A8-8EE4B36DBA99}"/>
              </a:ext>
            </a:extLst>
          </p:cNvPr>
          <p:cNvSpPr/>
          <p:nvPr userDrawn="1"/>
        </p:nvSpPr>
        <p:spPr>
          <a:xfrm>
            <a:off x="8904312" y="0"/>
            <a:ext cx="3287688" cy="6866336"/>
          </a:xfrm>
          <a:prstGeom prst="rect">
            <a:avLst/>
          </a:prstGeom>
          <a:solidFill>
            <a:srgbClr val="F5F7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735033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partie 3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968AB2F-B5AD-DA48-29AD-E9F4B16D4BA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6" name="Graphique 5">
            <a:extLst>
              <a:ext uri="{FF2B5EF4-FFF2-40B4-BE49-F238E27FC236}">
                <a16:creationId xmlns:a16="http://schemas.microsoft.com/office/drawing/2014/main" id="{CCCAEFDF-EB1E-E850-80C5-14745A6D5E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4249" y="5688614"/>
            <a:ext cx="3013425" cy="901452"/>
          </a:xfrm>
          <a:prstGeom prst="rect">
            <a:avLst/>
          </a:prstGeom>
        </p:spPr>
      </p:pic>
      <p:pic>
        <p:nvPicPr>
          <p:cNvPr id="7" name="Graphique 6">
            <a:extLst>
              <a:ext uri="{FF2B5EF4-FFF2-40B4-BE49-F238E27FC236}">
                <a16:creationId xmlns:a16="http://schemas.microsoft.com/office/drawing/2014/main" id="{93D7F44A-07C8-AC7B-90C1-41E5199669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3530" y="6395822"/>
            <a:ext cx="3064421" cy="11321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C42D0E46-FD03-C4E0-619E-55FA1C2034D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58616" y="5154272"/>
            <a:ext cx="3821160" cy="2324359"/>
          </a:xfrm>
          <a:prstGeom prst="rect">
            <a:avLst/>
          </a:prstGeom>
        </p:spPr>
      </p:pic>
      <p:pic>
        <p:nvPicPr>
          <p:cNvPr id="12" name="Graphique 11">
            <a:extLst>
              <a:ext uri="{FF2B5EF4-FFF2-40B4-BE49-F238E27FC236}">
                <a16:creationId xmlns:a16="http://schemas.microsoft.com/office/drawing/2014/main" id="{A65E5278-AE9F-3518-6159-FEE93FD4747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800922" y="5507807"/>
            <a:ext cx="3064421" cy="113218"/>
          </a:xfrm>
          <a:prstGeom prst="rect">
            <a:avLst/>
          </a:prstGeom>
        </p:spPr>
      </p:pic>
      <p:pic>
        <p:nvPicPr>
          <p:cNvPr id="13" name="Graphique 12">
            <a:extLst>
              <a:ext uri="{FF2B5EF4-FFF2-40B4-BE49-F238E27FC236}">
                <a16:creationId xmlns:a16="http://schemas.microsoft.com/office/drawing/2014/main" id="{01E38CB7-A8A3-E19C-E58C-A3031C641FF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599264" y="5949097"/>
            <a:ext cx="3064421" cy="113218"/>
          </a:xfrm>
          <a:prstGeom prst="rect">
            <a:avLst/>
          </a:prstGeom>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pic>
        <p:nvPicPr>
          <p:cNvPr id="16" name="Graphique 15">
            <a:extLst>
              <a:ext uri="{FF2B5EF4-FFF2-40B4-BE49-F238E27FC236}">
                <a16:creationId xmlns:a16="http://schemas.microsoft.com/office/drawing/2014/main" id="{72D5FFD0-868F-D39C-AB45-432D927C773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496025" y="5674075"/>
            <a:ext cx="2664297" cy="1620655"/>
          </a:xfrm>
          <a:prstGeom prst="rect">
            <a:avLst/>
          </a:prstGeom>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3387438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partie 3 / bleu clair">
    <p:bg>
      <p:bgPr>
        <a:solidFill>
          <a:schemeClr val="tx2"/>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5659C799-54C5-564A-C58A-387EEA44D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4249" y="5688614"/>
            <a:ext cx="3013425" cy="901452"/>
          </a:xfrm>
          <a:prstGeom prst="rect">
            <a:avLst/>
          </a:prstGeom>
        </p:spPr>
      </p:pic>
      <p:pic>
        <p:nvPicPr>
          <p:cNvPr id="3" name="Graphique 2">
            <a:extLst>
              <a:ext uri="{FF2B5EF4-FFF2-40B4-BE49-F238E27FC236}">
                <a16:creationId xmlns:a16="http://schemas.microsoft.com/office/drawing/2014/main" id="{953E45D8-A001-372B-12C5-B8E7A6461E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3530" y="6395822"/>
            <a:ext cx="3064421" cy="113218"/>
          </a:xfrm>
          <a:prstGeom prst="rect">
            <a:avLst/>
          </a:prstGeom>
        </p:spPr>
      </p:pic>
      <p:pic>
        <p:nvPicPr>
          <p:cNvPr id="15" name="Graphique 14">
            <a:extLst>
              <a:ext uri="{FF2B5EF4-FFF2-40B4-BE49-F238E27FC236}">
                <a16:creationId xmlns:a16="http://schemas.microsoft.com/office/drawing/2014/main" id="{19575C39-BAD8-704C-0B96-90787D7DF6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99264" y="5949097"/>
            <a:ext cx="3064421" cy="113218"/>
          </a:xfrm>
          <a:prstGeom prst="rect">
            <a:avLst/>
          </a:prstGeom>
        </p:spPr>
      </p:pic>
      <p:pic>
        <p:nvPicPr>
          <p:cNvPr id="17" name="Graphique 16">
            <a:extLst>
              <a:ext uri="{FF2B5EF4-FFF2-40B4-BE49-F238E27FC236}">
                <a16:creationId xmlns:a16="http://schemas.microsoft.com/office/drawing/2014/main" id="{4E0773BA-30EB-9666-5248-6896FE88F32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6584" y="4916677"/>
            <a:ext cx="3766770" cy="2291275"/>
          </a:xfrm>
          <a:prstGeom prst="rect">
            <a:avLst/>
          </a:prstGeom>
        </p:spPr>
      </p:pic>
      <p:pic>
        <p:nvPicPr>
          <p:cNvPr id="18" name="Graphique 17">
            <a:extLst>
              <a:ext uri="{FF2B5EF4-FFF2-40B4-BE49-F238E27FC236}">
                <a16:creationId xmlns:a16="http://schemas.microsoft.com/office/drawing/2014/main" id="{1ED0F71E-B947-6955-7338-07DB060B763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99264" y="5688614"/>
            <a:ext cx="2624361" cy="1596363"/>
          </a:xfrm>
          <a:prstGeom prst="rect">
            <a:avLst/>
          </a:prstGeom>
        </p:spPr>
      </p:pic>
      <p:pic>
        <p:nvPicPr>
          <p:cNvPr id="19" name="Graphique 18">
            <a:extLst>
              <a:ext uri="{FF2B5EF4-FFF2-40B4-BE49-F238E27FC236}">
                <a16:creationId xmlns:a16="http://schemas.microsoft.com/office/drawing/2014/main" id="{6D2E464B-1303-8DC1-B58F-6765E1A60B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0922" y="5507807"/>
            <a:ext cx="3064421" cy="11321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
        <p:nvSpPr>
          <p:cNvPr id="20" name="Espace réservé du numéro de diapositive 3">
            <a:extLst>
              <a:ext uri="{FF2B5EF4-FFF2-40B4-BE49-F238E27FC236}">
                <a16:creationId xmlns:a16="http://schemas.microsoft.com/office/drawing/2014/main" id="{9FBD5A31-93EF-F05A-3B4F-FF5CF261223C}"/>
              </a:ext>
            </a:extLst>
          </p:cNvPr>
          <p:cNvSpPr>
            <a:spLocks noGrp="1"/>
          </p:cNvSpPr>
          <p:nvPr>
            <p:ph type="sldNum" sz="quarter" idx="11"/>
          </p:nvPr>
        </p:nvSpPr>
        <p:spPr>
          <a:xfrm>
            <a:off x="191344" y="6562325"/>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041182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ous chapitre">
    <p:bg>
      <p:bgPr>
        <a:solidFill>
          <a:schemeClr val="tx2"/>
        </a:solidFill>
        <a:effectLst/>
      </p:bgPr>
    </p:bg>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AF08ABC-06D7-816F-2110-BFF319B4D696}"/>
              </a:ext>
            </a:extLst>
          </p:cNvPr>
          <p:cNvSpPr/>
          <p:nvPr userDrawn="1"/>
        </p:nvSpPr>
        <p:spPr>
          <a:xfrm>
            <a:off x="-168696" y="-171400"/>
            <a:ext cx="3240360" cy="324036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4" name="Espace réservé du numéro de diapositive 3">
            <a:extLst>
              <a:ext uri="{FF2B5EF4-FFF2-40B4-BE49-F238E27FC236}">
                <a16:creationId xmlns:a16="http://schemas.microsoft.com/office/drawing/2014/main" id="{8A926A7F-2766-6232-5C25-4143266F3B6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14" name="Espace réservé du texte 13">
            <a:extLst>
              <a:ext uri="{FF2B5EF4-FFF2-40B4-BE49-F238E27FC236}">
                <a16:creationId xmlns:a16="http://schemas.microsoft.com/office/drawing/2014/main" id="{2CB3D4C1-2C28-79BF-F874-98B1714C41A9}"/>
              </a:ext>
            </a:extLst>
          </p:cNvPr>
          <p:cNvSpPr>
            <a:spLocks noGrp="1"/>
          </p:cNvSpPr>
          <p:nvPr>
            <p:ph type="body" sz="quarter" idx="12" hasCustomPrompt="1"/>
          </p:nvPr>
        </p:nvSpPr>
        <p:spPr>
          <a:xfrm>
            <a:off x="1019770" y="620688"/>
            <a:ext cx="863426" cy="801355"/>
          </a:xfrm>
          <a:prstGeom prst="rect">
            <a:avLst/>
          </a:prstGeom>
        </p:spPr>
        <p:txBody>
          <a:bodyPr/>
          <a:lstStyle>
            <a:lvl1pPr algn="ctr">
              <a:defRPr sz="4000" b="1">
                <a:solidFill>
                  <a:schemeClr val="bg1"/>
                </a:solidFill>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fr-FR"/>
              <a:t>00</a:t>
            </a:r>
          </a:p>
        </p:txBody>
      </p:sp>
      <p:sp>
        <p:nvSpPr>
          <p:cNvPr id="16" name="Espace réservé du texte 15">
            <a:extLst>
              <a:ext uri="{FF2B5EF4-FFF2-40B4-BE49-F238E27FC236}">
                <a16:creationId xmlns:a16="http://schemas.microsoft.com/office/drawing/2014/main" id="{61E8E157-C844-7F87-80A9-047962309DA5}"/>
              </a:ext>
            </a:extLst>
          </p:cNvPr>
          <p:cNvSpPr>
            <a:spLocks noGrp="1"/>
          </p:cNvSpPr>
          <p:nvPr>
            <p:ph type="body" sz="quarter" idx="13" hasCustomPrompt="1"/>
          </p:nvPr>
        </p:nvSpPr>
        <p:spPr>
          <a:xfrm>
            <a:off x="400467" y="1556072"/>
            <a:ext cx="2102031" cy="936824"/>
          </a:xfrm>
          <a:prstGeom prst="rect">
            <a:avLst/>
          </a:prstGeom>
        </p:spPr>
        <p:txBody>
          <a:bodyPr/>
          <a:lstStyle>
            <a:lvl1pPr algn="ctr">
              <a:defRPr sz="1600" b="0">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fr-FR"/>
              <a:t>Titre partie</a:t>
            </a:r>
          </a:p>
        </p:txBody>
      </p:sp>
      <p:sp>
        <p:nvSpPr>
          <p:cNvPr id="18" name="Espace réservé du texte 17">
            <a:extLst>
              <a:ext uri="{FF2B5EF4-FFF2-40B4-BE49-F238E27FC236}">
                <a16:creationId xmlns:a16="http://schemas.microsoft.com/office/drawing/2014/main" id="{D943EEE4-A446-B1E4-D998-935676B0E242}"/>
              </a:ext>
            </a:extLst>
          </p:cNvPr>
          <p:cNvSpPr>
            <a:spLocks noGrp="1"/>
          </p:cNvSpPr>
          <p:nvPr>
            <p:ph type="body" sz="quarter" idx="14" hasCustomPrompt="1"/>
          </p:nvPr>
        </p:nvSpPr>
        <p:spPr>
          <a:xfrm>
            <a:off x="3742219" y="1089025"/>
            <a:ext cx="7034301" cy="4679950"/>
          </a:xfrm>
          <a:prstGeom prst="rect">
            <a:avLst/>
          </a:prstGeom>
        </p:spPr>
        <p:txBody>
          <a:bodyPr anchor="ctr" anchorCtr="0"/>
          <a:lstStyle>
            <a:lvl1pPr>
              <a:defRPr sz="2400" b="0">
                <a:solidFill>
                  <a:schemeClr val="bg1"/>
                </a:solidFill>
              </a:defRPr>
            </a:lvl1pPr>
            <a:lvl2pPr>
              <a:defRPr sz="2400" b="0">
                <a:solidFill>
                  <a:schemeClr val="bg1"/>
                </a:solidFill>
              </a:defRPr>
            </a:lvl2pPr>
            <a:lvl3pPr>
              <a:defRPr sz="2400" b="0">
                <a:solidFill>
                  <a:schemeClr val="bg1"/>
                </a:solidFill>
              </a:defRPr>
            </a:lvl3pPr>
            <a:lvl4pPr>
              <a:defRPr sz="2400" b="0">
                <a:solidFill>
                  <a:schemeClr val="bg1"/>
                </a:solidFill>
              </a:defRPr>
            </a:lvl4pPr>
            <a:lvl5pPr>
              <a:defRPr sz="2400" b="0">
                <a:solidFill>
                  <a:schemeClr val="bg1"/>
                </a:solidFill>
              </a:defRPr>
            </a:lvl5pPr>
          </a:lstStyle>
          <a:p>
            <a:pPr lvl="0"/>
            <a:r>
              <a:rPr lang="fr-FR"/>
              <a:t>- Titre sous-chapitre</a:t>
            </a:r>
          </a:p>
          <a:p>
            <a:pPr lvl="0"/>
            <a:endParaRPr lang="fr-FR"/>
          </a:p>
        </p:txBody>
      </p:sp>
    </p:spTree>
    <p:extLst>
      <p:ext uri="{BB962C8B-B14F-4D97-AF65-F5344CB8AC3E}">
        <p14:creationId xmlns:p14="http://schemas.microsoft.com/office/powerpoint/2010/main" val="313313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storique/chronologie">
    <p:bg>
      <p:bgPr>
        <a:solidFill>
          <a:schemeClr val="bg1">
            <a:lumMod val="95000"/>
          </a:schemeClr>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DDEA4B5D-29D2-B9C7-0F47-8C8BED0B14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968896" y="1069986"/>
            <a:ext cx="14710190" cy="8268601"/>
          </a:xfrm>
          <a:prstGeom prst="rect">
            <a:avLst/>
          </a:prstGeom>
        </p:spPr>
      </p:pic>
      <p:sp>
        <p:nvSpPr>
          <p:cNvPr id="3" name="Espace réservé du pied de page 2">
            <a:extLst>
              <a:ext uri="{FF2B5EF4-FFF2-40B4-BE49-F238E27FC236}">
                <a16:creationId xmlns:a16="http://schemas.microsoft.com/office/drawing/2014/main" id="{50D8E286-8C85-5BF4-687F-74FBAB35A1D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2B833D0-C4E6-EB49-8963-C36B294D9887}"/>
              </a:ext>
            </a:extLst>
          </p:cNvPr>
          <p:cNvSpPr>
            <a:spLocks noGrp="1"/>
          </p:cNvSpPr>
          <p:nvPr>
            <p:ph type="sldNum" sz="quarter" idx="11"/>
          </p:nvPr>
        </p:nvSpPr>
        <p:spPr/>
        <p:txBody>
          <a:body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653AC89A-EAA8-D87C-CB3C-F658F8967E72}"/>
              </a:ext>
            </a:extLst>
          </p:cNvPr>
          <p:cNvCxnSpPr>
            <a:cxnSpLocks/>
          </p:cNvCxnSpPr>
          <p:nvPr userDrawn="1"/>
        </p:nvCxnSpPr>
        <p:spPr>
          <a:xfrm flipV="1">
            <a:off x="6096000" y="476672"/>
            <a:ext cx="0" cy="662473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2DED017E-7B20-AFD3-9E65-DCE57A2DF3D4}"/>
              </a:ext>
            </a:extLst>
          </p:cNvPr>
          <p:cNvSpPr txBox="1"/>
          <p:nvPr userDrawn="1"/>
        </p:nvSpPr>
        <p:spPr>
          <a:xfrm>
            <a:off x="4925107" y="3455336"/>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a:t>
            </a:r>
          </a:p>
        </p:txBody>
      </p:sp>
      <p:pic>
        <p:nvPicPr>
          <p:cNvPr id="34" name="Graphique 33">
            <a:extLst>
              <a:ext uri="{FF2B5EF4-FFF2-40B4-BE49-F238E27FC236}">
                <a16:creationId xmlns:a16="http://schemas.microsoft.com/office/drawing/2014/main" id="{2823F605-2226-948A-0DFC-D04127758A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49626" y="5436114"/>
            <a:ext cx="2353080" cy="2142356"/>
          </a:xfrm>
          <a:prstGeom prst="rect">
            <a:avLst/>
          </a:prstGeom>
        </p:spPr>
      </p:pic>
      <p:sp>
        <p:nvSpPr>
          <p:cNvPr id="35" name="Triangle isocèle 34">
            <a:extLst>
              <a:ext uri="{FF2B5EF4-FFF2-40B4-BE49-F238E27FC236}">
                <a16:creationId xmlns:a16="http://schemas.microsoft.com/office/drawing/2014/main" id="{25112632-0095-9C34-41A6-AD0DA53268FA}"/>
              </a:ext>
            </a:extLst>
          </p:cNvPr>
          <p:cNvSpPr/>
          <p:nvPr userDrawn="1"/>
        </p:nvSpPr>
        <p:spPr>
          <a:xfrm>
            <a:off x="5879976" y="247682"/>
            <a:ext cx="432048" cy="228989"/>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space réservé du texte 43">
            <a:extLst>
              <a:ext uri="{FF2B5EF4-FFF2-40B4-BE49-F238E27FC236}">
                <a16:creationId xmlns:a16="http://schemas.microsoft.com/office/drawing/2014/main" id="{5123234B-3F36-FEA1-86D7-1F5B1E8E09AC}"/>
              </a:ext>
            </a:extLst>
          </p:cNvPr>
          <p:cNvSpPr>
            <a:spLocks noGrp="1"/>
          </p:cNvSpPr>
          <p:nvPr>
            <p:ph type="body" sz="quarter" idx="12" hasCustomPrompt="1"/>
          </p:nvPr>
        </p:nvSpPr>
        <p:spPr>
          <a:xfrm>
            <a:off x="362690" y="404665"/>
            <a:ext cx="4562417" cy="975320"/>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chronologie/historique</a:t>
            </a:r>
          </a:p>
        </p:txBody>
      </p:sp>
      <p:sp>
        <p:nvSpPr>
          <p:cNvPr id="21" name="ZoneTexte 20">
            <a:extLst>
              <a:ext uri="{FF2B5EF4-FFF2-40B4-BE49-F238E27FC236}">
                <a16:creationId xmlns:a16="http://schemas.microsoft.com/office/drawing/2014/main" id="{8F70DBFD-1BF6-789F-AB76-19E39E9F735C}"/>
              </a:ext>
            </a:extLst>
          </p:cNvPr>
          <p:cNvSpPr txBox="1"/>
          <p:nvPr userDrawn="1"/>
        </p:nvSpPr>
        <p:spPr>
          <a:xfrm>
            <a:off x="4925107" y="5075287"/>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2016</a:t>
            </a:r>
          </a:p>
        </p:txBody>
      </p:sp>
      <p:sp>
        <p:nvSpPr>
          <p:cNvPr id="25" name="Espace réservé du texte 24">
            <a:extLst>
              <a:ext uri="{FF2B5EF4-FFF2-40B4-BE49-F238E27FC236}">
                <a16:creationId xmlns:a16="http://schemas.microsoft.com/office/drawing/2014/main" id="{E6EE4B3E-51AD-D546-BC30-6D8248998ED4}"/>
              </a:ext>
            </a:extLst>
          </p:cNvPr>
          <p:cNvSpPr>
            <a:spLocks noGrp="1"/>
          </p:cNvSpPr>
          <p:nvPr>
            <p:ph type="body" sz="quarter" idx="13" hasCustomPrompt="1"/>
          </p:nvPr>
        </p:nvSpPr>
        <p:spPr>
          <a:xfrm>
            <a:off x="4856589" y="18432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2022</a:t>
            </a:r>
          </a:p>
        </p:txBody>
      </p:sp>
      <p:sp>
        <p:nvSpPr>
          <p:cNvPr id="26" name="Espace réservé du texte 24">
            <a:extLst>
              <a:ext uri="{FF2B5EF4-FFF2-40B4-BE49-F238E27FC236}">
                <a16:creationId xmlns:a16="http://schemas.microsoft.com/office/drawing/2014/main" id="{F6FA5462-CF1A-4285-96D5-D7E103254693}"/>
              </a:ext>
            </a:extLst>
          </p:cNvPr>
          <p:cNvSpPr>
            <a:spLocks noGrp="1"/>
          </p:cNvSpPr>
          <p:nvPr>
            <p:ph type="body" sz="quarter" idx="14" hasCustomPrompt="1"/>
          </p:nvPr>
        </p:nvSpPr>
        <p:spPr>
          <a:xfrm>
            <a:off x="4856589" y="3295784"/>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2019</a:t>
            </a:r>
          </a:p>
        </p:txBody>
      </p:sp>
      <p:sp>
        <p:nvSpPr>
          <p:cNvPr id="27" name="Espace réservé du texte 24">
            <a:extLst>
              <a:ext uri="{FF2B5EF4-FFF2-40B4-BE49-F238E27FC236}">
                <a16:creationId xmlns:a16="http://schemas.microsoft.com/office/drawing/2014/main" id="{2910153A-90D6-EB1F-D07F-577716F6FFEF}"/>
              </a:ext>
            </a:extLst>
          </p:cNvPr>
          <p:cNvSpPr>
            <a:spLocks noGrp="1"/>
          </p:cNvSpPr>
          <p:nvPr>
            <p:ph type="body" sz="quarter" idx="15" hasCustomPrompt="1"/>
          </p:nvPr>
        </p:nvSpPr>
        <p:spPr>
          <a:xfrm>
            <a:off x="4852986" y="487630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2016</a:t>
            </a:r>
          </a:p>
        </p:txBody>
      </p:sp>
      <p:sp>
        <p:nvSpPr>
          <p:cNvPr id="28" name="Espace réservé du texte 24">
            <a:extLst>
              <a:ext uri="{FF2B5EF4-FFF2-40B4-BE49-F238E27FC236}">
                <a16:creationId xmlns:a16="http://schemas.microsoft.com/office/drawing/2014/main" id="{A325627D-90EB-98A3-FB19-3D785DBDBA56}"/>
              </a:ext>
            </a:extLst>
          </p:cNvPr>
          <p:cNvSpPr>
            <a:spLocks noGrp="1"/>
          </p:cNvSpPr>
          <p:nvPr>
            <p:ph type="body" sz="quarter" idx="16" hasCustomPrompt="1"/>
          </p:nvPr>
        </p:nvSpPr>
        <p:spPr>
          <a:xfrm>
            <a:off x="6732519" y="8450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2023</a:t>
            </a:r>
          </a:p>
        </p:txBody>
      </p:sp>
      <p:sp>
        <p:nvSpPr>
          <p:cNvPr id="29" name="Espace réservé du texte 24">
            <a:extLst>
              <a:ext uri="{FF2B5EF4-FFF2-40B4-BE49-F238E27FC236}">
                <a16:creationId xmlns:a16="http://schemas.microsoft.com/office/drawing/2014/main" id="{C395E444-5F97-FA71-B7DC-F788DC894F5F}"/>
              </a:ext>
            </a:extLst>
          </p:cNvPr>
          <p:cNvSpPr>
            <a:spLocks noGrp="1"/>
          </p:cNvSpPr>
          <p:nvPr>
            <p:ph type="body" sz="quarter" idx="17" hasCustomPrompt="1"/>
          </p:nvPr>
        </p:nvSpPr>
        <p:spPr>
          <a:xfrm>
            <a:off x="6753592" y="2555978"/>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2021</a:t>
            </a:r>
          </a:p>
        </p:txBody>
      </p:sp>
      <p:sp>
        <p:nvSpPr>
          <p:cNvPr id="30" name="Espace réservé du texte 24">
            <a:extLst>
              <a:ext uri="{FF2B5EF4-FFF2-40B4-BE49-F238E27FC236}">
                <a16:creationId xmlns:a16="http://schemas.microsoft.com/office/drawing/2014/main" id="{8ED67213-6DD5-95A0-FDA7-5D1E16F51E21}"/>
              </a:ext>
            </a:extLst>
          </p:cNvPr>
          <p:cNvSpPr>
            <a:spLocks noGrp="1"/>
          </p:cNvSpPr>
          <p:nvPr>
            <p:ph type="body" sz="quarter" idx="18" hasCustomPrompt="1"/>
          </p:nvPr>
        </p:nvSpPr>
        <p:spPr>
          <a:xfrm>
            <a:off x="6753592" y="414478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2018</a:t>
            </a:r>
          </a:p>
        </p:txBody>
      </p:sp>
      <p:sp>
        <p:nvSpPr>
          <p:cNvPr id="32" name="Espace réservé du texte 31">
            <a:extLst>
              <a:ext uri="{FF2B5EF4-FFF2-40B4-BE49-F238E27FC236}">
                <a16:creationId xmlns:a16="http://schemas.microsoft.com/office/drawing/2014/main" id="{DF518847-CF16-6B4D-BC5B-B0C9B3C8C7A8}"/>
              </a:ext>
            </a:extLst>
          </p:cNvPr>
          <p:cNvSpPr>
            <a:spLocks noGrp="1"/>
          </p:cNvSpPr>
          <p:nvPr>
            <p:ph type="body" sz="quarter" idx="19" hasCustomPrompt="1"/>
          </p:nvPr>
        </p:nvSpPr>
        <p:spPr>
          <a:xfrm>
            <a:off x="671954" y="1805052"/>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37" name="Espace réservé du texte 31">
            <a:extLst>
              <a:ext uri="{FF2B5EF4-FFF2-40B4-BE49-F238E27FC236}">
                <a16:creationId xmlns:a16="http://schemas.microsoft.com/office/drawing/2014/main" id="{CD543AE6-4B03-3606-300B-B04FD0166007}"/>
              </a:ext>
            </a:extLst>
          </p:cNvPr>
          <p:cNvSpPr>
            <a:spLocks noGrp="1"/>
          </p:cNvSpPr>
          <p:nvPr>
            <p:ph type="body" sz="quarter" idx="20" hasCustomPrompt="1"/>
          </p:nvPr>
        </p:nvSpPr>
        <p:spPr>
          <a:xfrm>
            <a:off x="671954" y="2101375"/>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2" name="Espace réservé du texte 31">
            <a:extLst>
              <a:ext uri="{FF2B5EF4-FFF2-40B4-BE49-F238E27FC236}">
                <a16:creationId xmlns:a16="http://schemas.microsoft.com/office/drawing/2014/main" id="{A6443461-553D-209D-D11B-0D44300D7367}"/>
              </a:ext>
            </a:extLst>
          </p:cNvPr>
          <p:cNvSpPr>
            <a:spLocks noGrp="1"/>
          </p:cNvSpPr>
          <p:nvPr>
            <p:ph type="body" sz="quarter" idx="21" hasCustomPrompt="1"/>
          </p:nvPr>
        </p:nvSpPr>
        <p:spPr>
          <a:xfrm>
            <a:off x="671954" y="3295386"/>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3" name="Espace réservé du texte 31">
            <a:extLst>
              <a:ext uri="{FF2B5EF4-FFF2-40B4-BE49-F238E27FC236}">
                <a16:creationId xmlns:a16="http://schemas.microsoft.com/office/drawing/2014/main" id="{38CB922C-79B9-CB04-A117-DA03A8ED8C48}"/>
              </a:ext>
            </a:extLst>
          </p:cNvPr>
          <p:cNvSpPr>
            <a:spLocks noGrp="1"/>
          </p:cNvSpPr>
          <p:nvPr>
            <p:ph type="body" sz="quarter" idx="22" hasCustomPrompt="1"/>
          </p:nvPr>
        </p:nvSpPr>
        <p:spPr>
          <a:xfrm>
            <a:off x="671954" y="3591709"/>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6" name="Espace réservé du texte 31">
            <a:extLst>
              <a:ext uri="{FF2B5EF4-FFF2-40B4-BE49-F238E27FC236}">
                <a16:creationId xmlns:a16="http://schemas.microsoft.com/office/drawing/2014/main" id="{82D8DE1E-E3B2-A961-DE4A-E2E76804615D}"/>
              </a:ext>
            </a:extLst>
          </p:cNvPr>
          <p:cNvSpPr>
            <a:spLocks noGrp="1"/>
          </p:cNvSpPr>
          <p:nvPr>
            <p:ph type="body" sz="quarter" idx="23" hasCustomPrompt="1"/>
          </p:nvPr>
        </p:nvSpPr>
        <p:spPr>
          <a:xfrm>
            <a:off x="671954" y="4831357"/>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7" name="Espace réservé du texte 31">
            <a:extLst>
              <a:ext uri="{FF2B5EF4-FFF2-40B4-BE49-F238E27FC236}">
                <a16:creationId xmlns:a16="http://schemas.microsoft.com/office/drawing/2014/main" id="{5769528B-3F61-D1BF-8344-7444D31EDACC}"/>
              </a:ext>
            </a:extLst>
          </p:cNvPr>
          <p:cNvSpPr>
            <a:spLocks noGrp="1"/>
          </p:cNvSpPr>
          <p:nvPr>
            <p:ph type="body" sz="quarter" idx="24" hasCustomPrompt="1"/>
          </p:nvPr>
        </p:nvSpPr>
        <p:spPr>
          <a:xfrm>
            <a:off x="671954" y="5127680"/>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8" name="Espace réservé du texte 31">
            <a:extLst>
              <a:ext uri="{FF2B5EF4-FFF2-40B4-BE49-F238E27FC236}">
                <a16:creationId xmlns:a16="http://schemas.microsoft.com/office/drawing/2014/main" id="{BBFB64BE-7AF1-78DC-5555-52230E6F0784}"/>
              </a:ext>
            </a:extLst>
          </p:cNvPr>
          <p:cNvSpPr>
            <a:spLocks noGrp="1"/>
          </p:cNvSpPr>
          <p:nvPr>
            <p:ph type="body" sz="quarter" idx="25" hasCustomPrompt="1"/>
          </p:nvPr>
        </p:nvSpPr>
        <p:spPr>
          <a:xfrm>
            <a:off x="7685208" y="845072"/>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9" name="Espace réservé du texte 31">
            <a:extLst>
              <a:ext uri="{FF2B5EF4-FFF2-40B4-BE49-F238E27FC236}">
                <a16:creationId xmlns:a16="http://schemas.microsoft.com/office/drawing/2014/main" id="{AA0A0A45-CE97-F8D2-BD1C-4175F8DF004E}"/>
              </a:ext>
            </a:extLst>
          </p:cNvPr>
          <p:cNvSpPr>
            <a:spLocks noGrp="1"/>
          </p:cNvSpPr>
          <p:nvPr>
            <p:ph type="body" sz="quarter" idx="26" hasCustomPrompt="1"/>
          </p:nvPr>
        </p:nvSpPr>
        <p:spPr>
          <a:xfrm>
            <a:off x="7685208" y="1141395"/>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1" name="Espace réservé du texte 31">
            <a:extLst>
              <a:ext uri="{FF2B5EF4-FFF2-40B4-BE49-F238E27FC236}">
                <a16:creationId xmlns:a16="http://schemas.microsoft.com/office/drawing/2014/main" id="{201C6D72-A7D1-89E3-331A-FE9F66A6B4DC}"/>
              </a:ext>
            </a:extLst>
          </p:cNvPr>
          <p:cNvSpPr>
            <a:spLocks noGrp="1"/>
          </p:cNvSpPr>
          <p:nvPr>
            <p:ph type="body" sz="quarter" idx="27" hasCustomPrompt="1"/>
          </p:nvPr>
        </p:nvSpPr>
        <p:spPr>
          <a:xfrm>
            <a:off x="7704224" y="2551835"/>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2" name="Espace réservé du texte 31">
            <a:extLst>
              <a:ext uri="{FF2B5EF4-FFF2-40B4-BE49-F238E27FC236}">
                <a16:creationId xmlns:a16="http://schemas.microsoft.com/office/drawing/2014/main" id="{910225B6-B32B-C4E6-E543-768741EEA4AE}"/>
              </a:ext>
            </a:extLst>
          </p:cNvPr>
          <p:cNvSpPr>
            <a:spLocks noGrp="1"/>
          </p:cNvSpPr>
          <p:nvPr>
            <p:ph type="body" sz="quarter" idx="28" hasCustomPrompt="1"/>
          </p:nvPr>
        </p:nvSpPr>
        <p:spPr>
          <a:xfrm>
            <a:off x="7704224" y="2848158"/>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3" name="Espace réservé du texte 31">
            <a:extLst>
              <a:ext uri="{FF2B5EF4-FFF2-40B4-BE49-F238E27FC236}">
                <a16:creationId xmlns:a16="http://schemas.microsoft.com/office/drawing/2014/main" id="{97C483A8-0983-C282-C4CF-787996684AE9}"/>
              </a:ext>
            </a:extLst>
          </p:cNvPr>
          <p:cNvSpPr>
            <a:spLocks noGrp="1"/>
          </p:cNvSpPr>
          <p:nvPr>
            <p:ph type="body" sz="quarter" idx="29" hasCustomPrompt="1"/>
          </p:nvPr>
        </p:nvSpPr>
        <p:spPr>
          <a:xfrm>
            <a:off x="7718572" y="4193078"/>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4" name="Espace réservé du texte 31">
            <a:extLst>
              <a:ext uri="{FF2B5EF4-FFF2-40B4-BE49-F238E27FC236}">
                <a16:creationId xmlns:a16="http://schemas.microsoft.com/office/drawing/2014/main" id="{F27E0CD8-9386-F10B-1545-34F7992C5A3D}"/>
              </a:ext>
            </a:extLst>
          </p:cNvPr>
          <p:cNvSpPr>
            <a:spLocks noGrp="1"/>
          </p:cNvSpPr>
          <p:nvPr>
            <p:ph type="body" sz="quarter" idx="30" hasCustomPrompt="1"/>
          </p:nvPr>
        </p:nvSpPr>
        <p:spPr>
          <a:xfrm>
            <a:off x="7718572" y="4489401"/>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pic>
        <p:nvPicPr>
          <p:cNvPr id="2" name="Image 1" descr="Une image contenant Police, texte, Graphique, logo&#10;&#10;Description générée automatiquement">
            <a:extLst>
              <a:ext uri="{FF2B5EF4-FFF2-40B4-BE49-F238E27FC236}">
                <a16:creationId xmlns:a16="http://schemas.microsoft.com/office/drawing/2014/main" id="{54C70A8C-2DE3-7677-AD68-FE3136CE015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0570946" y="6079501"/>
            <a:ext cx="1631666" cy="806043"/>
          </a:xfrm>
          <a:prstGeom prst="rect">
            <a:avLst/>
          </a:prstGeom>
        </p:spPr>
      </p:pic>
    </p:spTree>
    <p:extLst>
      <p:ext uri="{BB962C8B-B14F-4D97-AF65-F5344CB8AC3E}">
        <p14:creationId xmlns:p14="http://schemas.microsoft.com/office/powerpoint/2010/main" val="1587689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oadmap /  blanc">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109A9C69-EDCD-7D4B-A2F8-BCE263378FB8}"/>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479376" y="776906"/>
            <a:ext cx="11391900" cy="6067425"/>
          </a:xfrm>
          <a:prstGeom prst="rect">
            <a:avLst/>
          </a:prstGeom>
        </p:spPr>
      </p:pic>
      <p:sp>
        <p:nvSpPr>
          <p:cNvPr id="21" name="Triangle isocèle 20">
            <a:extLst>
              <a:ext uri="{FF2B5EF4-FFF2-40B4-BE49-F238E27FC236}">
                <a16:creationId xmlns:a16="http://schemas.microsoft.com/office/drawing/2014/main" id="{6A0DD17E-455A-6E42-9897-537B9FCFC1D8}"/>
              </a:ext>
            </a:extLst>
          </p:cNvPr>
          <p:cNvSpPr/>
          <p:nvPr/>
        </p:nvSpPr>
        <p:spPr>
          <a:xfrm flipH="1">
            <a:off x="9514510" y="5181763"/>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a:t>
            </a:r>
          </a:p>
          <a:p>
            <a:pPr lvl="0"/>
            <a:r>
              <a:rPr lang="fr-FR"/>
              <a:t>(roadmap)</a:t>
            </a:r>
          </a:p>
        </p:txBody>
      </p:sp>
    </p:spTree>
    <p:extLst>
      <p:ext uri="{BB962C8B-B14F-4D97-AF65-F5344CB8AC3E}">
        <p14:creationId xmlns:p14="http://schemas.microsoft.com/office/powerpoint/2010/main" val="1841009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oadmap / bleu foncé">
    <p:bg>
      <p:bgPr>
        <a:solidFill>
          <a:schemeClr val="tx1"/>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93CF4B37-95EC-F41E-7342-06913508C9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054" y="817959"/>
            <a:ext cx="11391900" cy="6067425"/>
          </a:xfrm>
          <a:prstGeom prst="rect">
            <a:avLst/>
          </a:prstGeom>
        </p:spPr>
      </p:pic>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bg1"/>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(roadmap)</a:t>
            </a:r>
          </a:p>
        </p:txBody>
      </p:sp>
      <p:sp>
        <p:nvSpPr>
          <p:cNvPr id="7" name="Espace réservé du texte 6">
            <a:extLst>
              <a:ext uri="{FF2B5EF4-FFF2-40B4-BE49-F238E27FC236}">
                <a16:creationId xmlns:a16="http://schemas.microsoft.com/office/drawing/2014/main" id="{0B262015-84A2-68D2-CC38-D6904A546099}"/>
              </a:ext>
            </a:extLst>
          </p:cNvPr>
          <p:cNvSpPr>
            <a:spLocks noGrp="1"/>
          </p:cNvSpPr>
          <p:nvPr>
            <p:ph type="body" sz="quarter" idx="13" hasCustomPrompt="1"/>
          </p:nvPr>
        </p:nvSpPr>
        <p:spPr>
          <a:xfrm>
            <a:off x="1343472" y="2876027"/>
            <a:ext cx="2881313" cy="1655762"/>
          </a:xfrm>
          <a:prstGeom prst="roundRect">
            <a:avLst>
              <a:gd name="adj" fmla="val 2600"/>
            </a:avLst>
          </a:prstGeom>
          <a:solidFill>
            <a:schemeClr val="tx2"/>
          </a:solidFill>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texte</a:t>
            </a:r>
          </a:p>
        </p:txBody>
      </p:sp>
    </p:spTree>
    <p:extLst>
      <p:ext uri="{BB962C8B-B14F-4D97-AF65-F5344CB8AC3E}">
        <p14:creationId xmlns:p14="http://schemas.microsoft.com/office/powerpoint/2010/main" val="3102150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 bleu fonc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02C78F-948A-498A-BED6-3A0453F60C4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23C3635-8D42-3E7F-C0C6-58EF2B91DFE8}"/>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D9796404-C73D-FC4A-EBAF-01E0AEB7CFEA}"/>
              </a:ext>
            </a:extLst>
          </p:cNvPr>
          <p:cNvCxnSpPr>
            <a:cxnSpLocks/>
          </p:cNvCxnSpPr>
          <p:nvPr userDrawn="1"/>
        </p:nvCxnSpPr>
        <p:spPr>
          <a:xfrm>
            <a:off x="0" y="2924944"/>
            <a:ext cx="12192000" cy="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Image 8" descr="Une image contenant art&#10;&#10;Description générée automatiquement avec une confiance faible">
            <a:extLst>
              <a:ext uri="{FF2B5EF4-FFF2-40B4-BE49-F238E27FC236}">
                <a16:creationId xmlns:a16="http://schemas.microsoft.com/office/drawing/2014/main" id="{E3628956-5A28-585F-7F9F-F4CBE626392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831845" y="-122068"/>
            <a:ext cx="2789424" cy="2958701"/>
          </a:xfrm>
          <a:prstGeom prst="rect">
            <a:avLst/>
          </a:prstGeom>
        </p:spPr>
      </p:pic>
      <p:pic>
        <p:nvPicPr>
          <p:cNvPr id="10" name="Image 9" descr="Une image contenant art&#10;&#10;Description générée automatiquement avec une confiance faible">
            <a:extLst>
              <a:ext uri="{FF2B5EF4-FFF2-40B4-BE49-F238E27FC236}">
                <a16:creationId xmlns:a16="http://schemas.microsoft.com/office/drawing/2014/main" id="{9D190BD8-B349-B13D-7119-782DF5FD19E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3726142" y="-1003251"/>
            <a:ext cx="2143359" cy="4948343"/>
          </a:xfrm>
          <a:prstGeom prst="rect">
            <a:avLst/>
          </a:prstGeom>
        </p:spPr>
      </p:pic>
      <p:pic>
        <p:nvPicPr>
          <p:cNvPr id="12" name="Image 11" descr="Une image contenant croquis, noir, noir et blanc, art&#10;&#10;Description générée automatiquement">
            <a:extLst>
              <a:ext uri="{FF2B5EF4-FFF2-40B4-BE49-F238E27FC236}">
                <a16:creationId xmlns:a16="http://schemas.microsoft.com/office/drawing/2014/main" id="{0C1BFACD-EB63-E53E-657A-AA8E40BA6F9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11758" y="1093002"/>
            <a:ext cx="3171368" cy="1644103"/>
          </a:xfrm>
          <a:prstGeom prst="rect">
            <a:avLst/>
          </a:prstGeom>
        </p:spPr>
      </p:pic>
      <p:sp>
        <p:nvSpPr>
          <p:cNvPr id="14" name="ZoneTexte 13">
            <a:extLst>
              <a:ext uri="{FF2B5EF4-FFF2-40B4-BE49-F238E27FC236}">
                <a16:creationId xmlns:a16="http://schemas.microsoft.com/office/drawing/2014/main" id="{70C963D3-CEAC-C27F-0D2F-C6E9C6C78884}"/>
              </a:ext>
            </a:extLst>
          </p:cNvPr>
          <p:cNvSpPr txBox="1"/>
          <p:nvPr userDrawn="1"/>
        </p:nvSpPr>
        <p:spPr>
          <a:xfrm>
            <a:off x="454804" y="357742"/>
            <a:ext cx="6048672" cy="553998"/>
          </a:xfrm>
          <a:prstGeom prst="rect">
            <a:avLst/>
          </a:prstGeom>
          <a:noFill/>
        </p:spPr>
        <p:txBody>
          <a:bodyPr wrap="square" lIns="36000" tIns="0" rIns="36000" bIns="0" rtlCol="0">
            <a:spAutoFit/>
          </a:bodyPr>
          <a:lstStyle/>
          <a:p>
            <a:pPr>
              <a:buClr>
                <a:schemeClr val="tx2"/>
              </a:buClr>
            </a:pPr>
            <a:r>
              <a:rPr lang="fr-FR" sz="3600" b="1">
                <a:solidFill>
                  <a:schemeClr val="tx2"/>
                </a:solidFill>
              </a:rPr>
              <a:t>Titre slide (timeline)</a:t>
            </a:r>
            <a:endParaRPr lang="fr-FR" sz="3600" b="1">
              <a:solidFill>
                <a:schemeClr val="bg1"/>
              </a:solidFill>
            </a:endParaRPr>
          </a:p>
        </p:txBody>
      </p:sp>
      <p:sp>
        <p:nvSpPr>
          <p:cNvPr id="37" name="Espace réservé du texte 35">
            <a:extLst>
              <a:ext uri="{FF2B5EF4-FFF2-40B4-BE49-F238E27FC236}">
                <a16:creationId xmlns:a16="http://schemas.microsoft.com/office/drawing/2014/main" id="{F47F5661-F20A-AAA6-3BA3-642F61B8DE70}"/>
              </a:ext>
            </a:extLst>
          </p:cNvPr>
          <p:cNvSpPr>
            <a:spLocks noGrp="1"/>
          </p:cNvSpPr>
          <p:nvPr>
            <p:ph type="body" sz="quarter" idx="12" hasCustomPrompt="1"/>
          </p:nvPr>
        </p:nvSpPr>
        <p:spPr>
          <a:xfrm>
            <a:off x="983270"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38" name="Espace réservé du texte 35">
            <a:extLst>
              <a:ext uri="{FF2B5EF4-FFF2-40B4-BE49-F238E27FC236}">
                <a16:creationId xmlns:a16="http://schemas.microsoft.com/office/drawing/2014/main" id="{42D34A7E-E28A-E1FA-860D-0652849BF4A2}"/>
              </a:ext>
            </a:extLst>
          </p:cNvPr>
          <p:cNvSpPr>
            <a:spLocks noGrp="1"/>
          </p:cNvSpPr>
          <p:nvPr>
            <p:ph type="body" sz="quarter" idx="13" hasCustomPrompt="1"/>
          </p:nvPr>
        </p:nvSpPr>
        <p:spPr>
          <a:xfrm>
            <a:off x="3248132"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39" name="Espace réservé du texte 35">
            <a:extLst>
              <a:ext uri="{FF2B5EF4-FFF2-40B4-BE49-F238E27FC236}">
                <a16:creationId xmlns:a16="http://schemas.microsoft.com/office/drawing/2014/main" id="{F3F8D9FB-E7C6-99D2-9864-732EF2FBA0F9}"/>
              </a:ext>
            </a:extLst>
          </p:cNvPr>
          <p:cNvSpPr>
            <a:spLocks noGrp="1"/>
          </p:cNvSpPr>
          <p:nvPr>
            <p:ph type="body" sz="quarter" idx="14" hasCustomPrompt="1"/>
          </p:nvPr>
        </p:nvSpPr>
        <p:spPr>
          <a:xfrm>
            <a:off x="5338344"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0" name="Espace réservé du texte 35">
            <a:extLst>
              <a:ext uri="{FF2B5EF4-FFF2-40B4-BE49-F238E27FC236}">
                <a16:creationId xmlns:a16="http://schemas.microsoft.com/office/drawing/2014/main" id="{34767C94-BBA0-5BBF-6742-B69F861BBB30}"/>
              </a:ext>
            </a:extLst>
          </p:cNvPr>
          <p:cNvSpPr>
            <a:spLocks noGrp="1"/>
          </p:cNvSpPr>
          <p:nvPr>
            <p:ph type="body" sz="quarter" idx="15" hasCustomPrompt="1"/>
          </p:nvPr>
        </p:nvSpPr>
        <p:spPr>
          <a:xfrm>
            <a:off x="7603206"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41" name="Espace réservé du texte 35">
            <a:extLst>
              <a:ext uri="{FF2B5EF4-FFF2-40B4-BE49-F238E27FC236}">
                <a16:creationId xmlns:a16="http://schemas.microsoft.com/office/drawing/2014/main" id="{6C120551-DF11-7A80-B41C-7A6F3832D970}"/>
              </a:ext>
            </a:extLst>
          </p:cNvPr>
          <p:cNvSpPr>
            <a:spLocks noGrp="1"/>
          </p:cNvSpPr>
          <p:nvPr>
            <p:ph type="body" sz="quarter" idx="16" hasCustomPrompt="1"/>
          </p:nvPr>
        </p:nvSpPr>
        <p:spPr>
          <a:xfrm>
            <a:off x="9726316" y="2193185"/>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3" name="Espace réservé du texte 42">
            <a:extLst>
              <a:ext uri="{FF2B5EF4-FFF2-40B4-BE49-F238E27FC236}">
                <a16:creationId xmlns:a16="http://schemas.microsoft.com/office/drawing/2014/main" id="{EE55BF8B-1D9D-C510-09C1-930F75EFF50D}"/>
              </a:ext>
            </a:extLst>
          </p:cNvPr>
          <p:cNvSpPr>
            <a:spLocks noGrp="1"/>
          </p:cNvSpPr>
          <p:nvPr>
            <p:ph type="body" sz="quarter" idx="17" hasCustomPrompt="1"/>
          </p:nvPr>
        </p:nvSpPr>
        <p:spPr>
          <a:xfrm>
            <a:off x="592446" y="4044251"/>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5" name="Espace réservé du texte 44">
            <a:extLst>
              <a:ext uri="{FF2B5EF4-FFF2-40B4-BE49-F238E27FC236}">
                <a16:creationId xmlns:a16="http://schemas.microsoft.com/office/drawing/2014/main" id="{8ACB6D7D-9086-E198-50FB-02E784F84563}"/>
              </a:ext>
            </a:extLst>
          </p:cNvPr>
          <p:cNvSpPr>
            <a:spLocks noGrp="1"/>
          </p:cNvSpPr>
          <p:nvPr>
            <p:ph type="body" sz="quarter" idx="18" hasCustomPrompt="1"/>
          </p:nvPr>
        </p:nvSpPr>
        <p:spPr>
          <a:xfrm>
            <a:off x="795414" y="4700105"/>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6" name="Espace réservé du texte 42">
            <a:extLst>
              <a:ext uri="{FF2B5EF4-FFF2-40B4-BE49-F238E27FC236}">
                <a16:creationId xmlns:a16="http://schemas.microsoft.com/office/drawing/2014/main" id="{8F17E7B5-6632-4B7B-16B9-139977FBEC9C}"/>
              </a:ext>
            </a:extLst>
          </p:cNvPr>
          <p:cNvSpPr>
            <a:spLocks noGrp="1"/>
          </p:cNvSpPr>
          <p:nvPr>
            <p:ph type="body" sz="quarter" idx="19" hasCustomPrompt="1"/>
          </p:nvPr>
        </p:nvSpPr>
        <p:spPr>
          <a:xfrm>
            <a:off x="2796688"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7" name="Espace réservé du texte 44">
            <a:extLst>
              <a:ext uri="{FF2B5EF4-FFF2-40B4-BE49-F238E27FC236}">
                <a16:creationId xmlns:a16="http://schemas.microsoft.com/office/drawing/2014/main" id="{808B8CDF-32EA-34E3-16E1-12A8C5D792C6}"/>
              </a:ext>
            </a:extLst>
          </p:cNvPr>
          <p:cNvSpPr>
            <a:spLocks noGrp="1"/>
          </p:cNvSpPr>
          <p:nvPr>
            <p:ph type="body" sz="quarter" idx="20" hasCustomPrompt="1"/>
          </p:nvPr>
        </p:nvSpPr>
        <p:spPr>
          <a:xfrm>
            <a:off x="2999656"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8" name="Espace réservé du texte 42">
            <a:extLst>
              <a:ext uri="{FF2B5EF4-FFF2-40B4-BE49-F238E27FC236}">
                <a16:creationId xmlns:a16="http://schemas.microsoft.com/office/drawing/2014/main" id="{C741C630-261E-B65B-7DF3-02873D63B542}"/>
              </a:ext>
            </a:extLst>
          </p:cNvPr>
          <p:cNvSpPr>
            <a:spLocks noGrp="1"/>
          </p:cNvSpPr>
          <p:nvPr>
            <p:ph type="body" sz="quarter" idx="21" hasCustomPrompt="1"/>
          </p:nvPr>
        </p:nvSpPr>
        <p:spPr>
          <a:xfrm>
            <a:off x="4971066"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9" name="Espace réservé du texte 44">
            <a:extLst>
              <a:ext uri="{FF2B5EF4-FFF2-40B4-BE49-F238E27FC236}">
                <a16:creationId xmlns:a16="http://schemas.microsoft.com/office/drawing/2014/main" id="{495CDFAC-F8D1-79B3-6FEA-6D25300D6375}"/>
              </a:ext>
            </a:extLst>
          </p:cNvPr>
          <p:cNvSpPr>
            <a:spLocks noGrp="1"/>
          </p:cNvSpPr>
          <p:nvPr>
            <p:ph type="body" sz="quarter" idx="22" hasCustomPrompt="1"/>
          </p:nvPr>
        </p:nvSpPr>
        <p:spPr>
          <a:xfrm>
            <a:off x="5174034"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0" name="Espace réservé du texte 42">
            <a:extLst>
              <a:ext uri="{FF2B5EF4-FFF2-40B4-BE49-F238E27FC236}">
                <a16:creationId xmlns:a16="http://schemas.microsoft.com/office/drawing/2014/main" id="{5B7E4228-8DCF-4657-FF5E-2BB4F9433954}"/>
              </a:ext>
            </a:extLst>
          </p:cNvPr>
          <p:cNvSpPr>
            <a:spLocks noGrp="1"/>
          </p:cNvSpPr>
          <p:nvPr>
            <p:ph type="body" sz="quarter" idx="23" hasCustomPrompt="1"/>
          </p:nvPr>
        </p:nvSpPr>
        <p:spPr>
          <a:xfrm>
            <a:off x="7220936"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BF089A1A-5205-011F-C52F-DF7323DF62E7}"/>
              </a:ext>
            </a:extLst>
          </p:cNvPr>
          <p:cNvSpPr>
            <a:spLocks noGrp="1"/>
          </p:cNvSpPr>
          <p:nvPr>
            <p:ph type="body" sz="quarter" idx="24" hasCustomPrompt="1"/>
          </p:nvPr>
        </p:nvSpPr>
        <p:spPr>
          <a:xfrm>
            <a:off x="7423904"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B992974C-4438-BA7C-BFF4-5B1A9C8C92E9}"/>
              </a:ext>
            </a:extLst>
          </p:cNvPr>
          <p:cNvSpPr>
            <a:spLocks noGrp="1"/>
          </p:cNvSpPr>
          <p:nvPr>
            <p:ph type="body" sz="quarter" idx="25" hasCustomPrompt="1"/>
          </p:nvPr>
        </p:nvSpPr>
        <p:spPr>
          <a:xfrm>
            <a:off x="9344747"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69EE442D-D856-041A-921C-3CA1C26760B0}"/>
              </a:ext>
            </a:extLst>
          </p:cNvPr>
          <p:cNvSpPr>
            <a:spLocks noGrp="1"/>
          </p:cNvSpPr>
          <p:nvPr>
            <p:ph type="body" sz="quarter" idx="26" hasCustomPrompt="1"/>
          </p:nvPr>
        </p:nvSpPr>
        <p:spPr>
          <a:xfrm>
            <a:off x="9547715"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Tree>
    <p:extLst>
      <p:ext uri="{BB962C8B-B14F-4D97-AF65-F5344CB8AC3E}">
        <p14:creationId xmlns:p14="http://schemas.microsoft.com/office/powerpoint/2010/main" val="3428784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bleu clair">
    <p:bg>
      <p:bgPr>
        <a:solidFill>
          <a:schemeClr val="tx2"/>
        </a:solidFill>
        <a:effectLst/>
      </p:bgPr>
    </p:bg>
    <p:spTree>
      <p:nvGrpSpPr>
        <p:cNvPr id="1" name=""/>
        <p:cNvGrpSpPr/>
        <p:nvPr/>
      </p:nvGrpSpPr>
      <p:grpSpPr>
        <a:xfrm>
          <a:off x="0" y="0"/>
          <a:ext cx="0" cy="0"/>
          <a:chOff x="0" y="0"/>
          <a:chExt cx="0" cy="0"/>
        </a:xfrm>
      </p:grpSpPr>
      <p:pic>
        <p:nvPicPr>
          <p:cNvPr id="36" name="Graphique 35">
            <a:extLst>
              <a:ext uri="{FF2B5EF4-FFF2-40B4-BE49-F238E27FC236}">
                <a16:creationId xmlns:a16="http://schemas.microsoft.com/office/drawing/2014/main" id="{F8B35F00-80BA-CF35-BE4C-F284C9C3F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 y="4077072"/>
            <a:ext cx="2466975" cy="2790825"/>
          </a:xfrm>
          <a:prstGeom prst="rect">
            <a:avLst/>
          </a:prstGeom>
        </p:spPr>
      </p:pic>
      <p:sp>
        <p:nvSpPr>
          <p:cNvPr id="3" name="Espace réservé du pied de page 2">
            <a:extLst>
              <a:ext uri="{FF2B5EF4-FFF2-40B4-BE49-F238E27FC236}">
                <a16:creationId xmlns:a16="http://schemas.microsoft.com/office/drawing/2014/main" id="{061A2F2D-BF1B-11F1-242E-F0FE3889B1F7}"/>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F033CA2-6FC2-D358-8BD9-A69C8BDDF21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5" name="Connecteur droit 4">
            <a:extLst>
              <a:ext uri="{FF2B5EF4-FFF2-40B4-BE49-F238E27FC236}">
                <a16:creationId xmlns:a16="http://schemas.microsoft.com/office/drawing/2014/main" id="{87B69E59-593F-A7EC-2348-2D944C4F2377}"/>
              </a:ext>
            </a:extLst>
          </p:cNvPr>
          <p:cNvCxnSpPr>
            <a:cxnSpLocks/>
          </p:cNvCxnSpPr>
          <p:nvPr userDrawn="1"/>
        </p:nvCxnSpPr>
        <p:spPr>
          <a:xfrm>
            <a:off x="0" y="3614200"/>
            <a:ext cx="11640616"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8" name="Graphique 37">
            <a:extLst>
              <a:ext uri="{FF2B5EF4-FFF2-40B4-BE49-F238E27FC236}">
                <a16:creationId xmlns:a16="http://schemas.microsoft.com/office/drawing/2014/main" id="{FA9ACA68-E2E3-1A72-D17D-E547C4D4E9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68696" y="417818"/>
            <a:ext cx="1270894" cy="714370"/>
          </a:xfrm>
          <a:prstGeom prst="rect">
            <a:avLst/>
          </a:prstGeom>
          <a:effectLst>
            <a:outerShdw blurRad="266700" dist="165100" dir="2700000" algn="tl" rotWithShape="0">
              <a:prstClr val="black">
                <a:alpha val="41000"/>
              </a:prstClr>
            </a:outerShdw>
          </a:effectLst>
        </p:spPr>
      </p:pic>
      <p:pic>
        <p:nvPicPr>
          <p:cNvPr id="39" name="Graphique 38">
            <a:extLst>
              <a:ext uri="{FF2B5EF4-FFF2-40B4-BE49-F238E27FC236}">
                <a16:creationId xmlns:a16="http://schemas.microsoft.com/office/drawing/2014/main" id="{C5FEED92-75F8-F9E9-1303-A48C8782F3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0496" y="473216"/>
            <a:ext cx="1788643" cy="1005397"/>
          </a:xfrm>
          <a:prstGeom prst="rect">
            <a:avLst/>
          </a:prstGeom>
          <a:effectLst>
            <a:outerShdw blurRad="266700" dist="165100" dir="2700000" algn="tl" rotWithShape="0">
              <a:prstClr val="black">
                <a:alpha val="41000"/>
              </a:prstClr>
            </a:outerShdw>
          </a:effectLst>
        </p:spPr>
      </p:pic>
      <p:pic>
        <p:nvPicPr>
          <p:cNvPr id="40" name="Graphique 39">
            <a:extLst>
              <a:ext uri="{FF2B5EF4-FFF2-40B4-BE49-F238E27FC236}">
                <a16:creationId xmlns:a16="http://schemas.microsoft.com/office/drawing/2014/main" id="{420CC2CA-7C49-9C48-8732-E0B61C27F4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077249" y="1077627"/>
            <a:ext cx="1138193" cy="427871"/>
          </a:xfrm>
          <a:prstGeom prst="rect">
            <a:avLst/>
          </a:prstGeom>
        </p:spPr>
      </p:pic>
      <p:pic>
        <p:nvPicPr>
          <p:cNvPr id="41" name="Graphique 40">
            <a:extLst>
              <a:ext uri="{FF2B5EF4-FFF2-40B4-BE49-F238E27FC236}">
                <a16:creationId xmlns:a16="http://schemas.microsoft.com/office/drawing/2014/main" id="{15B667D7-4869-4D44-9ADB-1A758D128E7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62159" y="837183"/>
            <a:ext cx="1328351" cy="492442"/>
          </a:xfrm>
          <a:prstGeom prst="rect">
            <a:avLst/>
          </a:prstGeom>
        </p:spPr>
      </p:pic>
      <p:pic>
        <p:nvPicPr>
          <p:cNvPr id="42" name="Graphique 41">
            <a:extLst>
              <a:ext uri="{FF2B5EF4-FFF2-40B4-BE49-F238E27FC236}">
                <a16:creationId xmlns:a16="http://schemas.microsoft.com/office/drawing/2014/main" id="{083B434A-012B-2950-3E09-61F40FB6281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58742" y="5186492"/>
            <a:ext cx="2606797" cy="966383"/>
          </a:xfrm>
          <a:prstGeom prst="rect">
            <a:avLst/>
          </a:prstGeom>
        </p:spPr>
      </p:pic>
      <p:sp>
        <p:nvSpPr>
          <p:cNvPr id="43" name="Triangle isocèle 42">
            <a:extLst>
              <a:ext uri="{FF2B5EF4-FFF2-40B4-BE49-F238E27FC236}">
                <a16:creationId xmlns:a16="http://schemas.microsoft.com/office/drawing/2014/main" id="{E0AD059D-ED5E-2AA9-BB14-C3C9C333B439}"/>
              </a:ext>
            </a:extLst>
          </p:cNvPr>
          <p:cNvSpPr/>
          <p:nvPr userDrawn="1"/>
        </p:nvSpPr>
        <p:spPr>
          <a:xfrm rot="5400000">
            <a:off x="11620751" y="3504522"/>
            <a:ext cx="288032" cy="248303"/>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space réservé du texte 35">
            <a:extLst>
              <a:ext uri="{FF2B5EF4-FFF2-40B4-BE49-F238E27FC236}">
                <a16:creationId xmlns:a16="http://schemas.microsoft.com/office/drawing/2014/main" id="{C556BDA3-E1F1-3A5D-DF2B-22237721C4DB}"/>
              </a:ext>
            </a:extLst>
          </p:cNvPr>
          <p:cNvSpPr>
            <a:spLocks noGrp="1"/>
          </p:cNvSpPr>
          <p:nvPr>
            <p:ph type="body" sz="quarter" idx="12" hasCustomPrompt="1"/>
          </p:nvPr>
        </p:nvSpPr>
        <p:spPr>
          <a:xfrm>
            <a:off x="854980" y="165692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46" name="Espace réservé du texte 35">
            <a:extLst>
              <a:ext uri="{FF2B5EF4-FFF2-40B4-BE49-F238E27FC236}">
                <a16:creationId xmlns:a16="http://schemas.microsoft.com/office/drawing/2014/main" id="{C2D2EFFB-86E5-87CD-91CE-3F3A84F4D1ED}"/>
              </a:ext>
            </a:extLst>
          </p:cNvPr>
          <p:cNvSpPr>
            <a:spLocks noGrp="1"/>
          </p:cNvSpPr>
          <p:nvPr>
            <p:ph type="body" sz="quarter" idx="13" hasCustomPrompt="1"/>
          </p:nvPr>
        </p:nvSpPr>
        <p:spPr>
          <a:xfrm>
            <a:off x="4578929"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7" name="Espace réservé du texte 35">
            <a:extLst>
              <a:ext uri="{FF2B5EF4-FFF2-40B4-BE49-F238E27FC236}">
                <a16:creationId xmlns:a16="http://schemas.microsoft.com/office/drawing/2014/main" id="{F2B0AA1D-C602-577C-ECB0-7384E521F075}"/>
              </a:ext>
            </a:extLst>
          </p:cNvPr>
          <p:cNvSpPr>
            <a:spLocks noGrp="1"/>
          </p:cNvSpPr>
          <p:nvPr>
            <p:ph type="body" sz="quarter" idx="14" hasCustomPrompt="1"/>
          </p:nvPr>
        </p:nvSpPr>
        <p:spPr>
          <a:xfrm>
            <a:off x="8216032"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8" name="Espace réservé du texte 35">
            <a:extLst>
              <a:ext uri="{FF2B5EF4-FFF2-40B4-BE49-F238E27FC236}">
                <a16:creationId xmlns:a16="http://schemas.microsoft.com/office/drawing/2014/main" id="{3B403BB9-D012-74E4-947F-B874EDFF38A8}"/>
              </a:ext>
            </a:extLst>
          </p:cNvPr>
          <p:cNvSpPr>
            <a:spLocks noGrp="1"/>
          </p:cNvSpPr>
          <p:nvPr>
            <p:ph type="body" sz="quarter" idx="15" hasCustomPrompt="1"/>
          </p:nvPr>
        </p:nvSpPr>
        <p:spPr>
          <a:xfrm>
            <a:off x="2494683" y="4808102"/>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49" name="Espace réservé du texte 35">
            <a:extLst>
              <a:ext uri="{FF2B5EF4-FFF2-40B4-BE49-F238E27FC236}">
                <a16:creationId xmlns:a16="http://schemas.microsoft.com/office/drawing/2014/main" id="{9D3AF255-7D17-D942-8BB9-408B02D84384}"/>
              </a:ext>
            </a:extLst>
          </p:cNvPr>
          <p:cNvSpPr>
            <a:spLocks noGrp="1"/>
          </p:cNvSpPr>
          <p:nvPr>
            <p:ph type="body" sz="quarter" idx="16" hasCustomPrompt="1"/>
          </p:nvPr>
        </p:nvSpPr>
        <p:spPr>
          <a:xfrm>
            <a:off x="6220745" y="4826916"/>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50" name="Espace réservé du texte 42">
            <a:extLst>
              <a:ext uri="{FF2B5EF4-FFF2-40B4-BE49-F238E27FC236}">
                <a16:creationId xmlns:a16="http://schemas.microsoft.com/office/drawing/2014/main" id="{AF66D780-786F-A2DC-7C3A-F737B83F6900}"/>
              </a:ext>
            </a:extLst>
          </p:cNvPr>
          <p:cNvSpPr>
            <a:spLocks noGrp="1"/>
          </p:cNvSpPr>
          <p:nvPr>
            <p:ph type="body" sz="quarter" idx="17" hasCustomPrompt="1"/>
          </p:nvPr>
        </p:nvSpPr>
        <p:spPr>
          <a:xfrm>
            <a:off x="1867237"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3B867EF6-C8AF-4082-DA93-97869A9B4C56}"/>
              </a:ext>
            </a:extLst>
          </p:cNvPr>
          <p:cNvSpPr>
            <a:spLocks noGrp="1"/>
          </p:cNvSpPr>
          <p:nvPr>
            <p:ph type="body" sz="quarter" idx="18" hasCustomPrompt="1"/>
          </p:nvPr>
        </p:nvSpPr>
        <p:spPr>
          <a:xfrm>
            <a:off x="1874961"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1E763C34-91C7-2687-2D57-F9C717B54845}"/>
              </a:ext>
            </a:extLst>
          </p:cNvPr>
          <p:cNvSpPr>
            <a:spLocks noGrp="1"/>
          </p:cNvSpPr>
          <p:nvPr>
            <p:ph type="body" sz="quarter" idx="19" hasCustomPrompt="1"/>
          </p:nvPr>
        </p:nvSpPr>
        <p:spPr>
          <a:xfrm>
            <a:off x="5577151"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D6DCF385-1EA5-1C6A-C501-4F9C07B1DD2C}"/>
              </a:ext>
            </a:extLst>
          </p:cNvPr>
          <p:cNvSpPr>
            <a:spLocks noGrp="1"/>
          </p:cNvSpPr>
          <p:nvPr>
            <p:ph type="body" sz="quarter" idx="20" hasCustomPrompt="1"/>
          </p:nvPr>
        </p:nvSpPr>
        <p:spPr>
          <a:xfrm>
            <a:off x="5584875"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4" name="Espace réservé du texte 42">
            <a:extLst>
              <a:ext uri="{FF2B5EF4-FFF2-40B4-BE49-F238E27FC236}">
                <a16:creationId xmlns:a16="http://schemas.microsoft.com/office/drawing/2014/main" id="{76C7DFA3-080E-2DAF-3838-957B78228F0C}"/>
              </a:ext>
            </a:extLst>
          </p:cNvPr>
          <p:cNvSpPr>
            <a:spLocks noGrp="1"/>
          </p:cNvSpPr>
          <p:nvPr>
            <p:ph type="body" sz="quarter" idx="21" hasCustomPrompt="1"/>
          </p:nvPr>
        </p:nvSpPr>
        <p:spPr>
          <a:xfrm>
            <a:off x="9287065"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5" name="Espace réservé du texte 44">
            <a:extLst>
              <a:ext uri="{FF2B5EF4-FFF2-40B4-BE49-F238E27FC236}">
                <a16:creationId xmlns:a16="http://schemas.microsoft.com/office/drawing/2014/main" id="{5216A901-785E-469F-B424-701BE8B41A44}"/>
              </a:ext>
            </a:extLst>
          </p:cNvPr>
          <p:cNvSpPr>
            <a:spLocks noGrp="1"/>
          </p:cNvSpPr>
          <p:nvPr>
            <p:ph type="body" sz="quarter" idx="22" hasCustomPrompt="1"/>
          </p:nvPr>
        </p:nvSpPr>
        <p:spPr>
          <a:xfrm>
            <a:off x="9294789"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6" name="Espace réservé du texte 42">
            <a:extLst>
              <a:ext uri="{FF2B5EF4-FFF2-40B4-BE49-F238E27FC236}">
                <a16:creationId xmlns:a16="http://schemas.microsoft.com/office/drawing/2014/main" id="{CEA705ED-D12A-232A-C4D9-F21A51B12047}"/>
              </a:ext>
            </a:extLst>
          </p:cNvPr>
          <p:cNvSpPr>
            <a:spLocks noGrp="1"/>
          </p:cNvSpPr>
          <p:nvPr>
            <p:ph type="body" sz="quarter" idx="23" hasCustomPrompt="1"/>
          </p:nvPr>
        </p:nvSpPr>
        <p:spPr>
          <a:xfrm>
            <a:off x="3557024" y="3993467"/>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7" name="Espace réservé du texte 44">
            <a:extLst>
              <a:ext uri="{FF2B5EF4-FFF2-40B4-BE49-F238E27FC236}">
                <a16:creationId xmlns:a16="http://schemas.microsoft.com/office/drawing/2014/main" id="{0815DC97-5E95-E796-155C-BDC42B0D73D6}"/>
              </a:ext>
            </a:extLst>
          </p:cNvPr>
          <p:cNvSpPr>
            <a:spLocks noGrp="1"/>
          </p:cNvSpPr>
          <p:nvPr>
            <p:ph type="body" sz="quarter" idx="24" hasCustomPrompt="1"/>
          </p:nvPr>
        </p:nvSpPr>
        <p:spPr>
          <a:xfrm>
            <a:off x="3564748" y="4558729"/>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8" name="Espace réservé du texte 42">
            <a:extLst>
              <a:ext uri="{FF2B5EF4-FFF2-40B4-BE49-F238E27FC236}">
                <a16:creationId xmlns:a16="http://schemas.microsoft.com/office/drawing/2014/main" id="{1B08C7C1-2523-3B06-7BA6-ECB3BA3EDEBB}"/>
              </a:ext>
            </a:extLst>
          </p:cNvPr>
          <p:cNvSpPr>
            <a:spLocks noGrp="1"/>
          </p:cNvSpPr>
          <p:nvPr>
            <p:ph type="body" sz="quarter" idx="25" hasCustomPrompt="1"/>
          </p:nvPr>
        </p:nvSpPr>
        <p:spPr>
          <a:xfrm>
            <a:off x="7303290" y="3968104"/>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9" name="Espace réservé du texte 44">
            <a:extLst>
              <a:ext uri="{FF2B5EF4-FFF2-40B4-BE49-F238E27FC236}">
                <a16:creationId xmlns:a16="http://schemas.microsoft.com/office/drawing/2014/main" id="{906539BF-A6C1-0B88-C2E5-AF0065F1CF82}"/>
              </a:ext>
            </a:extLst>
          </p:cNvPr>
          <p:cNvSpPr>
            <a:spLocks noGrp="1"/>
          </p:cNvSpPr>
          <p:nvPr>
            <p:ph type="body" sz="quarter" idx="26" hasCustomPrompt="1"/>
          </p:nvPr>
        </p:nvSpPr>
        <p:spPr>
          <a:xfrm>
            <a:off x="7311014" y="4533366"/>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61" name="Espace réservé du texte 60">
            <a:extLst>
              <a:ext uri="{FF2B5EF4-FFF2-40B4-BE49-F238E27FC236}">
                <a16:creationId xmlns:a16="http://schemas.microsoft.com/office/drawing/2014/main" id="{E2CA7AFA-893D-875C-6FC5-5FB39AC1410D}"/>
              </a:ext>
            </a:extLst>
          </p:cNvPr>
          <p:cNvSpPr>
            <a:spLocks noGrp="1"/>
          </p:cNvSpPr>
          <p:nvPr>
            <p:ph type="body" sz="quarter" idx="27" hasCustomPrompt="1"/>
          </p:nvPr>
        </p:nvSpPr>
        <p:spPr>
          <a:xfrm>
            <a:off x="3047652" y="342575"/>
            <a:ext cx="6081713" cy="1120624"/>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 (timeline)</a:t>
            </a:r>
          </a:p>
          <a:p>
            <a:pPr lvl="0"/>
            <a:endParaRPr lang="fr-FR"/>
          </a:p>
        </p:txBody>
      </p:sp>
    </p:spTree>
    <p:extLst>
      <p:ext uri="{BB962C8B-B14F-4D97-AF65-F5344CB8AC3E}">
        <p14:creationId xmlns:p14="http://schemas.microsoft.com/office/powerpoint/2010/main" val="14566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tapes projet">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B372BDB-ADF7-BAE8-E9ED-52020642FE84}"/>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E0C3D4D-E52D-5E89-8FDB-729997BD86B4}"/>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8A14C481-7B95-122E-A334-BF9500C52074}"/>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pic>
        <p:nvPicPr>
          <p:cNvPr id="50" name="Graphique 49">
            <a:extLst>
              <a:ext uri="{FF2B5EF4-FFF2-40B4-BE49-F238E27FC236}">
                <a16:creationId xmlns:a16="http://schemas.microsoft.com/office/drawing/2014/main" id="{DE032936-90B8-9D81-9694-DF62BE743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5597" y="5786437"/>
            <a:ext cx="5686425" cy="2143125"/>
          </a:xfrm>
          <a:prstGeom prst="rect">
            <a:avLst/>
          </a:prstGeom>
        </p:spPr>
      </p:pic>
      <p:sp>
        <p:nvSpPr>
          <p:cNvPr id="51" name="Graphique 26">
            <a:extLst>
              <a:ext uri="{FF2B5EF4-FFF2-40B4-BE49-F238E27FC236}">
                <a16:creationId xmlns:a16="http://schemas.microsoft.com/office/drawing/2014/main" id="{7C1AF80A-38E4-4DA5-C0B8-5A0E3ABA075B}"/>
              </a:ext>
            </a:extLst>
          </p:cNvPr>
          <p:cNvSpPr/>
          <p:nvPr userDrawn="1"/>
        </p:nvSpPr>
        <p:spPr>
          <a:xfrm flipH="1">
            <a:off x="10797883" y="960303"/>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3" name="Espace réservé du texte 52">
            <a:extLst>
              <a:ext uri="{FF2B5EF4-FFF2-40B4-BE49-F238E27FC236}">
                <a16:creationId xmlns:a16="http://schemas.microsoft.com/office/drawing/2014/main" id="{20EBC979-1E67-EA65-374D-726DCDDA35A4}"/>
              </a:ext>
            </a:extLst>
          </p:cNvPr>
          <p:cNvSpPr>
            <a:spLocks noGrp="1"/>
          </p:cNvSpPr>
          <p:nvPr>
            <p:ph type="body" sz="quarter" idx="12" hasCustomPrompt="1"/>
          </p:nvPr>
        </p:nvSpPr>
        <p:spPr>
          <a:xfrm>
            <a:off x="885282" y="4188037"/>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4" name="Espace réservé du texte 52">
            <a:extLst>
              <a:ext uri="{FF2B5EF4-FFF2-40B4-BE49-F238E27FC236}">
                <a16:creationId xmlns:a16="http://schemas.microsoft.com/office/drawing/2014/main" id="{27325D34-D6DA-DA96-5A1D-7713AD757750}"/>
              </a:ext>
            </a:extLst>
          </p:cNvPr>
          <p:cNvSpPr>
            <a:spLocks noGrp="1"/>
          </p:cNvSpPr>
          <p:nvPr>
            <p:ph type="body" sz="quarter" idx="13" hasCustomPrompt="1"/>
          </p:nvPr>
        </p:nvSpPr>
        <p:spPr>
          <a:xfrm>
            <a:off x="3013248"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5" name="Espace réservé du texte 52">
            <a:extLst>
              <a:ext uri="{FF2B5EF4-FFF2-40B4-BE49-F238E27FC236}">
                <a16:creationId xmlns:a16="http://schemas.microsoft.com/office/drawing/2014/main" id="{7DA96A9E-D6F1-B5A5-B5A7-09C4D4E85F49}"/>
              </a:ext>
            </a:extLst>
          </p:cNvPr>
          <p:cNvSpPr>
            <a:spLocks noGrp="1"/>
          </p:cNvSpPr>
          <p:nvPr>
            <p:ph type="body" sz="quarter" idx="14" hasCustomPrompt="1"/>
          </p:nvPr>
        </p:nvSpPr>
        <p:spPr>
          <a:xfrm>
            <a:off x="5245495"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6" name="Espace réservé du texte 52">
            <a:extLst>
              <a:ext uri="{FF2B5EF4-FFF2-40B4-BE49-F238E27FC236}">
                <a16:creationId xmlns:a16="http://schemas.microsoft.com/office/drawing/2014/main" id="{06A6D30B-7E2A-5050-FB92-B8E0F5ACEDB8}"/>
              </a:ext>
            </a:extLst>
          </p:cNvPr>
          <p:cNvSpPr>
            <a:spLocks noGrp="1"/>
          </p:cNvSpPr>
          <p:nvPr>
            <p:ph type="body" sz="quarter" idx="15" hasCustomPrompt="1"/>
          </p:nvPr>
        </p:nvSpPr>
        <p:spPr>
          <a:xfrm>
            <a:off x="7403717" y="417198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7" name="Espace réservé du texte 52">
            <a:extLst>
              <a:ext uri="{FF2B5EF4-FFF2-40B4-BE49-F238E27FC236}">
                <a16:creationId xmlns:a16="http://schemas.microsoft.com/office/drawing/2014/main" id="{A1928EBB-BF61-B15E-2AD9-65402424B982}"/>
              </a:ext>
            </a:extLst>
          </p:cNvPr>
          <p:cNvSpPr>
            <a:spLocks noGrp="1"/>
          </p:cNvSpPr>
          <p:nvPr>
            <p:ph type="body" sz="quarter" idx="16" hasCustomPrompt="1"/>
          </p:nvPr>
        </p:nvSpPr>
        <p:spPr>
          <a:xfrm>
            <a:off x="9552384" y="416566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63" name="Espace réservé du texte 62">
            <a:extLst>
              <a:ext uri="{FF2B5EF4-FFF2-40B4-BE49-F238E27FC236}">
                <a16:creationId xmlns:a16="http://schemas.microsoft.com/office/drawing/2014/main" id="{C82DA7C0-F0B8-2E7B-7120-87369B55849E}"/>
              </a:ext>
            </a:extLst>
          </p:cNvPr>
          <p:cNvSpPr>
            <a:spLocks noGrp="1"/>
          </p:cNvSpPr>
          <p:nvPr>
            <p:ph type="body" sz="quarter" idx="17" hasCustomPrompt="1"/>
          </p:nvPr>
        </p:nvSpPr>
        <p:spPr>
          <a:xfrm>
            <a:off x="2020583" y="325740"/>
            <a:ext cx="8190218" cy="644089"/>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(projet)</a:t>
            </a:r>
          </a:p>
        </p:txBody>
      </p:sp>
      <p:sp>
        <p:nvSpPr>
          <p:cNvPr id="65" name="Espace réservé du texte 64">
            <a:extLst>
              <a:ext uri="{FF2B5EF4-FFF2-40B4-BE49-F238E27FC236}">
                <a16:creationId xmlns:a16="http://schemas.microsoft.com/office/drawing/2014/main" id="{EFA0FC31-8A03-9548-2AC7-B36ED748D28A}"/>
              </a:ext>
            </a:extLst>
          </p:cNvPr>
          <p:cNvSpPr>
            <a:spLocks noGrp="1"/>
          </p:cNvSpPr>
          <p:nvPr>
            <p:ph type="body" sz="quarter" idx="18" hasCustomPrompt="1"/>
          </p:nvPr>
        </p:nvSpPr>
        <p:spPr>
          <a:xfrm>
            <a:off x="2390965" y="969829"/>
            <a:ext cx="7449452" cy="370939"/>
          </a:xfrm>
          <a:prstGeom prst="rect">
            <a:avLst/>
          </a:prstGeom>
        </p:spPr>
        <p:txBody>
          <a:bodyPr/>
          <a:lstStyle>
            <a:lvl1pPr algn="ctr">
              <a:defRPr sz="1400" b="0">
                <a:solidFill>
                  <a:schemeClr val="tx2"/>
                </a:solidFill>
              </a:defRPr>
            </a:lvl1pPr>
            <a:lvl2pPr algn="ctr">
              <a:defRPr b="0">
                <a:solidFill>
                  <a:schemeClr val="tx2"/>
                </a:solidFill>
              </a:defRPr>
            </a:lvl2pPr>
            <a:lvl3pPr algn="ctr">
              <a:defRPr b="0">
                <a:solidFill>
                  <a:schemeClr val="tx2"/>
                </a:solidFill>
              </a:defRPr>
            </a:lvl3pPr>
            <a:lvl4pPr algn="ctr">
              <a:defRPr b="0">
                <a:solidFill>
                  <a:schemeClr val="tx2"/>
                </a:solidFill>
              </a:defRPr>
            </a:lvl4pPr>
            <a:lvl5pPr algn="ctr">
              <a:defRPr b="0">
                <a:solidFill>
                  <a:schemeClr val="tx2"/>
                </a:solidFill>
              </a:defRPr>
            </a:lvl5pPr>
          </a:lstStyle>
          <a:p>
            <a:pPr lvl="0"/>
            <a:r>
              <a:rPr lang="fr-FR"/>
              <a:t>Sous-titre</a:t>
            </a:r>
          </a:p>
        </p:txBody>
      </p:sp>
    </p:spTree>
    <p:extLst>
      <p:ext uri="{BB962C8B-B14F-4D97-AF65-F5344CB8AC3E}">
        <p14:creationId xmlns:p14="http://schemas.microsoft.com/office/powerpoint/2010/main" val="215197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tapes/proces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C7AFB7F-691D-28D7-71DC-5F8244EA9D6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EBE6FB1-C998-DC4B-F815-068D39793AD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Espace réservé du texte 34">
            <a:extLst>
              <a:ext uri="{FF2B5EF4-FFF2-40B4-BE49-F238E27FC236}">
                <a16:creationId xmlns:a16="http://schemas.microsoft.com/office/drawing/2014/main" id="{14B0C98B-F60C-E3D3-8913-374AA5F2D7A5}"/>
              </a:ext>
            </a:extLst>
          </p:cNvPr>
          <p:cNvSpPr>
            <a:spLocks noGrp="1"/>
          </p:cNvSpPr>
          <p:nvPr>
            <p:ph type="body" sz="quarter" idx="12" hasCustomPrompt="1"/>
          </p:nvPr>
        </p:nvSpPr>
        <p:spPr>
          <a:xfrm>
            <a:off x="5951984" y="419123"/>
            <a:ext cx="5742484" cy="1010960"/>
          </a:xfrm>
          <a:prstGeom prst="rect">
            <a:avLst/>
          </a:prstGeom>
        </p:spPr>
        <p:txBody>
          <a:bodyPr/>
          <a:lstStyle>
            <a:lvl1pPr algn="r">
              <a:defRPr sz="3200" b="1">
                <a:solidFill>
                  <a:schemeClr val="accent1"/>
                </a:solidFill>
              </a:defRPr>
            </a:lvl1pPr>
            <a:lvl2pPr algn="r">
              <a:defRPr sz="3200" b="1">
                <a:solidFill>
                  <a:schemeClr val="accent1"/>
                </a:solidFill>
              </a:defRPr>
            </a:lvl2pPr>
            <a:lvl3pPr algn="r">
              <a:defRPr sz="3200" b="1">
                <a:solidFill>
                  <a:schemeClr val="accent1"/>
                </a:solidFill>
              </a:defRPr>
            </a:lvl3pPr>
            <a:lvl4pPr algn="r">
              <a:defRPr sz="3200" b="1">
                <a:solidFill>
                  <a:schemeClr val="accent1"/>
                </a:solidFill>
              </a:defRPr>
            </a:lvl4pPr>
            <a:lvl5pPr algn="r">
              <a:defRPr sz="3200" b="1">
                <a:solidFill>
                  <a:schemeClr val="accent1"/>
                </a:solidFill>
              </a:defRPr>
            </a:lvl5pPr>
          </a:lstStyle>
          <a:p>
            <a:pPr lvl="0"/>
            <a:r>
              <a:rPr lang="fr-FR"/>
              <a:t>Titre slide (Process/Etapes)</a:t>
            </a:r>
          </a:p>
        </p:txBody>
      </p:sp>
      <p:sp>
        <p:nvSpPr>
          <p:cNvPr id="37" name="Espace réservé du texte 36">
            <a:extLst>
              <a:ext uri="{FF2B5EF4-FFF2-40B4-BE49-F238E27FC236}">
                <a16:creationId xmlns:a16="http://schemas.microsoft.com/office/drawing/2014/main" id="{66FCD3AD-43BF-07B6-6890-1F22286623C4}"/>
              </a:ext>
            </a:extLst>
          </p:cNvPr>
          <p:cNvSpPr>
            <a:spLocks noGrp="1"/>
          </p:cNvSpPr>
          <p:nvPr>
            <p:ph type="body" sz="quarter" idx="13" hasCustomPrompt="1"/>
          </p:nvPr>
        </p:nvSpPr>
        <p:spPr>
          <a:xfrm>
            <a:off x="296770"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1" name="Espace réservé du texte 40">
            <a:extLst>
              <a:ext uri="{FF2B5EF4-FFF2-40B4-BE49-F238E27FC236}">
                <a16:creationId xmlns:a16="http://schemas.microsoft.com/office/drawing/2014/main" id="{9D06E801-9AB5-D12D-03B5-923F04198F0A}"/>
              </a:ext>
            </a:extLst>
          </p:cNvPr>
          <p:cNvSpPr>
            <a:spLocks noGrp="1"/>
          </p:cNvSpPr>
          <p:nvPr>
            <p:ph type="body" sz="quarter" idx="14" hasCustomPrompt="1"/>
          </p:nvPr>
        </p:nvSpPr>
        <p:spPr>
          <a:xfrm>
            <a:off x="296770"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2" name="Espace réservé du texte 36">
            <a:extLst>
              <a:ext uri="{FF2B5EF4-FFF2-40B4-BE49-F238E27FC236}">
                <a16:creationId xmlns:a16="http://schemas.microsoft.com/office/drawing/2014/main" id="{54B73724-D5F9-1679-A204-760E5805EE16}"/>
              </a:ext>
            </a:extLst>
          </p:cNvPr>
          <p:cNvSpPr>
            <a:spLocks noGrp="1"/>
          </p:cNvSpPr>
          <p:nvPr>
            <p:ph type="body" sz="quarter" idx="15" hasCustomPrompt="1"/>
          </p:nvPr>
        </p:nvSpPr>
        <p:spPr>
          <a:xfrm>
            <a:off x="3400149"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3" name="Espace réservé du texte 40">
            <a:extLst>
              <a:ext uri="{FF2B5EF4-FFF2-40B4-BE49-F238E27FC236}">
                <a16:creationId xmlns:a16="http://schemas.microsoft.com/office/drawing/2014/main" id="{37308CD4-D881-C006-7103-53BFDCBC4EF4}"/>
              </a:ext>
            </a:extLst>
          </p:cNvPr>
          <p:cNvSpPr>
            <a:spLocks noGrp="1"/>
          </p:cNvSpPr>
          <p:nvPr>
            <p:ph type="body" sz="quarter" idx="16" hasCustomPrompt="1"/>
          </p:nvPr>
        </p:nvSpPr>
        <p:spPr>
          <a:xfrm>
            <a:off x="3400149"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4" name="Espace réservé du texte 36">
            <a:extLst>
              <a:ext uri="{FF2B5EF4-FFF2-40B4-BE49-F238E27FC236}">
                <a16:creationId xmlns:a16="http://schemas.microsoft.com/office/drawing/2014/main" id="{4FEEEDA2-AA5A-331D-80EB-1A1572F77BAB}"/>
              </a:ext>
            </a:extLst>
          </p:cNvPr>
          <p:cNvSpPr>
            <a:spLocks noGrp="1"/>
          </p:cNvSpPr>
          <p:nvPr>
            <p:ph type="body" sz="quarter" idx="17" hasCustomPrompt="1"/>
          </p:nvPr>
        </p:nvSpPr>
        <p:spPr>
          <a:xfrm>
            <a:off x="6272472"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5" name="Espace réservé du texte 40">
            <a:extLst>
              <a:ext uri="{FF2B5EF4-FFF2-40B4-BE49-F238E27FC236}">
                <a16:creationId xmlns:a16="http://schemas.microsoft.com/office/drawing/2014/main" id="{3C5CA48F-D2CC-16BB-7A6B-DFE59319A7BA}"/>
              </a:ext>
            </a:extLst>
          </p:cNvPr>
          <p:cNvSpPr>
            <a:spLocks noGrp="1"/>
          </p:cNvSpPr>
          <p:nvPr>
            <p:ph type="body" sz="quarter" idx="18" hasCustomPrompt="1"/>
          </p:nvPr>
        </p:nvSpPr>
        <p:spPr>
          <a:xfrm>
            <a:off x="6272472"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6" name="Espace réservé du texte 36">
            <a:extLst>
              <a:ext uri="{FF2B5EF4-FFF2-40B4-BE49-F238E27FC236}">
                <a16:creationId xmlns:a16="http://schemas.microsoft.com/office/drawing/2014/main" id="{735F9576-5D4E-CF06-5688-E6D4DE78226F}"/>
              </a:ext>
            </a:extLst>
          </p:cNvPr>
          <p:cNvSpPr>
            <a:spLocks noGrp="1"/>
          </p:cNvSpPr>
          <p:nvPr>
            <p:ph type="body" sz="quarter" idx="19" hasCustomPrompt="1"/>
          </p:nvPr>
        </p:nvSpPr>
        <p:spPr>
          <a:xfrm>
            <a:off x="9185965"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7" name="Espace réservé du texte 40">
            <a:extLst>
              <a:ext uri="{FF2B5EF4-FFF2-40B4-BE49-F238E27FC236}">
                <a16:creationId xmlns:a16="http://schemas.microsoft.com/office/drawing/2014/main" id="{6CF444C7-8634-09A2-F98C-6D5E0993E8CB}"/>
              </a:ext>
            </a:extLst>
          </p:cNvPr>
          <p:cNvSpPr>
            <a:spLocks noGrp="1"/>
          </p:cNvSpPr>
          <p:nvPr>
            <p:ph type="body" sz="quarter" idx="20" hasCustomPrompt="1"/>
          </p:nvPr>
        </p:nvSpPr>
        <p:spPr>
          <a:xfrm>
            <a:off x="9185965"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pic>
        <p:nvPicPr>
          <p:cNvPr id="48" name="Graphique 47">
            <a:extLst>
              <a:ext uri="{FF2B5EF4-FFF2-40B4-BE49-F238E27FC236}">
                <a16:creationId xmlns:a16="http://schemas.microsoft.com/office/drawing/2014/main" id="{FCFFCD9A-436B-3307-E4BB-36F1F009B6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67200" y="790640"/>
            <a:ext cx="2028825" cy="2800350"/>
          </a:xfrm>
          <a:prstGeom prst="rect">
            <a:avLst/>
          </a:prstGeom>
        </p:spPr>
      </p:pic>
      <p:sp>
        <p:nvSpPr>
          <p:cNvPr id="49" name="Graphique 26">
            <a:extLst>
              <a:ext uri="{FF2B5EF4-FFF2-40B4-BE49-F238E27FC236}">
                <a16:creationId xmlns:a16="http://schemas.microsoft.com/office/drawing/2014/main" id="{52D3D924-C54A-F00E-8C1E-EB45FBBA5900}"/>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0" name="Graphique 26">
            <a:extLst>
              <a:ext uri="{FF2B5EF4-FFF2-40B4-BE49-F238E27FC236}">
                <a16:creationId xmlns:a16="http://schemas.microsoft.com/office/drawing/2014/main" id="{B40B6BED-A719-A1C7-70ED-7F3F8002A984}"/>
              </a:ext>
            </a:extLst>
          </p:cNvPr>
          <p:cNvSpPr/>
          <p:nvPr userDrawn="1"/>
        </p:nvSpPr>
        <p:spPr>
          <a:xfrm flipH="1">
            <a:off x="11162734" y="1447061"/>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Tree>
    <p:extLst>
      <p:ext uri="{BB962C8B-B14F-4D97-AF65-F5344CB8AC3E}">
        <p14:creationId xmlns:p14="http://schemas.microsoft.com/office/powerpoint/2010/main" val="323688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1_Fond blanc lib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aralelogramo 1">
            <a:extLst>
              <a:ext uri="{FF2B5EF4-FFF2-40B4-BE49-F238E27FC236}">
                <a16:creationId xmlns:a16="http://schemas.microsoft.com/office/drawing/2014/main" id="{430D387A-B9AF-C2E0-9DF8-721221B47AFC}"/>
              </a:ext>
            </a:extLst>
          </p:cNvPr>
          <p:cNvSpPr/>
          <p:nvPr userDrawn="1"/>
        </p:nvSpPr>
        <p:spPr>
          <a:xfrm>
            <a:off x="-2400944" y="0"/>
            <a:ext cx="6840760" cy="6864158"/>
          </a:xfrm>
          <a:prstGeom prst="parallelogram">
            <a:avLst>
              <a:gd name="adj" fmla="val 20696"/>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80178"/>
            <a:ext cx="1683296" cy="1083980"/>
          </a:xfrm>
          <a:prstGeom prst="rect">
            <a:avLst/>
          </a:prstGeom>
        </p:spPr>
      </p:pic>
      <p:cxnSp>
        <p:nvCxnSpPr>
          <p:cNvPr id="3" name="Conector recto 2">
            <a:extLst>
              <a:ext uri="{FF2B5EF4-FFF2-40B4-BE49-F238E27FC236}">
                <a16:creationId xmlns:a16="http://schemas.microsoft.com/office/drawing/2014/main" id="{8CB2C74D-9E54-690D-53E0-F6896082D77F}"/>
              </a:ext>
            </a:extLst>
          </p:cNvPr>
          <p:cNvCxnSpPr>
            <a:cxnSpLocks/>
          </p:cNvCxnSpPr>
          <p:nvPr userDrawn="1"/>
        </p:nvCxnSpPr>
        <p:spPr>
          <a:xfrm>
            <a:off x="1558925" y="3209786"/>
            <a:ext cx="79265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Espace réservé du texte 40">
            <a:extLst>
              <a:ext uri="{FF2B5EF4-FFF2-40B4-BE49-F238E27FC236}">
                <a16:creationId xmlns:a16="http://schemas.microsoft.com/office/drawing/2014/main" id="{01838E6D-936D-E84E-A58C-3A95D811E3C8}"/>
              </a:ext>
            </a:extLst>
          </p:cNvPr>
          <p:cNvSpPr>
            <a:spLocks noGrp="1"/>
          </p:cNvSpPr>
          <p:nvPr>
            <p:ph type="body" sz="quarter" idx="16" hasCustomPrompt="1"/>
          </p:nvPr>
        </p:nvSpPr>
        <p:spPr>
          <a:xfrm>
            <a:off x="1561457" y="3418395"/>
            <a:ext cx="2014263" cy="1159543"/>
          </a:xfrm>
          <a:prstGeom prst="rect">
            <a:avLst/>
          </a:prstGeom>
        </p:spPr>
        <p:txBody>
          <a:bodyPr lIns="0" rIns="0" anchor="t"/>
          <a:lstStyle>
            <a:lvl1pPr algn="l">
              <a:lnSpc>
                <a:spcPct val="100000"/>
              </a:lnSpc>
              <a:defRPr sz="16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Lorem ipsum </a:t>
            </a:r>
            <a:r>
              <a:rPr lang="fr-FR" err="1"/>
              <a:t>dolor</a:t>
            </a:r>
            <a:r>
              <a:rPr lang="fr-FR"/>
              <a:t> </a:t>
            </a:r>
            <a:r>
              <a:rPr lang="fr-FR" err="1"/>
              <a:t>sit</a:t>
            </a:r>
            <a:r>
              <a:rPr lang="fr-FR"/>
              <a:t> </a:t>
            </a:r>
            <a:r>
              <a:rPr lang="fr-FR" err="1"/>
              <a:t>amet</a:t>
            </a:r>
            <a:r>
              <a:rPr lang="fr-FR"/>
              <a:t>, </a:t>
            </a:r>
            <a:r>
              <a:rPr lang="fr-FR" err="1"/>
              <a:t>consectetur</a:t>
            </a:r>
            <a:r>
              <a:rPr lang="fr-FR"/>
              <a:t> </a:t>
            </a:r>
            <a:r>
              <a:rPr lang="fr-FR" err="1"/>
              <a:t>adipiscing</a:t>
            </a:r>
            <a:r>
              <a:rPr lang="fr-FR"/>
              <a:t> </a:t>
            </a:r>
            <a:r>
              <a:rPr lang="fr-FR" err="1"/>
              <a:t>elit</a:t>
            </a:r>
            <a:r>
              <a:rPr lang="fr-FR"/>
              <a:t>.</a:t>
            </a:r>
          </a:p>
        </p:txBody>
      </p:sp>
      <p:pic>
        <p:nvPicPr>
          <p:cNvPr id="5" name="Imagen 4" descr="Icono&#10;&#10;Descripción generada automáticamente">
            <a:extLst>
              <a:ext uri="{FF2B5EF4-FFF2-40B4-BE49-F238E27FC236}">
                <a16:creationId xmlns:a16="http://schemas.microsoft.com/office/drawing/2014/main" id="{8631EF2D-949F-3BFF-D19D-1C7CC44F6529}"/>
              </a:ext>
            </a:extLst>
          </p:cNvPr>
          <p:cNvPicPr>
            <a:picLocks noChangeAspect="1"/>
          </p:cNvPicPr>
          <p:nvPr userDrawn="1"/>
        </p:nvPicPr>
        <p:blipFill>
          <a:blip r:embed="rId4"/>
          <a:stretch>
            <a:fillRect/>
          </a:stretch>
        </p:blipFill>
        <p:spPr>
          <a:xfrm>
            <a:off x="1561457" y="550459"/>
            <a:ext cx="715182" cy="715182"/>
          </a:xfrm>
          <a:prstGeom prst="rect">
            <a:avLst/>
          </a:prstGeom>
        </p:spPr>
      </p:pic>
      <p:sp>
        <p:nvSpPr>
          <p:cNvPr id="6" name="Título 1">
            <a:extLst>
              <a:ext uri="{FF2B5EF4-FFF2-40B4-BE49-F238E27FC236}">
                <a16:creationId xmlns:a16="http://schemas.microsoft.com/office/drawing/2014/main" id="{C422FB61-030A-8DD6-C3FC-67F82FA668C0}"/>
              </a:ext>
            </a:extLst>
          </p:cNvPr>
          <p:cNvSpPr>
            <a:spLocks noGrp="1"/>
          </p:cNvSpPr>
          <p:nvPr>
            <p:ph type="title" hasCustomPrompt="1"/>
          </p:nvPr>
        </p:nvSpPr>
        <p:spPr>
          <a:xfrm>
            <a:off x="1559496" y="1700808"/>
            <a:ext cx="5904656" cy="1325563"/>
          </a:xfrm>
          <a:prstGeom prst="rect">
            <a:avLst/>
          </a:prstGeom>
          <a:ln>
            <a:noFill/>
          </a:ln>
        </p:spPr>
        <p:txBody>
          <a:bodyPr lIns="0" rIns="0" anchor="b"/>
          <a:lstStyle>
            <a:lvl1pPr>
              <a:lnSpc>
                <a:spcPct val="90000"/>
              </a:lnSpc>
              <a:defRPr sz="5200">
                <a:solidFill>
                  <a:schemeClr val="bg1"/>
                </a:solidFill>
              </a:defRPr>
            </a:lvl1pPr>
          </a:lstStyle>
          <a:p>
            <a:r>
              <a:rPr lang="es-ES"/>
              <a:t>Nombre</a:t>
            </a:r>
            <a:br>
              <a:rPr lang="es-ES"/>
            </a:br>
            <a:r>
              <a:rPr lang="es-ES"/>
              <a:t>Apellido</a:t>
            </a:r>
          </a:p>
        </p:txBody>
      </p:sp>
    </p:spTree>
    <p:extLst>
      <p:ext uri="{BB962C8B-B14F-4D97-AF65-F5344CB8AC3E}">
        <p14:creationId xmlns:p14="http://schemas.microsoft.com/office/powerpoint/2010/main" val="3262631811"/>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ints clés 1">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8A28D66-C336-B8C3-C5E0-819DD1CDD3E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4D011D-C4E3-7404-E69B-7F1A7E7D68B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297CA6E4-8E63-93F9-9EDB-5E296129B885}"/>
              </a:ext>
            </a:extLst>
          </p:cNvPr>
          <p:cNvSpPr>
            <a:spLocks/>
          </p:cNvSpPr>
          <p:nvPr userDrawn="1"/>
        </p:nvSpPr>
        <p:spPr>
          <a:xfrm>
            <a:off x="6191886" y="1938254"/>
            <a:ext cx="1079208" cy="280812"/>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6" name="Graphique 26">
            <a:extLst>
              <a:ext uri="{FF2B5EF4-FFF2-40B4-BE49-F238E27FC236}">
                <a16:creationId xmlns:a16="http://schemas.microsoft.com/office/drawing/2014/main" id="{5C421667-C792-9BBD-AAC7-317F84BCEF35}"/>
              </a:ext>
            </a:extLst>
          </p:cNvPr>
          <p:cNvSpPr>
            <a:spLocks/>
          </p:cNvSpPr>
          <p:nvPr userDrawn="1"/>
        </p:nvSpPr>
        <p:spPr>
          <a:xfrm flipH="1">
            <a:off x="4096993" y="3629740"/>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7" name="Graphique 6">
            <a:extLst>
              <a:ext uri="{FF2B5EF4-FFF2-40B4-BE49-F238E27FC236}">
                <a16:creationId xmlns:a16="http://schemas.microsoft.com/office/drawing/2014/main" id="{93762DFC-77C6-AF53-E297-70E1498F40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4362" y="1968300"/>
            <a:ext cx="1943276" cy="4889700"/>
          </a:xfrm>
          <a:prstGeom prst="rect">
            <a:avLst/>
          </a:prstGeom>
          <a:effectLst>
            <a:outerShdw blurRad="457200" dist="279400" dir="2700000" algn="tl" rotWithShape="0">
              <a:prstClr val="black">
                <a:alpha val="40000"/>
              </a:prstClr>
            </a:outerShdw>
          </a:effectLst>
        </p:spPr>
      </p:pic>
      <p:pic>
        <p:nvPicPr>
          <p:cNvPr id="14" name="Graphique 13">
            <a:extLst>
              <a:ext uri="{FF2B5EF4-FFF2-40B4-BE49-F238E27FC236}">
                <a16:creationId xmlns:a16="http://schemas.microsoft.com/office/drawing/2014/main" id="{4E6E93B8-8AAF-EEE0-0344-C218818682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91637" y="4470293"/>
            <a:ext cx="2000250" cy="2371725"/>
          </a:xfrm>
          <a:prstGeom prst="rect">
            <a:avLst/>
          </a:prstGeom>
        </p:spPr>
      </p:pic>
      <p:pic>
        <p:nvPicPr>
          <p:cNvPr id="15" name="Graphique 14">
            <a:extLst>
              <a:ext uri="{FF2B5EF4-FFF2-40B4-BE49-F238E27FC236}">
                <a16:creationId xmlns:a16="http://schemas.microsoft.com/office/drawing/2014/main" id="{5BDC5415-E20C-203F-6F13-052954F304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47182" y="4695825"/>
            <a:ext cx="1647825" cy="2162175"/>
          </a:xfrm>
          <a:prstGeom prst="rect">
            <a:avLst/>
          </a:prstGeom>
        </p:spPr>
      </p:pic>
      <p:sp>
        <p:nvSpPr>
          <p:cNvPr id="32" name="Espace réservé du texte 31">
            <a:extLst>
              <a:ext uri="{FF2B5EF4-FFF2-40B4-BE49-F238E27FC236}">
                <a16:creationId xmlns:a16="http://schemas.microsoft.com/office/drawing/2014/main" id="{F0BFCEAB-C4E9-AA77-1591-2937A04C1A97}"/>
              </a:ext>
            </a:extLst>
          </p:cNvPr>
          <p:cNvSpPr>
            <a:spLocks noGrp="1"/>
          </p:cNvSpPr>
          <p:nvPr>
            <p:ph type="body" sz="quarter" idx="12" hasCustomPrompt="1"/>
          </p:nvPr>
        </p:nvSpPr>
        <p:spPr>
          <a:xfrm>
            <a:off x="1971227" y="823986"/>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n°1</a:t>
            </a:r>
          </a:p>
          <a:p>
            <a:pPr lvl="0"/>
            <a:endParaRPr lang="fr-FR"/>
          </a:p>
        </p:txBody>
      </p:sp>
      <p:sp>
        <p:nvSpPr>
          <p:cNvPr id="34" name="Espace réservé du texte 33">
            <a:extLst>
              <a:ext uri="{FF2B5EF4-FFF2-40B4-BE49-F238E27FC236}">
                <a16:creationId xmlns:a16="http://schemas.microsoft.com/office/drawing/2014/main" id="{60E26A16-A622-AAA3-D70A-CD0AC9E8D668}"/>
              </a:ext>
            </a:extLst>
          </p:cNvPr>
          <p:cNvSpPr>
            <a:spLocks noGrp="1"/>
          </p:cNvSpPr>
          <p:nvPr>
            <p:ph type="body" sz="quarter" idx="13" hasCustomPrompt="1"/>
          </p:nvPr>
        </p:nvSpPr>
        <p:spPr>
          <a:xfrm>
            <a:off x="1981618" y="1347788"/>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5" name="Espace réservé du texte 31">
            <a:extLst>
              <a:ext uri="{FF2B5EF4-FFF2-40B4-BE49-F238E27FC236}">
                <a16:creationId xmlns:a16="http://schemas.microsoft.com/office/drawing/2014/main" id="{6CD18476-FC52-53CD-76C7-9EE4848A363B}"/>
              </a:ext>
            </a:extLst>
          </p:cNvPr>
          <p:cNvSpPr>
            <a:spLocks noGrp="1"/>
          </p:cNvSpPr>
          <p:nvPr>
            <p:ph type="body" sz="quarter" idx="14" hasCustomPrompt="1"/>
          </p:nvPr>
        </p:nvSpPr>
        <p:spPr>
          <a:xfrm>
            <a:off x="1975408" y="2657084"/>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n°2</a:t>
            </a:r>
          </a:p>
          <a:p>
            <a:pPr lvl="0"/>
            <a:endParaRPr lang="fr-FR"/>
          </a:p>
        </p:txBody>
      </p:sp>
      <p:sp>
        <p:nvSpPr>
          <p:cNvPr id="36" name="Espace réservé du texte 33">
            <a:extLst>
              <a:ext uri="{FF2B5EF4-FFF2-40B4-BE49-F238E27FC236}">
                <a16:creationId xmlns:a16="http://schemas.microsoft.com/office/drawing/2014/main" id="{21EC3B16-0C23-EC43-6F52-2AE315A2B4EE}"/>
              </a:ext>
            </a:extLst>
          </p:cNvPr>
          <p:cNvSpPr>
            <a:spLocks noGrp="1"/>
          </p:cNvSpPr>
          <p:nvPr>
            <p:ph type="body" sz="quarter" idx="15" hasCustomPrompt="1"/>
          </p:nvPr>
        </p:nvSpPr>
        <p:spPr>
          <a:xfrm>
            <a:off x="1985799" y="3180886"/>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7" name="Espace réservé du texte 31">
            <a:extLst>
              <a:ext uri="{FF2B5EF4-FFF2-40B4-BE49-F238E27FC236}">
                <a16:creationId xmlns:a16="http://schemas.microsoft.com/office/drawing/2014/main" id="{1538DF2D-A114-23BF-8B68-C51B00DD70C9}"/>
              </a:ext>
            </a:extLst>
          </p:cNvPr>
          <p:cNvSpPr>
            <a:spLocks noGrp="1"/>
          </p:cNvSpPr>
          <p:nvPr>
            <p:ph type="body" sz="quarter" idx="16" hasCustomPrompt="1"/>
          </p:nvPr>
        </p:nvSpPr>
        <p:spPr>
          <a:xfrm>
            <a:off x="1993339" y="4684855"/>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n°3</a:t>
            </a:r>
          </a:p>
          <a:p>
            <a:pPr lvl="0"/>
            <a:endParaRPr lang="fr-FR"/>
          </a:p>
        </p:txBody>
      </p:sp>
      <p:sp>
        <p:nvSpPr>
          <p:cNvPr id="38" name="Espace réservé du texte 33">
            <a:extLst>
              <a:ext uri="{FF2B5EF4-FFF2-40B4-BE49-F238E27FC236}">
                <a16:creationId xmlns:a16="http://schemas.microsoft.com/office/drawing/2014/main" id="{6DDC39C7-3A98-D372-A805-10EFE8CAC6E8}"/>
              </a:ext>
            </a:extLst>
          </p:cNvPr>
          <p:cNvSpPr>
            <a:spLocks noGrp="1"/>
          </p:cNvSpPr>
          <p:nvPr>
            <p:ph type="body" sz="quarter" idx="17" hasCustomPrompt="1"/>
          </p:nvPr>
        </p:nvSpPr>
        <p:spPr>
          <a:xfrm>
            <a:off x="2003730" y="5208657"/>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9" name="Espace réservé du texte 31">
            <a:extLst>
              <a:ext uri="{FF2B5EF4-FFF2-40B4-BE49-F238E27FC236}">
                <a16:creationId xmlns:a16="http://schemas.microsoft.com/office/drawing/2014/main" id="{2ABD148F-8A95-5771-2D93-51FB8929F7E4}"/>
              </a:ext>
            </a:extLst>
          </p:cNvPr>
          <p:cNvSpPr>
            <a:spLocks noGrp="1"/>
          </p:cNvSpPr>
          <p:nvPr>
            <p:ph type="body" sz="quarter" idx="18" hasCustomPrompt="1"/>
          </p:nvPr>
        </p:nvSpPr>
        <p:spPr>
          <a:xfrm>
            <a:off x="8042163" y="823986"/>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n°4</a:t>
            </a:r>
          </a:p>
          <a:p>
            <a:pPr lvl="0"/>
            <a:endParaRPr lang="fr-FR"/>
          </a:p>
        </p:txBody>
      </p:sp>
      <p:sp>
        <p:nvSpPr>
          <p:cNvPr id="40" name="Espace réservé du texte 33">
            <a:extLst>
              <a:ext uri="{FF2B5EF4-FFF2-40B4-BE49-F238E27FC236}">
                <a16:creationId xmlns:a16="http://schemas.microsoft.com/office/drawing/2014/main" id="{B43EF2B9-378E-D3CE-DE4D-345142E94164}"/>
              </a:ext>
            </a:extLst>
          </p:cNvPr>
          <p:cNvSpPr>
            <a:spLocks noGrp="1"/>
          </p:cNvSpPr>
          <p:nvPr>
            <p:ph type="body" sz="quarter" idx="19" hasCustomPrompt="1"/>
          </p:nvPr>
        </p:nvSpPr>
        <p:spPr>
          <a:xfrm>
            <a:off x="8052554" y="1347788"/>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1" name="Espace réservé du texte 31">
            <a:extLst>
              <a:ext uri="{FF2B5EF4-FFF2-40B4-BE49-F238E27FC236}">
                <a16:creationId xmlns:a16="http://schemas.microsoft.com/office/drawing/2014/main" id="{8879CD35-15A1-0D2D-1EC0-7B88F508E80D}"/>
              </a:ext>
            </a:extLst>
          </p:cNvPr>
          <p:cNvSpPr>
            <a:spLocks noGrp="1"/>
          </p:cNvSpPr>
          <p:nvPr>
            <p:ph type="body" sz="quarter" idx="20" hasCustomPrompt="1"/>
          </p:nvPr>
        </p:nvSpPr>
        <p:spPr>
          <a:xfrm>
            <a:off x="8046344" y="2657084"/>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n°5</a:t>
            </a:r>
          </a:p>
          <a:p>
            <a:pPr lvl="0"/>
            <a:endParaRPr lang="fr-FR"/>
          </a:p>
        </p:txBody>
      </p:sp>
      <p:sp>
        <p:nvSpPr>
          <p:cNvPr id="42" name="Espace réservé du texte 33">
            <a:extLst>
              <a:ext uri="{FF2B5EF4-FFF2-40B4-BE49-F238E27FC236}">
                <a16:creationId xmlns:a16="http://schemas.microsoft.com/office/drawing/2014/main" id="{60674B34-9406-A34A-DFF0-2739202B662A}"/>
              </a:ext>
            </a:extLst>
          </p:cNvPr>
          <p:cNvSpPr>
            <a:spLocks noGrp="1"/>
          </p:cNvSpPr>
          <p:nvPr>
            <p:ph type="body" sz="quarter" idx="21" hasCustomPrompt="1"/>
          </p:nvPr>
        </p:nvSpPr>
        <p:spPr>
          <a:xfrm>
            <a:off x="8056735" y="3180886"/>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3" name="Espace réservé du texte 31">
            <a:extLst>
              <a:ext uri="{FF2B5EF4-FFF2-40B4-BE49-F238E27FC236}">
                <a16:creationId xmlns:a16="http://schemas.microsoft.com/office/drawing/2014/main" id="{18C081D5-7ADB-3783-D148-314B2B1876B4}"/>
              </a:ext>
            </a:extLst>
          </p:cNvPr>
          <p:cNvSpPr>
            <a:spLocks noGrp="1"/>
          </p:cNvSpPr>
          <p:nvPr>
            <p:ph type="body" sz="quarter" idx="22" hasCustomPrompt="1"/>
          </p:nvPr>
        </p:nvSpPr>
        <p:spPr>
          <a:xfrm>
            <a:off x="8064275" y="4684855"/>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n°6</a:t>
            </a:r>
          </a:p>
          <a:p>
            <a:pPr lvl="0"/>
            <a:endParaRPr lang="fr-FR"/>
          </a:p>
        </p:txBody>
      </p:sp>
      <p:sp>
        <p:nvSpPr>
          <p:cNvPr id="44" name="Espace réservé du texte 33">
            <a:extLst>
              <a:ext uri="{FF2B5EF4-FFF2-40B4-BE49-F238E27FC236}">
                <a16:creationId xmlns:a16="http://schemas.microsoft.com/office/drawing/2014/main" id="{09FEB58F-45CA-785A-7590-B5A5C3D557F9}"/>
              </a:ext>
            </a:extLst>
          </p:cNvPr>
          <p:cNvSpPr>
            <a:spLocks noGrp="1"/>
          </p:cNvSpPr>
          <p:nvPr>
            <p:ph type="body" sz="quarter" idx="23" hasCustomPrompt="1"/>
          </p:nvPr>
        </p:nvSpPr>
        <p:spPr>
          <a:xfrm>
            <a:off x="8074666" y="5208657"/>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6" name="Espace réservé du texte 45">
            <a:extLst>
              <a:ext uri="{FF2B5EF4-FFF2-40B4-BE49-F238E27FC236}">
                <a16:creationId xmlns:a16="http://schemas.microsoft.com/office/drawing/2014/main" id="{768B4D47-70FB-B608-7BF5-4B385787F237}"/>
              </a:ext>
            </a:extLst>
          </p:cNvPr>
          <p:cNvSpPr>
            <a:spLocks noGrp="1"/>
          </p:cNvSpPr>
          <p:nvPr>
            <p:ph type="body" sz="quarter" idx="24" hasCustomPrompt="1"/>
          </p:nvPr>
        </p:nvSpPr>
        <p:spPr>
          <a:xfrm>
            <a:off x="4365237" y="264841"/>
            <a:ext cx="3427290" cy="1507123"/>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a:t>
            </a:r>
          </a:p>
          <a:p>
            <a:pPr lvl="0"/>
            <a:r>
              <a:rPr lang="fr-FR"/>
              <a:t>(points clés)</a:t>
            </a:r>
          </a:p>
        </p:txBody>
      </p:sp>
    </p:spTree>
    <p:extLst>
      <p:ext uri="{BB962C8B-B14F-4D97-AF65-F5344CB8AC3E}">
        <p14:creationId xmlns:p14="http://schemas.microsoft.com/office/powerpoint/2010/main" val="3314423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ints clés 2">
    <p:bg>
      <p:bgPr>
        <a:solidFill>
          <a:schemeClr val="bg1">
            <a:lumMod val="95000"/>
          </a:schemeClr>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E5A6849-AED5-1DE0-9E7E-65BCFBB499D0}"/>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8352DE0-1265-5B3B-8802-B063E7EDCBE1}"/>
              </a:ext>
            </a:extLst>
          </p:cNvPr>
          <p:cNvSpPr>
            <a:spLocks noGrp="1"/>
          </p:cNvSpPr>
          <p:nvPr>
            <p:ph type="sldNum" sz="quarter" idx="11"/>
          </p:nvPr>
        </p:nvSpPr>
        <p:spPr/>
        <p:txBody>
          <a:bodyPr/>
          <a:lstStyle>
            <a:lvl1pPr>
              <a:defRPr>
                <a:solidFill>
                  <a:schemeClr val="tx2"/>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F03E408-88A1-62F4-B2C6-62BCDE930D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0635" y="736448"/>
            <a:ext cx="1703828" cy="3650393"/>
          </a:xfrm>
          <a:prstGeom prst="rect">
            <a:avLst/>
          </a:prstGeom>
        </p:spPr>
      </p:pic>
      <p:sp>
        <p:nvSpPr>
          <p:cNvPr id="7" name="Rectangle : coins arrondis 6">
            <a:extLst>
              <a:ext uri="{FF2B5EF4-FFF2-40B4-BE49-F238E27FC236}">
                <a16:creationId xmlns:a16="http://schemas.microsoft.com/office/drawing/2014/main" id="{5F982E2B-9CE8-172A-EAA7-58496B5636AC}"/>
              </a:ext>
            </a:extLst>
          </p:cNvPr>
          <p:cNvSpPr/>
          <p:nvPr userDrawn="1"/>
        </p:nvSpPr>
        <p:spPr>
          <a:xfrm>
            <a:off x="640285"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68D84732-2475-6173-4531-AEB346B4B4D0}"/>
              </a:ext>
            </a:extLst>
          </p:cNvPr>
          <p:cNvSpPr/>
          <p:nvPr userDrawn="1"/>
        </p:nvSpPr>
        <p:spPr>
          <a:xfrm>
            <a:off x="3442966"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5E804044-A5FD-FB68-9C0F-A53B9E642D40}"/>
              </a:ext>
            </a:extLst>
          </p:cNvPr>
          <p:cNvSpPr/>
          <p:nvPr userDrawn="1"/>
        </p:nvSpPr>
        <p:spPr>
          <a:xfrm>
            <a:off x="6245647"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56CA6A1-4ECA-F3B9-CABC-3DA52779223A}"/>
              </a:ext>
            </a:extLst>
          </p:cNvPr>
          <p:cNvSpPr/>
          <p:nvPr userDrawn="1"/>
        </p:nvSpPr>
        <p:spPr>
          <a:xfrm>
            <a:off x="9048328"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14195601-16A5-3561-33EB-6ECAD908E0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92544" y="224966"/>
            <a:ext cx="1847306" cy="1038371"/>
          </a:xfrm>
          <a:prstGeom prst="rect">
            <a:avLst/>
          </a:prstGeom>
          <a:effectLst>
            <a:outerShdw blurRad="266700" dist="165100" dir="2700000" algn="tl" rotWithShape="0">
              <a:prstClr val="black">
                <a:alpha val="41000"/>
              </a:prstClr>
            </a:outerShdw>
          </a:effectLst>
        </p:spPr>
      </p:pic>
      <p:pic>
        <p:nvPicPr>
          <p:cNvPr id="28" name="Graphique 27">
            <a:extLst>
              <a:ext uri="{FF2B5EF4-FFF2-40B4-BE49-F238E27FC236}">
                <a16:creationId xmlns:a16="http://schemas.microsoft.com/office/drawing/2014/main" id="{84AA8681-9550-143C-4607-DB84F12C25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39356" y="642202"/>
            <a:ext cx="1040713" cy="584985"/>
          </a:xfrm>
          <a:prstGeom prst="rect">
            <a:avLst/>
          </a:prstGeom>
          <a:effectLst>
            <a:outerShdw blurRad="266700" dist="165100" dir="2700000" algn="tl" rotWithShape="0">
              <a:prstClr val="black">
                <a:alpha val="41000"/>
              </a:prstClr>
            </a:outerShdw>
          </a:effectLst>
        </p:spPr>
      </p:pic>
      <p:sp>
        <p:nvSpPr>
          <p:cNvPr id="30" name="Espace réservé du texte 29">
            <a:extLst>
              <a:ext uri="{FF2B5EF4-FFF2-40B4-BE49-F238E27FC236}">
                <a16:creationId xmlns:a16="http://schemas.microsoft.com/office/drawing/2014/main" id="{C9AA9522-FD67-2B1D-0C3D-E69B3815D9AB}"/>
              </a:ext>
            </a:extLst>
          </p:cNvPr>
          <p:cNvSpPr>
            <a:spLocks noGrp="1"/>
          </p:cNvSpPr>
          <p:nvPr>
            <p:ph type="body" sz="quarter" idx="12" hasCustomPrompt="1"/>
          </p:nvPr>
        </p:nvSpPr>
        <p:spPr>
          <a:xfrm>
            <a:off x="3442967" y="400568"/>
            <a:ext cx="5444704" cy="861910"/>
          </a:xfrm>
          <a:prstGeom prst="rect">
            <a:avLst/>
          </a:prstGeom>
        </p:spPr>
        <p:txBody>
          <a:bodyPr/>
          <a:lstStyle>
            <a:lvl1pPr algn="ctr">
              <a:defRPr sz="3200" b="1">
                <a:solidFill>
                  <a:schemeClr val="tx2"/>
                </a:solidFill>
              </a:defRPr>
            </a:lvl1pPr>
            <a:lvl2pPr algn="ctr">
              <a:defRPr sz="3200" b="1">
                <a:solidFill>
                  <a:schemeClr val="tx2"/>
                </a:solidFill>
              </a:defRPr>
            </a:lvl2pPr>
            <a:lvl3pPr algn="ctr">
              <a:defRPr sz="3200" b="1">
                <a:solidFill>
                  <a:schemeClr val="tx2"/>
                </a:solidFill>
              </a:defRPr>
            </a:lvl3pPr>
            <a:lvl4pPr algn="ctr">
              <a:defRPr sz="3200" b="1">
                <a:solidFill>
                  <a:schemeClr val="tx2"/>
                </a:solidFill>
              </a:defRPr>
            </a:lvl4pPr>
            <a:lvl5pPr algn="ctr">
              <a:defRPr sz="3200" b="1">
                <a:solidFill>
                  <a:schemeClr val="tx2"/>
                </a:solidFill>
              </a:defRPr>
            </a:lvl5pPr>
          </a:lstStyle>
          <a:p>
            <a:pPr lvl="0"/>
            <a:r>
              <a:rPr lang="fr-FR"/>
              <a:t>Titre slide (points clés) v2</a:t>
            </a:r>
          </a:p>
        </p:txBody>
      </p:sp>
      <p:sp>
        <p:nvSpPr>
          <p:cNvPr id="34" name="Espace réservé du texte 33">
            <a:extLst>
              <a:ext uri="{FF2B5EF4-FFF2-40B4-BE49-F238E27FC236}">
                <a16:creationId xmlns:a16="http://schemas.microsoft.com/office/drawing/2014/main" id="{351A483F-4793-F87D-AFD0-F4FC602A504B}"/>
              </a:ext>
            </a:extLst>
          </p:cNvPr>
          <p:cNvSpPr>
            <a:spLocks noGrp="1"/>
          </p:cNvSpPr>
          <p:nvPr>
            <p:ph type="body" sz="quarter" idx="13" hasCustomPrompt="1"/>
          </p:nvPr>
        </p:nvSpPr>
        <p:spPr>
          <a:xfrm>
            <a:off x="1450425" y="1843651"/>
            <a:ext cx="900000" cy="1021690"/>
          </a:xfrm>
          <a:prstGeom prst="rect">
            <a:avLst/>
          </a:prstGeom>
        </p:spPr>
        <p:txBody>
          <a:bodyPr wrap="square">
            <a:spAutoFit/>
          </a:bodyPr>
          <a:lstStyle>
            <a:lvl1pPr algn="ctr">
              <a:defRPr sz="1400" b="1">
                <a:no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6" name="Espace réservé du texte 35">
            <a:extLst>
              <a:ext uri="{FF2B5EF4-FFF2-40B4-BE49-F238E27FC236}">
                <a16:creationId xmlns:a16="http://schemas.microsoft.com/office/drawing/2014/main" id="{565258E9-CC9C-3B42-08E9-2EE952A37CA2}"/>
              </a:ext>
            </a:extLst>
          </p:cNvPr>
          <p:cNvSpPr>
            <a:spLocks noGrp="1"/>
          </p:cNvSpPr>
          <p:nvPr>
            <p:ph type="body" sz="quarter" idx="14" hasCustomPrompt="1"/>
          </p:nvPr>
        </p:nvSpPr>
        <p:spPr>
          <a:xfrm>
            <a:off x="861408"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7" name="Espace réservé du texte 33">
            <a:extLst>
              <a:ext uri="{FF2B5EF4-FFF2-40B4-BE49-F238E27FC236}">
                <a16:creationId xmlns:a16="http://schemas.microsoft.com/office/drawing/2014/main" id="{E29F0D07-0035-AF33-9A56-89492E838586}"/>
              </a:ext>
            </a:extLst>
          </p:cNvPr>
          <p:cNvSpPr>
            <a:spLocks noGrp="1"/>
          </p:cNvSpPr>
          <p:nvPr>
            <p:ph type="body" sz="quarter" idx="15" hasCustomPrompt="1"/>
          </p:nvPr>
        </p:nvSpPr>
        <p:spPr>
          <a:xfrm>
            <a:off x="4253106" y="1843651"/>
            <a:ext cx="900000" cy="1021690"/>
          </a:xfrm>
          <a:prstGeom prst="rect">
            <a:avLst/>
          </a:prstGeom>
        </p:spPr>
        <p:txBody>
          <a:bodyPr wrap="square">
            <a:spAutoFit/>
          </a:bodyPr>
          <a:lstStyle>
            <a:lvl1pPr algn="ctr">
              <a:defRPr sz="1400" b="1">
                <a:no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8" name="Espace réservé du texte 35">
            <a:extLst>
              <a:ext uri="{FF2B5EF4-FFF2-40B4-BE49-F238E27FC236}">
                <a16:creationId xmlns:a16="http://schemas.microsoft.com/office/drawing/2014/main" id="{22DCFD37-6A79-66E5-4FB7-21A0C4789734}"/>
              </a:ext>
            </a:extLst>
          </p:cNvPr>
          <p:cNvSpPr>
            <a:spLocks noGrp="1"/>
          </p:cNvSpPr>
          <p:nvPr>
            <p:ph type="body" sz="quarter" idx="16" hasCustomPrompt="1"/>
          </p:nvPr>
        </p:nvSpPr>
        <p:spPr>
          <a:xfrm>
            <a:off x="3664089"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9" name="Espace réservé du texte 33">
            <a:extLst>
              <a:ext uri="{FF2B5EF4-FFF2-40B4-BE49-F238E27FC236}">
                <a16:creationId xmlns:a16="http://schemas.microsoft.com/office/drawing/2014/main" id="{2C731BF2-4B0F-A537-F8E5-B3B641579207}"/>
              </a:ext>
            </a:extLst>
          </p:cNvPr>
          <p:cNvSpPr>
            <a:spLocks noGrp="1"/>
          </p:cNvSpPr>
          <p:nvPr>
            <p:ph type="body" sz="quarter" idx="17" hasCustomPrompt="1"/>
          </p:nvPr>
        </p:nvSpPr>
        <p:spPr>
          <a:xfrm>
            <a:off x="7055787" y="1843651"/>
            <a:ext cx="900000" cy="1021690"/>
          </a:xfrm>
          <a:prstGeom prst="rect">
            <a:avLst/>
          </a:prstGeom>
        </p:spPr>
        <p:txBody>
          <a:bodyPr wrap="square">
            <a:spAutoFit/>
          </a:bodyPr>
          <a:lstStyle>
            <a:lvl1pPr algn="ctr">
              <a:defRPr sz="1400" b="1">
                <a:no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0" name="Espace réservé du texte 35">
            <a:extLst>
              <a:ext uri="{FF2B5EF4-FFF2-40B4-BE49-F238E27FC236}">
                <a16:creationId xmlns:a16="http://schemas.microsoft.com/office/drawing/2014/main" id="{F23543E9-92F1-EBDA-3B5D-61100633C972}"/>
              </a:ext>
            </a:extLst>
          </p:cNvPr>
          <p:cNvSpPr>
            <a:spLocks noGrp="1"/>
          </p:cNvSpPr>
          <p:nvPr>
            <p:ph type="body" sz="quarter" idx="18" hasCustomPrompt="1"/>
          </p:nvPr>
        </p:nvSpPr>
        <p:spPr>
          <a:xfrm>
            <a:off x="6466770"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1" name="Espace réservé du texte 33">
            <a:extLst>
              <a:ext uri="{FF2B5EF4-FFF2-40B4-BE49-F238E27FC236}">
                <a16:creationId xmlns:a16="http://schemas.microsoft.com/office/drawing/2014/main" id="{5328B9FB-131D-61BE-0B1C-56D132E84D64}"/>
              </a:ext>
            </a:extLst>
          </p:cNvPr>
          <p:cNvSpPr>
            <a:spLocks noGrp="1"/>
          </p:cNvSpPr>
          <p:nvPr>
            <p:ph type="body" sz="quarter" idx="19" hasCustomPrompt="1"/>
          </p:nvPr>
        </p:nvSpPr>
        <p:spPr>
          <a:xfrm>
            <a:off x="9858468" y="1843651"/>
            <a:ext cx="900000" cy="1021690"/>
          </a:xfrm>
          <a:prstGeom prst="rect">
            <a:avLst/>
          </a:prstGeom>
        </p:spPr>
        <p:txBody>
          <a:bodyPr wrap="square">
            <a:spAutoFit/>
          </a:bodyPr>
          <a:lstStyle>
            <a:lvl1pPr algn="ctr">
              <a:defRPr sz="1400" b="1">
                <a:no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2" name="Espace réservé du texte 35">
            <a:extLst>
              <a:ext uri="{FF2B5EF4-FFF2-40B4-BE49-F238E27FC236}">
                <a16:creationId xmlns:a16="http://schemas.microsoft.com/office/drawing/2014/main" id="{D8D0B7F6-6119-F6CA-5877-6E7E49995E24}"/>
              </a:ext>
            </a:extLst>
          </p:cNvPr>
          <p:cNvSpPr>
            <a:spLocks noGrp="1"/>
          </p:cNvSpPr>
          <p:nvPr>
            <p:ph type="body" sz="quarter" idx="20" hasCustomPrompt="1"/>
          </p:nvPr>
        </p:nvSpPr>
        <p:spPr>
          <a:xfrm>
            <a:off x="9269451"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3" name="Ellipse 42">
            <a:extLst>
              <a:ext uri="{FF2B5EF4-FFF2-40B4-BE49-F238E27FC236}">
                <a16:creationId xmlns:a16="http://schemas.microsoft.com/office/drawing/2014/main" id="{1D0E84AA-3AC0-331D-5809-804F92E1058A}"/>
              </a:ext>
            </a:extLst>
          </p:cNvPr>
          <p:cNvSpPr>
            <a:spLocks noChangeAspect="1"/>
          </p:cNvSpPr>
          <p:nvPr userDrawn="1"/>
        </p:nvSpPr>
        <p:spPr>
          <a:xfrm>
            <a:off x="1180425" y="1720002"/>
            <a:ext cx="1440000" cy="1440000"/>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CEB066DC-452D-92A9-8091-4D6D6D0A7920}"/>
              </a:ext>
            </a:extLst>
          </p:cNvPr>
          <p:cNvSpPr>
            <a:spLocks noChangeAspect="1"/>
          </p:cNvSpPr>
          <p:nvPr userDrawn="1"/>
        </p:nvSpPr>
        <p:spPr>
          <a:xfrm>
            <a:off x="3983106" y="1720002"/>
            <a:ext cx="1440000" cy="1440000"/>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53B41698-DE82-AE99-B7AF-BC3D83456362}"/>
              </a:ext>
            </a:extLst>
          </p:cNvPr>
          <p:cNvSpPr>
            <a:spLocks noChangeAspect="1"/>
          </p:cNvSpPr>
          <p:nvPr userDrawn="1"/>
        </p:nvSpPr>
        <p:spPr>
          <a:xfrm>
            <a:off x="6785787" y="1719357"/>
            <a:ext cx="1440000" cy="1440000"/>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5E6EAA5C-8D5A-2B18-AABF-CF72C3EC8822}"/>
              </a:ext>
            </a:extLst>
          </p:cNvPr>
          <p:cNvSpPr>
            <a:spLocks noChangeAspect="1"/>
          </p:cNvSpPr>
          <p:nvPr userDrawn="1"/>
        </p:nvSpPr>
        <p:spPr>
          <a:xfrm>
            <a:off x="9588468" y="1719357"/>
            <a:ext cx="1440000" cy="1440000"/>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2605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Points clés 2">
    <p:bg>
      <p:bgPr>
        <a:solidFill>
          <a:schemeClr val="bg1">
            <a:lumMod val="95000"/>
          </a:schemeClr>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9EB22A5A-8809-1889-B754-BC2A734BC7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54604" y="176080"/>
            <a:ext cx="1596430" cy="3366385"/>
          </a:xfrm>
          <a:prstGeom prst="rect">
            <a:avLst/>
          </a:prstGeom>
        </p:spPr>
      </p:pic>
      <p:sp>
        <p:nvSpPr>
          <p:cNvPr id="3" name="Espace réservé du pied de page 2">
            <a:extLst>
              <a:ext uri="{FF2B5EF4-FFF2-40B4-BE49-F238E27FC236}">
                <a16:creationId xmlns:a16="http://schemas.microsoft.com/office/drawing/2014/main" id="{BE5A6849-AED5-1DE0-9E7E-65BCFBB499D0}"/>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8352DE0-1265-5B3B-8802-B063E7EDCBE1}"/>
              </a:ext>
            </a:extLst>
          </p:cNvPr>
          <p:cNvSpPr>
            <a:spLocks noGrp="1"/>
          </p:cNvSpPr>
          <p:nvPr>
            <p:ph type="sldNum" sz="quarter" idx="11"/>
          </p:nvPr>
        </p:nvSpPr>
        <p:spPr/>
        <p:txBody>
          <a:bodyPr/>
          <a:lstStyle>
            <a:lvl1pPr>
              <a:defRPr>
                <a:solidFill>
                  <a:schemeClr val="tx2"/>
                </a:solidFill>
              </a:defRPr>
            </a:lvl1pPr>
          </a:lstStyle>
          <a:p>
            <a:fld id="{72F7D735-2684-4015-BC38-8C62B24B466E}" type="slidenum">
              <a:rPr lang="fr-FR" smtClean="0"/>
              <a:pPr/>
              <a:t>‹N°›</a:t>
            </a:fld>
            <a:endParaRPr lang="fr-FR"/>
          </a:p>
        </p:txBody>
      </p:sp>
      <p:sp>
        <p:nvSpPr>
          <p:cNvPr id="7" name="Rectangle : coins arrondis 6">
            <a:extLst>
              <a:ext uri="{FF2B5EF4-FFF2-40B4-BE49-F238E27FC236}">
                <a16:creationId xmlns:a16="http://schemas.microsoft.com/office/drawing/2014/main" id="{5F982E2B-9CE8-172A-EAA7-58496B5636AC}"/>
              </a:ext>
            </a:extLst>
          </p:cNvPr>
          <p:cNvSpPr/>
          <p:nvPr userDrawn="1"/>
        </p:nvSpPr>
        <p:spPr>
          <a:xfrm>
            <a:off x="640285" y="2034873"/>
            <a:ext cx="2520280" cy="3888432"/>
          </a:xfrm>
          <a:prstGeom prst="roundRect">
            <a:avLst>
              <a:gd name="adj" fmla="val 613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68D84732-2475-6173-4531-AEB346B4B4D0}"/>
              </a:ext>
            </a:extLst>
          </p:cNvPr>
          <p:cNvSpPr/>
          <p:nvPr userDrawn="1"/>
        </p:nvSpPr>
        <p:spPr>
          <a:xfrm>
            <a:off x="3442966" y="2034873"/>
            <a:ext cx="2520280" cy="3888432"/>
          </a:xfrm>
          <a:prstGeom prst="roundRect">
            <a:avLst>
              <a:gd name="adj" fmla="val 613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5E804044-A5FD-FB68-9C0F-A53B9E642D40}"/>
              </a:ext>
            </a:extLst>
          </p:cNvPr>
          <p:cNvSpPr/>
          <p:nvPr userDrawn="1"/>
        </p:nvSpPr>
        <p:spPr>
          <a:xfrm>
            <a:off x="6245647" y="2034873"/>
            <a:ext cx="2520280" cy="3888432"/>
          </a:xfrm>
          <a:prstGeom prst="roundRect">
            <a:avLst>
              <a:gd name="adj" fmla="val 613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56CA6A1-4ECA-F3B9-CABC-3DA52779223A}"/>
              </a:ext>
            </a:extLst>
          </p:cNvPr>
          <p:cNvSpPr/>
          <p:nvPr userDrawn="1"/>
        </p:nvSpPr>
        <p:spPr>
          <a:xfrm>
            <a:off x="9048328" y="2034873"/>
            <a:ext cx="2520280" cy="3888432"/>
          </a:xfrm>
          <a:prstGeom prst="roundRect">
            <a:avLst>
              <a:gd name="adj" fmla="val 6130"/>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space réservé du texte 29">
            <a:extLst>
              <a:ext uri="{FF2B5EF4-FFF2-40B4-BE49-F238E27FC236}">
                <a16:creationId xmlns:a16="http://schemas.microsoft.com/office/drawing/2014/main" id="{C9AA9522-FD67-2B1D-0C3D-E69B3815D9AB}"/>
              </a:ext>
            </a:extLst>
          </p:cNvPr>
          <p:cNvSpPr>
            <a:spLocks noGrp="1"/>
          </p:cNvSpPr>
          <p:nvPr>
            <p:ph type="body" sz="quarter" idx="12" hasCustomPrompt="1"/>
          </p:nvPr>
        </p:nvSpPr>
        <p:spPr>
          <a:xfrm>
            <a:off x="4143764" y="176080"/>
            <a:ext cx="5444704" cy="861910"/>
          </a:xfrm>
          <a:prstGeom prst="rect">
            <a:avLst/>
          </a:prstGeom>
        </p:spPr>
        <p:txBody>
          <a:bodyPr/>
          <a:lstStyle>
            <a:lvl1pPr algn="ctr">
              <a:defRPr sz="3200" b="1">
                <a:solidFill>
                  <a:schemeClr val="tx2"/>
                </a:solidFill>
              </a:defRPr>
            </a:lvl1pPr>
            <a:lvl2pPr algn="ctr">
              <a:defRPr sz="3200" b="1">
                <a:solidFill>
                  <a:schemeClr val="tx2"/>
                </a:solidFill>
              </a:defRPr>
            </a:lvl2pPr>
            <a:lvl3pPr algn="ctr">
              <a:defRPr sz="3200" b="1">
                <a:solidFill>
                  <a:schemeClr val="tx2"/>
                </a:solidFill>
              </a:defRPr>
            </a:lvl3pPr>
            <a:lvl4pPr algn="ctr">
              <a:defRPr sz="3200" b="1">
                <a:solidFill>
                  <a:schemeClr val="tx2"/>
                </a:solidFill>
              </a:defRPr>
            </a:lvl4pPr>
            <a:lvl5pPr algn="ctr">
              <a:defRPr sz="3200" b="1">
                <a:solidFill>
                  <a:schemeClr val="tx2"/>
                </a:solidFill>
              </a:defRPr>
            </a:lvl5pPr>
          </a:lstStyle>
          <a:p>
            <a:pPr lvl="0"/>
            <a:r>
              <a:rPr lang="fr-FR"/>
              <a:t>Titre slide (points clés)</a:t>
            </a:r>
          </a:p>
        </p:txBody>
      </p:sp>
      <p:sp>
        <p:nvSpPr>
          <p:cNvPr id="34" name="Espace réservé du texte 33">
            <a:extLst>
              <a:ext uri="{FF2B5EF4-FFF2-40B4-BE49-F238E27FC236}">
                <a16:creationId xmlns:a16="http://schemas.microsoft.com/office/drawing/2014/main" id="{351A483F-4793-F87D-AFD0-F4FC602A504B}"/>
              </a:ext>
            </a:extLst>
          </p:cNvPr>
          <p:cNvSpPr>
            <a:spLocks noGrp="1"/>
          </p:cNvSpPr>
          <p:nvPr>
            <p:ph type="body" sz="quarter" idx="13" hasCustomPrompt="1"/>
          </p:nvPr>
        </p:nvSpPr>
        <p:spPr>
          <a:xfrm>
            <a:off x="869536" y="2893129"/>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6" name="Espace réservé du texte 35">
            <a:extLst>
              <a:ext uri="{FF2B5EF4-FFF2-40B4-BE49-F238E27FC236}">
                <a16:creationId xmlns:a16="http://schemas.microsoft.com/office/drawing/2014/main" id="{565258E9-CC9C-3B42-08E9-2EE952A37CA2}"/>
              </a:ext>
            </a:extLst>
          </p:cNvPr>
          <p:cNvSpPr>
            <a:spLocks noGrp="1"/>
          </p:cNvSpPr>
          <p:nvPr>
            <p:ph type="body" sz="quarter" idx="14" hasCustomPrompt="1"/>
          </p:nvPr>
        </p:nvSpPr>
        <p:spPr>
          <a:xfrm>
            <a:off x="861408"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7" name="Espace réservé du texte 33">
            <a:extLst>
              <a:ext uri="{FF2B5EF4-FFF2-40B4-BE49-F238E27FC236}">
                <a16:creationId xmlns:a16="http://schemas.microsoft.com/office/drawing/2014/main" id="{E29F0D07-0035-AF33-9A56-89492E838586}"/>
              </a:ext>
            </a:extLst>
          </p:cNvPr>
          <p:cNvSpPr>
            <a:spLocks noGrp="1"/>
          </p:cNvSpPr>
          <p:nvPr>
            <p:ph type="body" sz="quarter" idx="15" hasCustomPrompt="1"/>
          </p:nvPr>
        </p:nvSpPr>
        <p:spPr>
          <a:xfrm>
            <a:off x="3672217" y="2893129"/>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8" name="Espace réservé du texte 35">
            <a:extLst>
              <a:ext uri="{FF2B5EF4-FFF2-40B4-BE49-F238E27FC236}">
                <a16:creationId xmlns:a16="http://schemas.microsoft.com/office/drawing/2014/main" id="{22DCFD37-6A79-66E5-4FB7-21A0C4789734}"/>
              </a:ext>
            </a:extLst>
          </p:cNvPr>
          <p:cNvSpPr>
            <a:spLocks noGrp="1"/>
          </p:cNvSpPr>
          <p:nvPr>
            <p:ph type="body" sz="quarter" idx="16" hasCustomPrompt="1"/>
          </p:nvPr>
        </p:nvSpPr>
        <p:spPr>
          <a:xfrm>
            <a:off x="3664089"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9" name="Espace réservé du texte 33">
            <a:extLst>
              <a:ext uri="{FF2B5EF4-FFF2-40B4-BE49-F238E27FC236}">
                <a16:creationId xmlns:a16="http://schemas.microsoft.com/office/drawing/2014/main" id="{2C731BF2-4B0F-A537-F8E5-B3B641579207}"/>
              </a:ext>
            </a:extLst>
          </p:cNvPr>
          <p:cNvSpPr>
            <a:spLocks noGrp="1"/>
          </p:cNvSpPr>
          <p:nvPr>
            <p:ph type="body" sz="quarter" idx="17" hasCustomPrompt="1"/>
          </p:nvPr>
        </p:nvSpPr>
        <p:spPr>
          <a:xfrm>
            <a:off x="6474898" y="2893129"/>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0" name="Espace réservé du texte 35">
            <a:extLst>
              <a:ext uri="{FF2B5EF4-FFF2-40B4-BE49-F238E27FC236}">
                <a16:creationId xmlns:a16="http://schemas.microsoft.com/office/drawing/2014/main" id="{F23543E9-92F1-EBDA-3B5D-61100633C972}"/>
              </a:ext>
            </a:extLst>
          </p:cNvPr>
          <p:cNvSpPr>
            <a:spLocks noGrp="1"/>
          </p:cNvSpPr>
          <p:nvPr>
            <p:ph type="body" sz="quarter" idx="18" hasCustomPrompt="1"/>
          </p:nvPr>
        </p:nvSpPr>
        <p:spPr>
          <a:xfrm>
            <a:off x="6466770"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1" name="Espace réservé du texte 33">
            <a:extLst>
              <a:ext uri="{FF2B5EF4-FFF2-40B4-BE49-F238E27FC236}">
                <a16:creationId xmlns:a16="http://schemas.microsoft.com/office/drawing/2014/main" id="{5328B9FB-131D-61BE-0B1C-56D132E84D64}"/>
              </a:ext>
            </a:extLst>
          </p:cNvPr>
          <p:cNvSpPr>
            <a:spLocks noGrp="1"/>
          </p:cNvSpPr>
          <p:nvPr>
            <p:ph type="body" sz="quarter" idx="19" hasCustomPrompt="1"/>
          </p:nvPr>
        </p:nvSpPr>
        <p:spPr>
          <a:xfrm>
            <a:off x="9277579" y="2893129"/>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2" name="Espace réservé du texte 35">
            <a:extLst>
              <a:ext uri="{FF2B5EF4-FFF2-40B4-BE49-F238E27FC236}">
                <a16:creationId xmlns:a16="http://schemas.microsoft.com/office/drawing/2014/main" id="{D8D0B7F6-6119-F6CA-5877-6E7E49995E24}"/>
              </a:ext>
            </a:extLst>
          </p:cNvPr>
          <p:cNvSpPr>
            <a:spLocks noGrp="1"/>
          </p:cNvSpPr>
          <p:nvPr>
            <p:ph type="body" sz="quarter" idx="20" hasCustomPrompt="1"/>
          </p:nvPr>
        </p:nvSpPr>
        <p:spPr>
          <a:xfrm>
            <a:off x="9269451"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3" name="Ellipse 42">
            <a:extLst>
              <a:ext uri="{FF2B5EF4-FFF2-40B4-BE49-F238E27FC236}">
                <a16:creationId xmlns:a16="http://schemas.microsoft.com/office/drawing/2014/main" id="{1D0E84AA-3AC0-331D-5809-804F92E1058A}"/>
              </a:ext>
            </a:extLst>
          </p:cNvPr>
          <p:cNvSpPr>
            <a:spLocks noChangeAspect="1"/>
          </p:cNvSpPr>
          <p:nvPr userDrawn="1"/>
        </p:nvSpPr>
        <p:spPr>
          <a:xfrm>
            <a:off x="1180425" y="1254373"/>
            <a:ext cx="1440000" cy="1440000"/>
          </a:xfrm>
          <a:prstGeom prst="ellipse">
            <a:avLst/>
          </a:prstGeom>
          <a:solidFill>
            <a:schemeClr val="accent3"/>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CEB066DC-452D-92A9-8091-4D6D6D0A7920}"/>
              </a:ext>
            </a:extLst>
          </p:cNvPr>
          <p:cNvSpPr>
            <a:spLocks noChangeAspect="1"/>
          </p:cNvSpPr>
          <p:nvPr userDrawn="1"/>
        </p:nvSpPr>
        <p:spPr>
          <a:xfrm>
            <a:off x="3983106" y="1254373"/>
            <a:ext cx="1440000" cy="1440000"/>
          </a:xfrm>
          <a:prstGeom prst="ellipse">
            <a:avLst/>
          </a:prstGeom>
          <a:solidFill>
            <a:schemeClr val="accent3">
              <a:lumMod val="75000"/>
            </a:schemeClr>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53B41698-DE82-AE99-B7AF-BC3D83456362}"/>
              </a:ext>
            </a:extLst>
          </p:cNvPr>
          <p:cNvSpPr>
            <a:spLocks noChangeAspect="1"/>
          </p:cNvSpPr>
          <p:nvPr userDrawn="1"/>
        </p:nvSpPr>
        <p:spPr>
          <a:xfrm>
            <a:off x="6785787" y="1253728"/>
            <a:ext cx="1440000" cy="1440000"/>
          </a:xfrm>
          <a:prstGeom prst="ellipse">
            <a:avLst/>
          </a:prstGeom>
          <a:solidFill>
            <a:schemeClr val="tx2">
              <a:lumMod val="50000"/>
            </a:schemeClr>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5E6EAA5C-8D5A-2B18-AABF-CF72C3EC8822}"/>
              </a:ext>
            </a:extLst>
          </p:cNvPr>
          <p:cNvSpPr>
            <a:spLocks noChangeAspect="1"/>
          </p:cNvSpPr>
          <p:nvPr userDrawn="1"/>
        </p:nvSpPr>
        <p:spPr>
          <a:xfrm>
            <a:off x="9588468" y="1253728"/>
            <a:ext cx="1440000" cy="1440000"/>
          </a:xfrm>
          <a:prstGeom prst="ellipse">
            <a:avLst/>
          </a:prstGeom>
          <a:solidFill>
            <a:schemeClr val="accent1">
              <a:lumMod val="75000"/>
            </a:schemeClr>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3224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oints clés 2">
    <p:bg>
      <p:bgPr>
        <a:solidFill>
          <a:schemeClr val="bg1">
            <a:lumMod val="95000"/>
          </a:schemeClr>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E5A6849-AED5-1DE0-9E7E-65BCFBB499D0}"/>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8352DE0-1265-5B3B-8802-B063E7EDCBE1}"/>
              </a:ext>
            </a:extLst>
          </p:cNvPr>
          <p:cNvSpPr>
            <a:spLocks noGrp="1"/>
          </p:cNvSpPr>
          <p:nvPr>
            <p:ph type="sldNum" sz="quarter" idx="11"/>
          </p:nvPr>
        </p:nvSpPr>
        <p:spPr/>
        <p:txBody>
          <a:bodyPr/>
          <a:lstStyle>
            <a:lvl1pPr>
              <a:defRPr>
                <a:solidFill>
                  <a:schemeClr val="tx2"/>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F03E408-88A1-62F4-B2C6-62BCDE930D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0635" y="736448"/>
            <a:ext cx="1703828" cy="3650393"/>
          </a:xfrm>
          <a:prstGeom prst="rect">
            <a:avLst/>
          </a:prstGeom>
        </p:spPr>
      </p:pic>
      <p:sp>
        <p:nvSpPr>
          <p:cNvPr id="7" name="Rectangle : coins arrondis 6">
            <a:extLst>
              <a:ext uri="{FF2B5EF4-FFF2-40B4-BE49-F238E27FC236}">
                <a16:creationId xmlns:a16="http://schemas.microsoft.com/office/drawing/2014/main" id="{5F982E2B-9CE8-172A-EAA7-58496B5636AC}"/>
              </a:ext>
            </a:extLst>
          </p:cNvPr>
          <p:cNvSpPr/>
          <p:nvPr userDrawn="1"/>
        </p:nvSpPr>
        <p:spPr>
          <a:xfrm>
            <a:off x="640285"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68D84732-2475-6173-4531-AEB346B4B4D0}"/>
              </a:ext>
            </a:extLst>
          </p:cNvPr>
          <p:cNvSpPr/>
          <p:nvPr userDrawn="1"/>
        </p:nvSpPr>
        <p:spPr>
          <a:xfrm>
            <a:off x="3442966"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5E804044-A5FD-FB68-9C0F-A53B9E642D40}"/>
              </a:ext>
            </a:extLst>
          </p:cNvPr>
          <p:cNvSpPr/>
          <p:nvPr userDrawn="1"/>
        </p:nvSpPr>
        <p:spPr>
          <a:xfrm>
            <a:off x="6245647"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56CA6A1-4ECA-F3B9-CABC-3DA52779223A}"/>
              </a:ext>
            </a:extLst>
          </p:cNvPr>
          <p:cNvSpPr/>
          <p:nvPr userDrawn="1"/>
        </p:nvSpPr>
        <p:spPr>
          <a:xfrm>
            <a:off x="9048328"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14195601-16A5-3561-33EB-6ECAD908E0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92544" y="224966"/>
            <a:ext cx="1847306" cy="1038371"/>
          </a:xfrm>
          <a:prstGeom prst="rect">
            <a:avLst/>
          </a:prstGeom>
          <a:effectLst>
            <a:outerShdw blurRad="266700" dist="165100" dir="2700000" algn="tl" rotWithShape="0">
              <a:prstClr val="black">
                <a:alpha val="41000"/>
              </a:prstClr>
            </a:outerShdw>
          </a:effectLst>
        </p:spPr>
      </p:pic>
      <p:pic>
        <p:nvPicPr>
          <p:cNvPr id="28" name="Graphique 27">
            <a:extLst>
              <a:ext uri="{FF2B5EF4-FFF2-40B4-BE49-F238E27FC236}">
                <a16:creationId xmlns:a16="http://schemas.microsoft.com/office/drawing/2014/main" id="{84AA8681-9550-143C-4607-DB84F12C25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39356" y="642202"/>
            <a:ext cx="1040713" cy="584985"/>
          </a:xfrm>
          <a:prstGeom prst="rect">
            <a:avLst/>
          </a:prstGeom>
          <a:effectLst>
            <a:outerShdw blurRad="266700" dist="165100" dir="2700000" algn="tl" rotWithShape="0">
              <a:prstClr val="black">
                <a:alpha val="41000"/>
              </a:prstClr>
            </a:outerShdw>
          </a:effectLst>
        </p:spPr>
      </p:pic>
      <p:sp>
        <p:nvSpPr>
          <p:cNvPr id="30" name="Espace réservé du texte 29">
            <a:extLst>
              <a:ext uri="{FF2B5EF4-FFF2-40B4-BE49-F238E27FC236}">
                <a16:creationId xmlns:a16="http://schemas.microsoft.com/office/drawing/2014/main" id="{C9AA9522-FD67-2B1D-0C3D-E69B3815D9AB}"/>
              </a:ext>
            </a:extLst>
          </p:cNvPr>
          <p:cNvSpPr>
            <a:spLocks noGrp="1"/>
          </p:cNvSpPr>
          <p:nvPr>
            <p:ph type="body" sz="quarter" idx="12" hasCustomPrompt="1"/>
          </p:nvPr>
        </p:nvSpPr>
        <p:spPr>
          <a:xfrm>
            <a:off x="3442967" y="400568"/>
            <a:ext cx="5444704" cy="861910"/>
          </a:xfrm>
          <a:prstGeom prst="rect">
            <a:avLst/>
          </a:prstGeom>
        </p:spPr>
        <p:txBody>
          <a:bodyPr/>
          <a:lstStyle>
            <a:lvl1pPr algn="ctr">
              <a:defRPr sz="3200" b="1">
                <a:solidFill>
                  <a:schemeClr val="tx2"/>
                </a:solidFill>
              </a:defRPr>
            </a:lvl1pPr>
            <a:lvl2pPr algn="ctr">
              <a:defRPr sz="3200" b="1">
                <a:solidFill>
                  <a:schemeClr val="tx2"/>
                </a:solidFill>
              </a:defRPr>
            </a:lvl2pPr>
            <a:lvl3pPr algn="ctr">
              <a:defRPr sz="3200" b="1">
                <a:solidFill>
                  <a:schemeClr val="tx2"/>
                </a:solidFill>
              </a:defRPr>
            </a:lvl3pPr>
            <a:lvl4pPr algn="ctr">
              <a:defRPr sz="3200" b="1">
                <a:solidFill>
                  <a:schemeClr val="tx2"/>
                </a:solidFill>
              </a:defRPr>
            </a:lvl4pPr>
            <a:lvl5pPr algn="ctr">
              <a:defRPr sz="3200" b="1">
                <a:solidFill>
                  <a:schemeClr val="tx2"/>
                </a:solidFill>
              </a:defRPr>
            </a:lvl5pPr>
          </a:lstStyle>
          <a:p>
            <a:pPr lvl="0"/>
            <a:r>
              <a:rPr lang="fr-FR"/>
              <a:t>Titre slide (points clés)</a:t>
            </a:r>
          </a:p>
        </p:txBody>
      </p:sp>
      <p:sp>
        <p:nvSpPr>
          <p:cNvPr id="34" name="Espace réservé du texte 33">
            <a:extLst>
              <a:ext uri="{FF2B5EF4-FFF2-40B4-BE49-F238E27FC236}">
                <a16:creationId xmlns:a16="http://schemas.microsoft.com/office/drawing/2014/main" id="{351A483F-4793-F87D-AFD0-F4FC602A504B}"/>
              </a:ext>
            </a:extLst>
          </p:cNvPr>
          <p:cNvSpPr>
            <a:spLocks noGrp="1"/>
          </p:cNvSpPr>
          <p:nvPr>
            <p:ph type="body" sz="quarter" idx="13" hasCustomPrompt="1"/>
          </p:nvPr>
        </p:nvSpPr>
        <p:spPr>
          <a:xfrm>
            <a:off x="869536"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6" name="Espace réservé du texte 35">
            <a:extLst>
              <a:ext uri="{FF2B5EF4-FFF2-40B4-BE49-F238E27FC236}">
                <a16:creationId xmlns:a16="http://schemas.microsoft.com/office/drawing/2014/main" id="{565258E9-CC9C-3B42-08E9-2EE952A37CA2}"/>
              </a:ext>
            </a:extLst>
          </p:cNvPr>
          <p:cNvSpPr>
            <a:spLocks noGrp="1"/>
          </p:cNvSpPr>
          <p:nvPr>
            <p:ph type="body" sz="quarter" idx="14" hasCustomPrompt="1"/>
          </p:nvPr>
        </p:nvSpPr>
        <p:spPr>
          <a:xfrm>
            <a:off x="861408"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7" name="Espace réservé du texte 33">
            <a:extLst>
              <a:ext uri="{FF2B5EF4-FFF2-40B4-BE49-F238E27FC236}">
                <a16:creationId xmlns:a16="http://schemas.microsoft.com/office/drawing/2014/main" id="{E29F0D07-0035-AF33-9A56-89492E838586}"/>
              </a:ext>
            </a:extLst>
          </p:cNvPr>
          <p:cNvSpPr>
            <a:spLocks noGrp="1"/>
          </p:cNvSpPr>
          <p:nvPr>
            <p:ph type="body" sz="quarter" idx="15" hasCustomPrompt="1"/>
          </p:nvPr>
        </p:nvSpPr>
        <p:spPr>
          <a:xfrm>
            <a:off x="3672217"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8" name="Espace réservé du texte 35">
            <a:extLst>
              <a:ext uri="{FF2B5EF4-FFF2-40B4-BE49-F238E27FC236}">
                <a16:creationId xmlns:a16="http://schemas.microsoft.com/office/drawing/2014/main" id="{22DCFD37-6A79-66E5-4FB7-21A0C4789734}"/>
              </a:ext>
            </a:extLst>
          </p:cNvPr>
          <p:cNvSpPr>
            <a:spLocks noGrp="1"/>
          </p:cNvSpPr>
          <p:nvPr>
            <p:ph type="body" sz="quarter" idx="16" hasCustomPrompt="1"/>
          </p:nvPr>
        </p:nvSpPr>
        <p:spPr>
          <a:xfrm>
            <a:off x="3664089"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9" name="Espace réservé du texte 33">
            <a:extLst>
              <a:ext uri="{FF2B5EF4-FFF2-40B4-BE49-F238E27FC236}">
                <a16:creationId xmlns:a16="http://schemas.microsoft.com/office/drawing/2014/main" id="{2C731BF2-4B0F-A537-F8E5-B3B641579207}"/>
              </a:ext>
            </a:extLst>
          </p:cNvPr>
          <p:cNvSpPr>
            <a:spLocks noGrp="1"/>
          </p:cNvSpPr>
          <p:nvPr>
            <p:ph type="body" sz="quarter" idx="17" hasCustomPrompt="1"/>
          </p:nvPr>
        </p:nvSpPr>
        <p:spPr>
          <a:xfrm>
            <a:off x="6474898"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0" name="Espace réservé du texte 35">
            <a:extLst>
              <a:ext uri="{FF2B5EF4-FFF2-40B4-BE49-F238E27FC236}">
                <a16:creationId xmlns:a16="http://schemas.microsoft.com/office/drawing/2014/main" id="{F23543E9-92F1-EBDA-3B5D-61100633C972}"/>
              </a:ext>
            </a:extLst>
          </p:cNvPr>
          <p:cNvSpPr>
            <a:spLocks noGrp="1"/>
          </p:cNvSpPr>
          <p:nvPr>
            <p:ph type="body" sz="quarter" idx="18" hasCustomPrompt="1"/>
          </p:nvPr>
        </p:nvSpPr>
        <p:spPr>
          <a:xfrm>
            <a:off x="6466770"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1" name="Espace réservé du texte 33">
            <a:extLst>
              <a:ext uri="{FF2B5EF4-FFF2-40B4-BE49-F238E27FC236}">
                <a16:creationId xmlns:a16="http://schemas.microsoft.com/office/drawing/2014/main" id="{5328B9FB-131D-61BE-0B1C-56D132E84D64}"/>
              </a:ext>
            </a:extLst>
          </p:cNvPr>
          <p:cNvSpPr>
            <a:spLocks noGrp="1"/>
          </p:cNvSpPr>
          <p:nvPr>
            <p:ph type="body" sz="quarter" idx="19" hasCustomPrompt="1"/>
          </p:nvPr>
        </p:nvSpPr>
        <p:spPr>
          <a:xfrm>
            <a:off x="9277579"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2" name="Espace réservé du texte 35">
            <a:extLst>
              <a:ext uri="{FF2B5EF4-FFF2-40B4-BE49-F238E27FC236}">
                <a16:creationId xmlns:a16="http://schemas.microsoft.com/office/drawing/2014/main" id="{D8D0B7F6-6119-F6CA-5877-6E7E49995E24}"/>
              </a:ext>
            </a:extLst>
          </p:cNvPr>
          <p:cNvSpPr>
            <a:spLocks noGrp="1"/>
          </p:cNvSpPr>
          <p:nvPr>
            <p:ph type="body" sz="quarter" idx="20" hasCustomPrompt="1"/>
          </p:nvPr>
        </p:nvSpPr>
        <p:spPr>
          <a:xfrm>
            <a:off x="9269451"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3" name="Ellipse 42">
            <a:extLst>
              <a:ext uri="{FF2B5EF4-FFF2-40B4-BE49-F238E27FC236}">
                <a16:creationId xmlns:a16="http://schemas.microsoft.com/office/drawing/2014/main" id="{1D0E84AA-3AC0-331D-5809-804F92E1058A}"/>
              </a:ext>
            </a:extLst>
          </p:cNvPr>
          <p:cNvSpPr>
            <a:spLocks noChangeAspect="1"/>
          </p:cNvSpPr>
          <p:nvPr userDrawn="1"/>
        </p:nvSpPr>
        <p:spPr>
          <a:xfrm>
            <a:off x="1234425" y="1383677"/>
            <a:ext cx="1332000" cy="1332000"/>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CEB066DC-452D-92A9-8091-4D6D6D0A7920}"/>
              </a:ext>
            </a:extLst>
          </p:cNvPr>
          <p:cNvSpPr>
            <a:spLocks noChangeAspect="1"/>
          </p:cNvSpPr>
          <p:nvPr userDrawn="1"/>
        </p:nvSpPr>
        <p:spPr>
          <a:xfrm>
            <a:off x="4037106" y="1383677"/>
            <a:ext cx="1332000" cy="1332000"/>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53B41698-DE82-AE99-B7AF-BC3D83456362}"/>
              </a:ext>
            </a:extLst>
          </p:cNvPr>
          <p:cNvSpPr>
            <a:spLocks noChangeAspect="1"/>
          </p:cNvSpPr>
          <p:nvPr userDrawn="1"/>
        </p:nvSpPr>
        <p:spPr>
          <a:xfrm>
            <a:off x="6839787" y="1383032"/>
            <a:ext cx="1332000" cy="1332000"/>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5E6EAA5C-8D5A-2B18-AABF-CF72C3EC8822}"/>
              </a:ext>
            </a:extLst>
          </p:cNvPr>
          <p:cNvSpPr>
            <a:spLocks noChangeAspect="1"/>
          </p:cNvSpPr>
          <p:nvPr userDrawn="1"/>
        </p:nvSpPr>
        <p:spPr>
          <a:xfrm>
            <a:off x="9642468" y="1383032"/>
            <a:ext cx="1332000" cy="1332000"/>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3742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ints clés 3">
    <p:bg>
      <p:bgPr>
        <a:solidFill>
          <a:schemeClr val="tx1"/>
        </a:solidFill>
        <a:effectLst/>
      </p:bgPr>
    </p:bg>
    <p:spTree>
      <p:nvGrpSpPr>
        <p:cNvPr id="1" name=""/>
        <p:cNvGrpSpPr/>
        <p:nvPr/>
      </p:nvGrpSpPr>
      <p:grpSpPr>
        <a:xfrm>
          <a:off x="0" y="0"/>
          <a:ext cx="0" cy="0"/>
          <a:chOff x="0" y="0"/>
          <a:chExt cx="0" cy="0"/>
        </a:xfrm>
      </p:grpSpPr>
      <p:sp>
        <p:nvSpPr>
          <p:cNvPr id="22" name="Ellipse 21">
            <a:extLst>
              <a:ext uri="{FF2B5EF4-FFF2-40B4-BE49-F238E27FC236}">
                <a16:creationId xmlns:a16="http://schemas.microsoft.com/office/drawing/2014/main" id="{1712186F-D892-E16E-DF1A-84DAFDF9E0E4}"/>
              </a:ext>
            </a:extLst>
          </p:cNvPr>
          <p:cNvSpPr/>
          <p:nvPr userDrawn="1"/>
        </p:nvSpPr>
        <p:spPr>
          <a:xfrm>
            <a:off x="3622426" y="-2367692"/>
            <a:ext cx="11305352" cy="1130535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6CF56552-D3B0-81B9-4619-5CD0C989873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50447AE-4F33-C486-B6EF-23FB047DE5E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D58072D0-446C-C9AA-ED61-91309634E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45010" y="1718636"/>
            <a:ext cx="1756243" cy="2122127"/>
          </a:xfrm>
          <a:prstGeom prst="rect">
            <a:avLst/>
          </a:prstGeom>
        </p:spPr>
      </p:pic>
      <p:sp>
        <p:nvSpPr>
          <p:cNvPr id="7" name="Ellipse 6">
            <a:extLst>
              <a:ext uri="{FF2B5EF4-FFF2-40B4-BE49-F238E27FC236}">
                <a16:creationId xmlns:a16="http://schemas.microsoft.com/office/drawing/2014/main" id="{FA7BF794-8F3D-7E70-9C6F-230DCB498E43}"/>
              </a:ext>
            </a:extLst>
          </p:cNvPr>
          <p:cNvSpPr/>
          <p:nvPr userDrawn="1"/>
        </p:nvSpPr>
        <p:spPr>
          <a:xfrm>
            <a:off x="5455242" y="1051846"/>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5798065-4795-C6D2-10FF-67DD2F5A6865}"/>
              </a:ext>
            </a:extLst>
          </p:cNvPr>
          <p:cNvSpPr/>
          <p:nvPr userDrawn="1"/>
        </p:nvSpPr>
        <p:spPr>
          <a:xfrm>
            <a:off x="8518172" y="1025278"/>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241C56B-A19A-E0D3-1628-65B8F83B06AC}"/>
              </a:ext>
            </a:extLst>
          </p:cNvPr>
          <p:cNvSpPr/>
          <p:nvPr userDrawn="1"/>
        </p:nvSpPr>
        <p:spPr>
          <a:xfrm>
            <a:off x="6872646" y="3395967"/>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space réservé du texte 27">
            <a:extLst>
              <a:ext uri="{FF2B5EF4-FFF2-40B4-BE49-F238E27FC236}">
                <a16:creationId xmlns:a16="http://schemas.microsoft.com/office/drawing/2014/main" id="{1DDE1007-340F-1586-7F65-33AF0747DD77}"/>
              </a:ext>
            </a:extLst>
          </p:cNvPr>
          <p:cNvSpPr>
            <a:spLocks noGrp="1"/>
          </p:cNvSpPr>
          <p:nvPr userDrawn="1">
            <p:ph type="body" sz="quarter" idx="12" hasCustomPrompt="1"/>
          </p:nvPr>
        </p:nvSpPr>
        <p:spPr>
          <a:xfrm>
            <a:off x="443443" y="432307"/>
            <a:ext cx="4324416" cy="1268501"/>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(points clés)</a:t>
            </a:r>
          </a:p>
        </p:txBody>
      </p:sp>
      <p:sp>
        <p:nvSpPr>
          <p:cNvPr id="30" name="Espace réservé du texte 29">
            <a:extLst>
              <a:ext uri="{FF2B5EF4-FFF2-40B4-BE49-F238E27FC236}">
                <a16:creationId xmlns:a16="http://schemas.microsoft.com/office/drawing/2014/main" id="{E76BEB3E-D94C-8F6B-2148-07EC63200B32}"/>
              </a:ext>
            </a:extLst>
          </p:cNvPr>
          <p:cNvSpPr>
            <a:spLocks noGrp="1"/>
          </p:cNvSpPr>
          <p:nvPr userDrawn="1">
            <p:ph type="body" sz="quarter" idx="13" hasCustomPrompt="1"/>
          </p:nvPr>
        </p:nvSpPr>
        <p:spPr>
          <a:xfrm>
            <a:off x="500659" y="3977383"/>
            <a:ext cx="2786037" cy="642571"/>
          </a:xfrm>
          <a:prstGeom prst="rect">
            <a:avLst/>
          </a:prstGeom>
        </p:spPr>
        <p:txBody>
          <a:bodyPr/>
          <a:lstStyle>
            <a:lvl1pPr>
              <a:defRPr sz="1800" b="1">
                <a:solidFill>
                  <a:schemeClr val="accent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fr-FR"/>
              <a:t>Titre</a:t>
            </a:r>
          </a:p>
        </p:txBody>
      </p:sp>
      <p:sp>
        <p:nvSpPr>
          <p:cNvPr id="32" name="Espace réservé du texte 31">
            <a:extLst>
              <a:ext uri="{FF2B5EF4-FFF2-40B4-BE49-F238E27FC236}">
                <a16:creationId xmlns:a16="http://schemas.microsoft.com/office/drawing/2014/main" id="{F860C394-3C75-6B30-BA36-117C1A934643}"/>
              </a:ext>
            </a:extLst>
          </p:cNvPr>
          <p:cNvSpPr>
            <a:spLocks noGrp="1"/>
          </p:cNvSpPr>
          <p:nvPr userDrawn="1">
            <p:ph type="body" sz="quarter" idx="14" hasCustomPrompt="1"/>
          </p:nvPr>
        </p:nvSpPr>
        <p:spPr>
          <a:xfrm>
            <a:off x="514807" y="4738269"/>
            <a:ext cx="3121768" cy="1434534"/>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détaillé</a:t>
            </a:r>
          </a:p>
        </p:txBody>
      </p:sp>
      <p:sp>
        <p:nvSpPr>
          <p:cNvPr id="34" name="Espace réservé du texte 33">
            <a:extLst>
              <a:ext uri="{FF2B5EF4-FFF2-40B4-BE49-F238E27FC236}">
                <a16:creationId xmlns:a16="http://schemas.microsoft.com/office/drawing/2014/main" id="{28F67E5C-AEC0-5872-2D05-771FD750809E}"/>
              </a:ext>
            </a:extLst>
          </p:cNvPr>
          <p:cNvSpPr>
            <a:spLocks noGrp="1"/>
          </p:cNvSpPr>
          <p:nvPr>
            <p:ph type="body" sz="quarter" idx="15" hasCustomPrompt="1"/>
          </p:nvPr>
        </p:nvSpPr>
        <p:spPr>
          <a:xfrm>
            <a:off x="5835474" y="2161107"/>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5" name="Espace réservé du texte 33">
            <a:extLst>
              <a:ext uri="{FF2B5EF4-FFF2-40B4-BE49-F238E27FC236}">
                <a16:creationId xmlns:a16="http://schemas.microsoft.com/office/drawing/2014/main" id="{BD6F254E-654D-C4EC-0E7D-4AFC84CFF53E}"/>
              </a:ext>
            </a:extLst>
          </p:cNvPr>
          <p:cNvSpPr>
            <a:spLocks noGrp="1"/>
          </p:cNvSpPr>
          <p:nvPr>
            <p:ph type="body" sz="quarter" idx="16" hasCustomPrompt="1"/>
          </p:nvPr>
        </p:nvSpPr>
        <p:spPr>
          <a:xfrm>
            <a:off x="8899770" y="21611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6" name="Espace réservé du texte 33">
            <a:extLst>
              <a:ext uri="{FF2B5EF4-FFF2-40B4-BE49-F238E27FC236}">
                <a16:creationId xmlns:a16="http://schemas.microsoft.com/office/drawing/2014/main" id="{DE83DDF7-F573-D965-5EB8-C27A95D0E1E0}"/>
              </a:ext>
            </a:extLst>
          </p:cNvPr>
          <p:cNvSpPr>
            <a:spLocks noGrp="1"/>
          </p:cNvSpPr>
          <p:nvPr>
            <p:ph type="body" sz="quarter" idx="17" hasCustomPrompt="1"/>
          </p:nvPr>
        </p:nvSpPr>
        <p:spPr>
          <a:xfrm>
            <a:off x="7252878" y="45202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Tree>
    <p:extLst>
      <p:ext uri="{BB962C8B-B14F-4D97-AF65-F5344CB8AC3E}">
        <p14:creationId xmlns:p14="http://schemas.microsoft.com/office/powerpoint/2010/main" val="3878968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oints clés 3">
    <p:bg>
      <p:bgPr>
        <a:solidFill>
          <a:schemeClr val="tx1"/>
        </a:solidFill>
        <a:effectLst/>
      </p:bgPr>
    </p:bg>
    <p:spTree>
      <p:nvGrpSpPr>
        <p:cNvPr id="1" name=""/>
        <p:cNvGrpSpPr/>
        <p:nvPr/>
      </p:nvGrpSpPr>
      <p:grpSpPr>
        <a:xfrm>
          <a:off x="0" y="0"/>
          <a:ext cx="0" cy="0"/>
          <a:chOff x="0" y="0"/>
          <a:chExt cx="0" cy="0"/>
        </a:xfrm>
      </p:grpSpPr>
      <p:sp>
        <p:nvSpPr>
          <p:cNvPr id="22" name="Ellipse 21">
            <a:extLst>
              <a:ext uri="{FF2B5EF4-FFF2-40B4-BE49-F238E27FC236}">
                <a16:creationId xmlns:a16="http://schemas.microsoft.com/office/drawing/2014/main" id="{1712186F-D892-E16E-DF1A-84DAFDF9E0E4}"/>
              </a:ext>
            </a:extLst>
          </p:cNvPr>
          <p:cNvSpPr>
            <a:spLocks noChangeAspect="1"/>
          </p:cNvSpPr>
          <p:nvPr userDrawn="1"/>
        </p:nvSpPr>
        <p:spPr>
          <a:xfrm>
            <a:off x="3589440" y="-2723298"/>
            <a:ext cx="11305352" cy="1130535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6CF56552-D3B0-81B9-4619-5CD0C989873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50447AE-4F33-C486-B6EF-23FB047DE5E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D58072D0-446C-C9AA-ED61-91309634E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45010" y="1718636"/>
            <a:ext cx="1756243" cy="2122127"/>
          </a:xfrm>
          <a:prstGeom prst="rect">
            <a:avLst/>
          </a:prstGeom>
        </p:spPr>
      </p:pic>
      <p:sp>
        <p:nvSpPr>
          <p:cNvPr id="7" name="Ellipse 6">
            <a:extLst>
              <a:ext uri="{FF2B5EF4-FFF2-40B4-BE49-F238E27FC236}">
                <a16:creationId xmlns:a16="http://schemas.microsoft.com/office/drawing/2014/main" id="{FA7BF794-8F3D-7E70-9C6F-230DCB498E43}"/>
              </a:ext>
            </a:extLst>
          </p:cNvPr>
          <p:cNvSpPr>
            <a:spLocks noChangeAspect="1"/>
          </p:cNvSpPr>
          <p:nvPr userDrawn="1"/>
        </p:nvSpPr>
        <p:spPr>
          <a:xfrm>
            <a:off x="4609232" y="509029"/>
            <a:ext cx="2970000" cy="2970000"/>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5798065-4795-C6D2-10FF-67DD2F5A6865}"/>
              </a:ext>
            </a:extLst>
          </p:cNvPr>
          <p:cNvSpPr>
            <a:spLocks noChangeAspect="1"/>
          </p:cNvSpPr>
          <p:nvPr userDrawn="1"/>
        </p:nvSpPr>
        <p:spPr>
          <a:xfrm>
            <a:off x="8861222" y="509029"/>
            <a:ext cx="2970000" cy="2970000"/>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space réservé du texte 27">
            <a:extLst>
              <a:ext uri="{FF2B5EF4-FFF2-40B4-BE49-F238E27FC236}">
                <a16:creationId xmlns:a16="http://schemas.microsoft.com/office/drawing/2014/main" id="{1DDE1007-340F-1586-7F65-33AF0747DD77}"/>
              </a:ext>
            </a:extLst>
          </p:cNvPr>
          <p:cNvSpPr>
            <a:spLocks noGrp="1"/>
          </p:cNvSpPr>
          <p:nvPr userDrawn="1">
            <p:ph type="body" sz="quarter" idx="12" hasCustomPrompt="1"/>
          </p:nvPr>
        </p:nvSpPr>
        <p:spPr>
          <a:xfrm>
            <a:off x="443443" y="432307"/>
            <a:ext cx="4324416" cy="1268501"/>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(points clés)</a:t>
            </a:r>
          </a:p>
        </p:txBody>
      </p:sp>
      <p:sp>
        <p:nvSpPr>
          <p:cNvPr id="15" name="Ellipse 14">
            <a:extLst>
              <a:ext uri="{FF2B5EF4-FFF2-40B4-BE49-F238E27FC236}">
                <a16:creationId xmlns:a16="http://schemas.microsoft.com/office/drawing/2014/main" id="{D241C56B-A19A-E0D3-1628-65B8F83B06AC}"/>
              </a:ext>
            </a:extLst>
          </p:cNvPr>
          <p:cNvSpPr>
            <a:spLocks noChangeAspect="1"/>
          </p:cNvSpPr>
          <p:nvPr userDrawn="1"/>
        </p:nvSpPr>
        <p:spPr>
          <a:xfrm>
            <a:off x="6735227" y="3559801"/>
            <a:ext cx="2970000" cy="2970000"/>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space réservé du texte 29">
            <a:extLst>
              <a:ext uri="{FF2B5EF4-FFF2-40B4-BE49-F238E27FC236}">
                <a16:creationId xmlns:a16="http://schemas.microsoft.com/office/drawing/2014/main" id="{E76BEB3E-D94C-8F6B-2148-07EC63200B32}"/>
              </a:ext>
            </a:extLst>
          </p:cNvPr>
          <p:cNvSpPr>
            <a:spLocks noGrp="1"/>
          </p:cNvSpPr>
          <p:nvPr userDrawn="1">
            <p:ph type="body" sz="quarter" idx="13" hasCustomPrompt="1"/>
          </p:nvPr>
        </p:nvSpPr>
        <p:spPr>
          <a:xfrm>
            <a:off x="500659" y="3977383"/>
            <a:ext cx="2786037" cy="642571"/>
          </a:xfrm>
          <a:prstGeom prst="rect">
            <a:avLst/>
          </a:prstGeom>
        </p:spPr>
        <p:txBody>
          <a:bodyPr/>
          <a:lstStyle>
            <a:lvl1pPr>
              <a:defRPr sz="1800" b="1">
                <a:solidFill>
                  <a:schemeClr val="accent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fr-FR"/>
              <a:t>Titre</a:t>
            </a:r>
          </a:p>
        </p:txBody>
      </p:sp>
      <p:sp>
        <p:nvSpPr>
          <p:cNvPr id="32" name="Espace réservé du texte 31">
            <a:extLst>
              <a:ext uri="{FF2B5EF4-FFF2-40B4-BE49-F238E27FC236}">
                <a16:creationId xmlns:a16="http://schemas.microsoft.com/office/drawing/2014/main" id="{F860C394-3C75-6B30-BA36-117C1A934643}"/>
              </a:ext>
            </a:extLst>
          </p:cNvPr>
          <p:cNvSpPr>
            <a:spLocks noGrp="1"/>
          </p:cNvSpPr>
          <p:nvPr userDrawn="1">
            <p:ph type="body" sz="quarter" idx="14" hasCustomPrompt="1"/>
          </p:nvPr>
        </p:nvSpPr>
        <p:spPr>
          <a:xfrm>
            <a:off x="514807" y="4738269"/>
            <a:ext cx="3121768" cy="1434534"/>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détaillé</a:t>
            </a:r>
          </a:p>
        </p:txBody>
      </p:sp>
      <p:sp>
        <p:nvSpPr>
          <p:cNvPr id="34" name="Espace réservé du texte 33">
            <a:extLst>
              <a:ext uri="{FF2B5EF4-FFF2-40B4-BE49-F238E27FC236}">
                <a16:creationId xmlns:a16="http://schemas.microsoft.com/office/drawing/2014/main" id="{28F67E5C-AEC0-5872-2D05-771FD750809E}"/>
              </a:ext>
            </a:extLst>
          </p:cNvPr>
          <p:cNvSpPr>
            <a:spLocks noGrp="1"/>
          </p:cNvSpPr>
          <p:nvPr>
            <p:ph type="body" sz="quarter" idx="15" hasCustomPrompt="1"/>
          </p:nvPr>
        </p:nvSpPr>
        <p:spPr>
          <a:xfrm>
            <a:off x="5340404" y="1403868"/>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5" name="Espace réservé du texte 33">
            <a:extLst>
              <a:ext uri="{FF2B5EF4-FFF2-40B4-BE49-F238E27FC236}">
                <a16:creationId xmlns:a16="http://schemas.microsoft.com/office/drawing/2014/main" id="{BD6F254E-654D-C4EC-0E7D-4AFC84CFF53E}"/>
              </a:ext>
            </a:extLst>
          </p:cNvPr>
          <p:cNvSpPr>
            <a:spLocks noGrp="1"/>
          </p:cNvSpPr>
          <p:nvPr>
            <p:ph type="body" sz="quarter" idx="16" hasCustomPrompt="1"/>
          </p:nvPr>
        </p:nvSpPr>
        <p:spPr>
          <a:xfrm>
            <a:off x="9694076" y="1376363"/>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6" name="Espace réservé du texte 33">
            <a:extLst>
              <a:ext uri="{FF2B5EF4-FFF2-40B4-BE49-F238E27FC236}">
                <a16:creationId xmlns:a16="http://schemas.microsoft.com/office/drawing/2014/main" id="{DE83DDF7-F573-D965-5EB8-C27A95D0E1E0}"/>
              </a:ext>
            </a:extLst>
          </p:cNvPr>
          <p:cNvSpPr>
            <a:spLocks noGrp="1"/>
          </p:cNvSpPr>
          <p:nvPr>
            <p:ph type="body" sz="quarter" idx="17" hasCustomPrompt="1"/>
          </p:nvPr>
        </p:nvSpPr>
        <p:spPr>
          <a:xfrm>
            <a:off x="7411337" y="429296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Tree>
    <p:extLst>
      <p:ext uri="{BB962C8B-B14F-4D97-AF65-F5344CB8AC3E}">
        <p14:creationId xmlns:p14="http://schemas.microsoft.com/office/powerpoint/2010/main" val="2185810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st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7BDACCB-0092-C5FF-44B8-A394811D44B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CC878BEE-67F7-1587-B0BA-C7ADEFC39BB2}"/>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7" name="Graphique 6">
            <a:extLst>
              <a:ext uri="{FF2B5EF4-FFF2-40B4-BE49-F238E27FC236}">
                <a16:creationId xmlns:a16="http://schemas.microsoft.com/office/drawing/2014/main" id="{08B5C730-42E7-32B5-765C-4E1D58C86F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7" y="2043638"/>
            <a:ext cx="1800200" cy="3515827"/>
          </a:xfrm>
          <a:prstGeom prst="rect">
            <a:avLst/>
          </a:prstGeom>
        </p:spPr>
      </p:pic>
      <p:sp>
        <p:nvSpPr>
          <p:cNvPr id="24" name="Espace réservé du texte 23">
            <a:extLst>
              <a:ext uri="{FF2B5EF4-FFF2-40B4-BE49-F238E27FC236}">
                <a16:creationId xmlns:a16="http://schemas.microsoft.com/office/drawing/2014/main" id="{1D8E7DFC-49B7-15FB-CA06-0382FFEDCB89}"/>
              </a:ext>
            </a:extLst>
          </p:cNvPr>
          <p:cNvSpPr>
            <a:spLocks noGrp="1"/>
          </p:cNvSpPr>
          <p:nvPr>
            <p:ph type="body" sz="quarter" idx="12" hasCustomPrompt="1"/>
          </p:nvPr>
        </p:nvSpPr>
        <p:spPr>
          <a:xfrm>
            <a:off x="2207568" y="469836"/>
            <a:ext cx="7776864" cy="1083126"/>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(liste)</a:t>
            </a:r>
          </a:p>
        </p:txBody>
      </p:sp>
      <p:sp>
        <p:nvSpPr>
          <p:cNvPr id="27" name="Espace réservé du texte 26">
            <a:extLst>
              <a:ext uri="{FF2B5EF4-FFF2-40B4-BE49-F238E27FC236}">
                <a16:creationId xmlns:a16="http://schemas.microsoft.com/office/drawing/2014/main" id="{B37ABA3C-7BF1-20AE-71C7-D18B932DADD9}"/>
              </a:ext>
            </a:extLst>
          </p:cNvPr>
          <p:cNvSpPr>
            <a:spLocks noGrp="1"/>
          </p:cNvSpPr>
          <p:nvPr>
            <p:ph type="body" sz="quarter" idx="13" hasCustomPrompt="1"/>
          </p:nvPr>
        </p:nvSpPr>
        <p:spPr>
          <a:xfrm>
            <a:off x="3566344"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8" name="Espace réservé du texte 26">
            <a:extLst>
              <a:ext uri="{FF2B5EF4-FFF2-40B4-BE49-F238E27FC236}">
                <a16:creationId xmlns:a16="http://schemas.microsoft.com/office/drawing/2014/main" id="{35F4BC19-9A63-3D18-A2AC-CD652691731C}"/>
              </a:ext>
            </a:extLst>
          </p:cNvPr>
          <p:cNvSpPr>
            <a:spLocks noGrp="1"/>
          </p:cNvSpPr>
          <p:nvPr>
            <p:ph type="body" sz="quarter" idx="14" hasCustomPrompt="1"/>
          </p:nvPr>
        </p:nvSpPr>
        <p:spPr>
          <a:xfrm>
            <a:off x="3566344"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9" name="Espace réservé du texte 26">
            <a:extLst>
              <a:ext uri="{FF2B5EF4-FFF2-40B4-BE49-F238E27FC236}">
                <a16:creationId xmlns:a16="http://schemas.microsoft.com/office/drawing/2014/main" id="{3DA283BC-5164-DFB9-A938-EAF6F4C47C7E}"/>
              </a:ext>
            </a:extLst>
          </p:cNvPr>
          <p:cNvSpPr>
            <a:spLocks noGrp="1"/>
          </p:cNvSpPr>
          <p:nvPr>
            <p:ph type="body" sz="quarter" idx="15" hasCustomPrompt="1"/>
          </p:nvPr>
        </p:nvSpPr>
        <p:spPr>
          <a:xfrm>
            <a:off x="3566344"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0" name="Espace réservé du texte 26">
            <a:extLst>
              <a:ext uri="{FF2B5EF4-FFF2-40B4-BE49-F238E27FC236}">
                <a16:creationId xmlns:a16="http://schemas.microsoft.com/office/drawing/2014/main" id="{57A4B799-07CB-F9D1-EBFA-8924CE8076E6}"/>
              </a:ext>
            </a:extLst>
          </p:cNvPr>
          <p:cNvSpPr>
            <a:spLocks noGrp="1"/>
          </p:cNvSpPr>
          <p:nvPr>
            <p:ph type="body" sz="quarter" idx="16" hasCustomPrompt="1"/>
          </p:nvPr>
        </p:nvSpPr>
        <p:spPr>
          <a:xfrm>
            <a:off x="3566344" y="508271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1" name="Espace réservé du texte 26">
            <a:extLst>
              <a:ext uri="{FF2B5EF4-FFF2-40B4-BE49-F238E27FC236}">
                <a16:creationId xmlns:a16="http://schemas.microsoft.com/office/drawing/2014/main" id="{0B786D73-0B49-403D-A287-D282F1F4521F}"/>
              </a:ext>
            </a:extLst>
          </p:cNvPr>
          <p:cNvSpPr>
            <a:spLocks noGrp="1"/>
          </p:cNvSpPr>
          <p:nvPr>
            <p:ph type="body" sz="quarter" idx="17" hasCustomPrompt="1"/>
          </p:nvPr>
        </p:nvSpPr>
        <p:spPr>
          <a:xfrm>
            <a:off x="8061039"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2" name="Espace réservé du texte 26">
            <a:extLst>
              <a:ext uri="{FF2B5EF4-FFF2-40B4-BE49-F238E27FC236}">
                <a16:creationId xmlns:a16="http://schemas.microsoft.com/office/drawing/2014/main" id="{56D46F28-E39B-015A-E56A-4E6F363FFA2E}"/>
              </a:ext>
            </a:extLst>
          </p:cNvPr>
          <p:cNvSpPr>
            <a:spLocks noGrp="1"/>
          </p:cNvSpPr>
          <p:nvPr>
            <p:ph type="body" sz="quarter" idx="18" hasCustomPrompt="1"/>
          </p:nvPr>
        </p:nvSpPr>
        <p:spPr>
          <a:xfrm>
            <a:off x="8061039"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3" name="Espace réservé du texte 26">
            <a:extLst>
              <a:ext uri="{FF2B5EF4-FFF2-40B4-BE49-F238E27FC236}">
                <a16:creationId xmlns:a16="http://schemas.microsoft.com/office/drawing/2014/main" id="{0420FBEF-F16F-6785-E528-8D7588421BF8}"/>
              </a:ext>
            </a:extLst>
          </p:cNvPr>
          <p:cNvSpPr>
            <a:spLocks noGrp="1"/>
          </p:cNvSpPr>
          <p:nvPr>
            <p:ph type="body" sz="quarter" idx="19" hasCustomPrompt="1"/>
          </p:nvPr>
        </p:nvSpPr>
        <p:spPr>
          <a:xfrm>
            <a:off x="8061039"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5" name="Espace réservé du texte 26">
            <a:extLst>
              <a:ext uri="{FF2B5EF4-FFF2-40B4-BE49-F238E27FC236}">
                <a16:creationId xmlns:a16="http://schemas.microsoft.com/office/drawing/2014/main" id="{CF565F67-DF04-13A3-D2B6-FD08EB166F92}"/>
              </a:ext>
            </a:extLst>
          </p:cNvPr>
          <p:cNvSpPr>
            <a:spLocks noGrp="1"/>
          </p:cNvSpPr>
          <p:nvPr>
            <p:ph type="body" sz="quarter" idx="20" hasCustomPrompt="1"/>
          </p:nvPr>
        </p:nvSpPr>
        <p:spPr>
          <a:xfrm>
            <a:off x="8061039" y="5058730"/>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6" name="Graphique 26">
            <a:extLst>
              <a:ext uri="{FF2B5EF4-FFF2-40B4-BE49-F238E27FC236}">
                <a16:creationId xmlns:a16="http://schemas.microsoft.com/office/drawing/2014/main" id="{1CF1C201-9B5F-8FD0-2E85-E61989DB1953}"/>
              </a:ext>
            </a:extLst>
          </p:cNvPr>
          <p:cNvSpPr/>
          <p:nvPr userDrawn="1"/>
        </p:nvSpPr>
        <p:spPr>
          <a:xfrm flipH="1">
            <a:off x="-195552" y="757575"/>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Tree>
    <p:extLst>
      <p:ext uri="{BB962C8B-B14F-4D97-AF65-F5344CB8AC3E}">
        <p14:creationId xmlns:p14="http://schemas.microsoft.com/office/powerpoint/2010/main" val="38820972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e long">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306C467-B975-4733-7A6C-6AC3F64B273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C9BBB6E-B133-F9F7-38CF-AEF996AF478E}"/>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A57F1180-CC6F-E2BF-61FE-CA13BC516C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98818" y="6143478"/>
            <a:ext cx="5481276" cy="1150551"/>
          </a:xfrm>
          <a:prstGeom prst="rect">
            <a:avLst/>
          </a:prstGeom>
        </p:spPr>
      </p:pic>
      <p:sp>
        <p:nvSpPr>
          <p:cNvPr id="12" name="Rectangle 11">
            <a:extLst>
              <a:ext uri="{FF2B5EF4-FFF2-40B4-BE49-F238E27FC236}">
                <a16:creationId xmlns:a16="http://schemas.microsoft.com/office/drawing/2014/main" id="{3086DA55-B0DA-C0D8-7130-72E89C7379C2}"/>
              </a:ext>
            </a:extLst>
          </p:cNvPr>
          <p:cNvSpPr/>
          <p:nvPr userDrawn="1"/>
        </p:nvSpPr>
        <p:spPr>
          <a:xfrm>
            <a:off x="7968208" y="0"/>
            <a:ext cx="4223792"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Graphique 26">
            <a:extLst>
              <a:ext uri="{FF2B5EF4-FFF2-40B4-BE49-F238E27FC236}">
                <a16:creationId xmlns:a16="http://schemas.microsoft.com/office/drawing/2014/main" id="{90ADBA00-9668-C171-A92D-913E51C2230A}"/>
              </a:ext>
            </a:extLst>
          </p:cNvPr>
          <p:cNvSpPr/>
          <p:nvPr userDrawn="1"/>
        </p:nvSpPr>
        <p:spPr>
          <a:xfrm flipH="1">
            <a:off x="7094257" y="202424"/>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6" name="Espace réservé du texte 27">
            <a:extLst>
              <a:ext uri="{FF2B5EF4-FFF2-40B4-BE49-F238E27FC236}">
                <a16:creationId xmlns:a16="http://schemas.microsoft.com/office/drawing/2014/main" id="{38088877-B321-0B0C-0820-95744D67549C}"/>
              </a:ext>
            </a:extLst>
          </p:cNvPr>
          <p:cNvSpPr>
            <a:spLocks noGrp="1"/>
          </p:cNvSpPr>
          <p:nvPr>
            <p:ph type="body" sz="quarter" idx="12" hasCustomPrompt="1"/>
          </p:nvPr>
        </p:nvSpPr>
        <p:spPr>
          <a:xfrm>
            <a:off x="443443" y="432308"/>
            <a:ext cx="3055375" cy="1988580"/>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(texte long)</a:t>
            </a:r>
          </a:p>
        </p:txBody>
      </p:sp>
      <p:sp>
        <p:nvSpPr>
          <p:cNvPr id="17" name="Espace réservé du texte 26">
            <a:extLst>
              <a:ext uri="{FF2B5EF4-FFF2-40B4-BE49-F238E27FC236}">
                <a16:creationId xmlns:a16="http://schemas.microsoft.com/office/drawing/2014/main" id="{6FF0AC2C-F38D-8479-E6C7-E118F88D5D28}"/>
              </a:ext>
            </a:extLst>
          </p:cNvPr>
          <p:cNvSpPr>
            <a:spLocks noGrp="1"/>
          </p:cNvSpPr>
          <p:nvPr>
            <p:ph type="body" sz="quarter" idx="13" hasCustomPrompt="1"/>
          </p:nvPr>
        </p:nvSpPr>
        <p:spPr>
          <a:xfrm>
            <a:off x="432356" y="2693292"/>
            <a:ext cx="3066462" cy="3450185"/>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8" name="Espace réservé du texte 26">
            <a:extLst>
              <a:ext uri="{FF2B5EF4-FFF2-40B4-BE49-F238E27FC236}">
                <a16:creationId xmlns:a16="http://schemas.microsoft.com/office/drawing/2014/main" id="{7F8AF0A3-2E42-6D26-ADA1-FE59C10DABB9}"/>
              </a:ext>
            </a:extLst>
          </p:cNvPr>
          <p:cNvSpPr>
            <a:spLocks noGrp="1"/>
          </p:cNvSpPr>
          <p:nvPr>
            <p:ph type="body" sz="quarter" idx="14" hasCustomPrompt="1"/>
          </p:nvPr>
        </p:nvSpPr>
        <p:spPr>
          <a:xfrm>
            <a:off x="4094717" y="432308"/>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9" name="Espace réservé du texte 26">
            <a:extLst>
              <a:ext uri="{FF2B5EF4-FFF2-40B4-BE49-F238E27FC236}">
                <a16:creationId xmlns:a16="http://schemas.microsoft.com/office/drawing/2014/main" id="{BFD9315A-2F8A-DA5D-4AA4-6F6D27DEA64A}"/>
              </a:ext>
            </a:extLst>
          </p:cNvPr>
          <p:cNvSpPr>
            <a:spLocks noGrp="1"/>
          </p:cNvSpPr>
          <p:nvPr>
            <p:ph type="body" sz="quarter" idx="15" hasCustomPrompt="1"/>
          </p:nvPr>
        </p:nvSpPr>
        <p:spPr>
          <a:xfrm>
            <a:off x="4094717" y="3237647"/>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0" name="Espace réservé du texte 26">
            <a:extLst>
              <a:ext uri="{FF2B5EF4-FFF2-40B4-BE49-F238E27FC236}">
                <a16:creationId xmlns:a16="http://schemas.microsoft.com/office/drawing/2014/main" id="{AD0E8D50-D598-A190-A8B0-CBEBC0BAB1BF}"/>
              </a:ext>
            </a:extLst>
          </p:cNvPr>
          <p:cNvSpPr>
            <a:spLocks noGrp="1"/>
          </p:cNvSpPr>
          <p:nvPr>
            <p:ph type="body" sz="quarter" idx="16" hasCustomPrompt="1"/>
          </p:nvPr>
        </p:nvSpPr>
        <p:spPr>
          <a:xfrm>
            <a:off x="8577105" y="1268760"/>
            <a:ext cx="3066462" cy="4874718"/>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1" name="Espace réservé du texte 27">
            <a:extLst>
              <a:ext uri="{FF2B5EF4-FFF2-40B4-BE49-F238E27FC236}">
                <a16:creationId xmlns:a16="http://schemas.microsoft.com/office/drawing/2014/main" id="{9C8454E7-B5D7-BDF1-6D72-315A05ABBA3F}"/>
              </a:ext>
            </a:extLst>
          </p:cNvPr>
          <p:cNvSpPr>
            <a:spLocks noGrp="1"/>
          </p:cNvSpPr>
          <p:nvPr>
            <p:ph type="body" sz="quarter" idx="17" hasCustomPrompt="1"/>
          </p:nvPr>
        </p:nvSpPr>
        <p:spPr>
          <a:xfrm>
            <a:off x="8577105" y="432308"/>
            <a:ext cx="3066462" cy="715101"/>
          </a:xfrm>
          <a:prstGeom prst="rect">
            <a:avLst/>
          </a:prstGeom>
        </p:spPr>
        <p:txBody>
          <a:bodyPr/>
          <a:lstStyle>
            <a:lvl1pPr algn="l">
              <a:defRPr sz="20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a:t>
            </a:r>
          </a:p>
        </p:txBody>
      </p:sp>
    </p:spTree>
    <p:extLst>
      <p:ext uri="{BB962C8B-B14F-4D97-AF65-F5344CB8AC3E}">
        <p14:creationId xmlns:p14="http://schemas.microsoft.com/office/powerpoint/2010/main" val="3433943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exte long">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306C467-B975-4733-7A6C-6AC3F64B273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C9BBB6E-B133-F9F7-38CF-AEF996AF478E}"/>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12" name="Rectangle 11">
            <a:extLst>
              <a:ext uri="{FF2B5EF4-FFF2-40B4-BE49-F238E27FC236}">
                <a16:creationId xmlns:a16="http://schemas.microsoft.com/office/drawing/2014/main" id="{3086DA55-B0DA-C0D8-7130-72E89C7379C2}"/>
              </a:ext>
            </a:extLst>
          </p:cNvPr>
          <p:cNvSpPr/>
          <p:nvPr userDrawn="1"/>
        </p:nvSpPr>
        <p:spPr>
          <a:xfrm>
            <a:off x="7968208" y="0"/>
            <a:ext cx="4223792"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Graphique 26">
            <a:extLst>
              <a:ext uri="{FF2B5EF4-FFF2-40B4-BE49-F238E27FC236}">
                <a16:creationId xmlns:a16="http://schemas.microsoft.com/office/drawing/2014/main" id="{90ADBA00-9668-C171-A92D-913E51C2230A}"/>
              </a:ext>
            </a:extLst>
          </p:cNvPr>
          <p:cNvSpPr/>
          <p:nvPr userDrawn="1"/>
        </p:nvSpPr>
        <p:spPr>
          <a:xfrm flipH="1">
            <a:off x="7094257" y="202424"/>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6" name="Espace réservé du texte 27">
            <a:extLst>
              <a:ext uri="{FF2B5EF4-FFF2-40B4-BE49-F238E27FC236}">
                <a16:creationId xmlns:a16="http://schemas.microsoft.com/office/drawing/2014/main" id="{38088877-B321-0B0C-0820-95744D67549C}"/>
              </a:ext>
            </a:extLst>
          </p:cNvPr>
          <p:cNvSpPr>
            <a:spLocks noGrp="1"/>
          </p:cNvSpPr>
          <p:nvPr>
            <p:ph type="body" sz="quarter" idx="12" hasCustomPrompt="1"/>
          </p:nvPr>
        </p:nvSpPr>
        <p:spPr>
          <a:xfrm>
            <a:off x="443443" y="432308"/>
            <a:ext cx="3055375" cy="1988580"/>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(texte long)</a:t>
            </a:r>
          </a:p>
        </p:txBody>
      </p:sp>
      <p:sp>
        <p:nvSpPr>
          <p:cNvPr id="17" name="Espace réservé du texte 26">
            <a:extLst>
              <a:ext uri="{FF2B5EF4-FFF2-40B4-BE49-F238E27FC236}">
                <a16:creationId xmlns:a16="http://schemas.microsoft.com/office/drawing/2014/main" id="{6FF0AC2C-F38D-8479-E6C7-E118F88D5D28}"/>
              </a:ext>
            </a:extLst>
          </p:cNvPr>
          <p:cNvSpPr>
            <a:spLocks noGrp="1"/>
          </p:cNvSpPr>
          <p:nvPr>
            <p:ph type="body" sz="quarter" idx="13" hasCustomPrompt="1"/>
          </p:nvPr>
        </p:nvSpPr>
        <p:spPr>
          <a:xfrm>
            <a:off x="432356" y="2693292"/>
            <a:ext cx="3066462" cy="3450185"/>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8" name="Espace réservé du texte 26">
            <a:extLst>
              <a:ext uri="{FF2B5EF4-FFF2-40B4-BE49-F238E27FC236}">
                <a16:creationId xmlns:a16="http://schemas.microsoft.com/office/drawing/2014/main" id="{7F8AF0A3-2E42-6D26-ADA1-FE59C10DABB9}"/>
              </a:ext>
            </a:extLst>
          </p:cNvPr>
          <p:cNvSpPr>
            <a:spLocks noGrp="1"/>
          </p:cNvSpPr>
          <p:nvPr>
            <p:ph type="body" sz="quarter" idx="14" hasCustomPrompt="1"/>
          </p:nvPr>
        </p:nvSpPr>
        <p:spPr>
          <a:xfrm>
            <a:off x="4094717" y="432308"/>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pic>
        <p:nvPicPr>
          <p:cNvPr id="6" name="Image 5" descr="Une image contenant dessin humoristique, Graphique, cercle, capture d’écran&#10;&#10;Description générée automatiquement">
            <a:extLst>
              <a:ext uri="{FF2B5EF4-FFF2-40B4-BE49-F238E27FC236}">
                <a16:creationId xmlns:a16="http://schemas.microsoft.com/office/drawing/2014/main" id="{EECB6144-5024-7266-9FAF-F530B91AEA09}"/>
              </a:ext>
            </a:extLst>
          </p:cNvPr>
          <p:cNvPicPr>
            <a:picLocks noChangeAspect="1"/>
          </p:cNvPicPr>
          <p:nvPr userDrawn="1"/>
        </p:nvPicPr>
        <p:blipFill>
          <a:blip r:embed="rId2"/>
          <a:stretch>
            <a:fillRect/>
          </a:stretch>
        </p:blipFill>
        <p:spPr>
          <a:xfrm>
            <a:off x="5933778" y="4789072"/>
            <a:ext cx="3564000" cy="2316605"/>
          </a:xfrm>
          <a:prstGeom prst="rect">
            <a:avLst/>
          </a:prstGeom>
        </p:spPr>
      </p:pic>
      <p:sp>
        <p:nvSpPr>
          <p:cNvPr id="21" name="Espace réservé du texte 27">
            <a:extLst>
              <a:ext uri="{FF2B5EF4-FFF2-40B4-BE49-F238E27FC236}">
                <a16:creationId xmlns:a16="http://schemas.microsoft.com/office/drawing/2014/main" id="{9C8454E7-B5D7-BDF1-6D72-315A05ABBA3F}"/>
              </a:ext>
            </a:extLst>
          </p:cNvPr>
          <p:cNvSpPr>
            <a:spLocks noGrp="1"/>
          </p:cNvSpPr>
          <p:nvPr>
            <p:ph type="body" sz="quarter" idx="17" hasCustomPrompt="1"/>
          </p:nvPr>
        </p:nvSpPr>
        <p:spPr>
          <a:xfrm>
            <a:off x="8577105" y="432308"/>
            <a:ext cx="3066462" cy="715101"/>
          </a:xfrm>
          <a:prstGeom prst="rect">
            <a:avLst/>
          </a:prstGeom>
        </p:spPr>
        <p:txBody>
          <a:bodyPr/>
          <a:lstStyle>
            <a:lvl1pPr algn="l">
              <a:defRPr sz="20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a:t>
            </a:r>
          </a:p>
        </p:txBody>
      </p:sp>
      <p:sp>
        <p:nvSpPr>
          <p:cNvPr id="19" name="Espace réservé du texte 26">
            <a:extLst>
              <a:ext uri="{FF2B5EF4-FFF2-40B4-BE49-F238E27FC236}">
                <a16:creationId xmlns:a16="http://schemas.microsoft.com/office/drawing/2014/main" id="{BFD9315A-2F8A-DA5D-4AA4-6F6D27DEA64A}"/>
              </a:ext>
            </a:extLst>
          </p:cNvPr>
          <p:cNvSpPr>
            <a:spLocks noGrp="1"/>
          </p:cNvSpPr>
          <p:nvPr>
            <p:ph type="body" sz="quarter" idx="15" hasCustomPrompt="1"/>
          </p:nvPr>
        </p:nvSpPr>
        <p:spPr>
          <a:xfrm>
            <a:off x="4094717" y="3237647"/>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0" name="Espace réservé du texte 26">
            <a:extLst>
              <a:ext uri="{FF2B5EF4-FFF2-40B4-BE49-F238E27FC236}">
                <a16:creationId xmlns:a16="http://schemas.microsoft.com/office/drawing/2014/main" id="{AD0E8D50-D598-A190-A8B0-CBEBC0BAB1BF}"/>
              </a:ext>
            </a:extLst>
          </p:cNvPr>
          <p:cNvSpPr>
            <a:spLocks noGrp="1"/>
          </p:cNvSpPr>
          <p:nvPr>
            <p:ph type="body" sz="quarter" idx="16" hasCustomPrompt="1"/>
          </p:nvPr>
        </p:nvSpPr>
        <p:spPr>
          <a:xfrm>
            <a:off x="8577105" y="1268760"/>
            <a:ext cx="3066462" cy="4874718"/>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Tree>
    <p:extLst>
      <p:ext uri="{BB962C8B-B14F-4D97-AF65-F5344CB8AC3E}">
        <p14:creationId xmlns:p14="http://schemas.microsoft.com/office/powerpoint/2010/main" val="2831029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e long">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306C467-B975-4733-7A6C-6AC3F64B273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C9BBB6E-B133-F9F7-38CF-AEF996AF478E}"/>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12" name="Rectangle 11">
            <a:extLst>
              <a:ext uri="{FF2B5EF4-FFF2-40B4-BE49-F238E27FC236}">
                <a16:creationId xmlns:a16="http://schemas.microsoft.com/office/drawing/2014/main" id="{3086DA55-B0DA-C0D8-7130-72E89C7379C2}"/>
              </a:ext>
            </a:extLst>
          </p:cNvPr>
          <p:cNvSpPr/>
          <p:nvPr userDrawn="1"/>
        </p:nvSpPr>
        <p:spPr>
          <a:xfrm>
            <a:off x="7968208" y="0"/>
            <a:ext cx="4223792"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Graphique 26">
            <a:extLst>
              <a:ext uri="{FF2B5EF4-FFF2-40B4-BE49-F238E27FC236}">
                <a16:creationId xmlns:a16="http://schemas.microsoft.com/office/drawing/2014/main" id="{90ADBA00-9668-C171-A92D-913E51C2230A}"/>
              </a:ext>
            </a:extLst>
          </p:cNvPr>
          <p:cNvSpPr/>
          <p:nvPr userDrawn="1"/>
        </p:nvSpPr>
        <p:spPr>
          <a:xfrm flipH="1">
            <a:off x="7094257" y="202424"/>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6" name="Espace réservé du texte 27">
            <a:extLst>
              <a:ext uri="{FF2B5EF4-FFF2-40B4-BE49-F238E27FC236}">
                <a16:creationId xmlns:a16="http://schemas.microsoft.com/office/drawing/2014/main" id="{38088877-B321-0B0C-0820-95744D67549C}"/>
              </a:ext>
            </a:extLst>
          </p:cNvPr>
          <p:cNvSpPr>
            <a:spLocks noGrp="1"/>
          </p:cNvSpPr>
          <p:nvPr>
            <p:ph type="body" sz="quarter" idx="12" hasCustomPrompt="1"/>
          </p:nvPr>
        </p:nvSpPr>
        <p:spPr>
          <a:xfrm>
            <a:off x="443443" y="432308"/>
            <a:ext cx="3055375" cy="1988580"/>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(texte long)</a:t>
            </a:r>
          </a:p>
        </p:txBody>
      </p:sp>
      <p:sp>
        <p:nvSpPr>
          <p:cNvPr id="17" name="Espace réservé du texte 26">
            <a:extLst>
              <a:ext uri="{FF2B5EF4-FFF2-40B4-BE49-F238E27FC236}">
                <a16:creationId xmlns:a16="http://schemas.microsoft.com/office/drawing/2014/main" id="{6FF0AC2C-F38D-8479-E6C7-E118F88D5D28}"/>
              </a:ext>
            </a:extLst>
          </p:cNvPr>
          <p:cNvSpPr>
            <a:spLocks noGrp="1"/>
          </p:cNvSpPr>
          <p:nvPr>
            <p:ph type="body" sz="quarter" idx="13" hasCustomPrompt="1"/>
          </p:nvPr>
        </p:nvSpPr>
        <p:spPr>
          <a:xfrm>
            <a:off x="432356" y="2693292"/>
            <a:ext cx="3066462" cy="3450185"/>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8" name="Espace réservé du texte 26">
            <a:extLst>
              <a:ext uri="{FF2B5EF4-FFF2-40B4-BE49-F238E27FC236}">
                <a16:creationId xmlns:a16="http://schemas.microsoft.com/office/drawing/2014/main" id="{7F8AF0A3-2E42-6D26-ADA1-FE59C10DABB9}"/>
              </a:ext>
            </a:extLst>
          </p:cNvPr>
          <p:cNvSpPr>
            <a:spLocks noGrp="1"/>
          </p:cNvSpPr>
          <p:nvPr>
            <p:ph type="body" sz="quarter" idx="14" hasCustomPrompt="1"/>
          </p:nvPr>
        </p:nvSpPr>
        <p:spPr>
          <a:xfrm>
            <a:off x="4094717" y="432308"/>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1" name="Espace réservé du texte 27">
            <a:extLst>
              <a:ext uri="{FF2B5EF4-FFF2-40B4-BE49-F238E27FC236}">
                <a16:creationId xmlns:a16="http://schemas.microsoft.com/office/drawing/2014/main" id="{9C8454E7-B5D7-BDF1-6D72-315A05ABBA3F}"/>
              </a:ext>
            </a:extLst>
          </p:cNvPr>
          <p:cNvSpPr>
            <a:spLocks noGrp="1"/>
          </p:cNvSpPr>
          <p:nvPr>
            <p:ph type="body" sz="quarter" idx="17" hasCustomPrompt="1"/>
          </p:nvPr>
        </p:nvSpPr>
        <p:spPr>
          <a:xfrm>
            <a:off x="8577105" y="432308"/>
            <a:ext cx="3066462" cy="715101"/>
          </a:xfrm>
          <a:prstGeom prst="rect">
            <a:avLst/>
          </a:prstGeom>
        </p:spPr>
        <p:txBody>
          <a:bodyPr/>
          <a:lstStyle>
            <a:lvl1pPr algn="l">
              <a:defRPr sz="20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a:t>
            </a:r>
          </a:p>
        </p:txBody>
      </p:sp>
      <p:pic>
        <p:nvPicPr>
          <p:cNvPr id="5" name="Image 4" descr="Une image contenant dessin humoristique, Graphique, clipart, capture d’écran&#10;&#10;Description générée automatiquement">
            <a:extLst>
              <a:ext uri="{FF2B5EF4-FFF2-40B4-BE49-F238E27FC236}">
                <a16:creationId xmlns:a16="http://schemas.microsoft.com/office/drawing/2014/main" id="{B2E93DFF-587E-A5FC-1744-E128379FB619}"/>
              </a:ext>
            </a:extLst>
          </p:cNvPr>
          <p:cNvPicPr>
            <a:picLocks noChangeAspect="1"/>
          </p:cNvPicPr>
          <p:nvPr userDrawn="1"/>
        </p:nvPicPr>
        <p:blipFill rotWithShape="1">
          <a:blip r:embed="rId2"/>
          <a:srcRect l="-3390" t="11309" r="3390" b="20716"/>
          <a:stretch/>
        </p:blipFill>
        <p:spPr>
          <a:xfrm>
            <a:off x="6053849" y="5095212"/>
            <a:ext cx="3370240" cy="1762788"/>
          </a:xfrm>
          <a:prstGeom prst="rect">
            <a:avLst/>
          </a:prstGeom>
        </p:spPr>
      </p:pic>
      <p:sp>
        <p:nvSpPr>
          <p:cNvPr id="20" name="Espace réservé du texte 26">
            <a:extLst>
              <a:ext uri="{FF2B5EF4-FFF2-40B4-BE49-F238E27FC236}">
                <a16:creationId xmlns:a16="http://schemas.microsoft.com/office/drawing/2014/main" id="{AD0E8D50-D598-A190-A8B0-CBEBC0BAB1BF}"/>
              </a:ext>
            </a:extLst>
          </p:cNvPr>
          <p:cNvSpPr>
            <a:spLocks noGrp="1"/>
          </p:cNvSpPr>
          <p:nvPr>
            <p:ph type="body" sz="quarter" idx="16" hasCustomPrompt="1"/>
          </p:nvPr>
        </p:nvSpPr>
        <p:spPr>
          <a:xfrm>
            <a:off x="8577105" y="1268760"/>
            <a:ext cx="3066462" cy="4874718"/>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9" name="Espace réservé du texte 26">
            <a:extLst>
              <a:ext uri="{FF2B5EF4-FFF2-40B4-BE49-F238E27FC236}">
                <a16:creationId xmlns:a16="http://schemas.microsoft.com/office/drawing/2014/main" id="{BFD9315A-2F8A-DA5D-4AA4-6F6D27DEA64A}"/>
              </a:ext>
            </a:extLst>
          </p:cNvPr>
          <p:cNvSpPr>
            <a:spLocks noGrp="1"/>
          </p:cNvSpPr>
          <p:nvPr>
            <p:ph type="body" sz="quarter" idx="15" hasCustomPrompt="1"/>
          </p:nvPr>
        </p:nvSpPr>
        <p:spPr>
          <a:xfrm>
            <a:off x="4094717" y="3237647"/>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Tree>
    <p:extLst>
      <p:ext uri="{BB962C8B-B14F-4D97-AF65-F5344CB8AC3E}">
        <p14:creationId xmlns:p14="http://schemas.microsoft.com/office/powerpoint/2010/main" val="404412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2_Fond blanc libre">
    <p:bg>
      <p:bgPr>
        <a:solidFill>
          <a:schemeClr val="accent3"/>
        </a:solidFill>
        <a:effectLst/>
      </p:bgPr>
    </p:bg>
    <p:spTree>
      <p:nvGrpSpPr>
        <p:cNvPr id="1" name=""/>
        <p:cNvGrpSpPr/>
        <p:nvPr/>
      </p:nvGrpSpPr>
      <p:grpSpPr>
        <a:xfrm>
          <a:off x="0" y="0"/>
          <a:ext cx="0" cy="0"/>
          <a:chOff x="0" y="0"/>
          <a:chExt cx="0" cy="0"/>
        </a:xfrm>
      </p:grpSpPr>
      <p:pic>
        <p:nvPicPr>
          <p:cNvPr id="2" name="Imagen 10">
            <a:extLst>
              <a:ext uri="{FF2B5EF4-FFF2-40B4-BE49-F238E27FC236}">
                <a16:creationId xmlns:a16="http://schemas.microsoft.com/office/drawing/2014/main" id="{0429B105-B422-2BD4-A7BB-C8AE2741CD24}"/>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72217615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exte long">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306C467-B975-4733-7A6C-6AC3F64B273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C9BBB6E-B133-F9F7-38CF-AEF996AF478E}"/>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12" name="Rectangle 11">
            <a:extLst>
              <a:ext uri="{FF2B5EF4-FFF2-40B4-BE49-F238E27FC236}">
                <a16:creationId xmlns:a16="http://schemas.microsoft.com/office/drawing/2014/main" id="{3086DA55-B0DA-C0D8-7130-72E89C7379C2}"/>
              </a:ext>
            </a:extLst>
          </p:cNvPr>
          <p:cNvSpPr/>
          <p:nvPr userDrawn="1"/>
        </p:nvSpPr>
        <p:spPr>
          <a:xfrm>
            <a:off x="7968208" y="0"/>
            <a:ext cx="4223792"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Graphique 26">
            <a:extLst>
              <a:ext uri="{FF2B5EF4-FFF2-40B4-BE49-F238E27FC236}">
                <a16:creationId xmlns:a16="http://schemas.microsoft.com/office/drawing/2014/main" id="{90ADBA00-9668-C171-A92D-913E51C2230A}"/>
              </a:ext>
            </a:extLst>
          </p:cNvPr>
          <p:cNvSpPr/>
          <p:nvPr userDrawn="1"/>
        </p:nvSpPr>
        <p:spPr>
          <a:xfrm flipH="1">
            <a:off x="7094257" y="202424"/>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6" name="Espace réservé du texte 27">
            <a:extLst>
              <a:ext uri="{FF2B5EF4-FFF2-40B4-BE49-F238E27FC236}">
                <a16:creationId xmlns:a16="http://schemas.microsoft.com/office/drawing/2014/main" id="{38088877-B321-0B0C-0820-95744D67549C}"/>
              </a:ext>
            </a:extLst>
          </p:cNvPr>
          <p:cNvSpPr>
            <a:spLocks noGrp="1"/>
          </p:cNvSpPr>
          <p:nvPr>
            <p:ph type="body" sz="quarter" idx="12" hasCustomPrompt="1"/>
          </p:nvPr>
        </p:nvSpPr>
        <p:spPr>
          <a:xfrm>
            <a:off x="443443" y="432308"/>
            <a:ext cx="3055375" cy="1988580"/>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(texte long)</a:t>
            </a:r>
          </a:p>
        </p:txBody>
      </p:sp>
      <p:sp>
        <p:nvSpPr>
          <p:cNvPr id="17" name="Espace réservé du texte 26">
            <a:extLst>
              <a:ext uri="{FF2B5EF4-FFF2-40B4-BE49-F238E27FC236}">
                <a16:creationId xmlns:a16="http://schemas.microsoft.com/office/drawing/2014/main" id="{6FF0AC2C-F38D-8479-E6C7-E118F88D5D28}"/>
              </a:ext>
            </a:extLst>
          </p:cNvPr>
          <p:cNvSpPr>
            <a:spLocks noGrp="1"/>
          </p:cNvSpPr>
          <p:nvPr>
            <p:ph type="body" sz="quarter" idx="13" hasCustomPrompt="1"/>
          </p:nvPr>
        </p:nvSpPr>
        <p:spPr>
          <a:xfrm>
            <a:off x="432356" y="2693292"/>
            <a:ext cx="3066462" cy="3450185"/>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8" name="Espace réservé du texte 26">
            <a:extLst>
              <a:ext uri="{FF2B5EF4-FFF2-40B4-BE49-F238E27FC236}">
                <a16:creationId xmlns:a16="http://schemas.microsoft.com/office/drawing/2014/main" id="{7F8AF0A3-2E42-6D26-ADA1-FE59C10DABB9}"/>
              </a:ext>
            </a:extLst>
          </p:cNvPr>
          <p:cNvSpPr>
            <a:spLocks noGrp="1"/>
          </p:cNvSpPr>
          <p:nvPr>
            <p:ph type="body" sz="quarter" idx="14" hasCustomPrompt="1"/>
          </p:nvPr>
        </p:nvSpPr>
        <p:spPr>
          <a:xfrm>
            <a:off x="4094717" y="432308"/>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1" name="Espace réservé du texte 27">
            <a:extLst>
              <a:ext uri="{FF2B5EF4-FFF2-40B4-BE49-F238E27FC236}">
                <a16:creationId xmlns:a16="http://schemas.microsoft.com/office/drawing/2014/main" id="{9C8454E7-B5D7-BDF1-6D72-315A05ABBA3F}"/>
              </a:ext>
            </a:extLst>
          </p:cNvPr>
          <p:cNvSpPr>
            <a:spLocks noGrp="1"/>
          </p:cNvSpPr>
          <p:nvPr>
            <p:ph type="body" sz="quarter" idx="17" hasCustomPrompt="1"/>
          </p:nvPr>
        </p:nvSpPr>
        <p:spPr>
          <a:xfrm>
            <a:off x="8577105" y="432308"/>
            <a:ext cx="3066462" cy="715101"/>
          </a:xfrm>
          <a:prstGeom prst="rect">
            <a:avLst/>
          </a:prstGeom>
        </p:spPr>
        <p:txBody>
          <a:bodyPr/>
          <a:lstStyle>
            <a:lvl1pPr algn="l">
              <a:defRPr sz="20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a:t>
            </a:r>
          </a:p>
        </p:txBody>
      </p:sp>
      <p:sp>
        <p:nvSpPr>
          <p:cNvPr id="20" name="Espace réservé du texte 26">
            <a:extLst>
              <a:ext uri="{FF2B5EF4-FFF2-40B4-BE49-F238E27FC236}">
                <a16:creationId xmlns:a16="http://schemas.microsoft.com/office/drawing/2014/main" id="{AD0E8D50-D598-A190-A8B0-CBEBC0BAB1BF}"/>
              </a:ext>
            </a:extLst>
          </p:cNvPr>
          <p:cNvSpPr>
            <a:spLocks noGrp="1"/>
          </p:cNvSpPr>
          <p:nvPr>
            <p:ph type="body" sz="quarter" idx="16" hasCustomPrompt="1"/>
          </p:nvPr>
        </p:nvSpPr>
        <p:spPr>
          <a:xfrm>
            <a:off x="8577105" y="1268760"/>
            <a:ext cx="3066462" cy="4874718"/>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9" name="Espace réservé du texte 26">
            <a:extLst>
              <a:ext uri="{FF2B5EF4-FFF2-40B4-BE49-F238E27FC236}">
                <a16:creationId xmlns:a16="http://schemas.microsoft.com/office/drawing/2014/main" id="{BFD9315A-2F8A-DA5D-4AA4-6F6D27DEA64A}"/>
              </a:ext>
            </a:extLst>
          </p:cNvPr>
          <p:cNvSpPr>
            <a:spLocks noGrp="1"/>
          </p:cNvSpPr>
          <p:nvPr>
            <p:ph type="body" sz="quarter" idx="15" hasCustomPrompt="1"/>
          </p:nvPr>
        </p:nvSpPr>
        <p:spPr>
          <a:xfrm>
            <a:off x="4094717" y="3237647"/>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Tree>
    <p:extLst>
      <p:ext uri="{BB962C8B-B14F-4D97-AF65-F5344CB8AC3E}">
        <p14:creationId xmlns:p14="http://schemas.microsoft.com/office/powerpoint/2010/main" val="2649911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pture ecran / 3 ordi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1618A35-6065-94D1-F7A6-D6D22597E29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55FB445-F680-BA5B-0910-3B407D435C9F}"/>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Rectangle 4">
            <a:extLst>
              <a:ext uri="{FF2B5EF4-FFF2-40B4-BE49-F238E27FC236}">
                <a16:creationId xmlns:a16="http://schemas.microsoft.com/office/drawing/2014/main" id="{7E24229C-E3CF-D565-545A-047AF5411931}"/>
              </a:ext>
            </a:extLst>
          </p:cNvPr>
          <p:cNvSpPr/>
          <p:nvPr userDrawn="1"/>
        </p:nvSpPr>
        <p:spPr>
          <a:xfrm>
            <a:off x="0" y="-10174"/>
            <a:ext cx="12192000" cy="342900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Graphique 26">
            <a:extLst>
              <a:ext uri="{FF2B5EF4-FFF2-40B4-BE49-F238E27FC236}">
                <a16:creationId xmlns:a16="http://schemas.microsoft.com/office/drawing/2014/main" id="{23D3E31E-52AB-A0D7-8A4B-373736DD72F3}"/>
              </a:ext>
            </a:extLst>
          </p:cNvPr>
          <p:cNvSpPr/>
          <p:nvPr userDrawn="1"/>
        </p:nvSpPr>
        <p:spPr>
          <a:xfrm>
            <a:off x="10487523" y="2050675"/>
            <a:ext cx="2151664" cy="559866"/>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8" name="Image 7" descr="Une image contenant texte, ordinateur, Périphérique de sortie, multimédia&#10;&#10;Description générée automatiquement">
            <a:extLst>
              <a:ext uri="{FF2B5EF4-FFF2-40B4-BE49-F238E27FC236}">
                <a16:creationId xmlns:a16="http://schemas.microsoft.com/office/drawing/2014/main" id="{620465B7-274B-7F33-A845-7E6F56B218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464152" y="1762452"/>
            <a:ext cx="3664868" cy="2114580"/>
          </a:xfrm>
          <a:prstGeom prst="rect">
            <a:avLst/>
          </a:prstGeom>
        </p:spPr>
      </p:pic>
      <p:pic>
        <p:nvPicPr>
          <p:cNvPr id="9" name="Image 8" descr="Une image contenant texte, ordinateur, Périphérique de sortie, multimédia&#10;&#10;Description générée automatiquement">
            <a:extLst>
              <a:ext uri="{FF2B5EF4-FFF2-40B4-BE49-F238E27FC236}">
                <a16:creationId xmlns:a16="http://schemas.microsoft.com/office/drawing/2014/main" id="{A1A8CC4E-C3CF-E43A-8BC9-4A51B0DF75D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99456" y="1798388"/>
            <a:ext cx="3664868" cy="2114580"/>
          </a:xfrm>
          <a:prstGeom prst="rect">
            <a:avLst/>
          </a:prstGeom>
        </p:spPr>
      </p:pic>
      <p:pic>
        <p:nvPicPr>
          <p:cNvPr id="19" name="Graphique 18">
            <a:extLst>
              <a:ext uri="{FF2B5EF4-FFF2-40B4-BE49-F238E27FC236}">
                <a16:creationId xmlns:a16="http://schemas.microsoft.com/office/drawing/2014/main" id="{83A981DD-0CB7-63B1-C659-76F0E9D2F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25162" y="1192061"/>
            <a:ext cx="1138193" cy="427871"/>
          </a:xfrm>
          <a:prstGeom prst="rect">
            <a:avLst/>
          </a:prstGeom>
        </p:spPr>
      </p:pic>
      <p:sp>
        <p:nvSpPr>
          <p:cNvPr id="20" name="Graphique 26">
            <a:extLst>
              <a:ext uri="{FF2B5EF4-FFF2-40B4-BE49-F238E27FC236}">
                <a16:creationId xmlns:a16="http://schemas.microsoft.com/office/drawing/2014/main" id="{02CF072D-A4FB-FC72-92A8-68D1F0F1EB75}"/>
              </a:ext>
            </a:extLst>
          </p:cNvPr>
          <p:cNvSpPr/>
          <p:nvPr userDrawn="1"/>
        </p:nvSpPr>
        <p:spPr>
          <a:xfrm flipH="1">
            <a:off x="733702" y="844633"/>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23" name="Image 22">
            <a:extLst>
              <a:ext uri="{FF2B5EF4-FFF2-40B4-BE49-F238E27FC236}">
                <a16:creationId xmlns:a16="http://schemas.microsoft.com/office/drawing/2014/main" id="{3ACC291E-95D3-CE2C-29E5-325C647355A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430976" y="1196752"/>
            <a:ext cx="5379562" cy="3103936"/>
          </a:xfrm>
          <a:prstGeom prst="rect">
            <a:avLst/>
          </a:prstGeom>
        </p:spPr>
      </p:pic>
      <p:pic>
        <p:nvPicPr>
          <p:cNvPr id="25" name="Graphique 24">
            <a:extLst>
              <a:ext uri="{FF2B5EF4-FFF2-40B4-BE49-F238E27FC236}">
                <a16:creationId xmlns:a16="http://schemas.microsoft.com/office/drawing/2014/main" id="{B5278979-EEC0-D660-E700-A453C42122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87254" y="2050675"/>
            <a:ext cx="1328351" cy="492442"/>
          </a:xfrm>
          <a:prstGeom prst="rect">
            <a:avLst/>
          </a:prstGeom>
        </p:spPr>
      </p:pic>
      <p:pic>
        <p:nvPicPr>
          <p:cNvPr id="26" name="Graphique 25">
            <a:extLst>
              <a:ext uri="{FF2B5EF4-FFF2-40B4-BE49-F238E27FC236}">
                <a16:creationId xmlns:a16="http://schemas.microsoft.com/office/drawing/2014/main" id="{00341BE3-4E90-F006-4D9E-70B59C8C83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7707138" y="3966599"/>
            <a:ext cx="1535333" cy="2882465"/>
          </a:xfrm>
          <a:prstGeom prst="rect">
            <a:avLst/>
          </a:prstGeom>
        </p:spPr>
      </p:pic>
      <p:sp>
        <p:nvSpPr>
          <p:cNvPr id="33" name="Espace réservé du texte 32">
            <a:extLst>
              <a:ext uri="{FF2B5EF4-FFF2-40B4-BE49-F238E27FC236}">
                <a16:creationId xmlns:a16="http://schemas.microsoft.com/office/drawing/2014/main" id="{4FF060AE-2090-98AC-0D40-32F96E8819EE}"/>
              </a:ext>
            </a:extLst>
          </p:cNvPr>
          <p:cNvSpPr>
            <a:spLocks noGrp="1"/>
          </p:cNvSpPr>
          <p:nvPr>
            <p:ph type="body" sz="quarter" idx="12" hasCustomPrompt="1"/>
          </p:nvPr>
        </p:nvSpPr>
        <p:spPr>
          <a:xfrm>
            <a:off x="595369"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1</a:t>
            </a:r>
          </a:p>
        </p:txBody>
      </p:sp>
      <p:sp>
        <p:nvSpPr>
          <p:cNvPr id="34" name="Espace réservé du texte 32">
            <a:extLst>
              <a:ext uri="{FF2B5EF4-FFF2-40B4-BE49-F238E27FC236}">
                <a16:creationId xmlns:a16="http://schemas.microsoft.com/office/drawing/2014/main" id="{717181D7-4E0D-9356-1417-D789F8027CF4}"/>
              </a:ext>
            </a:extLst>
          </p:cNvPr>
          <p:cNvSpPr>
            <a:spLocks noGrp="1"/>
          </p:cNvSpPr>
          <p:nvPr>
            <p:ph type="body" sz="quarter" idx="13" hasCustomPrompt="1"/>
          </p:nvPr>
        </p:nvSpPr>
        <p:spPr>
          <a:xfrm>
            <a:off x="4866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2</a:t>
            </a:r>
          </a:p>
        </p:txBody>
      </p:sp>
      <p:sp>
        <p:nvSpPr>
          <p:cNvPr id="35" name="Espace réservé du texte 32">
            <a:extLst>
              <a:ext uri="{FF2B5EF4-FFF2-40B4-BE49-F238E27FC236}">
                <a16:creationId xmlns:a16="http://schemas.microsoft.com/office/drawing/2014/main" id="{A038C449-EBD4-C038-AD97-1192361DE22D}"/>
              </a:ext>
            </a:extLst>
          </p:cNvPr>
          <p:cNvSpPr>
            <a:spLocks noGrp="1"/>
          </p:cNvSpPr>
          <p:nvPr>
            <p:ph type="body" sz="quarter" idx="14" hasCustomPrompt="1"/>
          </p:nvPr>
        </p:nvSpPr>
        <p:spPr>
          <a:xfrm>
            <a:off x="9169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3</a:t>
            </a:r>
          </a:p>
        </p:txBody>
      </p:sp>
      <p:sp>
        <p:nvSpPr>
          <p:cNvPr id="38" name="Espace réservé pour une image  37">
            <a:extLst>
              <a:ext uri="{FF2B5EF4-FFF2-40B4-BE49-F238E27FC236}">
                <a16:creationId xmlns:a16="http://schemas.microsoft.com/office/drawing/2014/main" id="{D5BA9768-1DAB-C0BC-FBFA-2381CCCC93AE}"/>
              </a:ext>
            </a:extLst>
          </p:cNvPr>
          <p:cNvSpPr>
            <a:spLocks noGrp="1"/>
          </p:cNvSpPr>
          <p:nvPr>
            <p:ph type="pic" sz="quarter" idx="15"/>
          </p:nvPr>
        </p:nvSpPr>
        <p:spPr>
          <a:xfrm>
            <a:off x="4065373" y="1394849"/>
            <a:ext cx="4118860" cy="2571750"/>
          </a:xfrm>
          <a:prstGeom prst="rect">
            <a:avLst/>
          </a:prstGeom>
        </p:spPr>
        <p:txBody>
          <a:bodyPr anchor="ctr" anchorCtr="0"/>
          <a:lstStyle>
            <a:lvl1pPr algn="ctr">
              <a:defRPr sz="1400" b="0">
                <a:solidFill>
                  <a:schemeClr val="tx1"/>
                </a:solidFill>
              </a:defRPr>
            </a:lvl1pPr>
          </a:lstStyle>
          <a:p>
            <a:endParaRPr lang="fr-FR"/>
          </a:p>
        </p:txBody>
      </p:sp>
      <p:sp>
        <p:nvSpPr>
          <p:cNvPr id="39" name="Espace réservé pour une image  37">
            <a:extLst>
              <a:ext uri="{FF2B5EF4-FFF2-40B4-BE49-F238E27FC236}">
                <a16:creationId xmlns:a16="http://schemas.microsoft.com/office/drawing/2014/main" id="{49E6AF96-1280-7B8D-D117-7550FA7BFC52}"/>
              </a:ext>
            </a:extLst>
          </p:cNvPr>
          <p:cNvSpPr>
            <a:spLocks noGrp="1"/>
          </p:cNvSpPr>
          <p:nvPr>
            <p:ph type="pic" sz="quarter" idx="16"/>
          </p:nvPr>
        </p:nvSpPr>
        <p:spPr>
          <a:xfrm>
            <a:off x="1629804" y="1936021"/>
            <a:ext cx="2305956" cy="1781011"/>
          </a:xfrm>
          <a:prstGeom prst="rect">
            <a:avLst/>
          </a:prstGeom>
        </p:spPr>
        <p:txBody>
          <a:bodyPr anchor="ctr" anchorCtr="0"/>
          <a:lstStyle>
            <a:lvl1pPr algn="ctr">
              <a:defRPr sz="1400" b="0">
                <a:solidFill>
                  <a:schemeClr val="tx1"/>
                </a:solidFill>
              </a:defRPr>
            </a:lvl1pPr>
          </a:lstStyle>
          <a:p>
            <a:endParaRPr lang="fr-FR"/>
          </a:p>
        </p:txBody>
      </p:sp>
      <p:sp>
        <p:nvSpPr>
          <p:cNvPr id="40" name="Espace réservé pour une image  37">
            <a:extLst>
              <a:ext uri="{FF2B5EF4-FFF2-40B4-BE49-F238E27FC236}">
                <a16:creationId xmlns:a16="http://schemas.microsoft.com/office/drawing/2014/main" id="{E3DE5177-8A18-4EFE-555D-BA4AA20BD96C}"/>
              </a:ext>
            </a:extLst>
          </p:cNvPr>
          <p:cNvSpPr>
            <a:spLocks noGrp="1"/>
          </p:cNvSpPr>
          <p:nvPr>
            <p:ph type="pic" sz="quarter" idx="17"/>
          </p:nvPr>
        </p:nvSpPr>
        <p:spPr>
          <a:xfrm>
            <a:off x="8295300" y="1893592"/>
            <a:ext cx="2410912" cy="1781011"/>
          </a:xfrm>
          <a:prstGeom prst="rect">
            <a:avLst/>
          </a:prstGeom>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542047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pture écran / tablett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A981573-36D9-33E7-A20E-E864ABDF650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9672A31-669F-E54C-EBCB-67728EFECFAD}"/>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5418AD18-ADA7-6003-6775-BEC168BCC3EA}"/>
              </a:ext>
            </a:extLst>
          </p:cNvPr>
          <p:cNvSpPr/>
          <p:nvPr userDrawn="1"/>
        </p:nvSpPr>
        <p:spPr>
          <a:xfrm>
            <a:off x="6600618" y="-1035215"/>
            <a:ext cx="8496382" cy="849638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3C68761-D7E2-3F46-5BF1-E5FFBFA13DC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303912" y="987742"/>
            <a:ext cx="7372843" cy="5212271"/>
          </a:xfrm>
          <a:prstGeom prst="rect">
            <a:avLst/>
          </a:prstGeom>
        </p:spPr>
      </p:pic>
      <p:sp>
        <p:nvSpPr>
          <p:cNvPr id="14" name="Graphique 26">
            <a:extLst>
              <a:ext uri="{FF2B5EF4-FFF2-40B4-BE49-F238E27FC236}">
                <a16:creationId xmlns:a16="http://schemas.microsoft.com/office/drawing/2014/main" id="{2684DF55-60F9-5BD3-F7D0-1B527F7FDC42}"/>
              </a:ext>
            </a:extLst>
          </p:cNvPr>
          <p:cNvSpPr/>
          <p:nvPr userDrawn="1"/>
        </p:nvSpPr>
        <p:spPr>
          <a:xfrm flipH="1">
            <a:off x="6310367" y="581319"/>
            <a:ext cx="2144375" cy="557970"/>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1" name="Espace réservé du texte 30">
            <a:extLst>
              <a:ext uri="{FF2B5EF4-FFF2-40B4-BE49-F238E27FC236}">
                <a16:creationId xmlns:a16="http://schemas.microsoft.com/office/drawing/2014/main" id="{C78F1359-EE64-7E2C-7EFA-EA6E55ADCB73}"/>
              </a:ext>
            </a:extLst>
          </p:cNvPr>
          <p:cNvSpPr>
            <a:spLocks noGrp="1"/>
          </p:cNvSpPr>
          <p:nvPr>
            <p:ph type="body" sz="quarter" idx="12" hasCustomPrompt="1"/>
          </p:nvPr>
        </p:nvSpPr>
        <p:spPr>
          <a:xfrm>
            <a:off x="399567" y="371016"/>
            <a:ext cx="5768441" cy="1067233"/>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33" name="Espace réservé du texte 32">
            <a:extLst>
              <a:ext uri="{FF2B5EF4-FFF2-40B4-BE49-F238E27FC236}">
                <a16:creationId xmlns:a16="http://schemas.microsoft.com/office/drawing/2014/main" id="{E6E689C6-68B4-A686-4576-FA2EB81B9CF6}"/>
              </a:ext>
            </a:extLst>
          </p:cNvPr>
          <p:cNvSpPr>
            <a:spLocks noGrp="1"/>
          </p:cNvSpPr>
          <p:nvPr>
            <p:ph type="body" sz="quarter" idx="13" hasCustomPrompt="1"/>
          </p:nvPr>
        </p:nvSpPr>
        <p:spPr>
          <a:xfrm>
            <a:off x="452197" y="2443023"/>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4" name="Espace réservé du texte 32">
            <a:extLst>
              <a:ext uri="{FF2B5EF4-FFF2-40B4-BE49-F238E27FC236}">
                <a16:creationId xmlns:a16="http://schemas.microsoft.com/office/drawing/2014/main" id="{DD1815B5-F895-FEB6-3F48-95850F8E5F56}"/>
              </a:ext>
            </a:extLst>
          </p:cNvPr>
          <p:cNvSpPr>
            <a:spLocks noGrp="1"/>
          </p:cNvSpPr>
          <p:nvPr>
            <p:ph type="body" sz="quarter" idx="14" hasCustomPrompt="1"/>
          </p:nvPr>
        </p:nvSpPr>
        <p:spPr>
          <a:xfrm>
            <a:off x="454804" y="3948092"/>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5" name="Espace réservé du texte 32">
            <a:extLst>
              <a:ext uri="{FF2B5EF4-FFF2-40B4-BE49-F238E27FC236}">
                <a16:creationId xmlns:a16="http://schemas.microsoft.com/office/drawing/2014/main" id="{887F4854-204D-4202-2AF9-3D2395050243}"/>
              </a:ext>
            </a:extLst>
          </p:cNvPr>
          <p:cNvSpPr>
            <a:spLocks noGrp="1"/>
          </p:cNvSpPr>
          <p:nvPr>
            <p:ph type="body" sz="quarter" idx="15" hasCustomPrompt="1"/>
          </p:nvPr>
        </p:nvSpPr>
        <p:spPr>
          <a:xfrm>
            <a:off x="448825" y="5479344"/>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6" name="Espace réservé du texte 32">
            <a:extLst>
              <a:ext uri="{FF2B5EF4-FFF2-40B4-BE49-F238E27FC236}">
                <a16:creationId xmlns:a16="http://schemas.microsoft.com/office/drawing/2014/main" id="{74743897-FC65-4F4E-AC2F-28A86E9AD70C}"/>
              </a:ext>
            </a:extLst>
          </p:cNvPr>
          <p:cNvSpPr>
            <a:spLocks noGrp="1"/>
          </p:cNvSpPr>
          <p:nvPr>
            <p:ph type="body" sz="quarter" idx="16" hasCustomPrompt="1"/>
          </p:nvPr>
        </p:nvSpPr>
        <p:spPr>
          <a:xfrm>
            <a:off x="3242754" y="2442889"/>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7" name="Espace réservé du texte 32">
            <a:extLst>
              <a:ext uri="{FF2B5EF4-FFF2-40B4-BE49-F238E27FC236}">
                <a16:creationId xmlns:a16="http://schemas.microsoft.com/office/drawing/2014/main" id="{00A4581F-A004-B0F2-6228-6A79D5A99885}"/>
              </a:ext>
            </a:extLst>
          </p:cNvPr>
          <p:cNvSpPr>
            <a:spLocks noGrp="1"/>
          </p:cNvSpPr>
          <p:nvPr>
            <p:ph type="body" sz="quarter" idx="17" hasCustomPrompt="1"/>
          </p:nvPr>
        </p:nvSpPr>
        <p:spPr>
          <a:xfrm>
            <a:off x="3245361" y="3947958"/>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8" name="Espace réservé du texte 32">
            <a:extLst>
              <a:ext uri="{FF2B5EF4-FFF2-40B4-BE49-F238E27FC236}">
                <a16:creationId xmlns:a16="http://schemas.microsoft.com/office/drawing/2014/main" id="{D31632D7-C008-6A0C-5BD2-3BB9D8B23C43}"/>
              </a:ext>
            </a:extLst>
          </p:cNvPr>
          <p:cNvSpPr>
            <a:spLocks noGrp="1"/>
          </p:cNvSpPr>
          <p:nvPr>
            <p:ph type="body" sz="quarter" idx="18" hasCustomPrompt="1"/>
          </p:nvPr>
        </p:nvSpPr>
        <p:spPr>
          <a:xfrm>
            <a:off x="3239382" y="5479210"/>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41" name="Espace réservé pour une image  40">
            <a:extLst>
              <a:ext uri="{FF2B5EF4-FFF2-40B4-BE49-F238E27FC236}">
                <a16:creationId xmlns:a16="http://schemas.microsoft.com/office/drawing/2014/main" id="{FFB2A146-7DAC-F0AC-974C-727DD24DB218}"/>
              </a:ext>
            </a:extLst>
          </p:cNvPr>
          <p:cNvSpPr>
            <a:spLocks noGrp="1"/>
          </p:cNvSpPr>
          <p:nvPr>
            <p:ph type="pic" sz="quarter" idx="19"/>
          </p:nvPr>
        </p:nvSpPr>
        <p:spPr>
          <a:xfrm>
            <a:off x="6470054" y="1731935"/>
            <a:ext cx="5040559" cy="3723885"/>
          </a:xfrm>
          <a:prstGeom prst="roundRect">
            <a:avLst>
              <a:gd name="adj" fmla="val 1720"/>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933627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pture ecran simpl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F163524-552F-A808-C22C-C6D04E4AF45A}"/>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765BBF22-7A15-C9EF-CC59-28900772FC1B}"/>
              </a:ext>
            </a:extLst>
          </p:cNvPr>
          <p:cNvSpPr>
            <a:spLocks noGrp="1"/>
          </p:cNvSpPr>
          <p:nvPr>
            <p:ph type="sldNum" sz="quarter" idx="11"/>
          </p:nvPr>
        </p:nvSpPr>
        <p:spPr/>
        <p:txBody>
          <a:bodyPr/>
          <a:lstStyle>
            <a:lvl1pPr>
              <a:defRPr>
                <a:solidFill>
                  <a:schemeClr val="tx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90D67BF6-6FC3-CDFB-5B8F-295DA386C00C}"/>
              </a:ext>
            </a:extLst>
          </p:cNvPr>
          <p:cNvSpPr/>
          <p:nvPr userDrawn="1"/>
        </p:nvSpPr>
        <p:spPr>
          <a:xfrm rot="10800000" flipH="1">
            <a:off x="-7713475" y="-303395"/>
            <a:ext cx="23717673" cy="617137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tx1"/>
          </a:solidFill>
          <a:ln w="117308" cap="flat">
            <a:noFill/>
            <a:prstDash val="solid"/>
            <a:miter/>
          </a:ln>
          <a:effectLst/>
        </p:spPr>
        <p:txBody>
          <a:bodyPr rtlCol="0" anchor="ctr"/>
          <a:lstStyle/>
          <a:p>
            <a:endParaRPr lang="en-US"/>
          </a:p>
        </p:txBody>
      </p:sp>
      <p:sp>
        <p:nvSpPr>
          <p:cNvPr id="12" name="Graphique 26">
            <a:extLst>
              <a:ext uri="{FF2B5EF4-FFF2-40B4-BE49-F238E27FC236}">
                <a16:creationId xmlns:a16="http://schemas.microsoft.com/office/drawing/2014/main" id="{ED6C1946-38E8-EAA4-528D-C6AF4BCB31C8}"/>
              </a:ext>
            </a:extLst>
          </p:cNvPr>
          <p:cNvSpPr/>
          <p:nvPr userDrawn="1"/>
        </p:nvSpPr>
        <p:spPr>
          <a:xfrm flipH="1">
            <a:off x="11037695" y="3749652"/>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3" name="Graphique 26">
            <a:extLst>
              <a:ext uri="{FF2B5EF4-FFF2-40B4-BE49-F238E27FC236}">
                <a16:creationId xmlns:a16="http://schemas.microsoft.com/office/drawing/2014/main" id="{82723D5E-F76B-BFA1-959B-25907C94ECDC}"/>
              </a:ext>
            </a:extLst>
          </p:cNvPr>
          <p:cNvSpPr/>
          <p:nvPr userDrawn="1"/>
        </p:nvSpPr>
        <p:spPr>
          <a:xfrm flipH="1">
            <a:off x="3470434" y="390746"/>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5" name="Espace réservé du texte 14">
            <a:extLst>
              <a:ext uri="{FF2B5EF4-FFF2-40B4-BE49-F238E27FC236}">
                <a16:creationId xmlns:a16="http://schemas.microsoft.com/office/drawing/2014/main" id="{AB598AE4-9AB0-E28E-1343-7E8F68B9D864}"/>
              </a:ext>
            </a:extLst>
          </p:cNvPr>
          <p:cNvSpPr>
            <a:spLocks noGrp="1"/>
          </p:cNvSpPr>
          <p:nvPr>
            <p:ph type="body" sz="quarter" idx="12" hasCustomPrompt="1"/>
          </p:nvPr>
        </p:nvSpPr>
        <p:spPr>
          <a:xfrm>
            <a:off x="414607" y="981435"/>
            <a:ext cx="3665170" cy="155643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289073CD-85D4-1CAC-B602-B30E52DEFA83}"/>
              </a:ext>
            </a:extLst>
          </p:cNvPr>
          <p:cNvSpPr>
            <a:spLocks noGrp="1"/>
          </p:cNvSpPr>
          <p:nvPr>
            <p:ph type="body" sz="quarter" idx="13" hasCustomPrompt="1"/>
          </p:nvPr>
        </p:nvSpPr>
        <p:spPr>
          <a:xfrm>
            <a:off x="622147" y="2785258"/>
            <a:ext cx="2932218" cy="2299925"/>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sp>
        <p:nvSpPr>
          <p:cNvPr id="19" name="Rectangle : coins arrondis 18">
            <a:extLst>
              <a:ext uri="{FF2B5EF4-FFF2-40B4-BE49-F238E27FC236}">
                <a16:creationId xmlns:a16="http://schemas.microsoft.com/office/drawing/2014/main" id="{76CF7D74-F1DB-5B13-FF49-E4FDF330B1E9}"/>
              </a:ext>
            </a:extLst>
          </p:cNvPr>
          <p:cNvSpPr/>
          <p:nvPr userDrawn="1"/>
        </p:nvSpPr>
        <p:spPr>
          <a:xfrm>
            <a:off x="4511824" y="1063669"/>
            <a:ext cx="5919144" cy="4204245"/>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 avec coins arrondis en haut 20">
            <a:extLst>
              <a:ext uri="{FF2B5EF4-FFF2-40B4-BE49-F238E27FC236}">
                <a16:creationId xmlns:a16="http://schemas.microsoft.com/office/drawing/2014/main" id="{377232F0-620F-1EA9-9DDD-A9129D449C4E}"/>
              </a:ext>
            </a:extLst>
          </p:cNvPr>
          <p:cNvSpPr/>
          <p:nvPr userDrawn="1"/>
        </p:nvSpPr>
        <p:spPr>
          <a:xfrm>
            <a:off x="4511824" y="1063669"/>
            <a:ext cx="5919144" cy="205091"/>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space réservé pour une image  22">
            <a:extLst>
              <a:ext uri="{FF2B5EF4-FFF2-40B4-BE49-F238E27FC236}">
                <a16:creationId xmlns:a16="http://schemas.microsoft.com/office/drawing/2014/main" id="{1F67D29D-3EC5-B268-0701-3EB2ED46B204}"/>
              </a:ext>
            </a:extLst>
          </p:cNvPr>
          <p:cNvSpPr>
            <a:spLocks noGrp="1"/>
          </p:cNvSpPr>
          <p:nvPr>
            <p:ph type="pic" sz="quarter" idx="14"/>
          </p:nvPr>
        </p:nvSpPr>
        <p:spPr>
          <a:xfrm>
            <a:off x="4511675" y="1268413"/>
            <a:ext cx="5919788" cy="3998912"/>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1221527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pture écran double">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43F633B-6D73-1836-C546-E16BC52294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703BF18-0540-F15B-26DA-19515335C925}"/>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16" name="Espace réservé du texte 15">
            <a:extLst>
              <a:ext uri="{FF2B5EF4-FFF2-40B4-BE49-F238E27FC236}">
                <a16:creationId xmlns:a16="http://schemas.microsoft.com/office/drawing/2014/main" id="{EDDEA2EC-900C-849D-7D16-1DF122DEC0CD}"/>
              </a:ext>
            </a:extLst>
          </p:cNvPr>
          <p:cNvSpPr>
            <a:spLocks noGrp="1"/>
          </p:cNvSpPr>
          <p:nvPr>
            <p:ph type="body" sz="quarter" idx="12" hasCustomPrompt="1"/>
          </p:nvPr>
        </p:nvSpPr>
        <p:spPr>
          <a:xfrm>
            <a:off x="420861" y="577513"/>
            <a:ext cx="4234980" cy="1699360"/>
          </a:xfrm>
          <a:prstGeom prst="rect">
            <a:avLst/>
          </a:prstGeom>
        </p:spPr>
        <p:txBody>
          <a:bodyPr/>
          <a:lstStyle>
            <a:lvl1pPr algn="l">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6C1C1129-8B51-0D93-192F-F9C4062BEFCC}"/>
              </a:ext>
            </a:extLst>
          </p:cNvPr>
          <p:cNvSpPr>
            <a:spLocks noGrp="1"/>
          </p:cNvSpPr>
          <p:nvPr>
            <p:ph type="body" sz="quarter" idx="13" hasCustomPrompt="1"/>
          </p:nvPr>
        </p:nvSpPr>
        <p:spPr>
          <a:xfrm>
            <a:off x="420861" y="2785258"/>
            <a:ext cx="2146747" cy="3315131"/>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sp>
        <p:nvSpPr>
          <p:cNvPr id="19" name="Rectangle : coins arrondis 18">
            <a:extLst>
              <a:ext uri="{FF2B5EF4-FFF2-40B4-BE49-F238E27FC236}">
                <a16:creationId xmlns:a16="http://schemas.microsoft.com/office/drawing/2014/main" id="{ED5DEEE5-FFC9-BB0F-00FB-EB7D44C66C41}"/>
              </a:ext>
            </a:extLst>
          </p:cNvPr>
          <p:cNvSpPr/>
          <p:nvPr userDrawn="1"/>
        </p:nvSpPr>
        <p:spPr>
          <a:xfrm>
            <a:off x="2927433" y="2690475"/>
            <a:ext cx="4713783" cy="334810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 avec coins arrondis en haut 19">
            <a:extLst>
              <a:ext uri="{FF2B5EF4-FFF2-40B4-BE49-F238E27FC236}">
                <a16:creationId xmlns:a16="http://schemas.microsoft.com/office/drawing/2014/main" id="{D4E60A0A-8618-F7B8-FBE7-F83C7D309295}"/>
              </a:ext>
            </a:extLst>
          </p:cNvPr>
          <p:cNvSpPr/>
          <p:nvPr userDrawn="1"/>
        </p:nvSpPr>
        <p:spPr>
          <a:xfrm>
            <a:off x="2927433" y="2690474"/>
            <a:ext cx="4713791" cy="16332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space réservé pour une image  22">
            <a:extLst>
              <a:ext uri="{FF2B5EF4-FFF2-40B4-BE49-F238E27FC236}">
                <a16:creationId xmlns:a16="http://schemas.microsoft.com/office/drawing/2014/main" id="{137F9943-6F2C-EAF6-AEF6-AEB087F1574F}"/>
              </a:ext>
            </a:extLst>
          </p:cNvPr>
          <p:cNvSpPr>
            <a:spLocks noGrp="1"/>
          </p:cNvSpPr>
          <p:nvPr>
            <p:ph type="pic" sz="quarter" idx="14"/>
          </p:nvPr>
        </p:nvSpPr>
        <p:spPr>
          <a:xfrm>
            <a:off x="2927284" y="2895218"/>
            <a:ext cx="4714296" cy="3184583"/>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
        <p:nvSpPr>
          <p:cNvPr id="22" name="Rectangle : coins arrondis 21">
            <a:extLst>
              <a:ext uri="{FF2B5EF4-FFF2-40B4-BE49-F238E27FC236}">
                <a16:creationId xmlns:a16="http://schemas.microsoft.com/office/drawing/2014/main" id="{F5558BA1-FFD7-050F-E3BE-F447B977E159}"/>
              </a:ext>
            </a:extLst>
          </p:cNvPr>
          <p:cNvSpPr/>
          <p:nvPr userDrawn="1"/>
        </p:nvSpPr>
        <p:spPr>
          <a:xfrm>
            <a:off x="5952134" y="823133"/>
            <a:ext cx="5623496" cy="399425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avec coins arrondis en haut 22">
            <a:extLst>
              <a:ext uri="{FF2B5EF4-FFF2-40B4-BE49-F238E27FC236}">
                <a16:creationId xmlns:a16="http://schemas.microsoft.com/office/drawing/2014/main" id="{7532F7A1-81A0-E799-EE9F-CE8A87371959}"/>
              </a:ext>
            </a:extLst>
          </p:cNvPr>
          <p:cNvSpPr/>
          <p:nvPr userDrawn="1"/>
        </p:nvSpPr>
        <p:spPr>
          <a:xfrm>
            <a:off x="5952134" y="823132"/>
            <a:ext cx="5623492" cy="19484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space réservé pour une image  22">
            <a:extLst>
              <a:ext uri="{FF2B5EF4-FFF2-40B4-BE49-F238E27FC236}">
                <a16:creationId xmlns:a16="http://schemas.microsoft.com/office/drawing/2014/main" id="{1082DCEE-13E6-B8D2-B21F-B239A9D923F0}"/>
              </a:ext>
            </a:extLst>
          </p:cNvPr>
          <p:cNvSpPr>
            <a:spLocks noGrp="1"/>
          </p:cNvSpPr>
          <p:nvPr>
            <p:ph type="pic" sz="quarter" idx="15"/>
          </p:nvPr>
        </p:nvSpPr>
        <p:spPr>
          <a:xfrm>
            <a:off x="5951984" y="1027877"/>
            <a:ext cx="5624108" cy="3799176"/>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926847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pture écran / 1 smartphon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2F75DFD-E24C-E43B-396E-6844BCD0B39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92CD684-5BB3-7664-7084-DD9B573AD72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7" name="Ellipse 6">
            <a:extLst>
              <a:ext uri="{FF2B5EF4-FFF2-40B4-BE49-F238E27FC236}">
                <a16:creationId xmlns:a16="http://schemas.microsoft.com/office/drawing/2014/main" id="{E4CCD3BB-5A4D-8306-D3B5-3517F1AA7097}"/>
              </a:ext>
            </a:extLst>
          </p:cNvPr>
          <p:cNvSpPr/>
          <p:nvPr userDrawn="1"/>
        </p:nvSpPr>
        <p:spPr>
          <a:xfrm>
            <a:off x="6402733" y="1716488"/>
            <a:ext cx="4468138" cy="4468138"/>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9CD788E-2746-08D7-8742-47B73DED6133}"/>
              </a:ext>
            </a:extLst>
          </p:cNvPr>
          <p:cNvSpPr/>
          <p:nvPr userDrawn="1"/>
        </p:nvSpPr>
        <p:spPr>
          <a:xfrm>
            <a:off x="629525" y="2214598"/>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6EFC7B74-34AF-E4B2-696F-D1FB680A81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1528" y="2214598"/>
            <a:ext cx="859702" cy="859702"/>
          </a:xfrm>
          <a:prstGeom prst="rect">
            <a:avLst/>
          </a:prstGeom>
        </p:spPr>
      </p:pic>
      <p:sp>
        <p:nvSpPr>
          <p:cNvPr id="14" name="Ellipse 13">
            <a:extLst>
              <a:ext uri="{FF2B5EF4-FFF2-40B4-BE49-F238E27FC236}">
                <a16:creationId xmlns:a16="http://schemas.microsoft.com/office/drawing/2014/main" id="{46C7D0FF-DCB6-4F3F-C449-CD815F8FEB1A}"/>
              </a:ext>
            </a:extLst>
          </p:cNvPr>
          <p:cNvSpPr/>
          <p:nvPr userDrawn="1"/>
        </p:nvSpPr>
        <p:spPr>
          <a:xfrm>
            <a:off x="648383" y="3444281"/>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74C3144-AED5-CB14-FA40-FB855650322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386" y="3444281"/>
            <a:ext cx="859702" cy="859702"/>
          </a:xfrm>
          <a:prstGeom prst="rect">
            <a:avLst/>
          </a:prstGeom>
        </p:spPr>
      </p:pic>
      <p:sp>
        <p:nvSpPr>
          <p:cNvPr id="17" name="Ellipse 16">
            <a:extLst>
              <a:ext uri="{FF2B5EF4-FFF2-40B4-BE49-F238E27FC236}">
                <a16:creationId xmlns:a16="http://schemas.microsoft.com/office/drawing/2014/main" id="{EA0B46BB-EF99-8436-352C-A81B953AEEAF}"/>
              </a:ext>
            </a:extLst>
          </p:cNvPr>
          <p:cNvSpPr/>
          <p:nvPr userDrawn="1"/>
        </p:nvSpPr>
        <p:spPr>
          <a:xfrm>
            <a:off x="648494" y="4670599"/>
            <a:ext cx="909217" cy="909217"/>
          </a:xfrm>
          <a:prstGeom prst="ellipse">
            <a:avLst/>
          </a:prstGeom>
          <a:solidFill>
            <a:schemeClr val="accent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A99D4133-9C4C-C5BA-A186-2393FF62288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00497" y="4670599"/>
            <a:ext cx="859702" cy="859702"/>
          </a:xfrm>
          <a:prstGeom prst="rect">
            <a:avLst/>
          </a:prstGeom>
        </p:spPr>
      </p:pic>
      <p:pic>
        <p:nvPicPr>
          <p:cNvPr id="19" name="Graphique 18">
            <a:extLst>
              <a:ext uri="{FF2B5EF4-FFF2-40B4-BE49-F238E27FC236}">
                <a16:creationId xmlns:a16="http://schemas.microsoft.com/office/drawing/2014/main" id="{5E499FEC-522A-5B75-2CFF-009C6C8471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910826" y="3029253"/>
            <a:ext cx="1248979" cy="3828747"/>
          </a:xfrm>
          <a:prstGeom prst="rect">
            <a:avLst/>
          </a:prstGeom>
        </p:spPr>
      </p:pic>
      <p:sp>
        <p:nvSpPr>
          <p:cNvPr id="20" name="Graphique 26">
            <a:extLst>
              <a:ext uri="{FF2B5EF4-FFF2-40B4-BE49-F238E27FC236}">
                <a16:creationId xmlns:a16="http://schemas.microsoft.com/office/drawing/2014/main" id="{F9CE3E09-1AE2-AA9A-BEB6-424EE06691D4}"/>
              </a:ext>
            </a:extLst>
          </p:cNvPr>
          <p:cNvSpPr/>
          <p:nvPr userDrawn="1"/>
        </p:nvSpPr>
        <p:spPr>
          <a:xfrm flipH="1">
            <a:off x="9910826" y="814970"/>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4" name="Espace réservé du texte 23">
            <a:extLst>
              <a:ext uri="{FF2B5EF4-FFF2-40B4-BE49-F238E27FC236}">
                <a16:creationId xmlns:a16="http://schemas.microsoft.com/office/drawing/2014/main" id="{7277661F-FE0A-D6AC-6917-6B148A14D6DD}"/>
              </a:ext>
            </a:extLst>
          </p:cNvPr>
          <p:cNvSpPr>
            <a:spLocks noGrp="1"/>
          </p:cNvSpPr>
          <p:nvPr>
            <p:ph type="body" sz="quarter" idx="12" hasCustomPrompt="1"/>
          </p:nvPr>
        </p:nvSpPr>
        <p:spPr>
          <a:xfrm>
            <a:off x="417769" y="347899"/>
            <a:ext cx="5678231" cy="1144897"/>
          </a:xfrm>
          <a:prstGeom prst="rect">
            <a:avLst/>
          </a:prstGeom>
        </p:spPr>
        <p:txBody>
          <a:bodyPr/>
          <a:lstStyle>
            <a:lvl1pPr>
              <a:defRPr>
                <a:solidFill>
                  <a:schemeClr val="bg1"/>
                </a:solidFill>
              </a:defRPr>
            </a:lvl1pPr>
          </a:lstStyle>
          <a:p>
            <a:pPr lvl="0"/>
            <a:r>
              <a:rPr lang="fr-FR"/>
              <a:t>Titre slide (capture écran)</a:t>
            </a:r>
          </a:p>
        </p:txBody>
      </p:sp>
      <p:sp>
        <p:nvSpPr>
          <p:cNvPr id="26" name="Espace réservé du texte 25">
            <a:extLst>
              <a:ext uri="{FF2B5EF4-FFF2-40B4-BE49-F238E27FC236}">
                <a16:creationId xmlns:a16="http://schemas.microsoft.com/office/drawing/2014/main" id="{8541D56F-A315-8F9B-9526-C47A0F5285CF}"/>
              </a:ext>
            </a:extLst>
          </p:cNvPr>
          <p:cNvSpPr>
            <a:spLocks noGrp="1"/>
          </p:cNvSpPr>
          <p:nvPr>
            <p:ph type="body" sz="quarter" idx="13" hasCustomPrompt="1"/>
          </p:nvPr>
        </p:nvSpPr>
        <p:spPr>
          <a:xfrm>
            <a:off x="1916043" y="2181658"/>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7" name="Espace réservé du texte 25">
            <a:extLst>
              <a:ext uri="{FF2B5EF4-FFF2-40B4-BE49-F238E27FC236}">
                <a16:creationId xmlns:a16="http://schemas.microsoft.com/office/drawing/2014/main" id="{0CD8F0E8-BDB3-4112-641F-123017EEF176}"/>
              </a:ext>
            </a:extLst>
          </p:cNvPr>
          <p:cNvSpPr>
            <a:spLocks noGrp="1"/>
          </p:cNvSpPr>
          <p:nvPr>
            <p:ph type="body" sz="quarter" idx="14" hasCustomPrompt="1"/>
          </p:nvPr>
        </p:nvSpPr>
        <p:spPr>
          <a:xfrm>
            <a:off x="1916043" y="3440822"/>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sp>
        <p:nvSpPr>
          <p:cNvPr id="28" name="Espace réservé du texte 25">
            <a:extLst>
              <a:ext uri="{FF2B5EF4-FFF2-40B4-BE49-F238E27FC236}">
                <a16:creationId xmlns:a16="http://schemas.microsoft.com/office/drawing/2014/main" id="{505E95B1-AF9C-883D-980A-27E073C3D35F}"/>
              </a:ext>
            </a:extLst>
          </p:cNvPr>
          <p:cNvSpPr>
            <a:spLocks noGrp="1"/>
          </p:cNvSpPr>
          <p:nvPr>
            <p:ph type="body" sz="quarter" idx="15" hasCustomPrompt="1"/>
          </p:nvPr>
        </p:nvSpPr>
        <p:spPr>
          <a:xfrm>
            <a:off x="1923171" y="4699986"/>
            <a:ext cx="3942142" cy="847595"/>
          </a:xfrm>
          <a:prstGeom prst="rect">
            <a:avLst/>
          </a:prstGeom>
        </p:spPr>
        <p:txBody>
          <a:bodyPr anchor="ctr" anchorCtr="0"/>
          <a:lstStyle>
            <a:lvl1pPr>
              <a:defRPr sz="1200" b="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fr-FR"/>
              <a:t>Texte </a:t>
            </a:r>
          </a:p>
        </p:txBody>
      </p:sp>
      <p:pic>
        <p:nvPicPr>
          <p:cNvPr id="29" name="Image 28">
            <a:extLst>
              <a:ext uri="{FF2B5EF4-FFF2-40B4-BE49-F238E27FC236}">
                <a16:creationId xmlns:a16="http://schemas.microsoft.com/office/drawing/2014/main" id="{C41A5350-80B9-0131-D115-B9289BEC63E8}"/>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4754350" y="-48820"/>
            <a:ext cx="7712363" cy="5783549"/>
          </a:xfrm>
          <a:prstGeom prst="rect">
            <a:avLst/>
          </a:prstGeom>
        </p:spPr>
      </p:pic>
      <p:sp>
        <p:nvSpPr>
          <p:cNvPr id="35" name="Espace réservé pour une image  34">
            <a:extLst>
              <a:ext uri="{FF2B5EF4-FFF2-40B4-BE49-F238E27FC236}">
                <a16:creationId xmlns:a16="http://schemas.microsoft.com/office/drawing/2014/main" id="{8C0F589D-B4D6-05A1-6D3A-AF862AED77FA}"/>
              </a:ext>
            </a:extLst>
          </p:cNvPr>
          <p:cNvSpPr>
            <a:spLocks noGrp="1"/>
          </p:cNvSpPr>
          <p:nvPr>
            <p:ph type="pic" sz="quarter" idx="16"/>
          </p:nvPr>
        </p:nvSpPr>
        <p:spPr>
          <a:xfrm>
            <a:off x="7674777" y="914403"/>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4065262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pture écran / ordi+smartph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CB7F99-E54B-1583-5B3D-D6FF64BE06A3}"/>
              </a:ext>
            </a:extLst>
          </p:cNvPr>
          <p:cNvSpPr/>
          <p:nvPr userDrawn="1"/>
        </p:nvSpPr>
        <p:spPr>
          <a:xfrm>
            <a:off x="7731274" y="0"/>
            <a:ext cx="4460726"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BF6468DA-09E3-73E4-593F-569A21C121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70717" y="1442536"/>
            <a:ext cx="6696741" cy="3863931"/>
          </a:xfrm>
          <a:prstGeom prst="rect">
            <a:avLst/>
          </a:prstGeom>
        </p:spPr>
      </p:pic>
      <p:sp>
        <p:nvSpPr>
          <p:cNvPr id="16" name="Espace réservé pour une image  37">
            <a:extLst>
              <a:ext uri="{FF2B5EF4-FFF2-40B4-BE49-F238E27FC236}">
                <a16:creationId xmlns:a16="http://schemas.microsoft.com/office/drawing/2014/main" id="{3B9C49FB-4817-1355-8BC0-0E32836937E6}"/>
              </a:ext>
            </a:extLst>
          </p:cNvPr>
          <p:cNvSpPr>
            <a:spLocks noGrp="1"/>
          </p:cNvSpPr>
          <p:nvPr>
            <p:ph type="pic" sz="quarter" idx="15"/>
          </p:nvPr>
        </p:nvSpPr>
        <p:spPr>
          <a:xfrm>
            <a:off x="5073098" y="1681374"/>
            <a:ext cx="5127358" cy="3201440"/>
          </a:xfrm>
          <a:prstGeom prst="rect">
            <a:avLst/>
          </a:prstGeom>
        </p:spPr>
        <p:txBody>
          <a:bodyPr anchor="ctr" anchorCtr="0"/>
          <a:lstStyle>
            <a:lvl1pPr algn="ctr">
              <a:defRPr sz="1400" b="0">
                <a:solidFill>
                  <a:schemeClr val="tx1"/>
                </a:solidFill>
              </a:defRPr>
            </a:lvl1pPr>
          </a:lstStyle>
          <a:p>
            <a:endParaRPr lang="fr-FR"/>
          </a:p>
        </p:txBody>
      </p:sp>
      <p:sp>
        <p:nvSpPr>
          <p:cNvPr id="3" name="Espace réservé du pied de page 2">
            <a:extLst>
              <a:ext uri="{FF2B5EF4-FFF2-40B4-BE49-F238E27FC236}">
                <a16:creationId xmlns:a16="http://schemas.microsoft.com/office/drawing/2014/main" id="{05A8229F-1B49-0FCB-6D01-C933A8870C22}"/>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2BEC73A-DE93-9B71-4A30-66D2B5B71E62}"/>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7" name="Image 16">
            <a:extLst>
              <a:ext uri="{FF2B5EF4-FFF2-40B4-BE49-F238E27FC236}">
                <a16:creationId xmlns:a16="http://schemas.microsoft.com/office/drawing/2014/main" id="{DBFF009B-138F-53BD-C40A-998F5D4294F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498904" y="1963500"/>
            <a:ext cx="6057308" cy="4542413"/>
          </a:xfrm>
          <a:prstGeom prst="rect">
            <a:avLst/>
          </a:prstGeom>
        </p:spPr>
      </p:pic>
      <p:sp>
        <p:nvSpPr>
          <p:cNvPr id="18" name="Espace réservé pour une image  34">
            <a:extLst>
              <a:ext uri="{FF2B5EF4-FFF2-40B4-BE49-F238E27FC236}">
                <a16:creationId xmlns:a16="http://schemas.microsoft.com/office/drawing/2014/main" id="{BC010766-4BDD-01CD-53FA-172048DAE9F7}"/>
              </a:ext>
            </a:extLst>
          </p:cNvPr>
          <p:cNvSpPr>
            <a:spLocks noGrp="1"/>
          </p:cNvSpPr>
          <p:nvPr>
            <p:ph type="pic" sz="quarter" idx="16"/>
          </p:nvPr>
        </p:nvSpPr>
        <p:spPr>
          <a:xfrm>
            <a:off x="9790220" y="2709578"/>
            <a:ext cx="1474677" cy="321918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
        <p:nvSpPr>
          <p:cNvPr id="20" name="Espace réservé du texte 19">
            <a:extLst>
              <a:ext uri="{FF2B5EF4-FFF2-40B4-BE49-F238E27FC236}">
                <a16:creationId xmlns:a16="http://schemas.microsoft.com/office/drawing/2014/main" id="{1AC85A90-A64C-DA35-69BF-FC780F6B2274}"/>
              </a:ext>
            </a:extLst>
          </p:cNvPr>
          <p:cNvSpPr>
            <a:spLocks noGrp="1"/>
          </p:cNvSpPr>
          <p:nvPr>
            <p:ph type="body" sz="quarter" idx="17" hasCustomPrompt="1"/>
          </p:nvPr>
        </p:nvSpPr>
        <p:spPr>
          <a:xfrm>
            <a:off x="366746" y="337091"/>
            <a:ext cx="5166502"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2" name="Espace réservé du texte 21">
            <a:extLst>
              <a:ext uri="{FF2B5EF4-FFF2-40B4-BE49-F238E27FC236}">
                <a16:creationId xmlns:a16="http://schemas.microsoft.com/office/drawing/2014/main" id="{24DC6450-5265-D0F0-120F-BF8930D85B6E}"/>
              </a:ext>
            </a:extLst>
          </p:cNvPr>
          <p:cNvSpPr>
            <a:spLocks noGrp="1"/>
          </p:cNvSpPr>
          <p:nvPr>
            <p:ph type="body" sz="quarter" idx="18" hasCustomPrompt="1"/>
          </p:nvPr>
        </p:nvSpPr>
        <p:spPr>
          <a:xfrm>
            <a:off x="434882" y="2253416"/>
            <a:ext cx="3568962"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24" name="Espace réservé du texte 23">
            <a:extLst>
              <a:ext uri="{FF2B5EF4-FFF2-40B4-BE49-F238E27FC236}">
                <a16:creationId xmlns:a16="http://schemas.microsoft.com/office/drawing/2014/main" id="{00EC6A8E-B295-86E8-73DD-A864D822F416}"/>
              </a:ext>
            </a:extLst>
          </p:cNvPr>
          <p:cNvSpPr>
            <a:spLocks noGrp="1"/>
          </p:cNvSpPr>
          <p:nvPr>
            <p:ph type="body" sz="quarter" idx="19" hasCustomPrompt="1"/>
          </p:nvPr>
        </p:nvSpPr>
        <p:spPr>
          <a:xfrm>
            <a:off x="434975" y="2939659"/>
            <a:ext cx="3535943" cy="2716213"/>
          </a:xfrm>
          <a:prstGeom prst="rect">
            <a:avLst/>
          </a:prstGeom>
        </p:spPr>
        <p:txBody>
          <a:bodyPr/>
          <a:lstStyle>
            <a:lvl1pPr>
              <a:defRPr sz="1200" b="0">
                <a:solidFill>
                  <a:schemeClr val="tx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Tree>
    <p:extLst>
      <p:ext uri="{BB962C8B-B14F-4D97-AF65-F5344CB8AC3E}">
        <p14:creationId xmlns:p14="http://schemas.microsoft.com/office/powerpoint/2010/main" val="23040194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pture écran / 3 smartpho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77823C-257D-D811-AF2C-E2F58904378A}"/>
              </a:ext>
            </a:extLst>
          </p:cNvPr>
          <p:cNvSpPr/>
          <p:nvPr userDrawn="1"/>
        </p:nvSpPr>
        <p:spPr>
          <a:xfrm>
            <a:off x="8942" y="2420888"/>
            <a:ext cx="12192000" cy="443711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FE36B572-637F-BEFC-BBD2-6DAD7DDCC9F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4279255" y="1264582"/>
            <a:ext cx="5487704" cy="4115262"/>
          </a:xfrm>
          <a:prstGeom prst="rect">
            <a:avLst/>
          </a:prstGeom>
        </p:spPr>
      </p:pic>
      <p:sp>
        <p:nvSpPr>
          <p:cNvPr id="20" name="Espace réservé pour une image  34">
            <a:extLst>
              <a:ext uri="{FF2B5EF4-FFF2-40B4-BE49-F238E27FC236}">
                <a16:creationId xmlns:a16="http://schemas.microsoft.com/office/drawing/2014/main" id="{9EAA5536-392A-3727-A84B-98D32E2FA739}"/>
              </a:ext>
            </a:extLst>
          </p:cNvPr>
          <p:cNvSpPr>
            <a:spLocks noGrp="1"/>
          </p:cNvSpPr>
          <p:nvPr>
            <p:ph type="pic" sz="quarter" idx="18"/>
          </p:nvPr>
        </p:nvSpPr>
        <p:spPr>
          <a:xfrm>
            <a:off x="6355106" y="1948444"/>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17" name="Image 16">
            <a:extLst>
              <a:ext uri="{FF2B5EF4-FFF2-40B4-BE49-F238E27FC236}">
                <a16:creationId xmlns:a16="http://schemas.microsoft.com/office/drawing/2014/main" id="{AA94C089-6D8F-7BFB-186B-C8CE0C29496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8129627" y="1304326"/>
            <a:ext cx="5487704" cy="4115262"/>
          </a:xfrm>
          <a:prstGeom prst="rect">
            <a:avLst/>
          </a:prstGeom>
        </p:spPr>
      </p:pic>
      <p:sp>
        <p:nvSpPr>
          <p:cNvPr id="3" name="Espace réservé du pied de page 2">
            <a:extLst>
              <a:ext uri="{FF2B5EF4-FFF2-40B4-BE49-F238E27FC236}">
                <a16:creationId xmlns:a16="http://schemas.microsoft.com/office/drawing/2014/main" id="{993BB869-5E35-2E29-2EA9-DECB396A2A0E}"/>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B285C61-3550-4806-3C0A-DBD56834924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12CDF3C0-7A2F-D225-4F9A-D5D763EA86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36238" y="3491615"/>
            <a:ext cx="1596430" cy="3366385"/>
          </a:xfrm>
          <a:prstGeom prst="rect">
            <a:avLst/>
          </a:prstGeom>
        </p:spPr>
      </p:pic>
      <p:sp>
        <p:nvSpPr>
          <p:cNvPr id="22" name="Espace réservé du texte 19">
            <a:extLst>
              <a:ext uri="{FF2B5EF4-FFF2-40B4-BE49-F238E27FC236}">
                <a16:creationId xmlns:a16="http://schemas.microsoft.com/office/drawing/2014/main" id="{44B5F965-D419-4FAD-924D-C7F96AC95BE4}"/>
              </a:ext>
            </a:extLst>
          </p:cNvPr>
          <p:cNvSpPr>
            <a:spLocks noGrp="1"/>
          </p:cNvSpPr>
          <p:nvPr>
            <p:ph type="body" sz="quarter" idx="19" hasCustomPrompt="1"/>
          </p:nvPr>
        </p:nvSpPr>
        <p:spPr>
          <a:xfrm>
            <a:off x="373818" y="459200"/>
            <a:ext cx="6057307" cy="1071655"/>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23" name="Espace réservé du texte 19">
            <a:extLst>
              <a:ext uri="{FF2B5EF4-FFF2-40B4-BE49-F238E27FC236}">
                <a16:creationId xmlns:a16="http://schemas.microsoft.com/office/drawing/2014/main" id="{3C5F29CC-F984-4452-93E5-EBB2312B926B}"/>
              </a:ext>
            </a:extLst>
          </p:cNvPr>
          <p:cNvSpPr>
            <a:spLocks noGrp="1"/>
          </p:cNvSpPr>
          <p:nvPr>
            <p:ph type="body" sz="quarter" idx="20" hasCustomPrompt="1"/>
          </p:nvPr>
        </p:nvSpPr>
        <p:spPr>
          <a:xfrm>
            <a:off x="708168" y="2870850"/>
            <a:ext cx="4460726" cy="965504"/>
          </a:xfrm>
          <a:prstGeom prst="rect">
            <a:avLst/>
          </a:prstGeom>
        </p:spPr>
        <p:txBody>
          <a:bodyPr/>
          <a:lstStyle>
            <a:lvl1pPr>
              <a:defRPr sz="3200" b="1">
                <a:solidFill>
                  <a:schemeClr val="bg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Texte en exergue</a:t>
            </a:r>
          </a:p>
          <a:p>
            <a:pPr lvl="0"/>
            <a:endParaRPr lang="fr-FR"/>
          </a:p>
        </p:txBody>
      </p:sp>
      <p:sp>
        <p:nvSpPr>
          <p:cNvPr id="24" name="Espace réservé du texte 23">
            <a:extLst>
              <a:ext uri="{FF2B5EF4-FFF2-40B4-BE49-F238E27FC236}">
                <a16:creationId xmlns:a16="http://schemas.microsoft.com/office/drawing/2014/main" id="{7601DDE5-DE48-B64E-8343-D7AE4F7148BB}"/>
              </a:ext>
            </a:extLst>
          </p:cNvPr>
          <p:cNvSpPr>
            <a:spLocks noGrp="1"/>
          </p:cNvSpPr>
          <p:nvPr>
            <p:ph type="body" sz="quarter" idx="21" hasCustomPrompt="1"/>
          </p:nvPr>
        </p:nvSpPr>
        <p:spPr>
          <a:xfrm>
            <a:off x="720282" y="4053236"/>
            <a:ext cx="3768297" cy="2163988"/>
          </a:xfrm>
          <a:prstGeom prst="rect">
            <a:avLst/>
          </a:prstGeom>
        </p:spPr>
        <p:txBody>
          <a:bodyPr/>
          <a:lstStyle>
            <a:lvl1pPr>
              <a:defRPr sz="16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9" name="Espace réservé pour une image  34">
            <a:extLst>
              <a:ext uri="{FF2B5EF4-FFF2-40B4-BE49-F238E27FC236}">
                <a16:creationId xmlns:a16="http://schemas.microsoft.com/office/drawing/2014/main" id="{CECE4539-2CD7-0FBA-B494-82F2419266FC}"/>
              </a:ext>
            </a:extLst>
          </p:cNvPr>
          <p:cNvSpPr>
            <a:spLocks noGrp="1"/>
          </p:cNvSpPr>
          <p:nvPr>
            <p:ph type="pic" sz="quarter" idx="23"/>
          </p:nvPr>
        </p:nvSpPr>
        <p:spPr>
          <a:xfrm>
            <a:off x="10205477" y="1983673"/>
            <a:ext cx="1336004" cy="2916466"/>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pic>
        <p:nvPicPr>
          <p:cNvPr id="26" name="Image 25">
            <a:extLst>
              <a:ext uri="{FF2B5EF4-FFF2-40B4-BE49-F238E27FC236}">
                <a16:creationId xmlns:a16="http://schemas.microsoft.com/office/drawing/2014/main" id="{35675D09-A207-08A4-C3A2-9B2E08455E3B}"/>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5087999" y="341036"/>
            <a:ext cx="7712363" cy="5783549"/>
          </a:xfrm>
          <a:prstGeom prst="rect">
            <a:avLst/>
          </a:prstGeom>
        </p:spPr>
      </p:pic>
      <p:sp>
        <p:nvSpPr>
          <p:cNvPr id="27" name="Espace réservé pour une image  34">
            <a:extLst>
              <a:ext uri="{FF2B5EF4-FFF2-40B4-BE49-F238E27FC236}">
                <a16:creationId xmlns:a16="http://schemas.microsoft.com/office/drawing/2014/main" id="{15FA1F7F-4DC0-5383-6D9D-4F89756D3613}"/>
              </a:ext>
            </a:extLst>
          </p:cNvPr>
          <p:cNvSpPr>
            <a:spLocks noGrp="1"/>
          </p:cNvSpPr>
          <p:nvPr>
            <p:ph type="pic" sz="quarter" idx="16"/>
          </p:nvPr>
        </p:nvSpPr>
        <p:spPr>
          <a:xfrm>
            <a:off x="8008426" y="1281071"/>
            <a:ext cx="1877607" cy="4098773"/>
          </a:xfrm>
          <a:prstGeom prst="roundRect">
            <a:avLst>
              <a:gd name="adj" fmla="val 9241"/>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987105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que 1">
    <p:bg>
      <p:bgPr>
        <a:solidFill>
          <a:schemeClr val="tx1"/>
        </a:solidFill>
        <a:effectLst/>
      </p:bgPr>
    </p:bg>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68394CDF-6504-0B4E-9796-98BC32EFD2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760" y="4067175"/>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Tree>
    <p:extLst>
      <p:ext uri="{BB962C8B-B14F-4D97-AF65-F5344CB8AC3E}">
        <p14:creationId xmlns:p14="http://schemas.microsoft.com/office/powerpoint/2010/main" val="2815822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ique 2">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9A2F7049-7FA8-7F13-70E6-2D65F66538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51" y="4053734"/>
            <a:ext cx="2466975" cy="2790825"/>
          </a:xfrm>
          <a:prstGeom prst="rect">
            <a:avLst/>
          </a:prstGeom>
        </p:spPr>
      </p:pic>
      <p:sp>
        <p:nvSpPr>
          <p:cNvPr id="3" name="Espace réservé du pied de page 2">
            <a:extLst>
              <a:ext uri="{FF2B5EF4-FFF2-40B4-BE49-F238E27FC236}">
                <a16:creationId xmlns:a16="http://schemas.microsoft.com/office/drawing/2014/main" id="{08B980A5-2B7F-3EAF-F507-5CD77B54972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5E5EC75-A679-D3DB-5AD5-B7E31F582D0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8" name="Graphique 26">
            <a:extLst>
              <a:ext uri="{FF2B5EF4-FFF2-40B4-BE49-F238E27FC236}">
                <a16:creationId xmlns:a16="http://schemas.microsoft.com/office/drawing/2014/main" id="{1923C289-E7FD-1429-DAA8-BA70C7BFECD3}"/>
              </a:ext>
            </a:extLst>
          </p:cNvPr>
          <p:cNvSpPr>
            <a:spLocks/>
          </p:cNvSpPr>
          <p:nvPr userDrawn="1"/>
        </p:nvSpPr>
        <p:spPr>
          <a:xfrm flipH="1">
            <a:off x="10771830" y="867928"/>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29" name="Graphique 26">
            <a:extLst>
              <a:ext uri="{FF2B5EF4-FFF2-40B4-BE49-F238E27FC236}">
                <a16:creationId xmlns:a16="http://schemas.microsoft.com/office/drawing/2014/main" id="{A5DF5181-C2BE-C436-4923-BA3FEB16F6DB}"/>
              </a:ext>
            </a:extLst>
          </p:cNvPr>
          <p:cNvSpPr>
            <a:spLocks/>
          </p:cNvSpPr>
          <p:nvPr userDrawn="1"/>
        </p:nvSpPr>
        <p:spPr>
          <a:xfrm flipH="1">
            <a:off x="-519067" y="3756221"/>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5" name="Espace réservé du texte 14">
            <a:extLst>
              <a:ext uri="{FF2B5EF4-FFF2-40B4-BE49-F238E27FC236}">
                <a16:creationId xmlns:a16="http://schemas.microsoft.com/office/drawing/2014/main" id="{D5F00693-81F8-1170-7A57-3E6784C45DA6}"/>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36" name="Espace réservé du texte 21">
            <a:extLst>
              <a:ext uri="{FF2B5EF4-FFF2-40B4-BE49-F238E27FC236}">
                <a16:creationId xmlns:a16="http://schemas.microsoft.com/office/drawing/2014/main" id="{E3014E51-8AD6-49A9-6177-F1C95F7609DE}"/>
              </a:ext>
            </a:extLst>
          </p:cNvPr>
          <p:cNvSpPr>
            <a:spLocks noGrp="1"/>
          </p:cNvSpPr>
          <p:nvPr>
            <p:ph type="body" sz="quarter" idx="18" hasCustomPrompt="1"/>
          </p:nvPr>
        </p:nvSpPr>
        <p:spPr>
          <a:xfrm>
            <a:off x="459101" y="1462001"/>
            <a:ext cx="3930064" cy="542103"/>
          </a:xfrm>
          <a:prstGeom prst="rect">
            <a:avLst/>
          </a:prstGeom>
        </p:spPr>
        <p:txBody>
          <a:bodyPr/>
          <a:lstStyle>
            <a:lvl1pP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Sous titre</a:t>
            </a:r>
          </a:p>
        </p:txBody>
      </p:sp>
      <p:sp>
        <p:nvSpPr>
          <p:cNvPr id="37" name="Espace réservé du texte 23">
            <a:extLst>
              <a:ext uri="{FF2B5EF4-FFF2-40B4-BE49-F238E27FC236}">
                <a16:creationId xmlns:a16="http://schemas.microsoft.com/office/drawing/2014/main" id="{5D056352-C324-89CC-9D10-E448B1FD98EF}"/>
              </a:ext>
            </a:extLst>
          </p:cNvPr>
          <p:cNvSpPr>
            <a:spLocks noGrp="1"/>
          </p:cNvSpPr>
          <p:nvPr>
            <p:ph type="body" sz="quarter" idx="19" hasCustomPrompt="1"/>
          </p:nvPr>
        </p:nvSpPr>
        <p:spPr>
          <a:xfrm>
            <a:off x="459194" y="2148245"/>
            <a:ext cx="3535943" cy="1459238"/>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Tree>
    <p:extLst>
      <p:ext uri="{BB962C8B-B14F-4D97-AF65-F5344CB8AC3E}">
        <p14:creationId xmlns:p14="http://schemas.microsoft.com/office/powerpoint/2010/main" val="411574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4_Fond blanc libre">
    <p:bg>
      <p:bgPr>
        <a:solidFill>
          <a:schemeClr val="tx1"/>
        </a:solidFill>
        <a:effectLst/>
      </p:bgPr>
    </p:bg>
    <p:spTree>
      <p:nvGrpSpPr>
        <p:cNvPr id="1" name=""/>
        <p:cNvGrpSpPr/>
        <p:nvPr/>
      </p:nvGrpSpPr>
      <p:grpSpPr>
        <a:xfrm>
          <a:off x="0" y="0"/>
          <a:ext cx="0" cy="0"/>
          <a:chOff x="0" y="0"/>
          <a:chExt cx="0" cy="0"/>
        </a:xfrm>
      </p:grpSpPr>
      <p:pic>
        <p:nvPicPr>
          <p:cNvPr id="2" name="Imagen 10">
            <a:extLst>
              <a:ext uri="{FF2B5EF4-FFF2-40B4-BE49-F238E27FC236}">
                <a16:creationId xmlns:a16="http://schemas.microsoft.com/office/drawing/2014/main" id="{8B8840F9-F4F5-F479-A041-2753221BD663}"/>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2133847570"/>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phique 3">
    <p:bg>
      <p:bgPr>
        <a:solidFill>
          <a:schemeClr val="tx2"/>
        </a:solidFill>
        <a:effectLst/>
      </p:bgPr>
    </p:bg>
    <p:spTree>
      <p:nvGrpSpPr>
        <p:cNvPr id="1" name=""/>
        <p:cNvGrpSpPr/>
        <p:nvPr/>
      </p:nvGrpSpPr>
      <p:grpSpPr>
        <a:xfrm>
          <a:off x="0" y="0"/>
          <a:ext cx="0" cy="0"/>
          <a:chOff x="0" y="0"/>
          <a:chExt cx="0" cy="0"/>
        </a:xfrm>
      </p:grpSpPr>
      <p:grpSp>
        <p:nvGrpSpPr>
          <p:cNvPr id="43" name="Groupe 42">
            <a:extLst>
              <a:ext uri="{FF2B5EF4-FFF2-40B4-BE49-F238E27FC236}">
                <a16:creationId xmlns:a16="http://schemas.microsoft.com/office/drawing/2014/main" id="{A95D3E88-FAA9-2E04-94D2-6D9CE50BD4D4}"/>
              </a:ext>
            </a:extLst>
          </p:cNvPr>
          <p:cNvGrpSpPr/>
          <p:nvPr userDrawn="1"/>
        </p:nvGrpSpPr>
        <p:grpSpPr>
          <a:xfrm>
            <a:off x="-3072138" y="1795137"/>
            <a:ext cx="20828302" cy="7491224"/>
            <a:chOff x="-3237158" y="1771620"/>
            <a:chExt cx="20828302" cy="7491224"/>
          </a:xfrm>
        </p:grpSpPr>
        <p:grpSp>
          <p:nvGrpSpPr>
            <p:cNvPr id="39" name="Groupe 38">
              <a:extLst>
                <a:ext uri="{FF2B5EF4-FFF2-40B4-BE49-F238E27FC236}">
                  <a16:creationId xmlns:a16="http://schemas.microsoft.com/office/drawing/2014/main" id="{FF3245D1-A95D-BD9D-D1FF-6F4D2DE30DA0}"/>
                </a:ext>
              </a:extLst>
            </p:cNvPr>
            <p:cNvGrpSpPr/>
            <p:nvPr userDrawn="1"/>
          </p:nvGrpSpPr>
          <p:grpSpPr>
            <a:xfrm>
              <a:off x="-3237158" y="1771620"/>
              <a:ext cx="20828302" cy="7491224"/>
              <a:chOff x="-2400944" y="3950170"/>
              <a:chExt cx="15520064" cy="5582033"/>
            </a:xfrm>
          </p:grpSpPr>
          <p:pic>
            <p:nvPicPr>
              <p:cNvPr id="40" name="Graphique 39">
                <a:extLst>
                  <a:ext uri="{FF2B5EF4-FFF2-40B4-BE49-F238E27FC236}">
                    <a16:creationId xmlns:a16="http://schemas.microsoft.com/office/drawing/2014/main" id="{9659CABF-BBE4-7361-D9D3-333326B2E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400944" y="3950170"/>
                <a:ext cx="8579760" cy="4822685"/>
              </a:xfrm>
              <a:prstGeom prst="rect">
                <a:avLst/>
              </a:prstGeom>
            </p:spPr>
          </p:pic>
          <p:pic>
            <p:nvPicPr>
              <p:cNvPr id="41" name="Graphique 40">
                <a:extLst>
                  <a:ext uri="{FF2B5EF4-FFF2-40B4-BE49-F238E27FC236}">
                    <a16:creationId xmlns:a16="http://schemas.microsoft.com/office/drawing/2014/main" id="{EA38C76A-5FF0-BB71-33D2-CC285A008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360" y="4652957"/>
                <a:ext cx="8579760" cy="4822685"/>
              </a:xfrm>
              <a:prstGeom prst="rect">
                <a:avLst/>
              </a:prstGeom>
            </p:spPr>
          </p:pic>
          <p:pic>
            <p:nvPicPr>
              <p:cNvPr id="42" name="Graphique 41">
                <a:extLst>
                  <a:ext uri="{FF2B5EF4-FFF2-40B4-BE49-F238E27FC236}">
                    <a16:creationId xmlns:a16="http://schemas.microsoft.com/office/drawing/2014/main" id="{4305D245-A821-F302-181F-0051C8DCD2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0100" y="4709518"/>
                <a:ext cx="8579760" cy="4822685"/>
              </a:xfrm>
              <a:prstGeom prst="rect">
                <a:avLst/>
              </a:prstGeom>
            </p:spPr>
          </p:pic>
        </p:grpSp>
        <p:pic>
          <p:nvPicPr>
            <p:cNvPr id="37" name="Graphique 36">
              <a:extLst>
                <a:ext uri="{FF2B5EF4-FFF2-40B4-BE49-F238E27FC236}">
                  <a16:creationId xmlns:a16="http://schemas.microsoft.com/office/drawing/2014/main" id="{63FA059C-4A3E-DFEC-9ADF-7DA0D530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237158" y="1771620"/>
              <a:ext cx="11514246" cy="6472161"/>
            </a:xfrm>
            <a:prstGeom prst="rect">
              <a:avLst/>
            </a:prstGeom>
          </p:spPr>
        </p:pic>
        <p:pic>
          <p:nvPicPr>
            <p:cNvPr id="38" name="Graphique 37">
              <a:extLst>
                <a:ext uri="{FF2B5EF4-FFF2-40B4-BE49-F238E27FC236}">
                  <a16:creationId xmlns:a16="http://schemas.microsoft.com/office/drawing/2014/main" id="{2FA3CECA-D27B-195C-1B93-943565DA6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800" y="2790683"/>
              <a:ext cx="11514246" cy="6472161"/>
            </a:xfrm>
            <a:prstGeom prst="rect">
              <a:avLst/>
            </a:prstGeom>
          </p:spPr>
        </p:pic>
      </p:grpSp>
      <p:sp>
        <p:nvSpPr>
          <p:cNvPr id="50" name="Espace réservé du texte 44">
            <a:extLst>
              <a:ext uri="{FF2B5EF4-FFF2-40B4-BE49-F238E27FC236}">
                <a16:creationId xmlns:a16="http://schemas.microsoft.com/office/drawing/2014/main" id="{5A7C7DA0-469E-3A8A-2BFC-D051370CFDCF}"/>
              </a:ext>
            </a:extLst>
          </p:cNvPr>
          <p:cNvSpPr>
            <a:spLocks noGrp="1"/>
          </p:cNvSpPr>
          <p:nvPr>
            <p:ph type="body" sz="quarter" idx="13" hasCustomPrompt="1"/>
          </p:nvPr>
        </p:nvSpPr>
        <p:spPr>
          <a:xfrm>
            <a:off x="1206500" y="3622007"/>
            <a:ext cx="1681163" cy="249283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975ECA37-E5EB-06C5-5825-FEF28EB1BB88}"/>
              </a:ext>
            </a:extLst>
          </p:cNvPr>
          <p:cNvSpPr>
            <a:spLocks noGrp="1"/>
          </p:cNvSpPr>
          <p:nvPr>
            <p:ph type="body" sz="quarter" idx="14" hasCustomPrompt="1"/>
          </p:nvPr>
        </p:nvSpPr>
        <p:spPr>
          <a:xfrm>
            <a:off x="3162744" y="2615612"/>
            <a:ext cx="1681163" cy="349923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2" name="Espace réservé du texte 44">
            <a:extLst>
              <a:ext uri="{FF2B5EF4-FFF2-40B4-BE49-F238E27FC236}">
                <a16:creationId xmlns:a16="http://schemas.microsoft.com/office/drawing/2014/main" id="{60EA0BED-75E4-3D8A-4548-477D58AB4491}"/>
              </a:ext>
            </a:extLst>
          </p:cNvPr>
          <p:cNvSpPr>
            <a:spLocks noGrp="1"/>
          </p:cNvSpPr>
          <p:nvPr>
            <p:ph type="body" sz="quarter" idx="15" hasCustomPrompt="1"/>
          </p:nvPr>
        </p:nvSpPr>
        <p:spPr>
          <a:xfrm>
            <a:off x="5118988" y="1736019"/>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3" name="Espace réservé du texte 44">
            <a:extLst>
              <a:ext uri="{FF2B5EF4-FFF2-40B4-BE49-F238E27FC236}">
                <a16:creationId xmlns:a16="http://schemas.microsoft.com/office/drawing/2014/main" id="{9AA0DACE-081B-5F41-F836-A685382CF6AA}"/>
              </a:ext>
            </a:extLst>
          </p:cNvPr>
          <p:cNvSpPr>
            <a:spLocks noGrp="1"/>
          </p:cNvSpPr>
          <p:nvPr>
            <p:ph type="body" sz="quarter" idx="16" hasCustomPrompt="1"/>
          </p:nvPr>
        </p:nvSpPr>
        <p:spPr>
          <a:xfrm>
            <a:off x="7075232" y="1760230"/>
            <a:ext cx="1681163" cy="4378825"/>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4" name="Espace réservé du texte 44">
            <a:extLst>
              <a:ext uri="{FF2B5EF4-FFF2-40B4-BE49-F238E27FC236}">
                <a16:creationId xmlns:a16="http://schemas.microsoft.com/office/drawing/2014/main" id="{0F83F7EA-F910-2926-EFA7-BE0BE4BC520F}"/>
              </a:ext>
            </a:extLst>
          </p:cNvPr>
          <p:cNvSpPr>
            <a:spLocks noGrp="1"/>
          </p:cNvSpPr>
          <p:nvPr>
            <p:ph type="body" sz="quarter" idx="17" hasCustomPrompt="1"/>
          </p:nvPr>
        </p:nvSpPr>
        <p:spPr>
          <a:xfrm>
            <a:off x="9031477" y="3089687"/>
            <a:ext cx="1681163" cy="30493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56FDADA4-2484-A2AA-4EA6-ED9B08AEE7EB}"/>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64C66A-D4EE-0C3A-7085-1AD296D60A8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13" name="ZoneTexte 12">
            <a:extLst>
              <a:ext uri="{FF2B5EF4-FFF2-40B4-BE49-F238E27FC236}">
                <a16:creationId xmlns:a16="http://schemas.microsoft.com/office/drawing/2014/main" id="{4AD11687-8731-D6C6-3B24-A952C596E70E}"/>
              </a:ext>
            </a:extLst>
          </p:cNvPr>
          <p:cNvSpPr txBox="1"/>
          <p:nvPr userDrawn="1"/>
        </p:nvSpPr>
        <p:spPr>
          <a:xfrm>
            <a:off x="7115742" y="1760230"/>
            <a:ext cx="1584176" cy="492443"/>
          </a:xfrm>
          <a:prstGeom prst="rect">
            <a:avLst/>
          </a:prstGeom>
          <a:noFill/>
        </p:spPr>
        <p:txBody>
          <a:bodyPr wrap="square" lIns="36000" tIns="0" rIns="36000" bIns="0" rtlCol="0">
            <a:spAutoFit/>
          </a:bodyPr>
          <a:lstStyle/>
          <a:p>
            <a:pPr algn="ctr">
              <a:buClr>
                <a:schemeClr val="tx2"/>
              </a:buClr>
            </a:pPr>
            <a:r>
              <a:rPr lang="fr-FR" sz="3200" b="1"/>
              <a:t>2022</a:t>
            </a:r>
          </a:p>
        </p:txBody>
      </p:sp>
      <p:pic>
        <p:nvPicPr>
          <p:cNvPr id="19" name="Graphique 18">
            <a:extLst>
              <a:ext uri="{FF2B5EF4-FFF2-40B4-BE49-F238E27FC236}">
                <a16:creationId xmlns:a16="http://schemas.microsoft.com/office/drawing/2014/main" id="{7C39866E-DBD2-3C05-845F-C4F88E481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683" y="857167"/>
            <a:ext cx="1847306" cy="1038371"/>
          </a:xfrm>
          <a:prstGeom prst="rect">
            <a:avLst/>
          </a:prstGeom>
          <a:effectLst>
            <a:outerShdw blurRad="266700" dist="165100" dir="2700000" algn="tl" rotWithShape="0">
              <a:prstClr val="black">
                <a:alpha val="41000"/>
              </a:prstClr>
            </a:outerShdw>
          </a:effectLst>
        </p:spPr>
      </p:pic>
      <p:pic>
        <p:nvPicPr>
          <p:cNvPr id="20" name="Graphique 19">
            <a:extLst>
              <a:ext uri="{FF2B5EF4-FFF2-40B4-BE49-F238E27FC236}">
                <a16:creationId xmlns:a16="http://schemas.microsoft.com/office/drawing/2014/main" id="{5A6E361E-C28C-A03E-5CD5-3332B3375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43288" y="940325"/>
            <a:ext cx="1040713" cy="584985"/>
          </a:xfrm>
          <a:prstGeom prst="rect">
            <a:avLst/>
          </a:prstGeom>
          <a:effectLst>
            <a:outerShdw blurRad="266700" dist="165100" dir="2700000" algn="tl" rotWithShape="0">
              <a:prstClr val="black">
                <a:alpha val="41000"/>
              </a:prstClr>
            </a:outerShdw>
          </a:effectLst>
        </p:spPr>
      </p:pic>
      <p:pic>
        <p:nvPicPr>
          <p:cNvPr id="21" name="Graphique 20">
            <a:extLst>
              <a:ext uri="{FF2B5EF4-FFF2-40B4-BE49-F238E27FC236}">
                <a16:creationId xmlns:a16="http://schemas.microsoft.com/office/drawing/2014/main" id="{8D340BC0-279F-04E6-DED6-67BF9DBBF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99808" y="1437233"/>
            <a:ext cx="1847306" cy="1038371"/>
          </a:xfrm>
          <a:prstGeom prst="rect">
            <a:avLst/>
          </a:prstGeom>
          <a:effectLst>
            <a:outerShdw blurRad="266700" dist="165100" dir="2700000" algn="tl" rotWithShape="0">
              <a:prstClr val="black">
                <a:alpha val="41000"/>
              </a:prstClr>
            </a:outerShdw>
          </a:effectLst>
        </p:spPr>
      </p:pic>
      <p:pic>
        <p:nvPicPr>
          <p:cNvPr id="22" name="Graphique 21">
            <a:extLst>
              <a:ext uri="{FF2B5EF4-FFF2-40B4-BE49-F238E27FC236}">
                <a16:creationId xmlns:a16="http://schemas.microsoft.com/office/drawing/2014/main" id="{DC3AD9DC-624B-92E6-10FE-B1673C6CB7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9563326" y="825099"/>
            <a:ext cx="1040713" cy="584985"/>
          </a:xfrm>
          <a:prstGeom prst="rect">
            <a:avLst/>
          </a:prstGeom>
          <a:effectLst>
            <a:outerShdw blurRad="266700" dist="165100" dir="2700000" algn="tl" rotWithShape="0">
              <a:prstClr val="black">
                <a:alpha val="41000"/>
              </a:prstClr>
            </a:outerShdw>
          </a:effectLst>
        </p:spPr>
      </p:pic>
      <p:sp>
        <p:nvSpPr>
          <p:cNvPr id="36" name="Espace réservé du texte 23">
            <a:extLst>
              <a:ext uri="{FF2B5EF4-FFF2-40B4-BE49-F238E27FC236}">
                <a16:creationId xmlns:a16="http://schemas.microsoft.com/office/drawing/2014/main" id="{1A8AFA28-3FE3-FE40-740C-9229D858E3E1}"/>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55" name="Espace réservé du texte 15">
            <a:extLst>
              <a:ext uri="{FF2B5EF4-FFF2-40B4-BE49-F238E27FC236}">
                <a16:creationId xmlns:a16="http://schemas.microsoft.com/office/drawing/2014/main" id="{2D26D59B-E04B-B152-541A-1EA0F2CC8752}"/>
              </a:ext>
            </a:extLst>
          </p:cNvPr>
          <p:cNvSpPr>
            <a:spLocks noGrp="1"/>
          </p:cNvSpPr>
          <p:nvPr>
            <p:ph type="body" sz="quarter" idx="18" hasCustomPrompt="1"/>
          </p:nvPr>
        </p:nvSpPr>
        <p:spPr>
          <a:xfrm>
            <a:off x="1336103" y="3004727"/>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2019</a:t>
            </a:r>
          </a:p>
        </p:txBody>
      </p:sp>
      <p:sp>
        <p:nvSpPr>
          <p:cNvPr id="56" name="Espace réservé du texte 15">
            <a:extLst>
              <a:ext uri="{FF2B5EF4-FFF2-40B4-BE49-F238E27FC236}">
                <a16:creationId xmlns:a16="http://schemas.microsoft.com/office/drawing/2014/main" id="{3D6081A2-391E-4D86-7FB6-78C1A1883AA4}"/>
              </a:ext>
            </a:extLst>
          </p:cNvPr>
          <p:cNvSpPr>
            <a:spLocks noGrp="1"/>
          </p:cNvSpPr>
          <p:nvPr>
            <p:ph type="body" sz="quarter" idx="19" hasCustomPrompt="1"/>
          </p:nvPr>
        </p:nvSpPr>
        <p:spPr>
          <a:xfrm>
            <a:off x="3304196" y="20200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2020</a:t>
            </a:r>
          </a:p>
        </p:txBody>
      </p:sp>
      <p:sp>
        <p:nvSpPr>
          <p:cNvPr id="57" name="Espace réservé du texte 15">
            <a:extLst>
              <a:ext uri="{FF2B5EF4-FFF2-40B4-BE49-F238E27FC236}">
                <a16:creationId xmlns:a16="http://schemas.microsoft.com/office/drawing/2014/main" id="{9E07A568-BF42-99CC-0C98-B5CD76F3E5ED}"/>
              </a:ext>
            </a:extLst>
          </p:cNvPr>
          <p:cNvSpPr>
            <a:spLocks noGrp="1"/>
          </p:cNvSpPr>
          <p:nvPr>
            <p:ph type="body" sz="quarter" idx="20" hasCustomPrompt="1"/>
          </p:nvPr>
        </p:nvSpPr>
        <p:spPr>
          <a:xfrm>
            <a:off x="5223810" y="1123156"/>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2021</a:t>
            </a:r>
          </a:p>
        </p:txBody>
      </p:sp>
      <p:sp>
        <p:nvSpPr>
          <p:cNvPr id="58" name="Espace réservé du texte 15">
            <a:extLst>
              <a:ext uri="{FF2B5EF4-FFF2-40B4-BE49-F238E27FC236}">
                <a16:creationId xmlns:a16="http://schemas.microsoft.com/office/drawing/2014/main" id="{96CEA6F4-906C-B0FE-A8D7-46923C82576B}"/>
              </a:ext>
            </a:extLst>
          </p:cNvPr>
          <p:cNvSpPr>
            <a:spLocks noGrp="1"/>
          </p:cNvSpPr>
          <p:nvPr>
            <p:ph type="body" sz="quarter" idx="21" hasCustomPrompt="1"/>
          </p:nvPr>
        </p:nvSpPr>
        <p:spPr>
          <a:xfrm>
            <a:off x="9117509" y="2498190"/>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2023</a:t>
            </a:r>
          </a:p>
        </p:txBody>
      </p:sp>
      <p:sp>
        <p:nvSpPr>
          <p:cNvPr id="59" name="Espace réservé du texte 15">
            <a:extLst>
              <a:ext uri="{FF2B5EF4-FFF2-40B4-BE49-F238E27FC236}">
                <a16:creationId xmlns:a16="http://schemas.microsoft.com/office/drawing/2014/main" id="{11B3BB31-D91A-A6F7-AFBD-4AFE40035B9C}"/>
              </a:ext>
            </a:extLst>
          </p:cNvPr>
          <p:cNvSpPr>
            <a:spLocks noGrp="1"/>
          </p:cNvSpPr>
          <p:nvPr>
            <p:ph type="body" sz="quarter" idx="22" hasCustomPrompt="1"/>
          </p:nvPr>
        </p:nvSpPr>
        <p:spPr>
          <a:xfrm>
            <a:off x="7231563" y="1130798"/>
            <a:ext cx="1426667" cy="584985"/>
          </a:xfrm>
          <a:prstGeom prst="rect">
            <a:avLst/>
          </a:prstGeom>
        </p:spPr>
        <p:txBody>
          <a:bodyPr/>
          <a:lstStyle>
            <a:lvl1pPr algn="ctr">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2022</a:t>
            </a:r>
          </a:p>
        </p:txBody>
      </p:sp>
      <p:sp>
        <p:nvSpPr>
          <p:cNvPr id="61" name="Espace réservé du texte 60">
            <a:extLst>
              <a:ext uri="{FF2B5EF4-FFF2-40B4-BE49-F238E27FC236}">
                <a16:creationId xmlns:a16="http://schemas.microsoft.com/office/drawing/2014/main" id="{4028733F-1DB1-984D-3F91-DE7730D70A6C}"/>
              </a:ext>
            </a:extLst>
          </p:cNvPr>
          <p:cNvSpPr>
            <a:spLocks noGrp="1"/>
          </p:cNvSpPr>
          <p:nvPr>
            <p:ph type="body" sz="quarter" idx="23" hasCustomPrompt="1"/>
          </p:nvPr>
        </p:nvSpPr>
        <p:spPr>
          <a:xfrm>
            <a:off x="1322935" y="5612646"/>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60">
            <a:extLst>
              <a:ext uri="{FF2B5EF4-FFF2-40B4-BE49-F238E27FC236}">
                <a16:creationId xmlns:a16="http://schemas.microsoft.com/office/drawing/2014/main" id="{6752A8AA-6AF8-3997-2597-C539F4378C4C}"/>
              </a:ext>
            </a:extLst>
          </p:cNvPr>
          <p:cNvSpPr>
            <a:spLocks noGrp="1"/>
          </p:cNvSpPr>
          <p:nvPr>
            <p:ph type="body" sz="quarter" idx="24" hasCustomPrompt="1"/>
          </p:nvPr>
        </p:nvSpPr>
        <p:spPr>
          <a:xfrm>
            <a:off x="3287688"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3" name="Espace réservé du texte 60">
            <a:extLst>
              <a:ext uri="{FF2B5EF4-FFF2-40B4-BE49-F238E27FC236}">
                <a16:creationId xmlns:a16="http://schemas.microsoft.com/office/drawing/2014/main" id="{3D01F6BA-7274-F57D-7BC2-E4437A7818B0}"/>
              </a:ext>
            </a:extLst>
          </p:cNvPr>
          <p:cNvSpPr>
            <a:spLocks noGrp="1"/>
          </p:cNvSpPr>
          <p:nvPr>
            <p:ph type="body" sz="quarter" idx="25" hasCustomPrompt="1"/>
          </p:nvPr>
        </p:nvSpPr>
        <p:spPr>
          <a:xfrm>
            <a:off x="5232032" y="561264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D87EE76E-011A-813F-2AD6-5C973AD499B4}"/>
              </a:ext>
            </a:extLst>
          </p:cNvPr>
          <p:cNvSpPr>
            <a:spLocks noGrp="1"/>
          </p:cNvSpPr>
          <p:nvPr>
            <p:ph type="body" sz="quarter" idx="26" hasCustomPrompt="1"/>
          </p:nvPr>
        </p:nvSpPr>
        <p:spPr>
          <a:xfrm>
            <a:off x="7181329"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5" name="Espace réservé du texte 60">
            <a:extLst>
              <a:ext uri="{FF2B5EF4-FFF2-40B4-BE49-F238E27FC236}">
                <a16:creationId xmlns:a16="http://schemas.microsoft.com/office/drawing/2014/main" id="{36D5E5BA-C354-5D8C-E918-F87EEB547649}"/>
              </a:ext>
            </a:extLst>
          </p:cNvPr>
          <p:cNvSpPr>
            <a:spLocks noGrp="1"/>
          </p:cNvSpPr>
          <p:nvPr>
            <p:ph type="body" sz="quarter" idx="27" hasCustomPrompt="1"/>
          </p:nvPr>
        </p:nvSpPr>
        <p:spPr>
          <a:xfrm>
            <a:off x="9127517" y="5614235"/>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Tree>
    <p:extLst>
      <p:ext uri="{BB962C8B-B14F-4D97-AF65-F5344CB8AC3E}">
        <p14:creationId xmlns:p14="http://schemas.microsoft.com/office/powerpoint/2010/main" val="1531233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phique 4">
    <p:bg>
      <p:bgPr>
        <a:solidFill>
          <a:schemeClr val="tx2"/>
        </a:solidFill>
        <a:effectLst/>
      </p:bgPr>
    </p:bg>
    <p:spTree>
      <p:nvGrpSpPr>
        <p:cNvPr id="1" name=""/>
        <p:cNvGrpSpPr/>
        <p:nvPr/>
      </p:nvGrpSpPr>
      <p:grpSpPr>
        <a:xfrm>
          <a:off x="0" y="0"/>
          <a:ext cx="0" cy="0"/>
          <a:chOff x="0" y="0"/>
          <a:chExt cx="0" cy="0"/>
        </a:xfrm>
      </p:grpSpPr>
      <p:sp>
        <p:nvSpPr>
          <p:cNvPr id="42" name="Espace réservé du texte 44">
            <a:extLst>
              <a:ext uri="{FF2B5EF4-FFF2-40B4-BE49-F238E27FC236}">
                <a16:creationId xmlns:a16="http://schemas.microsoft.com/office/drawing/2014/main" id="{8DCEAD42-5623-4B7A-E112-948E24761E70}"/>
              </a:ext>
            </a:extLst>
          </p:cNvPr>
          <p:cNvSpPr>
            <a:spLocks noGrp="1"/>
          </p:cNvSpPr>
          <p:nvPr>
            <p:ph type="body" sz="quarter" idx="13" hasCustomPrompt="1"/>
          </p:nvPr>
        </p:nvSpPr>
        <p:spPr>
          <a:xfrm>
            <a:off x="1206500" y="4868337"/>
            <a:ext cx="1681163" cy="1246507"/>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3" name="Espace réservé du texte 44">
            <a:extLst>
              <a:ext uri="{FF2B5EF4-FFF2-40B4-BE49-F238E27FC236}">
                <a16:creationId xmlns:a16="http://schemas.microsoft.com/office/drawing/2014/main" id="{968A5376-FC1D-DD84-1271-4A9A7286FACD}"/>
              </a:ext>
            </a:extLst>
          </p:cNvPr>
          <p:cNvSpPr>
            <a:spLocks noGrp="1"/>
          </p:cNvSpPr>
          <p:nvPr>
            <p:ph type="body" sz="quarter" idx="14" hasCustomPrompt="1"/>
          </p:nvPr>
        </p:nvSpPr>
        <p:spPr>
          <a:xfrm>
            <a:off x="3162744" y="4365104"/>
            <a:ext cx="1681163" cy="1749740"/>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4" name="Espace réservé du texte 44">
            <a:extLst>
              <a:ext uri="{FF2B5EF4-FFF2-40B4-BE49-F238E27FC236}">
                <a16:creationId xmlns:a16="http://schemas.microsoft.com/office/drawing/2014/main" id="{61405FF7-A843-CB0C-0D9C-1491B097DB76}"/>
              </a:ext>
            </a:extLst>
          </p:cNvPr>
          <p:cNvSpPr>
            <a:spLocks noGrp="1"/>
          </p:cNvSpPr>
          <p:nvPr>
            <p:ph type="body" sz="quarter" idx="15" hasCustomPrompt="1"/>
          </p:nvPr>
        </p:nvSpPr>
        <p:spPr>
          <a:xfrm>
            <a:off x="5118988" y="3925276"/>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5" name="Espace réservé du texte 44">
            <a:extLst>
              <a:ext uri="{FF2B5EF4-FFF2-40B4-BE49-F238E27FC236}">
                <a16:creationId xmlns:a16="http://schemas.microsoft.com/office/drawing/2014/main" id="{8F06EDCF-303E-18CA-6832-008C5B24BCEE}"/>
              </a:ext>
            </a:extLst>
          </p:cNvPr>
          <p:cNvSpPr>
            <a:spLocks noGrp="1"/>
          </p:cNvSpPr>
          <p:nvPr>
            <p:ph type="body" sz="quarter" idx="16" hasCustomPrompt="1"/>
          </p:nvPr>
        </p:nvSpPr>
        <p:spPr>
          <a:xfrm>
            <a:off x="7075232" y="3949487"/>
            <a:ext cx="1681163" cy="2189568"/>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6" name="Espace réservé du texte 44">
            <a:extLst>
              <a:ext uri="{FF2B5EF4-FFF2-40B4-BE49-F238E27FC236}">
                <a16:creationId xmlns:a16="http://schemas.microsoft.com/office/drawing/2014/main" id="{04C3C917-E8DB-4AD2-8B9A-C07D79F7AB02}"/>
              </a:ext>
            </a:extLst>
          </p:cNvPr>
          <p:cNvSpPr>
            <a:spLocks noGrp="1"/>
          </p:cNvSpPr>
          <p:nvPr>
            <p:ph type="body" sz="quarter" idx="17" hasCustomPrompt="1"/>
          </p:nvPr>
        </p:nvSpPr>
        <p:spPr>
          <a:xfrm>
            <a:off x="9031477" y="4614263"/>
            <a:ext cx="1681163" cy="1524792"/>
          </a:xfrm>
          <a:prstGeom prst="roundRect">
            <a:avLst>
              <a:gd name="adj" fmla="val 8735"/>
            </a:avLst>
          </a:prstGeom>
          <a:solidFill>
            <a:schemeClr val="tx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7" name="Espace réservé du texte 44">
            <a:extLst>
              <a:ext uri="{FF2B5EF4-FFF2-40B4-BE49-F238E27FC236}">
                <a16:creationId xmlns:a16="http://schemas.microsoft.com/office/drawing/2014/main" id="{C4FB4FF1-AF24-3CFC-A599-04DA9CA765F6}"/>
              </a:ext>
            </a:extLst>
          </p:cNvPr>
          <p:cNvSpPr>
            <a:spLocks noGrp="1"/>
          </p:cNvSpPr>
          <p:nvPr>
            <p:ph type="body" sz="quarter" idx="18" hasCustomPrompt="1"/>
          </p:nvPr>
        </p:nvSpPr>
        <p:spPr>
          <a:xfrm>
            <a:off x="1206500" y="3550416"/>
            <a:ext cx="1681163" cy="131792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8" name="Espace réservé du texte 44">
            <a:extLst>
              <a:ext uri="{FF2B5EF4-FFF2-40B4-BE49-F238E27FC236}">
                <a16:creationId xmlns:a16="http://schemas.microsoft.com/office/drawing/2014/main" id="{178F67D6-BEDD-164B-1E37-5F8FEBAEF971}"/>
              </a:ext>
            </a:extLst>
          </p:cNvPr>
          <p:cNvSpPr>
            <a:spLocks noGrp="1"/>
          </p:cNvSpPr>
          <p:nvPr>
            <p:ph type="body" sz="quarter" idx="19" hasCustomPrompt="1"/>
          </p:nvPr>
        </p:nvSpPr>
        <p:spPr>
          <a:xfrm>
            <a:off x="3162744" y="2979381"/>
            <a:ext cx="1681163" cy="1385724"/>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49" name="Espace réservé du texte 44">
            <a:extLst>
              <a:ext uri="{FF2B5EF4-FFF2-40B4-BE49-F238E27FC236}">
                <a16:creationId xmlns:a16="http://schemas.microsoft.com/office/drawing/2014/main" id="{CF7CF85F-986E-FBC0-2A69-8BBE0148D0AF}"/>
              </a:ext>
            </a:extLst>
          </p:cNvPr>
          <p:cNvSpPr>
            <a:spLocks noGrp="1"/>
          </p:cNvSpPr>
          <p:nvPr>
            <p:ph type="body" sz="quarter" idx="20" hasCustomPrompt="1"/>
          </p:nvPr>
        </p:nvSpPr>
        <p:spPr>
          <a:xfrm>
            <a:off x="5118988" y="2480294"/>
            <a:ext cx="1681163" cy="1444982"/>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0" name="Espace réservé du texte 44">
            <a:extLst>
              <a:ext uri="{FF2B5EF4-FFF2-40B4-BE49-F238E27FC236}">
                <a16:creationId xmlns:a16="http://schemas.microsoft.com/office/drawing/2014/main" id="{AF22FDF0-04AB-FE89-D5ED-900CB4AB2C33}"/>
              </a:ext>
            </a:extLst>
          </p:cNvPr>
          <p:cNvSpPr>
            <a:spLocks noGrp="1"/>
          </p:cNvSpPr>
          <p:nvPr>
            <p:ph type="body" sz="quarter" idx="21" hasCustomPrompt="1"/>
          </p:nvPr>
        </p:nvSpPr>
        <p:spPr>
          <a:xfrm>
            <a:off x="7075232" y="2504505"/>
            <a:ext cx="1681163" cy="1420771"/>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51" name="Espace réservé du texte 44">
            <a:extLst>
              <a:ext uri="{FF2B5EF4-FFF2-40B4-BE49-F238E27FC236}">
                <a16:creationId xmlns:a16="http://schemas.microsoft.com/office/drawing/2014/main" id="{1725FAB6-16EE-9B25-CCD3-075222C8B3BC}"/>
              </a:ext>
            </a:extLst>
          </p:cNvPr>
          <p:cNvSpPr>
            <a:spLocks noGrp="1"/>
          </p:cNvSpPr>
          <p:nvPr>
            <p:ph type="body" sz="quarter" idx="22" hasCustomPrompt="1"/>
          </p:nvPr>
        </p:nvSpPr>
        <p:spPr>
          <a:xfrm>
            <a:off x="9031477" y="2028907"/>
            <a:ext cx="1681163" cy="2585357"/>
          </a:xfrm>
          <a:prstGeom prst="roundRect">
            <a:avLst>
              <a:gd name="adj" fmla="val 8735"/>
            </a:avLst>
          </a:prstGeom>
          <a:solidFill>
            <a:schemeClr val="accent1"/>
          </a:solidFill>
        </p:spPr>
        <p:txBody>
          <a:bodyPr tIns="396000"/>
          <a:lstStyle>
            <a:lvl1pPr algn="ctr">
              <a:defRPr sz="28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fr-FR"/>
              <a:t>XX €</a:t>
            </a:r>
          </a:p>
        </p:txBody>
      </p:sp>
      <p:sp>
        <p:nvSpPr>
          <p:cNvPr id="3" name="Espace réservé du pied de page 2">
            <a:extLst>
              <a:ext uri="{FF2B5EF4-FFF2-40B4-BE49-F238E27FC236}">
                <a16:creationId xmlns:a16="http://schemas.microsoft.com/office/drawing/2014/main" id="{092A68C0-06D1-A2D2-9CBA-E9C55D8AB518}"/>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6BFA49F-CD65-54AF-A93D-EDF15E1A415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24" name="Rectangle : coins arrondis 23">
            <a:extLst>
              <a:ext uri="{FF2B5EF4-FFF2-40B4-BE49-F238E27FC236}">
                <a16:creationId xmlns:a16="http://schemas.microsoft.com/office/drawing/2014/main" id="{E7553B73-CE7E-BFB3-8C40-E62883BB8E2A}"/>
              </a:ext>
            </a:extLst>
          </p:cNvPr>
          <p:cNvSpPr/>
          <p:nvPr userDrawn="1"/>
        </p:nvSpPr>
        <p:spPr>
          <a:xfrm>
            <a:off x="573667" y="1833866"/>
            <a:ext cx="387481" cy="205416"/>
          </a:xfrm>
          <a:prstGeom prst="roundRect">
            <a:avLst>
              <a:gd name="adj" fmla="val 26971"/>
            </a:avLst>
          </a:prstGeom>
          <a:solidFill>
            <a:schemeClr val="tx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30FF6909-E3FF-7F8B-9F0E-F58ECAB9B203}"/>
              </a:ext>
            </a:extLst>
          </p:cNvPr>
          <p:cNvSpPr/>
          <p:nvPr userDrawn="1"/>
        </p:nvSpPr>
        <p:spPr>
          <a:xfrm>
            <a:off x="573667" y="2183298"/>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Espace réservé du texte 60">
            <a:extLst>
              <a:ext uri="{FF2B5EF4-FFF2-40B4-BE49-F238E27FC236}">
                <a16:creationId xmlns:a16="http://schemas.microsoft.com/office/drawing/2014/main" id="{B9680004-2DF2-1B74-0292-3EB58C750FA3}"/>
              </a:ext>
            </a:extLst>
          </p:cNvPr>
          <p:cNvSpPr>
            <a:spLocks noGrp="1"/>
          </p:cNvSpPr>
          <p:nvPr>
            <p:ph type="body" sz="quarter" idx="23" hasCustomPrompt="1"/>
          </p:nvPr>
        </p:nvSpPr>
        <p:spPr>
          <a:xfrm>
            <a:off x="1346527" y="306257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4" name="Espace réservé du texte 53">
            <a:extLst>
              <a:ext uri="{FF2B5EF4-FFF2-40B4-BE49-F238E27FC236}">
                <a16:creationId xmlns:a16="http://schemas.microsoft.com/office/drawing/2014/main" id="{082E40B7-0594-FC1B-2FA4-36E94FAE7716}"/>
              </a:ext>
            </a:extLst>
          </p:cNvPr>
          <p:cNvSpPr>
            <a:spLocks noGrp="1"/>
          </p:cNvSpPr>
          <p:nvPr>
            <p:ph type="body" sz="quarter" idx="24" hasCustomPrompt="1"/>
          </p:nvPr>
        </p:nvSpPr>
        <p:spPr>
          <a:xfrm>
            <a:off x="1322935" y="270330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5" name="Espace réservé du texte 60">
            <a:extLst>
              <a:ext uri="{FF2B5EF4-FFF2-40B4-BE49-F238E27FC236}">
                <a16:creationId xmlns:a16="http://schemas.microsoft.com/office/drawing/2014/main" id="{20D71103-E5D7-757A-9A63-E0981213841C}"/>
              </a:ext>
            </a:extLst>
          </p:cNvPr>
          <p:cNvSpPr>
            <a:spLocks noGrp="1"/>
          </p:cNvSpPr>
          <p:nvPr>
            <p:ph type="body" sz="quarter" idx="25" hasCustomPrompt="1"/>
          </p:nvPr>
        </p:nvSpPr>
        <p:spPr>
          <a:xfrm>
            <a:off x="3253233" y="253842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6" name="Espace réservé du texte 53">
            <a:extLst>
              <a:ext uri="{FF2B5EF4-FFF2-40B4-BE49-F238E27FC236}">
                <a16:creationId xmlns:a16="http://schemas.microsoft.com/office/drawing/2014/main" id="{6F24D3EA-A903-4E75-A40D-3144A2456928}"/>
              </a:ext>
            </a:extLst>
          </p:cNvPr>
          <p:cNvSpPr>
            <a:spLocks noGrp="1"/>
          </p:cNvSpPr>
          <p:nvPr>
            <p:ph type="body" sz="quarter" idx="26" hasCustomPrompt="1"/>
          </p:nvPr>
        </p:nvSpPr>
        <p:spPr>
          <a:xfrm>
            <a:off x="3229641" y="217915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7" name="Espace réservé du texte 60">
            <a:extLst>
              <a:ext uri="{FF2B5EF4-FFF2-40B4-BE49-F238E27FC236}">
                <a16:creationId xmlns:a16="http://schemas.microsoft.com/office/drawing/2014/main" id="{0DDC17C1-1893-9855-F42C-2057845821DD}"/>
              </a:ext>
            </a:extLst>
          </p:cNvPr>
          <p:cNvSpPr>
            <a:spLocks noGrp="1"/>
          </p:cNvSpPr>
          <p:nvPr>
            <p:ph type="body" sz="quarter" idx="27" hasCustomPrompt="1"/>
          </p:nvPr>
        </p:nvSpPr>
        <p:spPr>
          <a:xfrm>
            <a:off x="5233069" y="1999891"/>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58" name="Espace réservé du texte 53">
            <a:extLst>
              <a:ext uri="{FF2B5EF4-FFF2-40B4-BE49-F238E27FC236}">
                <a16:creationId xmlns:a16="http://schemas.microsoft.com/office/drawing/2014/main" id="{A7AB3313-D0FD-868A-A172-FA5427207335}"/>
              </a:ext>
            </a:extLst>
          </p:cNvPr>
          <p:cNvSpPr>
            <a:spLocks noGrp="1"/>
          </p:cNvSpPr>
          <p:nvPr>
            <p:ph type="body" sz="quarter" idx="28" hasCustomPrompt="1"/>
          </p:nvPr>
        </p:nvSpPr>
        <p:spPr>
          <a:xfrm>
            <a:off x="5209477" y="1640625"/>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59" name="Espace réservé du texte 60">
            <a:extLst>
              <a:ext uri="{FF2B5EF4-FFF2-40B4-BE49-F238E27FC236}">
                <a16:creationId xmlns:a16="http://schemas.microsoft.com/office/drawing/2014/main" id="{8F7FCD1C-C57A-F159-5631-6503B8C4500A}"/>
              </a:ext>
            </a:extLst>
          </p:cNvPr>
          <p:cNvSpPr>
            <a:spLocks noGrp="1"/>
          </p:cNvSpPr>
          <p:nvPr>
            <p:ph type="body" sz="quarter" idx="29" hasCustomPrompt="1"/>
          </p:nvPr>
        </p:nvSpPr>
        <p:spPr>
          <a:xfrm>
            <a:off x="7155864" y="2030532"/>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0" name="Espace réservé du texte 53">
            <a:extLst>
              <a:ext uri="{FF2B5EF4-FFF2-40B4-BE49-F238E27FC236}">
                <a16:creationId xmlns:a16="http://schemas.microsoft.com/office/drawing/2014/main" id="{5BCD8599-68ED-5806-B3EC-C2288B636DFA}"/>
              </a:ext>
            </a:extLst>
          </p:cNvPr>
          <p:cNvSpPr>
            <a:spLocks noGrp="1"/>
          </p:cNvSpPr>
          <p:nvPr>
            <p:ph type="body" sz="quarter" idx="30" hasCustomPrompt="1"/>
          </p:nvPr>
        </p:nvSpPr>
        <p:spPr>
          <a:xfrm>
            <a:off x="7132272" y="1671266"/>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1" name="Espace réservé du texte 60">
            <a:extLst>
              <a:ext uri="{FF2B5EF4-FFF2-40B4-BE49-F238E27FC236}">
                <a16:creationId xmlns:a16="http://schemas.microsoft.com/office/drawing/2014/main" id="{CE01DA66-1CCF-E4AA-95CA-CD9B33FA6A98}"/>
              </a:ext>
            </a:extLst>
          </p:cNvPr>
          <p:cNvSpPr>
            <a:spLocks noGrp="1"/>
          </p:cNvSpPr>
          <p:nvPr>
            <p:ph type="body" sz="quarter" idx="31" hasCustomPrompt="1"/>
          </p:nvPr>
        </p:nvSpPr>
        <p:spPr>
          <a:xfrm>
            <a:off x="9145557" y="1561863"/>
            <a:ext cx="1453001" cy="360139"/>
          </a:xfrm>
          <a:prstGeom prst="rect">
            <a:avLst/>
          </a:prstGeom>
        </p:spPr>
        <p:txBody>
          <a:bodyPr/>
          <a:lstStyle>
            <a:lvl1pPr algn="ctr">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2" name="Espace réservé du texte 53">
            <a:extLst>
              <a:ext uri="{FF2B5EF4-FFF2-40B4-BE49-F238E27FC236}">
                <a16:creationId xmlns:a16="http://schemas.microsoft.com/office/drawing/2014/main" id="{87F6F174-AFAC-724E-A8C2-0B488441C3DB}"/>
              </a:ext>
            </a:extLst>
          </p:cNvPr>
          <p:cNvSpPr>
            <a:spLocks noGrp="1"/>
          </p:cNvSpPr>
          <p:nvPr>
            <p:ph type="body" sz="quarter" idx="32" hasCustomPrompt="1"/>
          </p:nvPr>
        </p:nvSpPr>
        <p:spPr>
          <a:xfrm>
            <a:off x="9121965" y="1202597"/>
            <a:ext cx="1500184" cy="259487"/>
          </a:xfrm>
          <a:prstGeom prst="rect">
            <a:avLst/>
          </a:prstGeom>
        </p:spPr>
        <p:txBody>
          <a:bodyPr/>
          <a:lstStyle>
            <a:lvl1pPr algn="ctr">
              <a:defRPr sz="1400" b="1">
                <a:solidFill>
                  <a:schemeClr val="tx1"/>
                </a:solidFill>
              </a:defRPr>
            </a:lvl1pPr>
            <a:lvl2pPr algn="ctr">
              <a:defRPr sz="1400" b="1">
                <a:solidFill>
                  <a:schemeClr val="tx1"/>
                </a:solidFill>
              </a:defRPr>
            </a:lvl2pPr>
            <a:lvl3pPr algn="ctr">
              <a:defRPr sz="1400" b="1">
                <a:solidFill>
                  <a:schemeClr val="tx1"/>
                </a:solidFill>
              </a:defRPr>
            </a:lvl3pPr>
            <a:lvl4pPr algn="ctr">
              <a:defRPr sz="1400" b="1">
                <a:solidFill>
                  <a:schemeClr val="tx1"/>
                </a:solidFill>
              </a:defRPr>
            </a:lvl4pPr>
            <a:lvl5pPr algn="ctr">
              <a:defRPr sz="1400" b="1">
                <a:solidFill>
                  <a:schemeClr val="tx1"/>
                </a:solidFill>
              </a:defRPr>
            </a:lvl5pPr>
          </a:lstStyle>
          <a:p>
            <a:pPr lvl="0"/>
            <a:r>
              <a:rPr lang="fr-FR"/>
              <a:t>Texte titre</a:t>
            </a:r>
          </a:p>
        </p:txBody>
      </p:sp>
      <p:sp>
        <p:nvSpPr>
          <p:cNvPr id="63" name="Espace réservé du texte 60">
            <a:extLst>
              <a:ext uri="{FF2B5EF4-FFF2-40B4-BE49-F238E27FC236}">
                <a16:creationId xmlns:a16="http://schemas.microsoft.com/office/drawing/2014/main" id="{AC5CF8C6-11D7-799B-9BDC-358184EA1929}"/>
              </a:ext>
            </a:extLst>
          </p:cNvPr>
          <p:cNvSpPr>
            <a:spLocks noGrp="1"/>
          </p:cNvSpPr>
          <p:nvPr>
            <p:ph type="body" sz="quarter" idx="33" hasCustomPrompt="1"/>
          </p:nvPr>
        </p:nvSpPr>
        <p:spPr>
          <a:xfrm>
            <a:off x="605072" y="1012436"/>
            <a:ext cx="2648161" cy="593614"/>
          </a:xfrm>
          <a:prstGeom prst="rect">
            <a:avLst/>
          </a:prstGeom>
        </p:spPr>
        <p:txBody>
          <a:bodyPr/>
          <a:lstStyle>
            <a:lvl1pPr algn="l">
              <a:defRPr sz="10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a:t>
            </a:r>
          </a:p>
          <a:p>
            <a:pPr lvl="0"/>
            <a:endParaRPr lang="fr-FR"/>
          </a:p>
        </p:txBody>
      </p:sp>
      <p:sp>
        <p:nvSpPr>
          <p:cNvPr id="64" name="Espace réservé du texte 60">
            <a:extLst>
              <a:ext uri="{FF2B5EF4-FFF2-40B4-BE49-F238E27FC236}">
                <a16:creationId xmlns:a16="http://schemas.microsoft.com/office/drawing/2014/main" id="{E7DC01CD-F90C-AB80-99E2-8A935085591B}"/>
              </a:ext>
            </a:extLst>
          </p:cNvPr>
          <p:cNvSpPr>
            <a:spLocks noGrp="1"/>
          </p:cNvSpPr>
          <p:nvPr>
            <p:ph type="body" sz="quarter" idx="34" hasCustomPrompt="1"/>
          </p:nvPr>
        </p:nvSpPr>
        <p:spPr>
          <a:xfrm>
            <a:off x="1099695" y="1782265"/>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65" name="Espace réservé du texte 60">
            <a:extLst>
              <a:ext uri="{FF2B5EF4-FFF2-40B4-BE49-F238E27FC236}">
                <a16:creationId xmlns:a16="http://schemas.microsoft.com/office/drawing/2014/main" id="{A496C1BA-4672-0C56-8371-B9473B98697E}"/>
              </a:ext>
            </a:extLst>
          </p:cNvPr>
          <p:cNvSpPr>
            <a:spLocks noGrp="1"/>
          </p:cNvSpPr>
          <p:nvPr>
            <p:ph type="body" sz="quarter" idx="35" hasCustomPrompt="1"/>
          </p:nvPr>
        </p:nvSpPr>
        <p:spPr>
          <a:xfrm>
            <a:off x="1099694" y="2181877"/>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sp>
        <p:nvSpPr>
          <p:cNvPr id="67" name="Espace réservé du texte 23">
            <a:extLst>
              <a:ext uri="{FF2B5EF4-FFF2-40B4-BE49-F238E27FC236}">
                <a16:creationId xmlns:a16="http://schemas.microsoft.com/office/drawing/2014/main" id="{883FA3BC-56D6-F382-CC18-3E2502E1E91D}"/>
              </a:ext>
            </a:extLst>
          </p:cNvPr>
          <p:cNvSpPr>
            <a:spLocks noGrp="1"/>
          </p:cNvSpPr>
          <p:nvPr>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Tree>
    <p:extLst>
      <p:ext uri="{BB962C8B-B14F-4D97-AF65-F5344CB8AC3E}">
        <p14:creationId xmlns:p14="http://schemas.microsoft.com/office/powerpoint/2010/main" val="18853386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ique 5">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AB2806C-1EE6-423F-FC82-44D86DD065A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E5C63AE0-BE4E-3204-145B-B1C058AEA78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A2AF5BBE-0E10-C348-AD63-1E748322E522}"/>
              </a:ext>
            </a:extLst>
          </p:cNvPr>
          <p:cNvSpPr/>
          <p:nvPr userDrawn="1"/>
        </p:nvSpPr>
        <p:spPr>
          <a:xfrm>
            <a:off x="10283595" y="3057663"/>
            <a:ext cx="2615764" cy="261576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Graphique 5">
            <a:extLst>
              <a:ext uri="{FF2B5EF4-FFF2-40B4-BE49-F238E27FC236}">
                <a16:creationId xmlns:a16="http://schemas.microsoft.com/office/drawing/2014/main" id="{57B09447-7993-CBAB-E953-96CCE6DF45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499" y="2965363"/>
            <a:ext cx="1374769" cy="3161034"/>
          </a:xfrm>
          <a:prstGeom prst="rect">
            <a:avLst/>
          </a:prstGeom>
        </p:spPr>
      </p:pic>
      <p:cxnSp>
        <p:nvCxnSpPr>
          <p:cNvPr id="39" name="Connecteur droit 38">
            <a:extLst>
              <a:ext uri="{FF2B5EF4-FFF2-40B4-BE49-F238E27FC236}">
                <a16:creationId xmlns:a16="http://schemas.microsoft.com/office/drawing/2014/main" id="{05EB8AE8-30E8-F98E-67BE-333F72DD25B3}"/>
              </a:ext>
            </a:extLst>
          </p:cNvPr>
          <p:cNvCxnSpPr/>
          <p:nvPr userDrawn="1"/>
        </p:nvCxnSpPr>
        <p:spPr>
          <a:xfrm>
            <a:off x="6097212" y="1268760"/>
            <a:ext cx="0" cy="30302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Graphique 45">
            <a:extLst>
              <a:ext uri="{FF2B5EF4-FFF2-40B4-BE49-F238E27FC236}">
                <a16:creationId xmlns:a16="http://schemas.microsoft.com/office/drawing/2014/main" id="{E0EE9BBC-EF1D-2F97-820C-5A9B903705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80077" y="975542"/>
            <a:ext cx="1533525" cy="2771775"/>
          </a:xfrm>
          <a:prstGeom prst="rect">
            <a:avLst/>
          </a:prstGeom>
        </p:spPr>
      </p:pic>
      <p:sp>
        <p:nvSpPr>
          <p:cNvPr id="47" name="Espace réservé du texte 23">
            <a:extLst>
              <a:ext uri="{FF2B5EF4-FFF2-40B4-BE49-F238E27FC236}">
                <a16:creationId xmlns:a16="http://schemas.microsoft.com/office/drawing/2014/main" id="{942E62D5-428C-2CB8-81EB-54570C6DD211}"/>
              </a:ext>
            </a:extLst>
          </p:cNvPr>
          <p:cNvSpPr>
            <a:spLocks noGrp="1"/>
          </p:cNvSpPr>
          <p:nvPr userDrawn="1">
            <p:ph type="body" sz="quarter" idx="12" hasCustomPrompt="1"/>
          </p:nvPr>
        </p:nvSpPr>
        <p:spPr>
          <a:xfrm>
            <a:off x="2639617" y="347899"/>
            <a:ext cx="6787248" cy="930359"/>
          </a:xfrm>
          <a:prstGeom prst="rect">
            <a:avLst/>
          </a:prstGeom>
        </p:spPr>
        <p:txBody>
          <a:bodyPr/>
          <a:lstStyle>
            <a:lvl1pPr algn="ctr">
              <a:defRPr>
                <a:solidFill>
                  <a:schemeClr val="bg1"/>
                </a:solidFill>
              </a:defRPr>
            </a:lvl1pPr>
          </a:lstStyle>
          <a:p>
            <a:pPr lvl="0"/>
            <a:r>
              <a:rPr lang="fr-FR"/>
              <a:t>Titre slide (graphique)</a:t>
            </a:r>
          </a:p>
        </p:txBody>
      </p:sp>
      <p:sp>
        <p:nvSpPr>
          <p:cNvPr id="48" name="Espace réservé du texte 21">
            <a:extLst>
              <a:ext uri="{FF2B5EF4-FFF2-40B4-BE49-F238E27FC236}">
                <a16:creationId xmlns:a16="http://schemas.microsoft.com/office/drawing/2014/main" id="{84AFBF62-F04F-4401-82CB-85CF6D68E481}"/>
              </a:ext>
            </a:extLst>
          </p:cNvPr>
          <p:cNvSpPr>
            <a:spLocks noGrp="1"/>
          </p:cNvSpPr>
          <p:nvPr userDrawn="1">
            <p:ph type="body" sz="quarter" idx="18" hasCustomPrompt="1"/>
          </p:nvPr>
        </p:nvSpPr>
        <p:spPr>
          <a:xfrm>
            <a:off x="6280122" y="1252132"/>
            <a:ext cx="2143456" cy="319649"/>
          </a:xfrm>
          <a:prstGeom prst="rect">
            <a:avLst/>
          </a:prstGeom>
        </p:spPr>
        <p:txBody>
          <a:bodyPr/>
          <a:lstStyle>
            <a:lvl1pPr>
              <a:defRPr sz="1400" b="1">
                <a:solidFill>
                  <a:schemeClr val="bg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1</a:t>
            </a:r>
          </a:p>
        </p:txBody>
      </p:sp>
      <p:sp>
        <p:nvSpPr>
          <p:cNvPr id="49" name="Espace réservé du texte 21">
            <a:extLst>
              <a:ext uri="{FF2B5EF4-FFF2-40B4-BE49-F238E27FC236}">
                <a16:creationId xmlns:a16="http://schemas.microsoft.com/office/drawing/2014/main" id="{A8D80B04-20A1-35D7-AA97-7537B1C69155}"/>
              </a:ext>
            </a:extLst>
          </p:cNvPr>
          <p:cNvSpPr>
            <a:spLocks noGrp="1"/>
          </p:cNvSpPr>
          <p:nvPr userDrawn="1">
            <p:ph type="body" sz="quarter" idx="19" hasCustomPrompt="1"/>
          </p:nvPr>
        </p:nvSpPr>
        <p:spPr>
          <a:xfrm>
            <a:off x="4007768" y="1240334"/>
            <a:ext cx="1937468" cy="340916"/>
          </a:xfrm>
          <a:prstGeom prst="rect">
            <a:avLst/>
          </a:prstGeom>
        </p:spPr>
        <p:txBody>
          <a:bodyPr/>
          <a:lstStyle>
            <a:lvl1pPr algn="r">
              <a:defRPr sz="1400" b="1">
                <a:solidFill>
                  <a:schemeClr val="tx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Légende 2</a:t>
            </a:r>
          </a:p>
        </p:txBody>
      </p:sp>
      <p:sp>
        <p:nvSpPr>
          <p:cNvPr id="51" name="Espace réservé du texte 50">
            <a:extLst>
              <a:ext uri="{FF2B5EF4-FFF2-40B4-BE49-F238E27FC236}">
                <a16:creationId xmlns:a16="http://schemas.microsoft.com/office/drawing/2014/main" id="{87F9D4FE-F798-A75C-C004-790A18075755}"/>
              </a:ext>
            </a:extLst>
          </p:cNvPr>
          <p:cNvSpPr>
            <a:spLocks noGrp="1"/>
          </p:cNvSpPr>
          <p:nvPr>
            <p:ph type="body" sz="quarter" idx="20" hasCustomPrompt="1"/>
          </p:nvPr>
        </p:nvSpPr>
        <p:spPr>
          <a:xfrm rot="5400000">
            <a:off x="7639904" y="398557"/>
            <a:ext cx="369334" cy="3468445"/>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6" name="Espace réservé du texte 55">
            <a:extLst>
              <a:ext uri="{FF2B5EF4-FFF2-40B4-BE49-F238E27FC236}">
                <a16:creationId xmlns:a16="http://schemas.microsoft.com/office/drawing/2014/main" id="{12E9ECC2-8C62-0D4A-A40D-2A02BE2CA44C}"/>
              </a:ext>
            </a:extLst>
          </p:cNvPr>
          <p:cNvSpPr>
            <a:spLocks noGrp="1"/>
          </p:cNvSpPr>
          <p:nvPr>
            <p:ph type="body" sz="quarter" idx="22" hasCustomPrompt="1"/>
          </p:nvPr>
        </p:nvSpPr>
        <p:spPr>
          <a:xfrm rot="5400000">
            <a:off x="4045349" y="272446"/>
            <a:ext cx="369330" cy="372066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7" name="Espace réservé du texte 50">
            <a:extLst>
              <a:ext uri="{FF2B5EF4-FFF2-40B4-BE49-F238E27FC236}">
                <a16:creationId xmlns:a16="http://schemas.microsoft.com/office/drawing/2014/main" id="{AF8893C2-0B98-CA59-BD11-401189447E75}"/>
              </a:ext>
            </a:extLst>
          </p:cNvPr>
          <p:cNvSpPr>
            <a:spLocks noGrp="1"/>
          </p:cNvSpPr>
          <p:nvPr>
            <p:ph type="body" sz="quarter" idx="23" hasCustomPrompt="1"/>
          </p:nvPr>
        </p:nvSpPr>
        <p:spPr>
          <a:xfrm rot="5400000">
            <a:off x="7261098" y="1354511"/>
            <a:ext cx="369336" cy="2697108"/>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58" name="Espace réservé du texte 55">
            <a:extLst>
              <a:ext uri="{FF2B5EF4-FFF2-40B4-BE49-F238E27FC236}">
                <a16:creationId xmlns:a16="http://schemas.microsoft.com/office/drawing/2014/main" id="{7AB63830-6E97-89E9-A8CE-5809CB4122E2}"/>
              </a:ext>
            </a:extLst>
          </p:cNvPr>
          <p:cNvSpPr>
            <a:spLocks noGrp="1"/>
          </p:cNvSpPr>
          <p:nvPr>
            <p:ph type="body" sz="quarter" idx="24" hasCustomPrompt="1"/>
          </p:nvPr>
        </p:nvSpPr>
        <p:spPr>
          <a:xfrm rot="5400000">
            <a:off x="4406665" y="1183397"/>
            <a:ext cx="355543" cy="3025547"/>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59" name="Espace réservé du texte 50">
            <a:extLst>
              <a:ext uri="{FF2B5EF4-FFF2-40B4-BE49-F238E27FC236}">
                <a16:creationId xmlns:a16="http://schemas.microsoft.com/office/drawing/2014/main" id="{484AE769-8C34-3F40-8278-3CCAE4F4B1D7}"/>
              </a:ext>
            </a:extLst>
          </p:cNvPr>
          <p:cNvSpPr>
            <a:spLocks noGrp="1"/>
          </p:cNvSpPr>
          <p:nvPr>
            <p:ph type="body" sz="quarter" idx="25" hasCustomPrompt="1"/>
          </p:nvPr>
        </p:nvSpPr>
        <p:spPr>
          <a:xfrm rot="5400000">
            <a:off x="7771666" y="1414688"/>
            <a:ext cx="369336" cy="374282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0" name="Espace réservé du texte 55">
            <a:extLst>
              <a:ext uri="{FF2B5EF4-FFF2-40B4-BE49-F238E27FC236}">
                <a16:creationId xmlns:a16="http://schemas.microsoft.com/office/drawing/2014/main" id="{011ECCE8-2182-0A2A-B950-775A5D313D4C}"/>
              </a:ext>
            </a:extLst>
          </p:cNvPr>
          <p:cNvSpPr>
            <a:spLocks noGrp="1"/>
          </p:cNvSpPr>
          <p:nvPr>
            <p:ph type="body" sz="quarter" idx="26" hasCustomPrompt="1"/>
          </p:nvPr>
        </p:nvSpPr>
        <p:spPr>
          <a:xfrm rot="5400000">
            <a:off x="4180227" y="1593688"/>
            <a:ext cx="396943" cy="341243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1" name="Espace réservé du texte 50">
            <a:extLst>
              <a:ext uri="{FF2B5EF4-FFF2-40B4-BE49-F238E27FC236}">
                <a16:creationId xmlns:a16="http://schemas.microsoft.com/office/drawing/2014/main" id="{E9C0DC34-A175-12E1-419B-EBB88BE11CDB}"/>
              </a:ext>
            </a:extLst>
          </p:cNvPr>
          <p:cNvSpPr>
            <a:spLocks noGrp="1"/>
          </p:cNvSpPr>
          <p:nvPr>
            <p:ph type="body" sz="quarter" idx="27" hasCustomPrompt="1"/>
          </p:nvPr>
        </p:nvSpPr>
        <p:spPr>
          <a:xfrm rot="5400000">
            <a:off x="7133631" y="2653813"/>
            <a:ext cx="366194" cy="2455087"/>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2" name="Espace réservé du texte 55">
            <a:extLst>
              <a:ext uri="{FF2B5EF4-FFF2-40B4-BE49-F238E27FC236}">
                <a16:creationId xmlns:a16="http://schemas.microsoft.com/office/drawing/2014/main" id="{4633E285-8A28-38B6-8DAC-D9090AAC29D2}"/>
              </a:ext>
            </a:extLst>
          </p:cNvPr>
          <p:cNvSpPr>
            <a:spLocks noGrp="1"/>
          </p:cNvSpPr>
          <p:nvPr>
            <p:ph type="body" sz="quarter" idx="28" hasCustomPrompt="1"/>
          </p:nvPr>
        </p:nvSpPr>
        <p:spPr>
          <a:xfrm rot="5400000">
            <a:off x="4906707" y="2871330"/>
            <a:ext cx="355544" cy="2009408"/>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3" name="Espace réservé du texte 50">
            <a:extLst>
              <a:ext uri="{FF2B5EF4-FFF2-40B4-BE49-F238E27FC236}">
                <a16:creationId xmlns:a16="http://schemas.microsoft.com/office/drawing/2014/main" id="{ED0D9E48-4A7A-FA7E-6571-53C7CCB8E238}"/>
              </a:ext>
            </a:extLst>
          </p:cNvPr>
          <p:cNvSpPr>
            <a:spLocks noGrp="1"/>
          </p:cNvSpPr>
          <p:nvPr>
            <p:ph type="body" sz="quarter" idx="29" hasCustomPrompt="1"/>
          </p:nvPr>
        </p:nvSpPr>
        <p:spPr>
          <a:xfrm rot="5400000">
            <a:off x="7457497" y="2957266"/>
            <a:ext cx="373350" cy="309634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4" name="Espace réservé du texte 55">
            <a:extLst>
              <a:ext uri="{FF2B5EF4-FFF2-40B4-BE49-F238E27FC236}">
                <a16:creationId xmlns:a16="http://schemas.microsoft.com/office/drawing/2014/main" id="{BD680221-6B98-2047-1C69-E676F84C2716}"/>
              </a:ext>
            </a:extLst>
          </p:cNvPr>
          <p:cNvSpPr>
            <a:spLocks noGrp="1"/>
          </p:cNvSpPr>
          <p:nvPr>
            <p:ph type="body" sz="quarter" idx="30" hasCustomPrompt="1"/>
          </p:nvPr>
        </p:nvSpPr>
        <p:spPr>
          <a:xfrm rot="5400000">
            <a:off x="4405453" y="2983764"/>
            <a:ext cx="355544" cy="3025546"/>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5" name="Espace réservé du texte 50">
            <a:extLst>
              <a:ext uri="{FF2B5EF4-FFF2-40B4-BE49-F238E27FC236}">
                <a16:creationId xmlns:a16="http://schemas.microsoft.com/office/drawing/2014/main" id="{F66980EC-C2ED-3C61-90C7-6A723419D29F}"/>
              </a:ext>
            </a:extLst>
          </p:cNvPr>
          <p:cNvSpPr>
            <a:spLocks noGrp="1"/>
          </p:cNvSpPr>
          <p:nvPr>
            <p:ph type="body" sz="quarter" idx="31" hasCustomPrompt="1"/>
          </p:nvPr>
        </p:nvSpPr>
        <p:spPr>
          <a:xfrm rot="5400000">
            <a:off x="7769658" y="3239956"/>
            <a:ext cx="373351" cy="3778249"/>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6" name="Espace réservé du texte 55">
            <a:extLst>
              <a:ext uri="{FF2B5EF4-FFF2-40B4-BE49-F238E27FC236}">
                <a16:creationId xmlns:a16="http://schemas.microsoft.com/office/drawing/2014/main" id="{5EB2BE03-28DF-D4C9-35B7-BC812DDBF95E}"/>
              </a:ext>
            </a:extLst>
          </p:cNvPr>
          <p:cNvSpPr>
            <a:spLocks noGrp="1"/>
          </p:cNvSpPr>
          <p:nvPr>
            <p:ph type="body" sz="quarter" idx="32" hasCustomPrompt="1"/>
          </p:nvPr>
        </p:nvSpPr>
        <p:spPr>
          <a:xfrm rot="5400000">
            <a:off x="3914709" y="3163258"/>
            <a:ext cx="373350" cy="3931649"/>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
        <p:nvSpPr>
          <p:cNvPr id="67" name="Espace réservé du texte 50">
            <a:extLst>
              <a:ext uri="{FF2B5EF4-FFF2-40B4-BE49-F238E27FC236}">
                <a16:creationId xmlns:a16="http://schemas.microsoft.com/office/drawing/2014/main" id="{8E36EEC8-DDD3-3EFA-D5DB-C46A20137067}"/>
              </a:ext>
            </a:extLst>
          </p:cNvPr>
          <p:cNvSpPr>
            <a:spLocks noGrp="1"/>
          </p:cNvSpPr>
          <p:nvPr>
            <p:ph type="body" sz="quarter" idx="33" hasCustomPrompt="1"/>
          </p:nvPr>
        </p:nvSpPr>
        <p:spPr>
          <a:xfrm rot="5400000">
            <a:off x="7445109" y="4184136"/>
            <a:ext cx="369336" cy="3125134"/>
          </a:xfrm>
          <a:prstGeom prst="round2SameRect">
            <a:avLst>
              <a:gd name="adj1" fmla="val 50000"/>
              <a:gd name="adj2" fmla="val 0"/>
            </a:avLst>
          </a:prstGeom>
          <a:solidFill>
            <a:schemeClr val="bg1"/>
          </a:solidFill>
        </p:spPr>
        <p:txBody>
          <a:bodyPr vert="vert270" tIns="108000" rIns="72000" anchor="ctr" anchorCtr="0"/>
          <a:lstStyle>
            <a:lvl1pPr algn="r">
              <a:defRPr sz="1400" b="0">
                <a:solidFill>
                  <a:schemeClr val="tx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XXX </a:t>
            </a:r>
          </a:p>
        </p:txBody>
      </p:sp>
      <p:sp>
        <p:nvSpPr>
          <p:cNvPr id="68" name="Espace réservé du texte 55">
            <a:extLst>
              <a:ext uri="{FF2B5EF4-FFF2-40B4-BE49-F238E27FC236}">
                <a16:creationId xmlns:a16="http://schemas.microsoft.com/office/drawing/2014/main" id="{33A08B2D-874F-BE87-FF7D-D5D5922AF38C}"/>
              </a:ext>
            </a:extLst>
          </p:cNvPr>
          <p:cNvSpPr>
            <a:spLocks noGrp="1"/>
          </p:cNvSpPr>
          <p:nvPr>
            <p:ph type="body" sz="quarter" idx="34" hasCustomPrompt="1"/>
          </p:nvPr>
        </p:nvSpPr>
        <p:spPr>
          <a:xfrm rot="5400000">
            <a:off x="4185177" y="4049338"/>
            <a:ext cx="369332" cy="3394730"/>
          </a:xfrm>
          <a:prstGeom prst="round2SameRect">
            <a:avLst>
              <a:gd name="adj1" fmla="val 613"/>
              <a:gd name="adj2" fmla="val 50000"/>
            </a:avLst>
          </a:prstGeom>
          <a:solidFill>
            <a:schemeClr val="tx1"/>
          </a:solidFill>
        </p:spPr>
        <p:txBody>
          <a:bodyPr vert="vert270" anchor="ctr" anchorCtr="0"/>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XXX</a:t>
            </a:r>
          </a:p>
        </p:txBody>
      </p:sp>
    </p:spTree>
    <p:extLst>
      <p:ext uri="{BB962C8B-B14F-4D97-AF65-F5344CB8AC3E}">
        <p14:creationId xmlns:p14="http://schemas.microsoft.com/office/powerpoint/2010/main" val="2379818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ique 6">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994D4CC-50EC-E828-CCE9-E262C86F05C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DB06570-1EBE-6715-F6D8-EA10D5CF1B31}"/>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Rectangle : coins arrondis 34">
            <a:extLst>
              <a:ext uri="{FF2B5EF4-FFF2-40B4-BE49-F238E27FC236}">
                <a16:creationId xmlns:a16="http://schemas.microsoft.com/office/drawing/2014/main" id="{D76E9619-1F4B-2D87-D1F0-20F152B039EB}"/>
              </a:ext>
            </a:extLst>
          </p:cNvPr>
          <p:cNvSpPr/>
          <p:nvPr userDrawn="1"/>
        </p:nvSpPr>
        <p:spPr>
          <a:xfrm>
            <a:off x="9253857" y="1024982"/>
            <a:ext cx="387481" cy="205416"/>
          </a:xfrm>
          <a:prstGeom prst="roundRect">
            <a:avLst>
              <a:gd name="adj" fmla="val 26971"/>
            </a:avLst>
          </a:prstGeom>
          <a:solidFill>
            <a:schemeClr val="tx2"/>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FB7B3B96-F624-F90F-8BEC-00714A56CF87}"/>
              </a:ext>
            </a:extLst>
          </p:cNvPr>
          <p:cNvSpPr/>
          <p:nvPr userDrawn="1"/>
        </p:nvSpPr>
        <p:spPr>
          <a:xfrm>
            <a:off x="9253857" y="1374414"/>
            <a:ext cx="387481" cy="205416"/>
          </a:xfrm>
          <a:prstGeom prst="roundRect">
            <a:avLst>
              <a:gd name="adj" fmla="val 26971"/>
            </a:avLst>
          </a:prstGeom>
          <a:solidFill>
            <a:schemeClr val="accent1"/>
          </a:solidFill>
          <a:ln>
            <a:noFill/>
          </a:ln>
          <a:effectLst>
            <a:outerShdw blurRad="215900" dist="2159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9" name="Graphique 38">
            <a:extLst>
              <a:ext uri="{FF2B5EF4-FFF2-40B4-BE49-F238E27FC236}">
                <a16:creationId xmlns:a16="http://schemas.microsoft.com/office/drawing/2014/main" id="{87090A25-F30E-FEFD-1B2C-3F55F54438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7952598" y="5354512"/>
            <a:ext cx="1748337" cy="1918907"/>
          </a:xfrm>
          <a:prstGeom prst="rect">
            <a:avLst/>
          </a:prstGeom>
        </p:spPr>
      </p:pic>
      <p:sp>
        <p:nvSpPr>
          <p:cNvPr id="75" name="Espace réservé du texte 14">
            <a:extLst>
              <a:ext uri="{FF2B5EF4-FFF2-40B4-BE49-F238E27FC236}">
                <a16:creationId xmlns:a16="http://schemas.microsoft.com/office/drawing/2014/main" id="{C71022D7-6CE8-2627-1290-AC71C7EA048F}"/>
              </a:ext>
            </a:extLst>
          </p:cNvPr>
          <p:cNvSpPr>
            <a:spLocks noGrp="1"/>
          </p:cNvSpPr>
          <p:nvPr>
            <p:ph type="body" sz="quarter" idx="12" hasCustomPrompt="1"/>
          </p:nvPr>
        </p:nvSpPr>
        <p:spPr>
          <a:xfrm>
            <a:off x="414606" y="394156"/>
            <a:ext cx="7609829" cy="842511"/>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(graphique)</a:t>
            </a:r>
          </a:p>
        </p:txBody>
      </p:sp>
      <p:sp>
        <p:nvSpPr>
          <p:cNvPr id="76" name="Espace réservé du texte 60">
            <a:extLst>
              <a:ext uri="{FF2B5EF4-FFF2-40B4-BE49-F238E27FC236}">
                <a16:creationId xmlns:a16="http://schemas.microsoft.com/office/drawing/2014/main" id="{6BFECFB9-EDED-80D2-5BD8-338A74ED15FC}"/>
              </a:ext>
            </a:extLst>
          </p:cNvPr>
          <p:cNvSpPr>
            <a:spLocks noGrp="1"/>
          </p:cNvSpPr>
          <p:nvPr>
            <p:ph type="body" sz="quarter" idx="34" hasCustomPrompt="1"/>
          </p:nvPr>
        </p:nvSpPr>
        <p:spPr>
          <a:xfrm>
            <a:off x="9768408" y="979590"/>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1</a:t>
            </a:r>
          </a:p>
          <a:p>
            <a:pPr lvl="0"/>
            <a:endParaRPr lang="fr-FR"/>
          </a:p>
        </p:txBody>
      </p:sp>
      <p:sp>
        <p:nvSpPr>
          <p:cNvPr id="77" name="Espace réservé du texte 60">
            <a:extLst>
              <a:ext uri="{FF2B5EF4-FFF2-40B4-BE49-F238E27FC236}">
                <a16:creationId xmlns:a16="http://schemas.microsoft.com/office/drawing/2014/main" id="{DA8B338F-76F3-41BA-96D0-5AAD0A72D371}"/>
              </a:ext>
            </a:extLst>
          </p:cNvPr>
          <p:cNvSpPr>
            <a:spLocks noGrp="1"/>
          </p:cNvSpPr>
          <p:nvPr>
            <p:ph type="body" sz="quarter" idx="35" hasCustomPrompt="1"/>
          </p:nvPr>
        </p:nvSpPr>
        <p:spPr>
          <a:xfrm>
            <a:off x="9768407" y="1379202"/>
            <a:ext cx="1453001" cy="205416"/>
          </a:xfrm>
          <a:prstGeom prst="rect">
            <a:avLst/>
          </a:prstGeom>
        </p:spPr>
        <p:txBody>
          <a:bodyPr/>
          <a:lstStyle>
            <a:lvl1pPr algn="l">
              <a:defRPr sz="1400" b="1">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Légende 2</a:t>
            </a:r>
          </a:p>
          <a:p>
            <a:pPr lvl="0"/>
            <a:endParaRPr lang="fr-FR"/>
          </a:p>
        </p:txBody>
      </p:sp>
      <p:sp>
        <p:nvSpPr>
          <p:cNvPr id="78" name="Espace réservé du texte 23">
            <a:extLst>
              <a:ext uri="{FF2B5EF4-FFF2-40B4-BE49-F238E27FC236}">
                <a16:creationId xmlns:a16="http://schemas.microsoft.com/office/drawing/2014/main" id="{B53D521C-6136-43AB-BCB7-A432280806CA}"/>
              </a:ext>
            </a:extLst>
          </p:cNvPr>
          <p:cNvSpPr>
            <a:spLocks noGrp="1"/>
          </p:cNvSpPr>
          <p:nvPr>
            <p:ph type="body" sz="quarter" idx="19" hasCustomPrompt="1"/>
          </p:nvPr>
        </p:nvSpPr>
        <p:spPr>
          <a:xfrm>
            <a:off x="9291178" y="2219372"/>
            <a:ext cx="2387817" cy="2884332"/>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descriptif</a:t>
            </a:r>
          </a:p>
        </p:txBody>
      </p:sp>
      <p:sp>
        <p:nvSpPr>
          <p:cNvPr id="79" name="Espace réservé du texte 50">
            <a:extLst>
              <a:ext uri="{FF2B5EF4-FFF2-40B4-BE49-F238E27FC236}">
                <a16:creationId xmlns:a16="http://schemas.microsoft.com/office/drawing/2014/main" id="{3536BF31-B85B-6922-87C0-A8F7DE87E05E}"/>
              </a:ext>
            </a:extLst>
          </p:cNvPr>
          <p:cNvSpPr>
            <a:spLocks noGrp="1"/>
          </p:cNvSpPr>
          <p:nvPr>
            <p:ph type="body" sz="quarter" idx="20" hasCustomPrompt="1"/>
          </p:nvPr>
        </p:nvSpPr>
        <p:spPr>
          <a:xfrm rot="5400000">
            <a:off x="3695459" y="-1622761"/>
            <a:ext cx="431547" cy="698477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0" name="Espace réservé du texte 50">
            <a:extLst>
              <a:ext uri="{FF2B5EF4-FFF2-40B4-BE49-F238E27FC236}">
                <a16:creationId xmlns:a16="http://schemas.microsoft.com/office/drawing/2014/main" id="{3C6FD83C-AD9D-871A-81B8-B8A1F035BF84}"/>
              </a:ext>
            </a:extLst>
          </p:cNvPr>
          <p:cNvSpPr>
            <a:spLocks noGrp="1"/>
          </p:cNvSpPr>
          <p:nvPr>
            <p:ph type="body" sz="quarter" idx="36" hasCustomPrompt="1"/>
          </p:nvPr>
        </p:nvSpPr>
        <p:spPr>
          <a:xfrm rot="5400000">
            <a:off x="3141276" y="-544911"/>
            <a:ext cx="431547" cy="5876408"/>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1" name="Espace réservé du texte 50">
            <a:extLst>
              <a:ext uri="{FF2B5EF4-FFF2-40B4-BE49-F238E27FC236}">
                <a16:creationId xmlns:a16="http://schemas.microsoft.com/office/drawing/2014/main" id="{2F4B8D56-2F0E-8ACF-07BC-6E821BA130FC}"/>
              </a:ext>
            </a:extLst>
          </p:cNvPr>
          <p:cNvSpPr>
            <a:spLocks noGrp="1"/>
          </p:cNvSpPr>
          <p:nvPr>
            <p:ph type="body" sz="quarter" idx="37" hasCustomPrompt="1"/>
          </p:nvPr>
        </p:nvSpPr>
        <p:spPr>
          <a:xfrm rot="5400000">
            <a:off x="2838299" y="281731"/>
            <a:ext cx="431547" cy="5270455"/>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2" name="Espace réservé du texte 50">
            <a:extLst>
              <a:ext uri="{FF2B5EF4-FFF2-40B4-BE49-F238E27FC236}">
                <a16:creationId xmlns:a16="http://schemas.microsoft.com/office/drawing/2014/main" id="{C9292D0A-83DF-0903-EAC2-6A723A794526}"/>
              </a:ext>
            </a:extLst>
          </p:cNvPr>
          <p:cNvSpPr>
            <a:spLocks noGrp="1"/>
          </p:cNvSpPr>
          <p:nvPr>
            <p:ph type="body" sz="quarter" idx="38" hasCustomPrompt="1"/>
          </p:nvPr>
        </p:nvSpPr>
        <p:spPr>
          <a:xfrm rot="5400000">
            <a:off x="3401548" y="242148"/>
            <a:ext cx="431547" cy="6396953"/>
          </a:xfrm>
          <a:prstGeom prst="round2SameRect">
            <a:avLst>
              <a:gd name="adj1" fmla="val 50000"/>
              <a:gd name="adj2" fmla="val 0"/>
            </a:avLst>
          </a:prstGeom>
          <a:solidFill>
            <a:schemeClr val="tx2"/>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4" name="Espace réservé du texte 83">
            <a:extLst>
              <a:ext uri="{FF2B5EF4-FFF2-40B4-BE49-F238E27FC236}">
                <a16:creationId xmlns:a16="http://schemas.microsoft.com/office/drawing/2014/main" id="{20EA1886-A3B7-7ED4-D261-7BE4CD4AF4ED}"/>
              </a:ext>
            </a:extLst>
          </p:cNvPr>
          <p:cNvSpPr>
            <a:spLocks noGrp="1"/>
          </p:cNvSpPr>
          <p:nvPr>
            <p:ph type="body" sz="quarter" idx="39" hasCustomPrompt="1"/>
          </p:nvPr>
        </p:nvSpPr>
        <p:spPr>
          <a:xfrm>
            <a:off x="7464152" y="1666210"/>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5" name="Espace réservé du texte 83">
            <a:extLst>
              <a:ext uri="{FF2B5EF4-FFF2-40B4-BE49-F238E27FC236}">
                <a16:creationId xmlns:a16="http://schemas.microsoft.com/office/drawing/2014/main" id="{2397FE7B-4588-AE58-3222-BBA946C93847}"/>
              </a:ext>
            </a:extLst>
          </p:cNvPr>
          <p:cNvSpPr>
            <a:spLocks noGrp="1"/>
          </p:cNvSpPr>
          <p:nvPr>
            <p:ph type="body" sz="quarter" idx="40" hasCustomPrompt="1"/>
          </p:nvPr>
        </p:nvSpPr>
        <p:spPr>
          <a:xfrm>
            <a:off x="6366694" y="2202241"/>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6" name="Espace réservé du texte 83">
            <a:extLst>
              <a:ext uri="{FF2B5EF4-FFF2-40B4-BE49-F238E27FC236}">
                <a16:creationId xmlns:a16="http://schemas.microsoft.com/office/drawing/2014/main" id="{1E8B47E2-0709-EB0A-1483-5BDD3A0F70DF}"/>
              </a:ext>
            </a:extLst>
          </p:cNvPr>
          <p:cNvSpPr>
            <a:spLocks noGrp="1"/>
          </p:cNvSpPr>
          <p:nvPr>
            <p:ph type="body" sz="quarter" idx="41" hasCustomPrompt="1"/>
          </p:nvPr>
        </p:nvSpPr>
        <p:spPr>
          <a:xfrm>
            <a:off x="5787350" y="2733915"/>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7" name="Espace réservé du texte 83">
            <a:extLst>
              <a:ext uri="{FF2B5EF4-FFF2-40B4-BE49-F238E27FC236}">
                <a16:creationId xmlns:a16="http://schemas.microsoft.com/office/drawing/2014/main" id="{EC3C1ED1-2876-E77F-DD31-1086F81D5D23}"/>
              </a:ext>
            </a:extLst>
          </p:cNvPr>
          <p:cNvSpPr>
            <a:spLocks noGrp="1"/>
          </p:cNvSpPr>
          <p:nvPr>
            <p:ph type="body" sz="quarter" idx="42" hasCustomPrompt="1"/>
          </p:nvPr>
        </p:nvSpPr>
        <p:spPr>
          <a:xfrm>
            <a:off x="6924092" y="3249366"/>
            <a:ext cx="1188132" cy="351807"/>
          </a:xfrm>
          <a:prstGeom prst="rect">
            <a:avLst/>
          </a:prstGeom>
        </p:spPr>
        <p:txBody>
          <a:bodyPr/>
          <a:lstStyle>
            <a:lvl1pPr>
              <a:defRPr sz="2000" b="0">
                <a:solidFill>
                  <a:schemeClr val="tx2"/>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88" name="Espace réservé du texte 50">
            <a:extLst>
              <a:ext uri="{FF2B5EF4-FFF2-40B4-BE49-F238E27FC236}">
                <a16:creationId xmlns:a16="http://schemas.microsoft.com/office/drawing/2014/main" id="{FCACFCA8-B039-6932-AD46-63E953883F49}"/>
              </a:ext>
            </a:extLst>
          </p:cNvPr>
          <p:cNvSpPr>
            <a:spLocks noGrp="1"/>
          </p:cNvSpPr>
          <p:nvPr>
            <p:ph type="body" sz="quarter" idx="43" hasCustomPrompt="1"/>
          </p:nvPr>
        </p:nvSpPr>
        <p:spPr>
          <a:xfrm rot="5400000">
            <a:off x="3716263" y="821845"/>
            <a:ext cx="431547" cy="698477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89" name="Espace réservé du texte 50">
            <a:extLst>
              <a:ext uri="{FF2B5EF4-FFF2-40B4-BE49-F238E27FC236}">
                <a16:creationId xmlns:a16="http://schemas.microsoft.com/office/drawing/2014/main" id="{D94DA5E9-8780-EA89-91A7-A0DE603793F0}"/>
              </a:ext>
            </a:extLst>
          </p:cNvPr>
          <p:cNvSpPr>
            <a:spLocks noGrp="1"/>
          </p:cNvSpPr>
          <p:nvPr>
            <p:ph type="body" sz="quarter" idx="44" hasCustomPrompt="1"/>
          </p:nvPr>
        </p:nvSpPr>
        <p:spPr>
          <a:xfrm rot="5400000">
            <a:off x="3162080" y="1899695"/>
            <a:ext cx="431547" cy="5876408"/>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0" name="Espace réservé du texte 50">
            <a:extLst>
              <a:ext uri="{FF2B5EF4-FFF2-40B4-BE49-F238E27FC236}">
                <a16:creationId xmlns:a16="http://schemas.microsoft.com/office/drawing/2014/main" id="{DAE8019F-B575-DE32-2AD1-1F845383DDD8}"/>
              </a:ext>
            </a:extLst>
          </p:cNvPr>
          <p:cNvSpPr>
            <a:spLocks noGrp="1"/>
          </p:cNvSpPr>
          <p:nvPr>
            <p:ph type="body" sz="quarter" idx="45" hasCustomPrompt="1"/>
          </p:nvPr>
        </p:nvSpPr>
        <p:spPr>
          <a:xfrm rot="5400000">
            <a:off x="2859103" y="2726337"/>
            <a:ext cx="431547" cy="5270455"/>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1" name="Espace réservé du texte 50">
            <a:extLst>
              <a:ext uri="{FF2B5EF4-FFF2-40B4-BE49-F238E27FC236}">
                <a16:creationId xmlns:a16="http://schemas.microsoft.com/office/drawing/2014/main" id="{8A3F163D-9DC1-F5BC-A4A2-35BE5C3A2384}"/>
              </a:ext>
            </a:extLst>
          </p:cNvPr>
          <p:cNvSpPr>
            <a:spLocks noGrp="1"/>
          </p:cNvSpPr>
          <p:nvPr>
            <p:ph type="body" sz="quarter" idx="46" hasCustomPrompt="1"/>
          </p:nvPr>
        </p:nvSpPr>
        <p:spPr>
          <a:xfrm rot="5400000">
            <a:off x="3422352" y="2686754"/>
            <a:ext cx="431547" cy="6396953"/>
          </a:xfrm>
          <a:prstGeom prst="round2SameRect">
            <a:avLst>
              <a:gd name="adj1" fmla="val 50000"/>
              <a:gd name="adj2" fmla="val 0"/>
            </a:avLst>
          </a:prstGeom>
          <a:solidFill>
            <a:schemeClr val="accent1"/>
          </a:solidFill>
        </p:spPr>
        <p:txBody>
          <a:bodyPr vert="vert270" tIns="108000" rIns="72000" bIns="0" anchor="ctr" anchorCtr="1"/>
          <a:lstStyle>
            <a:lvl1pPr algn="r">
              <a:defRPr sz="1400" b="0">
                <a:solidFill>
                  <a:schemeClr val="bg1"/>
                </a:solidFill>
              </a:defRPr>
            </a:lvl1pPr>
            <a:lvl2pPr algn="r">
              <a:defRPr sz="1400" b="1">
                <a:solidFill>
                  <a:schemeClr val="tx1"/>
                </a:solidFill>
              </a:defRPr>
            </a:lvl2pPr>
            <a:lvl3pPr algn="r">
              <a:defRPr sz="1400" b="1">
                <a:solidFill>
                  <a:schemeClr val="tx1"/>
                </a:solidFill>
              </a:defRPr>
            </a:lvl3pPr>
            <a:lvl4pPr algn="r">
              <a:defRPr sz="1400" b="1">
                <a:solidFill>
                  <a:schemeClr val="tx1"/>
                </a:solidFill>
              </a:defRPr>
            </a:lvl4pPr>
            <a:lvl5pPr algn="r">
              <a:defRPr sz="1400" b="1">
                <a:solidFill>
                  <a:schemeClr val="tx1"/>
                </a:solidFill>
              </a:defRPr>
            </a:lvl5pPr>
          </a:lstStyle>
          <a:p>
            <a:pPr lvl="0"/>
            <a:r>
              <a:rPr lang="fr-FR"/>
              <a:t>Texte </a:t>
            </a:r>
          </a:p>
        </p:txBody>
      </p:sp>
      <p:sp>
        <p:nvSpPr>
          <p:cNvPr id="92" name="Espace réservé du texte 83">
            <a:extLst>
              <a:ext uri="{FF2B5EF4-FFF2-40B4-BE49-F238E27FC236}">
                <a16:creationId xmlns:a16="http://schemas.microsoft.com/office/drawing/2014/main" id="{72016B6F-5BAB-2CEA-0C8F-D015D56ADC90}"/>
              </a:ext>
            </a:extLst>
          </p:cNvPr>
          <p:cNvSpPr>
            <a:spLocks noGrp="1"/>
          </p:cNvSpPr>
          <p:nvPr>
            <p:ph type="body" sz="quarter" idx="47" hasCustomPrompt="1"/>
          </p:nvPr>
        </p:nvSpPr>
        <p:spPr>
          <a:xfrm>
            <a:off x="7484956" y="4110816"/>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3" name="Espace réservé du texte 83">
            <a:extLst>
              <a:ext uri="{FF2B5EF4-FFF2-40B4-BE49-F238E27FC236}">
                <a16:creationId xmlns:a16="http://schemas.microsoft.com/office/drawing/2014/main" id="{4E36DCD2-1C9D-300A-5932-6E8DF9168935}"/>
              </a:ext>
            </a:extLst>
          </p:cNvPr>
          <p:cNvSpPr>
            <a:spLocks noGrp="1"/>
          </p:cNvSpPr>
          <p:nvPr>
            <p:ph type="body" sz="quarter" idx="48" hasCustomPrompt="1"/>
          </p:nvPr>
        </p:nvSpPr>
        <p:spPr>
          <a:xfrm>
            <a:off x="6387498" y="4646847"/>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4" name="Espace réservé du texte 83">
            <a:extLst>
              <a:ext uri="{FF2B5EF4-FFF2-40B4-BE49-F238E27FC236}">
                <a16:creationId xmlns:a16="http://schemas.microsoft.com/office/drawing/2014/main" id="{005B7D5F-06F2-73DF-BF64-AE6541352AFD}"/>
              </a:ext>
            </a:extLst>
          </p:cNvPr>
          <p:cNvSpPr>
            <a:spLocks noGrp="1"/>
          </p:cNvSpPr>
          <p:nvPr>
            <p:ph type="body" sz="quarter" idx="49" hasCustomPrompt="1"/>
          </p:nvPr>
        </p:nvSpPr>
        <p:spPr>
          <a:xfrm>
            <a:off x="5808154" y="5178521"/>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
        <p:nvSpPr>
          <p:cNvPr id="95" name="Espace réservé du texte 83">
            <a:extLst>
              <a:ext uri="{FF2B5EF4-FFF2-40B4-BE49-F238E27FC236}">
                <a16:creationId xmlns:a16="http://schemas.microsoft.com/office/drawing/2014/main" id="{4BA422D0-609A-019A-5D33-4A1FC834C981}"/>
              </a:ext>
            </a:extLst>
          </p:cNvPr>
          <p:cNvSpPr>
            <a:spLocks noGrp="1"/>
          </p:cNvSpPr>
          <p:nvPr>
            <p:ph type="body" sz="quarter" idx="50" hasCustomPrompt="1"/>
          </p:nvPr>
        </p:nvSpPr>
        <p:spPr>
          <a:xfrm>
            <a:off x="6944896" y="5693972"/>
            <a:ext cx="1188132" cy="351807"/>
          </a:xfrm>
          <a:prstGeom prst="rect">
            <a:avLst/>
          </a:prstGeom>
        </p:spPr>
        <p:txBody>
          <a:bodyPr/>
          <a:lstStyle>
            <a:lvl1pPr>
              <a:defRPr sz="2000" b="0">
                <a:solidFill>
                  <a:schemeClr val="accent1"/>
                </a:solidFill>
              </a:defRPr>
            </a:lvl1pPr>
            <a:lvl2pPr>
              <a:defRPr sz="1600" b="0">
                <a:solidFill>
                  <a:schemeClr val="tx2"/>
                </a:solidFill>
              </a:defRPr>
            </a:lvl2pPr>
            <a:lvl3pPr>
              <a:defRPr sz="1600" b="0">
                <a:solidFill>
                  <a:schemeClr val="tx2"/>
                </a:solidFill>
              </a:defRPr>
            </a:lvl3pPr>
            <a:lvl4pPr>
              <a:defRPr sz="1600" b="0">
                <a:solidFill>
                  <a:schemeClr val="tx2"/>
                </a:solidFill>
              </a:defRPr>
            </a:lvl4pPr>
            <a:lvl5pPr>
              <a:defRPr sz="1600" b="0">
                <a:solidFill>
                  <a:schemeClr val="tx2"/>
                </a:solidFill>
              </a:defRPr>
            </a:lvl5pPr>
          </a:lstStyle>
          <a:p>
            <a:pPr lvl="0"/>
            <a:r>
              <a:rPr lang="fr-FR"/>
              <a:t>XX %</a:t>
            </a:r>
          </a:p>
        </p:txBody>
      </p:sp>
    </p:spTree>
    <p:extLst>
      <p:ext uri="{BB962C8B-B14F-4D97-AF65-F5344CB8AC3E}">
        <p14:creationId xmlns:p14="http://schemas.microsoft.com/office/powerpoint/2010/main" val="3726609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lanning">
    <p:bg>
      <p:bgPr>
        <a:solidFill>
          <a:schemeClr val="bg1">
            <a:lumMod val="95000"/>
          </a:schemeClr>
        </a:solidFill>
        <a:effectLst/>
      </p:bgPr>
    </p:bg>
    <p:spTree>
      <p:nvGrpSpPr>
        <p:cNvPr id="1" name=""/>
        <p:cNvGrpSpPr/>
        <p:nvPr/>
      </p:nvGrpSpPr>
      <p:grpSpPr>
        <a:xfrm>
          <a:off x="0" y="0"/>
          <a:ext cx="0" cy="0"/>
          <a:chOff x="0" y="0"/>
          <a:chExt cx="0" cy="0"/>
        </a:xfrm>
      </p:grpSpPr>
      <p:pic>
        <p:nvPicPr>
          <p:cNvPr id="59" name="Graphique 58">
            <a:extLst>
              <a:ext uri="{FF2B5EF4-FFF2-40B4-BE49-F238E27FC236}">
                <a16:creationId xmlns:a16="http://schemas.microsoft.com/office/drawing/2014/main" id="{6E06012D-D5BE-AD82-1DF2-45A8EBBFB4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82465" y="4195294"/>
            <a:ext cx="6838849" cy="3844120"/>
          </a:xfrm>
          <a:prstGeom prst="rect">
            <a:avLst/>
          </a:prstGeom>
          <a:effectLst>
            <a:outerShdw blurRad="266700" dist="165100" dir="2700000" algn="tl" rotWithShape="0">
              <a:prstClr val="black">
                <a:alpha val="41000"/>
              </a:prstClr>
            </a:outerShdw>
          </a:effectLst>
        </p:spPr>
      </p:pic>
      <p:sp>
        <p:nvSpPr>
          <p:cNvPr id="3" name="Espace réservé du pied de page 2">
            <a:extLst>
              <a:ext uri="{FF2B5EF4-FFF2-40B4-BE49-F238E27FC236}">
                <a16:creationId xmlns:a16="http://schemas.microsoft.com/office/drawing/2014/main" id="{5ACBCCA3-0282-269B-159B-204C0161CF1F}"/>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2A6A91C-A059-D459-1AF2-F6930FA34A66}"/>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35" name="ZoneTexte 34">
            <a:extLst>
              <a:ext uri="{FF2B5EF4-FFF2-40B4-BE49-F238E27FC236}">
                <a16:creationId xmlns:a16="http://schemas.microsoft.com/office/drawing/2014/main" id="{731DCD67-18EC-78C6-A6BF-B237F1BB9254}"/>
              </a:ext>
            </a:extLst>
          </p:cNvPr>
          <p:cNvSpPr txBox="1"/>
          <p:nvPr userDrawn="1"/>
        </p:nvSpPr>
        <p:spPr>
          <a:xfrm>
            <a:off x="3873620" y="3139026"/>
            <a:ext cx="2127706" cy="184666"/>
          </a:xfrm>
          <a:prstGeom prst="rect">
            <a:avLst/>
          </a:prstGeom>
          <a:noFill/>
        </p:spPr>
        <p:txBody>
          <a:bodyPr wrap="square" lIns="36000" tIns="0" rIns="36000" bIns="0" rtlCol="0">
            <a:spAutoFit/>
          </a:bodyPr>
          <a:lstStyle/>
          <a:p>
            <a:pPr algn="ctr">
              <a:buClr>
                <a:schemeClr val="tx2"/>
              </a:buClr>
            </a:pPr>
            <a:r>
              <a:rPr lang="fr-FR" sz="1200">
                <a:solidFill>
                  <a:schemeClr val="bg1"/>
                </a:solidFill>
              </a:rPr>
              <a:t>Texte</a:t>
            </a:r>
          </a:p>
        </p:txBody>
      </p:sp>
      <p:sp>
        <p:nvSpPr>
          <p:cNvPr id="44" name="Espace réservé du texte 43">
            <a:extLst>
              <a:ext uri="{FF2B5EF4-FFF2-40B4-BE49-F238E27FC236}">
                <a16:creationId xmlns:a16="http://schemas.microsoft.com/office/drawing/2014/main" id="{5E75CA77-0CED-30F7-CF64-F2785940225C}"/>
              </a:ext>
            </a:extLst>
          </p:cNvPr>
          <p:cNvSpPr>
            <a:spLocks noGrp="1"/>
          </p:cNvSpPr>
          <p:nvPr>
            <p:ph type="body" sz="quarter" idx="12" hasCustomPrompt="1"/>
          </p:nvPr>
        </p:nvSpPr>
        <p:spPr>
          <a:xfrm>
            <a:off x="544131" y="13394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5" name="Espace réservé du texte 43">
            <a:extLst>
              <a:ext uri="{FF2B5EF4-FFF2-40B4-BE49-F238E27FC236}">
                <a16:creationId xmlns:a16="http://schemas.microsoft.com/office/drawing/2014/main" id="{2F78E03B-C80B-32E5-6FEE-CD4C0CE8B41A}"/>
              </a:ext>
            </a:extLst>
          </p:cNvPr>
          <p:cNvSpPr>
            <a:spLocks noGrp="1"/>
          </p:cNvSpPr>
          <p:nvPr>
            <p:ph type="body" sz="quarter" idx="13" hasCustomPrompt="1"/>
          </p:nvPr>
        </p:nvSpPr>
        <p:spPr>
          <a:xfrm>
            <a:off x="2137981" y="1344080"/>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6" name="Espace réservé du texte 43">
            <a:extLst>
              <a:ext uri="{FF2B5EF4-FFF2-40B4-BE49-F238E27FC236}">
                <a16:creationId xmlns:a16="http://schemas.microsoft.com/office/drawing/2014/main" id="{E1B3496A-D5D8-965F-D2AC-5EC824659FEF}"/>
              </a:ext>
            </a:extLst>
          </p:cNvPr>
          <p:cNvSpPr>
            <a:spLocks noGrp="1"/>
          </p:cNvSpPr>
          <p:nvPr>
            <p:ph type="body" sz="quarter" idx="14" hasCustomPrompt="1"/>
          </p:nvPr>
        </p:nvSpPr>
        <p:spPr>
          <a:xfrm>
            <a:off x="3763385" y="1349866"/>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7" name="Espace réservé du texte 43">
            <a:extLst>
              <a:ext uri="{FF2B5EF4-FFF2-40B4-BE49-F238E27FC236}">
                <a16:creationId xmlns:a16="http://schemas.microsoft.com/office/drawing/2014/main" id="{887EF915-3C69-8AA5-72ED-8A372140FEA9}"/>
              </a:ext>
            </a:extLst>
          </p:cNvPr>
          <p:cNvSpPr>
            <a:spLocks noGrp="1"/>
          </p:cNvSpPr>
          <p:nvPr>
            <p:ph type="body" sz="quarter" idx="15" hasCustomPrompt="1"/>
          </p:nvPr>
        </p:nvSpPr>
        <p:spPr>
          <a:xfrm>
            <a:off x="53752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8" name="Espace réservé du texte 43">
            <a:extLst>
              <a:ext uri="{FF2B5EF4-FFF2-40B4-BE49-F238E27FC236}">
                <a16:creationId xmlns:a16="http://schemas.microsoft.com/office/drawing/2014/main" id="{2F8B0A02-DB6A-F851-EE8C-2BC593362E7D}"/>
              </a:ext>
            </a:extLst>
          </p:cNvPr>
          <p:cNvSpPr>
            <a:spLocks noGrp="1"/>
          </p:cNvSpPr>
          <p:nvPr>
            <p:ph type="body" sz="quarter" idx="16" hasCustomPrompt="1"/>
          </p:nvPr>
        </p:nvSpPr>
        <p:spPr>
          <a:xfrm>
            <a:off x="696912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49" name="Espace réservé du texte 43">
            <a:extLst>
              <a:ext uri="{FF2B5EF4-FFF2-40B4-BE49-F238E27FC236}">
                <a16:creationId xmlns:a16="http://schemas.microsoft.com/office/drawing/2014/main" id="{2D48F08C-30EF-EE4C-3475-A810D79207F6}"/>
              </a:ext>
            </a:extLst>
          </p:cNvPr>
          <p:cNvSpPr>
            <a:spLocks noGrp="1"/>
          </p:cNvSpPr>
          <p:nvPr>
            <p:ph type="body" sz="quarter" idx="17" hasCustomPrompt="1"/>
          </p:nvPr>
        </p:nvSpPr>
        <p:spPr>
          <a:xfrm>
            <a:off x="8562975" y="1352043"/>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0" name="Espace réservé du texte 43">
            <a:extLst>
              <a:ext uri="{FF2B5EF4-FFF2-40B4-BE49-F238E27FC236}">
                <a16:creationId xmlns:a16="http://schemas.microsoft.com/office/drawing/2014/main" id="{EA5541CD-0ABC-EE7A-47B3-F15736D007D6}"/>
              </a:ext>
            </a:extLst>
          </p:cNvPr>
          <p:cNvSpPr>
            <a:spLocks noGrp="1"/>
          </p:cNvSpPr>
          <p:nvPr>
            <p:ph type="body" sz="quarter" idx="18" hasCustomPrompt="1"/>
          </p:nvPr>
        </p:nvSpPr>
        <p:spPr>
          <a:xfrm>
            <a:off x="10127803" y="1352958"/>
            <a:ext cx="1441450" cy="479425"/>
          </a:xfrm>
          <a:prstGeom prst="roundRect">
            <a:avLst/>
          </a:prstGeom>
          <a:solidFill>
            <a:schemeClr val="bg1"/>
          </a:solidFill>
        </p:spPr>
        <p:txBody>
          <a:bodyPr anchor="ctr" anchorCtr="0"/>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Mois / année</a:t>
            </a:r>
          </a:p>
        </p:txBody>
      </p:sp>
      <p:sp>
        <p:nvSpPr>
          <p:cNvPr id="52" name="Espace réservé du texte 51">
            <a:extLst>
              <a:ext uri="{FF2B5EF4-FFF2-40B4-BE49-F238E27FC236}">
                <a16:creationId xmlns:a16="http://schemas.microsoft.com/office/drawing/2014/main" id="{52A17A72-C35F-7CD8-F0E0-704664A415FF}"/>
              </a:ext>
            </a:extLst>
          </p:cNvPr>
          <p:cNvSpPr>
            <a:spLocks noGrp="1"/>
          </p:cNvSpPr>
          <p:nvPr>
            <p:ph type="body" sz="quarter" idx="19" hasCustomPrompt="1"/>
          </p:nvPr>
        </p:nvSpPr>
        <p:spPr>
          <a:xfrm>
            <a:off x="1210523" y="2116699"/>
            <a:ext cx="2376264"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3" name="Espace réservé du texte 51">
            <a:extLst>
              <a:ext uri="{FF2B5EF4-FFF2-40B4-BE49-F238E27FC236}">
                <a16:creationId xmlns:a16="http://schemas.microsoft.com/office/drawing/2014/main" id="{4EEBD059-518B-D64A-E4BC-78B9848B84DD}"/>
              </a:ext>
            </a:extLst>
          </p:cNvPr>
          <p:cNvSpPr>
            <a:spLocks noGrp="1"/>
          </p:cNvSpPr>
          <p:nvPr>
            <p:ph type="body" sz="quarter" idx="20" hasCustomPrompt="1"/>
          </p:nvPr>
        </p:nvSpPr>
        <p:spPr>
          <a:xfrm>
            <a:off x="2870995" y="3047339"/>
            <a:ext cx="3441023" cy="360040"/>
          </a:xfrm>
          <a:prstGeom prst="roundRect">
            <a:avLst/>
          </a:prstGeom>
          <a:solidFill>
            <a:schemeClr val="tx2"/>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4" name="Espace réservé du texte 51">
            <a:extLst>
              <a:ext uri="{FF2B5EF4-FFF2-40B4-BE49-F238E27FC236}">
                <a16:creationId xmlns:a16="http://schemas.microsoft.com/office/drawing/2014/main" id="{ADD86AD0-E838-AF31-B7AB-1DD7098FC7EC}"/>
              </a:ext>
            </a:extLst>
          </p:cNvPr>
          <p:cNvSpPr>
            <a:spLocks noGrp="1"/>
          </p:cNvSpPr>
          <p:nvPr>
            <p:ph type="body" sz="quarter" idx="21" hasCustomPrompt="1"/>
          </p:nvPr>
        </p:nvSpPr>
        <p:spPr>
          <a:xfrm>
            <a:off x="2144322" y="2568426"/>
            <a:ext cx="143139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5" name="Espace réservé du texte 51">
            <a:extLst>
              <a:ext uri="{FF2B5EF4-FFF2-40B4-BE49-F238E27FC236}">
                <a16:creationId xmlns:a16="http://schemas.microsoft.com/office/drawing/2014/main" id="{DE325666-C246-45B0-8F51-027BB4FC7E5F}"/>
              </a:ext>
            </a:extLst>
          </p:cNvPr>
          <p:cNvSpPr>
            <a:spLocks noGrp="1"/>
          </p:cNvSpPr>
          <p:nvPr>
            <p:ph type="body" sz="quarter" idx="22" hasCustomPrompt="1"/>
          </p:nvPr>
        </p:nvSpPr>
        <p:spPr>
          <a:xfrm>
            <a:off x="2699673" y="3535238"/>
            <a:ext cx="2505162"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6" name="Espace réservé du texte 51">
            <a:extLst>
              <a:ext uri="{FF2B5EF4-FFF2-40B4-BE49-F238E27FC236}">
                <a16:creationId xmlns:a16="http://schemas.microsoft.com/office/drawing/2014/main" id="{7A398644-DA17-C9DE-2625-C48FCD16C17E}"/>
              </a:ext>
            </a:extLst>
          </p:cNvPr>
          <p:cNvSpPr>
            <a:spLocks noGrp="1"/>
          </p:cNvSpPr>
          <p:nvPr>
            <p:ph type="body" sz="quarter" idx="23" hasCustomPrompt="1"/>
          </p:nvPr>
        </p:nvSpPr>
        <p:spPr>
          <a:xfrm>
            <a:off x="6973742" y="4542456"/>
            <a:ext cx="3949329" cy="360040"/>
          </a:xfrm>
          <a:prstGeom prst="roundRect">
            <a:avLst/>
          </a:prstGeom>
          <a:solidFill>
            <a:schemeClr val="tx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7" name="Espace réservé du texte 51">
            <a:extLst>
              <a:ext uri="{FF2B5EF4-FFF2-40B4-BE49-F238E27FC236}">
                <a16:creationId xmlns:a16="http://schemas.microsoft.com/office/drawing/2014/main" id="{7FE36FC3-10E2-FED9-43F9-284DEDBD544F}"/>
              </a:ext>
            </a:extLst>
          </p:cNvPr>
          <p:cNvSpPr>
            <a:spLocks noGrp="1"/>
          </p:cNvSpPr>
          <p:nvPr>
            <p:ph type="body" sz="quarter" idx="24" hasCustomPrompt="1"/>
          </p:nvPr>
        </p:nvSpPr>
        <p:spPr>
          <a:xfrm>
            <a:off x="5385326" y="4064770"/>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58" name="Espace réservé du texte 51">
            <a:extLst>
              <a:ext uri="{FF2B5EF4-FFF2-40B4-BE49-F238E27FC236}">
                <a16:creationId xmlns:a16="http://schemas.microsoft.com/office/drawing/2014/main" id="{37B0A1F0-10AE-881A-9BFE-8B85919FEB23}"/>
              </a:ext>
            </a:extLst>
          </p:cNvPr>
          <p:cNvSpPr>
            <a:spLocks noGrp="1"/>
          </p:cNvSpPr>
          <p:nvPr>
            <p:ph type="body" sz="quarter" idx="25" hasCustomPrompt="1"/>
          </p:nvPr>
        </p:nvSpPr>
        <p:spPr>
          <a:xfrm>
            <a:off x="10147812" y="5019666"/>
            <a:ext cx="1431399" cy="360040"/>
          </a:xfrm>
          <a:prstGeom prst="roundRect">
            <a:avLst/>
          </a:prstGeom>
          <a:solidFill>
            <a:schemeClr val="accent1"/>
          </a:solidFill>
        </p:spPr>
        <p:txBody>
          <a:bodyPr anchor="ctr" anchorCtr="0"/>
          <a:lstStyle>
            <a:lvl1pPr algn="ctr">
              <a:defRPr sz="1200" b="0">
                <a:solidFill>
                  <a:schemeClr val="bg1"/>
                </a:solidFill>
              </a:defRPr>
            </a:lvl1pPr>
            <a:lvl2pPr algn="ctr">
              <a:defRPr sz="1200" b="0">
                <a:solidFill>
                  <a:schemeClr val="bg1"/>
                </a:solidFill>
              </a:defRPr>
            </a:lvl2pPr>
            <a:lvl3pPr algn="ctr">
              <a:defRPr sz="1200" b="0">
                <a:solidFill>
                  <a:schemeClr val="bg1"/>
                </a:solidFill>
              </a:defRPr>
            </a:lvl3pPr>
            <a:lvl4pPr algn="ctr">
              <a:defRPr sz="1200" b="0">
                <a:solidFill>
                  <a:schemeClr val="bg1"/>
                </a:solidFill>
              </a:defRPr>
            </a:lvl4pPr>
            <a:lvl5pPr algn="ctr">
              <a:defRPr sz="1200" b="0">
                <a:solidFill>
                  <a:schemeClr val="bg1"/>
                </a:solidFill>
              </a:defRPr>
            </a:lvl5pPr>
          </a:lstStyle>
          <a:p>
            <a:pPr lvl="0"/>
            <a:r>
              <a:rPr lang="fr-FR"/>
              <a:t>Texte</a:t>
            </a:r>
          </a:p>
        </p:txBody>
      </p:sp>
      <p:sp>
        <p:nvSpPr>
          <p:cNvPr id="60" name="Espace réservé du texte 23">
            <a:extLst>
              <a:ext uri="{FF2B5EF4-FFF2-40B4-BE49-F238E27FC236}">
                <a16:creationId xmlns:a16="http://schemas.microsoft.com/office/drawing/2014/main" id="{6ED72CBA-D0CB-7930-0103-0E93B8D577FA}"/>
              </a:ext>
            </a:extLst>
          </p:cNvPr>
          <p:cNvSpPr>
            <a:spLocks noGrp="1"/>
          </p:cNvSpPr>
          <p:nvPr>
            <p:ph type="body" sz="quarter" idx="26" hasCustomPrompt="1"/>
          </p:nvPr>
        </p:nvSpPr>
        <p:spPr>
          <a:xfrm>
            <a:off x="2639617" y="347899"/>
            <a:ext cx="6787248" cy="930359"/>
          </a:xfrm>
          <a:prstGeom prst="rect">
            <a:avLst/>
          </a:prstGeom>
        </p:spPr>
        <p:txBody>
          <a:bodyPr/>
          <a:lstStyle>
            <a:lvl1pPr algn="ctr">
              <a:defRPr>
                <a:solidFill>
                  <a:schemeClr val="tx2"/>
                </a:solidFill>
              </a:defRPr>
            </a:lvl1pPr>
          </a:lstStyle>
          <a:p>
            <a:pPr lvl="0"/>
            <a:r>
              <a:rPr lang="fr-FR"/>
              <a:t>Titre slide (planning)</a:t>
            </a:r>
          </a:p>
        </p:txBody>
      </p:sp>
    </p:spTree>
    <p:extLst>
      <p:ext uri="{BB962C8B-B14F-4D97-AF65-F5344CB8AC3E}">
        <p14:creationId xmlns:p14="http://schemas.microsoft.com/office/powerpoint/2010/main" val="3269789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iffres clés 1">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230AE024-784E-2516-2E93-0E24F83795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C03BE74-62CC-9308-E3F1-399BF421957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Image 4">
            <a:extLst>
              <a:ext uri="{FF2B5EF4-FFF2-40B4-BE49-F238E27FC236}">
                <a16:creationId xmlns:a16="http://schemas.microsoft.com/office/drawing/2014/main" id="{88DAE254-BEEF-71BF-60C9-B3A3535A4A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20489" y="2780928"/>
            <a:ext cx="4819850" cy="4819850"/>
          </a:xfrm>
          <a:prstGeom prst="rect">
            <a:avLst/>
          </a:prstGeom>
        </p:spPr>
      </p:pic>
      <p:cxnSp>
        <p:nvCxnSpPr>
          <p:cNvPr id="17" name="Connecteur droit 16">
            <a:extLst>
              <a:ext uri="{FF2B5EF4-FFF2-40B4-BE49-F238E27FC236}">
                <a16:creationId xmlns:a16="http://schemas.microsoft.com/office/drawing/2014/main" id="{F35D7E88-727A-F6B2-8F4B-FE68D09123DD}"/>
              </a:ext>
            </a:extLst>
          </p:cNvPr>
          <p:cNvCxnSpPr/>
          <p:nvPr userDrawn="1"/>
        </p:nvCxnSpPr>
        <p:spPr>
          <a:xfrm>
            <a:off x="4005375"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AA709EF-9224-A750-CD74-457B48C99C7C}"/>
              </a:ext>
            </a:extLst>
          </p:cNvPr>
          <p:cNvCxnSpPr/>
          <p:nvPr userDrawn="1"/>
        </p:nvCxnSpPr>
        <p:spPr>
          <a:xfrm>
            <a:off x="8112224" y="1159302"/>
            <a:ext cx="0" cy="1448162"/>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FDB617C3-C54B-4BEB-F6AF-F11AE2E90671}"/>
              </a:ext>
            </a:extLst>
          </p:cNvPr>
          <p:cNvCxnSpPr>
            <a:cxnSpLocks/>
          </p:cNvCxnSpPr>
          <p:nvPr userDrawn="1"/>
        </p:nvCxnSpPr>
        <p:spPr>
          <a:xfrm>
            <a:off x="874412" y="3068960"/>
            <a:ext cx="1060375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B9BF7B3D-5E32-4B51-526B-392B3F7C7D8A}"/>
              </a:ext>
            </a:extLst>
          </p:cNvPr>
          <p:cNvCxnSpPr>
            <a:cxnSpLocks/>
          </p:cNvCxnSpPr>
          <p:nvPr userDrawn="1"/>
        </p:nvCxnSpPr>
        <p:spPr>
          <a:xfrm>
            <a:off x="794120" y="4941168"/>
            <a:ext cx="5226369"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1" name="Espace réservé du texte 23">
            <a:extLst>
              <a:ext uri="{FF2B5EF4-FFF2-40B4-BE49-F238E27FC236}">
                <a16:creationId xmlns:a16="http://schemas.microsoft.com/office/drawing/2014/main" id="{4AF5F056-5B3D-BFE1-2091-AD11F4E17C69}"/>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2" name="Espace réservé du texte 60">
            <a:extLst>
              <a:ext uri="{FF2B5EF4-FFF2-40B4-BE49-F238E27FC236}">
                <a16:creationId xmlns:a16="http://schemas.microsoft.com/office/drawing/2014/main" id="{FA903497-B2DE-472B-FEF9-68707A15CC9D}"/>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60">
            <a:extLst>
              <a:ext uri="{FF2B5EF4-FFF2-40B4-BE49-F238E27FC236}">
                <a16:creationId xmlns:a16="http://schemas.microsoft.com/office/drawing/2014/main" id="{C54662F8-85FD-E2BA-D064-679D9DCF2798}"/>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4" name="Espace réservé du texte 60">
            <a:extLst>
              <a:ext uri="{FF2B5EF4-FFF2-40B4-BE49-F238E27FC236}">
                <a16:creationId xmlns:a16="http://schemas.microsoft.com/office/drawing/2014/main" id="{115E23A1-2496-A82C-FD25-4268B45D31F5}"/>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6" name="Espace réservé du texte 35">
            <a:extLst>
              <a:ext uri="{FF2B5EF4-FFF2-40B4-BE49-F238E27FC236}">
                <a16:creationId xmlns:a16="http://schemas.microsoft.com/office/drawing/2014/main" id="{1DD08754-7610-7A86-2839-86E0D0469858}"/>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7" name="Espace réservé du texte 35">
            <a:extLst>
              <a:ext uri="{FF2B5EF4-FFF2-40B4-BE49-F238E27FC236}">
                <a16:creationId xmlns:a16="http://schemas.microsoft.com/office/drawing/2014/main" id="{648DC231-4269-C93F-A194-40D747D4DC5A}"/>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8" name="Espace réservé du texte 35">
            <a:extLst>
              <a:ext uri="{FF2B5EF4-FFF2-40B4-BE49-F238E27FC236}">
                <a16:creationId xmlns:a16="http://schemas.microsoft.com/office/drawing/2014/main" id="{E87E0C9A-FC4B-2452-0CAC-6FE8D989814F}"/>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9" name="Espace réservé du texte 23">
            <a:extLst>
              <a:ext uri="{FF2B5EF4-FFF2-40B4-BE49-F238E27FC236}">
                <a16:creationId xmlns:a16="http://schemas.microsoft.com/office/drawing/2014/main" id="{9EC18B6A-92F9-6109-2E3A-286C12AC1FCA}"/>
              </a:ext>
            </a:extLst>
          </p:cNvPr>
          <p:cNvSpPr>
            <a:spLocks noGrp="1"/>
          </p:cNvSpPr>
          <p:nvPr>
            <p:ph type="body" sz="quarter" idx="19" hasCustomPrompt="1"/>
          </p:nvPr>
        </p:nvSpPr>
        <p:spPr>
          <a:xfrm>
            <a:off x="794120" y="415396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0" name="Espace réservé du texte 23">
            <a:extLst>
              <a:ext uri="{FF2B5EF4-FFF2-40B4-BE49-F238E27FC236}">
                <a16:creationId xmlns:a16="http://schemas.microsoft.com/office/drawing/2014/main" id="{59DA5500-91E5-5800-09F0-1553B3FC0449}"/>
              </a:ext>
            </a:extLst>
          </p:cNvPr>
          <p:cNvSpPr>
            <a:spLocks noGrp="1"/>
          </p:cNvSpPr>
          <p:nvPr>
            <p:ph type="body" sz="quarter" idx="29" hasCustomPrompt="1"/>
          </p:nvPr>
        </p:nvSpPr>
        <p:spPr>
          <a:xfrm>
            <a:off x="3513175" y="416463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A06D2801-DE8B-01AD-2C1B-5D23FD45EC13}"/>
              </a:ext>
            </a:extLst>
          </p:cNvPr>
          <p:cNvSpPr>
            <a:spLocks noGrp="1"/>
          </p:cNvSpPr>
          <p:nvPr>
            <p:ph type="body" sz="quarter" idx="30" hasCustomPrompt="1"/>
          </p:nvPr>
        </p:nvSpPr>
        <p:spPr>
          <a:xfrm>
            <a:off x="6384032" y="4172201"/>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CA7AC286-5559-FE6C-E843-BB257B53E161}"/>
              </a:ext>
            </a:extLst>
          </p:cNvPr>
          <p:cNvSpPr>
            <a:spLocks noGrp="1"/>
          </p:cNvSpPr>
          <p:nvPr>
            <p:ph type="body" sz="quarter" idx="31" hasCustomPrompt="1"/>
          </p:nvPr>
        </p:nvSpPr>
        <p:spPr>
          <a:xfrm>
            <a:off x="9181987" y="4182877"/>
            <a:ext cx="1845497"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60">
            <a:extLst>
              <a:ext uri="{FF2B5EF4-FFF2-40B4-BE49-F238E27FC236}">
                <a16:creationId xmlns:a16="http://schemas.microsoft.com/office/drawing/2014/main" id="{BAC5B2AC-FACA-9AC9-33EE-6EAEB299BCBC}"/>
              </a:ext>
            </a:extLst>
          </p:cNvPr>
          <p:cNvSpPr>
            <a:spLocks noGrp="1"/>
          </p:cNvSpPr>
          <p:nvPr>
            <p:ph type="body" sz="quarter" idx="32" hasCustomPrompt="1"/>
          </p:nvPr>
        </p:nvSpPr>
        <p:spPr>
          <a:xfrm>
            <a:off x="3363138" y="5315867"/>
            <a:ext cx="2938075" cy="793230"/>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44" name="Espace réservé du texte 35">
            <a:extLst>
              <a:ext uri="{FF2B5EF4-FFF2-40B4-BE49-F238E27FC236}">
                <a16:creationId xmlns:a16="http://schemas.microsoft.com/office/drawing/2014/main" id="{BF84E801-9BDA-8337-9737-0C089BAA04AD}"/>
              </a:ext>
            </a:extLst>
          </p:cNvPr>
          <p:cNvSpPr>
            <a:spLocks noGrp="1"/>
          </p:cNvSpPr>
          <p:nvPr>
            <p:ph type="body" sz="quarter" idx="33" hasCustomPrompt="1"/>
          </p:nvPr>
        </p:nvSpPr>
        <p:spPr>
          <a:xfrm>
            <a:off x="1479417" y="349070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5" name="Espace réservé du texte 35">
            <a:extLst>
              <a:ext uri="{FF2B5EF4-FFF2-40B4-BE49-F238E27FC236}">
                <a16:creationId xmlns:a16="http://schemas.microsoft.com/office/drawing/2014/main" id="{412EF7EC-AE9B-4E10-1340-529C9475A456}"/>
              </a:ext>
            </a:extLst>
          </p:cNvPr>
          <p:cNvSpPr>
            <a:spLocks noGrp="1"/>
          </p:cNvSpPr>
          <p:nvPr>
            <p:ph type="body" sz="quarter" idx="34" hasCustomPrompt="1"/>
          </p:nvPr>
        </p:nvSpPr>
        <p:spPr>
          <a:xfrm>
            <a:off x="4313390" y="348257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6" name="Espace réservé du texte 35">
            <a:extLst>
              <a:ext uri="{FF2B5EF4-FFF2-40B4-BE49-F238E27FC236}">
                <a16:creationId xmlns:a16="http://schemas.microsoft.com/office/drawing/2014/main" id="{9F0B019C-2091-0049-9BF2-87B7A6033E3B}"/>
              </a:ext>
            </a:extLst>
          </p:cNvPr>
          <p:cNvSpPr>
            <a:spLocks noGrp="1"/>
          </p:cNvSpPr>
          <p:nvPr>
            <p:ph type="body" sz="quarter" idx="35" hasCustomPrompt="1"/>
          </p:nvPr>
        </p:nvSpPr>
        <p:spPr>
          <a:xfrm>
            <a:off x="7049664" y="3493360"/>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7" name="Espace réservé du texte 35">
            <a:extLst>
              <a:ext uri="{FF2B5EF4-FFF2-40B4-BE49-F238E27FC236}">
                <a16:creationId xmlns:a16="http://schemas.microsoft.com/office/drawing/2014/main" id="{00DE5B8C-8EC6-1571-BA92-B6C5FC1075BC}"/>
              </a:ext>
            </a:extLst>
          </p:cNvPr>
          <p:cNvSpPr>
            <a:spLocks noGrp="1"/>
          </p:cNvSpPr>
          <p:nvPr>
            <p:ph type="body" sz="quarter" idx="36" hasCustomPrompt="1"/>
          </p:nvPr>
        </p:nvSpPr>
        <p:spPr>
          <a:xfrm>
            <a:off x="10034058" y="3485233"/>
            <a:ext cx="1316941" cy="628799"/>
          </a:xfrm>
          <a:prstGeom prst="rect">
            <a:avLst/>
          </a:prstGeom>
        </p:spPr>
        <p:txBody>
          <a:bodyPr/>
          <a:lstStyle>
            <a:lvl1pPr algn="l">
              <a:defRPr sz="32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8" name="Espace réservé du texte 35">
            <a:extLst>
              <a:ext uri="{FF2B5EF4-FFF2-40B4-BE49-F238E27FC236}">
                <a16:creationId xmlns:a16="http://schemas.microsoft.com/office/drawing/2014/main" id="{90D11C0A-7AE8-456F-DB71-AF4F98065EAF}"/>
              </a:ext>
            </a:extLst>
          </p:cNvPr>
          <p:cNvSpPr>
            <a:spLocks noGrp="1"/>
          </p:cNvSpPr>
          <p:nvPr>
            <p:ph type="body" sz="quarter" idx="37" hasCustomPrompt="1"/>
          </p:nvPr>
        </p:nvSpPr>
        <p:spPr>
          <a:xfrm>
            <a:off x="697882" y="5192813"/>
            <a:ext cx="2445790" cy="927875"/>
          </a:xfrm>
          <a:prstGeom prst="rect">
            <a:avLst/>
          </a:prstGeom>
        </p:spPr>
        <p:txBody>
          <a:bodyPr/>
          <a:lstStyle>
            <a:lvl1pPr algn="l">
              <a:defRPr sz="6000" b="1">
                <a:solidFill>
                  <a:schemeClr val="tx2"/>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Tree>
    <p:extLst>
      <p:ext uri="{BB962C8B-B14F-4D97-AF65-F5344CB8AC3E}">
        <p14:creationId xmlns:p14="http://schemas.microsoft.com/office/powerpoint/2010/main" val="19433483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hiffres clés 2">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E0231C9A-C1CC-8CE4-FBC8-1B94D7497A8B}"/>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18381BF-41A3-4730-2AC3-D6D9193812D3}"/>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16" name="Connecteur droit 15">
            <a:extLst>
              <a:ext uri="{FF2B5EF4-FFF2-40B4-BE49-F238E27FC236}">
                <a16:creationId xmlns:a16="http://schemas.microsoft.com/office/drawing/2014/main" id="{754F3929-F0D6-76B6-B407-50EABBF4EC71}"/>
              </a:ext>
            </a:extLst>
          </p:cNvPr>
          <p:cNvCxnSpPr/>
          <p:nvPr userDrawn="1"/>
        </p:nvCxnSpPr>
        <p:spPr>
          <a:xfrm>
            <a:off x="4005375"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36FBA977-8424-C6E1-CFBE-EAD92D71A4F9}"/>
              </a:ext>
            </a:extLst>
          </p:cNvPr>
          <p:cNvCxnSpPr/>
          <p:nvPr userDrawn="1"/>
        </p:nvCxnSpPr>
        <p:spPr>
          <a:xfrm>
            <a:off x="8112224" y="1159302"/>
            <a:ext cx="0" cy="14481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DCD8C9F-ADC9-20D2-F13C-B6FF7ECD18E0}"/>
              </a:ext>
            </a:extLst>
          </p:cNvPr>
          <p:cNvCxnSpPr>
            <a:cxnSpLocks/>
          </p:cNvCxnSpPr>
          <p:nvPr userDrawn="1"/>
        </p:nvCxnSpPr>
        <p:spPr>
          <a:xfrm>
            <a:off x="6087642" y="5172650"/>
            <a:ext cx="0" cy="106466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Graphique 26">
            <a:extLst>
              <a:ext uri="{FF2B5EF4-FFF2-40B4-BE49-F238E27FC236}">
                <a16:creationId xmlns:a16="http://schemas.microsoft.com/office/drawing/2014/main" id="{4202459B-6C81-4CD9-DA81-14B0E431C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10732" y="4815499"/>
            <a:ext cx="3187473" cy="2304197"/>
          </a:xfrm>
          <a:prstGeom prst="rect">
            <a:avLst/>
          </a:prstGeom>
        </p:spPr>
      </p:pic>
      <p:sp>
        <p:nvSpPr>
          <p:cNvPr id="29" name="Espace réservé du texte 23">
            <a:extLst>
              <a:ext uri="{FF2B5EF4-FFF2-40B4-BE49-F238E27FC236}">
                <a16:creationId xmlns:a16="http://schemas.microsoft.com/office/drawing/2014/main" id="{B0D3A565-24FA-651F-79C8-8C09090FDAB7}"/>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0" name="Espace réservé du texte 60">
            <a:extLst>
              <a:ext uri="{FF2B5EF4-FFF2-40B4-BE49-F238E27FC236}">
                <a16:creationId xmlns:a16="http://schemas.microsoft.com/office/drawing/2014/main" id="{6E41AB0E-E5EB-9387-FC43-E660BA41A42F}"/>
              </a:ext>
            </a:extLst>
          </p:cNvPr>
          <p:cNvSpPr>
            <a:spLocks noGrp="1"/>
          </p:cNvSpPr>
          <p:nvPr>
            <p:ph type="body" sz="quarter" idx="23" hasCustomPrompt="1"/>
          </p:nvPr>
        </p:nvSpPr>
        <p:spPr>
          <a:xfrm>
            <a:off x="797222" y="2345874"/>
            <a:ext cx="2574532" cy="360139"/>
          </a:xfrm>
          <a:prstGeom prst="rect">
            <a:avLst/>
          </a:prstGeom>
        </p:spPr>
        <p:txBody>
          <a:bodyPr/>
          <a:lstStyle>
            <a:lvl1pPr algn="l">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1" name="Espace réservé du texte 60">
            <a:extLst>
              <a:ext uri="{FF2B5EF4-FFF2-40B4-BE49-F238E27FC236}">
                <a16:creationId xmlns:a16="http://schemas.microsoft.com/office/drawing/2014/main" id="{5EE29186-0BAF-7E20-ECC8-D415F19D4EDE}"/>
              </a:ext>
            </a:extLst>
          </p:cNvPr>
          <p:cNvSpPr>
            <a:spLocks noGrp="1"/>
          </p:cNvSpPr>
          <p:nvPr>
            <p:ph type="body" sz="quarter" idx="24" hasCustomPrompt="1"/>
          </p:nvPr>
        </p:nvSpPr>
        <p:spPr>
          <a:xfrm>
            <a:off x="4771534" y="2349870"/>
            <a:ext cx="2574532" cy="360139"/>
          </a:xfrm>
          <a:prstGeom prst="rect">
            <a:avLst/>
          </a:prstGeom>
        </p:spPr>
        <p:txBody>
          <a:bodyPr/>
          <a:lstStyle>
            <a:lvl1pPr algn="ct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2" name="Espace réservé du texte 60">
            <a:extLst>
              <a:ext uri="{FF2B5EF4-FFF2-40B4-BE49-F238E27FC236}">
                <a16:creationId xmlns:a16="http://schemas.microsoft.com/office/drawing/2014/main" id="{332DCD42-408D-E28A-6F3F-C1FFF49C548B}"/>
              </a:ext>
            </a:extLst>
          </p:cNvPr>
          <p:cNvSpPr>
            <a:spLocks noGrp="1"/>
          </p:cNvSpPr>
          <p:nvPr>
            <p:ph type="body" sz="quarter" idx="25" hasCustomPrompt="1"/>
          </p:nvPr>
        </p:nvSpPr>
        <p:spPr>
          <a:xfrm>
            <a:off x="8902039" y="2349870"/>
            <a:ext cx="2574532" cy="360139"/>
          </a:xfrm>
          <a:prstGeom prst="rect">
            <a:avLst/>
          </a:prstGeom>
        </p:spPr>
        <p:txBody>
          <a:bodyPr/>
          <a:lstStyle>
            <a:lvl1pPr algn="r">
              <a:defRPr sz="1800" b="0">
                <a:solidFill>
                  <a:schemeClr val="bg1"/>
                </a:solidFill>
              </a:defRPr>
            </a:lvl1pPr>
            <a:lvl2pPr algn="ctr">
              <a:defRPr sz="1000" b="0">
                <a:solidFill>
                  <a:schemeClr val="bg1"/>
                </a:solidFill>
              </a:defRPr>
            </a:lvl2pPr>
            <a:lvl3pPr algn="ctr">
              <a:defRPr sz="1000" b="0">
                <a:solidFill>
                  <a:schemeClr val="bg1"/>
                </a:solidFill>
              </a:defRPr>
            </a:lvl3pPr>
            <a:lvl4pPr algn="ctr">
              <a:defRPr sz="1000" b="0">
                <a:solidFill>
                  <a:schemeClr val="bg1"/>
                </a:solidFill>
              </a:defRPr>
            </a:lvl4pPr>
            <a:lvl5pPr algn="ctr">
              <a:defRPr sz="1000" b="0">
                <a:solidFill>
                  <a:schemeClr val="bg1"/>
                </a:solidFill>
              </a:defRPr>
            </a:lvl5pPr>
          </a:lstStyle>
          <a:p>
            <a:pPr lvl="0"/>
            <a:r>
              <a:rPr lang="fr-FR"/>
              <a:t>Texte légende</a:t>
            </a:r>
          </a:p>
          <a:p>
            <a:pPr lvl="0"/>
            <a:endParaRPr lang="fr-FR"/>
          </a:p>
        </p:txBody>
      </p:sp>
      <p:sp>
        <p:nvSpPr>
          <p:cNvPr id="33" name="Espace réservé du texte 35">
            <a:extLst>
              <a:ext uri="{FF2B5EF4-FFF2-40B4-BE49-F238E27FC236}">
                <a16:creationId xmlns:a16="http://schemas.microsoft.com/office/drawing/2014/main" id="{BE198729-58B7-1241-EBA4-5172C09BCAC2}"/>
              </a:ext>
            </a:extLst>
          </p:cNvPr>
          <p:cNvSpPr>
            <a:spLocks noGrp="1"/>
          </p:cNvSpPr>
          <p:nvPr>
            <p:ph type="body" sz="quarter" idx="26" hasCustomPrompt="1"/>
          </p:nvPr>
        </p:nvSpPr>
        <p:spPr>
          <a:xfrm>
            <a:off x="768065" y="1109899"/>
            <a:ext cx="2879662" cy="1317288"/>
          </a:xfrm>
          <a:prstGeom prst="rect">
            <a:avLst/>
          </a:prstGeom>
        </p:spPr>
        <p:txBody>
          <a:bodyPr/>
          <a:lstStyle>
            <a:lvl1pPr algn="l">
              <a:defRPr sz="8000" b="1">
                <a:solidFill>
                  <a:schemeClr val="accent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4" name="Espace réservé du texte 35">
            <a:extLst>
              <a:ext uri="{FF2B5EF4-FFF2-40B4-BE49-F238E27FC236}">
                <a16:creationId xmlns:a16="http://schemas.microsoft.com/office/drawing/2014/main" id="{7421BDE3-E5BC-1989-FB77-6D7C293D78CD}"/>
              </a:ext>
            </a:extLst>
          </p:cNvPr>
          <p:cNvSpPr>
            <a:spLocks noGrp="1"/>
          </p:cNvSpPr>
          <p:nvPr>
            <p:ph type="body" sz="quarter" idx="27" hasCustomPrompt="1"/>
          </p:nvPr>
        </p:nvSpPr>
        <p:spPr>
          <a:xfrm>
            <a:off x="4565902" y="1112488"/>
            <a:ext cx="2879662" cy="1317288"/>
          </a:xfrm>
          <a:prstGeom prst="rect">
            <a:avLst/>
          </a:prstGeom>
        </p:spPr>
        <p:txBody>
          <a:bodyPr/>
          <a:lstStyle>
            <a:lvl1pPr algn="l">
              <a:defRPr sz="80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5" name="Espace réservé du texte 35">
            <a:extLst>
              <a:ext uri="{FF2B5EF4-FFF2-40B4-BE49-F238E27FC236}">
                <a16:creationId xmlns:a16="http://schemas.microsoft.com/office/drawing/2014/main" id="{8CD048F2-82D0-75E7-9BDC-FD9C7C167E0D}"/>
              </a:ext>
            </a:extLst>
          </p:cNvPr>
          <p:cNvSpPr>
            <a:spLocks noGrp="1"/>
          </p:cNvSpPr>
          <p:nvPr>
            <p:ph type="body" sz="quarter" idx="28" hasCustomPrompt="1"/>
          </p:nvPr>
        </p:nvSpPr>
        <p:spPr>
          <a:xfrm>
            <a:off x="8596909" y="1141345"/>
            <a:ext cx="2879662" cy="1317288"/>
          </a:xfrm>
          <a:prstGeom prst="rect">
            <a:avLst/>
          </a:prstGeom>
        </p:spPr>
        <p:txBody>
          <a:bodyPr/>
          <a:lstStyle>
            <a:lvl1pPr algn="r">
              <a:defRPr sz="8000" b="1">
                <a:solidFill>
                  <a:schemeClr val="bg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XXXX</a:t>
            </a:r>
          </a:p>
        </p:txBody>
      </p:sp>
      <p:sp>
        <p:nvSpPr>
          <p:cNvPr id="36" name="Espace réservé du texte 35">
            <a:extLst>
              <a:ext uri="{FF2B5EF4-FFF2-40B4-BE49-F238E27FC236}">
                <a16:creationId xmlns:a16="http://schemas.microsoft.com/office/drawing/2014/main" id="{EF45C208-DED9-040A-5D32-429FC63A026C}"/>
              </a:ext>
            </a:extLst>
          </p:cNvPr>
          <p:cNvSpPr>
            <a:spLocks noGrp="1"/>
          </p:cNvSpPr>
          <p:nvPr>
            <p:ph type="body" sz="quarter" idx="33" hasCustomPrompt="1"/>
          </p:nvPr>
        </p:nvSpPr>
        <p:spPr>
          <a:xfrm>
            <a:off x="1549425"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7" name="Espace réservé du texte 35">
            <a:extLst>
              <a:ext uri="{FF2B5EF4-FFF2-40B4-BE49-F238E27FC236}">
                <a16:creationId xmlns:a16="http://schemas.microsoft.com/office/drawing/2014/main" id="{AF9402E8-B932-7354-7CFE-A8FF86491880}"/>
              </a:ext>
            </a:extLst>
          </p:cNvPr>
          <p:cNvSpPr>
            <a:spLocks noGrp="1"/>
          </p:cNvSpPr>
          <p:nvPr>
            <p:ph type="body" sz="quarter" idx="34" hasCustomPrompt="1"/>
          </p:nvPr>
        </p:nvSpPr>
        <p:spPr>
          <a:xfrm>
            <a:off x="4410283" y="3479498"/>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8" name="Espace réservé du texte 35">
            <a:extLst>
              <a:ext uri="{FF2B5EF4-FFF2-40B4-BE49-F238E27FC236}">
                <a16:creationId xmlns:a16="http://schemas.microsoft.com/office/drawing/2014/main" id="{4E1743EA-C475-F68B-D297-A39BA8379D69}"/>
              </a:ext>
            </a:extLst>
          </p:cNvPr>
          <p:cNvSpPr>
            <a:spLocks noGrp="1"/>
          </p:cNvSpPr>
          <p:nvPr>
            <p:ph type="body" sz="quarter" idx="35" hasCustomPrompt="1"/>
          </p:nvPr>
        </p:nvSpPr>
        <p:spPr>
          <a:xfrm>
            <a:off x="7493347" y="346603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39" name="Espace réservé du texte 35">
            <a:extLst>
              <a:ext uri="{FF2B5EF4-FFF2-40B4-BE49-F238E27FC236}">
                <a16:creationId xmlns:a16="http://schemas.microsoft.com/office/drawing/2014/main" id="{EEBEB126-7C85-7C55-C201-F63F70AA0B31}"/>
              </a:ext>
            </a:extLst>
          </p:cNvPr>
          <p:cNvSpPr>
            <a:spLocks noGrp="1"/>
          </p:cNvSpPr>
          <p:nvPr>
            <p:ph type="body" sz="quarter" idx="36" hasCustomPrompt="1"/>
          </p:nvPr>
        </p:nvSpPr>
        <p:spPr>
          <a:xfrm>
            <a:off x="9992173" y="4566777"/>
            <a:ext cx="1316941" cy="628799"/>
          </a:xfrm>
          <a:prstGeom prst="rect">
            <a:avLst/>
          </a:prstGeom>
        </p:spPr>
        <p:txBody>
          <a:bodyPr/>
          <a:lstStyle>
            <a:lvl1pPr algn="l">
              <a:defRPr sz="3200" b="1">
                <a:solidFill>
                  <a:schemeClr val="tx1"/>
                </a:solidFill>
              </a:defRPr>
            </a:lvl1pPr>
            <a:lvl2pPr algn="l">
              <a:defRPr sz="8000" b="1">
                <a:solidFill>
                  <a:schemeClr val="accent1"/>
                </a:solidFill>
              </a:defRPr>
            </a:lvl2pPr>
            <a:lvl3pPr algn="l">
              <a:defRPr sz="8000" b="1">
                <a:solidFill>
                  <a:schemeClr val="accent1"/>
                </a:solidFill>
              </a:defRPr>
            </a:lvl3pPr>
            <a:lvl4pPr algn="l">
              <a:defRPr sz="8000" b="1">
                <a:solidFill>
                  <a:schemeClr val="accent1"/>
                </a:solidFill>
              </a:defRPr>
            </a:lvl4pPr>
            <a:lvl5pPr algn="l">
              <a:defRPr sz="8000" b="1">
                <a:solidFill>
                  <a:schemeClr val="accent1"/>
                </a:solidFill>
              </a:defRPr>
            </a:lvl5pPr>
          </a:lstStyle>
          <a:p>
            <a:pPr lvl="0"/>
            <a:r>
              <a:rPr lang="fr-FR"/>
              <a:t>XX %</a:t>
            </a:r>
          </a:p>
        </p:txBody>
      </p:sp>
      <p:sp>
        <p:nvSpPr>
          <p:cNvPr id="40" name="Espace réservé du texte 23">
            <a:extLst>
              <a:ext uri="{FF2B5EF4-FFF2-40B4-BE49-F238E27FC236}">
                <a16:creationId xmlns:a16="http://schemas.microsoft.com/office/drawing/2014/main" id="{9F857EEE-A212-7941-13CB-54BAC0233105}"/>
              </a:ext>
            </a:extLst>
          </p:cNvPr>
          <p:cNvSpPr>
            <a:spLocks noGrp="1"/>
          </p:cNvSpPr>
          <p:nvPr>
            <p:ph type="body" sz="quarter" idx="19" hasCustomPrompt="1"/>
          </p:nvPr>
        </p:nvSpPr>
        <p:spPr>
          <a:xfrm>
            <a:off x="911424"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6DF35F72-CBAD-D2A9-52A7-ECA5CC15533D}"/>
              </a:ext>
            </a:extLst>
          </p:cNvPr>
          <p:cNvSpPr>
            <a:spLocks noGrp="1"/>
          </p:cNvSpPr>
          <p:nvPr>
            <p:ph type="body" sz="quarter" idx="37" hasCustomPrompt="1"/>
          </p:nvPr>
        </p:nvSpPr>
        <p:spPr>
          <a:xfrm>
            <a:off x="3620838" y="420026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9FAD47B0-6ED6-1AC7-014A-658508DA8B5C}"/>
              </a:ext>
            </a:extLst>
          </p:cNvPr>
          <p:cNvSpPr>
            <a:spLocks noGrp="1"/>
          </p:cNvSpPr>
          <p:nvPr>
            <p:ph type="body" sz="quarter" idx="38" hasCustomPrompt="1"/>
          </p:nvPr>
        </p:nvSpPr>
        <p:spPr>
          <a:xfrm>
            <a:off x="6821542" y="4204081"/>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FFB23937-A6E0-0436-1FA9-0139EC396F4C}"/>
              </a:ext>
            </a:extLst>
          </p:cNvPr>
          <p:cNvSpPr>
            <a:spLocks noGrp="1"/>
          </p:cNvSpPr>
          <p:nvPr>
            <p:ph type="body" sz="quarter" idx="39" hasCustomPrompt="1"/>
          </p:nvPr>
        </p:nvSpPr>
        <p:spPr>
          <a:xfrm>
            <a:off x="9194932" y="5295979"/>
            <a:ext cx="1988746" cy="515634"/>
          </a:xfrm>
          <a:prstGeom prst="rect">
            <a:avLst/>
          </a:prstGeom>
        </p:spPr>
        <p:txBody>
          <a:bodyPr/>
          <a:lstStyle>
            <a:lvl1pP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678065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iffres clés 3">
    <p:bg>
      <p:bgPr>
        <a:solidFill>
          <a:schemeClr val="tx2"/>
        </a:solidFill>
        <a:effectLst/>
      </p:bgPr>
    </p:bg>
    <p:spTree>
      <p:nvGrpSpPr>
        <p:cNvPr id="1" name=""/>
        <p:cNvGrpSpPr/>
        <p:nvPr/>
      </p:nvGrpSpPr>
      <p:grpSpPr>
        <a:xfrm>
          <a:off x="0" y="0"/>
          <a:ext cx="0" cy="0"/>
          <a:chOff x="0" y="0"/>
          <a:chExt cx="0" cy="0"/>
        </a:xfrm>
      </p:grpSpPr>
      <p:pic>
        <p:nvPicPr>
          <p:cNvPr id="38" name="Graphique 37">
            <a:extLst>
              <a:ext uri="{FF2B5EF4-FFF2-40B4-BE49-F238E27FC236}">
                <a16:creationId xmlns:a16="http://schemas.microsoft.com/office/drawing/2014/main" id="{456BE0F5-4A06-FB4E-F9F7-10A2F0E284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7628" y="4241867"/>
            <a:ext cx="1372072" cy="2610501"/>
          </a:xfrm>
          <a:prstGeom prst="rect">
            <a:avLst/>
          </a:prstGeom>
        </p:spPr>
      </p:pic>
      <p:sp>
        <p:nvSpPr>
          <p:cNvPr id="3" name="Espace réservé du pied de page 2">
            <a:extLst>
              <a:ext uri="{FF2B5EF4-FFF2-40B4-BE49-F238E27FC236}">
                <a16:creationId xmlns:a16="http://schemas.microsoft.com/office/drawing/2014/main" id="{F83E06FD-D0E2-A2A6-BB4B-318EFD726C8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2A39199F-4EBC-7AC8-58EA-AACC13FDA57B}"/>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139E4632-7BD7-C9C6-72E1-A8529C8856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4254" y="3846642"/>
            <a:ext cx="1309705" cy="3011431"/>
          </a:xfrm>
          <a:prstGeom prst="rect">
            <a:avLst/>
          </a:prstGeom>
        </p:spPr>
      </p:pic>
      <p:sp>
        <p:nvSpPr>
          <p:cNvPr id="18" name="Ellipse 17">
            <a:extLst>
              <a:ext uri="{FF2B5EF4-FFF2-40B4-BE49-F238E27FC236}">
                <a16:creationId xmlns:a16="http://schemas.microsoft.com/office/drawing/2014/main" id="{2D622352-0CCB-5BCC-313E-69031279C620}"/>
              </a:ext>
            </a:extLst>
          </p:cNvPr>
          <p:cNvSpPr/>
          <p:nvPr userDrawn="1"/>
        </p:nvSpPr>
        <p:spPr>
          <a:xfrm>
            <a:off x="4303776" y="1636776"/>
            <a:ext cx="3584448" cy="3584448"/>
          </a:xfrm>
          <a:prstGeom prst="ellipse">
            <a:avLst/>
          </a:prstGeom>
          <a:solidFill>
            <a:schemeClr val="tx1"/>
          </a:solidFill>
          <a:ln>
            <a:noFill/>
          </a:ln>
          <a:effectLst>
            <a:outerShdw blurRad="2921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29" name="Espace réservé du texte 23">
            <a:extLst>
              <a:ext uri="{FF2B5EF4-FFF2-40B4-BE49-F238E27FC236}">
                <a16:creationId xmlns:a16="http://schemas.microsoft.com/office/drawing/2014/main" id="{AF1E6DE5-E1CB-4E26-DE14-942AD5381DB4}"/>
              </a:ext>
            </a:extLst>
          </p:cNvPr>
          <p:cNvSpPr>
            <a:spLocks noGrp="1"/>
          </p:cNvSpPr>
          <p:nvPr>
            <p:ph type="body" sz="quarter" idx="12" hasCustomPrompt="1"/>
          </p:nvPr>
        </p:nvSpPr>
        <p:spPr>
          <a:xfrm>
            <a:off x="2639617" y="347899"/>
            <a:ext cx="6787248" cy="719061"/>
          </a:xfrm>
          <a:prstGeom prst="rect">
            <a:avLst/>
          </a:prstGeom>
        </p:spPr>
        <p:txBody>
          <a:bodyPr/>
          <a:lstStyle>
            <a:lvl1pPr algn="ctr">
              <a:defRPr>
                <a:solidFill>
                  <a:schemeClr val="bg1"/>
                </a:solidFill>
              </a:defRPr>
            </a:lvl1pPr>
          </a:lstStyle>
          <a:p>
            <a:pPr lvl="0"/>
            <a:r>
              <a:rPr lang="fr-FR"/>
              <a:t>Titre slide (chiffres clés)</a:t>
            </a:r>
          </a:p>
        </p:txBody>
      </p:sp>
      <p:sp>
        <p:nvSpPr>
          <p:cNvPr id="31" name="Espace réservé du texte 30">
            <a:extLst>
              <a:ext uri="{FF2B5EF4-FFF2-40B4-BE49-F238E27FC236}">
                <a16:creationId xmlns:a16="http://schemas.microsoft.com/office/drawing/2014/main" id="{29DB85EA-9412-9432-D373-823E95854369}"/>
              </a:ext>
            </a:extLst>
          </p:cNvPr>
          <p:cNvSpPr>
            <a:spLocks noGrp="1"/>
          </p:cNvSpPr>
          <p:nvPr>
            <p:ph type="body" sz="quarter" idx="13" hasCustomPrompt="1"/>
          </p:nvPr>
        </p:nvSpPr>
        <p:spPr>
          <a:xfrm>
            <a:off x="3496461" y="1037563"/>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2" name="Espace réservé du texte 30">
            <a:extLst>
              <a:ext uri="{FF2B5EF4-FFF2-40B4-BE49-F238E27FC236}">
                <a16:creationId xmlns:a16="http://schemas.microsoft.com/office/drawing/2014/main" id="{281D9381-6B28-1761-8DA7-BA0EF552E29C}"/>
              </a:ext>
            </a:extLst>
          </p:cNvPr>
          <p:cNvSpPr>
            <a:spLocks noGrp="1"/>
          </p:cNvSpPr>
          <p:nvPr>
            <p:ph type="body" sz="quarter" idx="14" hasCustomPrompt="1"/>
          </p:nvPr>
        </p:nvSpPr>
        <p:spPr>
          <a:xfrm>
            <a:off x="2561734" y="2677731"/>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3" name="Espace réservé du texte 30">
            <a:extLst>
              <a:ext uri="{FF2B5EF4-FFF2-40B4-BE49-F238E27FC236}">
                <a16:creationId xmlns:a16="http://schemas.microsoft.com/office/drawing/2014/main" id="{E5D857CE-CA70-0BC7-4736-4D057CA8C001}"/>
              </a:ext>
            </a:extLst>
          </p:cNvPr>
          <p:cNvSpPr>
            <a:spLocks noGrp="1"/>
          </p:cNvSpPr>
          <p:nvPr>
            <p:ph type="body" sz="quarter" idx="15" hasCustomPrompt="1"/>
          </p:nvPr>
        </p:nvSpPr>
        <p:spPr>
          <a:xfrm>
            <a:off x="2222432" y="438591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4" name="Espace réservé du texte 30">
            <a:extLst>
              <a:ext uri="{FF2B5EF4-FFF2-40B4-BE49-F238E27FC236}">
                <a16:creationId xmlns:a16="http://schemas.microsoft.com/office/drawing/2014/main" id="{12021C3E-070C-E89D-B58E-844F6851B94C}"/>
              </a:ext>
            </a:extLst>
          </p:cNvPr>
          <p:cNvSpPr>
            <a:spLocks noGrp="1"/>
          </p:cNvSpPr>
          <p:nvPr>
            <p:ph type="body" sz="quarter" idx="16" hasCustomPrompt="1"/>
          </p:nvPr>
        </p:nvSpPr>
        <p:spPr>
          <a:xfrm>
            <a:off x="7517269" y="1061137"/>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5" name="Espace réservé du texte 30">
            <a:extLst>
              <a:ext uri="{FF2B5EF4-FFF2-40B4-BE49-F238E27FC236}">
                <a16:creationId xmlns:a16="http://schemas.microsoft.com/office/drawing/2014/main" id="{5106FDD9-99E1-1534-8D4B-E4723B020A86}"/>
              </a:ext>
            </a:extLst>
          </p:cNvPr>
          <p:cNvSpPr>
            <a:spLocks noGrp="1"/>
          </p:cNvSpPr>
          <p:nvPr>
            <p:ph type="body" sz="quarter" idx="17" hasCustomPrompt="1"/>
          </p:nvPr>
        </p:nvSpPr>
        <p:spPr>
          <a:xfrm>
            <a:off x="8324733" y="2701305"/>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36" name="Espace réservé du texte 30">
            <a:extLst>
              <a:ext uri="{FF2B5EF4-FFF2-40B4-BE49-F238E27FC236}">
                <a16:creationId xmlns:a16="http://schemas.microsoft.com/office/drawing/2014/main" id="{754DB38A-BF57-AD60-0D70-3C7416A22329}"/>
              </a:ext>
            </a:extLst>
          </p:cNvPr>
          <p:cNvSpPr>
            <a:spLocks noGrp="1"/>
          </p:cNvSpPr>
          <p:nvPr>
            <p:ph type="body" sz="quarter" idx="18" hasCustomPrompt="1"/>
          </p:nvPr>
        </p:nvSpPr>
        <p:spPr>
          <a:xfrm>
            <a:off x="8695390" y="4409489"/>
            <a:ext cx="1234965" cy="1234965"/>
          </a:xfrm>
          <a:prstGeom prst="ellipse">
            <a:avLst/>
          </a:prstGeom>
          <a:solidFill>
            <a:schemeClr val="tx2"/>
          </a:solidFill>
          <a:ln>
            <a:solidFill>
              <a:schemeClr val="bg1"/>
            </a:solidFill>
          </a:ln>
        </p:spPr>
        <p:txBody>
          <a:bodyPr anchor="ctr" anchorCtr="0"/>
          <a:lstStyle>
            <a:lvl1pPr algn="ctr">
              <a:defRPr sz="2000" b="1">
                <a:solidFill>
                  <a:schemeClr val="bg1"/>
                </a:solidFill>
              </a:defRPr>
            </a:lvl1pPr>
            <a:lvl2pPr algn="ctr">
              <a:defRPr sz="2400" b="1">
                <a:solidFill>
                  <a:schemeClr val="bg1"/>
                </a:solidFill>
              </a:defRPr>
            </a:lvl2pPr>
            <a:lvl3pPr algn="ctr">
              <a:defRPr sz="2400" b="1">
                <a:solidFill>
                  <a:schemeClr val="bg1"/>
                </a:solidFill>
              </a:defRPr>
            </a:lvl3pPr>
            <a:lvl4pPr algn="ctr">
              <a:defRPr sz="2400" b="1">
                <a:solidFill>
                  <a:schemeClr val="bg1"/>
                </a:solidFill>
              </a:defRPr>
            </a:lvl4pPr>
            <a:lvl5pPr algn="ctr">
              <a:defRPr sz="2400" b="1">
                <a:solidFill>
                  <a:schemeClr val="bg1"/>
                </a:solidFill>
              </a:defRPr>
            </a:lvl5pPr>
          </a:lstStyle>
          <a:p>
            <a:pPr lvl="0"/>
            <a:r>
              <a:rPr lang="fr-FR"/>
              <a:t>XX %</a:t>
            </a:r>
          </a:p>
        </p:txBody>
      </p:sp>
      <p:sp>
        <p:nvSpPr>
          <p:cNvPr id="40" name="Espace réservé du texte 23">
            <a:extLst>
              <a:ext uri="{FF2B5EF4-FFF2-40B4-BE49-F238E27FC236}">
                <a16:creationId xmlns:a16="http://schemas.microsoft.com/office/drawing/2014/main" id="{563E57A8-3760-03DF-1CED-9AE716DA80DE}"/>
              </a:ext>
            </a:extLst>
          </p:cNvPr>
          <p:cNvSpPr>
            <a:spLocks noGrp="1"/>
          </p:cNvSpPr>
          <p:nvPr>
            <p:ph type="body" sz="quarter" idx="19" hasCustomPrompt="1"/>
          </p:nvPr>
        </p:nvSpPr>
        <p:spPr>
          <a:xfrm>
            <a:off x="1280714" y="1140389"/>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1" name="Espace réservé du texte 23">
            <a:extLst>
              <a:ext uri="{FF2B5EF4-FFF2-40B4-BE49-F238E27FC236}">
                <a16:creationId xmlns:a16="http://schemas.microsoft.com/office/drawing/2014/main" id="{1A946A75-281B-0E1B-C0B5-DF09C3581454}"/>
              </a:ext>
            </a:extLst>
          </p:cNvPr>
          <p:cNvSpPr>
            <a:spLocks noGrp="1"/>
          </p:cNvSpPr>
          <p:nvPr>
            <p:ph type="body" sz="quarter" idx="20" hasCustomPrompt="1"/>
          </p:nvPr>
        </p:nvSpPr>
        <p:spPr>
          <a:xfrm>
            <a:off x="368943" y="2807338"/>
            <a:ext cx="1988746"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2" name="Espace réservé du texte 23">
            <a:extLst>
              <a:ext uri="{FF2B5EF4-FFF2-40B4-BE49-F238E27FC236}">
                <a16:creationId xmlns:a16="http://schemas.microsoft.com/office/drawing/2014/main" id="{110493FC-4D56-53DE-FA76-184645097E93}"/>
              </a:ext>
            </a:extLst>
          </p:cNvPr>
          <p:cNvSpPr>
            <a:spLocks noGrp="1"/>
          </p:cNvSpPr>
          <p:nvPr>
            <p:ph type="body" sz="quarter" idx="21" hasCustomPrompt="1"/>
          </p:nvPr>
        </p:nvSpPr>
        <p:spPr>
          <a:xfrm>
            <a:off x="191344" y="4544712"/>
            <a:ext cx="1878797" cy="964517"/>
          </a:xfrm>
          <a:prstGeom prst="rect">
            <a:avLst/>
          </a:prstGeom>
        </p:spPr>
        <p:txBody>
          <a:bodyPr anchor="ctr" anchorCtr="0"/>
          <a:lstStyle>
            <a:lvl1pPr algn="r">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3" name="Espace réservé du texte 23">
            <a:extLst>
              <a:ext uri="{FF2B5EF4-FFF2-40B4-BE49-F238E27FC236}">
                <a16:creationId xmlns:a16="http://schemas.microsoft.com/office/drawing/2014/main" id="{67299A28-3A4A-EC3F-E33D-77CBCD9F3B4E}"/>
              </a:ext>
            </a:extLst>
          </p:cNvPr>
          <p:cNvSpPr>
            <a:spLocks noGrp="1"/>
          </p:cNvSpPr>
          <p:nvPr>
            <p:ph type="body" sz="quarter" idx="22" hasCustomPrompt="1"/>
          </p:nvPr>
        </p:nvSpPr>
        <p:spPr>
          <a:xfrm>
            <a:off x="8952862" y="1176915"/>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4" name="Espace réservé du texte 23">
            <a:extLst>
              <a:ext uri="{FF2B5EF4-FFF2-40B4-BE49-F238E27FC236}">
                <a16:creationId xmlns:a16="http://schemas.microsoft.com/office/drawing/2014/main" id="{271C7CF5-B132-AA1D-4421-BA9521E9C4EC}"/>
              </a:ext>
            </a:extLst>
          </p:cNvPr>
          <p:cNvSpPr>
            <a:spLocks noGrp="1"/>
          </p:cNvSpPr>
          <p:nvPr>
            <p:ph type="body" sz="quarter" idx="23" hasCustomPrompt="1"/>
          </p:nvPr>
        </p:nvSpPr>
        <p:spPr>
          <a:xfrm>
            <a:off x="9772207" y="2807337"/>
            <a:ext cx="1988746"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5" name="Espace réservé du texte 23">
            <a:extLst>
              <a:ext uri="{FF2B5EF4-FFF2-40B4-BE49-F238E27FC236}">
                <a16:creationId xmlns:a16="http://schemas.microsoft.com/office/drawing/2014/main" id="{E113C8EB-55B4-6E42-B1C8-0438A67BC100}"/>
              </a:ext>
            </a:extLst>
          </p:cNvPr>
          <p:cNvSpPr>
            <a:spLocks noGrp="1"/>
          </p:cNvSpPr>
          <p:nvPr>
            <p:ph type="body" sz="quarter" idx="24" hasCustomPrompt="1"/>
          </p:nvPr>
        </p:nvSpPr>
        <p:spPr>
          <a:xfrm>
            <a:off x="10082646" y="4519699"/>
            <a:ext cx="1798913" cy="964517"/>
          </a:xfrm>
          <a:prstGeom prst="rect">
            <a:avLst/>
          </a:prstGeom>
        </p:spPr>
        <p:txBody>
          <a:bodyPr anchor="ctr" anchorCtr="0"/>
          <a:lstStyle>
            <a:lvl1pPr algn="l">
              <a:defRPr sz="1200" b="0">
                <a:solidFill>
                  <a:schemeClr val="bg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
        <p:nvSpPr>
          <p:cNvPr id="47" name="Espace réservé du texte 46">
            <a:extLst>
              <a:ext uri="{FF2B5EF4-FFF2-40B4-BE49-F238E27FC236}">
                <a16:creationId xmlns:a16="http://schemas.microsoft.com/office/drawing/2014/main" id="{90812CEE-9B83-DFEA-4528-AA06B8612A01}"/>
              </a:ext>
            </a:extLst>
          </p:cNvPr>
          <p:cNvSpPr>
            <a:spLocks noGrp="1"/>
          </p:cNvSpPr>
          <p:nvPr>
            <p:ph type="body" sz="quarter" idx="25" hasCustomPrompt="1"/>
          </p:nvPr>
        </p:nvSpPr>
        <p:spPr>
          <a:xfrm>
            <a:off x="4045999" y="2578350"/>
            <a:ext cx="4111625" cy="1330325"/>
          </a:xfrm>
          <a:prstGeom prst="rect">
            <a:avLst/>
          </a:prstGeom>
        </p:spPr>
        <p:txBody>
          <a:bodyPr anchor="ctr" anchorCtr="0"/>
          <a:lstStyle>
            <a:lvl1pPr algn="ctr">
              <a:defRPr sz="5400" b="1">
                <a:solidFill>
                  <a:schemeClr val="bg1"/>
                </a:solidFill>
              </a:defRPr>
            </a:lvl1pPr>
            <a:lvl2pPr algn="ctr">
              <a:defRPr sz="4400" b="1">
                <a:solidFill>
                  <a:schemeClr val="bg1"/>
                </a:solidFill>
              </a:defRPr>
            </a:lvl2pPr>
            <a:lvl3pPr algn="ctr">
              <a:defRPr sz="4400" b="1">
                <a:solidFill>
                  <a:schemeClr val="bg1"/>
                </a:solidFill>
              </a:defRPr>
            </a:lvl3pPr>
            <a:lvl4pPr algn="ctr">
              <a:defRPr sz="4400" b="1">
                <a:solidFill>
                  <a:schemeClr val="bg1"/>
                </a:solidFill>
              </a:defRPr>
            </a:lvl4pPr>
            <a:lvl5pPr algn="ctr">
              <a:defRPr sz="4400" b="1">
                <a:solidFill>
                  <a:schemeClr val="bg1"/>
                </a:solidFill>
              </a:defRPr>
            </a:lvl5pPr>
          </a:lstStyle>
          <a:p>
            <a:pPr lvl="0"/>
            <a:r>
              <a:rPr lang="fr-FR"/>
              <a:t>XXX M€</a:t>
            </a:r>
          </a:p>
        </p:txBody>
      </p:sp>
      <p:sp>
        <p:nvSpPr>
          <p:cNvPr id="48" name="Espace réservé du texte 23">
            <a:extLst>
              <a:ext uri="{FF2B5EF4-FFF2-40B4-BE49-F238E27FC236}">
                <a16:creationId xmlns:a16="http://schemas.microsoft.com/office/drawing/2014/main" id="{44403225-4079-4E5B-EE1A-D1092C4C6B5D}"/>
              </a:ext>
            </a:extLst>
          </p:cNvPr>
          <p:cNvSpPr>
            <a:spLocks noGrp="1"/>
          </p:cNvSpPr>
          <p:nvPr>
            <p:ph type="body" sz="quarter" idx="26" hasCustomPrompt="1"/>
          </p:nvPr>
        </p:nvSpPr>
        <p:spPr>
          <a:xfrm>
            <a:off x="4873959" y="3972659"/>
            <a:ext cx="2334732" cy="572054"/>
          </a:xfrm>
          <a:prstGeom prst="rect">
            <a:avLst/>
          </a:prstGeom>
        </p:spPr>
        <p:txBody>
          <a:bodyPr anchor="t" anchorCtr="0"/>
          <a:lstStyle>
            <a:lvl1pPr algn="ctr">
              <a:defRPr sz="1600" b="0">
                <a:solidFill>
                  <a:schemeClr val="accent1"/>
                </a:solidFill>
              </a:defRPr>
            </a:lvl1pPr>
            <a:lvl2pPr>
              <a:defRPr sz="1200" b="1">
                <a:solidFill>
                  <a:schemeClr val="tx1"/>
                </a:solidFill>
              </a:defRPr>
            </a:lvl2pPr>
            <a:lvl3pPr>
              <a:defRPr sz="1200" b="1">
                <a:solidFill>
                  <a:schemeClr val="tx1"/>
                </a:solidFill>
              </a:defRPr>
            </a:lvl3pPr>
            <a:lvl4pPr>
              <a:defRPr sz="1200" b="1">
                <a:solidFill>
                  <a:schemeClr val="tx1"/>
                </a:solidFill>
              </a:defRPr>
            </a:lvl4pPr>
            <a:lvl5pPr>
              <a:defRPr sz="1200" b="1">
                <a:solidFill>
                  <a:schemeClr val="tx1"/>
                </a:solidFill>
              </a:defRPr>
            </a:lvl5pPr>
          </a:lstStyle>
          <a:p>
            <a:pPr lvl="0"/>
            <a:r>
              <a:rPr lang="fr-FR"/>
              <a:t>Texte légende</a:t>
            </a:r>
          </a:p>
        </p:txBody>
      </p:sp>
    </p:spTree>
    <p:extLst>
      <p:ext uri="{BB962C8B-B14F-4D97-AF65-F5344CB8AC3E}">
        <p14:creationId xmlns:p14="http://schemas.microsoft.com/office/powerpoint/2010/main" val="41841706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quipe 1">
    <p:bg>
      <p:bgPr>
        <a:solidFill>
          <a:schemeClr val="tx2"/>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E510DF73-783C-1FF4-7C09-BB62EDCF8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7625" y="368554"/>
            <a:ext cx="1228725" cy="3095625"/>
          </a:xfrm>
          <a:prstGeom prst="rect">
            <a:avLst/>
          </a:prstGeom>
        </p:spPr>
      </p:pic>
      <p:pic>
        <p:nvPicPr>
          <p:cNvPr id="6" name="Graphique 5">
            <a:extLst>
              <a:ext uri="{FF2B5EF4-FFF2-40B4-BE49-F238E27FC236}">
                <a16:creationId xmlns:a16="http://schemas.microsoft.com/office/drawing/2014/main" id="{51244E24-FC84-5D0E-1942-EA9D607353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2946" y="472213"/>
            <a:ext cx="1800225" cy="2762250"/>
          </a:xfrm>
          <a:prstGeom prst="rect">
            <a:avLst/>
          </a:prstGeom>
        </p:spPr>
      </p:pic>
      <p:pic>
        <p:nvPicPr>
          <p:cNvPr id="28" name="Graphique 27">
            <a:extLst>
              <a:ext uri="{FF2B5EF4-FFF2-40B4-BE49-F238E27FC236}">
                <a16:creationId xmlns:a16="http://schemas.microsoft.com/office/drawing/2014/main" id="{822606DD-D7B5-C86B-61E8-4057AB3CEE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49970" y="959090"/>
            <a:ext cx="1094805" cy="1438887"/>
          </a:xfrm>
          <a:prstGeom prst="rect">
            <a:avLst/>
          </a:prstGeom>
        </p:spPr>
      </p:pic>
      <p:sp>
        <p:nvSpPr>
          <p:cNvPr id="50" name="Rectangle : coins arrondis 49">
            <a:extLst>
              <a:ext uri="{FF2B5EF4-FFF2-40B4-BE49-F238E27FC236}">
                <a16:creationId xmlns:a16="http://schemas.microsoft.com/office/drawing/2014/main" id="{5C45F659-ED5D-2BB3-83F6-44DB9A5A8167}"/>
              </a:ext>
            </a:extLst>
          </p:cNvPr>
          <p:cNvSpPr/>
          <p:nvPr userDrawn="1"/>
        </p:nvSpPr>
        <p:spPr>
          <a:xfrm>
            <a:off x="2642979" y="1437782"/>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Espace réservé du texte 29">
            <a:extLst>
              <a:ext uri="{FF2B5EF4-FFF2-40B4-BE49-F238E27FC236}">
                <a16:creationId xmlns:a16="http://schemas.microsoft.com/office/drawing/2014/main" id="{0ACD0430-4CF2-9897-BDA7-8417454DF890}"/>
              </a:ext>
            </a:extLst>
          </p:cNvPr>
          <p:cNvSpPr>
            <a:spLocks noGrp="1"/>
          </p:cNvSpPr>
          <p:nvPr>
            <p:ph type="body" sz="quarter" idx="33" hasCustomPrompt="1"/>
          </p:nvPr>
        </p:nvSpPr>
        <p:spPr>
          <a:xfrm>
            <a:off x="2642610" y="1438767"/>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52" name="Espace réservé du texte 21">
            <a:extLst>
              <a:ext uri="{FF2B5EF4-FFF2-40B4-BE49-F238E27FC236}">
                <a16:creationId xmlns:a16="http://schemas.microsoft.com/office/drawing/2014/main" id="{F833A788-FBE5-A846-DD68-C66CD23AE1B2}"/>
              </a:ext>
            </a:extLst>
          </p:cNvPr>
          <p:cNvSpPr>
            <a:spLocks noGrp="1"/>
          </p:cNvSpPr>
          <p:nvPr>
            <p:ph type="body" sz="quarter" idx="34" hasCustomPrompt="1"/>
          </p:nvPr>
        </p:nvSpPr>
        <p:spPr>
          <a:xfrm>
            <a:off x="2829688" y="3634972"/>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3" name="Espace réservé du texte 21">
            <a:extLst>
              <a:ext uri="{FF2B5EF4-FFF2-40B4-BE49-F238E27FC236}">
                <a16:creationId xmlns:a16="http://schemas.microsoft.com/office/drawing/2014/main" id="{69E098DE-0C98-A5FE-58B2-FBF966FAFD0F}"/>
              </a:ext>
            </a:extLst>
          </p:cNvPr>
          <p:cNvSpPr>
            <a:spLocks noGrp="1"/>
          </p:cNvSpPr>
          <p:nvPr>
            <p:ph type="body" sz="quarter" idx="35" hasCustomPrompt="1"/>
          </p:nvPr>
        </p:nvSpPr>
        <p:spPr>
          <a:xfrm>
            <a:off x="2830370" y="3917833"/>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54" name="Espace réservé pour une image  33">
            <a:extLst>
              <a:ext uri="{FF2B5EF4-FFF2-40B4-BE49-F238E27FC236}">
                <a16:creationId xmlns:a16="http://schemas.microsoft.com/office/drawing/2014/main" id="{E3AC5EA0-CE71-2A13-A2B6-F434E247A647}"/>
              </a:ext>
            </a:extLst>
          </p:cNvPr>
          <p:cNvSpPr>
            <a:spLocks noGrp="1"/>
          </p:cNvSpPr>
          <p:nvPr>
            <p:ph type="pic" sz="quarter" idx="36"/>
          </p:nvPr>
        </p:nvSpPr>
        <p:spPr>
          <a:xfrm>
            <a:off x="2909360" y="1654351"/>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5" name="Rectangle : coins arrondis 44">
            <a:extLst>
              <a:ext uri="{FF2B5EF4-FFF2-40B4-BE49-F238E27FC236}">
                <a16:creationId xmlns:a16="http://schemas.microsoft.com/office/drawing/2014/main" id="{B08CD831-76E1-A531-D5EB-C877FE978286}"/>
              </a:ext>
            </a:extLst>
          </p:cNvPr>
          <p:cNvSpPr/>
          <p:nvPr userDrawn="1"/>
        </p:nvSpPr>
        <p:spPr>
          <a:xfrm>
            <a:off x="7160859" y="1436797"/>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space réservé du texte 29">
            <a:extLst>
              <a:ext uri="{FF2B5EF4-FFF2-40B4-BE49-F238E27FC236}">
                <a16:creationId xmlns:a16="http://schemas.microsoft.com/office/drawing/2014/main" id="{AFDB2E38-62F4-9B85-736A-C94822415DF8}"/>
              </a:ext>
            </a:extLst>
          </p:cNvPr>
          <p:cNvSpPr>
            <a:spLocks noGrp="1"/>
          </p:cNvSpPr>
          <p:nvPr>
            <p:ph type="body" sz="quarter" idx="29" hasCustomPrompt="1"/>
          </p:nvPr>
        </p:nvSpPr>
        <p:spPr>
          <a:xfrm>
            <a:off x="7160490" y="1437782"/>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7" name="Espace réservé du texte 21">
            <a:extLst>
              <a:ext uri="{FF2B5EF4-FFF2-40B4-BE49-F238E27FC236}">
                <a16:creationId xmlns:a16="http://schemas.microsoft.com/office/drawing/2014/main" id="{AE8E63E3-D5AF-376E-3B01-07B62AFAA145}"/>
              </a:ext>
            </a:extLst>
          </p:cNvPr>
          <p:cNvSpPr>
            <a:spLocks noGrp="1"/>
          </p:cNvSpPr>
          <p:nvPr>
            <p:ph type="body" sz="quarter" idx="30" hasCustomPrompt="1"/>
          </p:nvPr>
        </p:nvSpPr>
        <p:spPr>
          <a:xfrm>
            <a:off x="7347568" y="3633987"/>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8" name="Espace réservé du texte 21">
            <a:extLst>
              <a:ext uri="{FF2B5EF4-FFF2-40B4-BE49-F238E27FC236}">
                <a16:creationId xmlns:a16="http://schemas.microsoft.com/office/drawing/2014/main" id="{2E827C26-BE94-1437-2C51-26D86CEE187B}"/>
              </a:ext>
            </a:extLst>
          </p:cNvPr>
          <p:cNvSpPr>
            <a:spLocks noGrp="1"/>
          </p:cNvSpPr>
          <p:nvPr>
            <p:ph type="body" sz="quarter" idx="31" hasCustomPrompt="1"/>
          </p:nvPr>
        </p:nvSpPr>
        <p:spPr>
          <a:xfrm>
            <a:off x="7348250" y="3916848"/>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9" name="Espace réservé pour une image  33">
            <a:extLst>
              <a:ext uri="{FF2B5EF4-FFF2-40B4-BE49-F238E27FC236}">
                <a16:creationId xmlns:a16="http://schemas.microsoft.com/office/drawing/2014/main" id="{116484FC-A1F4-AEA0-81B4-6C56294AF614}"/>
              </a:ext>
            </a:extLst>
          </p:cNvPr>
          <p:cNvSpPr>
            <a:spLocks noGrp="1"/>
          </p:cNvSpPr>
          <p:nvPr>
            <p:ph type="pic" sz="quarter" idx="32"/>
          </p:nvPr>
        </p:nvSpPr>
        <p:spPr>
          <a:xfrm>
            <a:off x="7427240" y="1653366"/>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 name="Espace réservé du pied de page 2">
            <a:extLst>
              <a:ext uri="{FF2B5EF4-FFF2-40B4-BE49-F238E27FC236}">
                <a16:creationId xmlns:a16="http://schemas.microsoft.com/office/drawing/2014/main" id="{63FF2C01-FFA6-B98A-0759-B8354C1374C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BA39DE4-CF5B-1ECC-6331-0D41642631A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9" name="Rectangle : coins arrondis 8">
            <a:extLst>
              <a:ext uri="{FF2B5EF4-FFF2-40B4-BE49-F238E27FC236}">
                <a16:creationId xmlns:a16="http://schemas.microsoft.com/office/drawing/2014/main" id="{83D8A5BE-7723-4BED-4DCC-E9F901F82638}"/>
              </a:ext>
            </a:extLst>
          </p:cNvPr>
          <p:cNvSpPr/>
          <p:nvPr userDrawn="1"/>
        </p:nvSpPr>
        <p:spPr>
          <a:xfrm>
            <a:off x="390277" y="2292953"/>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space réservé du texte 29">
            <a:extLst>
              <a:ext uri="{FF2B5EF4-FFF2-40B4-BE49-F238E27FC236}">
                <a16:creationId xmlns:a16="http://schemas.microsoft.com/office/drawing/2014/main" id="{F7E35C9B-2DFA-DCA7-6250-9AC3EDF070DD}"/>
              </a:ext>
            </a:extLst>
          </p:cNvPr>
          <p:cNvSpPr>
            <a:spLocks noGrp="1"/>
          </p:cNvSpPr>
          <p:nvPr>
            <p:ph type="body" sz="quarter" idx="12" hasCustomPrompt="1"/>
          </p:nvPr>
        </p:nvSpPr>
        <p:spPr>
          <a:xfrm>
            <a:off x="389908" y="2293938"/>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1" name="Espace réservé du texte 21">
            <a:extLst>
              <a:ext uri="{FF2B5EF4-FFF2-40B4-BE49-F238E27FC236}">
                <a16:creationId xmlns:a16="http://schemas.microsoft.com/office/drawing/2014/main" id="{BECD36FB-0D52-852C-416A-7D5C993BE6AD}"/>
              </a:ext>
            </a:extLst>
          </p:cNvPr>
          <p:cNvSpPr>
            <a:spLocks noGrp="1"/>
          </p:cNvSpPr>
          <p:nvPr>
            <p:ph type="body" sz="quarter" idx="18" hasCustomPrompt="1"/>
          </p:nvPr>
        </p:nvSpPr>
        <p:spPr>
          <a:xfrm>
            <a:off x="576986" y="4490143"/>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2" name="Espace réservé du texte 21">
            <a:extLst>
              <a:ext uri="{FF2B5EF4-FFF2-40B4-BE49-F238E27FC236}">
                <a16:creationId xmlns:a16="http://schemas.microsoft.com/office/drawing/2014/main" id="{D0604209-C4AE-1EAC-D0FC-85C7A6B241A1}"/>
              </a:ext>
            </a:extLst>
          </p:cNvPr>
          <p:cNvSpPr>
            <a:spLocks noGrp="1"/>
          </p:cNvSpPr>
          <p:nvPr>
            <p:ph type="body" sz="quarter" idx="19" hasCustomPrompt="1"/>
          </p:nvPr>
        </p:nvSpPr>
        <p:spPr>
          <a:xfrm>
            <a:off x="577668" y="4773004"/>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4" name="Espace réservé pour une image  33">
            <a:extLst>
              <a:ext uri="{FF2B5EF4-FFF2-40B4-BE49-F238E27FC236}">
                <a16:creationId xmlns:a16="http://schemas.microsoft.com/office/drawing/2014/main" id="{D9C2060E-E5B3-A9AD-3D82-6BC36DCF4102}"/>
              </a:ext>
            </a:extLst>
          </p:cNvPr>
          <p:cNvSpPr>
            <a:spLocks noGrp="1"/>
          </p:cNvSpPr>
          <p:nvPr>
            <p:ph type="pic" sz="quarter" idx="20"/>
          </p:nvPr>
        </p:nvSpPr>
        <p:spPr>
          <a:xfrm>
            <a:off x="656658" y="2509522"/>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35" name="Rectangle : coins arrondis 34">
            <a:extLst>
              <a:ext uri="{FF2B5EF4-FFF2-40B4-BE49-F238E27FC236}">
                <a16:creationId xmlns:a16="http://schemas.microsoft.com/office/drawing/2014/main" id="{21C96DC3-8D98-788B-3F4C-62559E80028D}"/>
              </a:ext>
            </a:extLst>
          </p:cNvPr>
          <p:cNvSpPr/>
          <p:nvPr userDrawn="1"/>
        </p:nvSpPr>
        <p:spPr>
          <a:xfrm>
            <a:off x="4945849" y="2290541"/>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space réservé du texte 29">
            <a:extLst>
              <a:ext uri="{FF2B5EF4-FFF2-40B4-BE49-F238E27FC236}">
                <a16:creationId xmlns:a16="http://schemas.microsoft.com/office/drawing/2014/main" id="{88A33D2C-C342-4F61-96BE-AB2AC318AD88}"/>
              </a:ext>
            </a:extLst>
          </p:cNvPr>
          <p:cNvSpPr>
            <a:spLocks noGrp="1"/>
          </p:cNvSpPr>
          <p:nvPr>
            <p:ph type="body" sz="quarter" idx="21" hasCustomPrompt="1"/>
          </p:nvPr>
        </p:nvSpPr>
        <p:spPr>
          <a:xfrm>
            <a:off x="4945480" y="2291526"/>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37" name="Espace réservé du texte 21">
            <a:extLst>
              <a:ext uri="{FF2B5EF4-FFF2-40B4-BE49-F238E27FC236}">
                <a16:creationId xmlns:a16="http://schemas.microsoft.com/office/drawing/2014/main" id="{1DA20649-C5E3-135B-8A43-16F11F40F978}"/>
              </a:ext>
            </a:extLst>
          </p:cNvPr>
          <p:cNvSpPr>
            <a:spLocks noGrp="1"/>
          </p:cNvSpPr>
          <p:nvPr>
            <p:ph type="body" sz="quarter" idx="22" hasCustomPrompt="1"/>
          </p:nvPr>
        </p:nvSpPr>
        <p:spPr>
          <a:xfrm>
            <a:off x="5132558" y="4487731"/>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38" name="Espace réservé du texte 21">
            <a:extLst>
              <a:ext uri="{FF2B5EF4-FFF2-40B4-BE49-F238E27FC236}">
                <a16:creationId xmlns:a16="http://schemas.microsoft.com/office/drawing/2014/main" id="{33A9A643-F60D-76D7-F6B3-4D9DB2ADB492}"/>
              </a:ext>
            </a:extLst>
          </p:cNvPr>
          <p:cNvSpPr>
            <a:spLocks noGrp="1"/>
          </p:cNvSpPr>
          <p:nvPr>
            <p:ph type="body" sz="quarter" idx="23" hasCustomPrompt="1"/>
          </p:nvPr>
        </p:nvSpPr>
        <p:spPr>
          <a:xfrm>
            <a:off x="5133240" y="4770592"/>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39" name="Espace réservé pour une image  33">
            <a:extLst>
              <a:ext uri="{FF2B5EF4-FFF2-40B4-BE49-F238E27FC236}">
                <a16:creationId xmlns:a16="http://schemas.microsoft.com/office/drawing/2014/main" id="{067C1308-2F93-4224-1FE5-468450E5D2D4}"/>
              </a:ext>
            </a:extLst>
          </p:cNvPr>
          <p:cNvSpPr>
            <a:spLocks noGrp="1"/>
          </p:cNvSpPr>
          <p:nvPr>
            <p:ph type="pic" sz="quarter" idx="24"/>
          </p:nvPr>
        </p:nvSpPr>
        <p:spPr>
          <a:xfrm>
            <a:off x="5212230" y="2507110"/>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40" name="Rectangle : coins arrondis 39">
            <a:extLst>
              <a:ext uri="{FF2B5EF4-FFF2-40B4-BE49-F238E27FC236}">
                <a16:creationId xmlns:a16="http://schemas.microsoft.com/office/drawing/2014/main" id="{D8DD5635-3A24-24EA-1FF9-05B6BE1AC23A}"/>
              </a:ext>
            </a:extLst>
          </p:cNvPr>
          <p:cNvSpPr/>
          <p:nvPr userDrawn="1"/>
        </p:nvSpPr>
        <p:spPr>
          <a:xfrm>
            <a:off x="9404159" y="2270565"/>
            <a:ext cx="2376264" cy="3744416"/>
          </a:xfrm>
          <a:prstGeom prst="roundRect">
            <a:avLst>
              <a:gd name="adj" fmla="val 6307"/>
            </a:avLst>
          </a:prstGeom>
          <a:solidFill>
            <a:schemeClr val="bg1"/>
          </a:solidFill>
          <a:ln>
            <a:noFill/>
          </a:ln>
          <a:effectLst>
            <a:outerShdw blurRad="304800" dist="254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space réservé du texte 29">
            <a:extLst>
              <a:ext uri="{FF2B5EF4-FFF2-40B4-BE49-F238E27FC236}">
                <a16:creationId xmlns:a16="http://schemas.microsoft.com/office/drawing/2014/main" id="{95FDC8EA-EFFB-C5FC-2914-814F7DBF1EC1}"/>
              </a:ext>
            </a:extLst>
          </p:cNvPr>
          <p:cNvSpPr>
            <a:spLocks noGrp="1"/>
          </p:cNvSpPr>
          <p:nvPr>
            <p:ph type="body" sz="quarter" idx="25" hasCustomPrompt="1"/>
          </p:nvPr>
        </p:nvSpPr>
        <p:spPr>
          <a:xfrm>
            <a:off x="9403790" y="2271550"/>
            <a:ext cx="2376487" cy="3743431"/>
          </a:xfrm>
          <a:prstGeom prst="rect">
            <a:avLst/>
          </a:prstGeom>
        </p:spPr>
        <p:txBody>
          <a:bodyPr bIns="324000" anchor="b" anchorCtr="0"/>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Texte court</a:t>
            </a:r>
          </a:p>
        </p:txBody>
      </p:sp>
      <p:sp>
        <p:nvSpPr>
          <p:cNvPr id="42" name="Espace réservé du texte 21">
            <a:extLst>
              <a:ext uri="{FF2B5EF4-FFF2-40B4-BE49-F238E27FC236}">
                <a16:creationId xmlns:a16="http://schemas.microsoft.com/office/drawing/2014/main" id="{63DC6298-458B-802F-BAAA-FFE5BBC5EFB7}"/>
              </a:ext>
            </a:extLst>
          </p:cNvPr>
          <p:cNvSpPr>
            <a:spLocks noGrp="1"/>
          </p:cNvSpPr>
          <p:nvPr>
            <p:ph type="body" sz="quarter" idx="26" hasCustomPrompt="1"/>
          </p:nvPr>
        </p:nvSpPr>
        <p:spPr>
          <a:xfrm>
            <a:off x="9590868" y="4467755"/>
            <a:ext cx="2055459" cy="225949"/>
          </a:xfrm>
          <a:prstGeom prst="rect">
            <a:avLst/>
          </a:prstGeom>
        </p:spPr>
        <p:txBody>
          <a:bodyPr/>
          <a:lstStyle>
            <a:lvl1pPr algn="ctr">
              <a:defRPr sz="14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43" name="Espace réservé du texte 21">
            <a:extLst>
              <a:ext uri="{FF2B5EF4-FFF2-40B4-BE49-F238E27FC236}">
                <a16:creationId xmlns:a16="http://schemas.microsoft.com/office/drawing/2014/main" id="{DFCA8B82-79F4-BB8E-9CB0-B48EF22733BB}"/>
              </a:ext>
            </a:extLst>
          </p:cNvPr>
          <p:cNvSpPr>
            <a:spLocks noGrp="1"/>
          </p:cNvSpPr>
          <p:nvPr>
            <p:ph type="body" sz="quarter" idx="27" hasCustomPrompt="1"/>
          </p:nvPr>
        </p:nvSpPr>
        <p:spPr>
          <a:xfrm>
            <a:off x="9591550" y="4750616"/>
            <a:ext cx="2015229" cy="271052"/>
          </a:xfrm>
          <a:prstGeom prst="rect">
            <a:avLst/>
          </a:prstGeom>
        </p:spPr>
        <p:txBody>
          <a:bodyPr/>
          <a:lstStyle>
            <a:lvl1pPr algn="ctr">
              <a:defRPr sz="1200" b="0" i="1">
                <a:solidFill>
                  <a:schemeClr val="tx2"/>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Fonction</a:t>
            </a:r>
          </a:p>
        </p:txBody>
      </p:sp>
      <p:sp>
        <p:nvSpPr>
          <p:cNvPr id="44" name="Espace réservé pour une image  33">
            <a:extLst>
              <a:ext uri="{FF2B5EF4-FFF2-40B4-BE49-F238E27FC236}">
                <a16:creationId xmlns:a16="http://schemas.microsoft.com/office/drawing/2014/main" id="{C93544BB-F4E1-F1BA-A841-BA28BD38FA05}"/>
              </a:ext>
            </a:extLst>
          </p:cNvPr>
          <p:cNvSpPr>
            <a:spLocks noGrp="1"/>
          </p:cNvSpPr>
          <p:nvPr>
            <p:ph type="pic" sz="quarter" idx="28"/>
          </p:nvPr>
        </p:nvSpPr>
        <p:spPr>
          <a:xfrm>
            <a:off x="9670540" y="2487134"/>
            <a:ext cx="1845256" cy="1871663"/>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6" name="Espace réservé du texte 14">
            <a:extLst>
              <a:ext uri="{FF2B5EF4-FFF2-40B4-BE49-F238E27FC236}">
                <a16:creationId xmlns:a16="http://schemas.microsoft.com/office/drawing/2014/main" id="{9A7396A1-8BC7-F4F7-2860-B8B476F2DF4D}"/>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Tree>
    <p:extLst>
      <p:ext uri="{BB962C8B-B14F-4D97-AF65-F5344CB8AC3E}">
        <p14:creationId xmlns:p14="http://schemas.microsoft.com/office/powerpoint/2010/main" val="1252065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quipe 2">
    <p:bg>
      <p:bgPr>
        <a:solidFill>
          <a:schemeClr val="tx1"/>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40A493AA-B1C9-247D-4529-77E9FC7B0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62253" y="1601938"/>
            <a:ext cx="1094805" cy="1438887"/>
          </a:xfrm>
          <a:prstGeom prst="rect">
            <a:avLst/>
          </a:prstGeom>
        </p:spPr>
      </p:pic>
      <p:pic>
        <p:nvPicPr>
          <p:cNvPr id="76" name="Graphique 75">
            <a:extLst>
              <a:ext uri="{FF2B5EF4-FFF2-40B4-BE49-F238E27FC236}">
                <a16:creationId xmlns:a16="http://schemas.microsoft.com/office/drawing/2014/main" id="{A9263C7B-3558-45C6-297C-48E942F2C0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1701" y="4338564"/>
            <a:ext cx="1800225" cy="2762250"/>
          </a:xfrm>
          <a:prstGeom prst="rect">
            <a:avLst/>
          </a:prstGeom>
        </p:spPr>
      </p:pic>
      <p:cxnSp>
        <p:nvCxnSpPr>
          <p:cNvPr id="5" name="Connecteur droit 4">
            <a:extLst>
              <a:ext uri="{FF2B5EF4-FFF2-40B4-BE49-F238E27FC236}">
                <a16:creationId xmlns:a16="http://schemas.microsoft.com/office/drawing/2014/main" id="{625B5081-0E9F-9B1F-DE66-75A2A7880229}"/>
              </a:ext>
            </a:extLst>
          </p:cNvPr>
          <p:cNvCxnSpPr>
            <a:cxnSpLocks/>
          </p:cNvCxnSpPr>
          <p:nvPr userDrawn="1"/>
        </p:nvCxnSpPr>
        <p:spPr>
          <a:xfrm>
            <a:off x="1729081" y="-133343"/>
            <a:ext cx="18936" cy="2852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6EBA9D58-5189-C028-D884-0EFAA83EE89D}"/>
              </a:ext>
            </a:extLst>
          </p:cNvPr>
          <p:cNvCxnSpPr>
            <a:cxnSpLocks/>
          </p:cNvCxnSpPr>
          <p:nvPr userDrawn="1"/>
        </p:nvCxnSpPr>
        <p:spPr>
          <a:xfrm>
            <a:off x="3682148" y="-22850"/>
            <a:ext cx="0" cy="2110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997D8510-AA76-A7EF-86D4-E3FA4776A4C9}"/>
              </a:ext>
            </a:extLst>
          </p:cNvPr>
          <p:cNvCxnSpPr>
            <a:cxnSpLocks/>
          </p:cNvCxnSpPr>
          <p:nvPr userDrawn="1"/>
        </p:nvCxnSpPr>
        <p:spPr>
          <a:xfrm>
            <a:off x="6004976" y="0"/>
            <a:ext cx="0" cy="1850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85B68309-E768-B953-EFC4-75001B529BD7}"/>
              </a:ext>
            </a:extLst>
          </p:cNvPr>
          <p:cNvCxnSpPr>
            <a:cxnSpLocks/>
          </p:cNvCxnSpPr>
          <p:nvPr userDrawn="1"/>
        </p:nvCxnSpPr>
        <p:spPr>
          <a:xfrm>
            <a:off x="5430690" y="-133343"/>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234FD621-CE2B-5DEA-EC4A-F62B8A64A683}"/>
              </a:ext>
            </a:extLst>
          </p:cNvPr>
          <p:cNvCxnSpPr>
            <a:cxnSpLocks/>
          </p:cNvCxnSpPr>
          <p:nvPr userDrawn="1"/>
        </p:nvCxnSpPr>
        <p:spPr>
          <a:xfrm>
            <a:off x="7751989" y="-22850"/>
            <a:ext cx="0" cy="5180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96CBFAF-5B93-5960-D3DF-A9A21B40E084}"/>
              </a:ext>
            </a:extLst>
          </p:cNvPr>
          <p:cNvCxnSpPr>
            <a:cxnSpLocks/>
          </p:cNvCxnSpPr>
          <p:nvPr userDrawn="1"/>
        </p:nvCxnSpPr>
        <p:spPr>
          <a:xfrm>
            <a:off x="10344472" y="-22850"/>
            <a:ext cx="0" cy="2479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684695B-ACE7-E97B-F032-F3E1F3812C5C}"/>
              </a:ext>
            </a:extLst>
          </p:cNvPr>
          <p:cNvCxnSpPr>
            <a:cxnSpLocks/>
          </p:cNvCxnSpPr>
          <p:nvPr userDrawn="1"/>
        </p:nvCxnSpPr>
        <p:spPr>
          <a:xfrm>
            <a:off x="8356604" y="-243408"/>
            <a:ext cx="0" cy="2992841"/>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Graphique 42">
            <a:extLst>
              <a:ext uri="{FF2B5EF4-FFF2-40B4-BE49-F238E27FC236}">
                <a16:creationId xmlns:a16="http://schemas.microsoft.com/office/drawing/2014/main" id="{6E2EE09E-C1BB-5CBC-84A9-88916E88C4B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74965" y="4899147"/>
            <a:ext cx="1228725" cy="3095625"/>
          </a:xfrm>
          <a:prstGeom prst="rect">
            <a:avLst/>
          </a:prstGeom>
        </p:spPr>
      </p:pic>
      <p:pic>
        <p:nvPicPr>
          <p:cNvPr id="46" name="Graphique 45">
            <a:extLst>
              <a:ext uri="{FF2B5EF4-FFF2-40B4-BE49-F238E27FC236}">
                <a16:creationId xmlns:a16="http://schemas.microsoft.com/office/drawing/2014/main" id="{EB7D0883-ED82-C3A7-E34A-393EB250832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9235692" y="2034518"/>
            <a:ext cx="1894410" cy="1369454"/>
          </a:xfrm>
          <a:prstGeom prst="rect">
            <a:avLst/>
          </a:prstGeom>
        </p:spPr>
      </p:pic>
      <p:sp>
        <p:nvSpPr>
          <p:cNvPr id="84" name="Espace réservé du texte 29">
            <a:extLst>
              <a:ext uri="{FF2B5EF4-FFF2-40B4-BE49-F238E27FC236}">
                <a16:creationId xmlns:a16="http://schemas.microsoft.com/office/drawing/2014/main" id="{1EAB608B-F9A7-BABB-01C6-B8CE4EB8C25B}"/>
              </a:ext>
            </a:extLst>
          </p:cNvPr>
          <p:cNvSpPr>
            <a:spLocks noGrp="1"/>
          </p:cNvSpPr>
          <p:nvPr>
            <p:ph type="body" sz="quarter" idx="55" hasCustomPrompt="1"/>
          </p:nvPr>
        </p:nvSpPr>
        <p:spPr>
          <a:xfrm>
            <a:off x="9631823" y="3252601"/>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3" name="Espace réservé du texte 29">
            <a:extLst>
              <a:ext uri="{FF2B5EF4-FFF2-40B4-BE49-F238E27FC236}">
                <a16:creationId xmlns:a16="http://schemas.microsoft.com/office/drawing/2014/main" id="{D436DC1E-7AFB-A7C9-8131-9585DB0E7DDB}"/>
              </a:ext>
            </a:extLst>
          </p:cNvPr>
          <p:cNvSpPr>
            <a:spLocks noGrp="1"/>
          </p:cNvSpPr>
          <p:nvPr>
            <p:ph type="body" sz="quarter" idx="54" hasCustomPrompt="1"/>
          </p:nvPr>
        </p:nvSpPr>
        <p:spPr>
          <a:xfrm>
            <a:off x="6748361" y="3736768"/>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2" name="Espace réservé du texte 29">
            <a:extLst>
              <a:ext uri="{FF2B5EF4-FFF2-40B4-BE49-F238E27FC236}">
                <a16:creationId xmlns:a16="http://schemas.microsoft.com/office/drawing/2014/main" id="{A32BC41D-6826-5F47-726E-6D68CE908C0E}"/>
              </a:ext>
            </a:extLst>
          </p:cNvPr>
          <p:cNvSpPr>
            <a:spLocks noGrp="1"/>
          </p:cNvSpPr>
          <p:nvPr>
            <p:ph type="body" sz="quarter" idx="53" hasCustomPrompt="1"/>
          </p:nvPr>
        </p:nvSpPr>
        <p:spPr>
          <a:xfrm>
            <a:off x="7522963" y="87204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1" name="Espace réservé du texte 29">
            <a:extLst>
              <a:ext uri="{FF2B5EF4-FFF2-40B4-BE49-F238E27FC236}">
                <a16:creationId xmlns:a16="http://schemas.microsoft.com/office/drawing/2014/main" id="{604F5D34-E037-9716-CCD7-9DD0DCD61A87}"/>
              </a:ext>
            </a:extLst>
          </p:cNvPr>
          <p:cNvSpPr>
            <a:spLocks noGrp="1"/>
          </p:cNvSpPr>
          <p:nvPr>
            <p:ph type="body" sz="quarter" idx="52" hasCustomPrompt="1"/>
          </p:nvPr>
        </p:nvSpPr>
        <p:spPr>
          <a:xfrm>
            <a:off x="4624450" y="4146510"/>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80" name="Espace réservé du texte 29">
            <a:extLst>
              <a:ext uri="{FF2B5EF4-FFF2-40B4-BE49-F238E27FC236}">
                <a16:creationId xmlns:a16="http://schemas.microsoft.com/office/drawing/2014/main" id="{3F3239A7-5002-F393-0F6F-24A88F53A011}"/>
              </a:ext>
            </a:extLst>
          </p:cNvPr>
          <p:cNvSpPr>
            <a:spLocks noGrp="1"/>
          </p:cNvSpPr>
          <p:nvPr>
            <p:ph type="body" sz="quarter" idx="51" hasCustomPrompt="1"/>
          </p:nvPr>
        </p:nvSpPr>
        <p:spPr>
          <a:xfrm>
            <a:off x="5213138" y="584949"/>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9" name="Espace réservé du texte 29">
            <a:extLst>
              <a:ext uri="{FF2B5EF4-FFF2-40B4-BE49-F238E27FC236}">
                <a16:creationId xmlns:a16="http://schemas.microsoft.com/office/drawing/2014/main" id="{2198F1E0-C1C9-6993-1FB6-CDE29010EE83}"/>
              </a:ext>
            </a:extLst>
          </p:cNvPr>
          <p:cNvSpPr>
            <a:spLocks noGrp="1"/>
          </p:cNvSpPr>
          <p:nvPr>
            <p:ph type="body" sz="quarter" idx="50" hasCustomPrompt="1"/>
          </p:nvPr>
        </p:nvSpPr>
        <p:spPr>
          <a:xfrm>
            <a:off x="2903313" y="1953783"/>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78" name="Espace réservé du texte 29">
            <a:extLst>
              <a:ext uri="{FF2B5EF4-FFF2-40B4-BE49-F238E27FC236}">
                <a16:creationId xmlns:a16="http://schemas.microsoft.com/office/drawing/2014/main" id="{BA3981BD-C48A-3BDC-259E-F4B8847F7D35}"/>
              </a:ext>
            </a:extLst>
          </p:cNvPr>
          <p:cNvSpPr>
            <a:spLocks noGrp="1"/>
          </p:cNvSpPr>
          <p:nvPr>
            <p:ph type="body" sz="quarter" idx="12" hasCustomPrompt="1"/>
          </p:nvPr>
        </p:nvSpPr>
        <p:spPr>
          <a:xfrm>
            <a:off x="1009901" y="2937887"/>
            <a:ext cx="1605504" cy="2068496"/>
          </a:xfrm>
          <a:prstGeom prst="roundRect">
            <a:avLst>
              <a:gd name="adj" fmla="val 4188"/>
            </a:avLst>
          </a:prstGeom>
          <a:solidFill>
            <a:schemeClr val="bg1"/>
          </a:solidFill>
        </p:spPr>
        <p:txBody>
          <a:bodyPr bIns="144000" anchor="b" anchorCtr="0"/>
          <a:lstStyle>
            <a:lvl1pPr algn="ctr">
              <a:defRPr sz="1100" b="0" i="1">
                <a:solidFill>
                  <a:schemeClr val="tx2"/>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Fonction</a:t>
            </a:r>
          </a:p>
        </p:txBody>
      </p:sp>
      <p:sp>
        <p:nvSpPr>
          <p:cNvPr id="3" name="Espace réservé du pied de page 2">
            <a:extLst>
              <a:ext uri="{FF2B5EF4-FFF2-40B4-BE49-F238E27FC236}">
                <a16:creationId xmlns:a16="http://schemas.microsoft.com/office/drawing/2014/main" id="{8EF886C3-3B42-B122-25AD-10B9B5CD1FE4}"/>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3C139CD-0926-9E36-306D-AD7A06C69FD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47" name="Espace réservé du texte 14">
            <a:extLst>
              <a:ext uri="{FF2B5EF4-FFF2-40B4-BE49-F238E27FC236}">
                <a16:creationId xmlns:a16="http://schemas.microsoft.com/office/drawing/2014/main" id="{A2B68A26-E2E7-9DBB-6677-7B1663E53D9E}"/>
              </a:ext>
            </a:extLst>
          </p:cNvPr>
          <p:cNvSpPr>
            <a:spLocks noGrp="1"/>
          </p:cNvSpPr>
          <p:nvPr>
            <p:ph type="body" sz="quarter" idx="37" hasCustomPrompt="1"/>
          </p:nvPr>
        </p:nvSpPr>
        <p:spPr>
          <a:xfrm>
            <a:off x="414606" y="394156"/>
            <a:ext cx="4298045" cy="986714"/>
          </a:xfrm>
          <a:prstGeom prst="rect">
            <a:avLst/>
          </a:prstGeom>
        </p:spPr>
        <p:txBody>
          <a:bodyPr/>
          <a:lstStyle>
            <a:lvl1pPr>
              <a:defRPr sz="3200" b="1">
                <a:solidFill>
                  <a:schemeClr val="bg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(équipe)</a:t>
            </a:r>
          </a:p>
        </p:txBody>
      </p:sp>
      <p:sp>
        <p:nvSpPr>
          <p:cNvPr id="50" name="Espace réservé pour une image  33">
            <a:extLst>
              <a:ext uri="{FF2B5EF4-FFF2-40B4-BE49-F238E27FC236}">
                <a16:creationId xmlns:a16="http://schemas.microsoft.com/office/drawing/2014/main" id="{B7BC48E3-0EED-EAA5-1D2D-A2F567C064BE}"/>
              </a:ext>
            </a:extLst>
          </p:cNvPr>
          <p:cNvSpPr>
            <a:spLocks noGrp="1"/>
          </p:cNvSpPr>
          <p:nvPr>
            <p:ph type="pic" sz="quarter" idx="20"/>
          </p:nvPr>
        </p:nvSpPr>
        <p:spPr>
          <a:xfrm>
            <a:off x="1200109" y="310784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3" name="Espace réservé du texte 21">
            <a:extLst>
              <a:ext uri="{FF2B5EF4-FFF2-40B4-BE49-F238E27FC236}">
                <a16:creationId xmlns:a16="http://schemas.microsoft.com/office/drawing/2014/main" id="{E01AC895-47B9-A6B2-1451-A9FAAF332F6D}"/>
              </a:ext>
            </a:extLst>
          </p:cNvPr>
          <p:cNvSpPr>
            <a:spLocks noGrp="1"/>
          </p:cNvSpPr>
          <p:nvPr>
            <p:ph type="body" sz="quarter" idx="18" hasCustomPrompt="1"/>
          </p:nvPr>
        </p:nvSpPr>
        <p:spPr>
          <a:xfrm>
            <a:off x="1148648" y="440958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5" name="Espace réservé pour une image  33">
            <a:extLst>
              <a:ext uri="{FF2B5EF4-FFF2-40B4-BE49-F238E27FC236}">
                <a16:creationId xmlns:a16="http://schemas.microsoft.com/office/drawing/2014/main" id="{32BB2E33-59F4-7EC8-A94B-7243652B2FCD}"/>
              </a:ext>
            </a:extLst>
          </p:cNvPr>
          <p:cNvSpPr>
            <a:spLocks noGrp="1"/>
          </p:cNvSpPr>
          <p:nvPr>
            <p:ph type="pic" sz="quarter" idx="38"/>
          </p:nvPr>
        </p:nvSpPr>
        <p:spPr>
          <a:xfrm>
            <a:off x="3073083" y="210711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6" name="Espace réservé du texte 21">
            <a:extLst>
              <a:ext uri="{FF2B5EF4-FFF2-40B4-BE49-F238E27FC236}">
                <a16:creationId xmlns:a16="http://schemas.microsoft.com/office/drawing/2014/main" id="{E3231AB0-0219-90E9-6DB3-38E67FF325B1}"/>
              </a:ext>
            </a:extLst>
          </p:cNvPr>
          <p:cNvSpPr>
            <a:spLocks noGrp="1"/>
          </p:cNvSpPr>
          <p:nvPr>
            <p:ph type="body" sz="quarter" idx="39" hasCustomPrompt="1"/>
          </p:nvPr>
        </p:nvSpPr>
        <p:spPr>
          <a:xfrm>
            <a:off x="3043924" y="336017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58" name="Espace réservé pour une image  33">
            <a:extLst>
              <a:ext uri="{FF2B5EF4-FFF2-40B4-BE49-F238E27FC236}">
                <a16:creationId xmlns:a16="http://schemas.microsoft.com/office/drawing/2014/main" id="{7B9A4EBB-AF77-ADE3-990E-3DA0256FCE17}"/>
              </a:ext>
            </a:extLst>
          </p:cNvPr>
          <p:cNvSpPr>
            <a:spLocks noGrp="1"/>
          </p:cNvSpPr>
          <p:nvPr>
            <p:ph type="pic" sz="quarter" idx="40"/>
          </p:nvPr>
        </p:nvSpPr>
        <p:spPr>
          <a:xfrm>
            <a:off x="4826500" y="4349601"/>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59" name="Espace réservé du texte 21">
            <a:extLst>
              <a:ext uri="{FF2B5EF4-FFF2-40B4-BE49-F238E27FC236}">
                <a16:creationId xmlns:a16="http://schemas.microsoft.com/office/drawing/2014/main" id="{0CA5811B-2884-9D8A-51D2-E346782FDFFB}"/>
              </a:ext>
            </a:extLst>
          </p:cNvPr>
          <p:cNvSpPr>
            <a:spLocks noGrp="1"/>
          </p:cNvSpPr>
          <p:nvPr>
            <p:ph type="body" sz="quarter" idx="41" hasCustomPrompt="1"/>
          </p:nvPr>
        </p:nvSpPr>
        <p:spPr>
          <a:xfrm>
            <a:off x="4762608" y="56403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1" name="Espace réservé pour une image  33">
            <a:extLst>
              <a:ext uri="{FF2B5EF4-FFF2-40B4-BE49-F238E27FC236}">
                <a16:creationId xmlns:a16="http://schemas.microsoft.com/office/drawing/2014/main" id="{C2923211-8FFF-1E0D-1C0E-3C39AB7A13B2}"/>
              </a:ext>
            </a:extLst>
          </p:cNvPr>
          <p:cNvSpPr>
            <a:spLocks noGrp="1"/>
          </p:cNvSpPr>
          <p:nvPr>
            <p:ph type="pic" sz="quarter" idx="42"/>
          </p:nvPr>
        </p:nvSpPr>
        <p:spPr>
          <a:xfrm>
            <a:off x="5389426" y="765783"/>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2" name="Espace réservé du texte 21">
            <a:extLst>
              <a:ext uri="{FF2B5EF4-FFF2-40B4-BE49-F238E27FC236}">
                <a16:creationId xmlns:a16="http://schemas.microsoft.com/office/drawing/2014/main" id="{2A7CA62A-5D4D-E4D8-5E15-99782702EA19}"/>
              </a:ext>
            </a:extLst>
          </p:cNvPr>
          <p:cNvSpPr>
            <a:spLocks noGrp="1"/>
          </p:cNvSpPr>
          <p:nvPr>
            <p:ph type="body" sz="quarter" idx="43" hasCustomPrompt="1"/>
          </p:nvPr>
        </p:nvSpPr>
        <p:spPr>
          <a:xfrm>
            <a:off x="5332964" y="2035608"/>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67" name="Espace réservé pour une image  33">
            <a:extLst>
              <a:ext uri="{FF2B5EF4-FFF2-40B4-BE49-F238E27FC236}">
                <a16:creationId xmlns:a16="http://schemas.microsoft.com/office/drawing/2014/main" id="{2EB58704-AA08-A5B1-775E-35ACEA35C9D8}"/>
              </a:ext>
            </a:extLst>
          </p:cNvPr>
          <p:cNvSpPr>
            <a:spLocks noGrp="1"/>
          </p:cNvSpPr>
          <p:nvPr>
            <p:ph type="pic" sz="quarter" idx="44"/>
          </p:nvPr>
        </p:nvSpPr>
        <p:spPr>
          <a:xfrm>
            <a:off x="6947993" y="3892458"/>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68" name="Espace réservé du texte 21">
            <a:extLst>
              <a:ext uri="{FF2B5EF4-FFF2-40B4-BE49-F238E27FC236}">
                <a16:creationId xmlns:a16="http://schemas.microsoft.com/office/drawing/2014/main" id="{A5542FC3-263F-1812-6E40-8720E84658FC}"/>
              </a:ext>
            </a:extLst>
          </p:cNvPr>
          <p:cNvSpPr>
            <a:spLocks noGrp="1"/>
          </p:cNvSpPr>
          <p:nvPr>
            <p:ph type="body" sz="quarter" idx="45" hasCustomPrompt="1"/>
          </p:nvPr>
        </p:nvSpPr>
        <p:spPr>
          <a:xfrm>
            <a:off x="6903844" y="5194201"/>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0" name="Espace réservé pour une image  33">
            <a:extLst>
              <a:ext uri="{FF2B5EF4-FFF2-40B4-BE49-F238E27FC236}">
                <a16:creationId xmlns:a16="http://schemas.microsoft.com/office/drawing/2014/main" id="{CC0A1139-B9F7-8E14-7528-18BF914C6021}"/>
              </a:ext>
            </a:extLst>
          </p:cNvPr>
          <p:cNvSpPr>
            <a:spLocks noGrp="1"/>
          </p:cNvSpPr>
          <p:nvPr>
            <p:ph type="pic" sz="quarter" idx="46"/>
          </p:nvPr>
        </p:nvSpPr>
        <p:spPr>
          <a:xfrm>
            <a:off x="9825244" y="3403972"/>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1" name="Espace réservé du texte 21">
            <a:extLst>
              <a:ext uri="{FF2B5EF4-FFF2-40B4-BE49-F238E27FC236}">
                <a16:creationId xmlns:a16="http://schemas.microsoft.com/office/drawing/2014/main" id="{03B1D15E-5A1F-9E6D-037D-CA39FCACEA30}"/>
              </a:ext>
            </a:extLst>
          </p:cNvPr>
          <p:cNvSpPr>
            <a:spLocks noGrp="1"/>
          </p:cNvSpPr>
          <p:nvPr>
            <p:ph type="body" sz="quarter" idx="47" hasCustomPrompt="1"/>
          </p:nvPr>
        </p:nvSpPr>
        <p:spPr>
          <a:xfrm>
            <a:off x="9728184" y="4698553"/>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
        <p:nvSpPr>
          <p:cNvPr id="73" name="Espace réservé pour une image  33">
            <a:extLst>
              <a:ext uri="{FF2B5EF4-FFF2-40B4-BE49-F238E27FC236}">
                <a16:creationId xmlns:a16="http://schemas.microsoft.com/office/drawing/2014/main" id="{1CE0EB8A-DC15-E451-3E27-ED32075FAC4A}"/>
              </a:ext>
            </a:extLst>
          </p:cNvPr>
          <p:cNvSpPr>
            <a:spLocks noGrp="1"/>
          </p:cNvSpPr>
          <p:nvPr>
            <p:ph type="pic" sz="quarter" idx="48"/>
          </p:nvPr>
        </p:nvSpPr>
        <p:spPr>
          <a:xfrm>
            <a:off x="7714388" y="1012864"/>
            <a:ext cx="1218107" cy="1157039"/>
          </a:xfrm>
          <a:prstGeom prst="ellipse">
            <a:avLst/>
          </a:prstGeom>
          <a:solidFill>
            <a:schemeClr val="bg2"/>
          </a:solidFill>
        </p:spPr>
        <p:txBody>
          <a:bodyPr anchor="ctr" anchorCtr="0"/>
          <a:lstStyle>
            <a:lvl1pPr algn="ctr">
              <a:defRPr sz="1400" b="0">
                <a:solidFill>
                  <a:schemeClr val="bg1">
                    <a:lumMod val="95000"/>
                  </a:schemeClr>
                </a:solidFill>
              </a:defRPr>
            </a:lvl1pPr>
          </a:lstStyle>
          <a:p>
            <a:endParaRPr lang="fr-FR"/>
          </a:p>
        </p:txBody>
      </p:sp>
      <p:sp>
        <p:nvSpPr>
          <p:cNvPr id="74" name="Espace réservé du texte 21">
            <a:extLst>
              <a:ext uri="{FF2B5EF4-FFF2-40B4-BE49-F238E27FC236}">
                <a16:creationId xmlns:a16="http://schemas.microsoft.com/office/drawing/2014/main" id="{FEB4F0C4-31BC-A692-0BFA-E12D667D8D15}"/>
              </a:ext>
            </a:extLst>
          </p:cNvPr>
          <p:cNvSpPr>
            <a:spLocks noGrp="1"/>
          </p:cNvSpPr>
          <p:nvPr>
            <p:ph type="body" sz="quarter" idx="49" hasCustomPrompt="1"/>
          </p:nvPr>
        </p:nvSpPr>
        <p:spPr>
          <a:xfrm>
            <a:off x="7634679" y="2314607"/>
            <a:ext cx="1334836" cy="233902"/>
          </a:xfrm>
          <a:prstGeom prst="rect">
            <a:avLst/>
          </a:prstGeom>
        </p:spPr>
        <p:txBody>
          <a:bodyPr/>
          <a:lstStyle>
            <a:lvl1pPr algn="ctr">
              <a:defRPr sz="1200" b="1">
                <a:solidFill>
                  <a:schemeClr val="accent1"/>
                </a:solidFill>
              </a:defRPr>
            </a:lvl1pPr>
            <a:lvl2pPr>
              <a:defRPr sz="1400" b="1">
                <a:solidFill>
                  <a:schemeClr val="accent1"/>
                </a:solidFill>
              </a:defRPr>
            </a:lvl2pPr>
            <a:lvl3pPr>
              <a:defRPr sz="1400" b="1">
                <a:solidFill>
                  <a:schemeClr val="accent1"/>
                </a:solidFill>
              </a:defRPr>
            </a:lvl3pPr>
            <a:lvl4pPr>
              <a:defRPr sz="1400" b="1">
                <a:solidFill>
                  <a:schemeClr val="accent1"/>
                </a:solidFill>
              </a:defRPr>
            </a:lvl4pPr>
            <a:lvl5pPr>
              <a:defRPr sz="1400" b="1">
                <a:solidFill>
                  <a:schemeClr val="accent1"/>
                </a:solidFill>
              </a:defRPr>
            </a:lvl5pPr>
          </a:lstStyle>
          <a:p>
            <a:pPr lvl="0"/>
            <a:r>
              <a:rPr lang="fr-FR"/>
              <a:t>Nom prénom</a:t>
            </a:r>
          </a:p>
        </p:txBody>
      </p:sp>
    </p:spTree>
    <p:extLst>
      <p:ext uri="{BB962C8B-B14F-4D97-AF65-F5344CB8AC3E}">
        <p14:creationId xmlns:p14="http://schemas.microsoft.com/office/powerpoint/2010/main" val="3814232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3_Fond blanc libre">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2"/>
          <a:srcRect/>
          <a:stretch/>
        </p:blipFill>
        <p:spPr>
          <a:xfrm>
            <a:off x="10927315" y="6041953"/>
            <a:ext cx="1264685" cy="817684"/>
          </a:xfrm>
          <a:prstGeom prst="rect">
            <a:avLst/>
          </a:prstGeom>
        </p:spPr>
      </p:pic>
    </p:spTree>
    <p:extLst>
      <p:ext uri="{BB962C8B-B14F-4D97-AF65-F5344CB8AC3E}">
        <p14:creationId xmlns:p14="http://schemas.microsoft.com/office/powerpoint/2010/main" val="2566340809"/>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9C894E5E-4E12-DBD9-92BC-FBBA9DEF9BD0}"/>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0BD6568-3EE0-8F91-6C08-2D9B79BCC3D0}"/>
              </a:ext>
            </a:extLst>
          </p:cNvPr>
          <p:cNvSpPr>
            <a:spLocks noGrp="1"/>
          </p:cNvSpPr>
          <p:nvPr>
            <p:ph type="sldNum" sz="quarter" idx="11"/>
          </p:nvPr>
        </p:nvSpPr>
        <p:spPr>
          <a:xfrm>
            <a:off x="229788" y="6563428"/>
            <a:ext cx="263460" cy="123111"/>
          </a:xfrm>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E0BFFF5B-BC8C-C1AA-F399-EA59EDF38C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1814" y="4161215"/>
            <a:ext cx="2952328" cy="3500617"/>
          </a:xfrm>
          <a:prstGeom prst="rect">
            <a:avLst/>
          </a:prstGeom>
        </p:spPr>
      </p:pic>
      <p:grpSp>
        <p:nvGrpSpPr>
          <p:cNvPr id="6" name="Groupe 5">
            <a:extLst>
              <a:ext uri="{FF2B5EF4-FFF2-40B4-BE49-F238E27FC236}">
                <a16:creationId xmlns:a16="http://schemas.microsoft.com/office/drawing/2014/main" id="{56C01E96-EF96-382D-533E-17028C415667}"/>
              </a:ext>
            </a:extLst>
          </p:cNvPr>
          <p:cNvGrpSpPr/>
          <p:nvPr userDrawn="1"/>
        </p:nvGrpSpPr>
        <p:grpSpPr>
          <a:xfrm>
            <a:off x="3469929" y="548680"/>
            <a:ext cx="4803347" cy="4430460"/>
            <a:chOff x="3524901" y="852889"/>
            <a:chExt cx="4169410" cy="3845736"/>
          </a:xfrm>
        </p:grpSpPr>
        <p:pic>
          <p:nvPicPr>
            <p:cNvPr id="7" name="Graphique 6">
              <a:extLst>
                <a:ext uri="{FF2B5EF4-FFF2-40B4-BE49-F238E27FC236}">
                  <a16:creationId xmlns:a16="http://schemas.microsoft.com/office/drawing/2014/main" id="{B406D790-8A0C-6F1D-BA8F-AE4905CE41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6808" y="1896480"/>
              <a:ext cx="2802145" cy="2802145"/>
            </a:xfrm>
            <a:prstGeom prst="rect">
              <a:avLst/>
            </a:prstGeom>
          </p:spPr>
        </p:pic>
        <p:pic>
          <p:nvPicPr>
            <p:cNvPr id="8" name="Graphique 7">
              <a:extLst>
                <a:ext uri="{FF2B5EF4-FFF2-40B4-BE49-F238E27FC236}">
                  <a16:creationId xmlns:a16="http://schemas.microsoft.com/office/drawing/2014/main" id="{E1921468-AAAE-A8B1-40DF-51AC83FAD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7880" y="1463913"/>
              <a:ext cx="1733550" cy="1428750"/>
            </a:xfrm>
            <a:prstGeom prst="rect">
              <a:avLst/>
            </a:prstGeom>
          </p:spPr>
        </p:pic>
        <p:pic>
          <p:nvPicPr>
            <p:cNvPr id="9" name="Graphique 8">
              <a:extLst>
                <a:ext uri="{FF2B5EF4-FFF2-40B4-BE49-F238E27FC236}">
                  <a16:creationId xmlns:a16="http://schemas.microsoft.com/office/drawing/2014/main" id="{05FCD6F9-43B4-E06E-84AA-9BFB508ECD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60501" y="3306432"/>
              <a:ext cx="581025" cy="1057275"/>
            </a:xfrm>
            <a:prstGeom prst="rect">
              <a:avLst/>
            </a:prstGeom>
          </p:spPr>
        </p:pic>
        <p:pic>
          <p:nvPicPr>
            <p:cNvPr id="10" name="Graphique 9">
              <a:extLst>
                <a:ext uri="{FF2B5EF4-FFF2-40B4-BE49-F238E27FC236}">
                  <a16:creationId xmlns:a16="http://schemas.microsoft.com/office/drawing/2014/main" id="{D9644102-3B60-1281-E05A-2A7147E60F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53206" y="3426419"/>
              <a:ext cx="333375" cy="552450"/>
            </a:xfrm>
            <a:prstGeom prst="rect">
              <a:avLst/>
            </a:prstGeom>
          </p:spPr>
        </p:pic>
        <p:pic>
          <p:nvPicPr>
            <p:cNvPr id="11" name="Graphique 10">
              <a:extLst>
                <a:ext uri="{FF2B5EF4-FFF2-40B4-BE49-F238E27FC236}">
                  <a16:creationId xmlns:a16="http://schemas.microsoft.com/office/drawing/2014/main" id="{88956429-5CE9-183B-6FED-82EC06533A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60225" y="2793423"/>
              <a:ext cx="398261" cy="398261"/>
            </a:xfrm>
            <a:prstGeom prst="rect">
              <a:avLst/>
            </a:prstGeom>
          </p:spPr>
        </p:pic>
        <p:pic>
          <p:nvPicPr>
            <p:cNvPr id="12" name="Graphique 11">
              <a:extLst>
                <a:ext uri="{FF2B5EF4-FFF2-40B4-BE49-F238E27FC236}">
                  <a16:creationId xmlns:a16="http://schemas.microsoft.com/office/drawing/2014/main" id="{A607D626-7D49-7AF4-EBBB-FA874AE07D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60865" y="1569981"/>
              <a:ext cx="400050" cy="495300"/>
            </a:xfrm>
            <a:prstGeom prst="rect">
              <a:avLst/>
            </a:prstGeom>
          </p:spPr>
        </p:pic>
        <p:pic>
          <p:nvPicPr>
            <p:cNvPr id="13" name="Graphique 12">
              <a:extLst>
                <a:ext uri="{FF2B5EF4-FFF2-40B4-BE49-F238E27FC236}">
                  <a16:creationId xmlns:a16="http://schemas.microsoft.com/office/drawing/2014/main" id="{8D9D3B23-1367-0206-4920-959B596FD3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6196185" y="3490706"/>
              <a:ext cx="768557" cy="768557"/>
            </a:xfrm>
            <a:prstGeom prst="rect">
              <a:avLst/>
            </a:prstGeom>
          </p:spPr>
        </p:pic>
        <p:pic>
          <p:nvPicPr>
            <p:cNvPr id="14" name="Graphique 13">
              <a:extLst>
                <a:ext uri="{FF2B5EF4-FFF2-40B4-BE49-F238E27FC236}">
                  <a16:creationId xmlns:a16="http://schemas.microsoft.com/office/drawing/2014/main" id="{1B71B1AC-5E9E-95D8-F174-878DE4661E6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086599">
              <a:off x="7265686" y="3487296"/>
              <a:ext cx="428625" cy="685800"/>
            </a:xfrm>
            <a:prstGeom prst="rect">
              <a:avLst/>
            </a:prstGeom>
          </p:spPr>
        </p:pic>
        <p:pic>
          <p:nvPicPr>
            <p:cNvPr id="15" name="Graphique 14">
              <a:extLst>
                <a:ext uri="{FF2B5EF4-FFF2-40B4-BE49-F238E27FC236}">
                  <a16:creationId xmlns:a16="http://schemas.microsoft.com/office/drawing/2014/main" id="{4A90C715-664A-9DED-F733-F918D0F177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750178" y="2209904"/>
              <a:ext cx="896401" cy="918811"/>
            </a:xfrm>
            <a:prstGeom prst="rect">
              <a:avLst/>
            </a:prstGeom>
          </p:spPr>
        </p:pic>
        <p:pic>
          <p:nvPicPr>
            <p:cNvPr id="16" name="Graphique 15">
              <a:extLst>
                <a:ext uri="{FF2B5EF4-FFF2-40B4-BE49-F238E27FC236}">
                  <a16:creationId xmlns:a16="http://schemas.microsoft.com/office/drawing/2014/main" id="{27B86A13-5750-B881-48DD-2DEF1567FD2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322365">
              <a:off x="3820265" y="852889"/>
              <a:ext cx="809291" cy="1294865"/>
            </a:xfrm>
            <a:prstGeom prst="rect">
              <a:avLst/>
            </a:prstGeom>
          </p:spPr>
        </p:pic>
        <p:pic>
          <p:nvPicPr>
            <p:cNvPr id="17" name="Graphique 16">
              <a:extLst>
                <a:ext uri="{FF2B5EF4-FFF2-40B4-BE49-F238E27FC236}">
                  <a16:creationId xmlns:a16="http://schemas.microsoft.com/office/drawing/2014/main" id="{F88E5E57-6B00-1B81-DCC0-520BA25A37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24901" y="1654421"/>
              <a:ext cx="400050" cy="495300"/>
            </a:xfrm>
            <a:prstGeom prst="rect">
              <a:avLst/>
            </a:prstGeom>
          </p:spPr>
        </p:pic>
        <p:sp>
          <p:nvSpPr>
            <p:cNvPr id="18" name="ZoneTexte 17">
              <a:extLst>
                <a:ext uri="{FF2B5EF4-FFF2-40B4-BE49-F238E27FC236}">
                  <a16:creationId xmlns:a16="http://schemas.microsoft.com/office/drawing/2014/main" id="{20D00A37-BE6A-31DE-6E1E-78C83C62E472}"/>
                </a:ext>
              </a:extLst>
            </p:cNvPr>
            <p:cNvSpPr txBox="1"/>
            <p:nvPr/>
          </p:nvSpPr>
          <p:spPr>
            <a:xfrm>
              <a:off x="4614466" y="2739454"/>
              <a:ext cx="2232248" cy="492443"/>
            </a:xfrm>
            <a:prstGeom prst="rect">
              <a:avLst/>
            </a:prstGeom>
            <a:noFill/>
          </p:spPr>
          <p:txBody>
            <a:bodyPr wrap="square" lIns="36000" tIns="0" rIns="36000" bIns="0" rtlCol="0">
              <a:spAutoFit/>
            </a:bodyPr>
            <a:lstStyle/>
            <a:p>
              <a:pPr algn="ctr">
                <a:buClr>
                  <a:schemeClr val="tx2"/>
                </a:buClr>
              </a:pPr>
              <a:r>
                <a:rPr lang="fr-FR" sz="3200" b="1">
                  <a:solidFill>
                    <a:schemeClr val="bg1"/>
                  </a:solidFill>
                </a:rPr>
                <a:t>FAQ</a:t>
              </a:r>
            </a:p>
          </p:txBody>
        </p:sp>
      </p:grpSp>
      <p:pic>
        <p:nvPicPr>
          <p:cNvPr id="19" name="Graphique 18">
            <a:extLst>
              <a:ext uri="{FF2B5EF4-FFF2-40B4-BE49-F238E27FC236}">
                <a16:creationId xmlns:a16="http://schemas.microsoft.com/office/drawing/2014/main" id="{B4203E72-FDBA-8239-FBDD-CAC084D4B7D5}"/>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flipH="1">
            <a:off x="-384720" y="726616"/>
            <a:ext cx="1500382" cy="843365"/>
          </a:xfrm>
          <a:prstGeom prst="rect">
            <a:avLst/>
          </a:prstGeom>
          <a:effectLst>
            <a:outerShdw blurRad="381000" dist="203200" dir="2700000" algn="tl" rotWithShape="0">
              <a:prstClr val="black">
                <a:alpha val="40000"/>
              </a:prstClr>
            </a:outerShdw>
          </a:effectLst>
        </p:spPr>
      </p:pic>
      <p:pic>
        <p:nvPicPr>
          <p:cNvPr id="20" name="Graphique 19">
            <a:extLst>
              <a:ext uri="{FF2B5EF4-FFF2-40B4-BE49-F238E27FC236}">
                <a16:creationId xmlns:a16="http://schemas.microsoft.com/office/drawing/2014/main" id="{A29F8208-66F9-40D8-7470-4AA8939F282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488488" y="1966332"/>
            <a:ext cx="2501250" cy="1405953"/>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17090327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merciements">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6E20307-80F6-5327-7BF8-5CAEEA6AFB66}"/>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088831F-B9D8-D307-2FE2-499CA876BC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711553" y="4014993"/>
            <a:ext cx="4042174" cy="4514636"/>
          </a:xfrm>
          <a:prstGeom prst="rect">
            <a:avLst/>
          </a:prstGeom>
        </p:spPr>
      </p:pic>
      <p:pic>
        <p:nvPicPr>
          <p:cNvPr id="6" name="Graphique 5">
            <a:extLst>
              <a:ext uri="{FF2B5EF4-FFF2-40B4-BE49-F238E27FC236}">
                <a16:creationId xmlns:a16="http://schemas.microsoft.com/office/drawing/2014/main" id="{CBE6A716-B149-B2AD-7AF2-5D57CB4EA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11533" y="2148046"/>
            <a:ext cx="1676156" cy="1927579"/>
          </a:xfrm>
          <a:prstGeom prst="rect">
            <a:avLst/>
          </a:prstGeom>
        </p:spPr>
      </p:pic>
      <p:pic>
        <p:nvPicPr>
          <p:cNvPr id="7" name="Graphique 6">
            <a:extLst>
              <a:ext uri="{FF2B5EF4-FFF2-40B4-BE49-F238E27FC236}">
                <a16:creationId xmlns:a16="http://schemas.microsoft.com/office/drawing/2014/main" id="{5940A998-58E7-13D3-3158-C9F5466795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890174">
            <a:off x="8454743" y="2263471"/>
            <a:ext cx="1895220" cy="1552120"/>
          </a:xfrm>
          <a:prstGeom prst="rect">
            <a:avLst/>
          </a:prstGeom>
        </p:spPr>
      </p:pic>
      <p:pic>
        <p:nvPicPr>
          <p:cNvPr id="8" name="Graphique 7">
            <a:extLst>
              <a:ext uri="{FF2B5EF4-FFF2-40B4-BE49-F238E27FC236}">
                <a16:creationId xmlns:a16="http://schemas.microsoft.com/office/drawing/2014/main" id="{351E8FBE-8B47-C25E-5D2A-34F8192757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38875" y="1784062"/>
            <a:ext cx="285750" cy="285750"/>
          </a:xfrm>
          <a:prstGeom prst="rect">
            <a:avLst/>
          </a:prstGeom>
        </p:spPr>
      </p:pic>
      <p:pic>
        <p:nvPicPr>
          <p:cNvPr id="9" name="Graphique 8">
            <a:extLst>
              <a:ext uri="{FF2B5EF4-FFF2-40B4-BE49-F238E27FC236}">
                <a16:creationId xmlns:a16="http://schemas.microsoft.com/office/drawing/2014/main" id="{E45F4CC2-9103-9CDB-873A-39F9907AD93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73717" y="1824391"/>
            <a:ext cx="559756" cy="559756"/>
          </a:xfrm>
          <a:prstGeom prst="rect">
            <a:avLst/>
          </a:prstGeom>
        </p:spPr>
      </p:pic>
      <p:pic>
        <p:nvPicPr>
          <p:cNvPr id="10" name="Graphique 9">
            <a:extLst>
              <a:ext uri="{FF2B5EF4-FFF2-40B4-BE49-F238E27FC236}">
                <a16:creationId xmlns:a16="http://schemas.microsoft.com/office/drawing/2014/main" id="{12C20AE4-31AB-AB56-949F-608A12CCF47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930317" y="3999313"/>
            <a:ext cx="4056522" cy="4084117"/>
          </a:xfrm>
          <a:prstGeom prst="rect">
            <a:avLst/>
          </a:prstGeom>
        </p:spPr>
      </p:pic>
      <p:pic>
        <p:nvPicPr>
          <p:cNvPr id="11" name="Graphique 10">
            <a:extLst>
              <a:ext uri="{FF2B5EF4-FFF2-40B4-BE49-F238E27FC236}">
                <a16:creationId xmlns:a16="http://schemas.microsoft.com/office/drawing/2014/main" id="{D6E8093C-74D3-220C-A18A-23CF329CC14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922729" y="2474551"/>
            <a:ext cx="4301550" cy="1494865"/>
          </a:xfrm>
          <a:prstGeom prst="rect">
            <a:avLst/>
          </a:prstGeom>
        </p:spPr>
      </p:pic>
      <p:pic>
        <p:nvPicPr>
          <p:cNvPr id="12" name="Graphique 11">
            <a:extLst>
              <a:ext uri="{FF2B5EF4-FFF2-40B4-BE49-F238E27FC236}">
                <a16:creationId xmlns:a16="http://schemas.microsoft.com/office/drawing/2014/main" id="{84E51916-4199-7822-0FD1-883391151A2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71511">
            <a:off x="5115639" y="4028252"/>
            <a:ext cx="615703" cy="269370"/>
          </a:xfrm>
          <a:prstGeom prst="rect">
            <a:avLst/>
          </a:prstGeom>
        </p:spPr>
      </p:pic>
      <p:pic>
        <p:nvPicPr>
          <p:cNvPr id="13" name="Graphique 12">
            <a:extLst>
              <a:ext uri="{FF2B5EF4-FFF2-40B4-BE49-F238E27FC236}">
                <a16:creationId xmlns:a16="http://schemas.microsoft.com/office/drawing/2014/main" id="{959B8A74-F9EA-8C65-DF6E-E9638D20A38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7839899">
            <a:off x="3548042" y="2279797"/>
            <a:ext cx="615703" cy="269370"/>
          </a:xfrm>
          <a:prstGeom prst="rect">
            <a:avLst/>
          </a:prstGeom>
        </p:spPr>
      </p:pic>
      <p:pic>
        <p:nvPicPr>
          <p:cNvPr id="14" name="Graphique 13">
            <a:extLst>
              <a:ext uri="{FF2B5EF4-FFF2-40B4-BE49-F238E27FC236}">
                <a16:creationId xmlns:a16="http://schemas.microsoft.com/office/drawing/2014/main" id="{9C863959-70D6-A0FE-CB55-641DA5B501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11527169">
            <a:off x="7396950" y="2999751"/>
            <a:ext cx="318246" cy="79562"/>
          </a:xfrm>
          <a:prstGeom prst="rect">
            <a:avLst/>
          </a:prstGeom>
        </p:spPr>
      </p:pic>
      <p:pic>
        <p:nvPicPr>
          <p:cNvPr id="15" name="Graphique 14">
            <a:extLst>
              <a:ext uri="{FF2B5EF4-FFF2-40B4-BE49-F238E27FC236}">
                <a16:creationId xmlns:a16="http://schemas.microsoft.com/office/drawing/2014/main" id="{6CB1FE21-8394-112C-4F2F-4B38536FE7B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97335" y="2161537"/>
            <a:ext cx="66675" cy="66675"/>
          </a:xfrm>
          <a:prstGeom prst="rect">
            <a:avLst/>
          </a:prstGeom>
        </p:spPr>
      </p:pic>
      <p:pic>
        <p:nvPicPr>
          <p:cNvPr id="16" name="Graphique 15">
            <a:extLst>
              <a:ext uri="{FF2B5EF4-FFF2-40B4-BE49-F238E27FC236}">
                <a16:creationId xmlns:a16="http://schemas.microsoft.com/office/drawing/2014/main" id="{E52F35B7-44F0-FD2F-92EA-A908ACA6FF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896200" y="1887330"/>
            <a:ext cx="184189" cy="184189"/>
          </a:xfrm>
          <a:prstGeom prst="rect">
            <a:avLst/>
          </a:prstGeom>
        </p:spPr>
      </p:pic>
      <p:pic>
        <p:nvPicPr>
          <p:cNvPr id="17" name="Graphique 16">
            <a:extLst>
              <a:ext uri="{FF2B5EF4-FFF2-40B4-BE49-F238E27FC236}">
                <a16:creationId xmlns:a16="http://schemas.microsoft.com/office/drawing/2014/main" id="{5EFFFB43-DE2B-1A85-6070-845B500110D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652837" y="1182535"/>
            <a:ext cx="66675" cy="66675"/>
          </a:xfrm>
          <a:prstGeom prst="rect">
            <a:avLst/>
          </a:prstGeom>
        </p:spPr>
      </p:pic>
      <p:pic>
        <p:nvPicPr>
          <p:cNvPr id="18" name="Graphique 17">
            <a:extLst>
              <a:ext uri="{FF2B5EF4-FFF2-40B4-BE49-F238E27FC236}">
                <a16:creationId xmlns:a16="http://schemas.microsoft.com/office/drawing/2014/main" id="{6CA916A7-7E6D-BC59-F9BD-1DC21A25FC9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922729" y="1478911"/>
            <a:ext cx="143505" cy="143505"/>
          </a:xfrm>
          <a:prstGeom prst="rect">
            <a:avLst/>
          </a:prstGeom>
        </p:spPr>
      </p:pic>
      <p:pic>
        <p:nvPicPr>
          <p:cNvPr id="19" name="Graphique 18">
            <a:extLst>
              <a:ext uri="{FF2B5EF4-FFF2-40B4-BE49-F238E27FC236}">
                <a16:creationId xmlns:a16="http://schemas.microsoft.com/office/drawing/2014/main" id="{38490019-942F-AEBE-B662-FDCF330C88F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372771" y="2038181"/>
            <a:ext cx="66675" cy="66675"/>
          </a:xfrm>
          <a:prstGeom prst="rect">
            <a:avLst/>
          </a:prstGeom>
        </p:spPr>
      </p:pic>
      <p:pic>
        <p:nvPicPr>
          <p:cNvPr id="20" name="Graphique 19">
            <a:extLst>
              <a:ext uri="{FF2B5EF4-FFF2-40B4-BE49-F238E27FC236}">
                <a16:creationId xmlns:a16="http://schemas.microsoft.com/office/drawing/2014/main" id="{5B41E03A-A46D-849C-EEEC-A4A721C1EEC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018345" y="1803583"/>
            <a:ext cx="66675" cy="66675"/>
          </a:xfrm>
          <a:prstGeom prst="rect">
            <a:avLst/>
          </a:prstGeom>
        </p:spPr>
      </p:pic>
      <p:pic>
        <p:nvPicPr>
          <p:cNvPr id="21" name="Graphique 20">
            <a:extLst>
              <a:ext uri="{FF2B5EF4-FFF2-40B4-BE49-F238E27FC236}">
                <a16:creationId xmlns:a16="http://schemas.microsoft.com/office/drawing/2014/main" id="{FFC7BCA7-7F64-EBAC-3D56-5E6545F763F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512440" y="1453371"/>
            <a:ext cx="157780" cy="157780"/>
          </a:xfrm>
          <a:prstGeom prst="rect">
            <a:avLst/>
          </a:prstGeom>
        </p:spPr>
      </p:pic>
      <p:pic>
        <p:nvPicPr>
          <p:cNvPr id="22" name="Graphique 21">
            <a:extLst>
              <a:ext uri="{FF2B5EF4-FFF2-40B4-BE49-F238E27FC236}">
                <a16:creationId xmlns:a16="http://schemas.microsoft.com/office/drawing/2014/main" id="{9B15DC27-0C30-16D4-F574-A449A52E910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824694" y="878013"/>
            <a:ext cx="113309" cy="113309"/>
          </a:xfrm>
          <a:prstGeom prst="rect">
            <a:avLst/>
          </a:prstGeom>
        </p:spPr>
      </p:pic>
      <p:pic>
        <p:nvPicPr>
          <p:cNvPr id="23" name="Graphique 22">
            <a:extLst>
              <a:ext uri="{FF2B5EF4-FFF2-40B4-BE49-F238E27FC236}">
                <a16:creationId xmlns:a16="http://schemas.microsoft.com/office/drawing/2014/main" id="{B6A8DBC6-7E75-1E6E-FD45-BF6A3E47346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539528" y="1751816"/>
            <a:ext cx="113309" cy="113309"/>
          </a:xfrm>
          <a:prstGeom prst="rect">
            <a:avLst/>
          </a:prstGeom>
        </p:spPr>
      </p:pic>
      <p:pic>
        <p:nvPicPr>
          <p:cNvPr id="24" name="Graphique 23">
            <a:extLst>
              <a:ext uri="{FF2B5EF4-FFF2-40B4-BE49-F238E27FC236}">
                <a16:creationId xmlns:a16="http://schemas.microsoft.com/office/drawing/2014/main" id="{82251021-EAC2-C489-6A5C-CAEFE3C510C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158664" y="404664"/>
            <a:ext cx="88178" cy="88178"/>
          </a:xfrm>
          <a:prstGeom prst="rect">
            <a:avLst/>
          </a:prstGeom>
        </p:spPr>
      </p:pic>
      <p:pic>
        <p:nvPicPr>
          <p:cNvPr id="25" name="Graphique 24">
            <a:extLst>
              <a:ext uri="{FF2B5EF4-FFF2-40B4-BE49-F238E27FC236}">
                <a16:creationId xmlns:a16="http://schemas.microsoft.com/office/drawing/2014/main" id="{EAE4DE4B-4563-F65D-BC37-C6C972C0698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782891" y="392098"/>
            <a:ext cx="113309" cy="113309"/>
          </a:xfrm>
          <a:prstGeom prst="rect">
            <a:avLst/>
          </a:prstGeom>
        </p:spPr>
      </p:pic>
      <p:pic>
        <p:nvPicPr>
          <p:cNvPr id="26" name="Graphique 25">
            <a:extLst>
              <a:ext uri="{FF2B5EF4-FFF2-40B4-BE49-F238E27FC236}">
                <a16:creationId xmlns:a16="http://schemas.microsoft.com/office/drawing/2014/main" id="{848BFF80-40B0-0BBB-C9A8-E27AFF119BA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61936" y="991322"/>
            <a:ext cx="66675" cy="66675"/>
          </a:xfrm>
          <a:prstGeom prst="rect">
            <a:avLst/>
          </a:prstGeom>
        </p:spPr>
      </p:pic>
      <p:pic>
        <p:nvPicPr>
          <p:cNvPr id="27" name="Graphique 26">
            <a:extLst>
              <a:ext uri="{FF2B5EF4-FFF2-40B4-BE49-F238E27FC236}">
                <a16:creationId xmlns:a16="http://schemas.microsoft.com/office/drawing/2014/main" id="{73DA1197-BDC5-9D3C-CCEF-F42579AB842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439816" y="4318472"/>
            <a:ext cx="66675" cy="66675"/>
          </a:xfrm>
          <a:prstGeom prst="rect">
            <a:avLst/>
          </a:prstGeom>
        </p:spPr>
      </p:pic>
      <p:pic>
        <p:nvPicPr>
          <p:cNvPr id="28" name="Graphique 27">
            <a:extLst>
              <a:ext uri="{FF2B5EF4-FFF2-40B4-BE49-F238E27FC236}">
                <a16:creationId xmlns:a16="http://schemas.microsoft.com/office/drawing/2014/main" id="{E339716F-0A62-8120-0236-3A645152575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205163" y="4510366"/>
            <a:ext cx="117732" cy="117732"/>
          </a:xfrm>
          <a:prstGeom prst="rect">
            <a:avLst/>
          </a:prstGeom>
        </p:spPr>
      </p:pic>
      <p:pic>
        <p:nvPicPr>
          <p:cNvPr id="2" name="Image 1" descr="Une image contenant Police, texte, Graphique, logo&#10;&#10;Description générée automatiquement">
            <a:extLst>
              <a:ext uri="{FF2B5EF4-FFF2-40B4-BE49-F238E27FC236}">
                <a16:creationId xmlns:a16="http://schemas.microsoft.com/office/drawing/2014/main" id="{208ACE83-6549-C90F-C212-E389DC763FF8}"/>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10570946" y="6079501"/>
            <a:ext cx="1631666" cy="806043"/>
          </a:xfrm>
          <a:prstGeom prst="rect">
            <a:avLst/>
          </a:prstGeom>
        </p:spPr>
      </p:pic>
    </p:spTree>
    <p:extLst>
      <p:ext uri="{BB962C8B-B14F-4D97-AF65-F5344CB8AC3E}">
        <p14:creationId xmlns:p14="http://schemas.microsoft.com/office/powerpoint/2010/main" val="1673305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ond bleu foncé libre">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pic>
        <p:nvPicPr>
          <p:cNvPr id="5" name="Image 4" descr="Une image contenant dessin&#10;&#10;Description générée automatiquement">
            <a:extLst>
              <a:ext uri="{FF2B5EF4-FFF2-40B4-BE49-F238E27FC236}">
                <a16:creationId xmlns:a16="http://schemas.microsoft.com/office/drawing/2014/main" id="{FBB58FAD-ABE4-49D9-A948-BE1A9DDDC2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8150702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nd bleu clair libre">
    <p:bg>
      <p:bgPr>
        <a:solidFill>
          <a:schemeClr val="tx2"/>
        </a:solidFill>
        <a:effectLst/>
      </p:bgPr>
    </p:bg>
    <p:spTree>
      <p:nvGrpSpPr>
        <p:cNvPr id="1" name=""/>
        <p:cNvGrpSpPr/>
        <p:nvPr/>
      </p:nvGrpSpPr>
      <p:grpSpPr>
        <a:xfrm>
          <a:off x="0" y="0"/>
          <a:ext cx="0" cy="0"/>
          <a:chOff x="0" y="0"/>
          <a:chExt cx="0" cy="0"/>
        </a:xfrm>
      </p:grpSpPr>
      <p:sp>
        <p:nvSpPr>
          <p:cNvPr id="5" name="Espace réservé du pied de page 2">
            <a:extLst>
              <a:ext uri="{FF2B5EF4-FFF2-40B4-BE49-F238E27FC236}">
                <a16:creationId xmlns:a16="http://schemas.microsoft.com/office/drawing/2014/main" id="{0C33B9F3-9483-AFF3-344D-CA2E2AB1BAB9}"/>
              </a:ext>
            </a:extLst>
          </p:cNvPr>
          <p:cNvSpPr>
            <a:spLocks noGrp="1"/>
          </p:cNvSpPr>
          <p:nvPr>
            <p:ph type="ftr" sz="quarter" idx="10"/>
          </p:nvPr>
        </p:nvSpPr>
        <p:spPr>
          <a:xfrm>
            <a:off x="407368" y="6623881"/>
            <a:ext cx="5040000" cy="123111"/>
          </a:xfrm>
          <a:prstGeom prst="rect">
            <a:avLst/>
          </a:prstGeom>
        </p:spPr>
        <p:txBody>
          <a:bodyPr/>
          <a:lstStyle>
            <a:lvl1pPr>
              <a:defRPr>
                <a:solidFill>
                  <a:schemeClr val="bg1"/>
                </a:solidFill>
              </a:defRPr>
            </a:lvl1pPr>
          </a:lstStyle>
          <a:p>
            <a:r>
              <a:rPr lang="fr-FR"/>
              <a:t>Niveau de confidentialité  |  JJ/MM/AAAA  |  Présentateur</a:t>
            </a:r>
          </a:p>
        </p:txBody>
      </p:sp>
      <p:sp>
        <p:nvSpPr>
          <p:cNvPr id="6" name="Espace réservé du numéro de diapositive 3">
            <a:extLst>
              <a:ext uri="{FF2B5EF4-FFF2-40B4-BE49-F238E27FC236}">
                <a16:creationId xmlns:a16="http://schemas.microsoft.com/office/drawing/2014/main" id="{D1BA49FD-2CCF-41ED-A717-01013AE39E75}"/>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bg1"/>
                </a:solidFill>
              </a:defRPr>
            </a:lvl1pPr>
          </a:lstStyle>
          <a:p>
            <a:fld id="{72F7D735-2684-4015-BC38-8C62B24B466E}" type="slidenum">
              <a:rPr lang="fr-FR" smtClean="0"/>
              <a:pPr/>
              <a:t>‹N°›</a:t>
            </a:fld>
            <a:endParaRPr lang="fr-FR"/>
          </a:p>
        </p:txBody>
      </p:sp>
      <p:pic>
        <p:nvPicPr>
          <p:cNvPr id="7" name="Image 6" descr="Une image contenant dessin&#10;&#10;Description générée automatiquement">
            <a:extLst>
              <a:ext uri="{FF2B5EF4-FFF2-40B4-BE49-F238E27FC236}">
                <a16:creationId xmlns:a16="http://schemas.microsoft.com/office/drawing/2014/main" id="{A2688B6A-6FE9-3FDF-28A7-76AF59048D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045647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ond blanc libre">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3486C2C-C84D-5C4B-A75C-FE84278315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2" name="Espace réservé du pied de page 2">
            <a:extLst>
              <a:ext uri="{FF2B5EF4-FFF2-40B4-BE49-F238E27FC236}">
                <a16:creationId xmlns:a16="http://schemas.microsoft.com/office/drawing/2014/main" id="{63872ADE-1866-178D-FF50-26602924E63E}"/>
              </a:ext>
            </a:extLst>
          </p:cNvPr>
          <p:cNvSpPr>
            <a:spLocks noGrp="1"/>
          </p:cNvSpPr>
          <p:nvPr>
            <p:ph type="ftr" sz="quarter" idx="10"/>
          </p:nvPr>
        </p:nvSpPr>
        <p:spPr>
          <a:xfrm>
            <a:off x="407368" y="6623881"/>
            <a:ext cx="5040000" cy="123111"/>
          </a:xfrm>
          <a:prstGeom prst="rect">
            <a:avLst/>
          </a:prstGeom>
        </p:spPr>
        <p:txBody>
          <a:bodyPr/>
          <a:lstStyle>
            <a:lvl1pPr>
              <a:defRPr>
                <a:solidFill>
                  <a:schemeClr val="tx1"/>
                </a:solidFill>
              </a:defRPr>
            </a:lvl1pPr>
          </a:lstStyle>
          <a:p>
            <a:r>
              <a:rPr lang="fr-FR"/>
              <a:t>Niveau de confidentialité  |  JJ/MM/AAAA  |  Présentateur</a:t>
            </a:r>
          </a:p>
        </p:txBody>
      </p:sp>
      <p:sp>
        <p:nvSpPr>
          <p:cNvPr id="5" name="Espace réservé du numéro de diapositive 3">
            <a:extLst>
              <a:ext uri="{FF2B5EF4-FFF2-40B4-BE49-F238E27FC236}">
                <a16:creationId xmlns:a16="http://schemas.microsoft.com/office/drawing/2014/main" id="{A5C7A539-C13B-59E1-BB35-2A246491F193}"/>
              </a:ext>
            </a:extLst>
          </p:cNvPr>
          <p:cNvSpPr>
            <a:spLocks noGrp="1"/>
          </p:cNvSpPr>
          <p:nvPr>
            <p:ph type="sldNum" sz="quarter" idx="11"/>
          </p:nvPr>
        </p:nvSpPr>
        <p:spPr>
          <a:xfrm>
            <a:off x="105464" y="6630403"/>
            <a:ext cx="263460" cy="123111"/>
          </a:xfrm>
          <a:prstGeom prst="rect">
            <a:avLst/>
          </a:prstGeom>
        </p:spPr>
        <p:txBody>
          <a:bodyPr/>
          <a:lstStyle>
            <a:lvl1pPr algn="l">
              <a:defRPr>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425794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lide ouverture">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3C8EE3-6B3C-87DE-0680-C4A46BF650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6" name="Ellipse 5">
            <a:extLst>
              <a:ext uri="{FF2B5EF4-FFF2-40B4-BE49-F238E27FC236}">
                <a16:creationId xmlns:a16="http://schemas.microsoft.com/office/drawing/2014/main" id="{76298C73-BC3B-E88D-A439-EF3435A9A702}"/>
              </a:ext>
            </a:extLst>
          </p:cNvPr>
          <p:cNvSpPr/>
          <p:nvPr userDrawn="1"/>
        </p:nvSpPr>
        <p:spPr>
          <a:xfrm>
            <a:off x="1903950" y="-3176231"/>
            <a:ext cx="13408864" cy="13408864"/>
          </a:xfrm>
          <a:prstGeom prst="ellipse">
            <a:avLst/>
          </a:prstGeom>
          <a:solidFill>
            <a:schemeClr val="tx2"/>
          </a:solidFill>
          <a:ln>
            <a:noFill/>
          </a:ln>
          <a:effectLst>
            <a:outerShdw blurRad="5334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EE551F5-6A00-0DC3-1D8E-115A1D44EBFD}"/>
              </a:ext>
            </a:extLst>
          </p:cNvPr>
          <p:cNvPicPr>
            <a:picLocks noChangeAspect="1"/>
          </p:cNvPicPr>
          <p:nvPr userDrawn="1"/>
        </p:nvPicPr>
        <p:blipFill>
          <a:blip r:embed="rId3"/>
          <a:srcRect/>
          <a:stretch/>
        </p:blipFill>
        <p:spPr>
          <a:xfrm>
            <a:off x="5979219" y="4149771"/>
            <a:ext cx="4096700" cy="2648730"/>
          </a:xfrm>
          <a:prstGeom prst="rect">
            <a:avLst/>
          </a:prstGeom>
        </p:spPr>
      </p:pic>
      <p:sp>
        <p:nvSpPr>
          <p:cNvPr id="10" name="ZoneTexte 9">
            <a:extLst>
              <a:ext uri="{FF2B5EF4-FFF2-40B4-BE49-F238E27FC236}">
                <a16:creationId xmlns:a16="http://schemas.microsoft.com/office/drawing/2014/main" id="{42BF0F0C-1AAC-5698-CF32-C56DA20F2B91}"/>
              </a:ext>
            </a:extLst>
          </p:cNvPr>
          <p:cNvSpPr txBox="1"/>
          <p:nvPr userDrawn="1"/>
        </p:nvSpPr>
        <p:spPr>
          <a:xfrm>
            <a:off x="550214" y="5840104"/>
            <a:ext cx="3764438" cy="215444"/>
          </a:xfrm>
          <a:prstGeom prst="rect">
            <a:avLst/>
          </a:prstGeom>
          <a:noFill/>
        </p:spPr>
        <p:txBody>
          <a:bodyPr wrap="square" lIns="36000" tIns="0" rIns="36000" bIns="0" rtlCol="0">
            <a:spAutoFit/>
          </a:bodyPr>
          <a:lstStyle/>
          <a:p>
            <a:pPr>
              <a:buClr>
                <a:schemeClr val="tx2"/>
              </a:buClr>
            </a:pPr>
            <a:fld id="{7F54EB47-7CB1-42ED-99B6-BD49B7BBF2BA}" type="datetime1">
              <a:rPr lang="fr-FR" sz="1400" smtClean="0">
                <a:solidFill>
                  <a:schemeClr val="accent1"/>
                </a:solidFill>
              </a:rPr>
              <a:t>09/10/2024</a:t>
            </a:fld>
            <a:endParaRPr lang="fr-FR" sz="1400">
              <a:solidFill>
                <a:schemeClr val="accent1"/>
              </a:solidFill>
            </a:endParaRPr>
          </a:p>
        </p:txBody>
      </p:sp>
      <p:pic>
        <p:nvPicPr>
          <p:cNvPr id="11" name="Graphique 10">
            <a:extLst>
              <a:ext uri="{FF2B5EF4-FFF2-40B4-BE49-F238E27FC236}">
                <a16:creationId xmlns:a16="http://schemas.microsoft.com/office/drawing/2014/main" id="{3BD619B2-98FF-B5E2-2A22-6D0B76E8E9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812955" y="599793"/>
            <a:ext cx="1487650" cy="836208"/>
          </a:xfrm>
          <a:prstGeom prst="rect">
            <a:avLst/>
          </a:prstGeom>
          <a:effectLst>
            <a:outerShdw blurRad="266700" dist="165100" dir="2700000" algn="tl" rotWithShape="0">
              <a:prstClr val="black">
                <a:alpha val="41000"/>
              </a:prstClr>
            </a:outerShdw>
          </a:effectLst>
        </p:spPr>
      </p:pic>
      <p:pic>
        <p:nvPicPr>
          <p:cNvPr id="12" name="Graphique 11">
            <a:extLst>
              <a:ext uri="{FF2B5EF4-FFF2-40B4-BE49-F238E27FC236}">
                <a16:creationId xmlns:a16="http://schemas.microsoft.com/office/drawing/2014/main" id="{11079FDC-DE7E-1189-9BF3-97E5D79239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0404852" y="2597547"/>
            <a:ext cx="1487650" cy="836208"/>
          </a:xfrm>
          <a:prstGeom prst="rect">
            <a:avLst/>
          </a:prstGeom>
          <a:effectLst>
            <a:outerShdw blurRad="266700" dist="165100" dir="2700000" algn="tl" rotWithShape="0">
              <a:prstClr val="black">
                <a:alpha val="41000"/>
              </a:prstClr>
            </a:outerShdw>
          </a:effectLst>
        </p:spPr>
      </p:pic>
      <p:sp>
        <p:nvSpPr>
          <p:cNvPr id="18" name="Espace réservé du texte 17">
            <a:extLst>
              <a:ext uri="{FF2B5EF4-FFF2-40B4-BE49-F238E27FC236}">
                <a16:creationId xmlns:a16="http://schemas.microsoft.com/office/drawing/2014/main" id="{DEC467BD-B830-1C16-465D-815D46BDC963}"/>
              </a:ext>
            </a:extLst>
          </p:cNvPr>
          <p:cNvSpPr>
            <a:spLocks noGrp="1"/>
          </p:cNvSpPr>
          <p:nvPr>
            <p:ph type="body" sz="quarter" idx="10" hasCustomPrompt="1"/>
          </p:nvPr>
        </p:nvSpPr>
        <p:spPr>
          <a:xfrm>
            <a:off x="550690" y="1754511"/>
            <a:ext cx="4096700" cy="2955925"/>
          </a:xfrm>
          <a:prstGeom prst="rect">
            <a:avLst/>
          </a:prstGeom>
        </p:spPr>
        <p:txBody>
          <a:bodyPr anchor="ctr" anchorCtr="0"/>
          <a:lstStyle>
            <a:lvl1pPr>
              <a:defRPr sz="4800" b="1">
                <a:solidFill>
                  <a:schemeClr val="bg1"/>
                </a:solidFill>
              </a:defRPr>
            </a:lvl1pPr>
            <a:lvl2pPr>
              <a:defRPr sz="4800" b="1">
                <a:solidFill>
                  <a:schemeClr val="bg1"/>
                </a:solidFill>
              </a:defRPr>
            </a:lvl2pPr>
            <a:lvl3pPr>
              <a:defRPr sz="4800" b="1">
                <a:solidFill>
                  <a:schemeClr val="bg1"/>
                </a:solidFill>
              </a:defRPr>
            </a:lvl3pPr>
            <a:lvl4pPr>
              <a:defRPr sz="4800" b="1">
                <a:solidFill>
                  <a:schemeClr val="bg1"/>
                </a:solidFill>
              </a:defRPr>
            </a:lvl4pPr>
            <a:lvl5pPr>
              <a:defRPr sz="4800" b="1">
                <a:solidFill>
                  <a:schemeClr val="bg1"/>
                </a:solidFill>
              </a:defRPr>
            </a:lvl5pPr>
          </a:lstStyle>
          <a:p>
            <a:pPr lvl="0"/>
            <a:r>
              <a:rPr lang="fr-FR"/>
              <a:t>Titre de la  présentation</a:t>
            </a:r>
          </a:p>
        </p:txBody>
      </p:sp>
    </p:spTree>
    <p:extLst>
      <p:ext uri="{BB962C8B-B14F-4D97-AF65-F5344CB8AC3E}">
        <p14:creationId xmlns:p14="http://schemas.microsoft.com/office/powerpoint/2010/main" val="401582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sommair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C066FAA-5421-8EB3-4CDF-DB5AB62F439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7186935-15B1-AB55-7CF7-501BE87F357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CCC3F3B5-B37D-A9DC-3D80-B512530589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1448175" y="197648"/>
            <a:ext cx="1487650" cy="836208"/>
          </a:xfrm>
          <a:prstGeom prst="rect">
            <a:avLst/>
          </a:prstGeom>
          <a:effectLst>
            <a:outerShdw blurRad="266700" dist="165100" dir="2700000" algn="tl" rotWithShape="0">
              <a:prstClr val="black">
                <a:alpha val="41000"/>
              </a:prstClr>
            </a:outerShdw>
          </a:effectLst>
        </p:spPr>
      </p:pic>
      <p:pic>
        <p:nvPicPr>
          <p:cNvPr id="7" name="Graphique 6">
            <a:extLst>
              <a:ext uri="{FF2B5EF4-FFF2-40B4-BE49-F238E27FC236}">
                <a16:creationId xmlns:a16="http://schemas.microsoft.com/office/drawing/2014/main" id="{8E755FA9-DE42-1F16-8AAC-6B29429B4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378675" y="-492528"/>
            <a:ext cx="2269014" cy="1275413"/>
          </a:xfrm>
          <a:prstGeom prst="rect">
            <a:avLst/>
          </a:prstGeom>
          <a:effectLst>
            <a:outerShdw blurRad="266700" dist="165100" dir="2700000" algn="tl" rotWithShape="0">
              <a:prstClr val="black">
                <a:alpha val="41000"/>
              </a:prstClr>
            </a:outerShdw>
          </a:effectLst>
        </p:spPr>
      </p:pic>
      <p:pic>
        <p:nvPicPr>
          <p:cNvPr id="10" name="Graphique 9">
            <a:extLst>
              <a:ext uri="{FF2B5EF4-FFF2-40B4-BE49-F238E27FC236}">
                <a16:creationId xmlns:a16="http://schemas.microsoft.com/office/drawing/2014/main" id="{8C85801C-93EF-4261-69D1-77EA9465A5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376" y="480997"/>
            <a:ext cx="2672266" cy="806971"/>
          </a:xfrm>
          <a:prstGeom prst="rect">
            <a:avLst/>
          </a:prstGeom>
        </p:spPr>
      </p:pic>
      <p:pic>
        <p:nvPicPr>
          <p:cNvPr id="25" name="Graphique 24">
            <a:extLst>
              <a:ext uri="{FF2B5EF4-FFF2-40B4-BE49-F238E27FC236}">
                <a16:creationId xmlns:a16="http://schemas.microsoft.com/office/drawing/2014/main" id="{F6754DC2-A6CB-330D-B7D1-3449AF8EAD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4427" y="3161304"/>
            <a:ext cx="1172665" cy="3666121"/>
          </a:xfrm>
          <a:prstGeom prst="rect">
            <a:avLst/>
          </a:prstGeom>
        </p:spPr>
      </p:pic>
      <p:sp>
        <p:nvSpPr>
          <p:cNvPr id="38" name="Espace réservé pour une image  37">
            <a:extLst>
              <a:ext uri="{FF2B5EF4-FFF2-40B4-BE49-F238E27FC236}">
                <a16:creationId xmlns:a16="http://schemas.microsoft.com/office/drawing/2014/main" id="{C9B3B176-63D8-5B39-97EC-910328999496}"/>
              </a:ext>
            </a:extLst>
          </p:cNvPr>
          <p:cNvSpPr>
            <a:spLocks noGrp="1"/>
          </p:cNvSpPr>
          <p:nvPr>
            <p:ph type="pic" sz="quarter" idx="12"/>
          </p:nvPr>
        </p:nvSpPr>
        <p:spPr>
          <a:xfrm>
            <a:off x="9999606" y="1052360"/>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9" name="Espace réservé pour une image  37">
            <a:extLst>
              <a:ext uri="{FF2B5EF4-FFF2-40B4-BE49-F238E27FC236}">
                <a16:creationId xmlns:a16="http://schemas.microsoft.com/office/drawing/2014/main" id="{63DAA093-D74F-F4A2-9EA9-4231266BBE38}"/>
              </a:ext>
            </a:extLst>
          </p:cNvPr>
          <p:cNvSpPr>
            <a:spLocks noGrp="1"/>
          </p:cNvSpPr>
          <p:nvPr>
            <p:ph type="pic" sz="quarter" idx="13"/>
          </p:nvPr>
        </p:nvSpPr>
        <p:spPr>
          <a:xfrm>
            <a:off x="9999606" y="3413112"/>
            <a:ext cx="1036694" cy="1036694"/>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41" name="Espace réservé du texte 40">
            <a:extLst>
              <a:ext uri="{FF2B5EF4-FFF2-40B4-BE49-F238E27FC236}">
                <a16:creationId xmlns:a16="http://schemas.microsoft.com/office/drawing/2014/main" id="{A392C0B8-A1E8-1ABA-68FE-A3ED7B9446ED}"/>
              </a:ext>
            </a:extLst>
          </p:cNvPr>
          <p:cNvSpPr>
            <a:spLocks noGrp="1"/>
          </p:cNvSpPr>
          <p:nvPr>
            <p:ph type="body" sz="quarter" idx="14" hasCustomPrompt="1"/>
          </p:nvPr>
        </p:nvSpPr>
        <p:spPr>
          <a:xfrm>
            <a:off x="9807405" y="2167534"/>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3" name="Espace réservé du texte 42">
            <a:extLst>
              <a:ext uri="{FF2B5EF4-FFF2-40B4-BE49-F238E27FC236}">
                <a16:creationId xmlns:a16="http://schemas.microsoft.com/office/drawing/2014/main" id="{7DF3EBDD-1F8D-5462-4F74-6A12D48A6AC7}"/>
              </a:ext>
            </a:extLst>
          </p:cNvPr>
          <p:cNvSpPr>
            <a:spLocks noGrp="1"/>
          </p:cNvSpPr>
          <p:nvPr>
            <p:ph type="body" sz="quarter" idx="15" hasCustomPrompt="1"/>
          </p:nvPr>
        </p:nvSpPr>
        <p:spPr>
          <a:xfrm>
            <a:off x="9807575" y="2737790"/>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4" name="Espace réservé du texte 40">
            <a:extLst>
              <a:ext uri="{FF2B5EF4-FFF2-40B4-BE49-F238E27FC236}">
                <a16:creationId xmlns:a16="http://schemas.microsoft.com/office/drawing/2014/main" id="{7243B598-D814-AB62-4A47-CFB0CB315D2A}"/>
              </a:ext>
            </a:extLst>
          </p:cNvPr>
          <p:cNvSpPr>
            <a:spLocks noGrp="1"/>
          </p:cNvSpPr>
          <p:nvPr>
            <p:ph type="body" sz="quarter" idx="16" hasCustomPrompt="1"/>
          </p:nvPr>
        </p:nvSpPr>
        <p:spPr>
          <a:xfrm>
            <a:off x="9827952" y="4614840"/>
            <a:ext cx="1421096" cy="584775"/>
          </a:xfrm>
          <a:prstGeom prst="rect">
            <a:avLst/>
          </a:prstGeom>
        </p:spPr>
        <p:txBody>
          <a:bodyPr/>
          <a:lstStyle>
            <a:lvl1pPr algn="ctr">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5" name="Espace réservé du texte 42">
            <a:extLst>
              <a:ext uri="{FF2B5EF4-FFF2-40B4-BE49-F238E27FC236}">
                <a16:creationId xmlns:a16="http://schemas.microsoft.com/office/drawing/2014/main" id="{EB5FB3AA-C2AD-666E-D6E4-66A18E61F6F2}"/>
              </a:ext>
            </a:extLst>
          </p:cNvPr>
          <p:cNvSpPr>
            <a:spLocks noGrp="1"/>
          </p:cNvSpPr>
          <p:nvPr>
            <p:ph type="body" sz="quarter" idx="17" hasCustomPrompt="1"/>
          </p:nvPr>
        </p:nvSpPr>
        <p:spPr>
          <a:xfrm>
            <a:off x="9828122" y="5185096"/>
            <a:ext cx="1465263" cy="278697"/>
          </a:xfrm>
          <a:prstGeom prst="rect">
            <a:avLst/>
          </a:prstGeom>
        </p:spPr>
        <p:txBody>
          <a:bodyPr/>
          <a:lstStyle>
            <a:lvl1pPr algn="ctr">
              <a:defRPr sz="1400" b="0">
                <a:solidFill>
                  <a:schemeClr val="accent1"/>
                </a:solidFill>
              </a:defRPr>
            </a:lvl1pPr>
          </a:lstStyle>
          <a:p>
            <a:pPr lvl="0"/>
            <a:r>
              <a:rPr lang="fr-FR"/>
              <a:t>Poste</a:t>
            </a:r>
          </a:p>
        </p:txBody>
      </p:sp>
      <p:sp>
        <p:nvSpPr>
          <p:cNvPr id="47" name="Espace réservé du texte 46">
            <a:extLst>
              <a:ext uri="{FF2B5EF4-FFF2-40B4-BE49-F238E27FC236}">
                <a16:creationId xmlns:a16="http://schemas.microsoft.com/office/drawing/2014/main" id="{22593FE6-B4D5-90E7-18C6-96B2DB3D9431}"/>
              </a:ext>
            </a:extLst>
          </p:cNvPr>
          <p:cNvSpPr>
            <a:spLocks noGrp="1"/>
          </p:cNvSpPr>
          <p:nvPr>
            <p:ph type="body" sz="quarter" idx="18" hasCustomPrompt="1"/>
          </p:nvPr>
        </p:nvSpPr>
        <p:spPr>
          <a:xfrm>
            <a:off x="716813" y="1660525"/>
            <a:ext cx="975788" cy="514749"/>
          </a:xfrm>
          <a:prstGeom prst="rect">
            <a:avLst/>
          </a:prstGeom>
        </p:spPr>
        <p:txBody>
          <a:bodyPr/>
          <a:lstStyle>
            <a:lvl1pPr>
              <a:defRPr sz="3600">
                <a:solidFill>
                  <a:schemeClr val="tx1"/>
                </a:solidFill>
              </a:defRPr>
            </a:lvl1pPr>
          </a:lstStyle>
          <a:p>
            <a:pPr lvl="0"/>
            <a:r>
              <a:rPr lang="fr-FR"/>
              <a:t>01.</a:t>
            </a:r>
          </a:p>
        </p:txBody>
      </p:sp>
      <p:sp>
        <p:nvSpPr>
          <p:cNvPr id="51" name="Espace réservé du texte 50">
            <a:extLst>
              <a:ext uri="{FF2B5EF4-FFF2-40B4-BE49-F238E27FC236}">
                <a16:creationId xmlns:a16="http://schemas.microsoft.com/office/drawing/2014/main" id="{3E2181B3-0A7D-D4AB-448F-6D7D90A60FB9}"/>
              </a:ext>
            </a:extLst>
          </p:cNvPr>
          <p:cNvSpPr>
            <a:spLocks noGrp="1"/>
          </p:cNvSpPr>
          <p:nvPr>
            <p:ph type="body" sz="quarter" idx="19" hasCustomPrompt="1"/>
          </p:nvPr>
        </p:nvSpPr>
        <p:spPr>
          <a:xfrm>
            <a:off x="717550"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1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3" name="Espace réservé du texte 52">
            <a:extLst>
              <a:ext uri="{FF2B5EF4-FFF2-40B4-BE49-F238E27FC236}">
                <a16:creationId xmlns:a16="http://schemas.microsoft.com/office/drawing/2014/main" id="{BF3F2F78-ED4F-E050-1822-943FCC7DB7FD}"/>
              </a:ext>
            </a:extLst>
          </p:cNvPr>
          <p:cNvSpPr>
            <a:spLocks noGrp="1"/>
          </p:cNvSpPr>
          <p:nvPr>
            <p:ph type="body" sz="quarter" idx="20" hasCustomPrompt="1"/>
          </p:nvPr>
        </p:nvSpPr>
        <p:spPr>
          <a:xfrm>
            <a:off x="717550"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4" name="Espace réservé du texte 46">
            <a:extLst>
              <a:ext uri="{FF2B5EF4-FFF2-40B4-BE49-F238E27FC236}">
                <a16:creationId xmlns:a16="http://schemas.microsoft.com/office/drawing/2014/main" id="{5A51A00C-5EF7-7987-8566-A49AD574CF53}"/>
              </a:ext>
            </a:extLst>
          </p:cNvPr>
          <p:cNvSpPr>
            <a:spLocks noGrp="1"/>
          </p:cNvSpPr>
          <p:nvPr>
            <p:ph type="body" sz="quarter" idx="21" hasCustomPrompt="1"/>
          </p:nvPr>
        </p:nvSpPr>
        <p:spPr>
          <a:xfrm>
            <a:off x="719138" y="3938928"/>
            <a:ext cx="975788" cy="514749"/>
          </a:xfrm>
          <a:prstGeom prst="rect">
            <a:avLst/>
          </a:prstGeom>
        </p:spPr>
        <p:txBody>
          <a:bodyPr/>
          <a:lstStyle>
            <a:lvl1pPr>
              <a:defRPr sz="3600">
                <a:solidFill>
                  <a:schemeClr val="tx1"/>
                </a:solidFill>
              </a:defRPr>
            </a:lvl1pPr>
          </a:lstStyle>
          <a:p>
            <a:pPr lvl="0"/>
            <a:r>
              <a:rPr lang="fr-FR"/>
              <a:t>02.</a:t>
            </a:r>
          </a:p>
        </p:txBody>
      </p:sp>
      <p:sp>
        <p:nvSpPr>
          <p:cNvPr id="55" name="Espace réservé du texte 50">
            <a:extLst>
              <a:ext uri="{FF2B5EF4-FFF2-40B4-BE49-F238E27FC236}">
                <a16:creationId xmlns:a16="http://schemas.microsoft.com/office/drawing/2014/main" id="{85331F60-B3D5-7A0F-8D5E-C143EC595423}"/>
              </a:ext>
            </a:extLst>
          </p:cNvPr>
          <p:cNvSpPr>
            <a:spLocks noGrp="1"/>
          </p:cNvSpPr>
          <p:nvPr>
            <p:ph type="body" sz="quarter" idx="22" hasCustomPrompt="1"/>
          </p:nvPr>
        </p:nvSpPr>
        <p:spPr>
          <a:xfrm>
            <a:off x="719875"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2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6" name="Espace réservé du texte 52">
            <a:extLst>
              <a:ext uri="{FF2B5EF4-FFF2-40B4-BE49-F238E27FC236}">
                <a16:creationId xmlns:a16="http://schemas.microsoft.com/office/drawing/2014/main" id="{D474BF9C-D794-BFFA-00A4-14BFFA889D98}"/>
              </a:ext>
            </a:extLst>
          </p:cNvPr>
          <p:cNvSpPr>
            <a:spLocks noGrp="1"/>
          </p:cNvSpPr>
          <p:nvPr>
            <p:ph type="body" sz="quarter" idx="23" hasCustomPrompt="1"/>
          </p:nvPr>
        </p:nvSpPr>
        <p:spPr>
          <a:xfrm>
            <a:off x="719875"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57" name="Espace réservé du texte 46">
            <a:extLst>
              <a:ext uri="{FF2B5EF4-FFF2-40B4-BE49-F238E27FC236}">
                <a16:creationId xmlns:a16="http://schemas.microsoft.com/office/drawing/2014/main" id="{9EED00AF-BC54-402E-3354-FFAEBF14E42B}"/>
              </a:ext>
            </a:extLst>
          </p:cNvPr>
          <p:cNvSpPr>
            <a:spLocks noGrp="1"/>
          </p:cNvSpPr>
          <p:nvPr>
            <p:ph type="body" sz="quarter" idx="24" hasCustomPrompt="1"/>
          </p:nvPr>
        </p:nvSpPr>
        <p:spPr>
          <a:xfrm>
            <a:off x="3413888" y="1660525"/>
            <a:ext cx="975788" cy="514749"/>
          </a:xfrm>
          <a:prstGeom prst="rect">
            <a:avLst/>
          </a:prstGeom>
        </p:spPr>
        <p:txBody>
          <a:bodyPr/>
          <a:lstStyle>
            <a:lvl1pPr>
              <a:defRPr sz="3600">
                <a:solidFill>
                  <a:schemeClr val="tx1"/>
                </a:solidFill>
              </a:defRPr>
            </a:lvl1pPr>
          </a:lstStyle>
          <a:p>
            <a:pPr lvl="0"/>
            <a:r>
              <a:rPr lang="fr-FR"/>
              <a:t>03.</a:t>
            </a:r>
          </a:p>
        </p:txBody>
      </p:sp>
      <p:sp>
        <p:nvSpPr>
          <p:cNvPr id="58" name="Espace réservé du texte 50">
            <a:extLst>
              <a:ext uri="{FF2B5EF4-FFF2-40B4-BE49-F238E27FC236}">
                <a16:creationId xmlns:a16="http://schemas.microsoft.com/office/drawing/2014/main" id="{0E03937C-ADC5-E7B9-56ED-7250CD9E2633}"/>
              </a:ext>
            </a:extLst>
          </p:cNvPr>
          <p:cNvSpPr>
            <a:spLocks noGrp="1"/>
          </p:cNvSpPr>
          <p:nvPr>
            <p:ph type="body" sz="quarter" idx="25" hasCustomPrompt="1"/>
          </p:nvPr>
        </p:nvSpPr>
        <p:spPr>
          <a:xfrm>
            <a:off x="3414625" y="2312989"/>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3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59" name="Espace réservé du texte 52">
            <a:extLst>
              <a:ext uri="{FF2B5EF4-FFF2-40B4-BE49-F238E27FC236}">
                <a16:creationId xmlns:a16="http://schemas.microsoft.com/office/drawing/2014/main" id="{F69F60D0-5457-71EA-E9A9-80817DD1AA01}"/>
              </a:ext>
            </a:extLst>
          </p:cNvPr>
          <p:cNvSpPr>
            <a:spLocks noGrp="1"/>
          </p:cNvSpPr>
          <p:nvPr>
            <p:ph type="body" sz="quarter" idx="26" hasCustomPrompt="1"/>
          </p:nvPr>
        </p:nvSpPr>
        <p:spPr>
          <a:xfrm>
            <a:off x="3414625" y="2986088"/>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0" name="Espace réservé du texte 46">
            <a:extLst>
              <a:ext uri="{FF2B5EF4-FFF2-40B4-BE49-F238E27FC236}">
                <a16:creationId xmlns:a16="http://schemas.microsoft.com/office/drawing/2014/main" id="{D51D11C0-9005-F7B2-8682-793F2B7A3829}"/>
              </a:ext>
            </a:extLst>
          </p:cNvPr>
          <p:cNvSpPr>
            <a:spLocks noGrp="1"/>
          </p:cNvSpPr>
          <p:nvPr>
            <p:ph type="body" sz="quarter" idx="27" hasCustomPrompt="1"/>
          </p:nvPr>
        </p:nvSpPr>
        <p:spPr>
          <a:xfrm>
            <a:off x="3416213" y="3938928"/>
            <a:ext cx="975788" cy="514749"/>
          </a:xfrm>
          <a:prstGeom prst="rect">
            <a:avLst/>
          </a:prstGeom>
        </p:spPr>
        <p:txBody>
          <a:bodyPr/>
          <a:lstStyle>
            <a:lvl1pPr>
              <a:defRPr sz="3600">
                <a:solidFill>
                  <a:schemeClr val="tx1"/>
                </a:solidFill>
              </a:defRPr>
            </a:lvl1pPr>
          </a:lstStyle>
          <a:p>
            <a:pPr lvl="0"/>
            <a:r>
              <a:rPr lang="fr-FR"/>
              <a:t>04.</a:t>
            </a:r>
          </a:p>
        </p:txBody>
      </p:sp>
      <p:sp>
        <p:nvSpPr>
          <p:cNvPr id="61" name="Espace réservé du texte 50">
            <a:extLst>
              <a:ext uri="{FF2B5EF4-FFF2-40B4-BE49-F238E27FC236}">
                <a16:creationId xmlns:a16="http://schemas.microsoft.com/office/drawing/2014/main" id="{2BD20B9C-A28D-AF4D-690C-C229269C6230}"/>
              </a:ext>
            </a:extLst>
          </p:cNvPr>
          <p:cNvSpPr>
            <a:spLocks noGrp="1"/>
          </p:cNvSpPr>
          <p:nvPr>
            <p:ph type="body" sz="quarter" idx="28" hasCustomPrompt="1"/>
          </p:nvPr>
        </p:nvSpPr>
        <p:spPr>
          <a:xfrm>
            <a:off x="3416950" y="4591392"/>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4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62" name="Espace réservé du texte 52">
            <a:extLst>
              <a:ext uri="{FF2B5EF4-FFF2-40B4-BE49-F238E27FC236}">
                <a16:creationId xmlns:a16="http://schemas.microsoft.com/office/drawing/2014/main" id="{EC2D7EF6-D6C9-318A-840A-AE71BE0B7F22}"/>
              </a:ext>
            </a:extLst>
          </p:cNvPr>
          <p:cNvSpPr>
            <a:spLocks noGrp="1"/>
          </p:cNvSpPr>
          <p:nvPr>
            <p:ph type="body" sz="quarter" idx="29" hasCustomPrompt="1"/>
          </p:nvPr>
        </p:nvSpPr>
        <p:spPr>
          <a:xfrm>
            <a:off x="3416950" y="5264491"/>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69" name="Espace réservé du texte 46">
            <a:extLst>
              <a:ext uri="{FF2B5EF4-FFF2-40B4-BE49-F238E27FC236}">
                <a16:creationId xmlns:a16="http://schemas.microsoft.com/office/drawing/2014/main" id="{393F3D2E-6463-ECAE-79FB-13F073EB9FF4}"/>
              </a:ext>
            </a:extLst>
          </p:cNvPr>
          <p:cNvSpPr>
            <a:spLocks noGrp="1"/>
          </p:cNvSpPr>
          <p:nvPr>
            <p:ph type="body" sz="quarter" idx="30" hasCustomPrompt="1"/>
          </p:nvPr>
        </p:nvSpPr>
        <p:spPr>
          <a:xfrm>
            <a:off x="6095145" y="1664099"/>
            <a:ext cx="975788" cy="514749"/>
          </a:xfrm>
          <a:prstGeom prst="rect">
            <a:avLst/>
          </a:prstGeom>
        </p:spPr>
        <p:txBody>
          <a:bodyPr/>
          <a:lstStyle>
            <a:lvl1pPr>
              <a:defRPr sz="3600">
                <a:solidFill>
                  <a:schemeClr val="tx1"/>
                </a:solidFill>
              </a:defRPr>
            </a:lvl1pPr>
          </a:lstStyle>
          <a:p>
            <a:pPr lvl="0"/>
            <a:r>
              <a:rPr lang="fr-FR"/>
              <a:t>05.</a:t>
            </a:r>
          </a:p>
        </p:txBody>
      </p:sp>
      <p:sp>
        <p:nvSpPr>
          <p:cNvPr id="70" name="Espace réservé du texte 50">
            <a:extLst>
              <a:ext uri="{FF2B5EF4-FFF2-40B4-BE49-F238E27FC236}">
                <a16:creationId xmlns:a16="http://schemas.microsoft.com/office/drawing/2014/main" id="{EA6E4019-7444-5843-CADB-7B0631DC161E}"/>
              </a:ext>
            </a:extLst>
          </p:cNvPr>
          <p:cNvSpPr>
            <a:spLocks noGrp="1"/>
          </p:cNvSpPr>
          <p:nvPr>
            <p:ph type="body" sz="quarter" idx="31" hasCustomPrompt="1"/>
          </p:nvPr>
        </p:nvSpPr>
        <p:spPr>
          <a:xfrm>
            <a:off x="6095882" y="2316563"/>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5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1" name="Espace réservé du texte 52">
            <a:extLst>
              <a:ext uri="{FF2B5EF4-FFF2-40B4-BE49-F238E27FC236}">
                <a16:creationId xmlns:a16="http://schemas.microsoft.com/office/drawing/2014/main" id="{276115BD-C76B-F909-443E-C7947D9379A7}"/>
              </a:ext>
            </a:extLst>
          </p:cNvPr>
          <p:cNvSpPr>
            <a:spLocks noGrp="1"/>
          </p:cNvSpPr>
          <p:nvPr>
            <p:ph type="body" sz="quarter" idx="32" hasCustomPrompt="1"/>
          </p:nvPr>
        </p:nvSpPr>
        <p:spPr>
          <a:xfrm>
            <a:off x="6095882" y="2989662"/>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sp>
        <p:nvSpPr>
          <p:cNvPr id="72" name="Espace réservé du texte 46">
            <a:extLst>
              <a:ext uri="{FF2B5EF4-FFF2-40B4-BE49-F238E27FC236}">
                <a16:creationId xmlns:a16="http://schemas.microsoft.com/office/drawing/2014/main" id="{6F85847F-17BE-5140-8D3E-CBAA77735B02}"/>
              </a:ext>
            </a:extLst>
          </p:cNvPr>
          <p:cNvSpPr>
            <a:spLocks noGrp="1"/>
          </p:cNvSpPr>
          <p:nvPr>
            <p:ph type="body" sz="quarter" idx="33" hasCustomPrompt="1"/>
          </p:nvPr>
        </p:nvSpPr>
        <p:spPr>
          <a:xfrm>
            <a:off x="6097470" y="3942502"/>
            <a:ext cx="975788" cy="514749"/>
          </a:xfrm>
          <a:prstGeom prst="rect">
            <a:avLst/>
          </a:prstGeom>
        </p:spPr>
        <p:txBody>
          <a:bodyPr/>
          <a:lstStyle>
            <a:lvl1pPr>
              <a:defRPr sz="3600">
                <a:solidFill>
                  <a:schemeClr val="tx1"/>
                </a:solidFill>
              </a:defRPr>
            </a:lvl1pPr>
          </a:lstStyle>
          <a:p>
            <a:pPr lvl="0"/>
            <a:r>
              <a:rPr lang="fr-FR"/>
              <a:t>06.</a:t>
            </a:r>
          </a:p>
        </p:txBody>
      </p:sp>
      <p:sp>
        <p:nvSpPr>
          <p:cNvPr id="73" name="Espace réservé du texte 50">
            <a:extLst>
              <a:ext uri="{FF2B5EF4-FFF2-40B4-BE49-F238E27FC236}">
                <a16:creationId xmlns:a16="http://schemas.microsoft.com/office/drawing/2014/main" id="{B28E2F6E-7198-BFA0-1A31-C4F99EAE946E}"/>
              </a:ext>
            </a:extLst>
          </p:cNvPr>
          <p:cNvSpPr>
            <a:spLocks noGrp="1"/>
          </p:cNvSpPr>
          <p:nvPr>
            <p:ph type="body" sz="quarter" idx="34" hasCustomPrompt="1"/>
          </p:nvPr>
        </p:nvSpPr>
        <p:spPr>
          <a:xfrm>
            <a:off x="6098207" y="4594966"/>
            <a:ext cx="2434092" cy="651916"/>
          </a:xfrm>
          <a:prstGeom prst="rect">
            <a:avLst/>
          </a:prstGeom>
        </p:spPr>
        <p:txBody>
          <a:bodyPr/>
          <a:lstStyle>
            <a:lvl1pPr>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r>
              <a:rPr lang="fr-FR" sz="1600" b="1">
                <a:solidFill>
                  <a:schemeClr val="bg1"/>
                </a:solidFill>
              </a:rPr>
              <a:t>Titre Partie 6  xxx xx </a:t>
            </a:r>
            <a:r>
              <a:rPr lang="fr-FR" sz="1600" b="1" err="1">
                <a:solidFill>
                  <a:schemeClr val="bg1"/>
                </a:solidFill>
              </a:rPr>
              <a:t>xxxxxxx</a:t>
            </a:r>
            <a:r>
              <a:rPr lang="fr-FR" sz="1600" b="1">
                <a:solidFill>
                  <a:schemeClr val="bg1"/>
                </a:solidFill>
              </a:rPr>
              <a:t> xx </a:t>
            </a:r>
            <a:r>
              <a:rPr lang="fr-FR" sz="1600" b="1" err="1">
                <a:solidFill>
                  <a:schemeClr val="bg1"/>
                </a:solidFill>
              </a:rPr>
              <a:t>xxxx</a:t>
            </a:r>
            <a:endParaRPr lang="fr-FR" sz="1600" b="1">
              <a:solidFill>
                <a:schemeClr val="bg1"/>
              </a:solidFill>
            </a:endParaRPr>
          </a:p>
        </p:txBody>
      </p:sp>
      <p:sp>
        <p:nvSpPr>
          <p:cNvPr id="74" name="Espace réservé du texte 52">
            <a:extLst>
              <a:ext uri="{FF2B5EF4-FFF2-40B4-BE49-F238E27FC236}">
                <a16:creationId xmlns:a16="http://schemas.microsoft.com/office/drawing/2014/main" id="{BB7EAD36-D799-961D-CE34-115DD969B990}"/>
              </a:ext>
            </a:extLst>
          </p:cNvPr>
          <p:cNvSpPr>
            <a:spLocks noGrp="1"/>
          </p:cNvSpPr>
          <p:nvPr>
            <p:ph type="body" sz="quarter" idx="35" hasCustomPrompt="1"/>
          </p:nvPr>
        </p:nvSpPr>
        <p:spPr>
          <a:xfrm>
            <a:off x="6098207" y="5268065"/>
            <a:ext cx="2473659" cy="907008"/>
          </a:xfrm>
          <a:prstGeom prst="rect">
            <a:avLst/>
          </a:prstGeom>
        </p:spPr>
        <p:txBody>
          <a:bodyPr/>
          <a:lstStyle>
            <a:lvl1pPr>
              <a:defRPr sz="1200" b="0">
                <a:solidFill>
                  <a:schemeClr val="bg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a:buClr>
                <a:schemeClr val="tx2"/>
              </a:buClr>
            </a:pPr>
            <a:r>
              <a:rPr lang="fr-FR" sz="1200">
                <a:solidFill>
                  <a:schemeClr val="bg1"/>
                </a:solidFill>
              </a:rPr>
              <a:t>- Sous-chapitre 1</a:t>
            </a:r>
          </a:p>
          <a:p>
            <a:pPr>
              <a:buClr>
                <a:schemeClr val="tx2"/>
              </a:buClr>
            </a:pPr>
            <a:r>
              <a:rPr lang="fr-FR" sz="1200">
                <a:solidFill>
                  <a:schemeClr val="bg1"/>
                </a:solidFill>
              </a:rPr>
              <a:t>- Sous-chapitre 2</a:t>
            </a:r>
          </a:p>
          <a:p>
            <a:pPr>
              <a:buClr>
                <a:schemeClr val="tx2"/>
              </a:buClr>
            </a:pPr>
            <a:r>
              <a:rPr lang="fr-FR" sz="1200">
                <a:solidFill>
                  <a:schemeClr val="bg1"/>
                </a:solidFill>
              </a:rPr>
              <a:t>- Sous-chapitre 3</a:t>
            </a:r>
          </a:p>
        </p:txBody>
      </p:sp>
      <p:pic>
        <p:nvPicPr>
          <p:cNvPr id="2" name="Image 1" descr="Une image contenant dessin&#10;&#10;Description générée automatiquement">
            <a:extLst>
              <a:ext uri="{FF2B5EF4-FFF2-40B4-BE49-F238E27FC236}">
                <a16:creationId xmlns:a16="http://schemas.microsoft.com/office/drawing/2014/main" id="{A5901FB9-87C0-2BCB-11BF-6D5F20AC7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1532956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ide partie 1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0637920F-026D-8BA1-AB7D-0F40A23970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049" y="2347062"/>
            <a:ext cx="2174029" cy="5743203"/>
          </a:xfrm>
          <a:prstGeom prst="rect">
            <a:avLst/>
          </a:prstGeom>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202190" y="1511140"/>
            <a:ext cx="447675" cy="447675"/>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DF16BC53-B0F9-FA11-D397-C3BC63EB16F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 </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757613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lide partie 1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6FF90C8-8DB3-22DE-0C46-4F3CB70040BD}"/>
              </a:ext>
            </a:extLst>
          </p:cNvPr>
          <p:cNvSpPr>
            <a:spLocks noGrp="1"/>
          </p:cNvSpPr>
          <p:nvPr>
            <p:ph type="sldNum" sz="quarter" idx="11"/>
          </p:nvPr>
        </p:nvSpPr>
        <p:spPr>
          <a:xfrm>
            <a:off x="191344" y="6542161"/>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9AAA5A32-18C1-0FD5-77B1-17BA1A7CCBDB}"/>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7" name="Graphique 6">
            <a:extLst>
              <a:ext uri="{FF2B5EF4-FFF2-40B4-BE49-F238E27FC236}">
                <a16:creationId xmlns:a16="http://schemas.microsoft.com/office/drawing/2014/main" id="{39F64C1C-D5B7-D706-E453-5DFDCD5BDF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68711" y="3429000"/>
            <a:ext cx="1500382" cy="843365"/>
          </a:xfrm>
          <a:prstGeom prst="rect">
            <a:avLst/>
          </a:prstGeom>
          <a:effectLst>
            <a:outerShdw blurRad="381000" dist="203200" dir="2700000" algn="tl" rotWithShape="0">
              <a:prstClr val="black">
                <a:alpha val="40000"/>
              </a:prstClr>
            </a:outerShdw>
          </a:effectLst>
        </p:spPr>
      </p:pic>
      <p:pic>
        <p:nvPicPr>
          <p:cNvPr id="8" name="Graphique 7">
            <a:extLst>
              <a:ext uri="{FF2B5EF4-FFF2-40B4-BE49-F238E27FC236}">
                <a16:creationId xmlns:a16="http://schemas.microsoft.com/office/drawing/2014/main" id="{0B6174C9-60E0-C41D-028B-E880BA96C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25147" y="1009897"/>
            <a:ext cx="2298503" cy="1291989"/>
          </a:xfrm>
          <a:prstGeom prst="rect">
            <a:avLst/>
          </a:prstGeom>
          <a:effectLst>
            <a:outerShdw blurRad="381000" dist="203200" dir="2700000" algn="tl" rotWithShape="0">
              <a:prstClr val="black">
                <a:alpha val="40000"/>
              </a:prstClr>
            </a:outerShdw>
          </a:effectLst>
        </p:spPr>
      </p:pic>
      <p:pic>
        <p:nvPicPr>
          <p:cNvPr id="10" name="Graphique 9">
            <a:extLst>
              <a:ext uri="{FF2B5EF4-FFF2-40B4-BE49-F238E27FC236}">
                <a16:creationId xmlns:a16="http://schemas.microsoft.com/office/drawing/2014/main" id="{07D5C9BA-0D0A-A9FC-E41D-048F847CFF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19736" y="1724773"/>
            <a:ext cx="628650" cy="638175"/>
          </a:xfrm>
          <a:prstGeom prst="rect">
            <a:avLst/>
          </a:prstGeom>
        </p:spPr>
      </p:pic>
      <p:pic>
        <p:nvPicPr>
          <p:cNvPr id="11" name="Graphique 10">
            <a:extLst>
              <a:ext uri="{FF2B5EF4-FFF2-40B4-BE49-F238E27FC236}">
                <a16:creationId xmlns:a16="http://schemas.microsoft.com/office/drawing/2014/main" id="{C480D702-5197-B5E7-40BB-7D2729CA2D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02190" y="1511140"/>
            <a:ext cx="447675" cy="447675"/>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DF16BC53-B0F9-FA11-D397-C3BC63EB16F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0" name="Espace réservé pour une image  37">
            <a:extLst>
              <a:ext uri="{FF2B5EF4-FFF2-40B4-BE49-F238E27FC236}">
                <a16:creationId xmlns:a16="http://schemas.microsoft.com/office/drawing/2014/main" id="{61E5AB9C-43E0-DCBD-76EF-6C6F29000595}"/>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1" name="Espace réservé pour une image  37">
            <a:extLst>
              <a:ext uri="{FF2B5EF4-FFF2-40B4-BE49-F238E27FC236}">
                <a16:creationId xmlns:a16="http://schemas.microsoft.com/office/drawing/2014/main" id="{036520EA-66D7-0CD6-F7E3-06AA650EB026}"/>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du texte 24">
            <a:extLst>
              <a:ext uri="{FF2B5EF4-FFF2-40B4-BE49-F238E27FC236}">
                <a16:creationId xmlns:a16="http://schemas.microsoft.com/office/drawing/2014/main" id="{31A8F57E-0ECD-8516-D4CC-C11A315B9ED9}"/>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6" name="Espace réservé du texte 40">
            <a:extLst>
              <a:ext uri="{FF2B5EF4-FFF2-40B4-BE49-F238E27FC236}">
                <a16:creationId xmlns:a16="http://schemas.microsoft.com/office/drawing/2014/main" id="{CCACAB39-8C28-9149-FC96-B0F9DEFD266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7" name="Espace réservé du texte 42">
            <a:extLst>
              <a:ext uri="{FF2B5EF4-FFF2-40B4-BE49-F238E27FC236}">
                <a16:creationId xmlns:a16="http://schemas.microsoft.com/office/drawing/2014/main" id="{4C3C8D13-9D46-8B70-B9E3-27F676040D99}"/>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8" name="Espace réservé du texte 40">
            <a:extLst>
              <a:ext uri="{FF2B5EF4-FFF2-40B4-BE49-F238E27FC236}">
                <a16:creationId xmlns:a16="http://schemas.microsoft.com/office/drawing/2014/main" id="{35185C6F-94D6-2A4B-7521-11D3BE2CC0EF}"/>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9" name="Espace réservé du texte 42">
            <a:extLst>
              <a:ext uri="{FF2B5EF4-FFF2-40B4-BE49-F238E27FC236}">
                <a16:creationId xmlns:a16="http://schemas.microsoft.com/office/drawing/2014/main" id="{CF501A18-D4ED-16BD-8CA6-37747D571BF1}"/>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00BC83D2-87AA-CCA5-66FB-2C830873E8BD}"/>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3" name="Graphique 2">
            <a:extLst>
              <a:ext uri="{FF2B5EF4-FFF2-40B4-BE49-F238E27FC236}">
                <a16:creationId xmlns:a16="http://schemas.microsoft.com/office/drawing/2014/main" id="{B33C632B-10F8-FACE-B222-4CF8C58191E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2049" y="2348880"/>
            <a:ext cx="2174029" cy="5743204"/>
          </a:xfrm>
          <a:prstGeom prst="rect">
            <a:avLst/>
          </a:prstGeom>
        </p:spPr>
      </p:pic>
    </p:spTree>
    <p:extLst>
      <p:ext uri="{BB962C8B-B14F-4D97-AF65-F5344CB8AC3E}">
        <p14:creationId xmlns:p14="http://schemas.microsoft.com/office/powerpoint/2010/main" val="42833066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ide partie 2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96547AA7-4F71-3FA8-42C6-1A823661C2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646147" y="3867796"/>
            <a:ext cx="2526025" cy="340216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DF5EAA51-EA4F-6A69-17B9-4775209FACB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spTree>
    <p:extLst>
      <p:ext uri="{BB962C8B-B14F-4D97-AF65-F5344CB8AC3E}">
        <p14:creationId xmlns:p14="http://schemas.microsoft.com/office/powerpoint/2010/main" val="286048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5_Fond blanc libre">
    <p:bg>
      <p:bgPr>
        <a:solidFill>
          <a:schemeClr val="bg1"/>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1E0A519-75CA-0529-715C-5022F64709A9}"/>
              </a:ext>
            </a:extLst>
          </p:cNvPr>
          <p:cNvSpPr/>
          <p:nvPr userDrawn="1"/>
        </p:nvSpPr>
        <p:spPr>
          <a:xfrm>
            <a:off x="0" y="0"/>
            <a:ext cx="12192000" cy="908050"/>
          </a:xfrm>
          <a:prstGeom prst="rect">
            <a:avLst/>
          </a:prstGeom>
          <a:solidFill>
            <a:schemeClr val="tx1"/>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006F9AA-AAEC-C3E4-5D38-AD7D114EDBD3}"/>
              </a:ext>
            </a:extLst>
          </p:cNvPr>
          <p:cNvPicPr>
            <a:picLocks noChangeAspect="1"/>
          </p:cNvPicPr>
          <p:nvPr userDrawn="1"/>
        </p:nvPicPr>
        <p:blipFill>
          <a:blip r:embed="rId2"/>
          <a:srcRect/>
          <a:stretch/>
        </p:blipFill>
        <p:spPr>
          <a:xfrm>
            <a:off x="1548000" y="180000"/>
            <a:ext cx="504000" cy="504000"/>
          </a:xfrm>
          <a:prstGeom prst="rect">
            <a:avLst/>
          </a:prstGeom>
        </p:spPr>
      </p:pic>
      <p:pic>
        <p:nvPicPr>
          <p:cNvPr id="11" name="Imagen 10">
            <a:extLst>
              <a:ext uri="{FF2B5EF4-FFF2-40B4-BE49-F238E27FC236}">
                <a16:creationId xmlns:a16="http://schemas.microsoft.com/office/drawing/2014/main" id="{17210910-A7C2-3CB8-4B8C-9050BDE73A42}"/>
              </a:ext>
            </a:extLst>
          </p:cNvPr>
          <p:cNvPicPr>
            <a:picLocks noChangeAspect="1"/>
          </p:cNvPicPr>
          <p:nvPr userDrawn="1"/>
        </p:nvPicPr>
        <p:blipFill>
          <a:blip r:embed="rId3"/>
          <a:srcRect/>
          <a:stretch/>
        </p:blipFill>
        <p:spPr>
          <a:xfrm>
            <a:off x="9264352" y="5778000"/>
            <a:ext cx="1683296" cy="1088337"/>
          </a:xfrm>
          <a:prstGeom prst="rect">
            <a:avLst/>
          </a:prstGeom>
        </p:spPr>
      </p:pic>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2135560"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cxnSp>
        <p:nvCxnSpPr>
          <p:cNvPr id="3" name="Conector recto 2">
            <a:extLst>
              <a:ext uri="{FF2B5EF4-FFF2-40B4-BE49-F238E27FC236}">
                <a16:creationId xmlns:a16="http://schemas.microsoft.com/office/drawing/2014/main" id="{3F74CC08-A4A8-18EF-B0F9-A78F21C60279}"/>
              </a:ext>
            </a:extLst>
          </p:cNvPr>
          <p:cNvCxnSpPr>
            <a:cxnSpLocks/>
          </p:cNvCxnSpPr>
          <p:nvPr userDrawn="1"/>
        </p:nvCxnSpPr>
        <p:spPr>
          <a:xfrm>
            <a:off x="1558925" y="1484784"/>
            <a:ext cx="493075"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 name="Marcador de texto 6">
            <a:extLst>
              <a:ext uri="{FF2B5EF4-FFF2-40B4-BE49-F238E27FC236}">
                <a16:creationId xmlns:a16="http://schemas.microsoft.com/office/drawing/2014/main" id="{626166B6-8598-B4BA-A32F-252795996A4D}"/>
              </a:ext>
            </a:extLst>
          </p:cNvPr>
          <p:cNvSpPr>
            <a:spLocks noGrp="1"/>
          </p:cNvSpPr>
          <p:nvPr>
            <p:ph type="body" sz="quarter" idx="17"/>
          </p:nvPr>
        </p:nvSpPr>
        <p:spPr>
          <a:xfrm>
            <a:off x="1558925" y="1700213"/>
            <a:ext cx="9074150" cy="4249737"/>
          </a:xfrm>
          <a:prstGeom prst="rect">
            <a:avLst/>
          </a:prstGeom>
        </p:spPr>
        <p:txBody>
          <a:bodyPr lIns="0" rIns="0"/>
          <a:lstStyle>
            <a:lvl1pPr>
              <a:lnSpc>
                <a:spcPct val="90000"/>
              </a:lnSpc>
              <a:spcAft>
                <a:spcPts val="1200"/>
              </a:spcAft>
              <a:defRPr sz="2400"/>
            </a:lvl1pPr>
            <a:lvl2pPr>
              <a:lnSpc>
                <a:spcPct val="100000"/>
              </a:lnSpc>
              <a:spcBef>
                <a:spcPts val="0"/>
              </a:spcBef>
              <a:spcAft>
                <a:spcPts val="600"/>
              </a:spcAft>
              <a:defRPr sz="2000">
                <a:solidFill>
                  <a:schemeClr val="tx2"/>
                </a:solidFill>
              </a:defRPr>
            </a:lvl2pPr>
            <a:lvl3pPr>
              <a:lnSpc>
                <a:spcPct val="110000"/>
              </a:lnSpc>
              <a:defRPr/>
            </a:lvl3pPr>
            <a:lvl4pPr>
              <a:lnSpc>
                <a:spcPct val="110000"/>
              </a:lnSpc>
              <a:defRPr/>
            </a:lvl4pPr>
            <a:lvl5pPr>
              <a:lnSpc>
                <a:spcPct val="110000"/>
              </a:lnSpc>
              <a:defRPr>
                <a:solidFill>
                  <a:schemeClr val="tx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13771064"/>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lide partie 2 / bleu clair">
    <p:bg>
      <p:bgPr>
        <a:solidFill>
          <a:schemeClr val="tx2"/>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13C01D-08ED-9E09-67F5-4BF95A434AB0}"/>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125F4AB7-56ED-6140-69C6-B8795E71797F}"/>
              </a:ext>
            </a:extLst>
          </p:cNvPr>
          <p:cNvSpPr/>
          <p:nvPr userDrawn="1"/>
        </p:nvSpPr>
        <p:spPr>
          <a:xfrm>
            <a:off x="1787371" y="-2539593"/>
            <a:ext cx="8617258" cy="8617258"/>
          </a:xfrm>
          <a:prstGeom prst="ellipse">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6" name="Graphique 5">
            <a:extLst>
              <a:ext uri="{FF2B5EF4-FFF2-40B4-BE49-F238E27FC236}">
                <a16:creationId xmlns:a16="http://schemas.microsoft.com/office/drawing/2014/main" id="{255A0EA0-B970-D988-2255-5937B495DB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8972" y="-3480381"/>
            <a:ext cx="10498834" cy="10498834"/>
          </a:xfrm>
          <a:prstGeom prst="rect">
            <a:avLst/>
          </a:prstGeom>
        </p:spPr>
      </p:pic>
      <p:sp>
        <p:nvSpPr>
          <p:cNvPr id="7" name="Ellipse 6">
            <a:extLst>
              <a:ext uri="{FF2B5EF4-FFF2-40B4-BE49-F238E27FC236}">
                <a16:creationId xmlns:a16="http://schemas.microsoft.com/office/drawing/2014/main" id="{5CAE4138-C225-3ECF-C348-BE8890700E1F}"/>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8" name="Graphique 7">
            <a:extLst>
              <a:ext uri="{FF2B5EF4-FFF2-40B4-BE49-F238E27FC236}">
                <a16:creationId xmlns:a16="http://schemas.microsoft.com/office/drawing/2014/main" id="{E45ACB22-E0A3-EE77-2E7A-A017C7BFEA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04629" y="3068960"/>
            <a:ext cx="1500382" cy="843365"/>
          </a:xfrm>
          <a:prstGeom prst="rect">
            <a:avLst/>
          </a:prstGeom>
          <a:effectLst>
            <a:outerShdw blurRad="381000" dist="203200" dir="2700000" algn="tl" rotWithShape="0">
              <a:prstClr val="black">
                <a:alpha val="40000"/>
              </a:prstClr>
            </a:outerShdw>
          </a:effectLst>
        </p:spPr>
      </p:pic>
      <p:pic>
        <p:nvPicPr>
          <p:cNvPr id="9" name="Graphique 8">
            <a:extLst>
              <a:ext uri="{FF2B5EF4-FFF2-40B4-BE49-F238E27FC236}">
                <a16:creationId xmlns:a16="http://schemas.microsoft.com/office/drawing/2014/main" id="{A75CB6D4-E1D7-CF8F-CC41-5FAB3D5934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6773" y="692696"/>
            <a:ext cx="2298503" cy="1291989"/>
          </a:xfrm>
          <a:prstGeom prst="rect">
            <a:avLst/>
          </a:prstGeom>
          <a:effectLst>
            <a:outerShdw blurRad="381000" dist="203200" dir="2700000" algn="tl" rotWithShape="0">
              <a:prstClr val="black">
                <a:alpha val="40000"/>
              </a:prstClr>
            </a:outerShdw>
          </a:effectLst>
        </p:spPr>
      </p:pic>
      <p:pic>
        <p:nvPicPr>
          <p:cNvPr id="19" name="Image 18" descr="Une image contenant dessin&#10;&#10;Description générée automatiquement">
            <a:extLst>
              <a:ext uri="{FF2B5EF4-FFF2-40B4-BE49-F238E27FC236}">
                <a16:creationId xmlns:a16="http://schemas.microsoft.com/office/drawing/2014/main" id="{DF5EAA51-EA4F-6A69-17B9-4775209FACB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6" name="Espace réservé pour une image  37">
            <a:extLst>
              <a:ext uri="{FF2B5EF4-FFF2-40B4-BE49-F238E27FC236}">
                <a16:creationId xmlns:a16="http://schemas.microsoft.com/office/drawing/2014/main" id="{49D15FEB-7BBC-B959-7886-0B5145A130DD}"/>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7" name="Espace réservé pour une image  37">
            <a:extLst>
              <a:ext uri="{FF2B5EF4-FFF2-40B4-BE49-F238E27FC236}">
                <a16:creationId xmlns:a16="http://schemas.microsoft.com/office/drawing/2014/main" id="{43D36CE2-B0B0-6702-7899-BEB391C0DD2F}"/>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38" name="Espace réservé du texte 24">
            <a:extLst>
              <a:ext uri="{FF2B5EF4-FFF2-40B4-BE49-F238E27FC236}">
                <a16:creationId xmlns:a16="http://schemas.microsoft.com/office/drawing/2014/main" id="{446DE313-DD8D-24F4-D4A3-A3A5A85528E4}"/>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39" name="Espace réservé du texte 40">
            <a:extLst>
              <a:ext uri="{FF2B5EF4-FFF2-40B4-BE49-F238E27FC236}">
                <a16:creationId xmlns:a16="http://schemas.microsoft.com/office/drawing/2014/main" id="{0ACE8D36-3D99-1F39-6C21-563779BB6C9F}"/>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0" name="Espace réservé du texte 42">
            <a:extLst>
              <a:ext uri="{FF2B5EF4-FFF2-40B4-BE49-F238E27FC236}">
                <a16:creationId xmlns:a16="http://schemas.microsoft.com/office/drawing/2014/main" id="{71875DE7-5FDB-E34E-A4C0-9220AF7B92F6}"/>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1" name="Espace réservé du texte 40">
            <a:extLst>
              <a:ext uri="{FF2B5EF4-FFF2-40B4-BE49-F238E27FC236}">
                <a16:creationId xmlns:a16="http://schemas.microsoft.com/office/drawing/2014/main" id="{D6CCC215-A627-1577-E3B4-AEFACBA2D083}"/>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42" name="Espace réservé du texte 42">
            <a:extLst>
              <a:ext uri="{FF2B5EF4-FFF2-40B4-BE49-F238E27FC236}">
                <a16:creationId xmlns:a16="http://schemas.microsoft.com/office/drawing/2014/main" id="{79235CEA-ED0B-5EE5-274A-3133C0505B88}"/>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43" name="Espace réservé du texte 30">
            <a:extLst>
              <a:ext uri="{FF2B5EF4-FFF2-40B4-BE49-F238E27FC236}">
                <a16:creationId xmlns:a16="http://schemas.microsoft.com/office/drawing/2014/main" id="{15FA3C5B-5623-CF50-D305-AADC7DCD9B21}"/>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2" name="Graphique 1">
            <a:extLst>
              <a:ext uri="{FF2B5EF4-FFF2-40B4-BE49-F238E27FC236}">
                <a16:creationId xmlns:a16="http://schemas.microsoft.com/office/drawing/2014/main" id="{0305C5D0-D5D3-9C27-B97B-45E98F02914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611848" y="3826537"/>
            <a:ext cx="2526025" cy="3402169"/>
          </a:xfrm>
          <a:prstGeom prst="rect">
            <a:avLst/>
          </a:prstGeom>
        </p:spPr>
      </p:pic>
    </p:spTree>
    <p:extLst>
      <p:ext uri="{BB962C8B-B14F-4D97-AF65-F5344CB8AC3E}">
        <p14:creationId xmlns:p14="http://schemas.microsoft.com/office/powerpoint/2010/main" val="1298467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lide partie 3 / bleu foncé">
    <p:bg>
      <p:bgPr>
        <a:solidFill>
          <a:schemeClr val="tx1"/>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968AB2F-B5AD-DA48-29AD-E9F4B16D4BA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5" name="Image 4" descr="Une image contenant dessin&#10;&#10;Description générée automatiquement">
            <a:extLst>
              <a:ext uri="{FF2B5EF4-FFF2-40B4-BE49-F238E27FC236}">
                <a16:creationId xmlns:a16="http://schemas.microsoft.com/office/drawing/2014/main" id="{4499073F-F260-1F66-068C-06C2131C6D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pic>
        <p:nvPicPr>
          <p:cNvPr id="6" name="Graphique 5">
            <a:extLst>
              <a:ext uri="{FF2B5EF4-FFF2-40B4-BE49-F238E27FC236}">
                <a16:creationId xmlns:a16="http://schemas.microsoft.com/office/drawing/2014/main" id="{CCCAEFDF-EB1E-E850-80C5-14745A6D5E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64249" y="5688614"/>
            <a:ext cx="3013425" cy="901452"/>
          </a:xfrm>
          <a:prstGeom prst="rect">
            <a:avLst/>
          </a:prstGeom>
        </p:spPr>
      </p:pic>
      <p:pic>
        <p:nvPicPr>
          <p:cNvPr id="7" name="Graphique 6">
            <a:extLst>
              <a:ext uri="{FF2B5EF4-FFF2-40B4-BE49-F238E27FC236}">
                <a16:creationId xmlns:a16="http://schemas.microsoft.com/office/drawing/2014/main" id="{93D7F44A-07C8-AC7B-90C1-41E5199669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23530" y="6395822"/>
            <a:ext cx="3064421" cy="11321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1" name="Graphique 10">
            <a:extLst>
              <a:ext uri="{FF2B5EF4-FFF2-40B4-BE49-F238E27FC236}">
                <a16:creationId xmlns:a16="http://schemas.microsoft.com/office/drawing/2014/main" id="{C42D0E46-FD03-C4E0-619E-55FA1C2034D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58616" y="5154272"/>
            <a:ext cx="3821160" cy="2324359"/>
          </a:xfrm>
          <a:prstGeom prst="rect">
            <a:avLst/>
          </a:prstGeom>
        </p:spPr>
      </p:pic>
      <p:pic>
        <p:nvPicPr>
          <p:cNvPr id="12" name="Graphique 11">
            <a:extLst>
              <a:ext uri="{FF2B5EF4-FFF2-40B4-BE49-F238E27FC236}">
                <a16:creationId xmlns:a16="http://schemas.microsoft.com/office/drawing/2014/main" id="{A65E5278-AE9F-3518-6159-FEE93FD4747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800922" y="5507807"/>
            <a:ext cx="3064421" cy="113218"/>
          </a:xfrm>
          <a:prstGeom prst="rect">
            <a:avLst/>
          </a:prstGeom>
        </p:spPr>
      </p:pic>
      <p:pic>
        <p:nvPicPr>
          <p:cNvPr id="13" name="Graphique 12">
            <a:extLst>
              <a:ext uri="{FF2B5EF4-FFF2-40B4-BE49-F238E27FC236}">
                <a16:creationId xmlns:a16="http://schemas.microsoft.com/office/drawing/2014/main" id="{01E38CB7-A8A3-E19C-E58C-A3031C641FF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599264" y="5949097"/>
            <a:ext cx="3064421" cy="113218"/>
          </a:xfrm>
          <a:prstGeom prst="rect">
            <a:avLst/>
          </a:prstGeom>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pic>
        <p:nvPicPr>
          <p:cNvPr id="16" name="Graphique 15">
            <a:extLst>
              <a:ext uri="{FF2B5EF4-FFF2-40B4-BE49-F238E27FC236}">
                <a16:creationId xmlns:a16="http://schemas.microsoft.com/office/drawing/2014/main" id="{72D5FFD0-868F-D39C-AB45-432D927C773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496025" y="5674075"/>
            <a:ext cx="2664297" cy="1620655"/>
          </a:xfrm>
          <a:prstGeom prst="rect">
            <a:avLst/>
          </a:prstGeom>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Tree>
    <p:extLst>
      <p:ext uri="{BB962C8B-B14F-4D97-AF65-F5344CB8AC3E}">
        <p14:creationId xmlns:p14="http://schemas.microsoft.com/office/powerpoint/2010/main" val="2734962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ide partie 3 / bleu clair">
    <p:bg>
      <p:bgPr>
        <a:solidFill>
          <a:schemeClr val="tx2"/>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5659C799-54C5-564A-C58A-387EEA44D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4249" y="5688614"/>
            <a:ext cx="3013425" cy="901452"/>
          </a:xfrm>
          <a:prstGeom prst="rect">
            <a:avLst/>
          </a:prstGeom>
        </p:spPr>
      </p:pic>
      <p:pic>
        <p:nvPicPr>
          <p:cNvPr id="3" name="Graphique 2">
            <a:extLst>
              <a:ext uri="{FF2B5EF4-FFF2-40B4-BE49-F238E27FC236}">
                <a16:creationId xmlns:a16="http://schemas.microsoft.com/office/drawing/2014/main" id="{953E45D8-A001-372B-12C5-B8E7A6461E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3530" y="6395822"/>
            <a:ext cx="3064421" cy="113218"/>
          </a:xfrm>
          <a:prstGeom prst="rect">
            <a:avLst/>
          </a:prstGeom>
        </p:spPr>
      </p:pic>
      <p:pic>
        <p:nvPicPr>
          <p:cNvPr id="15" name="Graphique 14">
            <a:extLst>
              <a:ext uri="{FF2B5EF4-FFF2-40B4-BE49-F238E27FC236}">
                <a16:creationId xmlns:a16="http://schemas.microsoft.com/office/drawing/2014/main" id="{19575C39-BAD8-704C-0B96-90787D7DF6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599264" y="5949097"/>
            <a:ext cx="3064421" cy="113218"/>
          </a:xfrm>
          <a:prstGeom prst="rect">
            <a:avLst/>
          </a:prstGeom>
        </p:spPr>
      </p:pic>
      <p:pic>
        <p:nvPicPr>
          <p:cNvPr id="17" name="Graphique 16">
            <a:extLst>
              <a:ext uri="{FF2B5EF4-FFF2-40B4-BE49-F238E27FC236}">
                <a16:creationId xmlns:a16="http://schemas.microsoft.com/office/drawing/2014/main" id="{4E0773BA-30EB-9666-5248-6896FE88F32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6584" y="4916677"/>
            <a:ext cx="3766770" cy="2291275"/>
          </a:xfrm>
          <a:prstGeom prst="rect">
            <a:avLst/>
          </a:prstGeom>
        </p:spPr>
      </p:pic>
      <p:pic>
        <p:nvPicPr>
          <p:cNvPr id="18" name="Graphique 17">
            <a:extLst>
              <a:ext uri="{FF2B5EF4-FFF2-40B4-BE49-F238E27FC236}">
                <a16:creationId xmlns:a16="http://schemas.microsoft.com/office/drawing/2014/main" id="{1ED0F71E-B947-6955-7338-07DB060B763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99264" y="5688614"/>
            <a:ext cx="2624361" cy="1596363"/>
          </a:xfrm>
          <a:prstGeom prst="rect">
            <a:avLst/>
          </a:prstGeom>
        </p:spPr>
      </p:pic>
      <p:pic>
        <p:nvPicPr>
          <p:cNvPr id="19" name="Graphique 18">
            <a:extLst>
              <a:ext uri="{FF2B5EF4-FFF2-40B4-BE49-F238E27FC236}">
                <a16:creationId xmlns:a16="http://schemas.microsoft.com/office/drawing/2014/main" id="{6D2E464B-1303-8DC1-B58F-6765E1A60B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0922" y="5507807"/>
            <a:ext cx="3064421" cy="113218"/>
          </a:xfrm>
          <a:prstGeom prst="rect">
            <a:avLst/>
          </a:prstGeom>
        </p:spPr>
      </p:pic>
      <p:pic>
        <p:nvPicPr>
          <p:cNvPr id="5" name="Image 4" descr="Une image contenant dessin&#10;&#10;Description générée automatiquement">
            <a:extLst>
              <a:ext uri="{FF2B5EF4-FFF2-40B4-BE49-F238E27FC236}">
                <a16:creationId xmlns:a16="http://schemas.microsoft.com/office/drawing/2014/main" id="{4499073F-F260-1F66-068C-06C2131C6DD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9" name="Ellipse 8">
            <a:extLst>
              <a:ext uri="{FF2B5EF4-FFF2-40B4-BE49-F238E27FC236}">
                <a16:creationId xmlns:a16="http://schemas.microsoft.com/office/drawing/2014/main" id="{1468B912-C8AF-F591-C36E-6BCBFDBA6426}"/>
              </a:ext>
            </a:extLst>
          </p:cNvPr>
          <p:cNvSpPr/>
          <p:nvPr userDrawn="1"/>
        </p:nvSpPr>
        <p:spPr>
          <a:xfrm>
            <a:off x="2207877" y="-2119087"/>
            <a:ext cx="7776246" cy="777624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pic>
        <p:nvPicPr>
          <p:cNvPr id="10" name="Graphique 9">
            <a:extLst>
              <a:ext uri="{FF2B5EF4-FFF2-40B4-BE49-F238E27FC236}">
                <a16:creationId xmlns:a16="http://schemas.microsoft.com/office/drawing/2014/main" id="{370D396D-3617-D950-4FE5-F0B8E7FFE50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22921" y="728587"/>
            <a:ext cx="2298503" cy="1291989"/>
          </a:xfrm>
          <a:prstGeom prst="rect">
            <a:avLst/>
          </a:prstGeom>
          <a:effectLst>
            <a:outerShdw blurRad="381000" dist="203200" dir="2700000" algn="tl" rotWithShape="0">
              <a:prstClr val="black">
                <a:alpha val="40000"/>
              </a:prstClr>
            </a:outerShdw>
          </a:effectLst>
        </p:spPr>
      </p:pic>
      <p:pic>
        <p:nvPicPr>
          <p:cNvPr id="14" name="Graphique 13">
            <a:extLst>
              <a:ext uri="{FF2B5EF4-FFF2-40B4-BE49-F238E27FC236}">
                <a16:creationId xmlns:a16="http://schemas.microsoft.com/office/drawing/2014/main" id="{0578D889-7BFF-99BF-31E3-64BF73A1EBC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84550" y="1304354"/>
            <a:ext cx="1500382" cy="843365"/>
          </a:xfrm>
          <a:prstGeom prst="rect">
            <a:avLst/>
          </a:prstGeom>
          <a:effectLst>
            <a:outerShdw blurRad="381000" dist="203200" dir="2700000" algn="tl" rotWithShape="0">
              <a:prstClr val="black">
                <a:alpha val="40000"/>
              </a:prstClr>
            </a:outerShdw>
          </a:effectLst>
        </p:spPr>
      </p:pic>
      <p:sp>
        <p:nvSpPr>
          <p:cNvPr id="24" name="Espace réservé pour une image  37">
            <a:extLst>
              <a:ext uri="{FF2B5EF4-FFF2-40B4-BE49-F238E27FC236}">
                <a16:creationId xmlns:a16="http://schemas.microsoft.com/office/drawing/2014/main" id="{E1095061-1837-C063-F35E-B7E5E3E409BF}"/>
              </a:ext>
            </a:extLst>
          </p:cNvPr>
          <p:cNvSpPr>
            <a:spLocks noGrp="1"/>
          </p:cNvSpPr>
          <p:nvPr>
            <p:ph type="pic" sz="quarter" idx="12"/>
          </p:nvPr>
        </p:nvSpPr>
        <p:spPr>
          <a:xfrm>
            <a:off x="3525559"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5" name="Espace réservé pour une image  37">
            <a:extLst>
              <a:ext uri="{FF2B5EF4-FFF2-40B4-BE49-F238E27FC236}">
                <a16:creationId xmlns:a16="http://schemas.microsoft.com/office/drawing/2014/main" id="{1AFE2313-97BE-4C32-6A12-CA99DDE35FB2}"/>
              </a:ext>
            </a:extLst>
          </p:cNvPr>
          <p:cNvSpPr>
            <a:spLocks noGrp="1"/>
          </p:cNvSpPr>
          <p:nvPr>
            <p:ph type="pic" sz="quarter" idx="13"/>
          </p:nvPr>
        </p:nvSpPr>
        <p:spPr>
          <a:xfrm>
            <a:off x="6270394" y="3155949"/>
            <a:ext cx="873449" cy="873449"/>
          </a:xfrm>
          <a:prstGeom prst="ellipse">
            <a:avLst/>
          </a:prstGeom>
          <a:solidFill>
            <a:schemeClr val="bg1"/>
          </a:solidFill>
        </p:spPr>
        <p:txBody>
          <a:bodyPr anchor="ctr" anchorCtr="0"/>
          <a:lstStyle>
            <a:lvl1pPr algn="ctr">
              <a:defRPr sz="1400" b="0">
                <a:solidFill>
                  <a:sysClr val="windowText" lastClr="000000"/>
                </a:solidFill>
              </a:defRPr>
            </a:lvl1pPr>
          </a:lstStyle>
          <a:p>
            <a:endParaRPr lang="fr-FR"/>
          </a:p>
        </p:txBody>
      </p:sp>
      <p:sp>
        <p:nvSpPr>
          <p:cNvPr id="26" name="Espace réservé du texte 24">
            <a:extLst>
              <a:ext uri="{FF2B5EF4-FFF2-40B4-BE49-F238E27FC236}">
                <a16:creationId xmlns:a16="http://schemas.microsoft.com/office/drawing/2014/main" id="{5E87BD78-844B-5022-D1EE-FF0D21C1EFE5}"/>
              </a:ext>
            </a:extLst>
          </p:cNvPr>
          <p:cNvSpPr>
            <a:spLocks noGrp="1"/>
          </p:cNvSpPr>
          <p:nvPr>
            <p:ph type="body" sz="quarter" idx="14" hasCustomPrompt="1"/>
          </p:nvPr>
        </p:nvSpPr>
        <p:spPr>
          <a:xfrm>
            <a:off x="3545742" y="556638"/>
            <a:ext cx="4962525" cy="1943100"/>
          </a:xfrm>
          <a:prstGeom prst="rect">
            <a:avLst/>
          </a:prstGeom>
        </p:spPr>
        <p:txBody>
          <a:bodyPr/>
          <a:lstStyle>
            <a:lvl1pPr algn="ctr">
              <a:defRPr sz="4000" b="1">
                <a:solidFill>
                  <a:schemeClr val="bg1"/>
                </a:solidFill>
              </a:defRPr>
            </a:lvl1pPr>
            <a:lvl2pPr algn="ctr">
              <a:defRPr sz="4000" b="1">
                <a:solidFill>
                  <a:schemeClr val="bg1"/>
                </a:solidFill>
              </a:defRPr>
            </a:lvl2pPr>
            <a:lvl3pPr algn="ctr">
              <a:defRPr sz="4000" b="1">
                <a:solidFill>
                  <a:schemeClr val="bg1"/>
                </a:solidFill>
              </a:defRPr>
            </a:lvl3pPr>
            <a:lvl4pPr algn="ctr">
              <a:defRPr sz="4000" b="1">
                <a:solidFill>
                  <a:schemeClr val="bg1"/>
                </a:solidFill>
              </a:defRPr>
            </a:lvl4pPr>
            <a:lvl5pPr algn="ctr">
              <a:defRPr sz="4000" b="1">
                <a:solidFill>
                  <a:schemeClr val="bg1"/>
                </a:solidFill>
              </a:defRPr>
            </a:lvl5pPr>
          </a:lstStyle>
          <a:p>
            <a:pPr algn="ctr">
              <a:buClr>
                <a:schemeClr val="tx2"/>
              </a:buClr>
            </a:pPr>
            <a:r>
              <a:rPr lang="fr-FR" sz="4000" b="1">
                <a:solidFill>
                  <a:schemeClr val="bg1"/>
                </a:solidFill>
              </a:rPr>
              <a:t>Titre partie</a:t>
            </a:r>
          </a:p>
        </p:txBody>
      </p:sp>
      <p:sp>
        <p:nvSpPr>
          <p:cNvPr id="27" name="Espace réservé du texte 40">
            <a:extLst>
              <a:ext uri="{FF2B5EF4-FFF2-40B4-BE49-F238E27FC236}">
                <a16:creationId xmlns:a16="http://schemas.microsoft.com/office/drawing/2014/main" id="{A2D8A8D5-97B8-9565-9EC5-10986C66D5BE}"/>
              </a:ext>
            </a:extLst>
          </p:cNvPr>
          <p:cNvSpPr>
            <a:spLocks noGrp="1"/>
          </p:cNvSpPr>
          <p:nvPr>
            <p:ph type="body" sz="quarter" idx="15" hasCustomPrompt="1"/>
          </p:nvPr>
        </p:nvSpPr>
        <p:spPr>
          <a:xfrm>
            <a:off x="4577440" y="3189660"/>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28" name="Espace réservé du texte 42">
            <a:extLst>
              <a:ext uri="{FF2B5EF4-FFF2-40B4-BE49-F238E27FC236}">
                <a16:creationId xmlns:a16="http://schemas.microsoft.com/office/drawing/2014/main" id="{4755E123-7433-A283-60AC-1D188239847E}"/>
              </a:ext>
            </a:extLst>
          </p:cNvPr>
          <p:cNvSpPr>
            <a:spLocks noGrp="1"/>
          </p:cNvSpPr>
          <p:nvPr>
            <p:ph type="body" sz="quarter" idx="16" hasCustomPrompt="1"/>
          </p:nvPr>
        </p:nvSpPr>
        <p:spPr>
          <a:xfrm>
            <a:off x="4577610" y="3759916"/>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29" name="Espace réservé du texte 40">
            <a:extLst>
              <a:ext uri="{FF2B5EF4-FFF2-40B4-BE49-F238E27FC236}">
                <a16:creationId xmlns:a16="http://schemas.microsoft.com/office/drawing/2014/main" id="{BB9F6258-A250-94E1-A37B-31B9E9421657}"/>
              </a:ext>
            </a:extLst>
          </p:cNvPr>
          <p:cNvSpPr>
            <a:spLocks noGrp="1"/>
          </p:cNvSpPr>
          <p:nvPr>
            <p:ph type="body" sz="quarter" idx="17" hasCustomPrompt="1"/>
          </p:nvPr>
        </p:nvSpPr>
        <p:spPr>
          <a:xfrm>
            <a:off x="7302321" y="3175869"/>
            <a:ext cx="1421096" cy="584775"/>
          </a:xfrm>
          <a:prstGeom prst="rect">
            <a:avLst/>
          </a:prstGeom>
        </p:spPr>
        <p:txBody>
          <a:bodyPr/>
          <a:lstStyle>
            <a:lvl1pPr algn="l">
              <a:defRPr sz="1400" b="1">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Nom</a:t>
            </a:r>
          </a:p>
          <a:p>
            <a:pPr lvl="0"/>
            <a:r>
              <a:rPr lang="fr-FR"/>
              <a:t>Prénom</a:t>
            </a:r>
          </a:p>
        </p:txBody>
      </p:sp>
      <p:sp>
        <p:nvSpPr>
          <p:cNvPr id="30" name="Espace réservé du texte 42">
            <a:extLst>
              <a:ext uri="{FF2B5EF4-FFF2-40B4-BE49-F238E27FC236}">
                <a16:creationId xmlns:a16="http://schemas.microsoft.com/office/drawing/2014/main" id="{EFAE36B9-008C-6449-2D9A-F2C5B7B98A15}"/>
              </a:ext>
            </a:extLst>
          </p:cNvPr>
          <p:cNvSpPr>
            <a:spLocks noGrp="1"/>
          </p:cNvSpPr>
          <p:nvPr>
            <p:ph type="body" sz="quarter" idx="18" hasCustomPrompt="1"/>
          </p:nvPr>
        </p:nvSpPr>
        <p:spPr>
          <a:xfrm>
            <a:off x="7302491" y="3746125"/>
            <a:ext cx="1465263" cy="278697"/>
          </a:xfrm>
          <a:prstGeom prst="rect">
            <a:avLst/>
          </a:prstGeom>
        </p:spPr>
        <p:txBody>
          <a:bodyPr/>
          <a:lstStyle>
            <a:lvl1pPr algn="l">
              <a:defRPr sz="1400" b="0">
                <a:solidFill>
                  <a:schemeClr val="accent1"/>
                </a:solidFill>
              </a:defRPr>
            </a:lvl1pPr>
          </a:lstStyle>
          <a:p>
            <a:pPr lvl="0"/>
            <a:r>
              <a:rPr lang="fr-FR"/>
              <a:t>Poste</a:t>
            </a:r>
          </a:p>
        </p:txBody>
      </p:sp>
      <p:sp>
        <p:nvSpPr>
          <p:cNvPr id="31" name="Espace réservé du texte 30">
            <a:extLst>
              <a:ext uri="{FF2B5EF4-FFF2-40B4-BE49-F238E27FC236}">
                <a16:creationId xmlns:a16="http://schemas.microsoft.com/office/drawing/2014/main" id="{88222B47-6F94-66F3-C1CE-A9F8DC072360}"/>
              </a:ext>
            </a:extLst>
          </p:cNvPr>
          <p:cNvSpPr>
            <a:spLocks noGrp="1"/>
          </p:cNvSpPr>
          <p:nvPr>
            <p:ph type="body" sz="quarter" idx="19" hasCustomPrompt="1"/>
          </p:nvPr>
        </p:nvSpPr>
        <p:spPr>
          <a:xfrm>
            <a:off x="4293393" y="4302598"/>
            <a:ext cx="3605213" cy="2382838"/>
          </a:xfrm>
          <a:prstGeom prst="rect">
            <a:avLst/>
          </a:prstGeom>
        </p:spPr>
        <p:txBody>
          <a:bodyPr/>
          <a:lstStyle>
            <a:lvl1pPr algn="ctr">
              <a:defRPr sz="15000" b="1">
                <a:solidFill>
                  <a:schemeClr val="bg1"/>
                </a:solidFill>
              </a:defRPr>
            </a:lvl1pPr>
            <a:lvl2pPr>
              <a:defRPr sz="15000" b="1">
                <a:solidFill>
                  <a:schemeClr val="bg1"/>
                </a:solidFill>
              </a:defRPr>
            </a:lvl2pPr>
            <a:lvl3pPr>
              <a:defRPr sz="15000" b="1">
                <a:solidFill>
                  <a:schemeClr val="bg1"/>
                </a:solidFill>
              </a:defRPr>
            </a:lvl3pPr>
            <a:lvl4pPr>
              <a:defRPr sz="15000" b="1">
                <a:solidFill>
                  <a:schemeClr val="bg1"/>
                </a:solidFill>
              </a:defRPr>
            </a:lvl4pPr>
            <a:lvl5pPr>
              <a:defRPr sz="15000" b="1">
                <a:solidFill>
                  <a:schemeClr val="bg1"/>
                </a:solidFill>
              </a:defRPr>
            </a:lvl5pPr>
          </a:lstStyle>
          <a:p>
            <a:pPr lvl="0"/>
            <a:r>
              <a:rPr lang="fr-FR"/>
              <a:t>00</a:t>
            </a:r>
          </a:p>
        </p:txBody>
      </p:sp>
      <p:pic>
        <p:nvPicPr>
          <p:cNvPr id="8" name="Graphique 7">
            <a:extLst>
              <a:ext uri="{FF2B5EF4-FFF2-40B4-BE49-F238E27FC236}">
                <a16:creationId xmlns:a16="http://schemas.microsoft.com/office/drawing/2014/main" id="{EA460CC5-CFFE-05F3-661E-BBC2C265DB1F}"/>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9098178" y="2041015"/>
            <a:ext cx="2298503" cy="1291989"/>
          </a:xfrm>
          <a:prstGeom prst="rect">
            <a:avLst/>
          </a:prstGeom>
          <a:effectLst>
            <a:outerShdw blurRad="381000" dist="203200" dir="2700000" algn="tl" rotWithShape="0">
              <a:prstClr val="black">
                <a:alpha val="40000"/>
              </a:prstClr>
            </a:outerShdw>
          </a:effectLst>
        </p:spPr>
      </p:pic>
      <p:sp>
        <p:nvSpPr>
          <p:cNvPr id="20" name="Espace réservé du numéro de diapositive 3">
            <a:extLst>
              <a:ext uri="{FF2B5EF4-FFF2-40B4-BE49-F238E27FC236}">
                <a16:creationId xmlns:a16="http://schemas.microsoft.com/office/drawing/2014/main" id="{9FBD5A31-93EF-F05A-3B4F-FF5CF261223C}"/>
              </a:ext>
            </a:extLst>
          </p:cNvPr>
          <p:cNvSpPr>
            <a:spLocks noGrp="1"/>
          </p:cNvSpPr>
          <p:nvPr>
            <p:ph type="sldNum" sz="quarter" idx="11"/>
          </p:nvPr>
        </p:nvSpPr>
        <p:spPr>
          <a:xfrm>
            <a:off x="191344" y="6562325"/>
            <a:ext cx="263460" cy="123111"/>
          </a:xfrm>
        </p:spPr>
        <p:txBody>
          <a:bodyPr/>
          <a:lstStyle>
            <a:lvl1pPr>
              <a:defRPr>
                <a:solidFill>
                  <a:schemeClr val="bg1"/>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23387945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ous chapitre">
    <p:bg>
      <p:bgPr>
        <a:solidFill>
          <a:schemeClr val="tx2"/>
        </a:solidFill>
        <a:effectLst/>
      </p:bgPr>
    </p:bg>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EAF08ABC-06D7-816F-2110-BFF319B4D696}"/>
              </a:ext>
            </a:extLst>
          </p:cNvPr>
          <p:cNvSpPr/>
          <p:nvPr userDrawn="1"/>
        </p:nvSpPr>
        <p:spPr>
          <a:xfrm>
            <a:off x="-168696" y="-171400"/>
            <a:ext cx="3240360" cy="324036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 </a:t>
            </a:r>
          </a:p>
        </p:txBody>
      </p:sp>
      <p:sp>
        <p:nvSpPr>
          <p:cNvPr id="4" name="Espace réservé du numéro de diapositive 3">
            <a:extLst>
              <a:ext uri="{FF2B5EF4-FFF2-40B4-BE49-F238E27FC236}">
                <a16:creationId xmlns:a16="http://schemas.microsoft.com/office/drawing/2014/main" id="{8A926A7F-2766-6232-5C25-4143266F3B67}"/>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0" name="Image 9" descr="Une image contenant dessin&#10;&#10;Description générée automatiquement">
            <a:extLst>
              <a:ext uri="{FF2B5EF4-FFF2-40B4-BE49-F238E27FC236}">
                <a16:creationId xmlns:a16="http://schemas.microsoft.com/office/drawing/2014/main" id="{B411C485-6F78-F721-1317-7C887E9448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14" name="Espace réservé du texte 13">
            <a:extLst>
              <a:ext uri="{FF2B5EF4-FFF2-40B4-BE49-F238E27FC236}">
                <a16:creationId xmlns:a16="http://schemas.microsoft.com/office/drawing/2014/main" id="{2CB3D4C1-2C28-79BF-F874-98B1714C41A9}"/>
              </a:ext>
            </a:extLst>
          </p:cNvPr>
          <p:cNvSpPr>
            <a:spLocks noGrp="1"/>
          </p:cNvSpPr>
          <p:nvPr>
            <p:ph type="body" sz="quarter" idx="12" hasCustomPrompt="1"/>
          </p:nvPr>
        </p:nvSpPr>
        <p:spPr>
          <a:xfrm>
            <a:off x="1019770" y="620688"/>
            <a:ext cx="863426" cy="801355"/>
          </a:xfrm>
          <a:prstGeom prst="rect">
            <a:avLst/>
          </a:prstGeom>
        </p:spPr>
        <p:txBody>
          <a:bodyPr/>
          <a:lstStyle>
            <a:lvl1pPr algn="ctr">
              <a:defRPr sz="4000" b="1">
                <a:solidFill>
                  <a:schemeClr val="bg1"/>
                </a:solidFill>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fr-FR"/>
              <a:t>00</a:t>
            </a:r>
          </a:p>
        </p:txBody>
      </p:sp>
      <p:sp>
        <p:nvSpPr>
          <p:cNvPr id="16" name="Espace réservé du texte 15">
            <a:extLst>
              <a:ext uri="{FF2B5EF4-FFF2-40B4-BE49-F238E27FC236}">
                <a16:creationId xmlns:a16="http://schemas.microsoft.com/office/drawing/2014/main" id="{61E8E157-C844-7F87-80A9-047962309DA5}"/>
              </a:ext>
            </a:extLst>
          </p:cNvPr>
          <p:cNvSpPr>
            <a:spLocks noGrp="1"/>
          </p:cNvSpPr>
          <p:nvPr>
            <p:ph type="body" sz="quarter" idx="13" hasCustomPrompt="1"/>
          </p:nvPr>
        </p:nvSpPr>
        <p:spPr>
          <a:xfrm>
            <a:off x="400467" y="1556072"/>
            <a:ext cx="2102031" cy="936824"/>
          </a:xfrm>
          <a:prstGeom prst="rect">
            <a:avLst/>
          </a:prstGeom>
        </p:spPr>
        <p:txBody>
          <a:bodyPr/>
          <a:lstStyle>
            <a:lvl1pPr algn="ctr">
              <a:defRPr sz="1600" b="0">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fr-FR"/>
              <a:t>Titre partie</a:t>
            </a:r>
          </a:p>
        </p:txBody>
      </p:sp>
      <p:sp>
        <p:nvSpPr>
          <p:cNvPr id="18" name="Espace réservé du texte 17">
            <a:extLst>
              <a:ext uri="{FF2B5EF4-FFF2-40B4-BE49-F238E27FC236}">
                <a16:creationId xmlns:a16="http://schemas.microsoft.com/office/drawing/2014/main" id="{D943EEE4-A446-B1E4-D998-935676B0E242}"/>
              </a:ext>
            </a:extLst>
          </p:cNvPr>
          <p:cNvSpPr>
            <a:spLocks noGrp="1"/>
          </p:cNvSpPr>
          <p:nvPr>
            <p:ph type="body" sz="quarter" idx="14" hasCustomPrompt="1"/>
          </p:nvPr>
        </p:nvSpPr>
        <p:spPr>
          <a:xfrm>
            <a:off x="3742219" y="1089025"/>
            <a:ext cx="7034301" cy="4679950"/>
          </a:xfrm>
          <a:prstGeom prst="rect">
            <a:avLst/>
          </a:prstGeom>
        </p:spPr>
        <p:txBody>
          <a:bodyPr anchor="ctr" anchorCtr="0"/>
          <a:lstStyle>
            <a:lvl1pPr>
              <a:defRPr sz="2400" b="0">
                <a:solidFill>
                  <a:schemeClr val="bg1"/>
                </a:solidFill>
              </a:defRPr>
            </a:lvl1pPr>
            <a:lvl2pPr>
              <a:defRPr sz="2400" b="0">
                <a:solidFill>
                  <a:schemeClr val="bg1"/>
                </a:solidFill>
              </a:defRPr>
            </a:lvl2pPr>
            <a:lvl3pPr>
              <a:defRPr sz="2400" b="0">
                <a:solidFill>
                  <a:schemeClr val="bg1"/>
                </a:solidFill>
              </a:defRPr>
            </a:lvl3pPr>
            <a:lvl4pPr>
              <a:defRPr sz="2400" b="0">
                <a:solidFill>
                  <a:schemeClr val="bg1"/>
                </a:solidFill>
              </a:defRPr>
            </a:lvl4pPr>
            <a:lvl5pPr>
              <a:defRPr sz="2400" b="0">
                <a:solidFill>
                  <a:schemeClr val="bg1"/>
                </a:solidFill>
              </a:defRPr>
            </a:lvl5pPr>
          </a:lstStyle>
          <a:p>
            <a:pPr lvl="0"/>
            <a:r>
              <a:rPr lang="fr-FR"/>
              <a:t>- Titre sous-chapitre</a:t>
            </a:r>
          </a:p>
          <a:p>
            <a:pPr lvl="0"/>
            <a:endParaRPr lang="fr-FR"/>
          </a:p>
        </p:txBody>
      </p:sp>
    </p:spTree>
    <p:extLst>
      <p:ext uri="{BB962C8B-B14F-4D97-AF65-F5344CB8AC3E}">
        <p14:creationId xmlns:p14="http://schemas.microsoft.com/office/powerpoint/2010/main" val="40567552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istorique/chronologie">
    <p:bg>
      <p:bgPr>
        <a:solidFill>
          <a:schemeClr val="bg1">
            <a:lumMod val="95000"/>
          </a:schemeClr>
        </a:solidFill>
        <a:effectLst/>
      </p:bgPr>
    </p:bg>
    <p:spTree>
      <p:nvGrpSpPr>
        <p:cNvPr id="1" name=""/>
        <p:cNvGrpSpPr/>
        <p:nvPr/>
      </p:nvGrpSpPr>
      <p:grpSpPr>
        <a:xfrm>
          <a:off x="0" y="0"/>
          <a:ext cx="0" cy="0"/>
          <a:chOff x="0" y="0"/>
          <a:chExt cx="0" cy="0"/>
        </a:xfrm>
      </p:grpSpPr>
      <p:pic>
        <p:nvPicPr>
          <p:cNvPr id="45" name="Graphique 44">
            <a:extLst>
              <a:ext uri="{FF2B5EF4-FFF2-40B4-BE49-F238E27FC236}">
                <a16:creationId xmlns:a16="http://schemas.microsoft.com/office/drawing/2014/main" id="{DDEA4B5D-29D2-B9C7-0F47-8C8BED0B14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968896" y="1069986"/>
            <a:ext cx="14710190" cy="8268601"/>
          </a:xfrm>
          <a:prstGeom prst="rect">
            <a:avLst/>
          </a:prstGeom>
        </p:spPr>
      </p:pic>
      <p:sp>
        <p:nvSpPr>
          <p:cNvPr id="3" name="Espace réservé du pied de page 2">
            <a:extLst>
              <a:ext uri="{FF2B5EF4-FFF2-40B4-BE49-F238E27FC236}">
                <a16:creationId xmlns:a16="http://schemas.microsoft.com/office/drawing/2014/main" id="{50D8E286-8C85-5BF4-687F-74FBAB35A1D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2B833D0-C4E6-EB49-8963-C36B294D9887}"/>
              </a:ext>
            </a:extLst>
          </p:cNvPr>
          <p:cNvSpPr>
            <a:spLocks noGrp="1"/>
          </p:cNvSpPr>
          <p:nvPr>
            <p:ph type="sldNum" sz="quarter" idx="11"/>
          </p:nvPr>
        </p:nvSpPr>
        <p:spPr/>
        <p:txBody>
          <a:body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653AC89A-EAA8-D87C-CB3C-F658F8967E72}"/>
              </a:ext>
            </a:extLst>
          </p:cNvPr>
          <p:cNvCxnSpPr>
            <a:cxnSpLocks/>
          </p:cNvCxnSpPr>
          <p:nvPr userDrawn="1"/>
        </p:nvCxnSpPr>
        <p:spPr>
          <a:xfrm flipV="1">
            <a:off x="6096000" y="476672"/>
            <a:ext cx="0" cy="662473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2DED017E-7B20-AFD3-9E65-DCE57A2DF3D4}"/>
              </a:ext>
            </a:extLst>
          </p:cNvPr>
          <p:cNvSpPr txBox="1"/>
          <p:nvPr userDrawn="1"/>
        </p:nvSpPr>
        <p:spPr>
          <a:xfrm>
            <a:off x="4925107" y="3455336"/>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a:t>
            </a:r>
          </a:p>
        </p:txBody>
      </p:sp>
      <p:pic>
        <p:nvPicPr>
          <p:cNvPr id="34" name="Graphique 33">
            <a:extLst>
              <a:ext uri="{FF2B5EF4-FFF2-40B4-BE49-F238E27FC236}">
                <a16:creationId xmlns:a16="http://schemas.microsoft.com/office/drawing/2014/main" id="{2823F605-2226-948A-0DFC-D04127758A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49626" y="5436114"/>
            <a:ext cx="2353080" cy="2142356"/>
          </a:xfrm>
          <a:prstGeom prst="rect">
            <a:avLst/>
          </a:prstGeom>
        </p:spPr>
      </p:pic>
      <p:sp>
        <p:nvSpPr>
          <p:cNvPr id="35" name="Triangle isocèle 34">
            <a:extLst>
              <a:ext uri="{FF2B5EF4-FFF2-40B4-BE49-F238E27FC236}">
                <a16:creationId xmlns:a16="http://schemas.microsoft.com/office/drawing/2014/main" id="{25112632-0095-9C34-41A6-AD0DA53268FA}"/>
              </a:ext>
            </a:extLst>
          </p:cNvPr>
          <p:cNvSpPr/>
          <p:nvPr userDrawn="1"/>
        </p:nvSpPr>
        <p:spPr>
          <a:xfrm>
            <a:off x="5879976" y="247682"/>
            <a:ext cx="432048" cy="228989"/>
          </a:xfrm>
          <a:prstGeom prst="triangl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6" name="Image 35">
            <a:extLst>
              <a:ext uri="{FF2B5EF4-FFF2-40B4-BE49-F238E27FC236}">
                <a16:creationId xmlns:a16="http://schemas.microsoft.com/office/drawing/2014/main" id="{892A9097-AD9C-28E2-CB96-946A39A4C3D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44" name="Espace réservé du texte 43">
            <a:extLst>
              <a:ext uri="{FF2B5EF4-FFF2-40B4-BE49-F238E27FC236}">
                <a16:creationId xmlns:a16="http://schemas.microsoft.com/office/drawing/2014/main" id="{5123234B-3F36-FEA1-86D7-1F5B1E8E09AC}"/>
              </a:ext>
            </a:extLst>
          </p:cNvPr>
          <p:cNvSpPr>
            <a:spLocks noGrp="1"/>
          </p:cNvSpPr>
          <p:nvPr>
            <p:ph type="body" sz="quarter" idx="12" hasCustomPrompt="1"/>
          </p:nvPr>
        </p:nvSpPr>
        <p:spPr>
          <a:xfrm>
            <a:off x="362690" y="404665"/>
            <a:ext cx="4562417" cy="975320"/>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chronologie/historique</a:t>
            </a:r>
          </a:p>
        </p:txBody>
      </p:sp>
      <p:sp>
        <p:nvSpPr>
          <p:cNvPr id="21" name="ZoneTexte 20">
            <a:extLst>
              <a:ext uri="{FF2B5EF4-FFF2-40B4-BE49-F238E27FC236}">
                <a16:creationId xmlns:a16="http://schemas.microsoft.com/office/drawing/2014/main" id="{8F70DBFD-1BF6-789F-AB76-19E39E9F735C}"/>
              </a:ext>
            </a:extLst>
          </p:cNvPr>
          <p:cNvSpPr txBox="1"/>
          <p:nvPr userDrawn="1"/>
        </p:nvSpPr>
        <p:spPr>
          <a:xfrm>
            <a:off x="4925107" y="5075287"/>
            <a:ext cx="504056" cy="215444"/>
          </a:xfrm>
          <a:prstGeom prst="rect">
            <a:avLst/>
          </a:prstGeom>
          <a:noFill/>
        </p:spPr>
        <p:txBody>
          <a:bodyPr wrap="square" lIns="36000" tIns="0" rIns="36000" bIns="0" rtlCol="0">
            <a:spAutoFit/>
          </a:bodyPr>
          <a:lstStyle/>
          <a:p>
            <a:pPr algn="ctr">
              <a:buClr>
                <a:schemeClr val="tx2"/>
              </a:buClr>
            </a:pPr>
            <a:r>
              <a:rPr lang="fr-FR" sz="1400" b="1">
                <a:solidFill>
                  <a:schemeClr val="bg1"/>
                </a:solidFill>
              </a:rPr>
              <a:t>2016</a:t>
            </a:r>
          </a:p>
        </p:txBody>
      </p:sp>
      <p:sp>
        <p:nvSpPr>
          <p:cNvPr id="25" name="Espace réservé du texte 24">
            <a:extLst>
              <a:ext uri="{FF2B5EF4-FFF2-40B4-BE49-F238E27FC236}">
                <a16:creationId xmlns:a16="http://schemas.microsoft.com/office/drawing/2014/main" id="{E6EE4B3E-51AD-D546-BC30-6D8248998ED4}"/>
              </a:ext>
            </a:extLst>
          </p:cNvPr>
          <p:cNvSpPr>
            <a:spLocks noGrp="1"/>
          </p:cNvSpPr>
          <p:nvPr>
            <p:ph type="body" sz="quarter" idx="13" hasCustomPrompt="1"/>
          </p:nvPr>
        </p:nvSpPr>
        <p:spPr>
          <a:xfrm>
            <a:off x="4856589" y="18432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2022</a:t>
            </a:r>
          </a:p>
        </p:txBody>
      </p:sp>
      <p:sp>
        <p:nvSpPr>
          <p:cNvPr id="26" name="Espace réservé du texte 24">
            <a:extLst>
              <a:ext uri="{FF2B5EF4-FFF2-40B4-BE49-F238E27FC236}">
                <a16:creationId xmlns:a16="http://schemas.microsoft.com/office/drawing/2014/main" id="{F6FA5462-CF1A-4285-96D5-D7E103254693}"/>
              </a:ext>
            </a:extLst>
          </p:cNvPr>
          <p:cNvSpPr>
            <a:spLocks noGrp="1"/>
          </p:cNvSpPr>
          <p:nvPr>
            <p:ph type="body" sz="quarter" idx="14" hasCustomPrompt="1"/>
          </p:nvPr>
        </p:nvSpPr>
        <p:spPr>
          <a:xfrm>
            <a:off x="4856589" y="3295784"/>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2019</a:t>
            </a:r>
          </a:p>
        </p:txBody>
      </p:sp>
      <p:sp>
        <p:nvSpPr>
          <p:cNvPr id="27" name="Espace réservé du texte 24">
            <a:extLst>
              <a:ext uri="{FF2B5EF4-FFF2-40B4-BE49-F238E27FC236}">
                <a16:creationId xmlns:a16="http://schemas.microsoft.com/office/drawing/2014/main" id="{2910153A-90D6-EB1F-D07F-577716F6FFEF}"/>
              </a:ext>
            </a:extLst>
          </p:cNvPr>
          <p:cNvSpPr>
            <a:spLocks noGrp="1"/>
          </p:cNvSpPr>
          <p:nvPr>
            <p:ph type="body" sz="quarter" idx="15" hasCustomPrompt="1"/>
          </p:nvPr>
        </p:nvSpPr>
        <p:spPr>
          <a:xfrm>
            <a:off x="4852986" y="487630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2016</a:t>
            </a:r>
          </a:p>
        </p:txBody>
      </p:sp>
      <p:sp>
        <p:nvSpPr>
          <p:cNvPr id="28" name="Espace réservé du texte 24">
            <a:extLst>
              <a:ext uri="{FF2B5EF4-FFF2-40B4-BE49-F238E27FC236}">
                <a16:creationId xmlns:a16="http://schemas.microsoft.com/office/drawing/2014/main" id="{A325627D-90EB-98A3-FB19-3D785DBDBA56}"/>
              </a:ext>
            </a:extLst>
          </p:cNvPr>
          <p:cNvSpPr>
            <a:spLocks noGrp="1"/>
          </p:cNvSpPr>
          <p:nvPr>
            <p:ph type="body" sz="quarter" idx="16" hasCustomPrompt="1"/>
          </p:nvPr>
        </p:nvSpPr>
        <p:spPr>
          <a:xfrm>
            <a:off x="6732519" y="845072"/>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2023</a:t>
            </a:r>
          </a:p>
        </p:txBody>
      </p:sp>
      <p:sp>
        <p:nvSpPr>
          <p:cNvPr id="29" name="Espace réservé du texte 24">
            <a:extLst>
              <a:ext uri="{FF2B5EF4-FFF2-40B4-BE49-F238E27FC236}">
                <a16:creationId xmlns:a16="http://schemas.microsoft.com/office/drawing/2014/main" id="{C395E444-5F97-FA71-B7DC-F788DC894F5F}"/>
              </a:ext>
            </a:extLst>
          </p:cNvPr>
          <p:cNvSpPr>
            <a:spLocks noGrp="1"/>
          </p:cNvSpPr>
          <p:nvPr>
            <p:ph type="body" sz="quarter" idx="17" hasCustomPrompt="1"/>
          </p:nvPr>
        </p:nvSpPr>
        <p:spPr>
          <a:xfrm>
            <a:off x="6753592" y="2555978"/>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2021</a:t>
            </a:r>
          </a:p>
        </p:txBody>
      </p:sp>
      <p:sp>
        <p:nvSpPr>
          <p:cNvPr id="30" name="Espace réservé du texte 24">
            <a:extLst>
              <a:ext uri="{FF2B5EF4-FFF2-40B4-BE49-F238E27FC236}">
                <a16:creationId xmlns:a16="http://schemas.microsoft.com/office/drawing/2014/main" id="{8ED67213-6DD5-95A0-FDA7-5D1E16F51E21}"/>
              </a:ext>
            </a:extLst>
          </p:cNvPr>
          <p:cNvSpPr>
            <a:spLocks noGrp="1"/>
          </p:cNvSpPr>
          <p:nvPr>
            <p:ph type="body" sz="quarter" idx="18" hasCustomPrompt="1"/>
          </p:nvPr>
        </p:nvSpPr>
        <p:spPr>
          <a:xfrm>
            <a:off x="6753592" y="4144783"/>
            <a:ext cx="641092" cy="655969"/>
          </a:xfrm>
          <a:prstGeom prst="ellipse">
            <a:avLst/>
          </a:prstGeom>
          <a:solidFill>
            <a:schemeClr val="tx2"/>
          </a:solidFill>
        </p:spPr>
        <p:txBody>
          <a:bodyPr lIns="0" tIns="0" rIns="0" bIns="0" anchor="ctr" anchorCtr="0"/>
          <a:lstStyle>
            <a:lvl1pPr algn="ctr">
              <a:defRPr sz="14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r>
              <a:rPr lang="fr-FR"/>
              <a:t>2018</a:t>
            </a:r>
          </a:p>
        </p:txBody>
      </p:sp>
      <p:sp>
        <p:nvSpPr>
          <p:cNvPr id="32" name="Espace réservé du texte 31">
            <a:extLst>
              <a:ext uri="{FF2B5EF4-FFF2-40B4-BE49-F238E27FC236}">
                <a16:creationId xmlns:a16="http://schemas.microsoft.com/office/drawing/2014/main" id="{DF518847-CF16-6B4D-BC5B-B0C9B3C8C7A8}"/>
              </a:ext>
            </a:extLst>
          </p:cNvPr>
          <p:cNvSpPr>
            <a:spLocks noGrp="1"/>
          </p:cNvSpPr>
          <p:nvPr>
            <p:ph type="body" sz="quarter" idx="19" hasCustomPrompt="1"/>
          </p:nvPr>
        </p:nvSpPr>
        <p:spPr>
          <a:xfrm>
            <a:off x="671954" y="1805052"/>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37" name="Espace réservé du texte 31">
            <a:extLst>
              <a:ext uri="{FF2B5EF4-FFF2-40B4-BE49-F238E27FC236}">
                <a16:creationId xmlns:a16="http://schemas.microsoft.com/office/drawing/2014/main" id="{CD543AE6-4B03-3606-300B-B04FD0166007}"/>
              </a:ext>
            </a:extLst>
          </p:cNvPr>
          <p:cNvSpPr>
            <a:spLocks noGrp="1"/>
          </p:cNvSpPr>
          <p:nvPr>
            <p:ph type="body" sz="quarter" idx="20" hasCustomPrompt="1"/>
          </p:nvPr>
        </p:nvSpPr>
        <p:spPr>
          <a:xfrm>
            <a:off x="671954" y="2101375"/>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2" name="Espace réservé du texte 31">
            <a:extLst>
              <a:ext uri="{FF2B5EF4-FFF2-40B4-BE49-F238E27FC236}">
                <a16:creationId xmlns:a16="http://schemas.microsoft.com/office/drawing/2014/main" id="{A6443461-553D-209D-D11B-0D44300D7367}"/>
              </a:ext>
            </a:extLst>
          </p:cNvPr>
          <p:cNvSpPr>
            <a:spLocks noGrp="1"/>
          </p:cNvSpPr>
          <p:nvPr>
            <p:ph type="body" sz="quarter" idx="21" hasCustomPrompt="1"/>
          </p:nvPr>
        </p:nvSpPr>
        <p:spPr>
          <a:xfrm>
            <a:off x="671954" y="3295386"/>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3" name="Espace réservé du texte 31">
            <a:extLst>
              <a:ext uri="{FF2B5EF4-FFF2-40B4-BE49-F238E27FC236}">
                <a16:creationId xmlns:a16="http://schemas.microsoft.com/office/drawing/2014/main" id="{38CB922C-79B9-CB04-A117-DA03A8ED8C48}"/>
              </a:ext>
            </a:extLst>
          </p:cNvPr>
          <p:cNvSpPr>
            <a:spLocks noGrp="1"/>
          </p:cNvSpPr>
          <p:nvPr>
            <p:ph type="body" sz="quarter" idx="22" hasCustomPrompt="1"/>
          </p:nvPr>
        </p:nvSpPr>
        <p:spPr>
          <a:xfrm>
            <a:off x="671954" y="3591709"/>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6" name="Espace réservé du texte 31">
            <a:extLst>
              <a:ext uri="{FF2B5EF4-FFF2-40B4-BE49-F238E27FC236}">
                <a16:creationId xmlns:a16="http://schemas.microsoft.com/office/drawing/2014/main" id="{82D8DE1E-E3B2-A961-DE4A-E2E76804615D}"/>
              </a:ext>
            </a:extLst>
          </p:cNvPr>
          <p:cNvSpPr>
            <a:spLocks noGrp="1"/>
          </p:cNvSpPr>
          <p:nvPr>
            <p:ph type="body" sz="quarter" idx="23" hasCustomPrompt="1"/>
          </p:nvPr>
        </p:nvSpPr>
        <p:spPr>
          <a:xfrm>
            <a:off x="671954" y="4831357"/>
            <a:ext cx="3888432" cy="234751"/>
          </a:xfrm>
          <a:prstGeom prst="rect">
            <a:avLst/>
          </a:prstGeom>
        </p:spPr>
        <p:txBody>
          <a:bodyPr/>
          <a:lstStyle>
            <a:lvl1pPr algn="r">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7" name="Espace réservé du texte 31">
            <a:extLst>
              <a:ext uri="{FF2B5EF4-FFF2-40B4-BE49-F238E27FC236}">
                <a16:creationId xmlns:a16="http://schemas.microsoft.com/office/drawing/2014/main" id="{5769528B-3F61-D1BF-8344-7444D31EDACC}"/>
              </a:ext>
            </a:extLst>
          </p:cNvPr>
          <p:cNvSpPr>
            <a:spLocks noGrp="1"/>
          </p:cNvSpPr>
          <p:nvPr>
            <p:ph type="body" sz="quarter" idx="24" hasCustomPrompt="1"/>
          </p:nvPr>
        </p:nvSpPr>
        <p:spPr>
          <a:xfrm>
            <a:off x="671954" y="5127680"/>
            <a:ext cx="3888432" cy="885141"/>
          </a:xfrm>
          <a:prstGeom prst="rect">
            <a:avLst/>
          </a:prstGeom>
        </p:spPr>
        <p:txBody>
          <a:bodyPr/>
          <a:lstStyle>
            <a:lvl1pPr algn="r">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48" name="Espace réservé du texte 31">
            <a:extLst>
              <a:ext uri="{FF2B5EF4-FFF2-40B4-BE49-F238E27FC236}">
                <a16:creationId xmlns:a16="http://schemas.microsoft.com/office/drawing/2014/main" id="{BBFB64BE-7AF1-78DC-5555-52230E6F0784}"/>
              </a:ext>
            </a:extLst>
          </p:cNvPr>
          <p:cNvSpPr>
            <a:spLocks noGrp="1"/>
          </p:cNvSpPr>
          <p:nvPr>
            <p:ph type="body" sz="quarter" idx="25" hasCustomPrompt="1"/>
          </p:nvPr>
        </p:nvSpPr>
        <p:spPr>
          <a:xfrm>
            <a:off x="7685208" y="845072"/>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49" name="Espace réservé du texte 31">
            <a:extLst>
              <a:ext uri="{FF2B5EF4-FFF2-40B4-BE49-F238E27FC236}">
                <a16:creationId xmlns:a16="http://schemas.microsoft.com/office/drawing/2014/main" id="{AA0A0A45-CE97-F8D2-BD1C-4175F8DF004E}"/>
              </a:ext>
            </a:extLst>
          </p:cNvPr>
          <p:cNvSpPr>
            <a:spLocks noGrp="1"/>
          </p:cNvSpPr>
          <p:nvPr>
            <p:ph type="body" sz="quarter" idx="26" hasCustomPrompt="1"/>
          </p:nvPr>
        </p:nvSpPr>
        <p:spPr>
          <a:xfrm>
            <a:off x="7685208" y="1141395"/>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1" name="Espace réservé du texte 31">
            <a:extLst>
              <a:ext uri="{FF2B5EF4-FFF2-40B4-BE49-F238E27FC236}">
                <a16:creationId xmlns:a16="http://schemas.microsoft.com/office/drawing/2014/main" id="{201C6D72-A7D1-89E3-331A-FE9F66A6B4DC}"/>
              </a:ext>
            </a:extLst>
          </p:cNvPr>
          <p:cNvSpPr>
            <a:spLocks noGrp="1"/>
          </p:cNvSpPr>
          <p:nvPr>
            <p:ph type="body" sz="quarter" idx="27" hasCustomPrompt="1"/>
          </p:nvPr>
        </p:nvSpPr>
        <p:spPr>
          <a:xfrm>
            <a:off x="7704224" y="2551835"/>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2" name="Espace réservé du texte 31">
            <a:extLst>
              <a:ext uri="{FF2B5EF4-FFF2-40B4-BE49-F238E27FC236}">
                <a16:creationId xmlns:a16="http://schemas.microsoft.com/office/drawing/2014/main" id="{910225B6-B32B-C4E6-E543-768741EEA4AE}"/>
              </a:ext>
            </a:extLst>
          </p:cNvPr>
          <p:cNvSpPr>
            <a:spLocks noGrp="1"/>
          </p:cNvSpPr>
          <p:nvPr>
            <p:ph type="body" sz="quarter" idx="28" hasCustomPrompt="1"/>
          </p:nvPr>
        </p:nvSpPr>
        <p:spPr>
          <a:xfrm>
            <a:off x="7704224" y="2848158"/>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
        <p:nvSpPr>
          <p:cNvPr id="53" name="Espace réservé du texte 31">
            <a:extLst>
              <a:ext uri="{FF2B5EF4-FFF2-40B4-BE49-F238E27FC236}">
                <a16:creationId xmlns:a16="http://schemas.microsoft.com/office/drawing/2014/main" id="{97C483A8-0983-C282-C4CF-787996684AE9}"/>
              </a:ext>
            </a:extLst>
          </p:cNvPr>
          <p:cNvSpPr>
            <a:spLocks noGrp="1"/>
          </p:cNvSpPr>
          <p:nvPr>
            <p:ph type="body" sz="quarter" idx="29" hasCustomPrompt="1"/>
          </p:nvPr>
        </p:nvSpPr>
        <p:spPr>
          <a:xfrm>
            <a:off x="7718572" y="4193078"/>
            <a:ext cx="3888432" cy="234751"/>
          </a:xfrm>
          <a:prstGeom prst="rect">
            <a:avLst/>
          </a:prstGeom>
        </p:spPr>
        <p:txBody>
          <a:bodyPr/>
          <a:lstStyle>
            <a:lvl1pPr algn="l">
              <a:defRPr sz="1000" b="1">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Titre</a:t>
            </a:r>
          </a:p>
        </p:txBody>
      </p:sp>
      <p:sp>
        <p:nvSpPr>
          <p:cNvPr id="54" name="Espace réservé du texte 31">
            <a:extLst>
              <a:ext uri="{FF2B5EF4-FFF2-40B4-BE49-F238E27FC236}">
                <a16:creationId xmlns:a16="http://schemas.microsoft.com/office/drawing/2014/main" id="{F27E0CD8-9386-F10B-1545-34F7992C5A3D}"/>
              </a:ext>
            </a:extLst>
          </p:cNvPr>
          <p:cNvSpPr>
            <a:spLocks noGrp="1"/>
          </p:cNvSpPr>
          <p:nvPr>
            <p:ph type="body" sz="quarter" idx="30" hasCustomPrompt="1"/>
          </p:nvPr>
        </p:nvSpPr>
        <p:spPr>
          <a:xfrm>
            <a:off x="7718572" y="4489401"/>
            <a:ext cx="3888432" cy="885141"/>
          </a:xfrm>
          <a:prstGeom prst="rect">
            <a:avLst/>
          </a:prstGeom>
        </p:spPr>
        <p:txBody>
          <a:bodyPr/>
          <a:lstStyle>
            <a:lvl1pPr algn="l">
              <a:defRPr sz="1000" b="0">
                <a:solidFill>
                  <a:schemeClr val="tx1"/>
                </a:solidFill>
              </a:defRPr>
            </a:lvl1pPr>
            <a:lvl2pPr algn="r">
              <a:defRPr sz="1000" b="1">
                <a:solidFill>
                  <a:schemeClr val="tx1"/>
                </a:solidFill>
              </a:defRPr>
            </a:lvl2pPr>
            <a:lvl3pPr algn="r">
              <a:defRPr sz="1000" b="1">
                <a:solidFill>
                  <a:schemeClr val="tx1"/>
                </a:solidFill>
              </a:defRPr>
            </a:lvl3pPr>
            <a:lvl4pPr algn="r">
              <a:defRPr sz="1000" b="1">
                <a:solidFill>
                  <a:schemeClr val="tx1"/>
                </a:solidFill>
              </a:defRPr>
            </a:lvl4pPr>
            <a:lvl5pPr algn="r">
              <a:defRPr sz="1000" b="1">
                <a:solidFill>
                  <a:schemeClr val="tx1"/>
                </a:solidFill>
              </a:defRPr>
            </a:lvl5pPr>
          </a:lstStyle>
          <a:p>
            <a:pPr lvl="0"/>
            <a:r>
              <a:rPr lang="fr-FR"/>
              <a:t>Texte descriptif</a:t>
            </a:r>
          </a:p>
        </p:txBody>
      </p:sp>
    </p:spTree>
    <p:extLst>
      <p:ext uri="{BB962C8B-B14F-4D97-AF65-F5344CB8AC3E}">
        <p14:creationId xmlns:p14="http://schemas.microsoft.com/office/powerpoint/2010/main" val="1665738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oadmap /  blanc">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109A9C69-EDCD-7D4B-A2F8-BCE263378FB8}"/>
              </a:ext>
            </a:extLst>
          </p:cNvPr>
          <p:cNvPicPr/>
          <p:nvPr userDrawn="1"/>
        </p:nvPicPr>
        <p:blipFill>
          <a:blip r:embed="rId2">
            <a:extLst>
              <a:ext uri="{96DAC541-7B7A-43D3-8B79-37D633B846F1}">
                <asvg:svgBlip xmlns:asvg="http://schemas.microsoft.com/office/drawing/2016/SVG/main" r:embed="rId3"/>
              </a:ext>
            </a:extLst>
          </a:blip>
          <a:stretch>
            <a:fillRect/>
          </a:stretch>
        </p:blipFill>
        <p:spPr>
          <a:xfrm>
            <a:off x="479376" y="776906"/>
            <a:ext cx="11391900" cy="6067425"/>
          </a:xfrm>
          <a:prstGeom prst="rect">
            <a:avLst/>
          </a:prstGeom>
        </p:spPr>
      </p:pic>
      <p:sp>
        <p:nvSpPr>
          <p:cNvPr id="21" name="Triangle isocèle 20">
            <a:extLst>
              <a:ext uri="{FF2B5EF4-FFF2-40B4-BE49-F238E27FC236}">
                <a16:creationId xmlns:a16="http://schemas.microsoft.com/office/drawing/2014/main" id="{6A0DD17E-455A-6E42-9897-537B9FCFC1D8}"/>
              </a:ext>
            </a:extLst>
          </p:cNvPr>
          <p:cNvSpPr/>
          <p:nvPr/>
        </p:nvSpPr>
        <p:spPr>
          <a:xfrm flipH="1">
            <a:off x="9514510" y="5181763"/>
            <a:ext cx="144016" cy="102602"/>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7" name="Image 46">
            <a:extLst>
              <a:ext uri="{FF2B5EF4-FFF2-40B4-BE49-F238E27FC236}">
                <a16:creationId xmlns:a16="http://schemas.microsoft.com/office/drawing/2014/main" id="{21C09AFA-DCF9-DFF8-400B-E784FD3C61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tx2"/>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a:t>
            </a:r>
          </a:p>
          <a:p>
            <a:pPr lvl="0"/>
            <a:r>
              <a:rPr lang="fr-FR"/>
              <a:t>(roadmap)</a:t>
            </a:r>
          </a:p>
        </p:txBody>
      </p:sp>
    </p:spTree>
    <p:extLst>
      <p:ext uri="{BB962C8B-B14F-4D97-AF65-F5344CB8AC3E}">
        <p14:creationId xmlns:p14="http://schemas.microsoft.com/office/powerpoint/2010/main" val="4554940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oadmap / bleu foncé">
    <p:bg>
      <p:bgPr>
        <a:solidFill>
          <a:schemeClr val="tx1"/>
        </a:solidFill>
        <a:effectLst/>
      </p:bgPr>
    </p:bg>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93CF4B37-95EC-F41E-7342-06913508C9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054" y="817959"/>
            <a:ext cx="11391900" cy="6067425"/>
          </a:xfrm>
          <a:prstGeom prst="rect">
            <a:avLst/>
          </a:prstGeom>
        </p:spPr>
      </p:pic>
      <p:sp>
        <p:nvSpPr>
          <p:cNvPr id="3" name="Espace réservé du pied de page 2">
            <a:extLst>
              <a:ext uri="{FF2B5EF4-FFF2-40B4-BE49-F238E27FC236}">
                <a16:creationId xmlns:a16="http://schemas.microsoft.com/office/drawing/2014/main" id="{B34413F8-B5AC-50EC-96D4-8E13AFDAD17D}"/>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FF4ACBC-9A80-4D01-85F1-781F46FDFA6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35" name="Triangle isocèle 34">
            <a:extLst>
              <a:ext uri="{FF2B5EF4-FFF2-40B4-BE49-F238E27FC236}">
                <a16:creationId xmlns:a16="http://schemas.microsoft.com/office/drawing/2014/main" id="{AC6CCA89-3CF8-09C5-5B8F-F649CFD54456}"/>
              </a:ext>
            </a:extLst>
          </p:cNvPr>
          <p:cNvSpPr/>
          <p:nvPr userDrawn="1"/>
        </p:nvSpPr>
        <p:spPr>
          <a:xfrm rot="5400000">
            <a:off x="11565459" y="741786"/>
            <a:ext cx="522450" cy="372136"/>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space réservé du texte 43">
            <a:extLst>
              <a:ext uri="{FF2B5EF4-FFF2-40B4-BE49-F238E27FC236}">
                <a16:creationId xmlns:a16="http://schemas.microsoft.com/office/drawing/2014/main" id="{D5E92762-8708-A443-56C4-86A7405B6197}"/>
              </a:ext>
            </a:extLst>
          </p:cNvPr>
          <p:cNvSpPr>
            <a:spLocks noGrp="1"/>
          </p:cNvSpPr>
          <p:nvPr>
            <p:ph type="body" sz="quarter" idx="12" hasCustomPrompt="1"/>
          </p:nvPr>
        </p:nvSpPr>
        <p:spPr>
          <a:xfrm>
            <a:off x="362691" y="404664"/>
            <a:ext cx="2780982" cy="1800225"/>
          </a:xfrm>
          <a:prstGeom prst="rect">
            <a:avLst/>
          </a:prstGeom>
        </p:spPr>
        <p:txBody>
          <a:bodyPr/>
          <a:lstStyle>
            <a:lvl1pPr>
              <a:defRPr sz="3000" b="1">
                <a:solidFill>
                  <a:schemeClr val="bg1"/>
                </a:solidFill>
              </a:defRPr>
            </a:lvl1pPr>
            <a:lvl2pPr>
              <a:defRPr sz="2800" b="1">
                <a:solidFill>
                  <a:schemeClr val="tx2"/>
                </a:solidFill>
              </a:defRPr>
            </a:lvl2pPr>
            <a:lvl3pPr>
              <a:defRPr sz="2800" b="1">
                <a:solidFill>
                  <a:schemeClr val="tx2"/>
                </a:solidFill>
              </a:defRPr>
            </a:lvl3pPr>
            <a:lvl4pPr>
              <a:defRPr sz="2800" b="1">
                <a:solidFill>
                  <a:schemeClr val="tx2"/>
                </a:solidFill>
              </a:defRPr>
            </a:lvl4pPr>
            <a:lvl5pPr>
              <a:defRPr sz="2800" b="1">
                <a:solidFill>
                  <a:schemeClr val="tx2"/>
                </a:solidFill>
              </a:defRPr>
            </a:lvl5pPr>
          </a:lstStyle>
          <a:p>
            <a:pPr lvl="0"/>
            <a:r>
              <a:rPr lang="fr-FR"/>
              <a:t>Titre slide (roadmap)</a:t>
            </a:r>
          </a:p>
        </p:txBody>
      </p:sp>
      <p:pic>
        <p:nvPicPr>
          <p:cNvPr id="6" name="Image 5" descr="Une image contenant dessin&#10;&#10;Description générée automatiquement">
            <a:extLst>
              <a:ext uri="{FF2B5EF4-FFF2-40B4-BE49-F238E27FC236}">
                <a16:creationId xmlns:a16="http://schemas.microsoft.com/office/drawing/2014/main" id="{80B7B140-BBF3-67F1-DB12-29165DD5DB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7" name="Espace réservé du texte 6">
            <a:extLst>
              <a:ext uri="{FF2B5EF4-FFF2-40B4-BE49-F238E27FC236}">
                <a16:creationId xmlns:a16="http://schemas.microsoft.com/office/drawing/2014/main" id="{0B262015-84A2-68D2-CC38-D6904A546099}"/>
              </a:ext>
            </a:extLst>
          </p:cNvPr>
          <p:cNvSpPr>
            <a:spLocks noGrp="1"/>
          </p:cNvSpPr>
          <p:nvPr>
            <p:ph type="body" sz="quarter" idx="13" hasCustomPrompt="1"/>
          </p:nvPr>
        </p:nvSpPr>
        <p:spPr>
          <a:xfrm>
            <a:off x="1343472" y="2876027"/>
            <a:ext cx="2881313" cy="1655762"/>
          </a:xfrm>
          <a:prstGeom prst="roundRect">
            <a:avLst>
              <a:gd name="adj" fmla="val 2600"/>
            </a:avLst>
          </a:prstGeom>
          <a:solidFill>
            <a:schemeClr val="tx2"/>
          </a:solidFill>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texte</a:t>
            </a:r>
          </a:p>
        </p:txBody>
      </p:sp>
    </p:spTree>
    <p:extLst>
      <p:ext uri="{BB962C8B-B14F-4D97-AF65-F5344CB8AC3E}">
        <p14:creationId xmlns:p14="http://schemas.microsoft.com/office/powerpoint/2010/main" val="4175730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 bleu foncé">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02C78F-948A-498A-BED6-3A0453F60C4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623C3635-8D42-3E7F-C0C6-58EF2B91DFE8}"/>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8" name="Connecteur droit 7">
            <a:extLst>
              <a:ext uri="{FF2B5EF4-FFF2-40B4-BE49-F238E27FC236}">
                <a16:creationId xmlns:a16="http://schemas.microsoft.com/office/drawing/2014/main" id="{D9796404-C73D-FC4A-EBAF-01E0AEB7CFEA}"/>
              </a:ext>
            </a:extLst>
          </p:cNvPr>
          <p:cNvCxnSpPr>
            <a:cxnSpLocks/>
          </p:cNvCxnSpPr>
          <p:nvPr userDrawn="1"/>
        </p:nvCxnSpPr>
        <p:spPr>
          <a:xfrm>
            <a:off x="0" y="2924944"/>
            <a:ext cx="12192000" cy="0"/>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Image 8" descr="Une image contenant art&#10;&#10;Description générée automatiquement avec une confiance faible">
            <a:extLst>
              <a:ext uri="{FF2B5EF4-FFF2-40B4-BE49-F238E27FC236}">
                <a16:creationId xmlns:a16="http://schemas.microsoft.com/office/drawing/2014/main" id="{E3628956-5A28-585F-7F9F-F4CBE626392D}"/>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8831845" y="-122068"/>
            <a:ext cx="2789424" cy="2958701"/>
          </a:xfrm>
          <a:prstGeom prst="rect">
            <a:avLst/>
          </a:prstGeom>
        </p:spPr>
      </p:pic>
      <p:pic>
        <p:nvPicPr>
          <p:cNvPr id="10" name="Image 9" descr="Une image contenant art&#10;&#10;Description générée automatiquement avec une confiance faible">
            <a:extLst>
              <a:ext uri="{FF2B5EF4-FFF2-40B4-BE49-F238E27FC236}">
                <a16:creationId xmlns:a16="http://schemas.microsoft.com/office/drawing/2014/main" id="{9D190BD8-B349-B13D-7119-782DF5FD19E9}"/>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3726142" y="-1003251"/>
            <a:ext cx="2143359" cy="4948343"/>
          </a:xfrm>
          <a:prstGeom prst="rect">
            <a:avLst/>
          </a:prstGeom>
        </p:spPr>
      </p:pic>
      <p:pic>
        <p:nvPicPr>
          <p:cNvPr id="12" name="Image 11" descr="Une image contenant croquis, noir, noir et blanc, art&#10;&#10;Description générée automatiquement">
            <a:extLst>
              <a:ext uri="{FF2B5EF4-FFF2-40B4-BE49-F238E27FC236}">
                <a16:creationId xmlns:a16="http://schemas.microsoft.com/office/drawing/2014/main" id="{0C1BFACD-EB63-E53E-657A-AA8E40BA6F9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411758" y="1093002"/>
            <a:ext cx="3171368" cy="1644103"/>
          </a:xfrm>
          <a:prstGeom prst="rect">
            <a:avLst/>
          </a:prstGeom>
        </p:spPr>
      </p:pic>
      <p:sp>
        <p:nvSpPr>
          <p:cNvPr id="14" name="ZoneTexte 13">
            <a:extLst>
              <a:ext uri="{FF2B5EF4-FFF2-40B4-BE49-F238E27FC236}">
                <a16:creationId xmlns:a16="http://schemas.microsoft.com/office/drawing/2014/main" id="{70C963D3-CEAC-C27F-0D2F-C6E9C6C78884}"/>
              </a:ext>
            </a:extLst>
          </p:cNvPr>
          <p:cNvSpPr txBox="1"/>
          <p:nvPr userDrawn="1"/>
        </p:nvSpPr>
        <p:spPr>
          <a:xfrm>
            <a:off x="454804" y="357742"/>
            <a:ext cx="6048672" cy="553998"/>
          </a:xfrm>
          <a:prstGeom prst="rect">
            <a:avLst/>
          </a:prstGeom>
          <a:noFill/>
        </p:spPr>
        <p:txBody>
          <a:bodyPr wrap="square" lIns="36000" tIns="0" rIns="36000" bIns="0" rtlCol="0">
            <a:spAutoFit/>
          </a:bodyPr>
          <a:lstStyle/>
          <a:p>
            <a:pPr>
              <a:buClr>
                <a:schemeClr val="tx2"/>
              </a:buClr>
            </a:pPr>
            <a:r>
              <a:rPr lang="fr-FR" sz="3600" b="1">
                <a:solidFill>
                  <a:schemeClr val="tx2"/>
                </a:solidFill>
              </a:rPr>
              <a:t>Titre slide (timeline)</a:t>
            </a:r>
            <a:endParaRPr lang="fr-FR" sz="3600" b="1">
              <a:solidFill>
                <a:schemeClr val="bg1"/>
              </a:solidFill>
            </a:endParaRPr>
          </a:p>
        </p:txBody>
      </p:sp>
      <p:sp>
        <p:nvSpPr>
          <p:cNvPr id="37" name="Espace réservé du texte 35">
            <a:extLst>
              <a:ext uri="{FF2B5EF4-FFF2-40B4-BE49-F238E27FC236}">
                <a16:creationId xmlns:a16="http://schemas.microsoft.com/office/drawing/2014/main" id="{F47F5661-F20A-AAA6-3BA3-642F61B8DE70}"/>
              </a:ext>
            </a:extLst>
          </p:cNvPr>
          <p:cNvSpPr>
            <a:spLocks noGrp="1"/>
          </p:cNvSpPr>
          <p:nvPr>
            <p:ph type="body" sz="quarter" idx="12" hasCustomPrompt="1"/>
          </p:nvPr>
        </p:nvSpPr>
        <p:spPr>
          <a:xfrm>
            <a:off x="983270"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38" name="Espace réservé du texte 35">
            <a:extLst>
              <a:ext uri="{FF2B5EF4-FFF2-40B4-BE49-F238E27FC236}">
                <a16:creationId xmlns:a16="http://schemas.microsoft.com/office/drawing/2014/main" id="{42D34A7E-E28A-E1FA-860D-0652849BF4A2}"/>
              </a:ext>
            </a:extLst>
          </p:cNvPr>
          <p:cNvSpPr>
            <a:spLocks noGrp="1"/>
          </p:cNvSpPr>
          <p:nvPr>
            <p:ph type="body" sz="quarter" idx="13" hasCustomPrompt="1"/>
          </p:nvPr>
        </p:nvSpPr>
        <p:spPr>
          <a:xfrm>
            <a:off x="3248132"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39" name="Espace réservé du texte 35">
            <a:extLst>
              <a:ext uri="{FF2B5EF4-FFF2-40B4-BE49-F238E27FC236}">
                <a16:creationId xmlns:a16="http://schemas.microsoft.com/office/drawing/2014/main" id="{F3F8D9FB-E7C6-99D2-9864-732EF2FBA0F9}"/>
              </a:ext>
            </a:extLst>
          </p:cNvPr>
          <p:cNvSpPr>
            <a:spLocks noGrp="1"/>
          </p:cNvSpPr>
          <p:nvPr>
            <p:ph type="body" sz="quarter" idx="14" hasCustomPrompt="1"/>
          </p:nvPr>
        </p:nvSpPr>
        <p:spPr>
          <a:xfrm>
            <a:off x="5338344" y="2237340"/>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0" name="Espace réservé du texte 35">
            <a:extLst>
              <a:ext uri="{FF2B5EF4-FFF2-40B4-BE49-F238E27FC236}">
                <a16:creationId xmlns:a16="http://schemas.microsoft.com/office/drawing/2014/main" id="{34767C94-BBA0-5BBF-6742-B69F861BBB30}"/>
              </a:ext>
            </a:extLst>
          </p:cNvPr>
          <p:cNvSpPr>
            <a:spLocks noGrp="1"/>
          </p:cNvSpPr>
          <p:nvPr>
            <p:ph type="body" sz="quarter" idx="15" hasCustomPrompt="1"/>
          </p:nvPr>
        </p:nvSpPr>
        <p:spPr>
          <a:xfrm>
            <a:off x="7603206" y="2218856"/>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41" name="Espace réservé du texte 35">
            <a:extLst>
              <a:ext uri="{FF2B5EF4-FFF2-40B4-BE49-F238E27FC236}">
                <a16:creationId xmlns:a16="http://schemas.microsoft.com/office/drawing/2014/main" id="{6C120551-DF11-7A80-B41C-7A6F3832D970}"/>
              </a:ext>
            </a:extLst>
          </p:cNvPr>
          <p:cNvSpPr>
            <a:spLocks noGrp="1"/>
          </p:cNvSpPr>
          <p:nvPr>
            <p:ph type="body" sz="quarter" idx="16" hasCustomPrompt="1"/>
          </p:nvPr>
        </p:nvSpPr>
        <p:spPr>
          <a:xfrm>
            <a:off x="9726316" y="2193185"/>
            <a:ext cx="1392730" cy="1375208"/>
          </a:xfrm>
          <a:prstGeom prst="ellipse">
            <a:avLst/>
          </a:prstGeom>
          <a:solidFill>
            <a:schemeClr val="tx2"/>
          </a:solidFill>
        </p:spPr>
        <p:txBody>
          <a:bodyPr anchor="ctr" anchorCtr="0"/>
          <a:lstStyle>
            <a:lvl1pPr algn="ctr">
              <a:defRPr sz="2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3" name="Espace réservé du texte 42">
            <a:extLst>
              <a:ext uri="{FF2B5EF4-FFF2-40B4-BE49-F238E27FC236}">
                <a16:creationId xmlns:a16="http://schemas.microsoft.com/office/drawing/2014/main" id="{EE55BF8B-1D9D-C510-09C1-930F75EFF50D}"/>
              </a:ext>
            </a:extLst>
          </p:cNvPr>
          <p:cNvSpPr>
            <a:spLocks noGrp="1"/>
          </p:cNvSpPr>
          <p:nvPr>
            <p:ph type="body" sz="quarter" idx="17" hasCustomPrompt="1"/>
          </p:nvPr>
        </p:nvSpPr>
        <p:spPr>
          <a:xfrm>
            <a:off x="592446" y="4044251"/>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5" name="Espace réservé du texte 44">
            <a:extLst>
              <a:ext uri="{FF2B5EF4-FFF2-40B4-BE49-F238E27FC236}">
                <a16:creationId xmlns:a16="http://schemas.microsoft.com/office/drawing/2014/main" id="{8ACB6D7D-9086-E198-50FB-02E784F84563}"/>
              </a:ext>
            </a:extLst>
          </p:cNvPr>
          <p:cNvSpPr>
            <a:spLocks noGrp="1"/>
          </p:cNvSpPr>
          <p:nvPr>
            <p:ph type="body" sz="quarter" idx="18" hasCustomPrompt="1"/>
          </p:nvPr>
        </p:nvSpPr>
        <p:spPr>
          <a:xfrm>
            <a:off x="795414" y="4700105"/>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6" name="Espace réservé du texte 42">
            <a:extLst>
              <a:ext uri="{FF2B5EF4-FFF2-40B4-BE49-F238E27FC236}">
                <a16:creationId xmlns:a16="http://schemas.microsoft.com/office/drawing/2014/main" id="{8F17E7B5-6632-4B7B-16B9-139977FBEC9C}"/>
              </a:ext>
            </a:extLst>
          </p:cNvPr>
          <p:cNvSpPr>
            <a:spLocks noGrp="1"/>
          </p:cNvSpPr>
          <p:nvPr>
            <p:ph type="body" sz="quarter" idx="19" hasCustomPrompt="1"/>
          </p:nvPr>
        </p:nvSpPr>
        <p:spPr>
          <a:xfrm>
            <a:off x="2796688"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7" name="Espace réservé du texte 44">
            <a:extLst>
              <a:ext uri="{FF2B5EF4-FFF2-40B4-BE49-F238E27FC236}">
                <a16:creationId xmlns:a16="http://schemas.microsoft.com/office/drawing/2014/main" id="{808B8CDF-32EA-34E3-16E1-12A8C5D792C6}"/>
              </a:ext>
            </a:extLst>
          </p:cNvPr>
          <p:cNvSpPr>
            <a:spLocks noGrp="1"/>
          </p:cNvSpPr>
          <p:nvPr>
            <p:ph type="body" sz="quarter" idx="20" hasCustomPrompt="1"/>
          </p:nvPr>
        </p:nvSpPr>
        <p:spPr>
          <a:xfrm>
            <a:off x="2999656"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48" name="Espace réservé du texte 42">
            <a:extLst>
              <a:ext uri="{FF2B5EF4-FFF2-40B4-BE49-F238E27FC236}">
                <a16:creationId xmlns:a16="http://schemas.microsoft.com/office/drawing/2014/main" id="{C741C630-261E-B65B-7DF3-02873D63B542}"/>
              </a:ext>
            </a:extLst>
          </p:cNvPr>
          <p:cNvSpPr>
            <a:spLocks noGrp="1"/>
          </p:cNvSpPr>
          <p:nvPr>
            <p:ph type="body" sz="quarter" idx="21" hasCustomPrompt="1"/>
          </p:nvPr>
        </p:nvSpPr>
        <p:spPr>
          <a:xfrm>
            <a:off x="4971066"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49" name="Espace réservé du texte 44">
            <a:extLst>
              <a:ext uri="{FF2B5EF4-FFF2-40B4-BE49-F238E27FC236}">
                <a16:creationId xmlns:a16="http://schemas.microsoft.com/office/drawing/2014/main" id="{495CDFAC-F8D1-79B3-6FEA-6D25300D6375}"/>
              </a:ext>
            </a:extLst>
          </p:cNvPr>
          <p:cNvSpPr>
            <a:spLocks noGrp="1"/>
          </p:cNvSpPr>
          <p:nvPr>
            <p:ph type="body" sz="quarter" idx="22" hasCustomPrompt="1"/>
          </p:nvPr>
        </p:nvSpPr>
        <p:spPr>
          <a:xfrm>
            <a:off x="5174034"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0" name="Espace réservé du texte 42">
            <a:extLst>
              <a:ext uri="{FF2B5EF4-FFF2-40B4-BE49-F238E27FC236}">
                <a16:creationId xmlns:a16="http://schemas.microsoft.com/office/drawing/2014/main" id="{5B7E4228-8DCF-4657-FF5E-2BB4F9433954}"/>
              </a:ext>
            </a:extLst>
          </p:cNvPr>
          <p:cNvSpPr>
            <a:spLocks noGrp="1"/>
          </p:cNvSpPr>
          <p:nvPr>
            <p:ph type="body" sz="quarter" idx="23" hasCustomPrompt="1"/>
          </p:nvPr>
        </p:nvSpPr>
        <p:spPr>
          <a:xfrm>
            <a:off x="7220936" y="404403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BF089A1A-5205-011F-C52F-DF7323DF62E7}"/>
              </a:ext>
            </a:extLst>
          </p:cNvPr>
          <p:cNvSpPr>
            <a:spLocks noGrp="1"/>
          </p:cNvSpPr>
          <p:nvPr>
            <p:ph type="body" sz="quarter" idx="24" hasCustomPrompt="1"/>
          </p:nvPr>
        </p:nvSpPr>
        <p:spPr>
          <a:xfrm>
            <a:off x="7423904" y="469988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B992974C-4438-BA7C-BFF4-5B1A9C8C92E9}"/>
              </a:ext>
            </a:extLst>
          </p:cNvPr>
          <p:cNvSpPr>
            <a:spLocks noGrp="1"/>
          </p:cNvSpPr>
          <p:nvPr>
            <p:ph type="body" sz="quarter" idx="25" hasCustomPrompt="1"/>
          </p:nvPr>
        </p:nvSpPr>
        <p:spPr>
          <a:xfrm>
            <a:off x="9344747" y="4052354"/>
            <a:ext cx="2174378" cy="548769"/>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69EE442D-D856-041A-921C-3CA1C26760B0}"/>
              </a:ext>
            </a:extLst>
          </p:cNvPr>
          <p:cNvSpPr>
            <a:spLocks noGrp="1"/>
          </p:cNvSpPr>
          <p:nvPr>
            <p:ph type="body" sz="quarter" idx="26" hasCustomPrompt="1"/>
          </p:nvPr>
        </p:nvSpPr>
        <p:spPr>
          <a:xfrm>
            <a:off x="9547715" y="4708208"/>
            <a:ext cx="1768443" cy="1523154"/>
          </a:xfrm>
          <a:prstGeom prst="rect">
            <a:avLst/>
          </a:prstGeom>
        </p:spPr>
        <p:txBody>
          <a:bodyPr/>
          <a:lstStyle>
            <a:lvl1pPr algn="ctr">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pic>
        <p:nvPicPr>
          <p:cNvPr id="54" name="Image 53" descr="Une image contenant dessin&#10;&#10;Description générée automatiquement">
            <a:extLst>
              <a:ext uri="{FF2B5EF4-FFF2-40B4-BE49-F238E27FC236}">
                <a16:creationId xmlns:a16="http://schemas.microsoft.com/office/drawing/2014/main" id="{65D8E5D1-76B9-2033-7B85-136804CACDD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84217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meline / bleu clair">
    <p:bg>
      <p:bgPr>
        <a:solidFill>
          <a:schemeClr val="tx2"/>
        </a:solidFill>
        <a:effectLst/>
      </p:bgPr>
    </p:bg>
    <p:spTree>
      <p:nvGrpSpPr>
        <p:cNvPr id="1" name=""/>
        <p:cNvGrpSpPr/>
        <p:nvPr/>
      </p:nvGrpSpPr>
      <p:grpSpPr>
        <a:xfrm>
          <a:off x="0" y="0"/>
          <a:ext cx="0" cy="0"/>
          <a:chOff x="0" y="0"/>
          <a:chExt cx="0" cy="0"/>
        </a:xfrm>
      </p:grpSpPr>
      <p:pic>
        <p:nvPicPr>
          <p:cNvPr id="36" name="Graphique 35">
            <a:extLst>
              <a:ext uri="{FF2B5EF4-FFF2-40B4-BE49-F238E27FC236}">
                <a16:creationId xmlns:a16="http://schemas.microsoft.com/office/drawing/2014/main" id="{F8B35F00-80BA-CF35-BE4C-F284C9C3F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 y="4077072"/>
            <a:ext cx="2466975" cy="2790825"/>
          </a:xfrm>
          <a:prstGeom prst="rect">
            <a:avLst/>
          </a:prstGeom>
        </p:spPr>
      </p:pic>
      <p:sp>
        <p:nvSpPr>
          <p:cNvPr id="3" name="Espace réservé du pied de page 2">
            <a:extLst>
              <a:ext uri="{FF2B5EF4-FFF2-40B4-BE49-F238E27FC236}">
                <a16:creationId xmlns:a16="http://schemas.microsoft.com/office/drawing/2014/main" id="{061A2F2D-BF1B-11F1-242E-F0FE3889B1F7}"/>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3F033CA2-6FC2-D358-8BD9-A69C8BDDF21D}"/>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cxnSp>
        <p:nvCxnSpPr>
          <p:cNvPr id="5" name="Connecteur droit 4">
            <a:extLst>
              <a:ext uri="{FF2B5EF4-FFF2-40B4-BE49-F238E27FC236}">
                <a16:creationId xmlns:a16="http://schemas.microsoft.com/office/drawing/2014/main" id="{87B69E59-593F-A7EC-2348-2D944C4F2377}"/>
              </a:ext>
            </a:extLst>
          </p:cNvPr>
          <p:cNvCxnSpPr>
            <a:cxnSpLocks/>
          </p:cNvCxnSpPr>
          <p:nvPr userDrawn="1"/>
        </p:nvCxnSpPr>
        <p:spPr>
          <a:xfrm>
            <a:off x="0" y="3614200"/>
            <a:ext cx="11640616" cy="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8" name="Graphique 37">
            <a:extLst>
              <a:ext uri="{FF2B5EF4-FFF2-40B4-BE49-F238E27FC236}">
                <a16:creationId xmlns:a16="http://schemas.microsoft.com/office/drawing/2014/main" id="{FA9ACA68-E2E3-1A72-D17D-E547C4D4E9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68696" y="417818"/>
            <a:ext cx="1270894" cy="714370"/>
          </a:xfrm>
          <a:prstGeom prst="rect">
            <a:avLst/>
          </a:prstGeom>
          <a:effectLst>
            <a:outerShdw blurRad="266700" dist="165100" dir="2700000" algn="tl" rotWithShape="0">
              <a:prstClr val="black">
                <a:alpha val="41000"/>
              </a:prstClr>
            </a:outerShdw>
          </a:effectLst>
        </p:spPr>
      </p:pic>
      <p:pic>
        <p:nvPicPr>
          <p:cNvPr id="39" name="Graphique 38">
            <a:extLst>
              <a:ext uri="{FF2B5EF4-FFF2-40B4-BE49-F238E27FC236}">
                <a16:creationId xmlns:a16="http://schemas.microsoft.com/office/drawing/2014/main" id="{C5FEED92-75F8-F9E9-1303-A48C8782F3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0496" y="473216"/>
            <a:ext cx="1788643" cy="1005397"/>
          </a:xfrm>
          <a:prstGeom prst="rect">
            <a:avLst/>
          </a:prstGeom>
          <a:effectLst>
            <a:outerShdw blurRad="266700" dist="165100" dir="2700000" algn="tl" rotWithShape="0">
              <a:prstClr val="black">
                <a:alpha val="41000"/>
              </a:prstClr>
            </a:outerShdw>
          </a:effectLst>
        </p:spPr>
      </p:pic>
      <p:pic>
        <p:nvPicPr>
          <p:cNvPr id="40" name="Graphique 39">
            <a:extLst>
              <a:ext uri="{FF2B5EF4-FFF2-40B4-BE49-F238E27FC236}">
                <a16:creationId xmlns:a16="http://schemas.microsoft.com/office/drawing/2014/main" id="{420CC2CA-7C49-9C48-8732-E0B61C27F4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077249" y="1077627"/>
            <a:ext cx="1138193" cy="427871"/>
          </a:xfrm>
          <a:prstGeom prst="rect">
            <a:avLst/>
          </a:prstGeom>
        </p:spPr>
      </p:pic>
      <p:pic>
        <p:nvPicPr>
          <p:cNvPr id="41" name="Graphique 40">
            <a:extLst>
              <a:ext uri="{FF2B5EF4-FFF2-40B4-BE49-F238E27FC236}">
                <a16:creationId xmlns:a16="http://schemas.microsoft.com/office/drawing/2014/main" id="{15B667D7-4869-4D44-9ADB-1A758D128E7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62159" y="837183"/>
            <a:ext cx="1328351" cy="492442"/>
          </a:xfrm>
          <a:prstGeom prst="rect">
            <a:avLst/>
          </a:prstGeom>
        </p:spPr>
      </p:pic>
      <p:pic>
        <p:nvPicPr>
          <p:cNvPr id="42" name="Graphique 41">
            <a:extLst>
              <a:ext uri="{FF2B5EF4-FFF2-40B4-BE49-F238E27FC236}">
                <a16:creationId xmlns:a16="http://schemas.microsoft.com/office/drawing/2014/main" id="{083B434A-012B-2950-3E09-61F40FB6281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58742" y="5186492"/>
            <a:ext cx="2606797" cy="966383"/>
          </a:xfrm>
          <a:prstGeom prst="rect">
            <a:avLst/>
          </a:prstGeom>
        </p:spPr>
      </p:pic>
      <p:sp>
        <p:nvSpPr>
          <p:cNvPr id="43" name="Triangle isocèle 42">
            <a:extLst>
              <a:ext uri="{FF2B5EF4-FFF2-40B4-BE49-F238E27FC236}">
                <a16:creationId xmlns:a16="http://schemas.microsoft.com/office/drawing/2014/main" id="{E0AD059D-ED5E-2AA9-BB14-C3C9C333B439}"/>
              </a:ext>
            </a:extLst>
          </p:cNvPr>
          <p:cNvSpPr/>
          <p:nvPr userDrawn="1"/>
        </p:nvSpPr>
        <p:spPr>
          <a:xfrm rot="5400000">
            <a:off x="11620751" y="3504522"/>
            <a:ext cx="288032" cy="248303"/>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4" name="Image 43" descr="Une image contenant dessin&#10;&#10;Description générée automatiquement">
            <a:extLst>
              <a:ext uri="{FF2B5EF4-FFF2-40B4-BE49-F238E27FC236}">
                <a16:creationId xmlns:a16="http://schemas.microsoft.com/office/drawing/2014/main" id="{47B0DB41-C995-B5CB-7222-1D1246F2E45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45" name="Espace réservé du texte 35">
            <a:extLst>
              <a:ext uri="{FF2B5EF4-FFF2-40B4-BE49-F238E27FC236}">
                <a16:creationId xmlns:a16="http://schemas.microsoft.com/office/drawing/2014/main" id="{C556BDA3-E1F1-3A5D-DF2B-22237721C4DB}"/>
              </a:ext>
            </a:extLst>
          </p:cNvPr>
          <p:cNvSpPr>
            <a:spLocks noGrp="1"/>
          </p:cNvSpPr>
          <p:nvPr>
            <p:ph type="body" sz="quarter" idx="12" hasCustomPrompt="1"/>
          </p:nvPr>
        </p:nvSpPr>
        <p:spPr>
          <a:xfrm>
            <a:off x="854980" y="165692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2019</a:t>
            </a:r>
          </a:p>
        </p:txBody>
      </p:sp>
      <p:sp>
        <p:nvSpPr>
          <p:cNvPr id="46" name="Espace réservé du texte 35">
            <a:extLst>
              <a:ext uri="{FF2B5EF4-FFF2-40B4-BE49-F238E27FC236}">
                <a16:creationId xmlns:a16="http://schemas.microsoft.com/office/drawing/2014/main" id="{C2D2EFFB-86E5-87CD-91CE-3F3A84F4D1ED}"/>
              </a:ext>
            </a:extLst>
          </p:cNvPr>
          <p:cNvSpPr>
            <a:spLocks noGrp="1"/>
          </p:cNvSpPr>
          <p:nvPr>
            <p:ph type="body" sz="quarter" idx="13" hasCustomPrompt="1"/>
          </p:nvPr>
        </p:nvSpPr>
        <p:spPr>
          <a:xfrm>
            <a:off x="4578929"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2021</a:t>
            </a:r>
          </a:p>
        </p:txBody>
      </p:sp>
      <p:sp>
        <p:nvSpPr>
          <p:cNvPr id="47" name="Espace réservé du texte 35">
            <a:extLst>
              <a:ext uri="{FF2B5EF4-FFF2-40B4-BE49-F238E27FC236}">
                <a16:creationId xmlns:a16="http://schemas.microsoft.com/office/drawing/2014/main" id="{F2B0AA1D-C602-577C-ECB0-7384E521F075}"/>
              </a:ext>
            </a:extLst>
          </p:cNvPr>
          <p:cNvSpPr>
            <a:spLocks noGrp="1"/>
          </p:cNvSpPr>
          <p:nvPr>
            <p:ph type="body" sz="quarter" idx="14" hasCustomPrompt="1"/>
          </p:nvPr>
        </p:nvSpPr>
        <p:spPr>
          <a:xfrm>
            <a:off x="8216032" y="1695917"/>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2023</a:t>
            </a:r>
          </a:p>
        </p:txBody>
      </p:sp>
      <p:sp>
        <p:nvSpPr>
          <p:cNvPr id="48" name="Espace réservé du texte 35">
            <a:extLst>
              <a:ext uri="{FF2B5EF4-FFF2-40B4-BE49-F238E27FC236}">
                <a16:creationId xmlns:a16="http://schemas.microsoft.com/office/drawing/2014/main" id="{3B403BB9-D012-74E4-947F-B874EDFF38A8}"/>
              </a:ext>
            </a:extLst>
          </p:cNvPr>
          <p:cNvSpPr>
            <a:spLocks noGrp="1"/>
          </p:cNvSpPr>
          <p:nvPr>
            <p:ph type="body" sz="quarter" idx="15" hasCustomPrompt="1"/>
          </p:nvPr>
        </p:nvSpPr>
        <p:spPr>
          <a:xfrm>
            <a:off x="2494683" y="4808102"/>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2020</a:t>
            </a:r>
          </a:p>
        </p:txBody>
      </p:sp>
      <p:sp>
        <p:nvSpPr>
          <p:cNvPr id="49" name="Espace réservé du texte 35">
            <a:extLst>
              <a:ext uri="{FF2B5EF4-FFF2-40B4-BE49-F238E27FC236}">
                <a16:creationId xmlns:a16="http://schemas.microsoft.com/office/drawing/2014/main" id="{9D3AF255-7D17-D942-8BB9-408B02D84384}"/>
              </a:ext>
            </a:extLst>
          </p:cNvPr>
          <p:cNvSpPr>
            <a:spLocks noGrp="1"/>
          </p:cNvSpPr>
          <p:nvPr>
            <p:ph type="body" sz="quarter" idx="16" hasCustomPrompt="1"/>
          </p:nvPr>
        </p:nvSpPr>
        <p:spPr>
          <a:xfrm>
            <a:off x="6220745" y="4826916"/>
            <a:ext cx="865930" cy="855036"/>
          </a:xfrm>
          <a:prstGeom prst="ellipse">
            <a:avLst/>
          </a:prstGeom>
          <a:solidFill>
            <a:schemeClr val="tx1"/>
          </a:solidFill>
        </p:spPr>
        <p:txBody>
          <a:bodyPr anchor="ctr" anchorCtr="0"/>
          <a:lstStyle>
            <a:lvl1pPr algn="ctr">
              <a:defRPr sz="1400" b="1">
                <a:solidFill>
                  <a:schemeClr val="bg1"/>
                </a:solidFill>
              </a:defRPr>
            </a:lvl1pPr>
            <a:lvl2pPr>
              <a:defRPr sz="2400" b="1">
                <a:solidFill>
                  <a:schemeClr val="bg1"/>
                </a:solidFill>
              </a:defRPr>
            </a:lvl2pPr>
            <a:lvl3pPr>
              <a:defRPr sz="2400" b="1">
                <a:solidFill>
                  <a:schemeClr val="bg1"/>
                </a:solidFill>
              </a:defRPr>
            </a:lvl3pPr>
            <a:lvl4pPr>
              <a:defRPr sz="2400" b="1">
                <a:solidFill>
                  <a:schemeClr val="bg1"/>
                </a:solidFill>
              </a:defRPr>
            </a:lvl4pPr>
            <a:lvl5pPr>
              <a:defRPr sz="2400" b="1">
                <a:solidFill>
                  <a:schemeClr val="bg1"/>
                </a:solidFill>
              </a:defRPr>
            </a:lvl5pPr>
          </a:lstStyle>
          <a:p>
            <a:pPr lvl="0"/>
            <a:r>
              <a:rPr lang="fr-FR"/>
              <a:t>2022</a:t>
            </a:r>
          </a:p>
        </p:txBody>
      </p:sp>
      <p:sp>
        <p:nvSpPr>
          <p:cNvPr id="50" name="Espace réservé du texte 42">
            <a:extLst>
              <a:ext uri="{FF2B5EF4-FFF2-40B4-BE49-F238E27FC236}">
                <a16:creationId xmlns:a16="http://schemas.microsoft.com/office/drawing/2014/main" id="{AF66D780-786F-A2DC-7C3A-F737B83F6900}"/>
              </a:ext>
            </a:extLst>
          </p:cNvPr>
          <p:cNvSpPr>
            <a:spLocks noGrp="1"/>
          </p:cNvSpPr>
          <p:nvPr>
            <p:ph type="body" sz="quarter" idx="17" hasCustomPrompt="1"/>
          </p:nvPr>
        </p:nvSpPr>
        <p:spPr>
          <a:xfrm>
            <a:off x="1867237"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1" name="Espace réservé du texte 44">
            <a:extLst>
              <a:ext uri="{FF2B5EF4-FFF2-40B4-BE49-F238E27FC236}">
                <a16:creationId xmlns:a16="http://schemas.microsoft.com/office/drawing/2014/main" id="{3B867EF6-C8AF-4082-DA93-97869A9B4C56}"/>
              </a:ext>
            </a:extLst>
          </p:cNvPr>
          <p:cNvSpPr>
            <a:spLocks noGrp="1"/>
          </p:cNvSpPr>
          <p:nvPr>
            <p:ph type="body" sz="quarter" idx="18" hasCustomPrompt="1"/>
          </p:nvPr>
        </p:nvSpPr>
        <p:spPr>
          <a:xfrm>
            <a:off x="1874961"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2" name="Espace réservé du texte 42">
            <a:extLst>
              <a:ext uri="{FF2B5EF4-FFF2-40B4-BE49-F238E27FC236}">
                <a16:creationId xmlns:a16="http://schemas.microsoft.com/office/drawing/2014/main" id="{1E763C34-91C7-2687-2D57-F9C717B54845}"/>
              </a:ext>
            </a:extLst>
          </p:cNvPr>
          <p:cNvSpPr>
            <a:spLocks noGrp="1"/>
          </p:cNvSpPr>
          <p:nvPr>
            <p:ph type="body" sz="quarter" idx="19" hasCustomPrompt="1"/>
          </p:nvPr>
        </p:nvSpPr>
        <p:spPr>
          <a:xfrm>
            <a:off x="5577151"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3" name="Espace réservé du texte 44">
            <a:extLst>
              <a:ext uri="{FF2B5EF4-FFF2-40B4-BE49-F238E27FC236}">
                <a16:creationId xmlns:a16="http://schemas.microsoft.com/office/drawing/2014/main" id="{D6DCF385-1EA5-1C6A-C501-4F9C07B1DD2C}"/>
              </a:ext>
            </a:extLst>
          </p:cNvPr>
          <p:cNvSpPr>
            <a:spLocks noGrp="1"/>
          </p:cNvSpPr>
          <p:nvPr>
            <p:ph type="body" sz="quarter" idx="20" hasCustomPrompt="1"/>
          </p:nvPr>
        </p:nvSpPr>
        <p:spPr>
          <a:xfrm>
            <a:off x="5584875"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4" name="Espace réservé du texte 42">
            <a:extLst>
              <a:ext uri="{FF2B5EF4-FFF2-40B4-BE49-F238E27FC236}">
                <a16:creationId xmlns:a16="http://schemas.microsoft.com/office/drawing/2014/main" id="{76C7DFA3-080E-2DAF-3838-957B78228F0C}"/>
              </a:ext>
            </a:extLst>
          </p:cNvPr>
          <p:cNvSpPr>
            <a:spLocks noGrp="1"/>
          </p:cNvSpPr>
          <p:nvPr>
            <p:ph type="body" sz="quarter" idx="21" hasCustomPrompt="1"/>
          </p:nvPr>
        </p:nvSpPr>
        <p:spPr>
          <a:xfrm>
            <a:off x="9287065" y="1711610"/>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5" name="Espace réservé du texte 44">
            <a:extLst>
              <a:ext uri="{FF2B5EF4-FFF2-40B4-BE49-F238E27FC236}">
                <a16:creationId xmlns:a16="http://schemas.microsoft.com/office/drawing/2014/main" id="{5216A901-785E-469F-B424-701BE8B41A44}"/>
              </a:ext>
            </a:extLst>
          </p:cNvPr>
          <p:cNvSpPr>
            <a:spLocks noGrp="1"/>
          </p:cNvSpPr>
          <p:nvPr>
            <p:ph type="body" sz="quarter" idx="22" hasCustomPrompt="1"/>
          </p:nvPr>
        </p:nvSpPr>
        <p:spPr>
          <a:xfrm>
            <a:off x="9294789" y="2276872"/>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6" name="Espace réservé du texte 42">
            <a:extLst>
              <a:ext uri="{FF2B5EF4-FFF2-40B4-BE49-F238E27FC236}">
                <a16:creationId xmlns:a16="http://schemas.microsoft.com/office/drawing/2014/main" id="{CEA705ED-D12A-232A-C4D9-F21A51B12047}"/>
              </a:ext>
            </a:extLst>
          </p:cNvPr>
          <p:cNvSpPr>
            <a:spLocks noGrp="1"/>
          </p:cNvSpPr>
          <p:nvPr>
            <p:ph type="body" sz="quarter" idx="23" hasCustomPrompt="1"/>
          </p:nvPr>
        </p:nvSpPr>
        <p:spPr>
          <a:xfrm>
            <a:off x="3557024" y="3993467"/>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7" name="Espace réservé du texte 44">
            <a:extLst>
              <a:ext uri="{FF2B5EF4-FFF2-40B4-BE49-F238E27FC236}">
                <a16:creationId xmlns:a16="http://schemas.microsoft.com/office/drawing/2014/main" id="{0815DC97-5E95-E796-155C-BDC42B0D73D6}"/>
              </a:ext>
            </a:extLst>
          </p:cNvPr>
          <p:cNvSpPr>
            <a:spLocks noGrp="1"/>
          </p:cNvSpPr>
          <p:nvPr>
            <p:ph type="body" sz="quarter" idx="24" hasCustomPrompt="1"/>
          </p:nvPr>
        </p:nvSpPr>
        <p:spPr>
          <a:xfrm>
            <a:off x="3564748" y="4558729"/>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58" name="Espace réservé du texte 42">
            <a:extLst>
              <a:ext uri="{FF2B5EF4-FFF2-40B4-BE49-F238E27FC236}">
                <a16:creationId xmlns:a16="http://schemas.microsoft.com/office/drawing/2014/main" id="{1B08C7C1-2523-3B06-7BA6-ECB3BA3EDEBB}"/>
              </a:ext>
            </a:extLst>
          </p:cNvPr>
          <p:cNvSpPr>
            <a:spLocks noGrp="1"/>
          </p:cNvSpPr>
          <p:nvPr>
            <p:ph type="body" sz="quarter" idx="25" hasCustomPrompt="1"/>
          </p:nvPr>
        </p:nvSpPr>
        <p:spPr>
          <a:xfrm>
            <a:off x="7303290" y="3968104"/>
            <a:ext cx="2174378" cy="548769"/>
          </a:xfrm>
          <a:prstGeom prst="rect">
            <a:avLst/>
          </a:prstGeom>
        </p:spPr>
        <p:txBody>
          <a:bodyPr/>
          <a:lstStyle>
            <a:lvl1pPr algn="l">
              <a:defRPr sz="1400" b="1">
                <a:solidFill>
                  <a:schemeClr val="tx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a:t>
            </a:r>
          </a:p>
          <a:p>
            <a:pPr lvl="0"/>
            <a:endParaRPr lang="fr-FR"/>
          </a:p>
        </p:txBody>
      </p:sp>
      <p:sp>
        <p:nvSpPr>
          <p:cNvPr id="59" name="Espace réservé du texte 44">
            <a:extLst>
              <a:ext uri="{FF2B5EF4-FFF2-40B4-BE49-F238E27FC236}">
                <a16:creationId xmlns:a16="http://schemas.microsoft.com/office/drawing/2014/main" id="{906539BF-A6C1-0B88-C2E5-AF0065F1CF82}"/>
              </a:ext>
            </a:extLst>
          </p:cNvPr>
          <p:cNvSpPr>
            <a:spLocks noGrp="1"/>
          </p:cNvSpPr>
          <p:nvPr>
            <p:ph type="body" sz="quarter" idx="26" hasCustomPrompt="1"/>
          </p:nvPr>
        </p:nvSpPr>
        <p:spPr>
          <a:xfrm>
            <a:off x="7311014" y="4533366"/>
            <a:ext cx="2174378" cy="1105556"/>
          </a:xfrm>
          <a:prstGeom prst="rect">
            <a:avLst/>
          </a:prstGeom>
        </p:spPr>
        <p:txBody>
          <a:bodyPr/>
          <a:lstStyle>
            <a:lvl1pPr algn="l">
              <a:defRPr sz="1100" b="0">
                <a:solidFill>
                  <a:schemeClr val="bg1"/>
                </a:solidFill>
              </a:defRPr>
            </a:lvl1pPr>
            <a:lvl2pPr algn="ctr">
              <a:defRPr sz="1100" b="0">
                <a:solidFill>
                  <a:schemeClr val="bg1"/>
                </a:solidFill>
              </a:defRPr>
            </a:lvl2pPr>
            <a:lvl3pPr algn="ctr">
              <a:defRPr sz="1100" b="0">
                <a:solidFill>
                  <a:schemeClr val="bg1"/>
                </a:solidFill>
              </a:defRPr>
            </a:lvl3pPr>
            <a:lvl4pPr algn="ctr">
              <a:defRPr sz="1100" b="0">
                <a:solidFill>
                  <a:schemeClr val="bg1"/>
                </a:solidFill>
              </a:defRPr>
            </a:lvl4pPr>
            <a:lvl5pPr algn="ctr">
              <a:defRPr sz="1100" b="0">
                <a:solidFill>
                  <a:schemeClr val="bg1"/>
                </a:solidFill>
              </a:defRPr>
            </a:lvl5pPr>
          </a:lstStyle>
          <a:p>
            <a:pPr lvl="0"/>
            <a:r>
              <a:rPr lang="fr-FR"/>
              <a:t>Description détaillée</a:t>
            </a:r>
          </a:p>
        </p:txBody>
      </p:sp>
      <p:sp>
        <p:nvSpPr>
          <p:cNvPr id="61" name="Espace réservé du texte 60">
            <a:extLst>
              <a:ext uri="{FF2B5EF4-FFF2-40B4-BE49-F238E27FC236}">
                <a16:creationId xmlns:a16="http://schemas.microsoft.com/office/drawing/2014/main" id="{E2CA7AFA-893D-875C-6FC5-5FB39AC1410D}"/>
              </a:ext>
            </a:extLst>
          </p:cNvPr>
          <p:cNvSpPr>
            <a:spLocks noGrp="1"/>
          </p:cNvSpPr>
          <p:nvPr>
            <p:ph type="body" sz="quarter" idx="27" hasCustomPrompt="1"/>
          </p:nvPr>
        </p:nvSpPr>
        <p:spPr>
          <a:xfrm>
            <a:off x="3047652" y="342575"/>
            <a:ext cx="6081713" cy="1120624"/>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 (timeline)</a:t>
            </a:r>
          </a:p>
          <a:p>
            <a:pPr lvl="0"/>
            <a:endParaRPr lang="fr-FR"/>
          </a:p>
        </p:txBody>
      </p:sp>
    </p:spTree>
    <p:extLst>
      <p:ext uri="{BB962C8B-B14F-4D97-AF65-F5344CB8AC3E}">
        <p14:creationId xmlns:p14="http://schemas.microsoft.com/office/powerpoint/2010/main" val="2041931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tapes projet">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B372BDB-ADF7-BAE8-E9ED-52020642FE84}"/>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8E0C3D4D-E52D-5E89-8FDB-729997BD86B4}"/>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8A14C481-7B95-122E-A334-BF9500C52074}"/>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pic>
        <p:nvPicPr>
          <p:cNvPr id="50" name="Graphique 49">
            <a:extLst>
              <a:ext uri="{FF2B5EF4-FFF2-40B4-BE49-F238E27FC236}">
                <a16:creationId xmlns:a16="http://schemas.microsoft.com/office/drawing/2014/main" id="{DE032936-90B8-9D81-9694-DF62BE743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5597" y="5786437"/>
            <a:ext cx="5686425" cy="2143125"/>
          </a:xfrm>
          <a:prstGeom prst="rect">
            <a:avLst/>
          </a:prstGeom>
        </p:spPr>
      </p:pic>
      <p:sp>
        <p:nvSpPr>
          <p:cNvPr id="51" name="Graphique 26">
            <a:extLst>
              <a:ext uri="{FF2B5EF4-FFF2-40B4-BE49-F238E27FC236}">
                <a16:creationId xmlns:a16="http://schemas.microsoft.com/office/drawing/2014/main" id="{7C1AF80A-38E4-4DA5-C0B8-5A0E3ABA075B}"/>
              </a:ext>
            </a:extLst>
          </p:cNvPr>
          <p:cNvSpPr/>
          <p:nvPr userDrawn="1"/>
        </p:nvSpPr>
        <p:spPr>
          <a:xfrm flipH="1">
            <a:off x="10797883" y="960303"/>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3" name="Espace réservé du texte 52">
            <a:extLst>
              <a:ext uri="{FF2B5EF4-FFF2-40B4-BE49-F238E27FC236}">
                <a16:creationId xmlns:a16="http://schemas.microsoft.com/office/drawing/2014/main" id="{20EBC979-1E67-EA65-374D-726DCDDA35A4}"/>
              </a:ext>
            </a:extLst>
          </p:cNvPr>
          <p:cNvSpPr>
            <a:spLocks noGrp="1"/>
          </p:cNvSpPr>
          <p:nvPr>
            <p:ph type="body" sz="quarter" idx="12" hasCustomPrompt="1"/>
          </p:nvPr>
        </p:nvSpPr>
        <p:spPr>
          <a:xfrm>
            <a:off x="885282" y="4188037"/>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4" name="Espace réservé du texte 52">
            <a:extLst>
              <a:ext uri="{FF2B5EF4-FFF2-40B4-BE49-F238E27FC236}">
                <a16:creationId xmlns:a16="http://schemas.microsoft.com/office/drawing/2014/main" id="{27325D34-D6DA-DA96-5A1D-7713AD757750}"/>
              </a:ext>
            </a:extLst>
          </p:cNvPr>
          <p:cNvSpPr>
            <a:spLocks noGrp="1"/>
          </p:cNvSpPr>
          <p:nvPr>
            <p:ph type="body" sz="quarter" idx="13" hasCustomPrompt="1"/>
          </p:nvPr>
        </p:nvSpPr>
        <p:spPr>
          <a:xfrm>
            <a:off x="3013248"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5" name="Espace réservé du texte 52">
            <a:extLst>
              <a:ext uri="{FF2B5EF4-FFF2-40B4-BE49-F238E27FC236}">
                <a16:creationId xmlns:a16="http://schemas.microsoft.com/office/drawing/2014/main" id="{7DA96A9E-D6F1-B5A5-B5A7-09C4D4E85F49}"/>
              </a:ext>
            </a:extLst>
          </p:cNvPr>
          <p:cNvSpPr>
            <a:spLocks noGrp="1"/>
          </p:cNvSpPr>
          <p:nvPr>
            <p:ph type="body" sz="quarter" idx="14" hasCustomPrompt="1"/>
          </p:nvPr>
        </p:nvSpPr>
        <p:spPr>
          <a:xfrm>
            <a:off x="5245495" y="4175589"/>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6" name="Espace réservé du texte 52">
            <a:extLst>
              <a:ext uri="{FF2B5EF4-FFF2-40B4-BE49-F238E27FC236}">
                <a16:creationId xmlns:a16="http://schemas.microsoft.com/office/drawing/2014/main" id="{06A6D30B-7E2A-5050-FB92-B8E0F5ACEDB8}"/>
              </a:ext>
            </a:extLst>
          </p:cNvPr>
          <p:cNvSpPr>
            <a:spLocks noGrp="1"/>
          </p:cNvSpPr>
          <p:nvPr>
            <p:ph type="body" sz="quarter" idx="15" hasCustomPrompt="1"/>
          </p:nvPr>
        </p:nvSpPr>
        <p:spPr>
          <a:xfrm>
            <a:off x="7403717" y="417198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57" name="Espace réservé du texte 52">
            <a:extLst>
              <a:ext uri="{FF2B5EF4-FFF2-40B4-BE49-F238E27FC236}">
                <a16:creationId xmlns:a16="http://schemas.microsoft.com/office/drawing/2014/main" id="{A1928EBB-BF61-B15E-2AD9-65402424B982}"/>
              </a:ext>
            </a:extLst>
          </p:cNvPr>
          <p:cNvSpPr>
            <a:spLocks noGrp="1"/>
          </p:cNvSpPr>
          <p:nvPr>
            <p:ph type="body" sz="quarter" idx="16" hasCustomPrompt="1"/>
          </p:nvPr>
        </p:nvSpPr>
        <p:spPr>
          <a:xfrm>
            <a:off x="9552384" y="4165660"/>
            <a:ext cx="1743749" cy="1475290"/>
          </a:xfrm>
          <a:prstGeom prst="rect">
            <a:avLst/>
          </a:prstGeom>
        </p:spPr>
        <p:txBody>
          <a:bodyPr/>
          <a:lstStyle>
            <a:lvl1pPr algn="l">
              <a:defRPr sz="1050" b="0">
                <a:solidFill>
                  <a:schemeClr val="tx1"/>
                </a:solidFill>
              </a:defRPr>
            </a:lvl1pPr>
            <a:lvl2pPr algn="l">
              <a:defRPr sz="1050" b="0">
                <a:solidFill>
                  <a:schemeClr val="tx1"/>
                </a:solidFill>
              </a:defRPr>
            </a:lvl2pPr>
            <a:lvl3pPr algn="l">
              <a:defRPr sz="1050" b="0">
                <a:solidFill>
                  <a:schemeClr val="tx1"/>
                </a:solidFill>
              </a:defRPr>
            </a:lvl3pPr>
            <a:lvl4pPr algn="l">
              <a:defRPr sz="1050" b="0">
                <a:solidFill>
                  <a:schemeClr val="tx1"/>
                </a:solidFill>
              </a:defRPr>
            </a:lvl4pPr>
            <a:lvl5pPr algn="l">
              <a:defRPr sz="1050" b="0">
                <a:solidFill>
                  <a:schemeClr val="tx1"/>
                </a:solidFill>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a:t>Description détaillée</a:t>
            </a:r>
          </a:p>
        </p:txBody>
      </p:sp>
      <p:sp>
        <p:nvSpPr>
          <p:cNvPr id="63" name="Espace réservé du texte 62">
            <a:extLst>
              <a:ext uri="{FF2B5EF4-FFF2-40B4-BE49-F238E27FC236}">
                <a16:creationId xmlns:a16="http://schemas.microsoft.com/office/drawing/2014/main" id="{C82DA7C0-F0B8-2E7B-7120-87369B55849E}"/>
              </a:ext>
            </a:extLst>
          </p:cNvPr>
          <p:cNvSpPr>
            <a:spLocks noGrp="1"/>
          </p:cNvSpPr>
          <p:nvPr>
            <p:ph type="body" sz="quarter" idx="17" hasCustomPrompt="1"/>
          </p:nvPr>
        </p:nvSpPr>
        <p:spPr>
          <a:xfrm>
            <a:off x="2020583" y="325740"/>
            <a:ext cx="8190218" cy="644089"/>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(projet)</a:t>
            </a:r>
          </a:p>
        </p:txBody>
      </p:sp>
      <p:sp>
        <p:nvSpPr>
          <p:cNvPr id="65" name="Espace réservé du texte 64">
            <a:extLst>
              <a:ext uri="{FF2B5EF4-FFF2-40B4-BE49-F238E27FC236}">
                <a16:creationId xmlns:a16="http://schemas.microsoft.com/office/drawing/2014/main" id="{EFA0FC31-8A03-9548-2AC7-B36ED748D28A}"/>
              </a:ext>
            </a:extLst>
          </p:cNvPr>
          <p:cNvSpPr>
            <a:spLocks noGrp="1"/>
          </p:cNvSpPr>
          <p:nvPr>
            <p:ph type="body" sz="quarter" idx="18" hasCustomPrompt="1"/>
          </p:nvPr>
        </p:nvSpPr>
        <p:spPr>
          <a:xfrm>
            <a:off x="2390965" y="969829"/>
            <a:ext cx="7449452" cy="370939"/>
          </a:xfrm>
          <a:prstGeom prst="rect">
            <a:avLst/>
          </a:prstGeom>
        </p:spPr>
        <p:txBody>
          <a:bodyPr/>
          <a:lstStyle>
            <a:lvl1pPr algn="ctr">
              <a:defRPr sz="1400" b="0">
                <a:solidFill>
                  <a:schemeClr val="tx2"/>
                </a:solidFill>
              </a:defRPr>
            </a:lvl1pPr>
            <a:lvl2pPr algn="ctr">
              <a:defRPr b="0">
                <a:solidFill>
                  <a:schemeClr val="tx2"/>
                </a:solidFill>
              </a:defRPr>
            </a:lvl2pPr>
            <a:lvl3pPr algn="ctr">
              <a:defRPr b="0">
                <a:solidFill>
                  <a:schemeClr val="tx2"/>
                </a:solidFill>
              </a:defRPr>
            </a:lvl3pPr>
            <a:lvl4pPr algn="ctr">
              <a:defRPr b="0">
                <a:solidFill>
                  <a:schemeClr val="tx2"/>
                </a:solidFill>
              </a:defRPr>
            </a:lvl4pPr>
            <a:lvl5pPr algn="ctr">
              <a:defRPr b="0">
                <a:solidFill>
                  <a:schemeClr val="tx2"/>
                </a:solidFill>
              </a:defRPr>
            </a:lvl5pPr>
          </a:lstStyle>
          <a:p>
            <a:pPr lvl="0"/>
            <a:r>
              <a:rPr lang="fr-FR"/>
              <a:t>Sous-titre</a:t>
            </a:r>
          </a:p>
        </p:txBody>
      </p:sp>
      <p:pic>
        <p:nvPicPr>
          <p:cNvPr id="66" name="Image 65">
            <a:extLst>
              <a:ext uri="{FF2B5EF4-FFF2-40B4-BE49-F238E27FC236}">
                <a16:creationId xmlns:a16="http://schemas.microsoft.com/office/drawing/2014/main" id="{73092146-B29A-17F0-D6DE-4651D496BE5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223307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1_Fond blanc libre">
    <p:bg>
      <p:bgPr>
        <a:solidFill>
          <a:schemeClr val="tx2"/>
        </a:solidFill>
        <a:effectLst/>
      </p:bgPr>
    </p:bg>
    <p:spTree>
      <p:nvGrpSpPr>
        <p:cNvPr id="1" name=""/>
        <p:cNvGrpSpPr/>
        <p:nvPr/>
      </p:nvGrpSpPr>
      <p:grpSpPr>
        <a:xfrm>
          <a:off x="0" y="0"/>
          <a:ext cx="0" cy="0"/>
          <a:chOff x="0" y="0"/>
          <a:chExt cx="0" cy="0"/>
        </a:xfrm>
      </p:grpSpPr>
      <p:sp>
        <p:nvSpPr>
          <p:cNvPr id="4" name="Marcador de posición de imagen 6">
            <a:extLst>
              <a:ext uri="{FF2B5EF4-FFF2-40B4-BE49-F238E27FC236}">
                <a16:creationId xmlns:a16="http://schemas.microsoft.com/office/drawing/2014/main" id="{178AEEF7-90A5-B351-1E0F-9CA7338383D5}"/>
              </a:ext>
            </a:extLst>
          </p:cNvPr>
          <p:cNvSpPr>
            <a:spLocks noGrp="1"/>
          </p:cNvSpPr>
          <p:nvPr>
            <p:ph type="pic" sz="quarter" idx="20"/>
          </p:nvPr>
        </p:nvSpPr>
        <p:spPr>
          <a:xfrm>
            <a:off x="-1248816" y="-3696"/>
            <a:ext cx="4968552" cy="6858000"/>
          </a:xfrm>
          <a:prstGeom prst="parallelogram">
            <a:avLst>
              <a:gd name="adj" fmla="val 24369"/>
            </a:avLst>
          </a:prstGeom>
          <a:solidFill>
            <a:schemeClr val="bg2"/>
          </a:solidFill>
        </p:spPr>
        <p:txBody>
          <a:bodyPr/>
          <a:lstStyle/>
          <a:p>
            <a:endParaRPr lang="es-ES"/>
          </a:p>
        </p:txBody>
      </p:sp>
      <p:sp>
        <p:nvSpPr>
          <p:cNvPr id="12" name="Título 11">
            <a:extLst>
              <a:ext uri="{FF2B5EF4-FFF2-40B4-BE49-F238E27FC236}">
                <a16:creationId xmlns:a16="http://schemas.microsoft.com/office/drawing/2014/main" id="{1F4B067E-7FF9-E3CC-41AD-11E38843A86A}"/>
              </a:ext>
            </a:extLst>
          </p:cNvPr>
          <p:cNvSpPr>
            <a:spLocks noGrp="1"/>
          </p:cNvSpPr>
          <p:nvPr>
            <p:ph type="title"/>
          </p:nvPr>
        </p:nvSpPr>
        <p:spPr>
          <a:xfrm>
            <a:off x="4799856" y="0"/>
            <a:ext cx="3960440" cy="908050"/>
          </a:xfrm>
          <a:prstGeom prst="rect">
            <a:avLst/>
          </a:prstGeom>
        </p:spPr>
        <p:txBody>
          <a:bodyPr anchor="ctr"/>
          <a:lstStyle>
            <a:lvl1pPr>
              <a:lnSpc>
                <a:spcPct val="90000"/>
              </a:lnSpc>
              <a:defRPr sz="1400">
                <a:solidFill>
                  <a:schemeClr val="bg1"/>
                </a:solidFill>
                <a:latin typeface="+mj-lt"/>
              </a:defRPr>
            </a:lvl1pPr>
          </a:lstStyle>
          <a:p>
            <a:r>
              <a:rPr lang="es-ES"/>
              <a:t>Haga clic para modificar el estilo de título del patrón</a:t>
            </a:r>
          </a:p>
        </p:txBody>
      </p:sp>
      <p:sp>
        <p:nvSpPr>
          <p:cNvPr id="10" name="Marcador de texto 6">
            <a:extLst>
              <a:ext uri="{FF2B5EF4-FFF2-40B4-BE49-F238E27FC236}">
                <a16:creationId xmlns:a16="http://schemas.microsoft.com/office/drawing/2014/main" id="{82C0027E-4B5E-E9F8-C521-C57C32A8E420}"/>
              </a:ext>
            </a:extLst>
          </p:cNvPr>
          <p:cNvSpPr>
            <a:spLocks noGrp="1"/>
          </p:cNvSpPr>
          <p:nvPr>
            <p:ph type="body" sz="quarter" idx="19"/>
          </p:nvPr>
        </p:nvSpPr>
        <p:spPr>
          <a:xfrm>
            <a:off x="4223221" y="1700213"/>
            <a:ext cx="6409854" cy="4249737"/>
          </a:xfrm>
          <a:prstGeom prst="rect">
            <a:avLst/>
          </a:prstGeom>
        </p:spPr>
        <p:txBody>
          <a:bodyPr lIns="0" rIns="0"/>
          <a:lstStyle>
            <a:lvl1pPr>
              <a:lnSpc>
                <a:spcPct val="90000"/>
              </a:lnSpc>
              <a:spcAft>
                <a:spcPts val="1200"/>
              </a:spcAft>
              <a:defRPr sz="2400">
                <a:solidFill>
                  <a:schemeClr val="bg1"/>
                </a:solidFill>
              </a:defRPr>
            </a:lvl1pPr>
            <a:lvl2pPr>
              <a:lnSpc>
                <a:spcPct val="100000"/>
              </a:lnSpc>
              <a:spcBef>
                <a:spcPts val="0"/>
              </a:spcBef>
              <a:spcAft>
                <a:spcPts val="600"/>
              </a:spcAft>
              <a:defRPr sz="2000">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5" name="Imagen 10">
            <a:extLst>
              <a:ext uri="{FF2B5EF4-FFF2-40B4-BE49-F238E27FC236}">
                <a16:creationId xmlns:a16="http://schemas.microsoft.com/office/drawing/2014/main" id="{05AF038F-C2B5-D216-6F3F-03A0E2B72159}"/>
              </a:ext>
            </a:extLst>
          </p:cNvPr>
          <p:cNvPicPr>
            <a:picLocks noChangeAspect="1"/>
          </p:cNvPicPr>
          <p:nvPr userDrawn="1"/>
        </p:nvPicPr>
        <p:blipFill>
          <a:blip r:embed="rId2"/>
          <a:srcRect/>
          <a:stretch/>
        </p:blipFill>
        <p:spPr>
          <a:xfrm>
            <a:off x="10927315" y="6043590"/>
            <a:ext cx="1264685" cy="814410"/>
          </a:xfrm>
          <a:prstGeom prst="rect">
            <a:avLst/>
          </a:prstGeom>
        </p:spPr>
      </p:pic>
    </p:spTree>
    <p:extLst>
      <p:ext uri="{BB962C8B-B14F-4D97-AF65-F5344CB8AC3E}">
        <p14:creationId xmlns:p14="http://schemas.microsoft.com/office/powerpoint/2010/main" val="4266829975"/>
      </p:ext>
    </p:extLst>
  </p:cSld>
  <p:clrMapOvr>
    <a:masterClrMapping/>
  </p:clrMapOvr>
  <p:extLst>
    <p:ext uri="{DCECCB84-F9BA-43D5-87BE-67443E8EF086}">
      <p15:sldGuideLst xmlns:p15="http://schemas.microsoft.com/office/powerpoint/2012/main">
        <p15:guide id="1" pos="982">
          <p15:clr>
            <a:srgbClr val="FBAE40"/>
          </p15:clr>
        </p15:guide>
        <p15:guide id="2" pos="6698">
          <p15:clr>
            <a:srgbClr val="FBAE40"/>
          </p15:clr>
        </p15:guide>
        <p15:guide id="3" orient="horz" pos="57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tapes/proces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C7AFB7F-691D-28D7-71DC-5F8244EA9D65}"/>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AEBE6FB1-C998-DC4B-F815-068D39793AD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33" name="Image 32" descr="Une image contenant dessin&#10;&#10;Description générée automatiquement">
            <a:extLst>
              <a:ext uri="{FF2B5EF4-FFF2-40B4-BE49-F238E27FC236}">
                <a16:creationId xmlns:a16="http://schemas.microsoft.com/office/drawing/2014/main" id="{54ED97BA-DDD5-EA47-0A64-12A61DB5B6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5" name="Espace réservé du texte 34">
            <a:extLst>
              <a:ext uri="{FF2B5EF4-FFF2-40B4-BE49-F238E27FC236}">
                <a16:creationId xmlns:a16="http://schemas.microsoft.com/office/drawing/2014/main" id="{14B0C98B-F60C-E3D3-8913-374AA5F2D7A5}"/>
              </a:ext>
            </a:extLst>
          </p:cNvPr>
          <p:cNvSpPr>
            <a:spLocks noGrp="1"/>
          </p:cNvSpPr>
          <p:nvPr>
            <p:ph type="body" sz="quarter" idx="12" hasCustomPrompt="1"/>
          </p:nvPr>
        </p:nvSpPr>
        <p:spPr>
          <a:xfrm>
            <a:off x="5951984" y="419123"/>
            <a:ext cx="5742484" cy="1010960"/>
          </a:xfrm>
          <a:prstGeom prst="rect">
            <a:avLst/>
          </a:prstGeom>
        </p:spPr>
        <p:txBody>
          <a:bodyPr/>
          <a:lstStyle>
            <a:lvl1pPr algn="r">
              <a:defRPr sz="3200" b="1">
                <a:solidFill>
                  <a:schemeClr val="accent1"/>
                </a:solidFill>
              </a:defRPr>
            </a:lvl1pPr>
            <a:lvl2pPr algn="r">
              <a:defRPr sz="3200" b="1">
                <a:solidFill>
                  <a:schemeClr val="accent1"/>
                </a:solidFill>
              </a:defRPr>
            </a:lvl2pPr>
            <a:lvl3pPr algn="r">
              <a:defRPr sz="3200" b="1">
                <a:solidFill>
                  <a:schemeClr val="accent1"/>
                </a:solidFill>
              </a:defRPr>
            </a:lvl3pPr>
            <a:lvl4pPr algn="r">
              <a:defRPr sz="3200" b="1">
                <a:solidFill>
                  <a:schemeClr val="accent1"/>
                </a:solidFill>
              </a:defRPr>
            </a:lvl4pPr>
            <a:lvl5pPr algn="r">
              <a:defRPr sz="3200" b="1">
                <a:solidFill>
                  <a:schemeClr val="accent1"/>
                </a:solidFill>
              </a:defRPr>
            </a:lvl5pPr>
          </a:lstStyle>
          <a:p>
            <a:pPr lvl="0"/>
            <a:r>
              <a:rPr lang="fr-FR"/>
              <a:t>Titre slide (Process/Etapes)</a:t>
            </a:r>
          </a:p>
        </p:txBody>
      </p:sp>
      <p:sp>
        <p:nvSpPr>
          <p:cNvPr id="37" name="Espace réservé du texte 36">
            <a:extLst>
              <a:ext uri="{FF2B5EF4-FFF2-40B4-BE49-F238E27FC236}">
                <a16:creationId xmlns:a16="http://schemas.microsoft.com/office/drawing/2014/main" id="{66FCD3AD-43BF-07B6-6890-1F22286623C4}"/>
              </a:ext>
            </a:extLst>
          </p:cNvPr>
          <p:cNvSpPr>
            <a:spLocks noGrp="1"/>
          </p:cNvSpPr>
          <p:nvPr>
            <p:ph type="body" sz="quarter" idx="13" hasCustomPrompt="1"/>
          </p:nvPr>
        </p:nvSpPr>
        <p:spPr>
          <a:xfrm>
            <a:off x="296770"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1" name="Espace réservé du texte 40">
            <a:extLst>
              <a:ext uri="{FF2B5EF4-FFF2-40B4-BE49-F238E27FC236}">
                <a16:creationId xmlns:a16="http://schemas.microsoft.com/office/drawing/2014/main" id="{9D06E801-9AB5-D12D-03B5-923F04198F0A}"/>
              </a:ext>
            </a:extLst>
          </p:cNvPr>
          <p:cNvSpPr>
            <a:spLocks noGrp="1"/>
          </p:cNvSpPr>
          <p:nvPr>
            <p:ph type="body" sz="quarter" idx="14" hasCustomPrompt="1"/>
          </p:nvPr>
        </p:nvSpPr>
        <p:spPr>
          <a:xfrm>
            <a:off x="296770"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2" name="Espace réservé du texte 36">
            <a:extLst>
              <a:ext uri="{FF2B5EF4-FFF2-40B4-BE49-F238E27FC236}">
                <a16:creationId xmlns:a16="http://schemas.microsoft.com/office/drawing/2014/main" id="{54B73724-D5F9-1679-A204-760E5805EE16}"/>
              </a:ext>
            </a:extLst>
          </p:cNvPr>
          <p:cNvSpPr>
            <a:spLocks noGrp="1"/>
          </p:cNvSpPr>
          <p:nvPr>
            <p:ph type="body" sz="quarter" idx="15" hasCustomPrompt="1"/>
          </p:nvPr>
        </p:nvSpPr>
        <p:spPr>
          <a:xfrm>
            <a:off x="3400149"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3" name="Espace réservé du texte 40">
            <a:extLst>
              <a:ext uri="{FF2B5EF4-FFF2-40B4-BE49-F238E27FC236}">
                <a16:creationId xmlns:a16="http://schemas.microsoft.com/office/drawing/2014/main" id="{37308CD4-D881-C006-7103-53BFDCBC4EF4}"/>
              </a:ext>
            </a:extLst>
          </p:cNvPr>
          <p:cNvSpPr>
            <a:spLocks noGrp="1"/>
          </p:cNvSpPr>
          <p:nvPr>
            <p:ph type="body" sz="quarter" idx="16" hasCustomPrompt="1"/>
          </p:nvPr>
        </p:nvSpPr>
        <p:spPr>
          <a:xfrm>
            <a:off x="3400149"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4" name="Espace réservé du texte 36">
            <a:extLst>
              <a:ext uri="{FF2B5EF4-FFF2-40B4-BE49-F238E27FC236}">
                <a16:creationId xmlns:a16="http://schemas.microsoft.com/office/drawing/2014/main" id="{4FEEEDA2-AA5A-331D-80EB-1A1572F77BAB}"/>
              </a:ext>
            </a:extLst>
          </p:cNvPr>
          <p:cNvSpPr>
            <a:spLocks noGrp="1"/>
          </p:cNvSpPr>
          <p:nvPr>
            <p:ph type="body" sz="quarter" idx="17" hasCustomPrompt="1"/>
          </p:nvPr>
        </p:nvSpPr>
        <p:spPr>
          <a:xfrm>
            <a:off x="6272472"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5" name="Espace réservé du texte 40">
            <a:extLst>
              <a:ext uri="{FF2B5EF4-FFF2-40B4-BE49-F238E27FC236}">
                <a16:creationId xmlns:a16="http://schemas.microsoft.com/office/drawing/2014/main" id="{3C5CA48F-D2CC-16BB-7A6B-DFE59319A7BA}"/>
              </a:ext>
            </a:extLst>
          </p:cNvPr>
          <p:cNvSpPr>
            <a:spLocks noGrp="1"/>
          </p:cNvSpPr>
          <p:nvPr>
            <p:ph type="body" sz="quarter" idx="18" hasCustomPrompt="1"/>
          </p:nvPr>
        </p:nvSpPr>
        <p:spPr>
          <a:xfrm>
            <a:off x="6272472"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sp>
        <p:nvSpPr>
          <p:cNvPr id="46" name="Espace réservé du texte 36">
            <a:extLst>
              <a:ext uri="{FF2B5EF4-FFF2-40B4-BE49-F238E27FC236}">
                <a16:creationId xmlns:a16="http://schemas.microsoft.com/office/drawing/2014/main" id="{735F9576-5D4E-CF06-5688-E6D4DE78226F}"/>
              </a:ext>
            </a:extLst>
          </p:cNvPr>
          <p:cNvSpPr>
            <a:spLocks noGrp="1"/>
          </p:cNvSpPr>
          <p:nvPr>
            <p:ph type="body" sz="quarter" idx="19" hasCustomPrompt="1"/>
          </p:nvPr>
        </p:nvSpPr>
        <p:spPr>
          <a:xfrm>
            <a:off x="9185965" y="3974173"/>
            <a:ext cx="1606043" cy="336897"/>
          </a:xfrm>
          <a:prstGeom prst="rect">
            <a:avLst/>
          </a:prstGeom>
        </p:spPr>
        <p:txBody>
          <a:bodyPr/>
          <a:lstStyle>
            <a:lvl1pPr>
              <a:defRPr sz="1400" b="1">
                <a:solidFill>
                  <a:schemeClr val="tx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fr-FR"/>
              <a:t>Étape 1</a:t>
            </a:r>
          </a:p>
        </p:txBody>
      </p:sp>
      <p:sp>
        <p:nvSpPr>
          <p:cNvPr id="47" name="Espace réservé du texte 40">
            <a:extLst>
              <a:ext uri="{FF2B5EF4-FFF2-40B4-BE49-F238E27FC236}">
                <a16:creationId xmlns:a16="http://schemas.microsoft.com/office/drawing/2014/main" id="{6CF444C7-8634-09A2-F98C-6D5E0993E8CB}"/>
              </a:ext>
            </a:extLst>
          </p:cNvPr>
          <p:cNvSpPr>
            <a:spLocks noGrp="1"/>
          </p:cNvSpPr>
          <p:nvPr>
            <p:ph type="body" sz="quarter" idx="20" hasCustomPrompt="1"/>
          </p:nvPr>
        </p:nvSpPr>
        <p:spPr>
          <a:xfrm>
            <a:off x="9185965" y="4326513"/>
            <a:ext cx="2079921" cy="1118711"/>
          </a:xfrm>
          <a:prstGeom prst="rect">
            <a:avLst/>
          </a:prstGeom>
        </p:spPr>
        <p:txBody>
          <a:bodyPr/>
          <a:lstStyle>
            <a:lvl1pPr algn="l">
              <a:defRPr sz="1200" b="0">
                <a:solidFill>
                  <a:schemeClr val="tx1"/>
                </a:solidFill>
              </a:defRPr>
            </a:lvl1pPr>
            <a:lvl2pPr algn="l">
              <a:defRPr sz="1200" b="0">
                <a:solidFill>
                  <a:schemeClr val="tx1"/>
                </a:solidFill>
              </a:defRPr>
            </a:lvl2pPr>
            <a:lvl3pPr algn="l">
              <a:defRPr sz="1200" b="0">
                <a:solidFill>
                  <a:schemeClr val="tx1"/>
                </a:solidFill>
              </a:defRPr>
            </a:lvl3pPr>
            <a:lvl4pPr algn="l">
              <a:defRPr sz="1200" b="0">
                <a:solidFill>
                  <a:schemeClr val="tx1"/>
                </a:solidFill>
              </a:defRPr>
            </a:lvl4pPr>
            <a:lvl5pPr algn="l">
              <a:defRPr sz="1200" b="0">
                <a:solidFill>
                  <a:schemeClr val="tx1"/>
                </a:solidFill>
              </a:defRPr>
            </a:lvl5pPr>
          </a:lstStyle>
          <a:p>
            <a:pPr lvl="0"/>
            <a:r>
              <a:rPr lang="fr-FR"/>
              <a:t>Description détaillée</a:t>
            </a:r>
          </a:p>
        </p:txBody>
      </p:sp>
      <p:pic>
        <p:nvPicPr>
          <p:cNvPr id="48" name="Graphique 47">
            <a:extLst>
              <a:ext uri="{FF2B5EF4-FFF2-40B4-BE49-F238E27FC236}">
                <a16:creationId xmlns:a16="http://schemas.microsoft.com/office/drawing/2014/main" id="{FCFFCD9A-436B-3307-E4BB-36F1F009B6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67200" y="790640"/>
            <a:ext cx="2028825" cy="2800350"/>
          </a:xfrm>
          <a:prstGeom prst="rect">
            <a:avLst/>
          </a:prstGeom>
        </p:spPr>
      </p:pic>
      <p:sp>
        <p:nvSpPr>
          <p:cNvPr id="49" name="Graphique 26">
            <a:extLst>
              <a:ext uri="{FF2B5EF4-FFF2-40B4-BE49-F238E27FC236}">
                <a16:creationId xmlns:a16="http://schemas.microsoft.com/office/drawing/2014/main" id="{52D3D924-C54A-F00E-8C1E-EB45FBBA5900}"/>
              </a:ext>
            </a:extLst>
          </p:cNvPr>
          <p:cNvSpPr/>
          <p:nvPr userDrawn="1"/>
        </p:nvSpPr>
        <p:spPr>
          <a:xfrm flipH="1">
            <a:off x="-444334" y="505164"/>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
        <p:nvSpPr>
          <p:cNvPr id="50" name="Graphique 26">
            <a:extLst>
              <a:ext uri="{FF2B5EF4-FFF2-40B4-BE49-F238E27FC236}">
                <a16:creationId xmlns:a16="http://schemas.microsoft.com/office/drawing/2014/main" id="{B40B6BED-A719-A1C7-70ED-7F3F8002A984}"/>
              </a:ext>
            </a:extLst>
          </p:cNvPr>
          <p:cNvSpPr/>
          <p:nvPr userDrawn="1"/>
        </p:nvSpPr>
        <p:spPr>
          <a:xfrm flipH="1">
            <a:off x="11162734" y="1447061"/>
            <a:ext cx="2058531" cy="535633"/>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algn="ctr" rotWithShape="0">
              <a:prstClr val="black">
                <a:alpha val="15000"/>
              </a:prstClr>
            </a:outerShdw>
          </a:effectLst>
        </p:spPr>
        <p:txBody>
          <a:bodyPr rtlCol="0" anchor="ctr"/>
          <a:lstStyle/>
          <a:p>
            <a:endParaRPr lang="en-US"/>
          </a:p>
        </p:txBody>
      </p:sp>
    </p:spTree>
    <p:extLst>
      <p:ext uri="{BB962C8B-B14F-4D97-AF65-F5344CB8AC3E}">
        <p14:creationId xmlns:p14="http://schemas.microsoft.com/office/powerpoint/2010/main" val="2124318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oints clés 1">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8A28D66-C336-B8C3-C5E0-819DD1CDD3EC}"/>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FB4D011D-C4E3-7404-E69B-7F1A7E7D68BC}"/>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297CA6E4-8E63-93F9-9EDB-5E296129B885}"/>
              </a:ext>
            </a:extLst>
          </p:cNvPr>
          <p:cNvSpPr>
            <a:spLocks/>
          </p:cNvSpPr>
          <p:nvPr userDrawn="1"/>
        </p:nvSpPr>
        <p:spPr>
          <a:xfrm>
            <a:off x="6191886" y="1938254"/>
            <a:ext cx="1079208" cy="280812"/>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6" name="Graphique 26">
            <a:extLst>
              <a:ext uri="{FF2B5EF4-FFF2-40B4-BE49-F238E27FC236}">
                <a16:creationId xmlns:a16="http://schemas.microsoft.com/office/drawing/2014/main" id="{5C421667-C792-9BBD-AAC7-317F84BCEF35}"/>
              </a:ext>
            </a:extLst>
          </p:cNvPr>
          <p:cNvSpPr>
            <a:spLocks/>
          </p:cNvSpPr>
          <p:nvPr userDrawn="1"/>
        </p:nvSpPr>
        <p:spPr>
          <a:xfrm flipH="1">
            <a:off x="4096993" y="3629740"/>
            <a:ext cx="1647827" cy="42876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7" name="Graphique 6">
            <a:extLst>
              <a:ext uri="{FF2B5EF4-FFF2-40B4-BE49-F238E27FC236}">
                <a16:creationId xmlns:a16="http://schemas.microsoft.com/office/drawing/2014/main" id="{93762DFC-77C6-AF53-E297-70E1498F40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24362" y="1968300"/>
            <a:ext cx="1943276" cy="4889700"/>
          </a:xfrm>
          <a:prstGeom prst="rect">
            <a:avLst/>
          </a:prstGeom>
          <a:effectLst>
            <a:outerShdw blurRad="457200" dist="279400" dir="2700000" algn="tl" rotWithShape="0">
              <a:prstClr val="black">
                <a:alpha val="40000"/>
              </a:prstClr>
            </a:outerShdw>
          </a:effectLst>
        </p:spPr>
      </p:pic>
      <p:pic>
        <p:nvPicPr>
          <p:cNvPr id="14" name="Graphique 13">
            <a:extLst>
              <a:ext uri="{FF2B5EF4-FFF2-40B4-BE49-F238E27FC236}">
                <a16:creationId xmlns:a16="http://schemas.microsoft.com/office/drawing/2014/main" id="{4E6E93B8-8AAF-EEE0-0344-C218818682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91637" y="4470293"/>
            <a:ext cx="2000250" cy="2371725"/>
          </a:xfrm>
          <a:prstGeom prst="rect">
            <a:avLst/>
          </a:prstGeom>
        </p:spPr>
      </p:pic>
      <p:pic>
        <p:nvPicPr>
          <p:cNvPr id="15" name="Graphique 14">
            <a:extLst>
              <a:ext uri="{FF2B5EF4-FFF2-40B4-BE49-F238E27FC236}">
                <a16:creationId xmlns:a16="http://schemas.microsoft.com/office/drawing/2014/main" id="{5BDC5415-E20C-203F-6F13-052954F304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47182" y="4695825"/>
            <a:ext cx="1647825" cy="2162175"/>
          </a:xfrm>
          <a:prstGeom prst="rect">
            <a:avLst/>
          </a:prstGeom>
        </p:spPr>
      </p:pic>
      <p:sp>
        <p:nvSpPr>
          <p:cNvPr id="32" name="Espace réservé du texte 31">
            <a:extLst>
              <a:ext uri="{FF2B5EF4-FFF2-40B4-BE49-F238E27FC236}">
                <a16:creationId xmlns:a16="http://schemas.microsoft.com/office/drawing/2014/main" id="{F0BFCEAB-C4E9-AA77-1591-2937A04C1A97}"/>
              </a:ext>
            </a:extLst>
          </p:cNvPr>
          <p:cNvSpPr>
            <a:spLocks noGrp="1"/>
          </p:cNvSpPr>
          <p:nvPr>
            <p:ph type="body" sz="quarter" idx="12" hasCustomPrompt="1"/>
          </p:nvPr>
        </p:nvSpPr>
        <p:spPr>
          <a:xfrm>
            <a:off x="1971227" y="823986"/>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n°1</a:t>
            </a:r>
          </a:p>
          <a:p>
            <a:pPr lvl="0"/>
            <a:endParaRPr lang="fr-FR"/>
          </a:p>
        </p:txBody>
      </p:sp>
      <p:sp>
        <p:nvSpPr>
          <p:cNvPr id="34" name="Espace réservé du texte 33">
            <a:extLst>
              <a:ext uri="{FF2B5EF4-FFF2-40B4-BE49-F238E27FC236}">
                <a16:creationId xmlns:a16="http://schemas.microsoft.com/office/drawing/2014/main" id="{60E26A16-A622-AAA3-D70A-CD0AC9E8D668}"/>
              </a:ext>
            </a:extLst>
          </p:cNvPr>
          <p:cNvSpPr>
            <a:spLocks noGrp="1"/>
          </p:cNvSpPr>
          <p:nvPr>
            <p:ph type="body" sz="quarter" idx="13" hasCustomPrompt="1"/>
          </p:nvPr>
        </p:nvSpPr>
        <p:spPr>
          <a:xfrm>
            <a:off x="1981618" y="1347788"/>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5" name="Espace réservé du texte 31">
            <a:extLst>
              <a:ext uri="{FF2B5EF4-FFF2-40B4-BE49-F238E27FC236}">
                <a16:creationId xmlns:a16="http://schemas.microsoft.com/office/drawing/2014/main" id="{6CD18476-FC52-53CD-76C7-9EE4848A363B}"/>
              </a:ext>
            </a:extLst>
          </p:cNvPr>
          <p:cNvSpPr>
            <a:spLocks noGrp="1"/>
          </p:cNvSpPr>
          <p:nvPr>
            <p:ph type="body" sz="quarter" idx="14" hasCustomPrompt="1"/>
          </p:nvPr>
        </p:nvSpPr>
        <p:spPr>
          <a:xfrm>
            <a:off x="1975408" y="2657084"/>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n°2</a:t>
            </a:r>
          </a:p>
          <a:p>
            <a:pPr lvl="0"/>
            <a:endParaRPr lang="fr-FR"/>
          </a:p>
        </p:txBody>
      </p:sp>
      <p:sp>
        <p:nvSpPr>
          <p:cNvPr id="36" name="Espace réservé du texte 33">
            <a:extLst>
              <a:ext uri="{FF2B5EF4-FFF2-40B4-BE49-F238E27FC236}">
                <a16:creationId xmlns:a16="http://schemas.microsoft.com/office/drawing/2014/main" id="{21EC3B16-0C23-EC43-6F52-2AE315A2B4EE}"/>
              </a:ext>
            </a:extLst>
          </p:cNvPr>
          <p:cNvSpPr>
            <a:spLocks noGrp="1"/>
          </p:cNvSpPr>
          <p:nvPr>
            <p:ph type="body" sz="quarter" idx="15" hasCustomPrompt="1"/>
          </p:nvPr>
        </p:nvSpPr>
        <p:spPr>
          <a:xfrm>
            <a:off x="1985799" y="3180886"/>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7" name="Espace réservé du texte 31">
            <a:extLst>
              <a:ext uri="{FF2B5EF4-FFF2-40B4-BE49-F238E27FC236}">
                <a16:creationId xmlns:a16="http://schemas.microsoft.com/office/drawing/2014/main" id="{1538DF2D-A114-23BF-8B68-C51B00DD70C9}"/>
              </a:ext>
            </a:extLst>
          </p:cNvPr>
          <p:cNvSpPr>
            <a:spLocks noGrp="1"/>
          </p:cNvSpPr>
          <p:nvPr>
            <p:ph type="body" sz="quarter" idx="16" hasCustomPrompt="1"/>
          </p:nvPr>
        </p:nvSpPr>
        <p:spPr>
          <a:xfrm>
            <a:off x="1993339" y="4684855"/>
            <a:ext cx="2125768" cy="442968"/>
          </a:xfrm>
          <a:prstGeom prst="rect">
            <a:avLst/>
          </a:prstGeom>
        </p:spPr>
        <p:txBody>
          <a:bodyPr/>
          <a:lstStyle>
            <a:lvl1pPr algn="l">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n°3</a:t>
            </a:r>
          </a:p>
          <a:p>
            <a:pPr lvl="0"/>
            <a:endParaRPr lang="fr-FR"/>
          </a:p>
        </p:txBody>
      </p:sp>
      <p:sp>
        <p:nvSpPr>
          <p:cNvPr id="38" name="Espace réservé du texte 33">
            <a:extLst>
              <a:ext uri="{FF2B5EF4-FFF2-40B4-BE49-F238E27FC236}">
                <a16:creationId xmlns:a16="http://schemas.microsoft.com/office/drawing/2014/main" id="{6DDC39C7-3A98-D372-A805-10EFE8CAC6E8}"/>
              </a:ext>
            </a:extLst>
          </p:cNvPr>
          <p:cNvSpPr>
            <a:spLocks noGrp="1"/>
          </p:cNvSpPr>
          <p:nvPr>
            <p:ph type="body" sz="quarter" idx="17" hasCustomPrompt="1"/>
          </p:nvPr>
        </p:nvSpPr>
        <p:spPr>
          <a:xfrm>
            <a:off x="2003730" y="5208657"/>
            <a:ext cx="2115376" cy="746311"/>
          </a:xfrm>
          <a:prstGeom prst="rect">
            <a:avLst/>
          </a:prstGeom>
        </p:spPr>
        <p:txBody>
          <a:bodyPr/>
          <a:lstStyle>
            <a:lvl1pP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39" name="Espace réservé du texte 31">
            <a:extLst>
              <a:ext uri="{FF2B5EF4-FFF2-40B4-BE49-F238E27FC236}">
                <a16:creationId xmlns:a16="http://schemas.microsoft.com/office/drawing/2014/main" id="{2ABD148F-8A95-5771-2D93-51FB8929F7E4}"/>
              </a:ext>
            </a:extLst>
          </p:cNvPr>
          <p:cNvSpPr>
            <a:spLocks noGrp="1"/>
          </p:cNvSpPr>
          <p:nvPr>
            <p:ph type="body" sz="quarter" idx="18" hasCustomPrompt="1"/>
          </p:nvPr>
        </p:nvSpPr>
        <p:spPr>
          <a:xfrm>
            <a:off x="8042163" y="823986"/>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n°4</a:t>
            </a:r>
          </a:p>
          <a:p>
            <a:pPr lvl="0"/>
            <a:endParaRPr lang="fr-FR"/>
          </a:p>
        </p:txBody>
      </p:sp>
      <p:sp>
        <p:nvSpPr>
          <p:cNvPr id="40" name="Espace réservé du texte 33">
            <a:extLst>
              <a:ext uri="{FF2B5EF4-FFF2-40B4-BE49-F238E27FC236}">
                <a16:creationId xmlns:a16="http://schemas.microsoft.com/office/drawing/2014/main" id="{B43EF2B9-378E-D3CE-DE4D-345142E94164}"/>
              </a:ext>
            </a:extLst>
          </p:cNvPr>
          <p:cNvSpPr>
            <a:spLocks noGrp="1"/>
          </p:cNvSpPr>
          <p:nvPr>
            <p:ph type="body" sz="quarter" idx="19" hasCustomPrompt="1"/>
          </p:nvPr>
        </p:nvSpPr>
        <p:spPr>
          <a:xfrm>
            <a:off x="8052554" y="1347788"/>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1" name="Espace réservé du texte 31">
            <a:extLst>
              <a:ext uri="{FF2B5EF4-FFF2-40B4-BE49-F238E27FC236}">
                <a16:creationId xmlns:a16="http://schemas.microsoft.com/office/drawing/2014/main" id="{8879CD35-15A1-0D2D-1EC0-7B88F508E80D}"/>
              </a:ext>
            </a:extLst>
          </p:cNvPr>
          <p:cNvSpPr>
            <a:spLocks noGrp="1"/>
          </p:cNvSpPr>
          <p:nvPr>
            <p:ph type="body" sz="quarter" idx="20" hasCustomPrompt="1"/>
          </p:nvPr>
        </p:nvSpPr>
        <p:spPr>
          <a:xfrm>
            <a:off x="8046344" y="2657084"/>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n°5</a:t>
            </a:r>
          </a:p>
          <a:p>
            <a:pPr lvl="0"/>
            <a:endParaRPr lang="fr-FR"/>
          </a:p>
        </p:txBody>
      </p:sp>
      <p:sp>
        <p:nvSpPr>
          <p:cNvPr id="42" name="Espace réservé du texte 33">
            <a:extLst>
              <a:ext uri="{FF2B5EF4-FFF2-40B4-BE49-F238E27FC236}">
                <a16:creationId xmlns:a16="http://schemas.microsoft.com/office/drawing/2014/main" id="{60674B34-9406-A34A-DFF0-2739202B662A}"/>
              </a:ext>
            </a:extLst>
          </p:cNvPr>
          <p:cNvSpPr>
            <a:spLocks noGrp="1"/>
          </p:cNvSpPr>
          <p:nvPr>
            <p:ph type="body" sz="quarter" idx="21" hasCustomPrompt="1"/>
          </p:nvPr>
        </p:nvSpPr>
        <p:spPr>
          <a:xfrm>
            <a:off x="8056735" y="3180886"/>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3" name="Espace réservé du texte 31">
            <a:extLst>
              <a:ext uri="{FF2B5EF4-FFF2-40B4-BE49-F238E27FC236}">
                <a16:creationId xmlns:a16="http://schemas.microsoft.com/office/drawing/2014/main" id="{18C081D5-7ADB-3783-D148-314B2B1876B4}"/>
              </a:ext>
            </a:extLst>
          </p:cNvPr>
          <p:cNvSpPr>
            <a:spLocks noGrp="1"/>
          </p:cNvSpPr>
          <p:nvPr>
            <p:ph type="body" sz="quarter" idx="22" hasCustomPrompt="1"/>
          </p:nvPr>
        </p:nvSpPr>
        <p:spPr>
          <a:xfrm>
            <a:off x="8064275" y="4684855"/>
            <a:ext cx="2125768" cy="442968"/>
          </a:xfrm>
          <a:prstGeom prst="rect">
            <a:avLst/>
          </a:prstGeom>
        </p:spPr>
        <p:txBody>
          <a:bodyPr/>
          <a:lstStyle>
            <a:lvl1pPr algn="r">
              <a:defRPr sz="1400" b="1">
                <a:solidFill>
                  <a:schemeClr val="bg1"/>
                </a:solidFill>
              </a:defRPr>
            </a:lvl1pPr>
            <a:lvl2pPr algn="l">
              <a:defRPr sz="1100" b="1">
                <a:solidFill>
                  <a:schemeClr val="bg1"/>
                </a:solidFill>
              </a:defRPr>
            </a:lvl2pPr>
            <a:lvl3pPr algn="l">
              <a:defRPr sz="1100" b="1">
                <a:solidFill>
                  <a:schemeClr val="bg1"/>
                </a:solidFill>
              </a:defRPr>
            </a:lvl3pPr>
            <a:lvl4pPr algn="l">
              <a:defRPr sz="1100" b="1">
                <a:solidFill>
                  <a:schemeClr val="bg1"/>
                </a:solidFill>
              </a:defRPr>
            </a:lvl4pPr>
            <a:lvl5pPr algn="l">
              <a:defRPr sz="1100" b="1">
                <a:solidFill>
                  <a:schemeClr val="bg1"/>
                </a:solidFill>
              </a:defRPr>
            </a:lvl5pPr>
          </a:lstStyle>
          <a:p>
            <a:pPr lvl="0"/>
            <a:r>
              <a:rPr lang="fr-FR"/>
              <a:t>Titre point n°6</a:t>
            </a:r>
          </a:p>
          <a:p>
            <a:pPr lvl="0"/>
            <a:endParaRPr lang="fr-FR"/>
          </a:p>
        </p:txBody>
      </p:sp>
      <p:sp>
        <p:nvSpPr>
          <p:cNvPr id="44" name="Espace réservé du texte 33">
            <a:extLst>
              <a:ext uri="{FF2B5EF4-FFF2-40B4-BE49-F238E27FC236}">
                <a16:creationId xmlns:a16="http://schemas.microsoft.com/office/drawing/2014/main" id="{09FEB58F-45CA-785A-7590-B5A5C3D557F9}"/>
              </a:ext>
            </a:extLst>
          </p:cNvPr>
          <p:cNvSpPr>
            <a:spLocks noGrp="1"/>
          </p:cNvSpPr>
          <p:nvPr>
            <p:ph type="body" sz="quarter" idx="23" hasCustomPrompt="1"/>
          </p:nvPr>
        </p:nvSpPr>
        <p:spPr>
          <a:xfrm>
            <a:off x="8074666" y="5208657"/>
            <a:ext cx="2115376" cy="746311"/>
          </a:xfrm>
          <a:prstGeom prst="rect">
            <a:avLst/>
          </a:prstGeom>
        </p:spPr>
        <p:txBody>
          <a:bodyPr/>
          <a:lstStyle>
            <a:lvl1pPr algn="r">
              <a:defRPr sz="1100" b="0">
                <a:solidFill>
                  <a:schemeClr val="bg1"/>
                </a:solidFill>
              </a:defRPr>
            </a:lvl1pPr>
            <a:lvl2pPr>
              <a:defRPr sz="1100" b="0">
                <a:solidFill>
                  <a:schemeClr val="bg1"/>
                </a:solidFill>
              </a:defRPr>
            </a:lvl2pPr>
            <a:lvl3pPr>
              <a:defRPr sz="1100" b="0">
                <a:solidFill>
                  <a:schemeClr val="bg1"/>
                </a:solidFill>
              </a:defRPr>
            </a:lvl3pPr>
            <a:lvl4pPr>
              <a:defRPr sz="1100" b="0">
                <a:solidFill>
                  <a:schemeClr val="bg1"/>
                </a:solidFill>
              </a:defRPr>
            </a:lvl4pPr>
            <a:lvl5pPr>
              <a:defRPr sz="1100" b="0">
                <a:solidFill>
                  <a:schemeClr val="bg1"/>
                </a:solidFill>
              </a:defRPr>
            </a:lvl5pPr>
          </a:lstStyle>
          <a:p>
            <a:pPr lvl="0"/>
            <a:r>
              <a:rPr lang="fr-FR"/>
              <a:t>Description brève</a:t>
            </a:r>
          </a:p>
        </p:txBody>
      </p:sp>
      <p:sp>
        <p:nvSpPr>
          <p:cNvPr id="46" name="Espace réservé du texte 45">
            <a:extLst>
              <a:ext uri="{FF2B5EF4-FFF2-40B4-BE49-F238E27FC236}">
                <a16:creationId xmlns:a16="http://schemas.microsoft.com/office/drawing/2014/main" id="{768B4D47-70FB-B608-7BF5-4B385787F237}"/>
              </a:ext>
            </a:extLst>
          </p:cNvPr>
          <p:cNvSpPr>
            <a:spLocks noGrp="1"/>
          </p:cNvSpPr>
          <p:nvPr>
            <p:ph type="body" sz="quarter" idx="24" hasCustomPrompt="1"/>
          </p:nvPr>
        </p:nvSpPr>
        <p:spPr>
          <a:xfrm>
            <a:off x="4365237" y="264841"/>
            <a:ext cx="3427290" cy="1507123"/>
          </a:xfrm>
          <a:prstGeom prst="rect">
            <a:avLst/>
          </a:prstGeom>
        </p:spPr>
        <p:txBody>
          <a:bodyPr/>
          <a:lstStyle>
            <a:lvl1pPr algn="ctr">
              <a:defRPr sz="3200" b="1">
                <a:solidFill>
                  <a:schemeClr val="bg1"/>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fr-FR"/>
              <a:t>Titre slide</a:t>
            </a:r>
          </a:p>
          <a:p>
            <a:pPr lvl="0"/>
            <a:r>
              <a:rPr lang="fr-FR"/>
              <a:t>(points clés)</a:t>
            </a:r>
          </a:p>
        </p:txBody>
      </p:sp>
      <p:pic>
        <p:nvPicPr>
          <p:cNvPr id="47" name="Image 46" descr="Une image contenant dessin&#10;&#10;Description générée automatiquement">
            <a:extLst>
              <a:ext uri="{FF2B5EF4-FFF2-40B4-BE49-F238E27FC236}">
                <a16:creationId xmlns:a16="http://schemas.microsoft.com/office/drawing/2014/main" id="{F7070D69-C1FF-58F7-912D-687D9CE1A83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6450505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oints clés 2">
    <p:bg>
      <p:bgPr>
        <a:solidFill>
          <a:schemeClr val="bg1">
            <a:lumMod val="95000"/>
          </a:schemeClr>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E5A6849-AED5-1DE0-9E7E-65BCFBB499D0}"/>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8352DE0-1265-5B3B-8802-B063E7EDCBE1}"/>
              </a:ext>
            </a:extLst>
          </p:cNvPr>
          <p:cNvSpPr>
            <a:spLocks noGrp="1"/>
          </p:cNvSpPr>
          <p:nvPr>
            <p:ph type="sldNum" sz="quarter" idx="11"/>
          </p:nvPr>
        </p:nvSpPr>
        <p:spPr/>
        <p:txBody>
          <a:bodyPr/>
          <a:lstStyle>
            <a:lvl1pPr>
              <a:defRPr>
                <a:solidFill>
                  <a:schemeClr val="tx2"/>
                </a:solidFill>
              </a:defRPr>
            </a:lvl1pPr>
          </a:lstStyle>
          <a:p>
            <a:fld id="{72F7D735-2684-4015-BC38-8C62B24B466E}" type="slidenum">
              <a:rPr lang="fr-FR" smtClean="0"/>
              <a:pPr/>
              <a:t>‹N°›</a:t>
            </a:fld>
            <a:endParaRPr lang="fr-FR"/>
          </a:p>
        </p:txBody>
      </p:sp>
      <p:pic>
        <p:nvPicPr>
          <p:cNvPr id="5" name="Graphique 4">
            <a:extLst>
              <a:ext uri="{FF2B5EF4-FFF2-40B4-BE49-F238E27FC236}">
                <a16:creationId xmlns:a16="http://schemas.microsoft.com/office/drawing/2014/main" id="{9F03E408-88A1-62F4-B2C6-62BCDE930D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0635" y="736448"/>
            <a:ext cx="1703828" cy="3650393"/>
          </a:xfrm>
          <a:prstGeom prst="rect">
            <a:avLst/>
          </a:prstGeom>
        </p:spPr>
      </p:pic>
      <p:sp>
        <p:nvSpPr>
          <p:cNvPr id="7" name="Rectangle : coins arrondis 6">
            <a:extLst>
              <a:ext uri="{FF2B5EF4-FFF2-40B4-BE49-F238E27FC236}">
                <a16:creationId xmlns:a16="http://schemas.microsoft.com/office/drawing/2014/main" id="{5F982E2B-9CE8-172A-EAA7-58496B5636AC}"/>
              </a:ext>
            </a:extLst>
          </p:cNvPr>
          <p:cNvSpPr/>
          <p:nvPr userDrawn="1"/>
        </p:nvSpPr>
        <p:spPr>
          <a:xfrm>
            <a:off x="640285"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68D84732-2475-6173-4531-AEB346B4B4D0}"/>
              </a:ext>
            </a:extLst>
          </p:cNvPr>
          <p:cNvSpPr/>
          <p:nvPr userDrawn="1"/>
        </p:nvSpPr>
        <p:spPr>
          <a:xfrm>
            <a:off x="3442966"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5E804044-A5FD-FB68-9C0F-A53B9E642D40}"/>
              </a:ext>
            </a:extLst>
          </p:cNvPr>
          <p:cNvSpPr/>
          <p:nvPr userDrawn="1"/>
        </p:nvSpPr>
        <p:spPr>
          <a:xfrm>
            <a:off x="6245647"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56CA6A1-4ECA-F3B9-CABC-3DA52779223A}"/>
              </a:ext>
            </a:extLst>
          </p:cNvPr>
          <p:cNvSpPr/>
          <p:nvPr userDrawn="1"/>
        </p:nvSpPr>
        <p:spPr>
          <a:xfrm>
            <a:off x="9048328" y="2034873"/>
            <a:ext cx="2520280" cy="3888432"/>
          </a:xfrm>
          <a:prstGeom prst="roundRect">
            <a:avLst>
              <a:gd name="adj" fmla="val 61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14195601-16A5-3561-33EB-6ECAD908E0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92544" y="224966"/>
            <a:ext cx="1847306" cy="1038371"/>
          </a:xfrm>
          <a:prstGeom prst="rect">
            <a:avLst/>
          </a:prstGeom>
          <a:effectLst>
            <a:outerShdw blurRad="266700" dist="165100" dir="2700000" algn="tl" rotWithShape="0">
              <a:prstClr val="black">
                <a:alpha val="41000"/>
              </a:prstClr>
            </a:outerShdw>
          </a:effectLst>
        </p:spPr>
      </p:pic>
      <p:pic>
        <p:nvPicPr>
          <p:cNvPr id="28" name="Graphique 27">
            <a:extLst>
              <a:ext uri="{FF2B5EF4-FFF2-40B4-BE49-F238E27FC236}">
                <a16:creationId xmlns:a16="http://schemas.microsoft.com/office/drawing/2014/main" id="{84AA8681-9550-143C-4607-DB84F12C25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339356" y="642202"/>
            <a:ext cx="1040713" cy="584985"/>
          </a:xfrm>
          <a:prstGeom prst="rect">
            <a:avLst/>
          </a:prstGeom>
          <a:effectLst>
            <a:outerShdw blurRad="266700" dist="165100" dir="2700000" algn="tl" rotWithShape="0">
              <a:prstClr val="black">
                <a:alpha val="41000"/>
              </a:prstClr>
            </a:outerShdw>
          </a:effectLst>
        </p:spPr>
      </p:pic>
      <p:sp>
        <p:nvSpPr>
          <p:cNvPr id="30" name="Espace réservé du texte 29">
            <a:extLst>
              <a:ext uri="{FF2B5EF4-FFF2-40B4-BE49-F238E27FC236}">
                <a16:creationId xmlns:a16="http://schemas.microsoft.com/office/drawing/2014/main" id="{C9AA9522-FD67-2B1D-0C3D-E69B3815D9AB}"/>
              </a:ext>
            </a:extLst>
          </p:cNvPr>
          <p:cNvSpPr>
            <a:spLocks noGrp="1"/>
          </p:cNvSpPr>
          <p:nvPr>
            <p:ph type="body" sz="quarter" idx="12" hasCustomPrompt="1"/>
          </p:nvPr>
        </p:nvSpPr>
        <p:spPr>
          <a:xfrm>
            <a:off x="3442967" y="400568"/>
            <a:ext cx="5444704" cy="861910"/>
          </a:xfrm>
          <a:prstGeom prst="rect">
            <a:avLst/>
          </a:prstGeom>
        </p:spPr>
        <p:txBody>
          <a:bodyPr/>
          <a:lstStyle>
            <a:lvl1pPr algn="ctr">
              <a:defRPr sz="3200" b="1">
                <a:solidFill>
                  <a:schemeClr val="tx2"/>
                </a:solidFill>
              </a:defRPr>
            </a:lvl1pPr>
            <a:lvl2pPr algn="ctr">
              <a:defRPr sz="3200" b="1">
                <a:solidFill>
                  <a:schemeClr val="tx2"/>
                </a:solidFill>
              </a:defRPr>
            </a:lvl2pPr>
            <a:lvl3pPr algn="ctr">
              <a:defRPr sz="3200" b="1">
                <a:solidFill>
                  <a:schemeClr val="tx2"/>
                </a:solidFill>
              </a:defRPr>
            </a:lvl3pPr>
            <a:lvl4pPr algn="ctr">
              <a:defRPr sz="3200" b="1">
                <a:solidFill>
                  <a:schemeClr val="tx2"/>
                </a:solidFill>
              </a:defRPr>
            </a:lvl4pPr>
            <a:lvl5pPr algn="ctr">
              <a:defRPr sz="3200" b="1">
                <a:solidFill>
                  <a:schemeClr val="tx2"/>
                </a:solidFill>
              </a:defRPr>
            </a:lvl5pPr>
          </a:lstStyle>
          <a:p>
            <a:pPr lvl="0"/>
            <a:r>
              <a:rPr lang="fr-FR"/>
              <a:t>Titre slide (points clés)</a:t>
            </a:r>
          </a:p>
        </p:txBody>
      </p:sp>
      <p:sp>
        <p:nvSpPr>
          <p:cNvPr id="34" name="Espace réservé du texte 33">
            <a:extLst>
              <a:ext uri="{FF2B5EF4-FFF2-40B4-BE49-F238E27FC236}">
                <a16:creationId xmlns:a16="http://schemas.microsoft.com/office/drawing/2014/main" id="{351A483F-4793-F87D-AFD0-F4FC602A504B}"/>
              </a:ext>
            </a:extLst>
          </p:cNvPr>
          <p:cNvSpPr>
            <a:spLocks noGrp="1"/>
          </p:cNvSpPr>
          <p:nvPr>
            <p:ph type="body" sz="quarter" idx="13" hasCustomPrompt="1"/>
          </p:nvPr>
        </p:nvSpPr>
        <p:spPr>
          <a:xfrm>
            <a:off x="860772"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6" name="Espace réservé du texte 35">
            <a:extLst>
              <a:ext uri="{FF2B5EF4-FFF2-40B4-BE49-F238E27FC236}">
                <a16:creationId xmlns:a16="http://schemas.microsoft.com/office/drawing/2014/main" id="{565258E9-CC9C-3B42-08E9-2EE952A37CA2}"/>
              </a:ext>
            </a:extLst>
          </p:cNvPr>
          <p:cNvSpPr>
            <a:spLocks noGrp="1"/>
          </p:cNvSpPr>
          <p:nvPr>
            <p:ph type="body" sz="quarter" idx="14" hasCustomPrompt="1"/>
          </p:nvPr>
        </p:nvSpPr>
        <p:spPr>
          <a:xfrm>
            <a:off x="867367"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7" name="Espace réservé du texte 33">
            <a:extLst>
              <a:ext uri="{FF2B5EF4-FFF2-40B4-BE49-F238E27FC236}">
                <a16:creationId xmlns:a16="http://schemas.microsoft.com/office/drawing/2014/main" id="{E29F0D07-0035-AF33-9A56-89492E838586}"/>
              </a:ext>
            </a:extLst>
          </p:cNvPr>
          <p:cNvSpPr>
            <a:spLocks noGrp="1"/>
          </p:cNvSpPr>
          <p:nvPr>
            <p:ph type="body" sz="quarter" idx="15" hasCustomPrompt="1"/>
          </p:nvPr>
        </p:nvSpPr>
        <p:spPr>
          <a:xfrm>
            <a:off x="3647728"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38" name="Espace réservé du texte 35">
            <a:extLst>
              <a:ext uri="{FF2B5EF4-FFF2-40B4-BE49-F238E27FC236}">
                <a16:creationId xmlns:a16="http://schemas.microsoft.com/office/drawing/2014/main" id="{22DCFD37-6A79-66E5-4FB7-21A0C4789734}"/>
              </a:ext>
            </a:extLst>
          </p:cNvPr>
          <p:cNvSpPr>
            <a:spLocks noGrp="1"/>
          </p:cNvSpPr>
          <p:nvPr>
            <p:ph type="body" sz="quarter" idx="16" hasCustomPrompt="1"/>
          </p:nvPr>
        </p:nvSpPr>
        <p:spPr>
          <a:xfrm>
            <a:off x="3654323"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39" name="Espace réservé du texte 33">
            <a:extLst>
              <a:ext uri="{FF2B5EF4-FFF2-40B4-BE49-F238E27FC236}">
                <a16:creationId xmlns:a16="http://schemas.microsoft.com/office/drawing/2014/main" id="{2C731BF2-4B0F-A537-F8E5-B3B641579207}"/>
              </a:ext>
            </a:extLst>
          </p:cNvPr>
          <p:cNvSpPr>
            <a:spLocks noGrp="1"/>
          </p:cNvSpPr>
          <p:nvPr>
            <p:ph type="body" sz="quarter" idx="17" hasCustomPrompt="1"/>
          </p:nvPr>
        </p:nvSpPr>
        <p:spPr>
          <a:xfrm>
            <a:off x="6449445"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0" name="Espace réservé du texte 35">
            <a:extLst>
              <a:ext uri="{FF2B5EF4-FFF2-40B4-BE49-F238E27FC236}">
                <a16:creationId xmlns:a16="http://schemas.microsoft.com/office/drawing/2014/main" id="{F23543E9-92F1-EBDA-3B5D-61100633C972}"/>
              </a:ext>
            </a:extLst>
          </p:cNvPr>
          <p:cNvSpPr>
            <a:spLocks noGrp="1"/>
          </p:cNvSpPr>
          <p:nvPr>
            <p:ph type="body" sz="quarter" idx="18" hasCustomPrompt="1"/>
          </p:nvPr>
        </p:nvSpPr>
        <p:spPr>
          <a:xfrm>
            <a:off x="6456040"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1" name="Espace réservé du texte 33">
            <a:extLst>
              <a:ext uri="{FF2B5EF4-FFF2-40B4-BE49-F238E27FC236}">
                <a16:creationId xmlns:a16="http://schemas.microsoft.com/office/drawing/2014/main" id="{5328B9FB-131D-61BE-0B1C-56D132E84D64}"/>
              </a:ext>
            </a:extLst>
          </p:cNvPr>
          <p:cNvSpPr>
            <a:spLocks noGrp="1"/>
          </p:cNvSpPr>
          <p:nvPr>
            <p:ph type="body" sz="quarter" idx="19" hasCustomPrompt="1"/>
          </p:nvPr>
        </p:nvSpPr>
        <p:spPr>
          <a:xfrm>
            <a:off x="9246599" y="2758046"/>
            <a:ext cx="2061778" cy="531865"/>
          </a:xfrm>
          <a:prstGeom prst="rect">
            <a:avLst/>
          </a:prstGeom>
        </p:spPr>
        <p:txBody>
          <a:bodyPr/>
          <a:lstStyle>
            <a:lvl1pPr algn="ctr">
              <a:defRPr sz="1400" b="1">
                <a:solidFill>
                  <a:schemeClr val="accent1"/>
                </a:solidFill>
              </a:defRPr>
            </a:lvl1pPr>
            <a:lvl2pPr algn="ctr">
              <a:defRPr sz="1400" b="1">
                <a:solidFill>
                  <a:schemeClr val="accent1"/>
                </a:solidFill>
              </a:defRPr>
            </a:lvl2pPr>
            <a:lvl3pPr algn="ctr">
              <a:defRPr sz="1400" b="1">
                <a:solidFill>
                  <a:schemeClr val="accent1"/>
                </a:solidFill>
              </a:defRPr>
            </a:lvl3pPr>
            <a:lvl4pPr algn="ctr">
              <a:defRPr sz="1400" b="1">
                <a:solidFill>
                  <a:schemeClr val="accent1"/>
                </a:solidFill>
              </a:defRPr>
            </a:lvl4pPr>
            <a:lvl5pPr algn="ctr">
              <a:defRPr sz="1400" b="1">
                <a:solidFill>
                  <a:schemeClr val="accent1"/>
                </a:solidFill>
              </a:defRPr>
            </a:lvl5pPr>
          </a:lstStyle>
          <a:p>
            <a:pPr lvl="0"/>
            <a:r>
              <a:rPr lang="fr-FR"/>
              <a:t>Titre point clé n°1</a:t>
            </a:r>
          </a:p>
          <a:p>
            <a:pPr lvl="0"/>
            <a:endParaRPr lang="fr-FR"/>
          </a:p>
        </p:txBody>
      </p:sp>
      <p:sp>
        <p:nvSpPr>
          <p:cNvPr id="42" name="Espace réservé du texte 35">
            <a:extLst>
              <a:ext uri="{FF2B5EF4-FFF2-40B4-BE49-F238E27FC236}">
                <a16:creationId xmlns:a16="http://schemas.microsoft.com/office/drawing/2014/main" id="{D8D0B7F6-6119-F6CA-5877-6E7E49995E24}"/>
              </a:ext>
            </a:extLst>
          </p:cNvPr>
          <p:cNvSpPr>
            <a:spLocks noGrp="1"/>
          </p:cNvSpPr>
          <p:nvPr>
            <p:ph type="body" sz="quarter" idx="20" hasCustomPrompt="1"/>
          </p:nvPr>
        </p:nvSpPr>
        <p:spPr>
          <a:xfrm>
            <a:off x="9253194" y="3515165"/>
            <a:ext cx="2078034" cy="2048100"/>
          </a:xfrm>
          <a:prstGeom prst="rect">
            <a:avLst/>
          </a:prstGeom>
        </p:spPr>
        <p:txBody>
          <a:bodyPr/>
          <a:lstStyle>
            <a:lvl1pPr algn="ctr">
              <a:defRPr sz="1100" b="0">
                <a:solidFill>
                  <a:schemeClr val="tx1"/>
                </a:solidFill>
              </a:defRPr>
            </a:lvl1pPr>
            <a:lvl2pPr algn="ctr">
              <a:defRPr sz="1100" b="0">
                <a:solidFill>
                  <a:schemeClr val="tx1"/>
                </a:solidFill>
              </a:defRPr>
            </a:lvl2pPr>
            <a:lvl3pPr algn="ctr">
              <a:defRPr sz="1100" b="0">
                <a:solidFill>
                  <a:schemeClr val="tx1"/>
                </a:solidFill>
              </a:defRPr>
            </a:lvl3pPr>
            <a:lvl4pPr algn="ctr">
              <a:defRPr sz="1100" b="0">
                <a:solidFill>
                  <a:schemeClr val="tx1"/>
                </a:solidFill>
              </a:defRPr>
            </a:lvl4pPr>
            <a:lvl5pPr algn="ctr">
              <a:defRPr sz="1100" b="0">
                <a:solidFill>
                  <a:schemeClr val="tx1"/>
                </a:solidFill>
              </a:defRPr>
            </a:lvl5pPr>
          </a:lstStyle>
          <a:p>
            <a:pPr lvl="0"/>
            <a:r>
              <a:rPr lang="fr-FR"/>
              <a:t>Description détaillée</a:t>
            </a:r>
          </a:p>
        </p:txBody>
      </p:sp>
      <p:sp>
        <p:nvSpPr>
          <p:cNvPr id="43" name="Ellipse 42">
            <a:extLst>
              <a:ext uri="{FF2B5EF4-FFF2-40B4-BE49-F238E27FC236}">
                <a16:creationId xmlns:a16="http://schemas.microsoft.com/office/drawing/2014/main" id="{1D0E84AA-3AC0-331D-5809-804F92E1058A}"/>
              </a:ext>
            </a:extLst>
          </p:cNvPr>
          <p:cNvSpPr/>
          <p:nvPr userDrawn="1"/>
        </p:nvSpPr>
        <p:spPr>
          <a:xfrm>
            <a:off x="1380069" y="1530817"/>
            <a:ext cx="1040712" cy="1040712"/>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CEB066DC-452D-92A9-8091-4D6D6D0A7920}"/>
              </a:ext>
            </a:extLst>
          </p:cNvPr>
          <p:cNvSpPr/>
          <p:nvPr userDrawn="1"/>
        </p:nvSpPr>
        <p:spPr>
          <a:xfrm>
            <a:off x="4182750" y="1530817"/>
            <a:ext cx="1040712" cy="1040712"/>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53B41698-DE82-AE99-B7AF-BC3D83456362}"/>
              </a:ext>
            </a:extLst>
          </p:cNvPr>
          <p:cNvSpPr/>
          <p:nvPr userDrawn="1"/>
        </p:nvSpPr>
        <p:spPr>
          <a:xfrm>
            <a:off x="6967537" y="1530172"/>
            <a:ext cx="1040712" cy="1040712"/>
          </a:xfrm>
          <a:prstGeom prst="ellipse">
            <a:avLst/>
          </a:prstGeom>
          <a:solidFill>
            <a:schemeClr val="tx2"/>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5E6EAA5C-8D5A-2B18-AABF-CF72C3EC8822}"/>
              </a:ext>
            </a:extLst>
          </p:cNvPr>
          <p:cNvSpPr/>
          <p:nvPr userDrawn="1"/>
        </p:nvSpPr>
        <p:spPr>
          <a:xfrm>
            <a:off x="9770218" y="1530172"/>
            <a:ext cx="1040712" cy="1040712"/>
          </a:xfrm>
          <a:prstGeom prst="ellipse">
            <a:avLst/>
          </a:prstGeom>
          <a:solidFill>
            <a:schemeClr val="tx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7" name="Image 46">
            <a:extLst>
              <a:ext uri="{FF2B5EF4-FFF2-40B4-BE49-F238E27FC236}">
                <a16:creationId xmlns:a16="http://schemas.microsoft.com/office/drawing/2014/main" id="{368BFA32-4913-960D-257A-9A9757BB309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23074" y="6167566"/>
            <a:ext cx="1221598" cy="789826"/>
          </a:xfrm>
          <a:prstGeom prst="rect">
            <a:avLst/>
          </a:prstGeom>
        </p:spPr>
      </p:pic>
    </p:spTree>
    <p:extLst>
      <p:ext uri="{BB962C8B-B14F-4D97-AF65-F5344CB8AC3E}">
        <p14:creationId xmlns:p14="http://schemas.microsoft.com/office/powerpoint/2010/main" val="7236027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oints clés 3">
    <p:bg>
      <p:bgPr>
        <a:solidFill>
          <a:schemeClr val="tx1"/>
        </a:solidFill>
        <a:effectLst/>
      </p:bgPr>
    </p:bg>
    <p:spTree>
      <p:nvGrpSpPr>
        <p:cNvPr id="1" name=""/>
        <p:cNvGrpSpPr/>
        <p:nvPr/>
      </p:nvGrpSpPr>
      <p:grpSpPr>
        <a:xfrm>
          <a:off x="0" y="0"/>
          <a:ext cx="0" cy="0"/>
          <a:chOff x="0" y="0"/>
          <a:chExt cx="0" cy="0"/>
        </a:xfrm>
      </p:grpSpPr>
      <p:sp>
        <p:nvSpPr>
          <p:cNvPr id="22" name="Ellipse 21">
            <a:extLst>
              <a:ext uri="{FF2B5EF4-FFF2-40B4-BE49-F238E27FC236}">
                <a16:creationId xmlns:a16="http://schemas.microsoft.com/office/drawing/2014/main" id="{1712186F-D892-E16E-DF1A-84DAFDF9E0E4}"/>
              </a:ext>
            </a:extLst>
          </p:cNvPr>
          <p:cNvSpPr/>
          <p:nvPr userDrawn="1"/>
        </p:nvSpPr>
        <p:spPr>
          <a:xfrm>
            <a:off x="3622426" y="-2367692"/>
            <a:ext cx="11305352" cy="1130535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6CF56552-D3B0-81B9-4619-5CD0C989873F}"/>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050447AE-4F33-C486-B6EF-23FB047DE5EA}"/>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17" name="Graphique 16">
            <a:extLst>
              <a:ext uri="{FF2B5EF4-FFF2-40B4-BE49-F238E27FC236}">
                <a16:creationId xmlns:a16="http://schemas.microsoft.com/office/drawing/2014/main" id="{D58072D0-446C-C9AA-ED61-91309634E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45010" y="1718636"/>
            <a:ext cx="1756243" cy="2122127"/>
          </a:xfrm>
          <a:prstGeom prst="rect">
            <a:avLst/>
          </a:prstGeom>
        </p:spPr>
      </p:pic>
      <p:sp>
        <p:nvSpPr>
          <p:cNvPr id="7" name="Ellipse 6">
            <a:extLst>
              <a:ext uri="{FF2B5EF4-FFF2-40B4-BE49-F238E27FC236}">
                <a16:creationId xmlns:a16="http://schemas.microsoft.com/office/drawing/2014/main" id="{FA7BF794-8F3D-7E70-9C6F-230DCB498E43}"/>
              </a:ext>
            </a:extLst>
          </p:cNvPr>
          <p:cNvSpPr/>
          <p:nvPr userDrawn="1"/>
        </p:nvSpPr>
        <p:spPr>
          <a:xfrm>
            <a:off x="5455242" y="1051846"/>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5798065-4795-C6D2-10FF-67DD2F5A6865}"/>
              </a:ext>
            </a:extLst>
          </p:cNvPr>
          <p:cNvSpPr/>
          <p:nvPr userDrawn="1"/>
        </p:nvSpPr>
        <p:spPr>
          <a:xfrm>
            <a:off x="8518172" y="1025278"/>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241C56B-A19A-E0D3-1628-65B8F83B06AC}"/>
              </a:ext>
            </a:extLst>
          </p:cNvPr>
          <p:cNvSpPr/>
          <p:nvPr userDrawn="1"/>
        </p:nvSpPr>
        <p:spPr>
          <a:xfrm>
            <a:off x="6872646" y="3395967"/>
            <a:ext cx="2271656" cy="2271656"/>
          </a:xfrm>
          <a:prstGeom prst="ellipse">
            <a:avLst/>
          </a:prstGeom>
          <a:solidFill>
            <a:schemeClr val="bg1"/>
          </a:solidFill>
          <a:ln>
            <a:noFill/>
          </a:ln>
          <a:effectLst>
            <a:outerShdw blurRad="381000" dist="203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6" name="Image 25" descr="Une image contenant dessin&#10;&#10;Description générée automatiquement">
            <a:extLst>
              <a:ext uri="{FF2B5EF4-FFF2-40B4-BE49-F238E27FC236}">
                <a16:creationId xmlns:a16="http://schemas.microsoft.com/office/drawing/2014/main" id="{00A9F531-6E02-5B70-6650-F4CE527B0F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8" name="Espace réservé du texte 27">
            <a:extLst>
              <a:ext uri="{FF2B5EF4-FFF2-40B4-BE49-F238E27FC236}">
                <a16:creationId xmlns:a16="http://schemas.microsoft.com/office/drawing/2014/main" id="{1DDE1007-340F-1586-7F65-33AF0747DD77}"/>
              </a:ext>
            </a:extLst>
          </p:cNvPr>
          <p:cNvSpPr>
            <a:spLocks noGrp="1"/>
          </p:cNvSpPr>
          <p:nvPr userDrawn="1">
            <p:ph type="body" sz="quarter" idx="12" hasCustomPrompt="1"/>
          </p:nvPr>
        </p:nvSpPr>
        <p:spPr>
          <a:xfrm>
            <a:off x="443443" y="432307"/>
            <a:ext cx="4324416" cy="1268501"/>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(points clés)</a:t>
            </a:r>
          </a:p>
        </p:txBody>
      </p:sp>
      <p:sp>
        <p:nvSpPr>
          <p:cNvPr id="30" name="Espace réservé du texte 29">
            <a:extLst>
              <a:ext uri="{FF2B5EF4-FFF2-40B4-BE49-F238E27FC236}">
                <a16:creationId xmlns:a16="http://schemas.microsoft.com/office/drawing/2014/main" id="{E76BEB3E-D94C-8F6B-2148-07EC63200B32}"/>
              </a:ext>
            </a:extLst>
          </p:cNvPr>
          <p:cNvSpPr>
            <a:spLocks noGrp="1"/>
          </p:cNvSpPr>
          <p:nvPr userDrawn="1">
            <p:ph type="body" sz="quarter" idx="13" hasCustomPrompt="1"/>
          </p:nvPr>
        </p:nvSpPr>
        <p:spPr>
          <a:xfrm>
            <a:off x="500659" y="3977383"/>
            <a:ext cx="2786037" cy="642571"/>
          </a:xfrm>
          <a:prstGeom prst="rect">
            <a:avLst/>
          </a:prstGeom>
        </p:spPr>
        <p:txBody>
          <a:bodyPr/>
          <a:lstStyle>
            <a:lvl1pPr>
              <a:defRPr sz="1800" b="1">
                <a:solidFill>
                  <a:schemeClr val="accent1"/>
                </a:solidFill>
              </a:defRPr>
            </a:lvl1pPr>
            <a:lvl2pPr>
              <a:defRPr sz="1800" b="1">
                <a:solidFill>
                  <a:schemeClr val="accent1"/>
                </a:solidFill>
              </a:defRPr>
            </a:lvl2pPr>
            <a:lvl3pPr>
              <a:defRPr sz="1800" b="1">
                <a:solidFill>
                  <a:schemeClr val="accent1"/>
                </a:solidFill>
              </a:defRPr>
            </a:lvl3pPr>
            <a:lvl4pPr>
              <a:defRPr sz="1800" b="1">
                <a:solidFill>
                  <a:schemeClr val="accent1"/>
                </a:solidFill>
              </a:defRPr>
            </a:lvl4pPr>
            <a:lvl5pPr>
              <a:defRPr sz="1800" b="1">
                <a:solidFill>
                  <a:schemeClr val="accent1"/>
                </a:solidFill>
              </a:defRPr>
            </a:lvl5pPr>
          </a:lstStyle>
          <a:p>
            <a:pPr lvl="0"/>
            <a:r>
              <a:rPr lang="fr-FR"/>
              <a:t>Titre</a:t>
            </a:r>
          </a:p>
        </p:txBody>
      </p:sp>
      <p:sp>
        <p:nvSpPr>
          <p:cNvPr id="32" name="Espace réservé du texte 31">
            <a:extLst>
              <a:ext uri="{FF2B5EF4-FFF2-40B4-BE49-F238E27FC236}">
                <a16:creationId xmlns:a16="http://schemas.microsoft.com/office/drawing/2014/main" id="{F860C394-3C75-6B30-BA36-117C1A934643}"/>
              </a:ext>
            </a:extLst>
          </p:cNvPr>
          <p:cNvSpPr>
            <a:spLocks noGrp="1"/>
          </p:cNvSpPr>
          <p:nvPr userDrawn="1">
            <p:ph type="body" sz="quarter" idx="14" hasCustomPrompt="1"/>
          </p:nvPr>
        </p:nvSpPr>
        <p:spPr>
          <a:xfrm>
            <a:off x="514807" y="4738269"/>
            <a:ext cx="3121768" cy="1434534"/>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détaillé</a:t>
            </a:r>
          </a:p>
        </p:txBody>
      </p:sp>
      <p:sp>
        <p:nvSpPr>
          <p:cNvPr id="34" name="Espace réservé du texte 33">
            <a:extLst>
              <a:ext uri="{FF2B5EF4-FFF2-40B4-BE49-F238E27FC236}">
                <a16:creationId xmlns:a16="http://schemas.microsoft.com/office/drawing/2014/main" id="{28F67E5C-AEC0-5872-2D05-771FD750809E}"/>
              </a:ext>
            </a:extLst>
          </p:cNvPr>
          <p:cNvSpPr>
            <a:spLocks noGrp="1"/>
          </p:cNvSpPr>
          <p:nvPr>
            <p:ph type="body" sz="quarter" idx="15" hasCustomPrompt="1"/>
          </p:nvPr>
        </p:nvSpPr>
        <p:spPr>
          <a:xfrm>
            <a:off x="5835474" y="2161107"/>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5" name="Espace réservé du texte 33">
            <a:extLst>
              <a:ext uri="{FF2B5EF4-FFF2-40B4-BE49-F238E27FC236}">
                <a16:creationId xmlns:a16="http://schemas.microsoft.com/office/drawing/2014/main" id="{BD6F254E-654D-C4EC-0E7D-4AFC84CFF53E}"/>
              </a:ext>
            </a:extLst>
          </p:cNvPr>
          <p:cNvSpPr>
            <a:spLocks noGrp="1"/>
          </p:cNvSpPr>
          <p:nvPr>
            <p:ph type="body" sz="quarter" idx="16" hasCustomPrompt="1"/>
          </p:nvPr>
        </p:nvSpPr>
        <p:spPr>
          <a:xfrm>
            <a:off x="8899770" y="21611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
        <p:nvSpPr>
          <p:cNvPr id="36" name="Espace réservé du texte 33">
            <a:extLst>
              <a:ext uri="{FF2B5EF4-FFF2-40B4-BE49-F238E27FC236}">
                <a16:creationId xmlns:a16="http://schemas.microsoft.com/office/drawing/2014/main" id="{DE83DDF7-F573-D965-5EB8-C27A95D0E1E0}"/>
              </a:ext>
            </a:extLst>
          </p:cNvPr>
          <p:cNvSpPr>
            <a:spLocks noGrp="1"/>
          </p:cNvSpPr>
          <p:nvPr>
            <p:ph type="body" sz="quarter" idx="17" hasCustomPrompt="1"/>
          </p:nvPr>
        </p:nvSpPr>
        <p:spPr>
          <a:xfrm>
            <a:off x="7252878" y="4520206"/>
            <a:ext cx="1511192" cy="722904"/>
          </a:xfrm>
          <a:prstGeom prst="rect">
            <a:avLst/>
          </a:prstGeom>
        </p:spPr>
        <p:txBody>
          <a:bodyPr/>
          <a:lstStyle>
            <a:lvl1pPr algn="ctr">
              <a:defRPr sz="1000" b="0">
                <a:solidFill>
                  <a:schemeClr val="tx1"/>
                </a:solidFill>
              </a:defRPr>
            </a:lvl1pPr>
            <a:lvl2pPr algn="ctr">
              <a:defRPr sz="1000" b="0">
                <a:solidFill>
                  <a:schemeClr val="tx1"/>
                </a:solidFill>
              </a:defRPr>
            </a:lvl2pPr>
            <a:lvl3pPr algn="ctr">
              <a:defRPr sz="1000" b="0">
                <a:solidFill>
                  <a:schemeClr val="tx1"/>
                </a:solidFill>
              </a:defRPr>
            </a:lvl3pPr>
            <a:lvl4pPr algn="ctr">
              <a:defRPr sz="1000" b="0">
                <a:solidFill>
                  <a:schemeClr val="tx1"/>
                </a:solidFill>
              </a:defRPr>
            </a:lvl4pPr>
            <a:lvl5pPr algn="ctr">
              <a:defRPr sz="1000" b="0">
                <a:solidFill>
                  <a:schemeClr val="tx1"/>
                </a:solidFill>
              </a:defRPr>
            </a:lvl5pPr>
          </a:lstStyle>
          <a:p>
            <a:pPr lvl="0"/>
            <a:r>
              <a:rPr lang="fr-FR"/>
              <a:t>Texte détaillé</a:t>
            </a:r>
          </a:p>
        </p:txBody>
      </p:sp>
    </p:spTree>
    <p:extLst>
      <p:ext uri="{BB962C8B-B14F-4D97-AF65-F5344CB8AC3E}">
        <p14:creationId xmlns:p14="http://schemas.microsoft.com/office/powerpoint/2010/main" val="25024124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st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7BDACCB-0092-C5FF-44B8-A394811D44B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CC878BEE-67F7-1587-B0BA-C7ADEFC39BB2}"/>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pic>
        <p:nvPicPr>
          <p:cNvPr id="7" name="Graphique 6">
            <a:extLst>
              <a:ext uri="{FF2B5EF4-FFF2-40B4-BE49-F238E27FC236}">
                <a16:creationId xmlns:a16="http://schemas.microsoft.com/office/drawing/2014/main" id="{08B5C730-42E7-32B5-765C-4E1D58C86F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377" y="2043638"/>
            <a:ext cx="1800200" cy="3515827"/>
          </a:xfrm>
          <a:prstGeom prst="rect">
            <a:avLst/>
          </a:prstGeom>
        </p:spPr>
      </p:pic>
      <p:sp>
        <p:nvSpPr>
          <p:cNvPr id="24" name="Espace réservé du texte 23">
            <a:extLst>
              <a:ext uri="{FF2B5EF4-FFF2-40B4-BE49-F238E27FC236}">
                <a16:creationId xmlns:a16="http://schemas.microsoft.com/office/drawing/2014/main" id="{1D8E7DFC-49B7-15FB-CA06-0382FFEDCB89}"/>
              </a:ext>
            </a:extLst>
          </p:cNvPr>
          <p:cNvSpPr>
            <a:spLocks noGrp="1"/>
          </p:cNvSpPr>
          <p:nvPr>
            <p:ph type="body" sz="quarter" idx="12" hasCustomPrompt="1"/>
          </p:nvPr>
        </p:nvSpPr>
        <p:spPr>
          <a:xfrm>
            <a:off x="2207568" y="469836"/>
            <a:ext cx="7776864" cy="1083126"/>
          </a:xfrm>
          <a:prstGeom prst="rect">
            <a:avLst/>
          </a:prstGeom>
        </p:spPr>
        <p:txBody>
          <a:bodyPr/>
          <a:lstStyle>
            <a:lvl1pPr algn="ctr">
              <a:defRPr sz="3200" b="1">
                <a:solidFill>
                  <a:schemeClr val="tx1"/>
                </a:solidFill>
              </a:defRPr>
            </a:lvl1pPr>
            <a:lvl2pPr algn="ctr">
              <a:defRPr sz="3200" b="1">
                <a:solidFill>
                  <a:schemeClr val="tx1"/>
                </a:solidFill>
              </a:defRPr>
            </a:lvl2pPr>
            <a:lvl3pPr algn="ctr">
              <a:defRPr sz="3200" b="1">
                <a:solidFill>
                  <a:schemeClr val="tx1"/>
                </a:solidFill>
              </a:defRPr>
            </a:lvl3pPr>
            <a:lvl4pPr algn="ctr">
              <a:defRPr sz="3200" b="1">
                <a:solidFill>
                  <a:schemeClr val="tx1"/>
                </a:solidFill>
              </a:defRPr>
            </a:lvl4pPr>
            <a:lvl5pPr algn="ctr">
              <a:defRPr sz="3200" b="1">
                <a:solidFill>
                  <a:schemeClr val="tx1"/>
                </a:solidFill>
              </a:defRPr>
            </a:lvl5pPr>
          </a:lstStyle>
          <a:p>
            <a:pPr lvl="0"/>
            <a:r>
              <a:rPr lang="fr-FR"/>
              <a:t>Titre slide (liste)</a:t>
            </a:r>
          </a:p>
        </p:txBody>
      </p:sp>
      <p:pic>
        <p:nvPicPr>
          <p:cNvPr id="25" name="Image 24" descr="Une image contenant dessin&#10;&#10;Description générée automatiquement">
            <a:extLst>
              <a:ext uri="{FF2B5EF4-FFF2-40B4-BE49-F238E27FC236}">
                <a16:creationId xmlns:a16="http://schemas.microsoft.com/office/drawing/2014/main" id="{358ED643-B0E8-87F3-DED8-2AC7971D5CD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27" name="Espace réservé du texte 26">
            <a:extLst>
              <a:ext uri="{FF2B5EF4-FFF2-40B4-BE49-F238E27FC236}">
                <a16:creationId xmlns:a16="http://schemas.microsoft.com/office/drawing/2014/main" id="{B37ABA3C-7BF1-20AE-71C7-D18B932DADD9}"/>
              </a:ext>
            </a:extLst>
          </p:cNvPr>
          <p:cNvSpPr>
            <a:spLocks noGrp="1"/>
          </p:cNvSpPr>
          <p:nvPr>
            <p:ph type="body" sz="quarter" idx="13" hasCustomPrompt="1"/>
          </p:nvPr>
        </p:nvSpPr>
        <p:spPr>
          <a:xfrm>
            <a:off x="3566344"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8" name="Espace réservé du texte 26">
            <a:extLst>
              <a:ext uri="{FF2B5EF4-FFF2-40B4-BE49-F238E27FC236}">
                <a16:creationId xmlns:a16="http://schemas.microsoft.com/office/drawing/2014/main" id="{35F4BC19-9A63-3D18-A2AC-CD652691731C}"/>
              </a:ext>
            </a:extLst>
          </p:cNvPr>
          <p:cNvSpPr>
            <a:spLocks noGrp="1"/>
          </p:cNvSpPr>
          <p:nvPr>
            <p:ph type="body" sz="quarter" idx="14" hasCustomPrompt="1"/>
          </p:nvPr>
        </p:nvSpPr>
        <p:spPr>
          <a:xfrm>
            <a:off x="3566344"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29" name="Espace réservé du texte 26">
            <a:extLst>
              <a:ext uri="{FF2B5EF4-FFF2-40B4-BE49-F238E27FC236}">
                <a16:creationId xmlns:a16="http://schemas.microsoft.com/office/drawing/2014/main" id="{3DA283BC-5164-DFB9-A938-EAF6F4C47C7E}"/>
              </a:ext>
            </a:extLst>
          </p:cNvPr>
          <p:cNvSpPr>
            <a:spLocks noGrp="1"/>
          </p:cNvSpPr>
          <p:nvPr>
            <p:ph type="body" sz="quarter" idx="15" hasCustomPrompt="1"/>
          </p:nvPr>
        </p:nvSpPr>
        <p:spPr>
          <a:xfrm>
            <a:off x="3566344"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0" name="Espace réservé du texte 26">
            <a:extLst>
              <a:ext uri="{FF2B5EF4-FFF2-40B4-BE49-F238E27FC236}">
                <a16:creationId xmlns:a16="http://schemas.microsoft.com/office/drawing/2014/main" id="{57A4B799-07CB-F9D1-EBFA-8924CE8076E6}"/>
              </a:ext>
            </a:extLst>
          </p:cNvPr>
          <p:cNvSpPr>
            <a:spLocks noGrp="1"/>
          </p:cNvSpPr>
          <p:nvPr>
            <p:ph type="body" sz="quarter" idx="16" hasCustomPrompt="1"/>
          </p:nvPr>
        </p:nvSpPr>
        <p:spPr>
          <a:xfrm>
            <a:off x="3566344" y="508271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1" name="Espace réservé du texte 26">
            <a:extLst>
              <a:ext uri="{FF2B5EF4-FFF2-40B4-BE49-F238E27FC236}">
                <a16:creationId xmlns:a16="http://schemas.microsoft.com/office/drawing/2014/main" id="{0B786D73-0B49-403D-A287-D282F1F4521F}"/>
              </a:ext>
            </a:extLst>
          </p:cNvPr>
          <p:cNvSpPr>
            <a:spLocks noGrp="1"/>
          </p:cNvSpPr>
          <p:nvPr>
            <p:ph type="body" sz="quarter" idx="17" hasCustomPrompt="1"/>
          </p:nvPr>
        </p:nvSpPr>
        <p:spPr>
          <a:xfrm>
            <a:off x="8061039" y="2079915"/>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2" name="Espace réservé du texte 26">
            <a:extLst>
              <a:ext uri="{FF2B5EF4-FFF2-40B4-BE49-F238E27FC236}">
                <a16:creationId xmlns:a16="http://schemas.microsoft.com/office/drawing/2014/main" id="{56D46F28-E39B-015A-E56A-4E6F363FFA2E}"/>
              </a:ext>
            </a:extLst>
          </p:cNvPr>
          <p:cNvSpPr>
            <a:spLocks noGrp="1"/>
          </p:cNvSpPr>
          <p:nvPr>
            <p:ph type="body" sz="quarter" idx="18" hasCustomPrompt="1"/>
          </p:nvPr>
        </p:nvSpPr>
        <p:spPr>
          <a:xfrm>
            <a:off x="8061039" y="3114921"/>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3" name="Espace réservé du texte 26">
            <a:extLst>
              <a:ext uri="{FF2B5EF4-FFF2-40B4-BE49-F238E27FC236}">
                <a16:creationId xmlns:a16="http://schemas.microsoft.com/office/drawing/2014/main" id="{0420FBEF-F16F-6785-E528-8D7588421BF8}"/>
              </a:ext>
            </a:extLst>
          </p:cNvPr>
          <p:cNvSpPr>
            <a:spLocks noGrp="1"/>
          </p:cNvSpPr>
          <p:nvPr>
            <p:ph type="body" sz="quarter" idx="19" hasCustomPrompt="1"/>
          </p:nvPr>
        </p:nvSpPr>
        <p:spPr>
          <a:xfrm>
            <a:off x="8061039" y="4118458"/>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5" name="Espace réservé du texte 26">
            <a:extLst>
              <a:ext uri="{FF2B5EF4-FFF2-40B4-BE49-F238E27FC236}">
                <a16:creationId xmlns:a16="http://schemas.microsoft.com/office/drawing/2014/main" id="{CF565F67-DF04-13A3-D2B6-FD08EB166F92}"/>
              </a:ext>
            </a:extLst>
          </p:cNvPr>
          <p:cNvSpPr>
            <a:spLocks noGrp="1"/>
          </p:cNvSpPr>
          <p:nvPr>
            <p:ph type="body" sz="quarter" idx="20" hasCustomPrompt="1"/>
          </p:nvPr>
        </p:nvSpPr>
        <p:spPr>
          <a:xfrm>
            <a:off x="8061039" y="5058730"/>
            <a:ext cx="3465760" cy="613378"/>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bref</a:t>
            </a:r>
          </a:p>
        </p:txBody>
      </p:sp>
      <p:sp>
        <p:nvSpPr>
          <p:cNvPr id="36" name="Graphique 26">
            <a:extLst>
              <a:ext uri="{FF2B5EF4-FFF2-40B4-BE49-F238E27FC236}">
                <a16:creationId xmlns:a16="http://schemas.microsoft.com/office/drawing/2014/main" id="{1CF1C201-9B5F-8FD0-2E85-E61989DB1953}"/>
              </a:ext>
            </a:extLst>
          </p:cNvPr>
          <p:cNvSpPr/>
          <p:nvPr userDrawn="1"/>
        </p:nvSpPr>
        <p:spPr>
          <a:xfrm flipH="1">
            <a:off x="-195552" y="757575"/>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Tree>
    <p:extLst>
      <p:ext uri="{BB962C8B-B14F-4D97-AF65-F5344CB8AC3E}">
        <p14:creationId xmlns:p14="http://schemas.microsoft.com/office/powerpoint/2010/main" val="536294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e long">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306C467-B975-4733-7A6C-6AC3F64B273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DC9BBB6E-B133-F9F7-38CF-AEF996AF478E}"/>
              </a:ext>
            </a:extLst>
          </p:cNvPr>
          <p:cNvSpPr>
            <a:spLocks noGrp="1"/>
          </p:cNvSpPr>
          <p:nvPr>
            <p:ph type="sldNum" sz="quarter" idx="11"/>
          </p:nvPr>
        </p:nvSpPr>
        <p:spPr/>
        <p:txBody>
          <a:bodyPr/>
          <a:lstStyle/>
          <a:p>
            <a:fld id="{72F7D735-2684-4015-BC38-8C62B24B466E}" type="slidenum">
              <a:rPr lang="fr-FR" smtClean="0"/>
              <a:pPr/>
              <a:t>‹N°›</a:t>
            </a:fld>
            <a:endParaRPr lang="fr-FR"/>
          </a:p>
        </p:txBody>
      </p:sp>
      <p:pic>
        <p:nvPicPr>
          <p:cNvPr id="11" name="Graphique 10">
            <a:extLst>
              <a:ext uri="{FF2B5EF4-FFF2-40B4-BE49-F238E27FC236}">
                <a16:creationId xmlns:a16="http://schemas.microsoft.com/office/drawing/2014/main" id="{A57F1180-CC6F-E2BF-61FE-CA13BC516C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98818" y="6143478"/>
            <a:ext cx="5481276" cy="1150551"/>
          </a:xfrm>
          <a:prstGeom prst="rect">
            <a:avLst/>
          </a:prstGeom>
        </p:spPr>
      </p:pic>
      <p:sp>
        <p:nvSpPr>
          <p:cNvPr id="12" name="Rectangle 11">
            <a:extLst>
              <a:ext uri="{FF2B5EF4-FFF2-40B4-BE49-F238E27FC236}">
                <a16:creationId xmlns:a16="http://schemas.microsoft.com/office/drawing/2014/main" id="{3086DA55-B0DA-C0D8-7130-72E89C7379C2}"/>
              </a:ext>
            </a:extLst>
          </p:cNvPr>
          <p:cNvSpPr/>
          <p:nvPr userDrawn="1"/>
        </p:nvSpPr>
        <p:spPr>
          <a:xfrm>
            <a:off x="7968208" y="0"/>
            <a:ext cx="4223792"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Graphique 26">
            <a:extLst>
              <a:ext uri="{FF2B5EF4-FFF2-40B4-BE49-F238E27FC236}">
                <a16:creationId xmlns:a16="http://schemas.microsoft.com/office/drawing/2014/main" id="{90ADBA00-9668-C171-A92D-913E51C2230A}"/>
              </a:ext>
            </a:extLst>
          </p:cNvPr>
          <p:cNvSpPr/>
          <p:nvPr userDrawn="1"/>
        </p:nvSpPr>
        <p:spPr>
          <a:xfrm flipH="1">
            <a:off x="7094257" y="202424"/>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6" name="Espace réservé du texte 27">
            <a:extLst>
              <a:ext uri="{FF2B5EF4-FFF2-40B4-BE49-F238E27FC236}">
                <a16:creationId xmlns:a16="http://schemas.microsoft.com/office/drawing/2014/main" id="{38088877-B321-0B0C-0820-95744D67549C}"/>
              </a:ext>
            </a:extLst>
          </p:cNvPr>
          <p:cNvSpPr>
            <a:spLocks noGrp="1"/>
          </p:cNvSpPr>
          <p:nvPr>
            <p:ph type="body" sz="quarter" idx="12" hasCustomPrompt="1"/>
          </p:nvPr>
        </p:nvSpPr>
        <p:spPr>
          <a:xfrm>
            <a:off x="443443" y="432308"/>
            <a:ext cx="3055375" cy="1988580"/>
          </a:xfrm>
          <a:prstGeom prst="rect">
            <a:avLst/>
          </a:prstGeom>
        </p:spPr>
        <p:txBody>
          <a:bodyPr/>
          <a:lstStyle>
            <a:lvl1pPr algn="l">
              <a:defRPr sz="32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 slide </a:t>
            </a:r>
          </a:p>
          <a:p>
            <a:pPr lvl="0"/>
            <a:r>
              <a:rPr lang="fr-FR"/>
              <a:t>(texte long)</a:t>
            </a:r>
          </a:p>
        </p:txBody>
      </p:sp>
      <p:sp>
        <p:nvSpPr>
          <p:cNvPr id="17" name="Espace réservé du texte 26">
            <a:extLst>
              <a:ext uri="{FF2B5EF4-FFF2-40B4-BE49-F238E27FC236}">
                <a16:creationId xmlns:a16="http://schemas.microsoft.com/office/drawing/2014/main" id="{6FF0AC2C-F38D-8479-E6C7-E118F88D5D28}"/>
              </a:ext>
            </a:extLst>
          </p:cNvPr>
          <p:cNvSpPr>
            <a:spLocks noGrp="1"/>
          </p:cNvSpPr>
          <p:nvPr>
            <p:ph type="body" sz="quarter" idx="13" hasCustomPrompt="1"/>
          </p:nvPr>
        </p:nvSpPr>
        <p:spPr>
          <a:xfrm>
            <a:off x="432356" y="2693292"/>
            <a:ext cx="3066462" cy="3450185"/>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8" name="Espace réservé du texte 26">
            <a:extLst>
              <a:ext uri="{FF2B5EF4-FFF2-40B4-BE49-F238E27FC236}">
                <a16:creationId xmlns:a16="http://schemas.microsoft.com/office/drawing/2014/main" id="{7F8AF0A3-2E42-6D26-ADA1-FE59C10DABB9}"/>
              </a:ext>
            </a:extLst>
          </p:cNvPr>
          <p:cNvSpPr>
            <a:spLocks noGrp="1"/>
          </p:cNvSpPr>
          <p:nvPr>
            <p:ph type="body" sz="quarter" idx="14" hasCustomPrompt="1"/>
          </p:nvPr>
        </p:nvSpPr>
        <p:spPr>
          <a:xfrm>
            <a:off x="4094717" y="432308"/>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19" name="Espace réservé du texte 26">
            <a:extLst>
              <a:ext uri="{FF2B5EF4-FFF2-40B4-BE49-F238E27FC236}">
                <a16:creationId xmlns:a16="http://schemas.microsoft.com/office/drawing/2014/main" id="{BFD9315A-2F8A-DA5D-4AA4-6F6D27DEA64A}"/>
              </a:ext>
            </a:extLst>
          </p:cNvPr>
          <p:cNvSpPr>
            <a:spLocks noGrp="1"/>
          </p:cNvSpPr>
          <p:nvPr>
            <p:ph type="body" sz="quarter" idx="15" hasCustomPrompt="1"/>
          </p:nvPr>
        </p:nvSpPr>
        <p:spPr>
          <a:xfrm>
            <a:off x="4094717" y="3237647"/>
            <a:ext cx="3066462" cy="2552711"/>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0" name="Espace réservé du texte 26">
            <a:extLst>
              <a:ext uri="{FF2B5EF4-FFF2-40B4-BE49-F238E27FC236}">
                <a16:creationId xmlns:a16="http://schemas.microsoft.com/office/drawing/2014/main" id="{AD0E8D50-D598-A190-A8B0-CBEBC0BAB1BF}"/>
              </a:ext>
            </a:extLst>
          </p:cNvPr>
          <p:cNvSpPr>
            <a:spLocks noGrp="1"/>
          </p:cNvSpPr>
          <p:nvPr>
            <p:ph type="body" sz="quarter" idx="16" hasCustomPrompt="1"/>
          </p:nvPr>
        </p:nvSpPr>
        <p:spPr>
          <a:xfrm>
            <a:off x="8577105" y="1268760"/>
            <a:ext cx="3066462" cy="4874718"/>
          </a:xfrm>
          <a:prstGeom prst="rect">
            <a:avLst/>
          </a:prstGeom>
        </p:spPr>
        <p:txBody>
          <a:bodyPr/>
          <a:lstStyle>
            <a:lvl1pPr>
              <a:defRPr sz="12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 long</a:t>
            </a:r>
          </a:p>
        </p:txBody>
      </p:sp>
      <p:sp>
        <p:nvSpPr>
          <p:cNvPr id="21" name="Espace réservé du texte 27">
            <a:extLst>
              <a:ext uri="{FF2B5EF4-FFF2-40B4-BE49-F238E27FC236}">
                <a16:creationId xmlns:a16="http://schemas.microsoft.com/office/drawing/2014/main" id="{9C8454E7-B5D7-BDF1-6D72-315A05ABBA3F}"/>
              </a:ext>
            </a:extLst>
          </p:cNvPr>
          <p:cNvSpPr>
            <a:spLocks noGrp="1"/>
          </p:cNvSpPr>
          <p:nvPr>
            <p:ph type="body" sz="quarter" idx="17" hasCustomPrompt="1"/>
          </p:nvPr>
        </p:nvSpPr>
        <p:spPr>
          <a:xfrm>
            <a:off x="8577105" y="432308"/>
            <a:ext cx="3066462" cy="715101"/>
          </a:xfrm>
          <a:prstGeom prst="rect">
            <a:avLst/>
          </a:prstGeom>
        </p:spPr>
        <p:txBody>
          <a:bodyPr/>
          <a:lstStyle>
            <a:lvl1pPr algn="l">
              <a:defRPr sz="2000" b="1">
                <a:solidFill>
                  <a:schemeClr val="bg1"/>
                </a:solidFill>
              </a:defRPr>
            </a:lvl1pPr>
            <a:lvl2pPr>
              <a:defRPr sz="3200" b="1">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fr-FR"/>
              <a:t>Titre</a:t>
            </a:r>
          </a:p>
        </p:txBody>
      </p:sp>
      <p:pic>
        <p:nvPicPr>
          <p:cNvPr id="22" name="Image 21" descr="Une image contenant dessin&#10;&#10;Description générée automatiquement">
            <a:extLst>
              <a:ext uri="{FF2B5EF4-FFF2-40B4-BE49-F238E27FC236}">
                <a16:creationId xmlns:a16="http://schemas.microsoft.com/office/drawing/2014/main" id="{665AB231-5A17-96B0-DC22-58D367AD08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Tree>
    <p:extLst>
      <p:ext uri="{BB962C8B-B14F-4D97-AF65-F5344CB8AC3E}">
        <p14:creationId xmlns:p14="http://schemas.microsoft.com/office/powerpoint/2010/main" val="3068192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pture ecran / 3 ordis">
    <p:bg>
      <p:bgPr>
        <a:solidFill>
          <a:schemeClr val="tx1"/>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1618A35-6065-94D1-F7A6-D6D22597E296}"/>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455FB445-F680-BA5B-0910-3B407D435C9F}"/>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5" name="Rectangle 4">
            <a:extLst>
              <a:ext uri="{FF2B5EF4-FFF2-40B4-BE49-F238E27FC236}">
                <a16:creationId xmlns:a16="http://schemas.microsoft.com/office/drawing/2014/main" id="{7E24229C-E3CF-D565-545A-047AF5411931}"/>
              </a:ext>
            </a:extLst>
          </p:cNvPr>
          <p:cNvSpPr/>
          <p:nvPr userDrawn="1"/>
        </p:nvSpPr>
        <p:spPr>
          <a:xfrm>
            <a:off x="0" y="-10174"/>
            <a:ext cx="12192000" cy="342900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7D9699E4-0381-1F24-C96A-60B47205454E}"/>
              </a:ext>
            </a:extLst>
          </p:cNvPr>
          <p:cNvSpPr txBox="1"/>
          <p:nvPr userDrawn="1"/>
        </p:nvSpPr>
        <p:spPr>
          <a:xfrm>
            <a:off x="2133075" y="395007"/>
            <a:ext cx="7975366" cy="492443"/>
          </a:xfrm>
          <a:prstGeom prst="rect">
            <a:avLst/>
          </a:prstGeom>
          <a:noFill/>
        </p:spPr>
        <p:txBody>
          <a:bodyPr wrap="square" lIns="36000" tIns="0" rIns="36000" bIns="0" rtlCol="0">
            <a:spAutoFit/>
          </a:bodyPr>
          <a:lstStyle/>
          <a:p>
            <a:pPr algn="ctr">
              <a:buClr>
                <a:schemeClr val="tx2"/>
              </a:buClr>
            </a:pPr>
            <a:r>
              <a:rPr lang="fr-FR" sz="3200" b="1">
                <a:solidFill>
                  <a:schemeClr val="bg1"/>
                </a:solidFill>
              </a:rPr>
              <a:t>Titre slide (capture écran)</a:t>
            </a:r>
          </a:p>
        </p:txBody>
      </p:sp>
      <p:sp>
        <p:nvSpPr>
          <p:cNvPr id="7" name="Graphique 26">
            <a:extLst>
              <a:ext uri="{FF2B5EF4-FFF2-40B4-BE49-F238E27FC236}">
                <a16:creationId xmlns:a16="http://schemas.microsoft.com/office/drawing/2014/main" id="{23D3E31E-52AB-A0D7-8A4B-373736DD72F3}"/>
              </a:ext>
            </a:extLst>
          </p:cNvPr>
          <p:cNvSpPr/>
          <p:nvPr userDrawn="1"/>
        </p:nvSpPr>
        <p:spPr>
          <a:xfrm>
            <a:off x="10487523" y="2050675"/>
            <a:ext cx="2151664" cy="559866"/>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8" name="Image 7" descr="Une image contenant texte, ordinateur, Périphérique de sortie, multimédia&#10;&#10;Description générée automatiquement">
            <a:extLst>
              <a:ext uri="{FF2B5EF4-FFF2-40B4-BE49-F238E27FC236}">
                <a16:creationId xmlns:a16="http://schemas.microsoft.com/office/drawing/2014/main" id="{620465B7-274B-7F33-A845-7E6F56B218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464152" y="1762452"/>
            <a:ext cx="3664868" cy="2114580"/>
          </a:xfrm>
          <a:prstGeom prst="rect">
            <a:avLst/>
          </a:prstGeom>
        </p:spPr>
      </p:pic>
      <p:pic>
        <p:nvPicPr>
          <p:cNvPr id="9" name="Image 8" descr="Une image contenant texte, ordinateur, Périphérique de sortie, multimédia&#10;&#10;Description générée automatiquement">
            <a:extLst>
              <a:ext uri="{FF2B5EF4-FFF2-40B4-BE49-F238E27FC236}">
                <a16:creationId xmlns:a16="http://schemas.microsoft.com/office/drawing/2014/main" id="{A1A8CC4E-C3CF-E43A-8BC9-4A51B0DF75D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99456" y="1798388"/>
            <a:ext cx="3664868" cy="2114580"/>
          </a:xfrm>
          <a:prstGeom prst="rect">
            <a:avLst/>
          </a:prstGeom>
        </p:spPr>
      </p:pic>
      <p:pic>
        <p:nvPicPr>
          <p:cNvPr id="19" name="Graphique 18">
            <a:extLst>
              <a:ext uri="{FF2B5EF4-FFF2-40B4-BE49-F238E27FC236}">
                <a16:creationId xmlns:a16="http://schemas.microsoft.com/office/drawing/2014/main" id="{83A981DD-0CB7-63B1-C659-76F0E9D2F1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25162" y="1192061"/>
            <a:ext cx="1138193" cy="427871"/>
          </a:xfrm>
          <a:prstGeom prst="rect">
            <a:avLst/>
          </a:prstGeom>
        </p:spPr>
      </p:pic>
      <p:sp>
        <p:nvSpPr>
          <p:cNvPr id="20" name="Graphique 26">
            <a:extLst>
              <a:ext uri="{FF2B5EF4-FFF2-40B4-BE49-F238E27FC236}">
                <a16:creationId xmlns:a16="http://schemas.microsoft.com/office/drawing/2014/main" id="{02CF072D-A4FB-FC72-92A8-68D1F0F1EB75}"/>
              </a:ext>
            </a:extLst>
          </p:cNvPr>
          <p:cNvSpPr/>
          <p:nvPr userDrawn="1"/>
        </p:nvSpPr>
        <p:spPr>
          <a:xfrm flipH="1">
            <a:off x="733702" y="844633"/>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pic>
        <p:nvPicPr>
          <p:cNvPr id="23" name="Image 22">
            <a:extLst>
              <a:ext uri="{FF2B5EF4-FFF2-40B4-BE49-F238E27FC236}">
                <a16:creationId xmlns:a16="http://schemas.microsoft.com/office/drawing/2014/main" id="{3ACC291E-95D3-CE2C-29E5-325C647355A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430976" y="1196752"/>
            <a:ext cx="5379562" cy="3103936"/>
          </a:xfrm>
          <a:prstGeom prst="rect">
            <a:avLst/>
          </a:prstGeom>
        </p:spPr>
      </p:pic>
      <p:pic>
        <p:nvPicPr>
          <p:cNvPr id="25" name="Graphique 24">
            <a:extLst>
              <a:ext uri="{FF2B5EF4-FFF2-40B4-BE49-F238E27FC236}">
                <a16:creationId xmlns:a16="http://schemas.microsoft.com/office/drawing/2014/main" id="{B5278979-EEC0-D660-E700-A453C42122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87254" y="2050675"/>
            <a:ext cx="1328351" cy="492442"/>
          </a:xfrm>
          <a:prstGeom prst="rect">
            <a:avLst/>
          </a:prstGeom>
        </p:spPr>
      </p:pic>
      <p:pic>
        <p:nvPicPr>
          <p:cNvPr id="26" name="Graphique 25">
            <a:extLst>
              <a:ext uri="{FF2B5EF4-FFF2-40B4-BE49-F238E27FC236}">
                <a16:creationId xmlns:a16="http://schemas.microsoft.com/office/drawing/2014/main" id="{00341BE3-4E90-F006-4D9E-70B59C8C83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7707138" y="3966599"/>
            <a:ext cx="1535333" cy="2882465"/>
          </a:xfrm>
          <a:prstGeom prst="rect">
            <a:avLst/>
          </a:prstGeom>
        </p:spPr>
      </p:pic>
      <p:sp>
        <p:nvSpPr>
          <p:cNvPr id="33" name="Espace réservé du texte 32">
            <a:extLst>
              <a:ext uri="{FF2B5EF4-FFF2-40B4-BE49-F238E27FC236}">
                <a16:creationId xmlns:a16="http://schemas.microsoft.com/office/drawing/2014/main" id="{4FF060AE-2090-98AC-0D40-32F96E8819EE}"/>
              </a:ext>
            </a:extLst>
          </p:cNvPr>
          <p:cNvSpPr>
            <a:spLocks noGrp="1"/>
          </p:cNvSpPr>
          <p:nvPr>
            <p:ph type="body" sz="quarter" idx="12" hasCustomPrompt="1"/>
          </p:nvPr>
        </p:nvSpPr>
        <p:spPr>
          <a:xfrm>
            <a:off x="595369"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1</a:t>
            </a:r>
          </a:p>
        </p:txBody>
      </p:sp>
      <p:sp>
        <p:nvSpPr>
          <p:cNvPr id="34" name="Espace réservé du texte 32">
            <a:extLst>
              <a:ext uri="{FF2B5EF4-FFF2-40B4-BE49-F238E27FC236}">
                <a16:creationId xmlns:a16="http://schemas.microsoft.com/office/drawing/2014/main" id="{717181D7-4E0D-9356-1417-D789F8027CF4}"/>
              </a:ext>
            </a:extLst>
          </p:cNvPr>
          <p:cNvSpPr>
            <a:spLocks noGrp="1"/>
          </p:cNvSpPr>
          <p:nvPr>
            <p:ph type="body" sz="quarter" idx="13" hasCustomPrompt="1"/>
          </p:nvPr>
        </p:nvSpPr>
        <p:spPr>
          <a:xfrm>
            <a:off x="4866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2</a:t>
            </a:r>
          </a:p>
        </p:txBody>
      </p:sp>
      <p:sp>
        <p:nvSpPr>
          <p:cNvPr id="35" name="Espace réservé du texte 32">
            <a:extLst>
              <a:ext uri="{FF2B5EF4-FFF2-40B4-BE49-F238E27FC236}">
                <a16:creationId xmlns:a16="http://schemas.microsoft.com/office/drawing/2014/main" id="{A038C449-EBD4-C038-AD97-1192361DE22D}"/>
              </a:ext>
            </a:extLst>
          </p:cNvPr>
          <p:cNvSpPr>
            <a:spLocks noGrp="1"/>
          </p:cNvSpPr>
          <p:nvPr>
            <p:ph type="body" sz="quarter" idx="14" hasCustomPrompt="1"/>
          </p:nvPr>
        </p:nvSpPr>
        <p:spPr>
          <a:xfrm>
            <a:off x="9169403" y="5699354"/>
            <a:ext cx="2459194" cy="481052"/>
          </a:xfrm>
          <a:prstGeom prst="rect">
            <a:avLst/>
          </a:prstGeom>
        </p:spPr>
        <p:txBody>
          <a:bodyPr/>
          <a:lstStyle>
            <a:lvl1pPr algn="ctr">
              <a:defRPr sz="1400" b="1">
                <a:solidFill>
                  <a:schemeClr val="bg1"/>
                </a:solidFill>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r>
              <a:rPr lang="fr-FR"/>
              <a:t>Texte 3</a:t>
            </a:r>
          </a:p>
        </p:txBody>
      </p:sp>
      <p:pic>
        <p:nvPicPr>
          <p:cNvPr id="36" name="Image 35" descr="Une image contenant dessin&#10;&#10;Description générée automatiquement">
            <a:extLst>
              <a:ext uri="{FF2B5EF4-FFF2-40B4-BE49-F238E27FC236}">
                <a16:creationId xmlns:a16="http://schemas.microsoft.com/office/drawing/2014/main" id="{0944AC1B-E756-0498-091A-11756CD3613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38" name="Espace réservé pour une image  37">
            <a:extLst>
              <a:ext uri="{FF2B5EF4-FFF2-40B4-BE49-F238E27FC236}">
                <a16:creationId xmlns:a16="http://schemas.microsoft.com/office/drawing/2014/main" id="{D5BA9768-1DAB-C0BC-FBFA-2381CCCC93AE}"/>
              </a:ext>
            </a:extLst>
          </p:cNvPr>
          <p:cNvSpPr>
            <a:spLocks noGrp="1"/>
          </p:cNvSpPr>
          <p:nvPr>
            <p:ph type="pic" sz="quarter" idx="15"/>
          </p:nvPr>
        </p:nvSpPr>
        <p:spPr>
          <a:xfrm>
            <a:off x="4065373" y="1394849"/>
            <a:ext cx="4118860" cy="2571750"/>
          </a:xfrm>
          <a:prstGeom prst="rect">
            <a:avLst/>
          </a:prstGeom>
        </p:spPr>
        <p:txBody>
          <a:bodyPr anchor="ctr" anchorCtr="0"/>
          <a:lstStyle>
            <a:lvl1pPr algn="ctr">
              <a:defRPr sz="1400" b="0">
                <a:solidFill>
                  <a:schemeClr val="tx1"/>
                </a:solidFill>
              </a:defRPr>
            </a:lvl1pPr>
          </a:lstStyle>
          <a:p>
            <a:endParaRPr lang="fr-FR"/>
          </a:p>
        </p:txBody>
      </p:sp>
      <p:sp>
        <p:nvSpPr>
          <p:cNvPr id="39" name="Espace réservé pour une image  37">
            <a:extLst>
              <a:ext uri="{FF2B5EF4-FFF2-40B4-BE49-F238E27FC236}">
                <a16:creationId xmlns:a16="http://schemas.microsoft.com/office/drawing/2014/main" id="{49E6AF96-1280-7B8D-D117-7550FA7BFC52}"/>
              </a:ext>
            </a:extLst>
          </p:cNvPr>
          <p:cNvSpPr>
            <a:spLocks noGrp="1"/>
          </p:cNvSpPr>
          <p:nvPr>
            <p:ph type="pic" sz="quarter" idx="16"/>
          </p:nvPr>
        </p:nvSpPr>
        <p:spPr>
          <a:xfrm>
            <a:off x="1629804" y="1936021"/>
            <a:ext cx="2305956" cy="1781011"/>
          </a:xfrm>
          <a:prstGeom prst="rect">
            <a:avLst/>
          </a:prstGeom>
        </p:spPr>
        <p:txBody>
          <a:bodyPr anchor="ctr" anchorCtr="0"/>
          <a:lstStyle>
            <a:lvl1pPr algn="ctr">
              <a:defRPr sz="1400" b="0">
                <a:solidFill>
                  <a:schemeClr val="tx1"/>
                </a:solidFill>
              </a:defRPr>
            </a:lvl1pPr>
          </a:lstStyle>
          <a:p>
            <a:endParaRPr lang="fr-FR"/>
          </a:p>
        </p:txBody>
      </p:sp>
      <p:sp>
        <p:nvSpPr>
          <p:cNvPr id="40" name="Espace réservé pour une image  37">
            <a:extLst>
              <a:ext uri="{FF2B5EF4-FFF2-40B4-BE49-F238E27FC236}">
                <a16:creationId xmlns:a16="http://schemas.microsoft.com/office/drawing/2014/main" id="{E3DE5177-8A18-4EFE-555D-BA4AA20BD96C}"/>
              </a:ext>
            </a:extLst>
          </p:cNvPr>
          <p:cNvSpPr>
            <a:spLocks noGrp="1"/>
          </p:cNvSpPr>
          <p:nvPr>
            <p:ph type="pic" sz="quarter" idx="17"/>
          </p:nvPr>
        </p:nvSpPr>
        <p:spPr>
          <a:xfrm>
            <a:off x="8295300" y="1893592"/>
            <a:ext cx="2410912" cy="1781011"/>
          </a:xfrm>
          <a:prstGeom prst="rect">
            <a:avLst/>
          </a:prstGeom>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0435130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pture écran / tablett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AA981573-36D9-33E7-A20E-E864ABDF6509}"/>
              </a:ext>
            </a:extLst>
          </p:cNvPr>
          <p:cNvSpPr>
            <a:spLocks noGrp="1"/>
          </p:cNvSpPr>
          <p:nvPr>
            <p:ph type="ftr" sz="quarter" idx="10"/>
          </p:nvPr>
        </p:nvSpPr>
        <p:spPr/>
        <p:txBody>
          <a:body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59672A31-669F-E54C-EBCB-67728EFECFAD}"/>
              </a:ext>
            </a:extLst>
          </p:cNvPr>
          <p:cNvSpPr>
            <a:spLocks noGrp="1"/>
          </p:cNvSpPr>
          <p:nvPr>
            <p:ph type="sldNum" sz="quarter" idx="11"/>
          </p:nvPr>
        </p:nvSpPr>
        <p:spPr/>
        <p:txBody>
          <a:bodyPr/>
          <a:lstStyle/>
          <a:p>
            <a:fld id="{72F7D735-2684-4015-BC38-8C62B24B466E}" type="slidenum">
              <a:rPr lang="fr-FR" smtClean="0"/>
              <a:pPr/>
              <a:t>‹N°›</a:t>
            </a:fld>
            <a:endParaRPr lang="fr-FR"/>
          </a:p>
        </p:txBody>
      </p:sp>
      <p:sp>
        <p:nvSpPr>
          <p:cNvPr id="5" name="Ellipse 4">
            <a:extLst>
              <a:ext uri="{FF2B5EF4-FFF2-40B4-BE49-F238E27FC236}">
                <a16:creationId xmlns:a16="http://schemas.microsoft.com/office/drawing/2014/main" id="{5418AD18-ADA7-6003-6775-BEC168BCC3EA}"/>
              </a:ext>
            </a:extLst>
          </p:cNvPr>
          <p:cNvSpPr/>
          <p:nvPr userDrawn="1"/>
        </p:nvSpPr>
        <p:spPr>
          <a:xfrm>
            <a:off x="6600618" y="-1035215"/>
            <a:ext cx="8496382" cy="8496382"/>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3C68761-D7E2-3F46-5BF1-E5FFBFA13DC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303912" y="987742"/>
            <a:ext cx="7372843" cy="5212271"/>
          </a:xfrm>
          <a:prstGeom prst="rect">
            <a:avLst/>
          </a:prstGeom>
        </p:spPr>
      </p:pic>
      <p:sp>
        <p:nvSpPr>
          <p:cNvPr id="14" name="Graphique 26">
            <a:extLst>
              <a:ext uri="{FF2B5EF4-FFF2-40B4-BE49-F238E27FC236}">
                <a16:creationId xmlns:a16="http://schemas.microsoft.com/office/drawing/2014/main" id="{2684DF55-60F9-5BD3-F7D0-1B527F7FDC42}"/>
              </a:ext>
            </a:extLst>
          </p:cNvPr>
          <p:cNvSpPr/>
          <p:nvPr userDrawn="1"/>
        </p:nvSpPr>
        <p:spPr>
          <a:xfrm flipH="1">
            <a:off x="6310367" y="581319"/>
            <a:ext cx="2144375" cy="557970"/>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31" name="Espace réservé du texte 30">
            <a:extLst>
              <a:ext uri="{FF2B5EF4-FFF2-40B4-BE49-F238E27FC236}">
                <a16:creationId xmlns:a16="http://schemas.microsoft.com/office/drawing/2014/main" id="{C78F1359-EE64-7E2C-7EFA-EA6E55ADCB73}"/>
              </a:ext>
            </a:extLst>
          </p:cNvPr>
          <p:cNvSpPr>
            <a:spLocks noGrp="1"/>
          </p:cNvSpPr>
          <p:nvPr>
            <p:ph type="body" sz="quarter" idx="12" hasCustomPrompt="1"/>
          </p:nvPr>
        </p:nvSpPr>
        <p:spPr>
          <a:xfrm>
            <a:off x="399567" y="371016"/>
            <a:ext cx="5768441" cy="1067233"/>
          </a:xfrm>
          <a:prstGeom prst="rect">
            <a:avLst/>
          </a:prstGeom>
        </p:spPr>
        <p:txBody>
          <a:bodyPr/>
          <a:lstStyle>
            <a:lvl1pPr>
              <a:defRPr sz="3200" b="1">
                <a:solidFill>
                  <a:schemeClr val="tx1"/>
                </a:solidFill>
              </a:defRPr>
            </a:lvl1pPr>
            <a:lvl2pPr>
              <a:defRPr sz="3200" b="1">
                <a:solidFill>
                  <a:schemeClr val="tx1"/>
                </a:solidFill>
              </a:defRPr>
            </a:lvl2pPr>
            <a:lvl3pPr>
              <a:defRPr sz="3200" b="1">
                <a:solidFill>
                  <a:schemeClr val="tx1"/>
                </a:solidFill>
              </a:defRPr>
            </a:lvl3pPr>
            <a:lvl4pPr>
              <a:defRPr sz="3200" b="1">
                <a:solidFill>
                  <a:schemeClr val="tx1"/>
                </a:solidFill>
              </a:defRPr>
            </a:lvl4pPr>
            <a:lvl5pPr>
              <a:defRPr sz="3200" b="1">
                <a:solidFill>
                  <a:schemeClr val="tx1"/>
                </a:solidFill>
              </a:defRPr>
            </a:lvl5pPr>
          </a:lstStyle>
          <a:p>
            <a:pPr lvl="0"/>
            <a:r>
              <a:rPr lang="fr-FR"/>
              <a:t>Titre slide (capture écran)</a:t>
            </a:r>
          </a:p>
        </p:txBody>
      </p:sp>
      <p:sp>
        <p:nvSpPr>
          <p:cNvPr id="33" name="Espace réservé du texte 32">
            <a:extLst>
              <a:ext uri="{FF2B5EF4-FFF2-40B4-BE49-F238E27FC236}">
                <a16:creationId xmlns:a16="http://schemas.microsoft.com/office/drawing/2014/main" id="{E6E689C6-68B4-A686-4576-FA2EB81B9CF6}"/>
              </a:ext>
            </a:extLst>
          </p:cNvPr>
          <p:cNvSpPr>
            <a:spLocks noGrp="1"/>
          </p:cNvSpPr>
          <p:nvPr>
            <p:ph type="body" sz="quarter" idx="13" hasCustomPrompt="1"/>
          </p:nvPr>
        </p:nvSpPr>
        <p:spPr>
          <a:xfrm>
            <a:off x="452197" y="2443023"/>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4" name="Espace réservé du texte 32">
            <a:extLst>
              <a:ext uri="{FF2B5EF4-FFF2-40B4-BE49-F238E27FC236}">
                <a16:creationId xmlns:a16="http://schemas.microsoft.com/office/drawing/2014/main" id="{DD1815B5-F895-FEB6-3F48-95850F8E5F56}"/>
              </a:ext>
            </a:extLst>
          </p:cNvPr>
          <p:cNvSpPr>
            <a:spLocks noGrp="1"/>
          </p:cNvSpPr>
          <p:nvPr>
            <p:ph type="body" sz="quarter" idx="14" hasCustomPrompt="1"/>
          </p:nvPr>
        </p:nvSpPr>
        <p:spPr>
          <a:xfrm>
            <a:off x="454804" y="3948092"/>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5" name="Espace réservé du texte 32">
            <a:extLst>
              <a:ext uri="{FF2B5EF4-FFF2-40B4-BE49-F238E27FC236}">
                <a16:creationId xmlns:a16="http://schemas.microsoft.com/office/drawing/2014/main" id="{887F4854-204D-4202-2AF9-3D2395050243}"/>
              </a:ext>
            </a:extLst>
          </p:cNvPr>
          <p:cNvSpPr>
            <a:spLocks noGrp="1"/>
          </p:cNvSpPr>
          <p:nvPr>
            <p:ph type="body" sz="quarter" idx="15" hasCustomPrompt="1"/>
          </p:nvPr>
        </p:nvSpPr>
        <p:spPr>
          <a:xfrm>
            <a:off x="448825" y="5479344"/>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6" name="Espace réservé du texte 32">
            <a:extLst>
              <a:ext uri="{FF2B5EF4-FFF2-40B4-BE49-F238E27FC236}">
                <a16:creationId xmlns:a16="http://schemas.microsoft.com/office/drawing/2014/main" id="{74743897-FC65-4F4E-AC2F-28A86E9AD70C}"/>
              </a:ext>
            </a:extLst>
          </p:cNvPr>
          <p:cNvSpPr>
            <a:spLocks noGrp="1"/>
          </p:cNvSpPr>
          <p:nvPr>
            <p:ph type="body" sz="quarter" idx="16" hasCustomPrompt="1"/>
          </p:nvPr>
        </p:nvSpPr>
        <p:spPr>
          <a:xfrm>
            <a:off x="3242754" y="2442889"/>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7" name="Espace réservé du texte 32">
            <a:extLst>
              <a:ext uri="{FF2B5EF4-FFF2-40B4-BE49-F238E27FC236}">
                <a16:creationId xmlns:a16="http://schemas.microsoft.com/office/drawing/2014/main" id="{00A4581F-A004-B0F2-6228-6A79D5A99885}"/>
              </a:ext>
            </a:extLst>
          </p:cNvPr>
          <p:cNvSpPr>
            <a:spLocks noGrp="1"/>
          </p:cNvSpPr>
          <p:nvPr>
            <p:ph type="body" sz="quarter" idx="17" hasCustomPrompt="1"/>
          </p:nvPr>
        </p:nvSpPr>
        <p:spPr>
          <a:xfrm>
            <a:off x="3245361" y="3947958"/>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sp>
        <p:nvSpPr>
          <p:cNvPr id="38" name="Espace réservé du texte 32">
            <a:extLst>
              <a:ext uri="{FF2B5EF4-FFF2-40B4-BE49-F238E27FC236}">
                <a16:creationId xmlns:a16="http://schemas.microsoft.com/office/drawing/2014/main" id="{D31632D7-C008-6A0C-5BD2-3BB9D8B23C43}"/>
              </a:ext>
            </a:extLst>
          </p:cNvPr>
          <p:cNvSpPr>
            <a:spLocks noGrp="1"/>
          </p:cNvSpPr>
          <p:nvPr>
            <p:ph type="body" sz="quarter" idx="18" hasCustomPrompt="1"/>
          </p:nvPr>
        </p:nvSpPr>
        <p:spPr>
          <a:xfrm>
            <a:off x="3239382" y="5479210"/>
            <a:ext cx="2635182" cy="465695"/>
          </a:xfrm>
          <a:prstGeom prst="rect">
            <a:avLst/>
          </a:prstGeom>
        </p:spPr>
        <p:txBody>
          <a:bodyPr/>
          <a:lstStyle>
            <a:lvl1pPr algn="ctr">
              <a:defRPr sz="1200" b="0">
                <a:solidFill>
                  <a:schemeClr val="tx1"/>
                </a:solidFill>
              </a:defRPr>
            </a:lvl1pPr>
            <a:lvl2pPr algn="ctr">
              <a:defRPr sz="1200" b="0">
                <a:solidFill>
                  <a:schemeClr val="tx1"/>
                </a:solidFill>
              </a:defRPr>
            </a:lvl2pPr>
            <a:lvl3pPr algn="ctr">
              <a:defRPr sz="1200" b="0">
                <a:solidFill>
                  <a:schemeClr val="tx1"/>
                </a:solidFill>
              </a:defRPr>
            </a:lvl3pPr>
            <a:lvl4pPr algn="ctr">
              <a:defRPr sz="1200" b="0">
                <a:solidFill>
                  <a:schemeClr val="tx1"/>
                </a:solidFill>
              </a:defRPr>
            </a:lvl4pPr>
            <a:lvl5pPr algn="ctr">
              <a:defRPr sz="1200" b="0">
                <a:solidFill>
                  <a:schemeClr val="tx1"/>
                </a:solidFill>
              </a:defRPr>
            </a:lvl5pPr>
          </a:lstStyle>
          <a:p>
            <a:pPr lvl="0"/>
            <a:r>
              <a:rPr lang="fr-FR"/>
              <a:t>Texte bref</a:t>
            </a:r>
          </a:p>
        </p:txBody>
      </p:sp>
      <p:pic>
        <p:nvPicPr>
          <p:cNvPr id="39" name="Image 38" descr="Une image contenant dessin&#10;&#10;Description générée automatiquement">
            <a:extLst>
              <a:ext uri="{FF2B5EF4-FFF2-40B4-BE49-F238E27FC236}">
                <a16:creationId xmlns:a16="http://schemas.microsoft.com/office/drawing/2014/main" id="{5E52BB3E-6D5E-3715-9C90-16743D814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41" name="Espace réservé pour une image  40">
            <a:extLst>
              <a:ext uri="{FF2B5EF4-FFF2-40B4-BE49-F238E27FC236}">
                <a16:creationId xmlns:a16="http://schemas.microsoft.com/office/drawing/2014/main" id="{FFB2A146-7DAC-F0AC-974C-727DD24DB218}"/>
              </a:ext>
            </a:extLst>
          </p:cNvPr>
          <p:cNvSpPr>
            <a:spLocks noGrp="1"/>
          </p:cNvSpPr>
          <p:nvPr>
            <p:ph type="pic" sz="quarter" idx="19"/>
          </p:nvPr>
        </p:nvSpPr>
        <p:spPr>
          <a:xfrm>
            <a:off x="6470054" y="1731935"/>
            <a:ext cx="5040559" cy="3723885"/>
          </a:xfrm>
          <a:prstGeom prst="roundRect">
            <a:avLst>
              <a:gd name="adj" fmla="val 1720"/>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39500054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pture ecran simple">
    <p:bg>
      <p:bgPr>
        <a:solidFill>
          <a:schemeClr val="tx2"/>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F163524-552F-A808-C22C-C6D04E4AF45A}"/>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765BBF22-7A15-C9EF-CC59-28900772FC1B}"/>
              </a:ext>
            </a:extLst>
          </p:cNvPr>
          <p:cNvSpPr>
            <a:spLocks noGrp="1"/>
          </p:cNvSpPr>
          <p:nvPr>
            <p:ph type="sldNum" sz="quarter" idx="11"/>
          </p:nvPr>
        </p:nvSpPr>
        <p:spPr/>
        <p:txBody>
          <a:bodyPr/>
          <a:lstStyle>
            <a:lvl1pPr>
              <a:defRPr>
                <a:solidFill>
                  <a:schemeClr val="tx1"/>
                </a:solidFill>
              </a:defRPr>
            </a:lvl1pPr>
          </a:lstStyle>
          <a:p>
            <a:fld id="{72F7D735-2684-4015-BC38-8C62B24B466E}" type="slidenum">
              <a:rPr lang="fr-FR" smtClean="0"/>
              <a:pPr/>
              <a:t>‹N°›</a:t>
            </a:fld>
            <a:endParaRPr lang="fr-FR"/>
          </a:p>
        </p:txBody>
      </p:sp>
      <p:sp>
        <p:nvSpPr>
          <p:cNvPr id="5" name="Graphique 26">
            <a:extLst>
              <a:ext uri="{FF2B5EF4-FFF2-40B4-BE49-F238E27FC236}">
                <a16:creationId xmlns:a16="http://schemas.microsoft.com/office/drawing/2014/main" id="{90D67BF6-6FC3-CDFB-5B8F-295DA386C00C}"/>
              </a:ext>
            </a:extLst>
          </p:cNvPr>
          <p:cNvSpPr/>
          <p:nvPr userDrawn="1"/>
        </p:nvSpPr>
        <p:spPr>
          <a:xfrm rot="10800000" flipH="1">
            <a:off x="-7713475" y="-303395"/>
            <a:ext cx="23717673" cy="6171377"/>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tx1"/>
          </a:solidFill>
          <a:ln w="117308" cap="flat">
            <a:noFill/>
            <a:prstDash val="solid"/>
            <a:miter/>
          </a:ln>
          <a:effectLst/>
        </p:spPr>
        <p:txBody>
          <a:bodyPr rtlCol="0" anchor="ctr"/>
          <a:lstStyle/>
          <a:p>
            <a:endParaRPr lang="en-US"/>
          </a:p>
        </p:txBody>
      </p:sp>
      <p:sp>
        <p:nvSpPr>
          <p:cNvPr id="12" name="Graphique 26">
            <a:extLst>
              <a:ext uri="{FF2B5EF4-FFF2-40B4-BE49-F238E27FC236}">
                <a16:creationId xmlns:a16="http://schemas.microsoft.com/office/drawing/2014/main" id="{ED6C1946-38E8-EAA4-528D-C6AF4BCB31C8}"/>
              </a:ext>
            </a:extLst>
          </p:cNvPr>
          <p:cNvSpPr/>
          <p:nvPr userDrawn="1"/>
        </p:nvSpPr>
        <p:spPr>
          <a:xfrm flipH="1">
            <a:off x="11037695" y="3749652"/>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3" name="Graphique 26">
            <a:extLst>
              <a:ext uri="{FF2B5EF4-FFF2-40B4-BE49-F238E27FC236}">
                <a16:creationId xmlns:a16="http://schemas.microsoft.com/office/drawing/2014/main" id="{82723D5E-F76B-BFA1-959B-25907C94ECDC}"/>
              </a:ext>
            </a:extLst>
          </p:cNvPr>
          <p:cNvSpPr/>
          <p:nvPr userDrawn="1"/>
        </p:nvSpPr>
        <p:spPr>
          <a:xfrm flipH="1">
            <a:off x="3470434" y="390746"/>
            <a:ext cx="1349857" cy="351235"/>
          </a:xfrm>
          <a:custGeom>
            <a:avLst/>
            <a:gdLst>
              <a:gd name="connsiteX0" fmla="*/ 2216819 w 2215394"/>
              <a:gd name="connsiteY0" fmla="*/ 576493 h 576449"/>
              <a:gd name="connsiteX1" fmla="*/ 2066554 w 2215394"/>
              <a:gd name="connsiteY1" fmla="*/ 475527 h 576449"/>
              <a:gd name="connsiteX2" fmla="*/ 1949151 w 2215394"/>
              <a:gd name="connsiteY2" fmla="*/ 521314 h 576449"/>
              <a:gd name="connsiteX3" fmla="*/ 1656805 w 2215394"/>
              <a:gd name="connsiteY3" fmla="*/ 322903 h 576449"/>
              <a:gd name="connsiteX4" fmla="*/ 1409086 w 2215394"/>
              <a:gd name="connsiteY4" fmla="*/ 440306 h 576449"/>
              <a:gd name="connsiteX5" fmla="*/ 939474 w 2215394"/>
              <a:gd name="connsiteY5" fmla="*/ 44 h 576449"/>
              <a:gd name="connsiteX6" fmla="*/ 481614 w 2215394"/>
              <a:gd name="connsiteY6" fmla="*/ 369864 h 576449"/>
              <a:gd name="connsiteX7" fmla="*/ 310196 w 2215394"/>
              <a:gd name="connsiteY7" fmla="*/ 318207 h 576449"/>
              <a:gd name="connsiteX8" fmla="*/ 1425 w 2215394"/>
              <a:gd name="connsiteY8" fmla="*/ 571797 h 5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394" h="576449">
                <a:moveTo>
                  <a:pt x="2216819" y="576493"/>
                </a:moveTo>
                <a:cubicBezTo>
                  <a:pt x="2192169" y="515162"/>
                  <a:pt x="2132293" y="475116"/>
                  <a:pt x="2066554" y="475527"/>
                </a:cubicBezTo>
                <a:cubicBezTo>
                  <a:pt x="2023102" y="474458"/>
                  <a:pt x="1980838" y="490942"/>
                  <a:pt x="1949151" y="521314"/>
                </a:cubicBezTo>
                <a:cubicBezTo>
                  <a:pt x="1901012" y="401551"/>
                  <a:pt x="1785959" y="322926"/>
                  <a:pt x="1656805" y="322903"/>
                </a:cubicBezTo>
                <a:cubicBezTo>
                  <a:pt x="1560541" y="321940"/>
                  <a:pt x="1468963" y="365226"/>
                  <a:pt x="1409086" y="440306"/>
                </a:cubicBezTo>
                <a:cubicBezTo>
                  <a:pt x="1393823" y="192468"/>
                  <a:pt x="1188368" y="-437"/>
                  <a:pt x="939474" y="44"/>
                </a:cubicBezTo>
                <a:cubicBezTo>
                  <a:pt x="718756" y="526"/>
                  <a:pt x="528564" y="154371"/>
                  <a:pt x="481614" y="369864"/>
                </a:cubicBezTo>
                <a:cubicBezTo>
                  <a:pt x="431124" y="336533"/>
                  <a:pt x="371248" y="318594"/>
                  <a:pt x="310196" y="318207"/>
                </a:cubicBezTo>
                <a:cubicBezTo>
                  <a:pt x="159916" y="318160"/>
                  <a:pt x="30776" y="424374"/>
                  <a:pt x="1425" y="571797"/>
                </a:cubicBezTo>
                <a:close/>
              </a:path>
            </a:pathLst>
          </a:custGeom>
          <a:solidFill>
            <a:schemeClr val="bg1"/>
          </a:solidFill>
          <a:ln w="117308" cap="flat">
            <a:noFill/>
            <a:prstDash val="solid"/>
            <a:miter/>
          </a:ln>
          <a:effectLst>
            <a:outerShdw blurRad="381000" dist="203200" dir="2700000" algn="tl" rotWithShape="0">
              <a:prstClr val="black">
                <a:alpha val="40000"/>
              </a:prstClr>
            </a:outerShdw>
          </a:effectLst>
        </p:spPr>
        <p:txBody>
          <a:bodyPr rtlCol="0" anchor="ctr"/>
          <a:lstStyle/>
          <a:p>
            <a:endParaRPr lang="en-US"/>
          </a:p>
        </p:txBody>
      </p:sp>
      <p:sp>
        <p:nvSpPr>
          <p:cNvPr id="15" name="Espace réservé du texte 14">
            <a:extLst>
              <a:ext uri="{FF2B5EF4-FFF2-40B4-BE49-F238E27FC236}">
                <a16:creationId xmlns:a16="http://schemas.microsoft.com/office/drawing/2014/main" id="{AB598AE4-9AB0-E28E-1343-7E8F68B9D864}"/>
              </a:ext>
            </a:extLst>
          </p:cNvPr>
          <p:cNvSpPr>
            <a:spLocks noGrp="1"/>
          </p:cNvSpPr>
          <p:nvPr>
            <p:ph type="body" sz="quarter" idx="12" hasCustomPrompt="1"/>
          </p:nvPr>
        </p:nvSpPr>
        <p:spPr>
          <a:xfrm>
            <a:off x="414607" y="981435"/>
            <a:ext cx="3665170" cy="1556431"/>
          </a:xfrm>
          <a:prstGeom prst="rect">
            <a:avLst/>
          </a:prstGeom>
        </p:spPr>
        <p:txBody>
          <a:bodyPr/>
          <a:lstStyle>
            <a:lvl1pPr>
              <a:defRPr sz="3200" b="1">
                <a:solidFill>
                  <a:schemeClr val="accent1"/>
                </a:solidFill>
              </a:defRPr>
            </a:lvl1pPr>
            <a:lvl2pPr>
              <a:defRPr sz="3200" b="1">
                <a:solidFill>
                  <a:schemeClr val="accent1"/>
                </a:solidFill>
              </a:defRPr>
            </a:lvl2pPr>
            <a:lvl3pPr>
              <a:defRPr sz="3200" b="1">
                <a:solidFill>
                  <a:schemeClr val="accent1"/>
                </a:solidFill>
              </a:defRPr>
            </a:lvl3pPr>
            <a:lvl4pPr>
              <a:defRPr sz="3200" b="1">
                <a:solidFill>
                  <a:schemeClr val="accent1"/>
                </a:solidFill>
              </a:defRPr>
            </a:lvl4pPr>
            <a:lvl5pPr>
              <a:defRPr sz="3200" b="1">
                <a:solidFill>
                  <a:schemeClr val="accent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289073CD-85D4-1CAC-B602-B30E52DEFA83}"/>
              </a:ext>
            </a:extLst>
          </p:cNvPr>
          <p:cNvSpPr>
            <a:spLocks noGrp="1"/>
          </p:cNvSpPr>
          <p:nvPr>
            <p:ph type="body" sz="quarter" idx="13" hasCustomPrompt="1"/>
          </p:nvPr>
        </p:nvSpPr>
        <p:spPr>
          <a:xfrm>
            <a:off x="622147" y="2785258"/>
            <a:ext cx="2932218" cy="2299925"/>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pic>
        <p:nvPicPr>
          <p:cNvPr id="18" name="Image 17" descr="Une image contenant dessin&#10;&#10;Description générée automatiquement">
            <a:extLst>
              <a:ext uri="{FF2B5EF4-FFF2-40B4-BE49-F238E27FC236}">
                <a16:creationId xmlns:a16="http://schemas.microsoft.com/office/drawing/2014/main" id="{9E58BFE9-28DC-B4E7-3582-4FF543A7F4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19" name="Rectangle : coins arrondis 18">
            <a:extLst>
              <a:ext uri="{FF2B5EF4-FFF2-40B4-BE49-F238E27FC236}">
                <a16:creationId xmlns:a16="http://schemas.microsoft.com/office/drawing/2014/main" id="{76CF7D74-F1DB-5B13-FF49-E4FDF330B1E9}"/>
              </a:ext>
            </a:extLst>
          </p:cNvPr>
          <p:cNvSpPr/>
          <p:nvPr userDrawn="1"/>
        </p:nvSpPr>
        <p:spPr>
          <a:xfrm>
            <a:off x="4511824" y="1063669"/>
            <a:ext cx="5919144" cy="4204245"/>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 avec coins arrondis en haut 20">
            <a:extLst>
              <a:ext uri="{FF2B5EF4-FFF2-40B4-BE49-F238E27FC236}">
                <a16:creationId xmlns:a16="http://schemas.microsoft.com/office/drawing/2014/main" id="{377232F0-620F-1EA9-9DDD-A9129D449C4E}"/>
              </a:ext>
            </a:extLst>
          </p:cNvPr>
          <p:cNvSpPr/>
          <p:nvPr userDrawn="1"/>
        </p:nvSpPr>
        <p:spPr>
          <a:xfrm>
            <a:off x="4511824" y="1063669"/>
            <a:ext cx="5919144" cy="205091"/>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space réservé pour une image  22">
            <a:extLst>
              <a:ext uri="{FF2B5EF4-FFF2-40B4-BE49-F238E27FC236}">
                <a16:creationId xmlns:a16="http://schemas.microsoft.com/office/drawing/2014/main" id="{1F67D29D-3EC5-B268-0701-3EB2ED46B204}"/>
              </a:ext>
            </a:extLst>
          </p:cNvPr>
          <p:cNvSpPr>
            <a:spLocks noGrp="1"/>
          </p:cNvSpPr>
          <p:nvPr>
            <p:ph type="pic" sz="quarter" idx="14"/>
          </p:nvPr>
        </p:nvSpPr>
        <p:spPr>
          <a:xfrm>
            <a:off x="4511675" y="1268413"/>
            <a:ext cx="5919788" cy="3998912"/>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599098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pture écran double">
    <p:bg>
      <p:bgPr>
        <a:solidFill>
          <a:schemeClr val="accent3"/>
        </a:solid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43F633B-6D73-1836-C546-E16BC5229483}"/>
              </a:ext>
            </a:extLst>
          </p:cNvPr>
          <p:cNvSpPr>
            <a:spLocks noGrp="1"/>
          </p:cNvSpPr>
          <p:nvPr>
            <p:ph type="ftr" sz="quarter" idx="10"/>
          </p:nvPr>
        </p:nvSpPr>
        <p:spPr/>
        <p:txBody>
          <a:bodyPr/>
          <a:lstStyle>
            <a:lvl1pPr>
              <a:defRPr>
                <a:solidFill>
                  <a:schemeClr val="bg1"/>
                </a:solidFill>
              </a:defRPr>
            </a:lvl1pPr>
          </a:lstStyle>
          <a:p>
            <a:r>
              <a:rPr lang="fr-FR"/>
              <a:t>Niveau de confidentialité  |  JJ/MM/AAAA  |  Présentateur</a:t>
            </a:r>
          </a:p>
        </p:txBody>
      </p:sp>
      <p:sp>
        <p:nvSpPr>
          <p:cNvPr id="4" name="Espace réservé du numéro de diapositive 3">
            <a:extLst>
              <a:ext uri="{FF2B5EF4-FFF2-40B4-BE49-F238E27FC236}">
                <a16:creationId xmlns:a16="http://schemas.microsoft.com/office/drawing/2014/main" id="{9703BF18-0540-F15B-26DA-19515335C925}"/>
              </a:ext>
            </a:extLst>
          </p:cNvPr>
          <p:cNvSpPr>
            <a:spLocks noGrp="1"/>
          </p:cNvSpPr>
          <p:nvPr>
            <p:ph type="sldNum" sz="quarter" idx="11"/>
          </p:nvPr>
        </p:nvSpPr>
        <p:spPr/>
        <p:txBody>
          <a:bodyPr/>
          <a:lstStyle>
            <a:lvl1pPr>
              <a:defRPr>
                <a:solidFill>
                  <a:schemeClr val="bg1"/>
                </a:solidFill>
              </a:defRPr>
            </a:lvl1pPr>
          </a:lstStyle>
          <a:p>
            <a:fld id="{72F7D735-2684-4015-BC38-8C62B24B466E}" type="slidenum">
              <a:rPr lang="fr-FR" smtClean="0"/>
              <a:pPr/>
              <a:t>‹N°›</a:t>
            </a:fld>
            <a:endParaRPr lang="fr-FR"/>
          </a:p>
        </p:txBody>
      </p:sp>
      <p:sp>
        <p:nvSpPr>
          <p:cNvPr id="16" name="Espace réservé du texte 15">
            <a:extLst>
              <a:ext uri="{FF2B5EF4-FFF2-40B4-BE49-F238E27FC236}">
                <a16:creationId xmlns:a16="http://schemas.microsoft.com/office/drawing/2014/main" id="{EDDEA2EC-900C-849D-7D16-1DF122DEC0CD}"/>
              </a:ext>
            </a:extLst>
          </p:cNvPr>
          <p:cNvSpPr>
            <a:spLocks noGrp="1"/>
          </p:cNvSpPr>
          <p:nvPr>
            <p:ph type="body" sz="quarter" idx="12" hasCustomPrompt="1"/>
          </p:nvPr>
        </p:nvSpPr>
        <p:spPr>
          <a:xfrm>
            <a:off x="420861" y="577513"/>
            <a:ext cx="4234980" cy="1699360"/>
          </a:xfrm>
          <a:prstGeom prst="rect">
            <a:avLst/>
          </a:prstGeom>
        </p:spPr>
        <p:txBody>
          <a:bodyPr/>
          <a:lstStyle>
            <a:lvl1pPr algn="l">
              <a:defRPr sz="3200" b="1">
                <a:solidFill>
                  <a:schemeClr val="tx1"/>
                </a:solidFill>
              </a:defRPr>
            </a:lvl1pPr>
            <a:lvl2pPr algn="l">
              <a:defRPr sz="3200" b="1">
                <a:solidFill>
                  <a:schemeClr val="tx1"/>
                </a:solidFill>
              </a:defRPr>
            </a:lvl2pPr>
            <a:lvl3pPr algn="l">
              <a:defRPr sz="3200" b="1">
                <a:solidFill>
                  <a:schemeClr val="tx1"/>
                </a:solidFill>
              </a:defRPr>
            </a:lvl3pPr>
            <a:lvl4pPr algn="l">
              <a:defRPr sz="3200" b="1">
                <a:solidFill>
                  <a:schemeClr val="tx1"/>
                </a:solidFill>
              </a:defRPr>
            </a:lvl4pPr>
            <a:lvl5pPr algn="l">
              <a:defRPr sz="3200" b="1">
                <a:solidFill>
                  <a:schemeClr val="tx1"/>
                </a:solidFill>
              </a:defRPr>
            </a:lvl5pPr>
          </a:lstStyle>
          <a:p>
            <a:pPr lvl="0"/>
            <a:r>
              <a:rPr lang="fr-FR"/>
              <a:t>Titre slide (capture écran)</a:t>
            </a:r>
          </a:p>
        </p:txBody>
      </p:sp>
      <p:sp>
        <p:nvSpPr>
          <p:cNvPr id="17" name="Espace réservé du texte 16">
            <a:extLst>
              <a:ext uri="{FF2B5EF4-FFF2-40B4-BE49-F238E27FC236}">
                <a16:creationId xmlns:a16="http://schemas.microsoft.com/office/drawing/2014/main" id="{6C1C1129-8B51-0D93-192F-F9C4062BEFCC}"/>
              </a:ext>
            </a:extLst>
          </p:cNvPr>
          <p:cNvSpPr>
            <a:spLocks noGrp="1"/>
          </p:cNvSpPr>
          <p:nvPr>
            <p:ph type="body" sz="quarter" idx="13" hasCustomPrompt="1"/>
          </p:nvPr>
        </p:nvSpPr>
        <p:spPr>
          <a:xfrm>
            <a:off x="420861" y="2785258"/>
            <a:ext cx="2146747" cy="3315131"/>
          </a:xfrm>
          <a:prstGeom prst="rect">
            <a:avLst/>
          </a:prstGeom>
        </p:spPr>
        <p:txBody>
          <a:bodyPr/>
          <a:lstStyle>
            <a:lvl1pPr>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r>
              <a:rPr lang="fr-FR"/>
              <a:t>Texte</a:t>
            </a:r>
          </a:p>
        </p:txBody>
      </p:sp>
      <p:pic>
        <p:nvPicPr>
          <p:cNvPr id="18" name="Image 17" descr="Une image contenant dessin&#10;&#10;Description générée automatiquement">
            <a:extLst>
              <a:ext uri="{FF2B5EF4-FFF2-40B4-BE49-F238E27FC236}">
                <a16:creationId xmlns:a16="http://schemas.microsoft.com/office/drawing/2014/main" id="{D0469A03-1D87-FF81-F68B-2E14C569DB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765" y="6172803"/>
            <a:ext cx="1230021" cy="792088"/>
          </a:xfrm>
          <a:prstGeom prst="rect">
            <a:avLst/>
          </a:prstGeom>
        </p:spPr>
      </p:pic>
      <p:sp>
        <p:nvSpPr>
          <p:cNvPr id="19" name="Rectangle : coins arrondis 18">
            <a:extLst>
              <a:ext uri="{FF2B5EF4-FFF2-40B4-BE49-F238E27FC236}">
                <a16:creationId xmlns:a16="http://schemas.microsoft.com/office/drawing/2014/main" id="{ED5DEEE5-FFC9-BB0F-00FB-EB7D44C66C41}"/>
              </a:ext>
            </a:extLst>
          </p:cNvPr>
          <p:cNvSpPr/>
          <p:nvPr userDrawn="1"/>
        </p:nvSpPr>
        <p:spPr>
          <a:xfrm>
            <a:off x="2927433" y="2690475"/>
            <a:ext cx="4713783" cy="334810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 avec coins arrondis en haut 19">
            <a:extLst>
              <a:ext uri="{FF2B5EF4-FFF2-40B4-BE49-F238E27FC236}">
                <a16:creationId xmlns:a16="http://schemas.microsoft.com/office/drawing/2014/main" id="{D4E60A0A-8618-F7B8-FBE7-F83C7D309295}"/>
              </a:ext>
            </a:extLst>
          </p:cNvPr>
          <p:cNvSpPr/>
          <p:nvPr userDrawn="1"/>
        </p:nvSpPr>
        <p:spPr>
          <a:xfrm>
            <a:off x="2927433" y="2690474"/>
            <a:ext cx="4713791" cy="16332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space réservé pour une image  22">
            <a:extLst>
              <a:ext uri="{FF2B5EF4-FFF2-40B4-BE49-F238E27FC236}">
                <a16:creationId xmlns:a16="http://schemas.microsoft.com/office/drawing/2014/main" id="{137F9943-6F2C-EAF6-AEF6-AEB087F1574F}"/>
              </a:ext>
            </a:extLst>
          </p:cNvPr>
          <p:cNvSpPr>
            <a:spLocks noGrp="1"/>
          </p:cNvSpPr>
          <p:nvPr>
            <p:ph type="pic" sz="quarter" idx="14"/>
          </p:nvPr>
        </p:nvSpPr>
        <p:spPr>
          <a:xfrm>
            <a:off x="2927284" y="2895218"/>
            <a:ext cx="4714296" cy="3184583"/>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
        <p:nvSpPr>
          <p:cNvPr id="22" name="Rectangle : coins arrondis 21">
            <a:extLst>
              <a:ext uri="{FF2B5EF4-FFF2-40B4-BE49-F238E27FC236}">
                <a16:creationId xmlns:a16="http://schemas.microsoft.com/office/drawing/2014/main" id="{F5558BA1-FFD7-050F-E3BE-F447B977E159}"/>
              </a:ext>
            </a:extLst>
          </p:cNvPr>
          <p:cNvSpPr/>
          <p:nvPr userDrawn="1"/>
        </p:nvSpPr>
        <p:spPr>
          <a:xfrm>
            <a:off x="5952134" y="823133"/>
            <a:ext cx="5623496" cy="3994252"/>
          </a:xfrm>
          <a:prstGeom prst="roundRect">
            <a:avLst>
              <a:gd name="adj" fmla="val 2458"/>
            </a:avLst>
          </a:prstGeom>
          <a:solidFill>
            <a:schemeClr val="bg1"/>
          </a:solidFill>
          <a:ln>
            <a:solidFill>
              <a:schemeClr val="bg1"/>
            </a:solidFill>
          </a:ln>
          <a:effectLst>
            <a:outerShdw blurRad="215900" dist="38100" dir="2700000" sx="102000" sy="102000" algn="tl" rotWithShape="0">
              <a:prstClr val="black">
                <a:alpha val="5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avec coins arrondis en haut 22">
            <a:extLst>
              <a:ext uri="{FF2B5EF4-FFF2-40B4-BE49-F238E27FC236}">
                <a16:creationId xmlns:a16="http://schemas.microsoft.com/office/drawing/2014/main" id="{7532F7A1-81A0-E799-EE9F-CE8A87371959}"/>
              </a:ext>
            </a:extLst>
          </p:cNvPr>
          <p:cNvSpPr/>
          <p:nvPr userDrawn="1"/>
        </p:nvSpPr>
        <p:spPr>
          <a:xfrm>
            <a:off x="5952134" y="823132"/>
            <a:ext cx="5623492" cy="194847"/>
          </a:xfrm>
          <a:prstGeom prst="round2SameRect">
            <a:avLst>
              <a:gd name="adj1" fmla="val 50000"/>
              <a:gd name="adj2" fmla="val 0"/>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space réservé pour une image  22">
            <a:extLst>
              <a:ext uri="{FF2B5EF4-FFF2-40B4-BE49-F238E27FC236}">
                <a16:creationId xmlns:a16="http://schemas.microsoft.com/office/drawing/2014/main" id="{1082DCEE-13E6-B8D2-B21F-B239A9D923F0}"/>
              </a:ext>
            </a:extLst>
          </p:cNvPr>
          <p:cNvSpPr>
            <a:spLocks noGrp="1"/>
          </p:cNvSpPr>
          <p:nvPr>
            <p:ph type="pic" sz="quarter" idx="15"/>
          </p:nvPr>
        </p:nvSpPr>
        <p:spPr>
          <a:xfrm>
            <a:off x="5951984" y="1027877"/>
            <a:ext cx="5624108" cy="3799176"/>
          </a:xfrm>
          <a:prstGeom prst="round2SameRect">
            <a:avLst>
              <a:gd name="adj1" fmla="val 0"/>
              <a:gd name="adj2" fmla="val 2144"/>
            </a:avLst>
          </a:prstGeom>
          <a:solidFill>
            <a:schemeClr val="bg1"/>
          </a:solidFill>
        </p:spPr>
        <p:txBody>
          <a:bodyPr anchor="ctr" anchorCtr="0"/>
          <a:lstStyle>
            <a:lvl1pPr algn="ctr">
              <a:defRPr sz="1400" b="0">
                <a:solidFill>
                  <a:schemeClr val="tx1"/>
                </a:solidFill>
              </a:defRPr>
            </a:lvl1pPr>
          </a:lstStyle>
          <a:p>
            <a:endParaRPr lang="fr-FR"/>
          </a:p>
        </p:txBody>
      </p:sp>
    </p:spTree>
    <p:extLst>
      <p:ext uri="{BB962C8B-B14F-4D97-AF65-F5344CB8AC3E}">
        <p14:creationId xmlns:p14="http://schemas.microsoft.com/office/powerpoint/2010/main" val="248472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1" Type="http://schemas.openxmlformats.org/officeDocument/2006/relationships/slideLayout" Target="../slideLayouts/slideLayout21.xml"/><Relationship Id="rId6"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theme" Target="../theme/theme3.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8" Type="http://schemas.openxmlformats.org/officeDocument/2006/relationships/slideLayout" Target="../slideLayouts/slideLayout79.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20" Type="http://schemas.openxmlformats.org/officeDocument/2006/relationships/slideLayout" Target="../slideLayouts/slideLayout91.xml"/><Relationship Id="rId41"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637651"/>
      </p:ext>
    </p:extLst>
  </p:cSld>
  <p:clrMap bg1="lt1" tx1="dk1" bg2="lt2" tx2="dk2" accent1="accent1" accent2="accent2" accent3="accent3" accent4="accent4" accent5="accent5" accent6="accent6" hlink="hlink" folHlink="folHlink"/>
  <p:sldLayoutIdLst>
    <p:sldLayoutId id="2147483844" r:id="rId1"/>
    <p:sldLayoutId id="2147483846" r:id="rId2"/>
    <p:sldLayoutId id="2147483778" r:id="rId3"/>
    <p:sldLayoutId id="2147484113" r:id="rId4"/>
    <p:sldLayoutId id="2147483768" r:id="rId5"/>
    <p:sldLayoutId id="2147483770" r:id="rId6"/>
    <p:sldLayoutId id="2147483769" r:id="rId7"/>
    <p:sldLayoutId id="2147483761" r:id="rId8"/>
    <p:sldLayoutId id="2147483788" r:id="rId9"/>
    <p:sldLayoutId id="2147483765" r:id="rId10"/>
    <p:sldLayoutId id="2147483766" r:id="rId11"/>
    <p:sldLayoutId id="2147484049" r:id="rId12"/>
    <p:sldLayoutId id="2147484050" r:id="rId13"/>
    <p:sldLayoutId id="2147484115" r:id="rId14"/>
    <p:sldLayoutId id="2147484100" r:id="rId15"/>
    <p:sldLayoutId id="2147484101" r:id="rId16"/>
    <p:sldLayoutId id="2147484103" r:id="rId17"/>
    <p:sldLayoutId id="2147484104" r:id="rId18"/>
    <p:sldLayoutId id="2147484105" r:id="rId19"/>
    <p:sldLayoutId id="2147484108" r:id="rId20"/>
  </p:sldLayoutIdLst>
  <p:hf sldNum="0" hdr="0" ft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982" userDrawn="1">
          <p15:clr>
            <a:srgbClr val="F26B43"/>
          </p15:clr>
        </p15:guide>
        <p15:guide id="4" pos="6698" userDrawn="1">
          <p15:clr>
            <a:srgbClr val="F26B43"/>
          </p15:clr>
        </p15:guide>
        <p15:guide id="5" orient="horz" pos="572" userDrawn="1">
          <p15:clr>
            <a:srgbClr val="F26B43"/>
          </p15:clr>
        </p15:guide>
        <p15:guide id="6" orient="horz" pos="3974" userDrawn="1">
          <p15:clr>
            <a:srgbClr val="F26B43"/>
          </p15:clr>
        </p15:guide>
        <p15:guide id="7"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493248" y="6555803"/>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a:t>Niveau de confidentialité  |  JJ/MM/AAAA  |  Présentateur</a:t>
            </a:r>
          </a:p>
        </p:txBody>
      </p:sp>
      <p:sp>
        <p:nvSpPr>
          <p:cNvPr id="6" name="Espace réservé du numéro de diapositive 5"/>
          <p:cNvSpPr>
            <a:spLocks noGrp="1"/>
          </p:cNvSpPr>
          <p:nvPr>
            <p:ph type="sldNum" sz="quarter" idx="4"/>
          </p:nvPr>
        </p:nvSpPr>
        <p:spPr>
          <a:xfrm>
            <a:off x="191344" y="6562325"/>
            <a:ext cx="263460" cy="123111"/>
          </a:xfrm>
          <a:prstGeom prst="rect">
            <a:avLst/>
          </a:prstGeom>
        </p:spPr>
        <p:txBody>
          <a:bodyPr vert="horz" wrap="squar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171717269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4112" r:id="rId22"/>
    <p:sldLayoutId id="2147484051" r:id="rId23"/>
    <p:sldLayoutId id="2147483977" r:id="rId24"/>
    <p:sldLayoutId id="2147484106" r:id="rId25"/>
    <p:sldLayoutId id="2147483978" r:id="rId26"/>
    <p:sldLayoutId id="2147483979" r:id="rId27"/>
    <p:sldLayoutId id="2147484110" r:id="rId28"/>
    <p:sldLayoutId id="2147484109" r:id="rId29"/>
    <p:sldLayoutId id="2147484111" r:id="rId30"/>
    <p:sldLayoutId id="2147483980" r:id="rId31"/>
    <p:sldLayoutId id="2147483981" r:id="rId32"/>
    <p:sldLayoutId id="2147483982" r:id="rId33"/>
    <p:sldLayoutId id="2147483983" r:id="rId34"/>
    <p:sldLayoutId id="2147483984" r:id="rId35"/>
    <p:sldLayoutId id="2147483985" r:id="rId36"/>
    <p:sldLayoutId id="2147483986" r:id="rId37"/>
    <p:sldLayoutId id="2147483987" r:id="rId38"/>
    <p:sldLayoutId id="2147483988" r:id="rId39"/>
    <p:sldLayoutId id="2147483989" r:id="rId40"/>
    <p:sldLayoutId id="2147483990" r:id="rId41"/>
    <p:sldLayoutId id="2147483991" r:id="rId42"/>
    <p:sldLayoutId id="2147483992" r:id="rId43"/>
    <p:sldLayoutId id="2147483993" r:id="rId44"/>
    <p:sldLayoutId id="2147483994" r:id="rId45"/>
    <p:sldLayoutId id="2147483995" r:id="rId46"/>
    <p:sldLayoutId id="2147483996" r:id="rId47"/>
    <p:sldLayoutId id="2147483997" r:id="rId48"/>
    <p:sldLayoutId id="2147483998" r:id="rId49"/>
    <p:sldLayoutId id="2147483999" r:id="rId50"/>
    <p:sldLayoutId id="2147484000" r:id="rId51"/>
  </p:sldLayoutIdLst>
  <p:hf sldNum="0" hdr="0" ft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493248" y="6555803"/>
            <a:ext cx="5040000" cy="123111"/>
          </a:xfrm>
          <a:prstGeom prst="rect">
            <a:avLst/>
          </a:prstGeom>
        </p:spPr>
        <p:txBody>
          <a:bodyPr vert="horz" lIns="36000" tIns="0" rIns="36000" bIns="0" rtlCol="0" anchor="ctr">
            <a:spAutoFit/>
          </a:bodyPr>
          <a:lstStyle>
            <a:lvl1pPr marL="0" indent="0" algn="l">
              <a:lnSpc>
                <a:spcPct val="100000"/>
              </a:lnSpc>
              <a:spcBef>
                <a:spcPts val="0"/>
              </a:spcBef>
              <a:defRPr sz="800" b="1">
                <a:solidFill>
                  <a:schemeClr val="tx1"/>
                </a:solidFill>
              </a:defRPr>
            </a:lvl1pPr>
          </a:lstStyle>
          <a:p>
            <a:r>
              <a:rPr lang="fr-FR"/>
              <a:t>Niveau de confidentialité  |  JJ/MM/AAAA  |  Présentateur</a:t>
            </a:r>
          </a:p>
        </p:txBody>
      </p:sp>
      <p:sp>
        <p:nvSpPr>
          <p:cNvPr id="6" name="Espace réservé du numéro de diapositive 5"/>
          <p:cNvSpPr>
            <a:spLocks noGrp="1"/>
          </p:cNvSpPr>
          <p:nvPr>
            <p:ph type="sldNum" sz="quarter" idx="4"/>
          </p:nvPr>
        </p:nvSpPr>
        <p:spPr>
          <a:xfrm>
            <a:off x="191344" y="6562325"/>
            <a:ext cx="263460" cy="123111"/>
          </a:xfrm>
          <a:prstGeom prst="rect">
            <a:avLst/>
          </a:prstGeom>
        </p:spPr>
        <p:txBody>
          <a:bodyPr vert="horz" wrap="square" lIns="36000" tIns="0" rIns="36000" bIns="0" rtlCol="0" anchor="ctr">
            <a:spAutoFit/>
          </a:bodyPr>
          <a:lstStyle>
            <a:lvl1pPr algn="l">
              <a:defRPr lang="fr-FR" sz="800" b="1" smtClean="0">
                <a:solidFill>
                  <a:schemeClr val="tx2"/>
                </a:solidFill>
              </a:defRPr>
            </a:lvl1pPr>
          </a:lstStyle>
          <a:p>
            <a:fld id="{72F7D735-2684-4015-BC38-8C62B24B466E}" type="slidenum">
              <a:rPr lang="fr-FR" smtClean="0"/>
              <a:pPr/>
              <a:t>‹N°›</a:t>
            </a:fld>
            <a:endParaRPr lang="fr-FR"/>
          </a:p>
        </p:txBody>
      </p:sp>
    </p:spTree>
    <p:extLst>
      <p:ext uri="{BB962C8B-B14F-4D97-AF65-F5344CB8AC3E}">
        <p14:creationId xmlns:p14="http://schemas.microsoft.com/office/powerpoint/2010/main" val="3635543192"/>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 id="2147484081" r:id="rId28"/>
    <p:sldLayoutId id="2147484082" r:id="rId29"/>
    <p:sldLayoutId id="2147484083" r:id="rId30"/>
    <p:sldLayoutId id="2147484084" r:id="rId31"/>
    <p:sldLayoutId id="2147484085" r:id="rId32"/>
    <p:sldLayoutId id="2147484086" r:id="rId33"/>
    <p:sldLayoutId id="2147484087" r:id="rId34"/>
    <p:sldLayoutId id="2147484088" r:id="rId35"/>
    <p:sldLayoutId id="2147484089" r:id="rId36"/>
    <p:sldLayoutId id="2147484090" r:id="rId37"/>
    <p:sldLayoutId id="2147484091" r:id="rId38"/>
    <p:sldLayoutId id="2147484092" r:id="rId39"/>
    <p:sldLayoutId id="2147484093" r:id="rId40"/>
    <p:sldLayoutId id="2147484094" r:id="rId41"/>
    <p:sldLayoutId id="2147484095" r:id="rId42"/>
    <p:sldLayoutId id="2147484096" r:id="rId43"/>
    <p:sldLayoutId id="2147484097" r:id="rId44"/>
    <p:sldLayoutId id="2147484098" r:id="rId45"/>
    <p:sldLayoutId id="2147484114" r:id="rId46"/>
  </p:sldLayoutIdLst>
  <p:hf sldNum="0" hdr="0" ftr="0" dt="0"/>
  <p:txStyles>
    <p:titleStyle>
      <a:lvl1pPr marL="0" indent="0" algn="l" defTabSz="914400" rtl="0" eaLnBrk="1" latinLnBrk="0" hangingPunct="1">
        <a:lnSpc>
          <a:spcPct val="100000"/>
        </a:lnSpc>
        <a:spcBef>
          <a:spcPts val="0"/>
        </a:spcBef>
        <a:buNone/>
        <a:tabLst>
          <a:tab pos="536575" algn="l"/>
        </a:tabLst>
        <a:defRPr sz="2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Tx/>
        <a:buNone/>
        <a:defRPr sz="3200" b="1" kern="1200">
          <a:solidFill>
            <a:schemeClr val="tx2"/>
          </a:solidFill>
          <a:latin typeface="+mn-lt"/>
          <a:ea typeface="+mn-ea"/>
          <a:cs typeface="+mn-cs"/>
        </a:defRPr>
      </a:lvl1pPr>
      <a:lvl2pPr marL="0" indent="0" algn="l" defTabSz="914400" rtl="0" eaLnBrk="1" latinLnBrk="0" hangingPunct="1">
        <a:lnSpc>
          <a:spcPct val="110000"/>
        </a:lnSpc>
        <a:spcBef>
          <a:spcPts val="1200"/>
        </a:spcBef>
        <a:buFontTx/>
        <a:buNone/>
        <a:defRPr sz="2200" b="1" kern="1200">
          <a:solidFill>
            <a:schemeClr val="tx1"/>
          </a:solidFill>
          <a:latin typeface="+mn-lt"/>
          <a:ea typeface="+mn-ea"/>
          <a:cs typeface="+mn-cs"/>
        </a:defRPr>
      </a:lvl2pPr>
      <a:lvl3pPr marL="0" indent="0" algn="l" defTabSz="914400" rtl="0" eaLnBrk="1" latinLnBrk="0" hangingPunct="1">
        <a:lnSpc>
          <a:spcPct val="120000"/>
        </a:lnSpc>
        <a:spcBef>
          <a:spcPts val="300"/>
        </a:spcBef>
        <a:buFontTx/>
        <a:buNone/>
        <a:defRPr sz="1600" kern="1200">
          <a:solidFill>
            <a:schemeClr val="tx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600" kern="1200">
          <a:solidFill>
            <a:schemeClr val="tx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i="0" kern="1200">
          <a:solidFill>
            <a:schemeClr val="tx2"/>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67">
          <p15:clr>
            <a:srgbClr val="F26B43"/>
          </p15:clr>
        </p15:guide>
        <p15:guide id="6" orient="horz" pos="39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2.png"/><Relationship Id="rId5" Type="http://schemas.openxmlformats.org/officeDocument/2006/relationships/image" Target="../media/image3.gif"/><Relationship Id="rId4" Type="http://schemas.openxmlformats.org/officeDocument/2006/relationships/image" Target="../media/image2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nuage, ciel, arbre&#10;&#10;Description générée automatiquement">
            <a:extLst>
              <a:ext uri="{FF2B5EF4-FFF2-40B4-BE49-F238E27FC236}">
                <a16:creationId xmlns:a16="http://schemas.microsoft.com/office/drawing/2014/main" id="{66E91738-5449-6D54-1482-850B0DAC867C}"/>
              </a:ext>
            </a:extLst>
          </p:cNvPr>
          <p:cNvPicPr>
            <a:picLocks noChangeAspect="1"/>
          </p:cNvPicPr>
          <p:nvPr/>
        </p:nvPicPr>
        <p:blipFill rotWithShape="1">
          <a:blip r:embed="rId4"/>
          <a:srcRect l="4975" t="25973" r="8392" b="931"/>
          <a:stretch/>
        </p:blipFill>
        <p:spPr>
          <a:xfrm>
            <a:off x="0" y="0"/>
            <a:ext cx="12192000" cy="6858000"/>
          </a:xfrm>
          <a:prstGeom prst="rect">
            <a:avLst/>
          </a:prstGeom>
        </p:spPr>
      </p:pic>
      <p:sp>
        <p:nvSpPr>
          <p:cNvPr id="2" name="Parallélogramme 1">
            <a:extLst>
              <a:ext uri="{FF2B5EF4-FFF2-40B4-BE49-F238E27FC236}">
                <a16:creationId xmlns:a16="http://schemas.microsoft.com/office/drawing/2014/main" id="{289FB3AF-C0E3-53F0-CA4A-1FA4D712850C}"/>
              </a:ext>
            </a:extLst>
          </p:cNvPr>
          <p:cNvSpPr/>
          <p:nvPr/>
        </p:nvSpPr>
        <p:spPr>
          <a:xfrm>
            <a:off x="5298834" y="0"/>
            <a:ext cx="6477724" cy="6858000"/>
          </a:xfrm>
          <a:prstGeom prst="parallelogram">
            <a:avLst>
              <a:gd name="adj" fmla="val 13329"/>
            </a:avLst>
          </a:prstGeom>
          <a:solidFill>
            <a:schemeClr val="tx2">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Parallélogramme 41">
            <a:extLst>
              <a:ext uri="{FF2B5EF4-FFF2-40B4-BE49-F238E27FC236}">
                <a16:creationId xmlns:a16="http://schemas.microsoft.com/office/drawing/2014/main" id="{EFA2116A-9355-9B23-3831-AB604CF0630D}"/>
              </a:ext>
            </a:extLst>
          </p:cNvPr>
          <p:cNvSpPr/>
          <p:nvPr/>
        </p:nvSpPr>
        <p:spPr>
          <a:xfrm>
            <a:off x="5491164" y="0"/>
            <a:ext cx="6477724" cy="6858000"/>
          </a:xfrm>
          <a:prstGeom prst="parallelogram">
            <a:avLst>
              <a:gd name="adj" fmla="val 13329"/>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a:t>Finance</a:t>
            </a:r>
          </a:p>
        </p:txBody>
      </p:sp>
      <p:grpSp>
        <p:nvGrpSpPr>
          <p:cNvPr id="40" name="Groupe 39">
            <a:extLst>
              <a:ext uri="{FF2B5EF4-FFF2-40B4-BE49-F238E27FC236}">
                <a16:creationId xmlns:a16="http://schemas.microsoft.com/office/drawing/2014/main" id="{DE892875-B184-3B02-9684-26943D78E65A}"/>
              </a:ext>
            </a:extLst>
          </p:cNvPr>
          <p:cNvGrpSpPr/>
          <p:nvPr/>
        </p:nvGrpSpPr>
        <p:grpSpPr>
          <a:xfrm>
            <a:off x="6612737" y="2763345"/>
            <a:ext cx="4129826" cy="458095"/>
            <a:chOff x="6138863" y="1584029"/>
            <a:chExt cx="4129826" cy="458095"/>
          </a:xfrm>
        </p:grpSpPr>
        <p:sp>
          <p:nvSpPr>
            <p:cNvPr id="8" name="Forme libre : forme 7">
              <a:extLst>
                <a:ext uri="{FF2B5EF4-FFF2-40B4-BE49-F238E27FC236}">
                  <a16:creationId xmlns:a16="http://schemas.microsoft.com/office/drawing/2014/main" id="{4CE55097-F06B-7AD1-9530-F7D86689EC97}"/>
                </a:ext>
              </a:extLst>
            </p:cNvPr>
            <p:cNvSpPr/>
            <p:nvPr/>
          </p:nvSpPr>
          <p:spPr>
            <a:xfrm>
              <a:off x="6138863" y="1606252"/>
              <a:ext cx="325351" cy="329691"/>
            </a:xfrm>
            <a:custGeom>
              <a:avLst/>
              <a:gdLst>
                <a:gd name="connsiteX0" fmla="*/ 0 w 325351"/>
                <a:gd name="connsiteY0" fmla="*/ 164397 h 329691"/>
                <a:gd name="connsiteX1" fmla="*/ 166866 w 325351"/>
                <a:gd name="connsiteY1" fmla="*/ 0 h 329691"/>
                <a:gd name="connsiteX2" fmla="*/ 325352 w 325351"/>
                <a:gd name="connsiteY2" fmla="*/ 118976 h 329691"/>
                <a:gd name="connsiteX3" fmla="*/ 245361 w 325351"/>
                <a:gd name="connsiteY3" fmla="*/ 118976 h 329691"/>
                <a:gd name="connsiteX4" fmla="*/ 165893 w 325351"/>
                <a:gd name="connsiteY4" fmla="*/ 67121 h 329691"/>
                <a:gd name="connsiteX5" fmla="*/ 76025 w 325351"/>
                <a:gd name="connsiteY5" fmla="*/ 165370 h 329691"/>
                <a:gd name="connsiteX6" fmla="*/ 165893 w 325351"/>
                <a:gd name="connsiteY6" fmla="*/ 263095 h 329691"/>
                <a:gd name="connsiteX7" fmla="*/ 245361 w 325351"/>
                <a:gd name="connsiteY7" fmla="*/ 210266 h 329691"/>
                <a:gd name="connsiteX8" fmla="*/ 325352 w 325351"/>
                <a:gd name="connsiteY8" fmla="*/ 210266 h 329691"/>
                <a:gd name="connsiteX9" fmla="*/ 166866 w 325351"/>
                <a:gd name="connsiteY9" fmla="*/ 329692 h 329691"/>
                <a:gd name="connsiteX10" fmla="*/ 0 w 325351"/>
                <a:gd name="connsiteY10" fmla="*/ 164397 h 32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351" h="329691">
                  <a:moveTo>
                    <a:pt x="0" y="164397"/>
                  </a:moveTo>
                  <a:cubicBezTo>
                    <a:pt x="0" y="66148"/>
                    <a:pt x="67121" y="0"/>
                    <a:pt x="166866" y="0"/>
                  </a:cubicBezTo>
                  <a:cubicBezTo>
                    <a:pt x="249327" y="0"/>
                    <a:pt x="314951" y="45421"/>
                    <a:pt x="325352" y="118976"/>
                  </a:cubicBezTo>
                  <a:lnTo>
                    <a:pt x="245361" y="118976"/>
                  </a:lnTo>
                  <a:cubicBezTo>
                    <a:pt x="237953" y="88372"/>
                    <a:pt x="206824" y="67121"/>
                    <a:pt x="165893" y="67121"/>
                  </a:cubicBezTo>
                  <a:cubicBezTo>
                    <a:pt x="110072" y="67121"/>
                    <a:pt x="76025" y="106106"/>
                    <a:pt x="76025" y="165370"/>
                  </a:cubicBezTo>
                  <a:cubicBezTo>
                    <a:pt x="76025" y="224633"/>
                    <a:pt x="112541" y="263095"/>
                    <a:pt x="165893" y="263095"/>
                  </a:cubicBezTo>
                  <a:cubicBezTo>
                    <a:pt x="205403" y="263095"/>
                    <a:pt x="236980" y="241844"/>
                    <a:pt x="245361" y="210266"/>
                  </a:cubicBezTo>
                  <a:lnTo>
                    <a:pt x="325352" y="210266"/>
                  </a:lnTo>
                  <a:cubicBezTo>
                    <a:pt x="316447" y="281353"/>
                    <a:pt x="252769" y="329692"/>
                    <a:pt x="166866" y="329692"/>
                  </a:cubicBezTo>
                  <a:cubicBezTo>
                    <a:pt x="69590" y="329767"/>
                    <a:pt x="0" y="265115"/>
                    <a:pt x="0" y="164397"/>
                  </a:cubicBezTo>
                  <a:close/>
                </a:path>
              </a:pathLst>
            </a:custGeom>
            <a:solidFill>
              <a:schemeClr val="bg1"/>
            </a:solidFill>
            <a:ln w="0" cap="flat">
              <a:noFill/>
              <a:prstDash val="solid"/>
              <a:miter/>
            </a:ln>
          </p:spPr>
          <p:txBody>
            <a:bodyPr rtlCol="0" anchor="ctr"/>
            <a:lstStyle/>
            <a:p>
              <a:endParaRPr lang="en-GB"/>
            </a:p>
          </p:txBody>
        </p:sp>
        <p:sp>
          <p:nvSpPr>
            <p:cNvPr id="9" name="Forme libre : forme 8">
              <a:extLst>
                <a:ext uri="{FF2B5EF4-FFF2-40B4-BE49-F238E27FC236}">
                  <a16:creationId xmlns:a16="http://schemas.microsoft.com/office/drawing/2014/main" id="{73C1CF07-529A-BDC9-8084-AB3BC9CD4B74}"/>
                </a:ext>
              </a:extLst>
            </p:cNvPr>
            <p:cNvSpPr/>
            <p:nvPr/>
          </p:nvSpPr>
          <p:spPr>
            <a:xfrm>
              <a:off x="6488533" y="1699114"/>
              <a:ext cx="229572" cy="236905"/>
            </a:xfrm>
            <a:custGeom>
              <a:avLst/>
              <a:gdLst>
                <a:gd name="connsiteX0" fmla="*/ 118004 w 229572"/>
                <a:gd name="connsiteY0" fmla="*/ 236905 h 236905"/>
                <a:gd name="connsiteX1" fmla="*/ 0 w 229572"/>
                <a:gd name="connsiteY1" fmla="*/ 118453 h 236905"/>
                <a:gd name="connsiteX2" fmla="*/ 116507 w 229572"/>
                <a:gd name="connsiteY2" fmla="*/ 0 h 236905"/>
                <a:gd name="connsiteX3" fmla="*/ 229048 w 229572"/>
                <a:gd name="connsiteY3" fmla="*/ 107603 h 236905"/>
                <a:gd name="connsiteX4" fmla="*/ 226130 w 229572"/>
                <a:gd name="connsiteY4" fmla="*/ 137683 h 236905"/>
                <a:gd name="connsiteX5" fmla="*/ 68168 w 229572"/>
                <a:gd name="connsiteY5" fmla="*/ 137683 h 236905"/>
                <a:gd name="connsiteX6" fmla="*/ 118004 w 229572"/>
                <a:gd name="connsiteY6" fmla="*/ 181158 h 236905"/>
                <a:gd name="connsiteX7" fmla="*/ 162451 w 229572"/>
                <a:gd name="connsiteY7" fmla="*/ 158934 h 236905"/>
                <a:gd name="connsiteX8" fmla="*/ 229572 w 229572"/>
                <a:gd name="connsiteY8" fmla="*/ 158934 h 236905"/>
                <a:gd name="connsiteX9" fmla="*/ 118004 w 229572"/>
                <a:gd name="connsiteY9" fmla="*/ 236905 h 236905"/>
                <a:gd name="connsiteX10" fmla="*/ 158486 w 229572"/>
                <a:gd name="connsiteY10" fmla="*/ 92787 h 236905"/>
                <a:gd name="connsiteX11" fmla="*/ 114038 w 229572"/>
                <a:gd name="connsiteY11" fmla="*/ 56271 h 236905"/>
                <a:gd name="connsiteX12" fmla="*/ 69141 w 229572"/>
                <a:gd name="connsiteY12" fmla="*/ 92787 h 236905"/>
                <a:gd name="connsiteX13" fmla="*/ 158486 w 229572"/>
                <a:gd name="connsiteY13" fmla="*/ 92787 h 2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72" h="236905">
                  <a:moveTo>
                    <a:pt x="118004" y="236905"/>
                  </a:moveTo>
                  <a:cubicBezTo>
                    <a:pt x="47441" y="236905"/>
                    <a:pt x="0" y="189015"/>
                    <a:pt x="0" y="118453"/>
                  </a:cubicBezTo>
                  <a:cubicBezTo>
                    <a:pt x="0" y="47890"/>
                    <a:pt x="48863" y="0"/>
                    <a:pt x="116507" y="0"/>
                  </a:cubicBezTo>
                  <a:cubicBezTo>
                    <a:pt x="184151" y="0"/>
                    <a:pt x="229048" y="44897"/>
                    <a:pt x="229048" y="107603"/>
                  </a:cubicBezTo>
                  <a:cubicBezTo>
                    <a:pt x="229048" y="120922"/>
                    <a:pt x="227552" y="131323"/>
                    <a:pt x="226130" y="137683"/>
                  </a:cubicBezTo>
                  <a:lnTo>
                    <a:pt x="68168" y="137683"/>
                  </a:lnTo>
                  <a:cubicBezTo>
                    <a:pt x="69141" y="163873"/>
                    <a:pt x="88896" y="181158"/>
                    <a:pt x="118004" y="181158"/>
                  </a:cubicBezTo>
                  <a:cubicBezTo>
                    <a:pt x="139704" y="181158"/>
                    <a:pt x="156540" y="172254"/>
                    <a:pt x="162451" y="158934"/>
                  </a:cubicBezTo>
                  <a:lnTo>
                    <a:pt x="229572" y="158934"/>
                  </a:lnTo>
                  <a:cubicBezTo>
                    <a:pt x="220219" y="205852"/>
                    <a:pt x="175247" y="236905"/>
                    <a:pt x="118004" y="236905"/>
                  </a:cubicBezTo>
                  <a:close/>
                  <a:moveTo>
                    <a:pt x="158486" y="92787"/>
                  </a:moveTo>
                  <a:cubicBezTo>
                    <a:pt x="157513" y="70114"/>
                    <a:pt x="139255" y="56271"/>
                    <a:pt x="114038" y="56271"/>
                  </a:cubicBezTo>
                  <a:cubicBezTo>
                    <a:pt x="88821" y="56271"/>
                    <a:pt x="70563" y="70114"/>
                    <a:pt x="69141" y="92787"/>
                  </a:cubicBezTo>
                  <a:lnTo>
                    <a:pt x="158486" y="92787"/>
                  </a:lnTo>
                  <a:close/>
                </a:path>
              </a:pathLst>
            </a:custGeom>
            <a:solidFill>
              <a:schemeClr val="bg1"/>
            </a:solidFill>
            <a:ln w="0" cap="flat">
              <a:noFill/>
              <a:prstDash val="solid"/>
              <a:miter/>
            </a:ln>
          </p:spPr>
          <p:txBody>
            <a:bodyPr rtlCol="0" anchor="ctr"/>
            <a:lstStyle/>
            <a:p>
              <a:endParaRPr lang="en-GB"/>
            </a:p>
          </p:txBody>
        </p:sp>
        <p:sp>
          <p:nvSpPr>
            <p:cNvPr id="10" name="Forme libre : forme 9">
              <a:extLst>
                <a:ext uri="{FF2B5EF4-FFF2-40B4-BE49-F238E27FC236}">
                  <a16:creationId xmlns:a16="http://schemas.microsoft.com/office/drawing/2014/main" id="{69E90820-F5FD-D851-FD39-3D6A728C0596}"/>
                </a:ext>
              </a:extLst>
            </p:cNvPr>
            <p:cNvSpPr/>
            <p:nvPr/>
          </p:nvSpPr>
          <p:spPr>
            <a:xfrm>
              <a:off x="6746390" y="1698964"/>
              <a:ext cx="244387" cy="343160"/>
            </a:xfrm>
            <a:custGeom>
              <a:avLst/>
              <a:gdLst>
                <a:gd name="connsiteX0" fmla="*/ 244313 w 244387"/>
                <a:gd name="connsiteY0" fmla="*/ 8007 h 343160"/>
                <a:gd name="connsiteX1" fmla="*/ 244313 w 244387"/>
                <a:gd name="connsiteY1" fmla="*/ 231143 h 343160"/>
                <a:gd name="connsiteX2" fmla="*/ 120922 w 244387"/>
                <a:gd name="connsiteY2" fmla="*/ 343161 h 343160"/>
                <a:gd name="connsiteX3" fmla="*/ 1497 w 244387"/>
                <a:gd name="connsiteY3" fmla="*/ 245885 h 343160"/>
                <a:gd name="connsiteX4" fmla="*/ 69590 w 244387"/>
                <a:gd name="connsiteY4" fmla="*/ 245885 h 343160"/>
                <a:gd name="connsiteX5" fmla="*/ 120922 w 244387"/>
                <a:gd name="connsiteY5" fmla="*/ 282401 h 343160"/>
                <a:gd name="connsiteX6" fmla="*/ 175247 w 244387"/>
                <a:gd name="connsiteY6" fmla="*/ 234062 h 343160"/>
                <a:gd name="connsiteX7" fmla="*/ 175247 w 244387"/>
                <a:gd name="connsiteY7" fmla="*/ 200464 h 343160"/>
                <a:gd name="connsiteX8" fmla="*/ 106630 w 244387"/>
                <a:gd name="connsiteY8" fmla="*/ 228075 h 343160"/>
                <a:gd name="connsiteX9" fmla="*/ 0 w 244387"/>
                <a:gd name="connsiteY9" fmla="*/ 115534 h 343160"/>
                <a:gd name="connsiteX10" fmla="*/ 107154 w 244387"/>
                <a:gd name="connsiteY10" fmla="*/ 0 h 343160"/>
                <a:gd name="connsiteX11" fmla="*/ 177267 w 244387"/>
                <a:gd name="connsiteY11" fmla="*/ 30156 h 343160"/>
                <a:gd name="connsiteX12" fmla="*/ 180186 w 244387"/>
                <a:gd name="connsiteY12" fmla="*/ 7932 h 343160"/>
                <a:gd name="connsiteX13" fmla="*/ 244388 w 244387"/>
                <a:gd name="connsiteY13" fmla="*/ 7932 h 343160"/>
                <a:gd name="connsiteX14" fmla="*/ 173750 w 244387"/>
                <a:gd name="connsiteY14" fmla="*/ 114113 h 343160"/>
                <a:gd name="connsiteX15" fmla="*/ 120922 w 244387"/>
                <a:gd name="connsiteY15" fmla="*/ 59788 h 343160"/>
                <a:gd name="connsiteX16" fmla="*/ 70563 w 244387"/>
                <a:gd name="connsiteY16" fmla="*/ 114113 h 343160"/>
                <a:gd name="connsiteX17" fmla="*/ 121446 w 244387"/>
                <a:gd name="connsiteY17" fmla="*/ 168438 h 343160"/>
                <a:gd name="connsiteX18" fmla="*/ 173750 w 244387"/>
                <a:gd name="connsiteY18" fmla="*/ 114113 h 34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387" h="343160">
                  <a:moveTo>
                    <a:pt x="244313" y="8007"/>
                  </a:moveTo>
                  <a:lnTo>
                    <a:pt x="244313" y="231143"/>
                  </a:lnTo>
                  <a:cubicBezTo>
                    <a:pt x="244313" y="298788"/>
                    <a:pt x="198444" y="343161"/>
                    <a:pt x="120922" y="343161"/>
                  </a:cubicBezTo>
                  <a:cubicBezTo>
                    <a:pt x="53801" y="343161"/>
                    <a:pt x="6360" y="304624"/>
                    <a:pt x="1497" y="245885"/>
                  </a:cubicBezTo>
                  <a:lnTo>
                    <a:pt x="69590" y="245885"/>
                  </a:lnTo>
                  <a:cubicBezTo>
                    <a:pt x="74005" y="271551"/>
                    <a:pt x="95780" y="282401"/>
                    <a:pt x="120922" y="282401"/>
                  </a:cubicBezTo>
                  <a:cubicBezTo>
                    <a:pt x="155941" y="282401"/>
                    <a:pt x="175247" y="263170"/>
                    <a:pt x="175247" y="234062"/>
                  </a:cubicBezTo>
                  <a:lnTo>
                    <a:pt x="175247" y="200464"/>
                  </a:lnTo>
                  <a:cubicBezTo>
                    <a:pt x="162377" y="216776"/>
                    <a:pt x="137234" y="228075"/>
                    <a:pt x="106630" y="228075"/>
                  </a:cubicBezTo>
                  <a:cubicBezTo>
                    <a:pt x="44897" y="228075"/>
                    <a:pt x="0" y="183179"/>
                    <a:pt x="0" y="115534"/>
                  </a:cubicBezTo>
                  <a:cubicBezTo>
                    <a:pt x="0" y="47890"/>
                    <a:pt x="46917" y="0"/>
                    <a:pt x="107154" y="0"/>
                  </a:cubicBezTo>
                  <a:cubicBezTo>
                    <a:pt x="138282" y="0"/>
                    <a:pt x="164397" y="12347"/>
                    <a:pt x="177267" y="30156"/>
                  </a:cubicBezTo>
                  <a:lnTo>
                    <a:pt x="180186" y="7932"/>
                  </a:lnTo>
                  <a:lnTo>
                    <a:pt x="244388" y="7932"/>
                  </a:lnTo>
                  <a:close/>
                  <a:moveTo>
                    <a:pt x="173750" y="114113"/>
                  </a:moveTo>
                  <a:cubicBezTo>
                    <a:pt x="173750" y="81562"/>
                    <a:pt x="150030" y="59788"/>
                    <a:pt x="120922" y="59788"/>
                  </a:cubicBezTo>
                  <a:cubicBezTo>
                    <a:pt x="91814" y="59788"/>
                    <a:pt x="70563" y="82460"/>
                    <a:pt x="70563" y="114113"/>
                  </a:cubicBezTo>
                  <a:cubicBezTo>
                    <a:pt x="70563" y="145765"/>
                    <a:pt x="92263" y="168438"/>
                    <a:pt x="121446" y="168438"/>
                  </a:cubicBezTo>
                  <a:cubicBezTo>
                    <a:pt x="150629" y="168438"/>
                    <a:pt x="173750" y="146214"/>
                    <a:pt x="173750" y="114113"/>
                  </a:cubicBezTo>
                  <a:close/>
                </a:path>
              </a:pathLst>
            </a:custGeom>
            <a:solidFill>
              <a:schemeClr val="bg1"/>
            </a:solidFill>
            <a:ln w="0" cap="flat">
              <a:noFill/>
              <a:prstDash val="solid"/>
              <a:miter/>
            </a:ln>
          </p:spPr>
          <p:txBody>
            <a:bodyPr rtlCol="0" anchor="ctr"/>
            <a:lstStyle/>
            <a:p>
              <a:endParaRPr lang="en-GB"/>
            </a:p>
          </p:txBody>
        </p:sp>
        <p:sp>
          <p:nvSpPr>
            <p:cNvPr id="11" name="Forme libre : forme 10">
              <a:extLst>
                <a:ext uri="{FF2B5EF4-FFF2-40B4-BE49-F238E27FC236}">
                  <a16:creationId xmlns:a16="http://schemas.microsoft.com/office/drawing/2014/main" id="{F5FB6990-952C-0099-35B7-3EFB4857454B}"/>
                </a:ext>
              </a:extLst>
            </p:cNvPr>
            <p:cNvSpPr/>
            <p:nvPr/>
          </p:nvSpPr>
          <p:spPr>
            <a:xfrm>
              <a:off x="7030886" y="1586498"/>
              <a:ext cx="91813" cy="343011"/>
            </a:xfrm>
            <a:custGeom>
              <a:avLst/>
              <a:gdLst>
                <a:gd name="connsiteX0" fmla="*/ 0 w 91813"/>
                <a:gd name="connsiteY0" fmla="*/ 43924 h 343011"/>
                <a:gd name="connsiteX1" fmla="*/ 45944 w 91813"/>
                <a:gd name="connsiteY1" fmla="*/ 0 h 343011"/>
                <a:gd name="connsiteX2" fmla="*/ 91814 w 91813"/>
                <a:gd name="connsiteY2" fmla="*/ 43924 h 343011"/>
                <a:gd name="connsiteX3" fmla="*/ 45944 w 91813"/>
                <a:gd name="connsiteY3" fmla="*/ 87848 h 343011"/>
                <a:gd name="connsiteX4" fmla="*/ 0 w 91813"/>
                <a:gd name="connsiteY4" fmla="*/ 43924 h 343011"/>
                <a:gd name="connsiteX5" fmla="*/ 11374 w 91813"/>
                <a:gd name="connsiteY5" fmla="*/ 120398 h 343011"/>
                <a:gd name="connsiteX6" fmla="*/ 80515 w 91813"/>
                <a:gd name="connsiteY6" fmla="*/ 120398 h 343011"/>
                <a:gd name="connsiteX7" fmla="*/ 80515 w 91813"/>
                <a:gd name="connsiteY7" fmla="*/ 343011 h 343011"/>
                <a:gd name="connsiteX8" fmla="*/ 11374 w 91813"/>
                <a:gd name="connsiteY8" fmla="*/ 343011 h 343011"/>
                <a:gd name="connsiteX9" fmla="*/ 11374 w 91813"/>
                <a:gd name="connsiteY9" fmla="*/ 120398 h 34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813" h="343011">
                  <a:moveTo>
                    <a:pt x="0" y="43924"/>
                  </a:moveTo>
                  <a:cubicBezTo>
                    <a:pt x="0" y="19231"/>
                    <a:pt x="19755" y="0"/>
                    <a:pt x="45944" y="0"/>
                  </a:cubicBezTo>
                  <a:cubicBezTo>
                    <a:pt x="72134" y="0"/>
                    <a:pt x="91814" y="19231"/>
                    <a:pt x="91814" y="43924"/>
                  </a:cubicBezTo>
                  <a:cubicBezTo>
                    <a:pt x="91814" y="68617"/>
                    <a:pt x="72059" y="87848"/>
                    <a:pt x="45944" y="87848"/>
                  </a:cubicBezTo>
                  <a:cubicBezTo>
                    <a:pt x="19829" y="87848"/>
                    <a:pt x="0" y="68093"/>
                    <a:pt x="0" y="43924"/>
                  </a:cubicBezTo>
                  <a:close/>
                  <a:moveTo>
                    <a:pt x="11374" y="120398"/>
                  </a:moveTo>
                  <a:lnTo>
                    <a:pt x="80515" y="120398"/>
                  </a:lnTo>
                  <a:lnTo>
                    <a:pt x="80515" y="343011"/>
                  </a:lnTo>
                  <a:lnTo>
                    <a:pt x="11374" y="343011"/>
                  </a:lnTo>
                  <a:lnTo>
                    <a:pt x="11374" y="120398"/>
                  </a:lnTo>
                  <a:close/>
                </a:path>
              </a:pathLst>
            </a:custGeom>
            <a:solidFill>
              <a:schemeClr val="bg1"/>
            </a:solidFill>
            <a:ln w="0" cap="flat">
              <a:noFill/>
              <a:prstDash val="solid"/>
              <a:miter/>
            </a:ln>
          </p:spPr>
          <p:txBody>
            <a:bodyPr rtlCol="0" anchor="ctr"/>
            <a:lstStyle/>
            <a:p>
              <a:endParaRPr lang="en-GB"/>
            </a:p>
          </p:txBody>
        </p:sp>
        <p:sp>
          <p:nvSpPr>
            <p:cNvPr id="12" name="Forme libre : forme 11">
              <a:extLst>
                <a:ext uri="{FF2B5EF4-FFF2-40B4-BE49-F238E27FC236}">
                  <a16:creationId xmlns:a16="http://schemas.microsoft.com/office/drawing/2014/main" id="{7EED425F-CE8F-752F-533C-4543905B87FB}"/>
                </a:ext>
              </a:extLst>
            </p:cNvPr>
            <p:cNvSpPr/>
            <p:nvPr/>
          </p:nvSpPr>
          <p:spPr>
            <a:xfrm>
              <a:off x="7153304" y="1590913"/>
              <a:ext cx="246857" cy="345106"/>
            </a:xfrm>
            <a:custGeom>
              <a:avLst/>
              <a:gdLst>
                <a:gd name="connsiteX0" fmla="*/ 246857 w 246857"/>
                <a:gd name="connsiteY0" fmla="*/ 0 h 345106"/>
                <a:gd name="connsiteX1" fmla="*/ 246857 w 246857"/>
                <a:gd name="connsiteY1" fmla="*/ 338671 h 345106"/>
                <a:gd name="connsiteX2" fmla="*/ 189614 w 246857"/>
                <a:gd name="connsiteY2" fmla="*/ 338671 h 345106"/>
                <a:gd name="connsiteX3" fmla="*/ 185648 w 246857"/>
                <a:gd name="connsiteY3" fmla="*/ 312032 h 345106"/>
                <a:gd name="connsiteX4" fmla="*/ 110072 w 246857"/>
                <a:gd name="connsiteY4" fmla="*/ 345106 h 345106"/>
                <a:gd name="connsiteX5" fmla="*/ 0 w 246857"/>
                <a:gd name="connsiteY5" fmla="*/ 227103 h 345106"/>
                <a:gd name="connsiteX6" fmla="*/ 110072 w 246857"/>
                <a:gd name="connsiteY6" fmla="*/ 108126 h 345106"/>
                <a:gd name="connsiteX7" fmla="*/ 178165 w 246857"/>
                <a:gd name="connsiteY7" fmla="*/ 132296 h 345106"/>
                <a:gd name="connsiteX8" fmla="*/ 178165 w 246857"/>
                <a:gd name="connsiteY8" fmla="*/ 0 h 345106"/>
                <a:gd name="connsiteX9" fmla="*/ 246782 w 246857"/>
                <a:gd name="connsiteY9" fmla="*/ 0 h 345106"/>
                <a:gd name="connsiteX10" fmla="*/ 177716 w 246857"/>
                <a:gd name="connsiteY10" fmla="*/ 226130 h 345106"/>
                <a:gd name="connsiteX11" fmla="*/ 123466 w 246857"/>
                <a:gd name="connsiteY11" fmla="*/ 170308 h 345106"/>
                <a:gd name="connsiteX12" fmla="*/ 70637 w 246857"/>
                <a:gd name="connsiteY12" fmla="*/ 226579 h 345106"/>
                <a:gd name="connsiteX13" fmla="*/ 123466 w 246857"/>
                <a:gd name="connsiteY13" fmla="*/ 282850 h 345106"/>
                <a:gd name="connsiteX14" fmla="*/ 177716 w 246857"/>
                <a:gd name="connsiteY14" fmla="*/ 226130 h 34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857" h="345106">
                  <a:moveTo>
                    <a:pt x="246857" y="0"/>
                  </a:moveTo>
                  <a:lnTo>
                    <a:pt x="246857" y="338671"/>
                  </a:lnTo>
                  <a:lnTo>
                    <a:pt x="189614" y="338671"/>
                  </a:lnTo>
                  <a:lnTo>
                    <a:pt x="185648" y="312032"/>
                  </a:lnTo>
                  <a:cubicBezTo>
                    <a:pt x="170308" y="332760"/>
                    <a:pt x="142173" y="345106"/>
                    <a:pt x="110072" y="345106"/>
                  </a:cubicBezTo>
                  <a:cubicBezTo>
                    <a:pt x="45420" y="345106"/>
                    <a:pt x="0" y="298189"/>
                    <a:pt x="0" y="227103"/>
                  </a:cubicBezTo>
                  <a:cubicBezTo>
                    <a:pt x="0" y="156016"/>
                    <a:pt x="45420" y="108126"/>
                    <a:pt x="110072" y="108126"/>
                  </a:cubicBezTo>
                  <a:cubicBezTo>
                    <a:pt x="139704" y="108126"/>
                    <a:pt x="163424" y="117031"/>
                    <a:pt x="178165" y="132296"/>
                  </a:cubicBezTo>
                  <a:lnTo>
                    <a:pt x="178165" y="0"/>
                  </a:lnTo>
                  <a:lnTo>
                    <a:pt x="246782" y="0"/>
                  </a:lnTo>
                  <a:close/>
                  <a:moveTo>
                    <a:pt x="177716" y="226130"/>
                  </a:moveTo>
                  <a:cubicBezTo>
                    <a:pt x="177716" y="192532"/>
                    <a:pt x="155492" y="170308"/>
                    <a:pt x="123466" y="170308"/>
                  </a:cubicBezTo>
                  <a:cubicBezTo>
                    <a:pt x="91440" y="170308"/>
                    <a:pt x="70637" y="192981"/>
                    <a:pt x="70637" y="226579"/>
                  </a:cubicBezTo>
                  <a:cubicBezTo>
                    <a:pt x="70637" y="260177"/>
                    <a:pt x="91365" y="282850"/>
                    <a:pt x="123466" y="282850"/>
                  </a:cubicBezTo>
                  <a:cubicBezTo>
                    <a:pt x="155567" y="282850"/>
                    <a:pt x="177716" y="260177"/>
                    <a:pt x="177716" y="226130"/>
                  </a:cubicBezTo>
                  <a:close/>
                </a:path>
              </a:pathLst>
            </a:custGeom>
            <a:solidFill>
              <a:schemeClr val="bg1"/>
            </a:solidFill>
            <a:ln w="0" cap="flat">
              <a:noFill/>
              <a:prstDash val="solid"/>
              <a:miter/>
            </a:ln>
          </p:spPr>
          <p:txBody>
            <a:bodyPr rtlCol="0" anchor="ctr"/>
            <a:lstStyle/>
            <a:p>
              <a:endParaRPr lang="en-GB"/>
            </a:p>
          </p:txBody>
        </p:sp>
        <p:sp>
          <p:nvSpPr>
            <p:cNvPr id="13" name="Forme libre : forme 12">
              <a:extLst>
                <a:ext uri="{FF2B5EF4-FFF2-40B4-BE49-F238E27FC236}">
                  <a16:creationId xmlns:a16="http://schemas.microsoft.com/office/drawing/2014/main" id="{CF7F0FE3-2ED8-81FE-EFF2-79DA3FA8E5B3}"/>
                </a:ext>
              </a:extLst>
            </p:cNvPr>
            <p:cNvSpPr/>
            <p:nvPr/>
          </p:nvSpPr>
          <p:spPr>
            <a:xfrm>
              <a:off x="7557899" y="1606252"/>
              <a:ext cx="325351" cy="329691"/>
            </a:xfrm>
            <a:custGeom>
              <a:avLst/>
              <a:gdLst>
                <a:gd name="connsiteX0" fmla="*/ 0 w 325351"/>
                <a:gd name="connsiteY0" fmla="*/ 164397 h 329691"/>
                <a:gd name="connsiteX1" fmla="*/ 166866 w 325351"/>
                <a:gd name="connsiteY1" fmla="*/ 0 h 329691"/>
                <a:gd name="connsiteX2" fmla="*/ 325352 w 325351"/>
                <a:gd name="connsiteY2" fmla="*/ 118976 h 329691"/>
                <a:gd name="connsiteX3" fmla="*/ 245361 w 325351"/>
                <a:gd name="connsiteY3" fmla="*/ 118976 h 329691"/>
                <a:gd name="connsiteX4" fmla="*/ 165893 w 325351"/>
                <a:gd name="connsiteY4" fmla="*/ 67121 h 329691"/>
                <a:gd name="connsiteX5" fmla="*/ 76025 w 325351"/>
                <a:gd name="connsiteY5" fmla="*/ 165370 h 329691"/>
                <a:gd name="connsiteX6" fmla="*/ 165893 w 325351"/>
                <a:gd name="connsiteY6" fmla="*/ 263095 h 329691"/>
                <a:gd name="connsiteX7" fmla="*/ 245361 w 325351"/>
                <a:gd name="connsiteY7" fmla="*/ 210266 h 329691"/>
                <a:gd name="connsiteX8" fmla="*/ 325352 w 325351"/>
                <a:gd name="connsiteY8" fmla="*/ 210266 h 329691"/>
                <a:gd name="connsiteX9" fmla="*/ 166866 w 325351"/>
                <a:gd name="connsiteY9" fmla="*/ 329692 h 329691"/>
                <a:gd name="connsiteX10" fmla="*/ 0 w 325351"/>
                <a:gd name="connsiteY10" fmla="*/ 164322 h 32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351" h="329691">
                  <a:moveTo>
                    <a:pt x="0" y="164397"/>
                  </a:moveTo>
                  <a:cubicBezTo>
                    <a:pt x="0" y="66148"/>
                    <a:pt x="67121" y="0"/>
                    <a:pt x="166866" y="0"/>
                  </a:cubicBezTo>
                  <a:cubicBezTo>
                    <a:pt x="249327" y="0"/>
                    <a:pt x="314951" y="45421"/>
                    <a:pt x="325352" y="118976"/>
                  </a:cubicBezTo>
                  <a:lnTo>
                    <a:pt x="245361" y="118976"/>
                  </a:lnTo>
                  <a:cubicBezTo>
                    <a:pt x="237953" y="88372"/>
                    <a:pt x="206824" y="67121"/>
                    <a:pt x="165893" y="67121"/>
                  </a:cubicBezTo>
                  <a:cubicBezTo>
                    <a:pt x="110072" y="67121"/>
                    <a:pt x="76025" y="106106"/>
                    <a:pt x="76025" y="165370"/>
                  </a:cubicBezTo>
                  <a:cubicBezTo>
                    <a:pt x="76025" y="224633"/>
                    <a:pt x="112541" y="263095"/>
                    <a:pt x="165893" y="263095"/>
                  </a:cubicBezTo>
                  <a:cubicBezTo>
                    <a:pt x="205403" y="263095"/>
                    <a:pt x="236980" y="241844"/>
                    <a:pt x="245361" y="210266"/>
                  </a:cubicBezTo>
                  <a:lnTo>
                    <a:pt x="325352" y="210266"/>
                  </a:lnTo>
                  <a:cubicBezTo>
                    <a:pt x="316447" y="281353"/>
                    <a:pt x="252769" y="329692"/>
                    <a:pt x="166866" y="329692"/>
                  </a:cubicBezTo>
                  <a:cubicBezTo>
                    <a:pt x="69590" y="329692"/>
                    <a:pt x="0" y="265040"/>
                    <a:pt x="0" y="164322"/>
                  </a:cubicBezTo>
                  <a:close/>
                </a:path>
              </a:pathLst>
            </a:custGeom>
            <a:solidFill>
              <a:schemeClr val="bg1"/>
            </a:solidFill>
            <a:ln w="0" cap="flat">
              <a:noFill/>
              <a:prstDash val="solid"/>
              <a:miter/>
            </a:ln>
          </p:spPr>
          <p:txBody>
            <a:bodyPr rtlCol="0" anchor="ctr"/>
            <a:lstStyle/>
            <a:p>
              <a:endParaRPr lang="en-GB"/>
            </a:p>
          </p:txBody>
        </p:sp>
        <p:sp>
          <p:nvSpPr>
            <p:cNvPr id="14" name="Forme libre : forme 13">
              <a:extLst>
                <a:ext uri="{FF2B5EF4-FFF2-40B4-BE49-F238E27FC236}">
                  <a16:creationId xmlns:a16="http://schemas.microsoft.com/office/drawing/2014/main" id="{C6E55660-7599-0A9D-8FF1-0C41BF1A7786}"/>
                </a:ext>
              </a:extLst>
            </p:cNvPr>
            <p:cNvSpPr/>
            <p:nvPr/>
          </p:nvSpPr>
          <p:spPr>
            <a:xfrm>
              <a:off x="7907570" y="1699039"/>
              <a:ext cx="247306" cy="236980"/>
            </a:xfrm>
            <a:custGeom>
              <a:avLst/>
              <a:gdLst>
                <a:gd name="connsiteX0" fmla="*/ 123915 w 247306"/>
                <a:gd name="connsiteY0" fmla="*/ 0 h 236980"/>
                <a:gd name="connsiteX1" fmla="*/ 247306 w 247306"/>
                <a:gd name="connsiteY1" fmla="*/ 118976 h 236980"/>
                <a:gd name="connsiteX2" fmla="*/ 123915 w 247306"/>
                <a:gd name="connsiteY2" fmla="*/ 236980 h 236980"/>
                <a:gd name="connsiteX3" fmla="*/ 0 w 247306"/>
                <a:gd name="connsiteY3" fmla="*/ 118976 h 236980"/>
                <a:gd name="connsiteX4" fmla="*/ 123915 w 247306"/>
                <a:gd name="connsiteY4" fmla="*/ 0 h 236980"/>
                <a:gd name="connsiteX5" fmla="*/ 123915 w 247306"/>
                <a:gd name="connsiteY5" fmla="*/ 175771 h 236980"/>
                <a:gd name="connsiteX6" fmla="*/ 177267 w 247306"/>
                <a:gd name="connsiteY6" fmla="*/ 118527 h 236980"/>
                <a:gd name="connsiteX7" fmla="*/ 123915 w 247306"/>
                <a:gd name="connsiteY7" fmla="*/ 61808 h 236980"/>
                <a:gd name="connsiteX8" fmla="*/ 70563 w 247306"/>
                <a:gd name="connsiteY8" fmla="*/ 118527 h 236980"/>
                <a:gd name="connsiteX9" fmla="*/ 123915 w 247306"/>
                <a:gd name="connsiteY9" fmla="*/ 175771 h 2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6" h="236980">
                  <a:moveTo>
                    <a:pt x="123915" y="0"/>
                  </a:moveTo>
                  <a:cubicBezTo>
                    <a:pt x="197471" y="0"/>
                    <a:pt x="247306" y="48863"/>
                    <a:pt x="247306" y="118976"/>
                  </a:cubicBezTo>
                  <a:cubicBezTo>
                    <a:pt x="247306" y="189090"/>
                    <a:pt x="197471" y="236980"/>
                    <a:pt x="123915" y="236980"/>
                  </a:cubicBezTo>
                  <a:cubicBezTo>
                    <a:pt x="50359" y="236980"/>
                    <a:pt x="0" y="188117"/>
                    <a:pt x="0" y="118976"/>
                  </a:cubicBezTo>
                  <a:cubicBezTo>
                    <a:pt x="0" y="49835"/>
                    <a:pt x="49835" y="0"/>
                    <a:pt x="123915" y="0"/>
                  </a:cubicBezTo>
                  <a:close/>
                  <a:moveTo>
                    <a:pt x="123915" y="175771"/>
                  </a:moveTo>
                  <a:cubicBezTo>
                    <a:pt x="156016" y="175771"/>
                    <a:pt x="177267" y="151601"/>
                    <a:pt x="177267" y="118527"/>
                  </a:cubicBezTo>
                  <a:cubicBezTo>
                    <a:pt x="177267" y="85453"/>
                    <a:pt x="156016" y="61808"/>
                    <a:pt x="123915" y="61808"/>
                  </a:cubicBezTo>
                  <a:cubicBezTo>
                    <a:pt x="91814" y="61808"/>
                    <a:pt x="70563" y="85005"/>
                    <a:pt x="70563" y="118527"/>
                  </a:cubicBezTo>
                  <a:cubicBezTo>
                    <a:pt x="70563" y="152050"/>
                    <a:pt x="91814" y="175771"/>
                    <a:pt x="123915" y="175771"/>
                  </a:cubicBezTo>
                  <a:close/>
                </a:path>
              </a:pathLst>
            </a:custGeom>
            <a:solidFill>
              <a:schemeClr val="bg1"/>
            </a:solidFill>
            <a:ln w="0" cap="flat">
              <a:noFill/>
              <a:prstDash val="solid"/>
              <a:miter/>
            </a:ln>
          </p:spPr>
          <p:txBody>
            <a:bodyPr rtlCol="0" anchor="ctr"/>
            <a:lstStyle/>
            <a:p>
              <a:endParaRPr lang="en-GB"/>
            </a:p>
          </p:txBody>
        </p:sp>
        <p:sp>
          <p:nvSpPr>
            <p:cNvPr id="15" name="Forme libre : forme 14">
              <a:extLst>
                <a:ext uri="{FF2B5EF4-FFF2-40B4-BE49-F238E27FC236}">
                  <a16:creationId xmlns:a16="http://schemas.microsoft.com/office/drawing/2014/main" id="{3158B606-B7F5-D179-14FB-85A0022C53A4}"/>
                </a:ext>
              </a:extLst>
            </p:cNvPr>
            <p:cNvSpPr/>
            <p:nvPr/>
          </p:nvSpPr>
          <p:spPr>
            <a:xfrm>
              <a:off x="8197004" y="1699114"/>
              <a:ext cx="215205" cy="230544"/>
            </a:xfrm>
            <a:custGeom>
              <a:avLst/>
              <a:gdLst>
                <a:gd name="connsiteX0" fmla="*/ 215205 w 215205"/>
                <a:gd name="connsiteY0" fmla="*/ 92263 h 230544"/>
                <a:gd name="connsiteX1" fmla="*/ 215205 w 215205"/>
                <a:gd name="connsiteY1" fmla="*/ 230470 h 230544"/>
                <a:gd name="connsiteX2" fmla="*/ 146064 w 215205"/>
                <a:gd name="connsiteY2" fmla="*/ 230470 h 230544"/>
                <a:gd name="connsiteX3" fmla="*/ 146064 w 215205"/>
                <a:gd name="connsiteY3" fmla="*/ 108575 h 230544"/>
                <a:gd name="connsiteX4" fmla="*/ 108575 w 215205"/>
                <a:gd name="connsiteY4" fmla="*/ 62706 h 230544"/>
                <a:gd name="connsiteX5" fmla="*/ 68617 w 215205"/>
                <a:gd name="connsiteY5" fmla="*/ 106630 h 230544"/>
                <a:gd name="connsiteX6" fmla="*/ 68617 w 215205"/>
                <a:gd name="connsiteY6" fmla="*/ 230545 h 230544"/>
                <a:gd name="connsiteX7" fmla="*/ 0 w 215205"/>
                <a:gd name="connsiteY7" fmla="*/ 230545 h 230544"/>
                <a:gd name="connsiteX8" fmla="*/ 0 w 215205"/>
                <a:gd name="connsiteY8" fmla="*/ 7932 h 230544"/>
                <a:gd name="connsiteX9" fmla="*/ 57244 w 215205"/>
                <a:gd name="connsiteY9" fmla="*/ 7932 h 230544"/>
                <a:gd name="connsiteX10" fmla="*/ 61658 w 215205"/>
                <a:gd name="connsiteY10" fmla="*/ 32101 h 230544"/>
                <a:gd name="connsiteX11" fmla="*/ 130724 w 215205"/>
                <a:gd name="connsiteY11" fmla="*/ 0 h 230544"/>
                <a:gd name="connsiteX12" fmla="*/ 215130 w 215205"/>
                <a:gd name="connsiteY12" fmla="*/ 92338 h 2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05" h="230544">
                  <a:moveTo>
                    <a:pt x="215205" y="92263"/>
                  </a:moveTo>
                  <a:lnTo>
                    <a:pt x="215205" y="230470"/>
                  </a:lnTo>
                  <a:lnTo>
                    <a:pt x="146064" y="230470"/>
                  </a:lnTo>
                  <a:lnTo>
                    <a:pt x="146064" y="108575"/>
                  </a:lnTo>
                  <a:cubicBezTo>
                    <a:pt x="146064" y="74978"/>
                    <a:pt x="131248" y="62706"/>
                    <a:pt x="108575" y="62706"/>
                  </a:cubicBezTo>
                  <a:cubicBezTo>
                    <a:pt x="81413" y="62706"/>
                    <a:pt x="68617" y="79991"/>
                    <a:pt x="68617" y="106630"/>
                  </a:cubicBezTo>
                  <a:lnTo>
                    <a:pt x="68617" y="230545"/>
                  </a:lnTo>
                  <a:lnTo>
                    <a:pt x="0" y="230545"/>
                  </a:lnTo>
                  <a:lnTo>
                    <a:pt x="0" y="7932"/>
                  </a:lnTo>
                  <a:lnTo>
                    <a:pt x="57244" y="7932"/>
                  </a:lnTo>
                  <a:lnTo>
                    <a:pt x="61658" y="32101"/>
                  </a:lnTo>
                  <a:cubicBezTo>
                    <a:pt x="75502" y="12870"/>
                    <a:pt x="101616" y="0"/>
                    <a:pt x="130724" y="0"/>
                  </a:cubicBezTo>
                  <a:cubicBezTo>
                    <a:pt x="184526" y="0"/>
                    <a:pt x="215130" y="37040"/>
                    <a:pt x="215130" y="92338"/>
                  </a:cubicBezTo>
                  <a:close/>
                </a:path>
              </a:pathLst>
            </a:custGeom>
            <a:solidFill>
              <a:schemeClr val="bg1"/>
            </a:solidFill>
            <a:ln w="0" cap="flat">
              <a:noFill/>
              <a:prstDash val="solid"/>
              <a:miter/>
            </a:ln>
          </p:spPr>
          <p:txBody>
            <a:bodyPr rtlCol="0" anchor="ctr"/>
            <a:lstStyle/>
            <a:p>
              <a:endParaRPr lang="en-GB"/>
            </a:p>
          </p:txBody>
        </p:sp>
        <p:sp>
          <p:nvSpPr>
            <p:cNvPr id="16" name="Forme libre : forme 15">
              <a:extLst>
                <a:ext uri="{FF2B5EF4-FFF2-40B4-BE49-F238E27FC236}">
                  <a16:creationId xmlns:a16="http://schemas.microsoft.com/office/drawing/2014/main" id="{C70FF8FD-A06A-164F-EB65-978768829DCA}"/>
                </a:ext>
              </a:extLst>
            </p:cNvPr>
            <p:cNvSpPr/>
            <p:nvPr/>
          </p:nvSpPr>
          <p:spPr>
            <a:xfrm>
              <a:off x="8463242" y="1699114"/>
              <a:ext cx="215205" cy="230544"/>
            </a:xfrm>
            <a:custGeom>
              <a:avLst/>
              <a:gdLst>
                <a:gd name="connsiteX0" fmla="*/ 215205 w 215205"/>
                <a:gd name="connsiteY0" fmla="*/ 92263 h 230544"/>
                <a:gd name="connsiteX1" fmla="*/ 215205 w 215205"/>
                <a:gd name="connsiteY1" fmla="*/ 230470 h 230544"/>
                <a:gd name="connsiteX2" fmla="*/ 146064 w 215205"/>
                <a:gd name="connsiteY2" fmla="*/ 230470 h 230544"/>
                <a:gd name="connsiteX3" fmla="*/ 146064 w 215205"/>
                <a:gd name="connsiteY3" fmla="*/ 108575 h 230544"/>
                <a:gd name="connsiteX4" fmla="*/ 108575 w 215205"/>
                <a:gd name="connsiteY4" fmla="*/ 62706 h 230544"/>
                <a:gd name="connsiteX5" fmla="*/ 68617 w 215205"/>
                <a:gd name="connsiteY5" fmla="*/ 106630 h 230544"/>
                <a:gd name="connsiteX6" fmla="*/ 68617 w 215205"/>
                <a:gd name="connsiteY6" fmla="*/ 230545 h 230544"/>
                <a:gd name="connsiteX7" fmla="*/ 0 w 215205"/>
                <a:gd name="connsiteY7" fmla="*/ 230545 h 230544"/>
                <a:gd name="connsiteX8" fmla="*/ 0 w 215205"/>
                <a:gd name="connsiteY8" fmla="*/ 7932 h 230544"/>
                <a:gd name="connsiteX9" fmla="*/ 57243 w 215205"/>
                <a:gd name="connsiteY9" fmla="*/ 7932 h 230544"/>
                <a:gd name="connsiteX10" fmla="*/ 61658 w 215205"/>
                <a:gd name="connsiteY10" fmla="*/ 32101 h 230544"/>
                <a:gd name="connsiteX11" fmla="*/ 130724 w 215205"/>
                <a:gd name="connsiteY11" fmla="*/ 0 h 230544"/>
                <a:gd name="connsiteX12" fmla="*/ 215130 w 215205"/>
                <a:gd name="connsiteY12" fmla="*/ 92338 h 2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05" h="230544">
                  <a:moveTo>
                    <a:pt x="215205" y="92263"/>
                  </a:moveTo>
                  <a:lnTo>
                    <a:pt x="215205" y="230470"/>
                  </a:lnTo>
                  <a:lnTo>
                    <a:pt x="146064" y="230470"/>
                  </a:lnTo>
                  <a:lnTo>
                    <a:pt x="146064" y="108575"/>
                  </a:lnTo>
                  <a:cubicBezTo>
                    <a:pt x="146064" y="74978"/>
                    <a:pt x="131248" y="62706"/>
                    <a:pt x="108575" y="62706"/>
                  </a:cubicBezTo>
                  <a:cubicBezTo>
                    <a:pt x="81413" y="62706"/>
                    <a:pt x="68617" y="79991"/>
                    <a:pt x="68617" y="106630"/>
                  </a:cubicBezTo>
                  <a:lnTo>
                    <a:pt x="68617" y="230545"/>
                  </a:lnTo>
                  <a:lnTo>
                    <a:pt x="0" y="230545"/>
                  </a:lnTo>
                  <a:lnTo>
                    <a:pt x="0" y="7932"/>
                  </a:lnTo>
                  <a:lnTo>
                    <a:pt x="57243" y="7932"/>
                  </a:lnTo>
                  <a:lnTo>
                    <a:pt x="61658" y="32101"/>
                  </a:lnTo>
                  <a:cubicBezTo>
                    <a:pt x="75501" y="12870"/>
                    <a:pt x="101616" y="0"/>
                    <a:pt x="130724" y="0"/>
                  </a:cubicBezTo>
                  <a:cubicBezTo>
                    <a:pt x="184526" y="0"/>
                    <a:pt x="215130" y="37040"/>
                    <a:pt x="215130" y="92338"/>
                  </a:cubicBezTo>
                  <a:close/>
                </a:path>
              </a:pathLst>
            </a:custGeom>
            <a:solidFill>
              <a:schemeClr val="bg1"/>
            </a:solidFill>
            <a:ln w="0" cap="flat">
              <a:noFill/>
              <a:prstDash val="solid"/>
              <a:miter/>
            </a:ln>
          </p:spPr>
          <p:txBody>
            <a:bodyPr rtlCol="0" anchor="ctr"/>
            <a:lstStyle/>
            <a:p>
              <a:endParaRPr lang="en-GB"/>
            </a:p>
          </p:txBody>
        </p:sp>
        <p:sp>
          <p:nvSpPr>
            <p:cNvPr id="17" name="Forme libre : forme 16">
              <a:extLst>
                <a:ext uri="{FF2B5EF4-FFF2-40B4-BE49-F238E27FC236}">
                  <a16:creationId xmlns:a16="http://schemas.microsoft.com/office/drawing/2014/main" id="{A9F1E9E1-FB62-7E75-160A-ED2F600A9657}"/>
                </a:ext>
              </a:extLst>
            </p:cNvPr>
            <p:cNvSpPr/>
            <p:nvPr/>
          </p:nvSpPr>
          <p:spPr>
            <a:xfrm>
              <a:off x="8718480" y="1699114"/>
              <a:ext cx="229572" cy="236905"/>
            </a:xfrm>
            <a:custGeom>
              <a:avLst/>
              <a:gdLst>
                <a:gd name="connsiteX0" fmla="*/ 118004 w 229572"/>
                <a:gd name="connsiteY0" fmla="*/ 236905 h 236905"/>
                <a:gd name="connsiteX1" fmla="*/ 0 w 229572"/>
                <a:gd name="connsiteY1" fmla="*/ 118453 h 236905"/>
                <a:gd name="connsiteX2" fmla="*/ 116507 w 229572"/>
                <a:gd name="connsiteY2" fmla="*/ 0 h 236905"/>
                <a:gd name="connsiteX3" fmla="*/ 229048 w 229572"/>
                <a:gd name="connsiteY3" fmla="*/ 107603 h 236905"/>
                <a:gd name="connsiteX4" fmla="*/ 226130 w 229572"/>
                <a:gd name="connsiteY4" fmla="*/ 137683 h 236905"/>
                <a:gd name="connsiteX5" fmla="*/ 68168 w 229572"/>
                <a:gd name="connsiteY5" fmla="*/ 137683 h 236905"/>
                <a:gd name="connsiteX6" fmla="*/ 118004 w 229572"/>
                <a:gd name="connsiteY6" fmla="*/ 181158 h 236905"/>
                <a:gd name="connsiteX7" fmla="*/ 162452 w 229572"/>
                <a:gd name="connsiteY7" fmla="*/ 158934 h 236905"/>
                <a:gd name="connsiteX8" fmla="*/ 229572 w 229572"/>
                <a:gd name="connsiteY8" fmla="*/ 158934 h 236905"/>
                <a:gd name="connsiteX9" fmla="*/ 118004 w 229572"/>
                <a:gd name="connsiteY9" fmla="*/ 236905 h 236905"/>
                <a:gd name="connsiteX10" fmla="*/ 158486 w 229572"/>
                <a:gd name="connsiteY10" fmla="*/ 92787 h 236905"/>
                <a:gd name="connsiteX11" fmla="*/ 114038 w 229572"/>
                <a:gd name="connsiteY11" fmla="*/ 56271 h 236905"/>
                <a:gd name="connsiteX12" fmla="*/ 69141 w 229572"/>
                <a:gd name="connsiteY12" fmla="*/ 92787 h 236905"/>
                <a:gd name="connsiteX13" fmla="*/ 158486 w 229572"/>
                <a:gd name="connsiteY13" fmla="*/ 92787 h 23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72" h="236905">
                  <a:moveTo>
                    <a:pt x="118004" y="236905"/>
                  </a:moveTo>
                  <a:cubicBezTo>
                    <a:pt x="47441" y="236905"/>
                    <a:pt x="0" y="189015"/>
                    <a:pt x="0" y="118453"/>
                  </a:cubicBezTo>
                  <a:cubicBezTo>
                    <a:pt x="0" y="47890"/>
                    <a:pt x="48863" y="0"/>
                    <a:pt x="116507" y="0"/>
                  </a:cubicBezTo>
                  <a:cubicBezTo>
                    <a:pt x="184152" y="0"/>
                    <a:pt x="229048" y="44897"/>
                    <a:pt x="229048" y="107603"/>
                  </a:cubicBezTo>
                  <a:cubicBezTo>
                    <a:pt x="229048" y="120922"/>
                    <a:pt x="227552" y="131323"/>
                    <a:pt x="226130" y="137683"/>
                  </a:cubicBezTo>
                  <a:lnTo>
                    <a:pt x="68168" y="137683"/>
                  </a:lnTo>
                  <a:cubicBezTo>
                    <a:pt x="69141" y="163873"/>
                    <a:pt x="88896" y="181158"/>
                    <a:pt x="118004" y="181158"/>
                  </a:cubicBezTo>
                  <a:cubicBezTo>
                    <a:pt x="139704" y="181158"/>
                    <a:pt x="156540" y="172254"/>
                    <a:pt x="162452" y="158934"/>
                  </a:cubicBezTo>
                  <a:lnTo>
                    <a:pt x="229572" y="158934"/>
                  </a:lnTo>
                  <a:cubicBezTo>
                    <a:pt x="220219" y="205852"/>
                    <a:pt x="175247" y="236905"/>
                    <a:pt x="118004" y="236905"/>
                  </a:cubicBezTo>
                  <a:close/>
                  <a:moveTo>
                    <a:pt x="158486" y="92787"/>
                  </a:moveTo>
                  <a:cubicBezTo>
                    <a:pt x="157513" y="70114"/>
                    <a:pt x="139255" y="56271"/>
                    <a:pt x="114038" y="56271"/>
                  </a:cubicBezTo>
                  <a:cubicBezTo>
                    <a:pt x="88821" y="56271"/>
                    <a:pt x="70563" y="70114"/>
                    <a:pt x="69141" y="92787"/>
                  </a:cubicBezTo>
                  <a:lnTo>
                    <a:pt x="158486" y="92787"/>
                  </a:lnTo>
                  <a:close/>
                </a:path>
              </a:pathLst>
            </a:custGeom>
            <a:solidFill>
              <a:schemeClr val="bg1"/>
            </a:solidFill>
            <a:ln w="0" cap="flat">
              <a:noFill/>
              <a:prstDash val="solid"/>
              <a:miter/>
            </a:ln>
          </p:spPr>
          <p:txBody>
            <a:bodyPr rtlCol="0" anchor="ctr"/>
            <a:lstStyle/>
            <a:p>
              <a:endParaRPr lang="en-GB"/>
            </a:p>
          </p:txBody>
        </p:sp>
        <p:sp>
          <p:nvSpPr>
            <p:cNvPr id="18" name="Forme libre : forme 17">
              <a:extLst>
                <a:ext uri="{FF2B5EF4-FFF2-40B4-BE49-F238E27FC236}">
                  <a16:creationId xmlns:a16="http://schemas.microsoft.com/office/drawing/2014/main" id="{6D4F17A2-EEC8-F865-596B-551DAE68DEDA}"/>
                </a:ext>
              </a:extLst>
            </p:cNvPr>
            <p:cNvSpPr/>
            <p:nvPr/>
          </p:nvSpPr>
          <p:spPr>
            <a:xfrm>
              <a:off x="8976337" y="1698964"/>
              <a:ext cx="235034" cy="236979"/>
            </a:xfrm>
            <a:custGeom>
              <a:avLst/>
              <a:gdLst>
                <a:gd name="connsiteX0" fmla="*/ 120473 w 235034"/>
                <a:gd name="connsiteY0" fmla="*/ 75 h 236979"/>
                <a:gd name="connsiteX1" fmla="*/ 235034 w 235034"/>
                <a:gd name="connsiteY1" fmla="*/ 95331 h 236979"/>
                <a:gd name="connsiteX2" fmla="*/ 164921 w 235034"/>
                <a:gd name="connsiteY2" fmla="*/ 95331 h 236979"/>
                <a:gd name="connsiteX3" fmla="*/ 119500 w 235034"/>
                <a:gd name="connsiteY3" fmla="*/ 61284 h 236979"/>
                <a:gd name="connsiteX4" fmla="*/ 70114 w 235034"/>
                <a:gd name="connsiteY4" fmla="*/ 119051 h 236979"/>
                <a:gd name="connsiteX5" fmla="*/ 119500 w 235034"/>
                <a:gd name="connsiteY5" fmla="*/ 176295 h 236979"/>
                <a:gd name="connsiteX6" fmla="*/ 164921 w 235034"/>
                <a:gd name="connsiteY6" fmla="*/ 142697 h 236979"/>
                <a:gd name="connsiteX7" fmla="*/ 235034 w 235034"/>
                <a:gd name="connsiteY7" fmla="*/ 142697 h 236979"/>
                <a:gd name="connsiteX8" fmla="*/ 120473 w 235034"/>
                <a:gd name="connsiteY8" fmla="*/ 236980 h 236979"/>
                <a:gd name="connsiteX9" fmla="*/ 0 w 235034"/>
                <a:gd name="connsiteY9" fmla="*/ 118976 h 236979"/>
                <a:gd name="connsiteX10" fmla="*/ 120473 w 235034"/>
                <a:gd name="connsiteY10" fmla="*/ 0 h 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034" h="236979">
                  <a:moveTo>
                    <a:pt x="120473" y="75"/>
                  </a:moveTo>
                  <a:cubicBezTo>
                    <a:pt x="185124" y="75"/>
                    <a:pt x="231068" y="38087"/>
                    <a:pt x="235034" y="95331"/>
                  </a:cubicBezTo>
                  <a:lnTo>
                    <a:pt x="164921" y="95331"/>
                  </a:lnTo>
                  <a:cubicBezTo>
                    <a:pt x="159458" y="72134"/>
                    <a:pt x="141200" y="61284"/>
                    <a:pt x="119500" y="61284"/>
                  </a:cubicBezTo>
                  <a:cubicBezTo>
                    <a:pt x="89868" y="61284"/>
                    <a:pt x="70114" y="83508"/>
                    <a:pt x="70114" y="119051"/>
                  </a:cubicBezTo>
                  <a:cubicBezTo>
                    <a:pt x="70114" y="154594"/>
                    <a:pt x="89345" y="176295"/>
                    <a:pt x="119500" y="176295"/>
                  </a:cubicBezTo>
                  <a:cubicBezTo>
                    <a:pt x="143669" y="176295"/>
                    <a:pt x="160955" y="162451"/>
                    <a:pt x="164921" y="142697"/>
                  </a:cubicBezTo>
                  <a:lnTo>
                    <a:pt x="235034" y="142697"/>
                  </a:lnTo>
                  <a:cubicBezTo>
                    <a:pt x="230096" y="198967"/>
                    <a:pt x="184151" y="236980"/>
                    <a:pt x="120473" y="236980"/>
                  </a:cubicBezTo>
                  <a:cubicBezTo>
                    <a:pt x="48414" y="236980"/>
                    <a:pt x="0" y="189614"/>
                    <a:pt x="0" y="118976"/>
                  </a:cubicBezTo>
                  <a:cubicBezTo>
                    <a:pt x="0" y="48339"/>
                    <a:pt x="48863" y="0"/>
                    <a:pt x="120473" y="0"/>
                  </a:cubicBezTo>
                  <a:close/>
                </a:path>
              </a:pathLst>
            </a:custGeom>
            <a:solidFill>
              <a:schemeClr val="bg1"/>
            </a:solidFill>
            <a:ln w="0" cap="flat">
              <a:noFill/>
              <a:prstDash val="solid"/>
              <a:miter/>
            </a:ln>
          </p:spPr>
          <p:txBody>
            <a:bodyPr rtlCol="0" anchor="ctr"/>
            <a:lstStyle/>
            <a:p>
              <a:endParaRPr lang="en-GB"/>
            </a:p>
          </p:txBody>
        </p:sp>
        <p:sp>
          <p:nvSpPr>
            <p:cNvPr id="19" name="Forme libre : forme 18">
              <a:extLst>
                <a:ext uri="{FF2B5EF4-FFF2-40B4-BE49-F238E27FC236}">
                  <a16:creationId xmlns:a16="http://schemas.microsoft.com/office/drawing/2014/main" id="{D1BA1E88-52EF-5634-AFD1-03026CA84198}"/>
                </a:ext>
              </a:extLst>
            </p:cNvPr>
            <p:cNvSpPr/>
            <p:nvPr/>
          </p:nvSpPr>
          <p:spPr>
            <a:xfrm>
              <a:off x="9234269" y="1584029"/>
              <a:ext cx="264965" cy="345555"/>
            </a:xfrm>
            <a:custGeom>
              <a:avLst/>
              <a:gdLst>
                <a:gd name="connsiteX0" fmla="*/ 110521 w 264965"/>
                <a:gd name="connsiteY0" fmla="*/ 122942 h 345555"/>
                <a:gd name="connsiteX1" fmla="*/ 253667 w 264965"/>
                <a:gd name="connsiteY1" fmla="*/ 122942 h 345555"/>
                <a:gd name="connsiteX2" fmla="*/ 253667 w 264965"/>
                <a:gd name="connsiteY2" fmla="*/ 345555 h 345555"/>
                <a:gd name="connsiteX3" fmla="*/ 184600 w 264965"/>
                <a:gd name="connsiteY3" fmla="*/ 345555 h 345555"/>
                <a:gd name="connsiteX4" fmla="*/ 184600 w 264965"/>
                <a:gd name="connsiteY4" fmla="*/ 179662 h 345555"/>
                <a:gd name="connsiteX5" fmla="*/ 110521 w 264965"/>
                <a:gd name="connsiteY5" fmla="*/ 179662 h 345555"/>
                <a:gd name="connsiteX6" fmla="*/ 110521 w 264965"/>
                <a:gd name="connsiteY6" fmla="*/ 345555 h 345555"/>
                <a:gd name="connsiteX7" fmla="*/ 41454 w 264965"/>
                <a:gd name="connsiteY7" fmla="*/ 345555 h 345555"/>
                <a:gd name="connsiteX8" fmla="*/ 41454 w 264965"/>
                <a:gd name="connsiteY8" fmla="*/ 179662 h 345555"/>
                <a:gd name="connsiteX9" fmla="*/ 0 w 264965"/>
                <a:gd name="connsiteY9" fmla="*/ 179662 h 345555"/>
                <a:gd name="connsiteX10" fmla="*/ 0 w 264965"/>
                <a:gd name="connsiteY10" fmla="*/ 122867 h 345555"/>
                <a:gd name="connsiteX11" fmla="*/ 41454 w 264965"/>
                <a:gd name="connsiteY11" fmla="*/ 122867 h 345555"/>
                <a:gd name="connsiteX12" fmla="*/ 41454 w 264965"/>
                <a:gd name="connsiteY12" fmla="*/ 65100 h 345555"/>
                <a:gd name="connsiteX13" fmla="*/ 110521 w 264965"/>
                <a:gd name="connsiteY13" fmla="*/ 65100 h 345555"/>
                <a:gd name="connsiteX14" fmla="*/ 110521 w 264965"/>
                <a:gd name="connsiteY14" fmla="*/ 122867 h 345555"/>
                <a:gd name="connsiteX15" fmla="*/ 173227 w 264965"/>
                <a:gd name="connsiteY15" fmla="*/ 43924 h 345555"/>
                <a:gd name="connsiteX16" fmla="*/ 219096 w 264965"/>
                <a:gd name="connsiteY16" fmla="*/ 0 h 345555"/>
                <a:gd name="connsiteX17" fmla="*/ 264965 w 264965"/>
                <a:gd name="connsiteY17" fmla="*/ 43924 h 345555"/>
                <a:gd name="connsiteX18" fmla="*/ 219096 w 264965"/>
                <a:gd name="connsiteY18" fmla="*/ 87848 h 345555"/>
                <a:gd name="connsiteX19" fmla="*/ 173227 w 264965"/>
                <a:gd name="connsiteY19" fmla="*/ 43924 h 34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965" h="345555">
                  <a:moveTo>
                    <a:pt x="110521" y="122942"/>
                  </a:moveTo>
                  <a:lnTo>
                    <a:pt x="253667" y="122942"/>
                  </a:lnTo>
                  <a:lnTo>
                    <a:pt x="253667" y="345555"/>
                  </a:lnTo>
                  <a:lnTo>
                    <a:pt x="184600" y="345555"/>
                  </a:lnTo>
                  <a:lnTo>
                    <a:pt x="184600" y="179662"/>
                  </a:lnTo>
                  <a:lnTo>
                    <a:pt x="110521" y="179662"/>
                  </a:lnTo>
                  <a:lnTo>
                    <a:pt x="110521" y="345555"/>
                  </a:lnTo>
                  <a:lnTo>
                    <a:pt x="41454" y="345555"/>
                  </a:lnTo>
                  <a:lnTo>
                    <a:pt x="41454" y="179662"/>
                  </a:lnTo>
                  <a:lnTo>
                    <a:pt x="0" y="179662"/>
                  </a:lnTo>
                  <a:lnTo>
                    <a:pt x="0" y="122867"/>
                  </a:lnTo>
                  <a:lnTo>
                    <a:pt x="41454" y="122867"/>
                  </a:lnTo>
                  <a:lnTo>
                    <a:pt x="41454" y="65100"/>
                  </a:lnTo>
                  <a:lnTo>
                    <a:pt x="110521" y="65100"/>
                  </a:lnTo>
                  <a:lnTo>
                    <a:pt x="110521" y="122867"/>
                  </a:lnTo>
                  <a:close/>
                  <a:moveTo>
                    <a:pt x="173227" y="43924"/>
                  </a:moveTo>
                  <a:cubicBezTo>
                    <a:pt x="173227" y="19231"/>
                    <a:pt x="192981" y="0"/>
                    <a:pt x="219096" y="0"/>
                  </a:cubicBezTo>
                  <a:cubicBezTo>
                    <a:pt x="245211" y="0"/>
                    <a:pt x="264965" y="18782"/>
                    <a:pt x="264965" y="43924"/>
                  </a:cubicBezTo>
                  <a:cubicBezTo>
                    <a:pt x="264965" y="69066"/>
                    <a:pt x="244762" y="87848"/>
                    <a:pt x="219096" y="87848"/>
                  </a:cubicBezTo>
                  <a:cubicBezTo>
                    <a:pt x="193430" y="87848"/>
                    <a:pt x="173227" y="68093"/>
                    <a:pt x="173227" y="43924"/>
                  </a:cubicBezTo>
                  <a:close/>
                </a:path>
              </a:pathLst>
            </a:custGeom>
            <a:solidFill>
              <a:schemeClr val="bg1"/>
            </a:solidFill>
            <a:ln w="0" cap="flat">
              <a:noFill/>
              <a:prstDash val="solid"/>
              <a:miter/>
            </a:ln>
          </p:spPr>
          <p:txBody>
            <a:bodyPr rtlCol="0" anchor="ctr"/>
            <a:lstStyle/>
            <a:p>
              <a:endParaRPr lang="en-GB"/>
            </a:p>
          </p:txBody>
        </p:sp>
        <p:sp>
          <p:nvSpPr>
            <p:cNvPr id="20" name="Forme libre : forme 19">
              <a:extLst>
                <a:ext uri="{FF2B5EF4-FFF2-40B4-BE49-F238E27FC236}">
                  <a16:creationId xmlns:a16="http://schemas.microsoft.com/office/drawing/2014/main" id="{9B5EFF51-E889-F691-3812-EC781E1D268A}"/>
                </a:ext>
              </a:extLst>
            </p:cNvPr>
            <p:cNvSpPr/>
            <p:nvPr/>
          </p:nvSpPr>
          <p:spPr>
            <a:xfrm>
              <a:off x="9530063" y="1699039"/>
              <a:ext cx="247306" cy="236980"/>
            </a:xfrm>
            <a:custGeom>
              <a:avLst/>
              <a:gdLst>
                <a:gd name="connsiteX0" fmla="*/ 123915 w 247306"/>
                <a:gd name="connsiteY0" fmla="*/ 0 h 236980"/>
                <a:gd name="connsiteX1" fmla="*/ 247306 w 247306"/>
                <a:gd name="connsiteY1" fmla="*/ 118976 h 236980"/>
                <a:gd name="connsiteX2" fmla="*/ 123915 w 247306"/>
                <a:gd name="connsiteY2" fmla="*/ 236980 h 236980"/>
                <a:gd name="connsiteX3" fmla="*/ 0 w 247306"/>
                <a:gd name="connsiteY3" fmla="*/ 118976 h 236980"/>
                <a:gd name="connsiteX4" fmla="*/ 123915 w 247306"/>
                <a:gd name="connsiteY4" fmla="*/ 0 h 236980"/>
                <a:gd name="connsiteX5" fmla="*/ 123915 w 247306"/>
                <a:gd name="connsiteY5" fmla="*/ 175771 h 236980"/>
                <a:gd name="connsiteX6" fmla="*/ 177267 w 247306"/>
                <a:gd name="connsiteY6" fmla="*/ 118527 h 236980"/>
                <a:gd name="connsiteX7" fmla="*/ 123915 w 247306"/>
                <a:gd name="connsiteY7" fmla="*/ 61808 h 236980"/>
                <a:gd name="connsiteX8" fmla="*/ 70563 w 247306"/>
                <a:gd name="connsiteY8" fmla="*/ 118527 h 236980"/>
                <a:gd name="connsiteX9" fmla="*/ 123915 w 247306"/>
                <a:gd name="connsiteY9" fmla="*/ 175771 h 2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6" h="236980">
                  <a:moveTo>
                    <a:pt x="123915" y="0"/>
                  </a:moveTo>
                  <a:cubicBezTo>
                    <a:pt x="197471" y="0"/>
                    <a:pt x="247306" y="48863"/>
                    <a:pt x="247306" y="118976"/>
                  </a:cubicBezTo>
                  <a:cubicBezTo>
                    <a:pt x="247306" y="189090"/>
                    <a:pt x="197471" y="236980"/>
                    <a:pt x="123915" y="236980"/>
                  </a:cubicBezTo>
                  <a:cubicBezTo>
                    <a:pt x="50359" y="236980"/>
                    <a:pt x="0" y="188117"/>
                    <a:pt x="0" y="118976"/>
                  </a:cubicBezTo>
                  <a:cubicBezTo>
                    <a:pt x="0" y="49835"/>
                    <a:pt x="49835" y="0"/>
                    <a:pt x="123915" y="0"/>
                  </a:cubicBezTo>
                  <a:close/>
                  <a:moveTo>
                    <a:pt x="123915" y="175771"/>
                  </a:moveTo>
                  <a:cubicBezTo>
                    <a:pt x="156016" y="175771"/>
                    <a:pt x="177267" y="151601"/>
                    <a:pt x="177267" y="118527"/>
                  </a:cubicBezTo>
                  <a:cubicBezTo>
                    <a:pt x="177267" y="85453"/>
                    <a:pt x="156016" y="61808"/>
                    <a:pt x="123915" y="61808"/>
                  </a:cubicBezTo>
                  <a:cubicBezTo>
                    <a:pt x="91814" y="61808"/>
                    <a:pt x="70563" y="85005"/>
                    <a:pt x="70563" y="118527"/>
                  </a:cubicBezTo>
                  <a:cubicBezTo>
                    <a:pt x="70563" y="152050"/>
                    <a:pt x="91814" y="175771"/>
                    <a:pt x="123915" y="175771"/>
                  </a:cubicBezTo>
                  <a:close/>
                </a:path>
              </a:pathLst>
            </a:custGeom>
            <a:solidFill>
              <a:schemeClr val="bg1"/>
            </a:solidFill>
            <a:ln w="0" cap="flat">
              <a:noFill/>
              <a:prstDash val="solid"/>
              <a:miter/>
            </a:ln>
          </p:spPr>
          <p:txBody>
            <a:bodyPr rtlCol="0" anchor="ctr"/>
            <a:lstStyle/>
            <a:p>
              <a:endParaRPr lang="en-GB"/>
            </a:p>
          </p:txBody>
        </p:sp>
        <p:sp>
          <p:nvSpPr>
            <p:cNvPr id="21" name="Forme libre : forme 20">
              <a:extLst>
                <a:ext uri="{FF2B5EF4-FFF2-40B4-BE49-F238E27FC236}">
                  <a16:creationId xmlns:a16="http://schemas.microsoft.com/office/drawing/2014/main" id="{24CDEFFA-80CE-F9C4-C602-8C68F24F23AC}"/>
                </a:ext>
              </a:extLst>
            </p:cNvPr>
            <p:cNvSpPr/>
            <p:nvPr/>
          </p:nvSpPr>
          <p:spPr>
            <a:xfrm>
              <a:off x="9819498" y="1699114"/>
              <a:ext cx="215205" cy="230544"/>
            </a:xfrm>
            <a:custGeom>
              <a:avLst/>
              <a:gdLst>
                <a:gd name="connsiteX0" fmla="*/ 215205 w 215205"/>
                <a:gd name="connsiteY0" fmla="*/ 92263 h 230544"/>
                <a:gd name="connsiteX1" fmla="*/ 215205 w 215205"/>
                <a:gd name="connsiteY1" fmla="*/ 230470 h 230544"/>
                <a:gd name="connsiteX2" fmla="*/ 146064 w 215205"/>
                <a:gd name="connsiteY2" fmla="*/ 230470 h 230544"/>
                <a:gd name="connsiteX3" fmla="*/ 146064 w 215205"/>
                <a:gd name="connsiteY3" fmla="*/ 108575 h 230544"/>
                <a:gd name="connsiteX4" fmla="*/ 108575 w 215205"/>
                <a:gd name="connsiteY4" fmla="*/ 62706 h 230544"/>
                <a:gd name="connsiteX5" fmla="*/ 68617 w 215205"/>
                <a:gd name="connsiteY5" fmla="*/ 106630 h 230544"/>
                <a:gd name="connsiteX6" fmla="*/ 68617 w 215205"/>
                <a:gd name="connsiteY6" fmla="*/ 230545 h 230544"/>
                <a:gd name="connsiteX7" fmla="*/ 0 w 215205"/>
                <a:gd name="connsiteY7" fmla="*/ 230545 h 230544"/>
                <a:gd name="connsiteX8" fmla="*/ 0 w 215205"/>
                <a:gd name="connsiteY8" fmla="*/ 7932 h 230544"/>
                <a:gd name="connsiteX9" fmla="*/ 57243 w 215205"/>
                <a:gd name="connsiteY9" fmla="*/ 7932 h 230544"/>
                <a:gd name="connsiteX10" fmla="*/ 61658 w 215205"/>
                <a:gd name="connsiteY10" fmla="*/ 32101 h 230544"/>
                <a:gd name="connsiteX11" fmla="*/ 130724 w 215205"/>
                <a:gd name="connsiteY11" fmla="*/ 0 h 230544"/>
                <a:gd name="connsiteX12" fmla="*/ 215130 w 215205"/>
                <a:gd name="connsiteY12" fmla="*/ 92338 h 23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05" h="230544">
                  <a:moveTo>
                    <a:pt x="215205" y="92263"/>
                  </a:moveTo>
                  <a:lnTo>
                    <a:pt x="215205" y="230470"/>
                  </a:lnTo>
                  <a:lnTo>
                    <a:pt x="146064" y="230470"/>
                  </a:lnTo>
                  <a:lnTo>
                    <a:pt x="146064" y="108575"/>
                  </a:lnTo>
                  <a:cubicBezTo>
                    <a:pt x="146064" y="74978"/>
                    <a:pt x="131248" y="62706"/>
                    <a:pt x="108575" y="62706"/>
                  </a:cubicBezTo>
                  <a:cubicBezTo>
                    <a:pt x="81413" y="62706"/>
                    <a:pt x="68617" y="79991"/>
                    <a:pt x="68617" y="106630"/>
                  </a:cubicBezTo>
                  <a:lnTo>
                    <a:pt x="68617" y="230545"/>
                  </a:lnTo>
                  <a:lnTo>
                    <a:pt x="0" y="230545"/>
                  </a:lnTo>
                  <a:lnTo>
                    <a:pt x="0" y="7932"/>
                  </a:lnTo>
                  <a:lnTo>
                    <a:pt x="57243" y="7932"/>
                  </a:lnTo>
                  <a:lnTo>
                    <a:pt x="61658" y="32101"/>
                  </a:lnTo>
                  <a:cubicBezTo>
                    <a:pt x="75501" y="12870"/>
                    <a:pt x="101616" y="0"/>
                    <a:pt x="130724" y="0"/>
                  </a:cubicBezTo>
                  <a:cubicBezTo>
                    <a:pt x="184525" y="0"/>
                    <a:pt x="215130" y="37040"/>
                    <a:pt x="215130" y="92338"/>
                  </a:cubicBezTo>
                  <a:close/>
                </a:path>
              </a:pathLst>
            </a:custGeom>
            <a:solidFill>
              <a:schemeClr val="bg1"/>
            </a:solidFill>
            <a:ln w="0" cap="flat">
              <a:noFill/>
              <a:prstDash val="solid"/>
              <a:miter/>
            </a:ln>
          </p:spPr>
          <p:txBody>
            <a:bodyPr rtlCol="0" anchor="ctr"/>
            <a:lstStyle/>
            <a:p>
              <a:endParaRPr lang="en-GB"/>
            </a:p>
          </p:txBody>
        </p:sp>
        <p:sp>
          <p:nvSpPr>
            <p:cNvPr id="22" name="Forme libre : forme 21">
              <a:extLst>
                <a:ext uri="{FF2B5EF4-FFF2-40B4-BE49-F238E27FC236}">
                  <a16:creationId xmlns:a16="http://schemas.microsoft.com/office/drawing/2014/main" id="{2795F92E-809D-D8D4-527C-0B026C2D519B}"/>
                </a:ext>
              </a:extLst>
            </p:cNvPr>
            <p:cNvSpPr/>
            <p:nvPr/>
          </p:nvSpPr>
          <p:spPr>
            <a:xfrm>
              <a:off x="10072715" y="1699114"/>
              <a:ext cx="195974" cy="236979"/>
            </a:xfrm>
            <a:custGeom>
              <a:avLst/>
              <a:gdLst>
                <a:gd name="connsiteX0" fmla="*/ 150 w 195974"/>
                <a:gd name="connsiteY0" fmla="*/ 162377 h 236979"/>
                <a:gd name="connsiteX1" fmla="*/ 68243 w 195974"/>
                <a:gd name="connsiteY1" fmla="*/ 162377 h 236979"/>
                <a:gd name="connsiteX2" fmla="*/ 99297 w 195974"/>
                <a:gd name="connsiteY2" fmla="*/ 186097 h 236979"/>
                <a:gd name="connsiteX3" fmla="*/ 124963 w 195974"/>
                <a:gd name="connsiteY3" fmla="*/ 168363 h 236979"/>
                <a:gd name="connsiteX4" fmla="*/ 104759 w 195974"/>
                <a:gd name="connsiteY4" fmla="*/ 151078 h 236979"/>
                <a:gd name="connsiteX5" fmla="*/ 69216 w 195974"/>
                <a:gd name="connsiteY5" fmla="*/ 142173 h 236979"/>
                <a:gd name="connsiteX6" fmla="*/ 5538 w 195974"/>
                <a:gd name="connsiteY6" fmla="*/ 75052 h 236979"/>
                <a:gd name="connsiteX7" fmla="*/ 98324 w 195974"/>
                <a:gd name="connsiteY7" fmla="*/ 0 h 236979"/>
                <a:gd name="connsiteX8" fmla="*/ 191111 w 195974"/>
                <a:gd name="connsiteY8" fmla="*/ 73556 h 236979"/>
                <a:gd name="connsiteX9" fmla="*/ 123990 w 195974"/>
                <a:gd name="connsiteY9" fmla="*/ 73556 h 236979"/>
                <a:gd name="connsiteX10" fmla="*/ 96827 w 195974"/>
                <a:gd name="connsiteY10" fmla="*/ 51856 h 236979"/>
                <a:gd name="connsiteX11" fmla="*/ 74604 w 195974"/>
                <a:gd name="connsiteY11" fmla="*/ 68692 h 236979"/>
                <a:gd name="connsiteX12" fmla="*/ 96304 w 195974"/>
                <a:gd name="connsiteY12" fmla="*/ 85453 h 236979"/>
                <a:gd name="connsiteX13" fmla="*/ 137758 w 195974"/>
                <a:gd name="connsiteY13" fmla="*/ 95331 h 236979"/>
                <a:gd name="connsiteX14" fmla="*/ 195974 w 195974"/>
                <a:gd name="connsiteY14" fmla="*/ 161479 h 236979"/>
                <a:gd name="connsiteX15" fmla="*/ 99222 w 195974"/>
                <a:gd name="connsiteY15" fmla="*/ 236980 h 236979"/>
                <a:gd name="connsiteX16" fmla="*/ 0 w 195974"/>
                <a:gd name="connsiteY16" fmla="*/ 162451 h 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974" h="236979">
                  <a:moveTo>
                    <a:pt x="150" y="162377"/>
                  </a:moveTo>
                  <a:lnTo>
                    <a:pt x="68243" y="162377"/>
                  </a:lnTo>
                  <a:cubicBezTo>
                    <a:pt x="69216" y="177716"/>
                    <a:pt x="81563" y="186097"/>
                    <a:pt x="99297" y="186097"/>
                  </a:cubicBezTo>
                  <a:cubicBezTo>
                    <a:pt x="114113" y="186097"/>
                    <a:pt x="124963" y="180635"/>
                    <a:pt x="124963" y="168363"/>
                  </a:cubicBezTo>
                  <a:cubicBezTo>
                    <a:pt x="124963" y="156091"/>
                    <a:pt x="114562" y="153098"/>
                    <a:pt x="104759" y="151078"/>
                  </a:cubicBezTo>
                  <a:lnTo>
                    <a:pt x="69216" y="142173"/>
                  </a:lnTo>
                  <a:cubicBezTo>
                    <a:pt x="23796" y="131323"/>
                    <a:pt x="5538" y="107154"/>
                    <a:pt x="5538" y="75052"/>
                  </a:cubicBezTo>
                  <a:cubicBezTo>
                    <a:pt x="5538" y="30156"/>
                    <a:pt x="43550" y="0"/>
                    <a:pt x="98324" y="0"/>
                  </a:cubicBezTo>
                  <a:cubicBezTo>
                    <a:pt x="153098" y="0"/>
                    <a:pt x="190138" y="29632"/>
                    <a:pt x="191111" y="73556"/>
                  </a:cubicBezTo>
                  <a:lnTo>
                    <a:pt x="123990" y="73556"/>
                  </a:lnTo>
                  <a:cubicBezTo>
                    <a:pt x="123541" y="60236"/>
                    <a:pt x="112616" y="51856"/>
                    <a:pt x="96827" y="51856"/>
                  </a:cubicBezTo>
                  <a:cubicBezTo>
                    <a:pt x="83508" y="51856"/>
                    <a:pt x="74604" y="57767"/>
                    <a:pt x="74604" y="68692"/>
                  </a:cubicBezTo>
                  <a:cubicBezTo>
                    <a:pt x="74604" y="80515"/>
                    <a:pt x="83957" y="82535"/>
                    <a:pt x="96304" y="85453"/>
                  </a:cubicBezTo>
                  <a:lnTo>
                    <a:pt x="137758" y="95331"/>
                  </a:lnTo>
                  <a:cubicBezTo>
                    <a:pt x="179737" y="105208"/>
                    <a:pt x="195974" y="131398"/>
                    <a:pt x="195974" y="161479"/>
                  </a:cubicBezTo>
                  <a:cubicBezTo>
                    <a:pt x="195974" y="207872"/>
                    <a:pt x="157962" y="236980"/>
                    <a:pt x="99222" y="236980"/>
                  </a:cubicBezTo>
                  <a:cubicBezTo>
                    <a:pt x="40482" y="236980"/>
                    <a:pt x="3966" y="208396"/>
                    <a:pt x="0" y="162451"/>
                  </a:cubicBezTo>
                  <a:close/>
                </a:path>
              </a:pathLst>
            </a:custGeom>
            <a:solidFill>
              <a:schemeClr val="bg1"/>
            </a:solidFill>
            <a:ln w="0" cap="flat">
              <a:noFill/>
              <a:prstDash val="solid"/>
              <a:miter/>
            </a:ln>
          </p:spPr>
          <p:txBody>
            <a:bodyPr rtlCol="0" anchor="ctr"/>
            <a:lstStyle/>
            <a:p>
              <a:endParaRPr lang="en-GB"/>
            </a:p>
          </p:txBody>
        </p:sp>
      </p:grpSp>
      <p:pic>
        <p:nvPicPr>
          <p:cNvPr id="46" name="Image 45" descr="Une image contenant lune, objet astronomique, Événement céleste, clair de lune&#10;&#10;Description générée automatiquement">
            <a:extLst>
              <a:ext uri="{FF2B5EF4-FFF2-40B4-BE49-F238E27FC236}">
                <a16:creationId xmlns:a16="http://schemas.microsoft.com/office/drawing/2014/main" id="{9F23E934-65CD-92F6-B232-F92CC7400E02}"/>
              </a:ext>
            </a:extLst>
          </p:cNvPr>
          <p:cNvPicPr>
            <a:picLocks noChangeAspect="1"/>
          </p:cNvPicPr>
          <p:nvPr/>
        </p:nvPicPr>
        <p:blipFill>
          <a:blip r:embed="rId5"/>
          <a:stretch>
            <a:fillRect/>
          </a:stretch>
        </p:blipFill>
        <p:spPr>
          <a:xfrm>
            <a:off x="7804276" y="760853"/>
            <a:ext cx="1981605" cy="1981605"/>
          </a:xfrm>
          <a:prstGeom prst="rect">
            <a:avLst/>
          </a:prstGeom>
        </p:spPr>
      </p:pic>
      <p:sp>
        <p:nvSpPr>
          <p:cNvPr id="48" name="ZoneTexte 47">
            <a:extLst>
              <a:ext uri="{FF2B5EF4-FFF2-40B4-BE49-F238E27FC236}">
                <a16:creationId xmlns:a16="http://schemas.microsoft.com/office/drawing/2014/main" id="{E3E4C135-3E00-4475-FBEB-5B1D2FBF17E6}"/>
              </a:ext>
            </a:extLst>
          </p:cNvPr>
          <p:cNvSpPr txBox="1"/>
          <p:nvPr/>
        </p:nvSpPr>
        <p:spPr>
          <a:xfrm>
            <a:off x="6312878" y="3864990"/>
            <a:ext cx="4716000" cy="853071"/>
          </a:xfrm>
          <a:prstGeom prst="roundRect">
            <a:avLst>
              <a:gd name="adj" fmla="val 50000"/>
            </a:avLst>
          </a:prstGeom>
          <a:solidFill>
            <a:schemeClr val="bg1"/>
          </a:solidFill>
        </p:spPr>
        <p:txBody>
          <a:bodyPr wrap="none" lIns="36000" tIns="0" rIns="36000" bIns="0" rtlCol="0" anchor="ctr">
            <a:noAutofit/>
          </a:bodyPr>
          <a:lstStyle/>
          <a:p>
            <a:pPr algn="ctr">
              <a:buClr>
                <a:schemeClr val="tx2"/>
              </a:buClr>
            </a:pPr>
            <a:r>
              <a:rPr lang="fr-FR" sz="2400" b="1">
                <a:solidFill>
                  <a:schemeClr val="tx2"/>
                </a:solidFill>
              </a:rPr>
              <a:t>ATELIER FISCALITE</a:t>
            </a:r>
          </a:p>
          <a:p>
            <a:pPr algn="ctr">
              <a:buClr>
                <a:schemeClr val="tx2"/>
              </a:buClr>
            </a:pPr>
            <a:r>
              <a:rPr lang="fr-FR" sz="2400" b="1">
                <a:solidFill>
                  <a:schemeClr val="tx2"/>
                </a:solidFill>
              </a:rPr>
              <a:t>Faisons le point</a:t>
            </a:r>
            <a:endParaRPr lang="en-GB" sz="2400" b="1">
              <a:solidFill>
                <a:schemeClr val="tx2"/>
              </a:solidFill>
            </a:endParaRPr>
          </a:p>
        </p:txBody>
      </p:sp>
      <p:pic>
        <p:nvPicPr>
          <p:cNvPr id="3" name="COMPOSE IT CEGID - 17052024 - Music -20 sec ">
            <a:hlinkClick r:id="" action="ppaction://media"/>
            <a:extLst>
              <a:ext uri="{FF2B5EF4-FFF2-40B4-BE49-F238E27FC236}">
                <a16:creationId xmlns:a16="http://schemas.microsoft.com/office/drawing/2014/main" id="{FAF8A0B5-46D5-A6AF-68B9-698FF5F7FE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77391"/>
            <a:ext cx="406400" cy="406400"/>
          </a:xfrm>
          <a:prstGeom prst="rect">
            <a:avLst/>
          </a:prstGeom>
        </p:spPr>
      </p:pic>
      <p:sp>
        <p:nvSpPr>
          <p:cNvPr id="6" name="Parallélogramme 5">
            <a:extLst>
              <a:ext uri="{FF2B5EF4-FFF2-40B4-BE49-F238E27FC236}">
                <a16:creationId xmlns:a16="http://schemas.microsoft.com/office/drawing/2014/main" id="{EC32E795-482B-8400-213F-45DAED581BD8}"/>
              </a:ext>
            </a:extLst>
          </p:cNvPr>
          <p:cNvSpPr/>
          <p:nvPr/>
        </p:nvSpPr>
        <p:spPr>
          <a:xfrm>
            <a:off x="-18510313" y="-43542"/>
            <a:ext cx="18009045" cy="6858000"/>
          </a:xfrm>
          <a:prstGeom prst="parallelogram">
            <a:avLst>
              <a:gd name="adj" fmla="val 13329"/>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ZoneTexte 44">
            <a:extLst>
              <a:ext uri="{FF2B5EF4-FFF2-40B4-BE49-F238E27FC236}">
                <a16:creationId xmlns:a16="http://schemas.microsoft.com/office/drawing/2014/main" id="{DCD7019F-6D60-AB8F-71B2-190BC2827290}"/>
              </a:ext>
            </a:extLst>
          </p:cNvPr>
          <p:cNvSpPr txBox="1"/>
          <p:nvPr/>
        </p:nvSpPr>
        <p:spPr>
          <a:xfrm>
            <a:off x="6555682" y="4842953"/>
            <a:ext cx="4230391" cy="492443"/>
          </a:xfrm>
          <a:prstGeom prst="rect">
            <a:avLst/>
          </a:prstGeom>
          <a:noFill/>
        </p:spPr>
        <p:txBody>
          <a:bodyPr wrap="square" lIns="36000" tIns="0" rIns="36000" bIns="0" rtlCol="0">
            <a:spAutoFit/>
          </a:bodyPr>
          <a:lstStyle/>
          <a:p>
            <a:pPr algn="ctr">
              <a:buClr>
                <a:schemeClr val="tx2"/>
              </a:buClr>
            </a:pPr>
            <a:r>
              <a:rPr lang="fr-FR" sz="3200" b="1">
                <a:solidFill>
                  <a:schemeClr val="bg1"/>
                </a:solidFill>
                <a:latin typeface="+mj-lt"/>
                <a:cs typeface="Segoe UI Semilight" panose="020B0402040204020203" pitchFamily="34" charset="0"/>
              </a:rPr>
              <a:t>Cegid Assurex</a:t>
            </a:r>
            <a:endParaRPr lang="en-GB" sz="240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27675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13" fill="hold"/>
                                        <p:tgtEl>
                                          <p:spTgt spid="3"/>
                                        </p:tgtEl>
                                      </p:cBhvr>
                                    </p:cmd>
                                  </p:childTnLst>
                                </p:cTn>
                              </p:par>
                              <p:par>
                                <p:cTn id="7" presetID="2" presetClass="entr" presetSubtype="2"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1+#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50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75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3" presetClass="entr" presetSubtype="16" fill="hold" nodeType="withEffect">
                                  <p:stCondLst>
                                    <p:cond delay="100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childTnLst>
                                </p:cTn>
                              </p:par>
                              <p:par>
                                <p:cTn id="23" presetID="10" presetClass="entr" presetSubtype="0" fill="hold" grpId="0" nodeType="withEffect">
                                  <p:stCondLst>
                                    <p:cond delay="275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3500"/>
                                  </p:stCondLst>
                                  <p:iterate type="lt">
                                    <p:tmPct val="0"/>
                                  </p:iterate>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26" presetClass="emph" presetSubtype="0" repeatCount="indefinite" fill="hold" grpId="1" nodeType="withEffect">
                                  <p:stCondLst>
                                    <p:cond delay="4000"/>
                                  </p:stCondLst>
                                  <p:iterate type="lt">
                                    <p:tmPct val="10000"/>
                                  </p:iterate>
                                  <p:childTnLst>
                                    <p:animEffect transition="out" filter="fade">
                                      <p:cBhvr>
                                        <p:cTn id="30" dur="1750" tmFilter="0, 0; .2, .5; .8, .5; 1, 0"/>
                                        <p:tgtEl>
                                          <p:spTgt spid="45"/>
                                        </p:tgtEl>
                                      </p:cBhvr>
                                    </p:animEffect>
                                    <p:animScale>
                                      <p:cBhvr>
                                        <p:cTn id="31" dur="875"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 grpId="0" animBg="1"/>
      <p:bldP spid="42" grpId="0" animBg="1"/>
      <p:bldP spid="48" grpId="0" animBg="1"/>
      <p:bldP spid="6" grpId="0" animBg="1"/>
      <p:bldP spid="45" grpId="0"/>
      <p:bldP spid="4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72E7C37-3492-2A66-64CA-C2E0A639EF9D}"/>
              </a:ext>
            </a:extLst>
          </p:cNvPr>
          <p:cNvSpPr>
            <a:spLocks noGrp="1"/>
          </p:cNvSpPr>
          <p:nvPr>
            <p:ph type="body" sz="quarter" idx="12"/>
          </p:nvPr>
        </p:nvSpPr>
        <p:spPr>
          <a:xfrm>
            <a:off x="4143764" y="176080"/>
            <a:ext cx="5234152" cy="861910"/>
          </a:xfrm>
        </p:spPr>
        <p:txBody>
          <a:bodyPr/>
          <a:lstStyle/>
          <a:p>
            <a:r>
              <a:rPr lang="fr-FR"/>
              <a:t>Intégration de la fiscalité à chaque étape</a:t>
            </a:r>
          </a:p>
        </p:txBody>
      </p:sp>
      <p:sp>
        <p:nvSpPr>
          <p:cNvPr id="6" name="Espace réservé du texte 5">
            <a:extLst>
              <a:ext uri="{FF2B5EF4-FFF2-40B4-BE49-F238E27FC236}">
                <a16:creationId xmlns:a16="http://schemas.microsoft.com/office/drawing/2014/main" id="{CEC9E60E-DB03-21D3-310A-DB985CB0EA78}"/>
              </a:ext>
            </a:extLst>
          </p:cNvPr>
          <p:cNvSpPr>
            <a:spLocks noGrp="1"/>
          </p:cNvSpPr>
          <p:nvPr>
            <p:ph type="body" sz="quarter" idx="13"/>
          </p:nvPr>
        </p:nvSpPr>
        <p:spPr>
          <a:xfrm>
            <a:off x="899297" y="2727007"/>
            <a:ext cx="2061778" cy="531865"/>
          </a:xfrm>
        </p:spPr>
        <p:txBody>
          <a:bodyPr/>
          <a:lstStyle/>
          <a:p>
            <a:r>
              <a:rPr lang="fr-FR">
                <a:solidFill>
                  <a:schemeClr val="accent2"/>
                </a:solidFill>
              </a:rPr>
              <a:t>Instruction</a:t>
            </a:r>
          </a:p>
          <a:p>
            <a:r>
              <a:rPr lang="fr-FR">
                <a:solidFill>
                  <a:schemeClr val="accent2"/>
                </a:solidFill>
              </a:rPr>
              <a:t>Simulation</a:t>
            </a:r>
          </a:p>
        </p:txBody>
      </p:sp>
      <p:sp>
        <p:nvSpPr>
          <p:cNvPr id="7" name="Espace réservé du texte 6">
            <a:extLst>
              <a:ext uri="{FF2B5EF4-FFF2-40B4-BE49-F238E27FC236}">
                <a16:creationId xmlns:a16="http://schemas.microsoft.com/office/drawing/2014/main" id="{C709B15D-9BA9-5BB6-20F3-C62EBDDCE449}"/>
              </a:ext>
            </a:extLst>
          </p:cNvPr>
          <p:cNvSpPr>
            <a:spLocks noGrp="1"/>
          </p:cNvSpPr>
          <p:nvPr>
            <p:ph type="body" sz="quarter" idx="14"/>
          </p:nvPr>
        </p:nvSpPr>
        <p:spPr>
          <a:xfrm>
            <a:off x="861408" y="3515165"/>
            <a:ext cx="2078034" cy="2364640"/>
          </a:xfrm>
        </p:spPr>
        <p:txBody>
          <a:bodyPr/>
          <a:lstStyle/>
          <a:p>
            <a:pPr algn="ctr"/>
            <a:r>
              <a:rPr lang="fr-FR">
                <a:ea typeface="Lato Light" panose="020F0502020204030203" pitchFamily="34" charset="0"/>
                <a:cs typeface="Lato Light" panose="020F0502020204030203" pitchFamily="34" charset="0"/>
              </a:rPr>
              <a:t>Montant par </a:t>
            </a:r>
            <a:r>
              <a:rPr lang="fr-FR" sz="1100">
                <a:ea typeface="Lato Light" panose="020F0502020204030203" pitchFamily="34" charset="0"/>
                <a:cs typeface="Lato Light" panose="020F0502020204030203" pitchFamily="34" charset="0"/>
              </a:rPr>
              <a:t>compartiment, fiscalité d’entrée</a:t>
            </a:r>
          </a:p>
          <a:p>
            <a:pPr algn="ctr"/>
            <a:endParaRPr lang="fr-FR" sz="1100">
              <a:ea typeface="Lato Light" panose="020F0502020204030203" pitchFamily="34" charset="0"/>
              <a:cs typeface="Lato Light" panose="020F0502020204030203" pitchFamily="34" charset="0"/>
            </a:endParaRPr>
          </a:p>
          <a:p>
            <a:pPr algn="ctr"/>
            <a:r>
              <a:rPr lang="fr-FR" sz="1100">
                <a:ea typeface="Lato Light" panose="020F0502020204030203" pitchFamily="34" charset="0"/>
                <a:cs typeface="Lato Light" panose="020F0502020204030203" pitchFamily="34" charset="0"/>
              </a:rPr>
              <a:t>Répartition par fiscalité de sortie</a:t>
            </a:r>
          </a:p>
          <a:p>
            <a:pPr algn="ctr"/>
            <a:endParaRPr lang="fr-FR" sz="1100">
              <a:ea typeface="Lato Light" panose="020F0502020204030203" pitchFamily="34" charset="0"/>
              <a:cs typeface="Lato Light" panose="020F0502020204030203" pitchFamily="34" charset="0"/>
            </a:endParaRPr>
          </a:p>
          <a:p>
            <a:pPr algn="ctr"/>
            <a:r>
              <a:rPr lang="fr-FR" sz="1100">
                <a:ea typeface="Lato Light" panose="020F0502020204030203" pitchFamily="34" charset="0"/>
                <a:cs typeface="Lato Light" panose="020F0502020204030203" pitchFamily="34" charset="0"/>
              </a:rPr>
              <a:t>Simulation des prestations nettes fiscales et sociales : </a:t>
            </a:r>
          </a:p>
          <a:p>
            <a:pPr algn="ctr"/>
            <a:r>
              <a:rPr lang="fr-FR" sz="1100">
                <a:ea typeface="Lato Light" panose="020F0502020204030203" pitchFamily="34" charset="0"/>
                <a:cs typeface="Lato Light" panose="020F0502020204030203" pitchFamily="34" charset="0"/>
              </a:rPr>
              <a:t>brut -&gt; net &amp; net -&gt; brut</a:t>
            </a:r>
          </a:p>
          <a:p>
            <a:pPr algn="ctr"/>
            <a:endParaRPr lang="fr-FR" sz="1100">
              <a:ea typeface="Lato Light" panose="020F0502020204030203" pitchFamily="34" charset="0"/>
              <a:cs typeface="Lato Light" panose="020F0502020204030203" pitchFamily="34" charset="0"/>
            </a:endParaRPr>
          </a:p>
          <a:p>
            <a:pPr algn="ctr"/>
            <a:r>
              <a:rPr lang="fr-FR" sz="1100">
                <a:ea typeface="Lato Light" panose="020F0502020204030203" pitchFamily="34" charset="0"/>
                <a:cs typeface="Lato Light" panose="020F0502020204030203" pitchFamily="34" charset="0"/>
              </a:rPr>
              <a:t>Préparation des prestations brutes, nettes à servir</a:t>
            </a:r>
          </a:p>
          <a:p>
            <a:endParaRPr lang="fr-FR"/>
          </a:p>
        </p:txBody>
      </p:sp>
      <p:sp>
        <p:nvSpPr>
          <p:cNvPr id="8" name="Espace réservé du texte 7">
            <a:extLst>
              <a:ext uri="{FF2B5EF4-FFF2-40B4-BE49-F238E27FC236}">
                <a16:creationId xmlns:a16="http://schemas.microsoft.com/office/drawing/2014/main" id="{2C1F4EC7-373A-DE4C-D5D2-782D96776A8C}"/>
              </a:ext>
            </a:extLst>
          </p:cNvPr>
          <p:cNvSpPr>
            <a:spLocks noGrp="1"/>
          </p:cNvSpPr>
          <p:nvPr>
            <p:ph type="body" sz="quarter" idx="15"/>
          </p:nvPr>
        </p:nvSpPr>
        <p:spPr>
          <a:xfrm>
            <a:off x="3701978" y="2727007"/>
            <a:ext cx="2061778" cy="531865"/>
          </a:xfrm>
        </p:spPr>
        <p:txBody>
          <a:bodyPr/>
          <a:lstStyle/>
          <a:p>
            <a:r>
              <a:rPr lang="fr-FR">
                <a:solidFill>
                  <a:schemeClr val="accent2"/>
                </a:solidFill>
              </a:rPr>
              <a:t>IJ / Capitaux</a:t>
            </a:r>
          </a:p>
          <a:p>
            <a:r>
              <a:rPr lang="fr-FR">
                <a:solidFill>
                  <a:schemeClr val="accent2"/>
                </a:solidFill>
              </a:rPr>
              <a:t>Instruction</a:t>
            </a:r>
          </a:p>
          <a:p>
            <a:r>
              <a:rPr lang="fr-FR">
                <a:solidFill>
                  <a:schemeClr val="accent2"/>
                </a:solidFill>
              </a:rPr>
              <a:t>Calcul, paiement</a:t>
            </a:r>
          </a:p>
        </p:txBody>
      </p:sp>
      <p:sp>
        <p:nvSpPr>
          <p:cNvPr id="9" name="Espace réservé du texte 8">
            <a:extLst>
              <a:ext uri="{FF2B5EF4-FFF2-40B4-BE49-F238E27FC236}">
                <a16:creationId xmlns:a16="http://schemas.microsoft.com/office/drawing/2014/main" id="{94F54230-0F6D-E591-D889-DA8CD72E296D}"/>
              </a:ext>
            </a:extLst>
          </p:cNvPr>
          <p:cNvSpPr>
            <a:spLocks noGrp="1"/>
          </p:cNvSpPr>
          <p:nvPr>
            <p:ph type="body" sz="quarter" idx="16"/>
          </p:nvPr>
        </p:nvSpPr>
        <p:spPr/>
        <p:txBody>
          <a:bodyPr/>
          <a:lstStyle/>
          <a:p>
            <a:pPr algn="ctr"/>
            <a:r>
              <a:rPr lang="fr-FR" sz="1100">
                <a:ea typeface="Lato Light" panose="020F0502020204030203" pitchFamily="34" charset="0"/>
                <a:cs typeface="Lato Light" panose="020F0502020204030203" pitchFamily="34" charset="0"/>
              </a:rPr>
              <a:t>Calcul des prestations brutes selon les garanties &amp; conditions des contrats</a:t>
            </a:r>
          </a:p>
          <a:p>
            <a:pPr algn="ctr"/>
            <a:endParaRPr lang="fr-FR" sz="1100">
              <a:ea typeface="Lato Light" panose="020F0502020204030203" pitchFamily="34" charset="0"/>
              <a:cs typeface="Lato Light" panose="020F0502020204030203" pitchFamily="34" charset="0"/>
            </a:endParaRPr>
          </a:p>
          <a:p>
            <a:pPr algn="ctr"/>
            <a:r>
              <a:rPr lang="fr-FR" sz="1100">
                <a:ea typeface="Lato Light" panose="020F0502020204030203" pitchFamily="34" charset="0"/>
                <a:cs typeface="Lato Light" panose="020F0502020204030203" pitchFamily="34" charset="0"/>
              </a:rPr>
              <a:t>IJ : calcul prestation brute, nette de prélèvement fiscal et social</a:t>
            </a:r>
          </a:p>
        </p:txBody>
      </p:sp>
      <p:sp>
        <p:nvSpPr>
          <p:cNvPr id="10" name="Espace réservé du texte 9">
            <a:extLst>
              <a:ext uri="{FF2B5EF4-FFF2-40B4-BE49-F238E27FC236}">
                <a16:creationId xmlns:a16="http://schemas.microsoft.com/office/drawing/2014/main" id="{88267FDB-EF0A-8697-1097-03D1A2F2CADF}"/>
              </a:ext>
            </a:extLst>
          </p:cNvPr>
          <p:cNvSpPr>
            <a:spLocks noGrp="1"/>
          </p:cNvSpPr>
          <p:nvPr>
            <p:ph type="body" sz="quarter" idx="17"/>
          </p:nvPr>
        </p:nvSpPr>
        <p:spPr>
          <a:xfrm>
            <a:off x="6504659" y="2727007"/>
            <a:ext cx="2061778" cy="531865"/>
          </a:xfrm>
        </p:spPr>
        <p:txBody>
          <a:bodyPr/>
          <a:lstStyle/>
          <a:p>
            <a:r>
              <a:rPr lang="fr-FR">
                <a:solidFill>
                  <a:schemeClr val="accent2"/>
                </a:solidFill>
              </a:rPr>
              <a:t>Rentes / Capital</a:t>
            </a:r>
          </a:p>
          <a:p>
            <a:r>
              <a:rPr lang="fr-FR">
                <a:solidFill>
                  <a:schemeClr val="accent2"/>
                </a:solidFill>
              </a:rPr>
              <a:t>Calcul, paiement</a:t>
            </a:r>
          </a:p>
        </p:txBody>
      </p:sp>
      <p:sp>
        <p:nvSpPr>
          <p:cNvPr id="11" name="Espace réservé du texte 10">
            <a:extLst>
              <a:ext uri="{FF2B5EF4-FFF2-40B4-BE49-F238E27FC236}">
                <a16:creationId xmlns:a16="http://schemas.microsoft.com/office/drawing/2014/main" id="{BAAFF408-C501-2818-181F-8ED23A24FF96}"/>
              </a:ext>
            </a:extLst>
          </p:cNvPr>
          <p:cNvSpPr>
            <a:spLocks noGrp="1"/>
          </p:cNvSpPr>
          <p:nvPr>
            <p:ph type="body" sz="quarter" idx="18"/>
          </p:nvPr>
        </p:nvSpPr>
        <p:spPr>
          <a:xfrm>
            <a:off x="6466770" y="3515165"/>
            <a:ext cx="2078034" cy="2449700"/>
          </a:xfrm>
        </p:spPr>
        <p:txBody>
          <a:bodyPr/>
          <a:lstStyle/>
          <a:p>
            <a:r>
              <a:rPr lang="fr-FR" sz="1100">
                <a:ea typeface="Lato Light" panose="020F0502020204030203" pitchFamily="34" charset="0"/>
                <a:cs typeface="Lato Light" panose="020F0502020204030203" pitchFamily="34" charset="0"/>
              </a:rPr>
              <a:t>Calcul des prestations brutes, nettes de prélèvement social, intégration du prélèvement fiscal (fourni par la Brique Fiscale)</a:t>
            </a:r>
          </a:p>
          <a:p>
            <a:endParaRPr lang="fr-FR"/>
          </a:p>
          <a:p>
            <a:endParaRPr lang="fr-FR"/>
          </a:p>
          <a:p>
            <a:pPr algn="ctr"/>
            <a:r>
              <a:rPr lang="fr-FR" sz="1100">
                <a:ea typeface="Lato Light" panose="020F0502020204030203" pitchFamily="34" charset="0"/>
                <a:cs typeface="Lato Light" panose="020F0502020204030203" pitchFamily="34" charset="0"/>
              </a:rPr>
              <a:t>Déclaration annuelle  </a:t>
            </a:r>
          </a:p>
          <a:p>
            <a:pPr algn="ctr"/>
            <a:r>
              <a:rPr lang="fr-FR" sz="1100">
                <a:ea typeface="Lato Light" panose="020F0502020204030203" pitchFamily="34" charset="0"/>
                <a:cs typeface="Lato Light" panose="020F0502020204030203" pitchFamily="34" charset="0"/>
              </a:rPr>
              <a:t>Rente : DFPR (format 2466)</a:t>
            </a:r>
          </a:p>
          <a:p>
            <a:pPr algn="ctr"/>
            <a:r>
              <a:rPr lang="fr-FR" sz="1100">
                <a:ea typeface="Lato Light" panose="020F0502020204030203" pitchFamily="34" charset="0"/>
                <a:cs typeface="Lato Light" panose="020F0502020204030203" pitchFamily="34" charset="0"/>
              </a:rPr>
              <a:t>IFU : TD-RCM</a:t>
            </a:r>
          </a:p>
          <a:p>
            <a:pPr algn="ctr"/>
            <a:r>
              <a:rPr lang="fr-FR" sz="1100">
                <a:ea typeface="Lato Light" panose="020F0502020204030203" pitchFamily="34" charset="0"/>
                <a:cs typeface="Lato Light" panose="020F0502020204030203" pitchFamily="34" charset="0"/>
              </a:rPr>
              <a:t>Conformité aux </a:t>
            </a:r>
            <a:r>
              <a:rPr lang="fr-FR" sz="1100" err="1">
                <a:ea typeface="Lato Light" panose="020F0502020204030203" pitchFamily="34" charset="0"/>
                <a:cs typeface="Lato Light" panose="020F0502020204030203" pitchFamily="34" charset="0"/>
              </a:rPr>
              <a:t>cdc</a:t>
            </a:r>
            <a:r>
              <a:rPr lang="fr-FR" sz="1100">
                <a:ea typeface="Lato Light" panose="020F0502020204030203" pitchFamily="34" charset="0"/>
                <a:cs typeface="Lato Light" panose="020F0502020204030203" pitchFamily="34" charset="0"/>
              </a:rPr>
              <a:t> DGFPIF</a:t>
            </a:r>
          </a:p>
          <a:p>
            <a:pPr algn="ctr"/>
            <a:endParaRPr lang="fr-FR" sz="1100">
              <a:ea typeface="Lato Light" panose="020F0502020204030203" pitchFamily="34" charset="0"/>
              <a:cs typeface="Lato Light" panose="020F0502020204030203" pitchFamily="34" charset="0"/>
            </a:endParaRPr>
          </a:p>
          <a:p>
            <a:pPr algn="ctr"/>
            <a:r>
              <a:rPr lang="fr-FR" sz="1100">
                <a:ea typeface="Lato Light" panose="020F0502020204030203" pitchFamily="34" charset="0"/>
                <a:cs typeface="Lato Light" panose="020F0502020204030203" pitchFamily="34" charset="0"/>
              </a:rPr>
              <a:t>Déclaration individuelle</a:t>
            </a:r>
          </a:p>
          <a:p>
            <a:endParaRPr lang="fr-FR"/>
          </a:p>
        </p:txBody>
      </p:sp>
      <p:sp>
        <p:nvSpPr>
          <p:cNvPr id="12" name="Espace réservé du texte 11">
            <a:extLst>
              <a:ext uri="{FF2B5EF4-FFF2-40B4-BE49-F238E27FC236}">
                <a16:creationId xmlns:a16="http://schemas.microsoft.com/office/drawing/2014/main" id="{19E18F2D-AE69-F013-958B-2B9D9338BC8E}"/>
              </a:ext>
            </a:extLst>
          </p:cNvPr>
          <p:cNvSpPr>
            <a:spLocks noGrp="1"/>
          </p:cNvSpPr>
          <p:nvPr>
            <p:ph type="body" sz="quarter" idx="19"/>
          </p:nvPr>
        </p:nvSpPr>
        <p:spPr>
          <a:xfrm>
            <a:off x="9027041" y="2727007"/>
            <a:ext cx="2469633" cy="531865"/>
          </a:xfrm>
        </p:spPr>
        <p:txBody>
          <a:bodyPr/>
          <a:lstStyle/>
          <a:p>
            <a:r>
              <a:rPr lang="fr-FR"/>
              <a:t>PASRAU</a:t>
            </a:r>
          </a:p>
          <a:p>
            <a:r>
              <a:rPr lang="fr-FR"/>
              <a:t>Calcul, collecte, déclaration</a:t>
            </a:r>
          </a:p>
        </p:txBody>
      </p:sp>
      <p:sp>
        <p:nvSpPr>
          <p:cNvPr id="13" name="Espace réservé du texte 12">
            <a:extLst>
              <a:ext uri="{FF2B5EF4-FFF2-40B4-BE49-F238E27FC236}">
                <a16:creationId xmlns:a16="http://schemas.microsoft.com/office/drawing/2014/main" id="{62C6D36A-9A5E-E1D0-E257-9C97A118F05E}"/>
              </a:ext>
            </a:extLst>
          </p:cNvPr>
          <p:cNvSpPr>
            <a:spLocks noGrp="1"/>
          </p:cNvSpPr>
          <p:nvPr>
            <p:ph type="body" sz="quarter" idx="20"/>
          </p:nvPr>
        </p:nvSpPr>
        <p:spPr/>
        <p:txBody>
          <a:bodyPr/>
          <a:lstStyle/>
          <a:p>
            <a:pPr algn="ctr"/>
            <a:r>
              <a:rPr lang="fr-FR" sz="1100">
                <a:ea typeface="Lato Light" panose="020F0502020204030203" pitchFamily="34" charset="0"/>
                <a:cs typeface="Lato Light" panose="020F0502020204030203" pitchFamily="34" charset="0"/>
              </a:rPr>
              <a:t>Calcul PAS</a:t>
            </a:r>
          </a:p>
          <a:p>
            <a:pPr algn="ctr"/>
            <a:r>
              <a:rPr lang="fr-FR" sz="1100">
                <a:ea typeface="Lato Light" panose="020F0502020204030203" pitchFamily="34" charset="0"/>
                <a:cs typeface="Lato Light" panose="020F0502020204030203" pitchFamily="34" charset="0"/>
              </a:rPr>
              <a:t>Calcul RAS</a:t>
            </a:r>
          </a:p>
          <a:p>
            <a:pPr algn="ctr"/>
            <a:r>
              <a:rPr lang="fr-FR">
                <a:ea typeface="Lato Light" panose="020F0502020204030203" pitchFamily="34" charset="0"/>
                <a:cs typeface="Lato Light" panose="020F0502020204030203" pitchFamily="34" charset="0"/>
              </a:rPr>
              <a:t>Intégration des prestations non imposables à déclarer</a:t>
            </a:r>
          </a:p>
          <a:p>
            <a:pPr algn="ctr"/>
            <a:r>
              <a:rPr lang="fr-FR" sz="1100">
                <a:ea typeface="Lato Light" panose="020F0502020204030203" pitchFamily="34" charset="0"/>
                <a:cs typeface="Lato Light" panose="020F0502020204030203" pitchFamily="34" charset="0"/>
              </a:rPr>
              <a:t>Intégration des prélèvements sociaux</a:t>
            </a:r>
          </a:p>
          <a:p>
            <a:pPr algn="ctr"/>
            <a:endParaRPr lang="fr-FR">
              <a:ea typeface="Lato Light" panose="020F0502020204030203" pitchFamily="34" charset="0"/>
              <a:cs typeface="Lato Light" panose="020F0502020204030203" pitchFamily="34" charset="0"/>
            </a:endParaRPr>
          </a:p>
          <a:p>
            <a:pPr algn="ctr"/>
            <a:r>
              <a:rPr lang="fr-FR" sz="1100">
                <a:ea typeface="Lato Light" panose="020F0502020204030203" pitchFamily="34" charset="0"/>
                <a:cs typeface="Lato Light" panose="020F0502020204030203" pitchFamily="34" charset="0"/>
              </a:rPr>
              <a:t>Déclaration mensuelle</a:t>
            </a:r>
          </a:p>
          <a:p>
            <a:pPr algn="ctr"/>
            <a:r>
              <a:rPr lang="fr-FR" sz="1100">
                <a:ea typeface="Lato Light" panose="020F0502020204030203" pitchFamily="34" charset="0"/>
                <a:cs typeface="Lato Light" panose="020F0502020204030203" pitchFamily="34" charset="0"/>
              </a:rPr>
              <a:t>Prélèvements fiscaux</a:t>
            </a:r>
          </a:p>
          <a:p>
            <a:pPr algn="ctr"/>
            <a:r>
              <a:rPr lang="fr-FR" sz="1100">
                <a:ea typeface="Lato Light" panose="020F0502020204030203" pitchFamily="34" charset="0"/>
                <a:cs typeface="Lato Light" panose="020F0502020204030203" pitchFamily="34" charset="0"/>
              </a:rPr>
              <a:t>Prélèvements sociaux (2023)</a:t>
            </a:r>
          </a:p>
          <a:p>
            <a:pPr algn="ctr"/>
            <a:r>
              <a:rPr lang="fr-FR" sz="1100">
                <a:ea typeface="Lato Light" panose="020F0502020204030203" pitchFamily="34" charset="0"/>
                <a:cs typeface="Lato Light" panose="020F0502020204030203" pitchFamily="34" charset="0"/>
              </a:rPr>
              <a:t>Conformité aux </a:t>
            </a:r>
            <a:r>
              <a:rPr lang="fr-FR" sz="1100" err="1">
                <a:ea typeface="Lato Light" panose="020F0502020204030203" pitchFamily="34" charset="0"/>
                <a:cs typeface="Lato Light" panose="020F0502020204030203" pitchFamily="34" charset="0"/>
              </a:rPr>
              <a:t>cdc</a:t>
            </a:r>
            <a:r>
              <a:rPr lang="fr-FR" sz="1100">
                <a:ea typeface="Lato Light" panose="020F0502020204030203" pitchFamily="34" charset="0"/>
                <a:cs typeface="Lato Light" panose="020F0502020204030203" pitchFamily="34" charset="0"/>
              </a:rPr>
              <a:t> GIP_MDS</a:t>
            </a:r>
          </a:p>
          <a:p>
            <a:pPr algn="ctr"/>
            <a:endParaRPr lang="fr-FR" sz="1100">
              <a:ea typeface="Lato Light" panose="020F0502020204030203" pitchFamily="34" charset="0"/>
              <a:cs typeface="Lato Light" panose="020F0502020204030203" pitchFamily="34" charset="0"/>
            </a:endParaRPr>
          </a:p>
          <a:p>
            <a:pPr algn="ctr"/>
            <a:r>
              <a:rPr lang="fr-FR" sz="1100">
                <a:ea typeface="Lato Light" panose="020F0502020204030203" pitchFamily="34" charset="0"/>
                <a:cs typeface="Lato Light" panose="020F0502020204030203" pitchFamily="34" charset="0"/>
              </a:rPr>
              <a:t>Retours DGFIP, URSSAF</a:t>
            </a:r>
          </a:p>
          <a:p>
            <a:endParaRPr lang="fr-FR"/>
          </a:p>
        </p:txBody>
      </p:sp>
      <p:sp>
        <p:nvSpPr>
          <p:cNvPr id="14" name="Espace réservé du texte 21">
            <a:extLst>
              <a:ext uri="{FF2B5EF4-FFF2-40B4-BE49-F238E27FC236}">
                <a16:creationId xmlns:a16="http://schemas.microsoft.com/office/drawing/2014/main" id="{28D3958A-7799-14F1-01A9-7CBE78E8FC65}"/>
              </a:ext>
            </a:extLst>
          </p:cNvPr>
          <p:cNvSpPr txBox="1">
            <a:spLocks/>
          </p:cNvSpPr>
          <p:nvPr/>
        </p:nvSpPr>
        <p:spPr>
          <a:xfrm>
            <a:off x="1180582" y="1597165"/>
            <a:ext cx="1439685" cy="982513"/>
          </a:xfrm>
          <a:prstGeom prst="rect">
            <a:avLst/>
          </a:prstGeom>
        </p:spPr>
        <p:txBody>
          <a:bodyPr/>
          <a:lstStyle>
            <a:lvl1pPr marL="0" indent="0" algn="ctr" defTabSz="914400" rtl="0" eaLnBrk="1" latinLnBrk="0" hangingPunct="1">
              <a:lnSpc>
                <a:spcPct val="110000"/>
              </a:lnSpc>
              <a:spcBef>
                <a:spcPts val="0"/>
              </a:spcBef>
              <a:buFontTx/>
              <a:buNone/>
              <a:defRPr sz="1400" b="1" kern="1200">
                <a:solidFill>
                  <a:schemeClr val="accent1"/>
                </a:solidFill>
                <a:latin typeface="+mn-lt"/>
                <a:ea typeface="+mn-ea"/>
                <a:cs typeface="+mn-cs"/>
              </a:defRPr>
            </a:lvl1pPr>
            <a:lvl2pPr marL="0" indent="0" algn="ctr" defTabSz="914400" rtl="0" eaLnBrk="1" latinLnBrk="0" hangingPunct="1">
              <a:lnSpc>
                <a:spcPct val="110000"/>
              </a:lnSpc>
              <a:spcBef>
                <a:spcPts val="1200"/>
              </a:spcBef>
              <a:buFontTx/>
              <a:buNone/>
              <a:defRPr sz="1400" b="1" kern="1200">
                <a:solidFill>
                  <a:schemeClr val="accent1"/>
                </a:solidFill>
                <a:latin typeface="+mn-lt"/>
                <a:ea typeface="+mn-ea"/>
                <a:cs typeface="+mn-cs"/>
              </a:defRPr>
            </a:lvl2pPr>
            <a:lvl3pPr marL="0" indent="0" algn="ctr" defTabSz="914400" rtl="0" eaLnBrk="1" latinLnBrk="0" hangingPunct="1">
              <a:lnSpc>
                <a:spcPct val="120000"/>
              </a:lnSpc>
              <a:spcBef>
                <a:spcPts val="300"/>
              </a:spcBef>
              <a:buFontTx/>
              <a:buNone/>
              <a:defRPr sz="1400" b="1" kern="1200">
                <a:solidFill>
                  <a:schemeClr val="accent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accent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400" b="1" i="0" kern="1200">
                <a:solidFill>
                  <a:schemeClr val="accent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a:solidFill>
                  <a:srgbClr val="F7F7FA"/>
                </a:solidFill>
              </a:rPr>
              <a:t>Liquidation PER</a:t>
            </a:r>
          </a:p>
        </p:txBody>
      </p:sp>
      <p:sp>
        <p:nvSpPr>
          <p:cNvPr id="15" name="Espace réservé du texte 23">
            <a:extLst>
              <a:ext uri="{FF2B5EF4-FFF2-40B4-BE49-F238E27FC236}">
                <a16:creationId xmlns:a16="http://schemas.microsoft.com/office/drawing/2014/main" id="{FE26C6C5-7207-BCAE-4669-470ABADE4DB0}"/>
              </a:ext>
            </a:extLst>
          </p:cNvPr>
          <p:cNvSpPr txBox="1">
            <a:spLocks/>
          </p:cNvSpPr>
          <p:nvPr/>
        </p:nvSpPr>
        <p:spPr>
          <a:xfrm>
            <a:off x="3997846" y="1557809"/>
            <a:ext cx="1439307" cy="677814"/>
          </a:xfrm>
          <a:prstGeom prst="rect">
            <a:avLst/>
          </a:prstGeom>
        </p:spPr>
        <p:txBody>
          <a:bodyPr/>
          <a:lstStyle>
            <a:lvl1pPr marL="0" indent="0" algn="ctr" defTabSz="914400" rtl="0" eaLnBrk="1" latinLnBrk="0" hangingPunct="1">
              <a:lnSpc>
                <a:spcPct val="110000"/>
              </a:lnSpc>
              <a:spcBef>
                <a:spcPts val="0"/>
              </a:spcBef>
              <a:buFontTx/>
              <a:buNone/>
              <a:defRPr sz="1400" b="1" kern="1200">
                <a:solidFill>
                  <a:schemeClr val="accent1"/>
                </a:solidFill>
                <a:latin typeface="+mn-lt"/>
                <a:ea typeface="+mn-ea"/>
                <a:cs typeface="+mn-cs"/>
              </a:defRPr>
            </a:lvl1pPr>
            <a:lvl2pPr marL="0" indent="0" algn="ctr" defTabSz="914400" rtl="0" eaLnBrk="1" latinLnBrk="0" hangingPunct="1">
              <a:lnSpc>
                <a:spcPct val="110000"/>
              </a:lnSpc>
              <a:spcBef>
                <a:spcPts val="1200"/>
              </a:spcBef>
              <a:buFontTx/>
              <a:buNone/>
              <a:defRPr sz="1400" b="1" kern="1200">
                <a:solidFill>
                  <a:schemeClr val="accent1"/>
                </a:solidFill>
                <a:latin typeface="+mn-lt"/>
                <a:ea typeface="+mn-ea"/>
                <a:cs typeface="+mn-cs"/>
              </a:defRPr>
            </a:lvl2pPr>
            <a:lvl3pPr marL="0" indent="0" algn="ctr" defTabSz="914400" rtl="0" eaLnBrk="1" latinLnBrk="0" hangingPunct="1">
              <a:lnSpc>
                <a:spcPct val="120000"/>
              </a:lnSpc>
              <a:spcBef>
                <a:spcPts val="300"/>
              </a:spcBef>
              <a:buFontTx/>
              <a:buNone/>
              <a:defRPr sz="1400" b="1" kern="1200">
                <a:solidFill>
                  <a:schemeClr val="accent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accent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400" b="1" i="0" kern="1200">
                <a:solidFill>
                  <a:schemeClr val="accent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a:solidFill>
                  <a:srgbClr val="F7F7FA"/>
                </a:solidFill>
              </a:rPr>
              <a:t>Sinistres</a:t>
            </a:r>
          </a:p>
          <a:p>
            <a:r>
              <a:rPr lang="fr-FR" sz="1800">
                <a:solidFill>
                  <a:srgbClr val="F7F7FA"/>
                </a:solidFill>
              </a:rPr>
              <a:t>Prévoyance</a:t>
            </a:r>
          </a:p>
        </p:txBody>
      </p:sp>
      <p:sp>
        <p:nvSpPr>
          <p:cNvPr id="16" name="Espace réservé du texte 25">
            <a:extLst>
              <a:ext uri="{FF2B5EF4-FFF2-40B4-BE49-F238E27FC236}">
                <a16:creationId xmlns:a16="http://schemas.microsoft.com/office/drawing/2014/main" id="{CF9AD3DC-E1F5-37E9-BD8F-9D19CFC231C3}"/>
              </a:ext>
            </a:extLst>
          </p:cNvPr>
          <p:cNvSpPr txBox="1">
            <a:spLocks/>
          </p:cNvSpPr>
          <p:nvPr/>
        </p:nvSpPr>
        <p:spPr>
          <a:xfrm>
            <a:off x="6753487" y="1625248"/>
            <a:ext cx="1422950" cy="982513"/>
          </a:xfrm>
          <a:prstGeom prst="rect">
            <a:avLst/>
          </a:prstGeom>
        </p:spPr>
        <p:txBody>
          <a:bodyPr/>
          <a:lstStyle>
            <a:lvl1pPr marL="0" indent="0" algn="ctr" defTabSz="914400" rtl="0" eaLnBrk="1" latinLnBrk="0" hangingPunct="1">
              <a:lnSpc>
                <a:spcPct val="110000"/>
              </a:lnSpc>
              <a:spcBef>
                <a:spcPts val="0"/>
              </a:spcBef>
              <a:buFontTx/>
              <a:buNone/>
              <a:defRPr sz="1400" b="1" kern="1200">
                <a:solidFill>
                  <a:schemeClr val="accent1"/>
                </a:solidFill>
                <a:latin typeface="+mn-lt"/>
                <a:ea typeface="+mn-ea"/>
                <a:cs typeface="+mn-cs"/>
              </a:defRPr>
            </a:lvl1pPr>
            <a:lvl2pPr marL="0" indent="0" algn="ctr" defTabSz="914400" rtl="0" eaLnBrk="1" latinLnBrk="0" hangingPunct="1">
              <a:lnSpc>
                <a:spcPct val="110000"/>
              </a:lnSpc>
              <a:spcBef>
                <a:spcPts val="1200"/>
              </a:spcBef>
              <a:buFontTx/>
              <a:buNone/>
              <a:defRPr sz="1400" b="1" kern="1200">
                <a:solidFill>
                  <a:schemeClr val="accent1"/>
                </a:solidFill>
                <a:latin typeface="+mn-lt"/>
                <a:ea typeface="+mn-ea"/>
                <a:cs typeface="+mn-cs"/>
              </a:defRPr>
            </a:lvl2pPr>
            <a:lvl3pPr marL="0" indent="0" algn="ctr" defTabSz="914400" rtl="0" eaLnBrk="1" latinLnBrk="0" hangingPunct="1">
              <a:lnSpc>
                <a:spcPct val="120000"/>
              </a:lnSpc>
              <a:spcBef>
                <a:spcPts val="300"/>
              </a:spcBef>
              <a:buFontTx/>
              <a:buNone/>
              <a:defRPr sz="1400" b="1" kern="1200">
                <a:solidFill>
                  <a:schemeClr val="accent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accent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400" b="1" i="0" kern="1200">
                <a:solidFill>
                  <a:schemeClr val="accent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a:solidFill>
                  <a:srgbClr val="F7F7FA"/>
                </a:solidFill>
              </a:rPr>
              <a:t>Service des rentes</a:t>
            </a:r>
          </a:p>
        </p:txBody>
      </p:sp>
      <p:sp>
        <p:nvSpPr>
          <p:cNvPr id="17" name="Espace réservé du texte 27">
            <a:extLst>
              <a:ext uri="{FF2B5EF4-FFF2-40B4-BE49-F238E27FC236}">
                <a16:creationId xmlns:a16="http://schemas.microsoft.com/office/drawing/2014/main" id="{3B476885-DBED-4607-E77A-3D0AD3E141E1}"/>
              </a:ext>
            </a:extLst>
          </p:cNvPr>
          <p:cNvSpPr txBox="1">
            <a:spLocks/>
          </p:cNvSpPr>
          <p:nvPr/>
        </p:nvSpPr>
        <p:spPr>
          <a:xfrm>
            <a:off x="9588468" y="1557809"/>
            <a:ext cx="1422950" cy="677814"/>
          </a:xfrm>
          <a:prstGeom prst="rect">
            <a:avLst/>
          </a:prstGeom>
        </p:spPr>
        <p:txBody>
          <a:bodyPr/>
          <a:lstStyle>
            <a:lvl1pPr marL="0" indent="0" algn="ctr" defTabSz="914400" rtl="0" eaLnBrk="1" latinLnBrk="0" hangingPunct="1">
              <a:lnSpc>
                <a:spcPct val="110000"/>
              </a:lnSpc>
              <a:spcBef>
                <a:spcPts val="0"/>
              </a:spcBef>
              <a:buFontTx/>
              <a:buNone/>
              <a:defRPr sz="1400" b="1" kern="1200">
                <a:solidFill>
                  <a:schemeClr val="accent1"/>
                </a:solidFill>
                <a:latin typeface="+mn-lt"/>
                <a:ea typeface="+mn-ea"/>
                <a:cs typeface="+mn-cs"/>
              </a:defRPr>
            </a:lvl1pPr>
            <a:lvl2pPr marL="0" indent="0" algn="ctr" defTabSz="914400" rtl="0" eaLnBrk="1" latinLnBrk="0" hangingPunct="1">
              <a:lnSpc>
                <a:spcPct val="110000"/>
              </a:lnSpc>
              <a:spcBef>
                <a:spcPts val="1200"/>
              </a:spcBef>
              <a:buFontTx/>
              <a:buNone/>
              <a:defRPr sz="1400" b="1" kern="1200">
                <a:solidFill>
                  <a:schemeClr val="accent1"/>
                </a:solidFill>
                <a:latin typeface="+mn-lt"/>
                <a:ea typeface="+mn-ea"/>
                <a:cs typeface="+mn-cs"/>
              </a:defRPr>
            </a:lvl2pPr>
            <a:lvl3pPr marL="0" indent="0" algn="ctr" defTabSz="914400" rtl="0" eaLnBrk="1" latinLnBrk="0" hangingPunct="1">
              <a:lnSpc>
                <a:spcPct val="120000"/>
              </a:lnSpc>
              <a:spcBef>
                <a:spcPts val="300"/>
              </a:spcBef>
              <a:buFontTx/>
              <a:buNone/>
              <a:defRPr sz="1400" b="1" kern="1200">
                <a:solidFill>
                  <a:schemeClr val="accent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accent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400" b="1" i="0" kern="1200">
                <a:solidFill>
                  <a:schemeClr val="accent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a:solidFill>
                  <a:srgbClr val="F7F7FA"/>
                </a:solidFill>
              </a:rPr>
              <a:t>Brique Fiscale</a:t>
            </a:r>
          </a:p>
        </p:txBody>
      </p:sp>
    </p:spTree>
    <p:extLst>
      <p:ext uri="{BB962C8B-B14F-4D97-AF65-F5344CB8AC3E}">
        <p14:creationId xmlns:p14="http://schemas.microsoft.com/office/powerpoint/2010/main" val="350840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texte 18">
            <a:extLst>
              <a:ext uri="{FF2B5EF4-FFF2-40B4-BE49-F238E27FC236}">
                <a16:creationId xmlns:a16="http://schemas.microsoft.com/office/drawing/2014/main" id="{0FBE028F-9D88-AFA4-6746-C275A03C025D}"/>
              </a:ext>
            </a:extLst>
          </p:cNvPr>
          <p:cNvSpPr>
            <a:spLocks noGrp="1"/>
          </p:cNvSpPr>
          <p:nvPr>
            <p:ph type="body" sz="quarter" idx="12"/>
          </p:nvPr>
        </p:nvSpPr>
        <p:spPr/>
        <p:txBody>
          <a:bodyPr/>
          <a:lstStyle/>
          <a:p>
            <a:pPr algn="ctr"/>
            <a:r>
              <a:rPr lang="fr-FR"/>
              <a:t>Prélèvements sociaux</a:t>
            </a:r>
          </a:p>
        </p:txBody>
      </p:sp>
      <p:sp>
        <p:nvSpPr>
          <p:cNvPr id="20" name="Espace réservé du texte 19">
            <a:extLst>
              <a:ext uri="{FF2B5EF4-FFF2-40B4-BE49-F238E27FC236}">
                <a16:creationId xmlns:a16="http://schemas.microsoft.com/office/drawing/2014/main" id="{CCC4A48A-EE13-5DB3-6BF5-07710C7C14A1}"/>
              </a:ext>
            </a:extLst>
          </p:cNvPr>
          <p:cNvSpPr>
            <a:spLocks noGrp="1"/>
          </p:cNvSpPr>
          <p:nvPr>
            <p:ph type="body" sz="quarter" idx="13"/>
          </p:nvPr>
        </p:nvSpPr>
        <p:spPr>
          <a:xfrm>
            <a:off x="443443" y="2139110"/>
            <a:ext cx="3371176" cy="4286582"/>
          </a:xfrm>
        </p:spPr>
        <p:txBody>
          <a:bodyPr/>
          <a:lstStyle/>
          <a:p>
            <a:pPr algn="ctr"/>
            <a:r>
              <a:rPr lang="fr-FR" sz="1400" b="1" dirty="0"/>
              <a:t>REFERENTIEL DES PRELEVEMENTS SOCIAUX</a:t>
            </a:r>
          </a:p>
          <a:p>
            <a:r>
              <a:rPr lang="fr-FR" dirty="0"/>
              <a:t>Codification</a:t>
            </a:r>
          </a:p>
          <a:p>
            <a:r>
              <a:rPr lang="fr-FR" dirty="0"/>
              <a:t>Taux</a:t>
            </a:r>
          </a:p>
          <a:p>
            <a:r>
              <a:rPr lang="fr-FR" dirty="0"/>
              <a:t>Critères d’application : régime fiscal / lissé, régime social</a:t>
            </a:r>
          </a:p>
          <a:p>
            <a:r>
              <a:rPr lang="fr-FR" dirty="0"/>
              <a:t>Assiettes : Montant brut, Fraction Imposable</a:t>
            </a:r>
          </a:p>
          <a:p>
            <a:r>
              <a:rPr lang="fr-FR" dirty="0"/>
              <a:t>Tranche, Abattement (cotisations type Article 39)</a:t>
            </a:r>
          </a:p>
          <a:p>
            <a:r>
              <a:rPr lang="fr-FR" dirty="0"/>
              <a:t>Règles :  dates de référence et d’application  pour la recherche </a:t>
            </a:r>
          </a:p>
          <a:p>
            <a:pPr marL="171450" indent="-171450">
              <a:buFont typeface="Arial" panose="020B0604020202020204" pitchFamily="34" charset="0"/>
              <a:buChar char="•"/>
            </a:pPr>
            <a:r>
              <a:rPr lang="fr-FR" dirty="0"/>
              <a:t>des situations fiscales des tiers</a:t>
            </a:r>
          </a:p>
          <a:p>
            <a:pPr marL="171450" indent="-171450">
              <a:buFont typeface="Arial" panose="020B0604020202020204" pitchFamily="34" charset="0"/>
              <a:buChar char="•"/>
            </a:pPr>
            <a:r>
              <a:rPr lang="fr-FR" dirty="0"/>
              <a:t>des taux d’autre part.</a:t>
            </a:r>
          </a:p>
          <a:p>
            <a:endParaRPr lang="fr-FR" dirty="0"/>
          </a:p>
          <a:p>
            <a:r>
              <a:rPr lang="fr-FR" dirty="0"/>
              <a:t>CTP : associé à un taux de cotisation (par code cotisation, critères régime fiscal / social</a:t>
            </a:r>
          </a:p>
          <a:p>
            <a:r>
              <a:rPr lang="fr-FR" dirty="0"/>
              <a:t>CTP Générique / CTP URSSAF : par code caractéristique sous-produit  (distinction retraite – prévoyance)</a:t>
            </a:r>
          </a:p>
          <a:p>
            <a:endParaRPr lang="fr-FR" dirty="0"/>
          </a:p>
        </p:txBody>
      </p:sp>
      <p:sp>
        <p:nvSpPr>
          <p:cNvPr id="47" name="Espace réservé du texte 46">
            <a:extLst>
              <a:ext uri="{FF2B5EF4-FFF2-40B4-BE49-F238E27FC236}">
                <a16:creationId xmlns:a16="http://schemas.microsoft.com/office/drawing/2014/main" id="{E250B090-7A6A-EF5B-3BA8-D95CB477A721}"/>
              </a:ext>
            </a:extLst>
          </p:cNvPr>
          <p:cNvSpPr>
            <a:spLocks noGrp="1"/>
          </p:cNvSpPr>
          <p:nvPr>
            <p:ph type="body" sz="quarter" idx="14"/>
          </p:nvPr>
        </p:nvSpPr>
        <p:spPr>
          <a:xfrm>
            <a:off x="4094717" y="432308"/>
            <a:ext cx="3266184" cy="2552711"/>
          </a:xfrm>
        </p:spPr>
        <p:txBody>
          <a:bodyPr/>
          <a:lstStyle/>
          <a:p>
            <a:pPr algn="ctr"/>
            <a:r>
              <a:rPr lang="fr-FR" b="1" dirty="0"/>
              <a:t>INTEGRATION AUX REFERENTIELS PRODUIT</a:t>
            </a:r>
          </a:p>
          <a:p>
            <a:endParaRPr lang="fr-FR" dirty="0"/>
          </a:p>
          <a:p>
            <a:r>
              <a:rPr lang="fr-FR" dirty="0"/>
              <a:t>Rattachement par sous-produit (Rentes, Liquidation)</a:t>
            </a:r>
          </a:p>
          <a:p>
            <a:r>
              <a:rPr lang="fr-FR" dirty="0"/>
              <a:t>Paramétrage détaillé ouvert dans les règles et formules de calcul des prestations IJ ou autres (Sinistres)</a:t>
            </a:r>
          </a:p>
          <a:p>
            <a:endParaRPr lang="fr-FR" dirty="0"/>
          </a:p>
        </p:txBody>
      </p:sp>
      <p:sp>
        <p:nvSpPr>
          <p:cNvPr id="50" name="Espace réservé du texte 49">
            <a:extLst>
              <a:ext uri="{FF2B5EF4-FFF2-40B4-BE49-F238E27FC236}">
                <a16:creationId xmlns:a16="http://schemas.microsoft.com/office/drawing/2014/main" id="{3BD62299-2FB1-78EE-C550-2B0BB3C72038}"/>
              </a:ext>
            </a:extLst>
          </p:cNvPr>
          <p:cNvSpPr>
            <a:spLocks noGrp="1"/>
          </p:cNvSpPr>
          <p:nvPr>
            <p:ph type="body" sz="quarter" idx="17"/>
          </p:nvPr>
        </p:nvSpPr>
        <p:spPr/>
        <p:txBody>
          <a:bodyPr/>
          <a:lstStyle/>
          <a:p>
            <a:pPr algn="ctr"/>
            <a:r>
              <a:rPr lang="fr-FR"/>
              <a:t>DECLARATION PASRAU</a:t>
            </a:r>
          </a:p>
          <a:p>
            <a:pPr algn="ctr"/>
            <a:r>
              <a:rPr lang="fr-FR"/>
              <a:t>Brique Fiscale Assurex</a:t>
            </a:r>
          </a:p>
        </p:txBody>
      </p:sp>
      <p:sp>
        <p:nvSpPr>
          <p:cNvPr id="48" name="Espace réservé du texte 47">
            <a:extLst>
              <a:ext uri="{FF2B5EF4-FFF2-40B4-BE49-F238E27FC236}">
                <a16:creationId xmlns:a16="http://schemas.microsoft.com/office/drawing/2014/main" id="{DC6DB6BB-3984-A693-0ED5-95E487373003}"/>
              </a:ext>
            </a:extLst>
          </p:cNvPr>
          <p:cNvSpPr>
            <a:spLocks noGrp="1"/>
          </p:cNvSpPr>
          <p:nvPr>
            <p:ph type="body" sz="quarter" idx="15"/>
          </p:nvPr>
        </p:nvSpPr>
        <p:spPr>
          <a:xfrm>
            <a:off x="4094716" y="3237647"/>
            <a:ext cx="3469865" cy="2552711"/>
          </a:xfrm>
        </p:spPr>
        <p:txBody>
          <a:bodyPr/>
          <a:lstStyle/>
          <a:p>
            <a:pPr algn="ctr"/>
            <a:r>
              <a:rPr lang="fr-FR" b="1" dirty="0"/>
              <a:t>CALCUL DES PRELEVEMENTS SOCIAUX</a:t>
            </a:r>
          </a:p>
          <a:p>
            <a:endParaRPr lang="fr-FR" dirty="0"/>
          </a:p>
          <a:p>
            <a:r>
              <a:rPr lang="fr-FR" dirty="0"/>
              <a:t>Calcul lors de la génération des émissions (Rentes)</a:t>
            </a:r>
          </a:p>
          <a:p>
            <a:pPr marL="171450" indent="-171450">
              <a:buFont typeface="Arial" panose="020B0604020202020204" pitchFamily="34" charset="0"/>
              <a:buChar char="•"/>
            </a:pPr>
            <a:r>
              <a:rPr lang="fr-FR" dirty="0"/>
              <a:t>Cas des non résidents : absence de justification de la résidence fiscale à l’étranger, application des PS par défaut (règle paramétrable)</a:t>
            </a:r>
          </a:p>
          <a:p>
            <a:endParaRPr lang="fr-FR" dirty="0"/>
          </a:p>
          <a:p>
            <a:r>
              <a:rPr lang="fr-FR" dirty="0"/>
              <a:t>Extraction vers le module Brique Fiscale : </a:t>
            </a:r>
          </a:p>
          <a:p>
            <a:r>
              <a:rPr lang="fr-FR" dirty="0"/>
              <a:t>Par batch (Rentes) : après règlements</a:t>
            </a:r>
          </a:p>
          <a:p>
            <a:r>
              <a:rPr lang="fr-FR" dirty="0"/>
              <a:t>Par API (Sinistres)</a:t>
            </a:r>
          </a:p>
        </p:txBody>
      </p:sp>
      <p:sp>
        <p:nvSpPr>
          <p:cNvPr id="49" name="Espace réservé du texte 48">
            <a:extLst>
              <a:ext uri="{FF2B5EF4-FFF2-40B4-BE49-F238E27FC236}">
                <a16:creationId xmlns:a16="http://schemas.microsoft.com/office/drawing/2014/main" id="{4DA76DC0-5F40-3C91-C72E-945B87D1AA1F}"/>
              </a:ext>
            </a:extLst>
          </p:cNvPr>
          <p:cNvSpPr>
            <a:spLocks noGrp="1"/>
          </p:cNvSpPr>
          <p:nvPr>
            <p:ph type="body" sz="quarter" idx="16"/>
          </p:nvPr>
        </p:nvSpPr>
        <p:spPr>
          <a:xfrm>
            <a:off x="8377382" y="1268760"/>
            <a:ext cx="3703782" cy="4874718"/>
          </a:xfrm>
        </p:spPr>
        <p:txBody>
          <a:bodyPr/>
          <a:lstStyle/>
          <a:p>
            <a:pPr>
              <a:spcBef>
                <a:spcPts val="1200"/>
              </a:spcBef>
            </a:pPr>
            <a:r>
              <a:rPr lang="fr-FR" dirty="0"/>
              <a:t>Collecte des prestations calculées par les SI métiers</a:t>
            </a:r>
          </a:p>
          <a:p>
            <a:pPr>
              <a:spcBef>
                <a:spcPts val="1200"/>
              </a:spcBef>
            </a:pPr>
            <a:r>
              <a:rPr lang="fr-FR" dirty="0"/>
              <a:t>Injection API, Fichiers</a:t>
            </a:r>
          </a:p>
          <a:p>
            <a:pPr>
              <a:spcBef>
                <a:spcPts val="1200"/>
              </a:spcBef>
            </a:pPr>
            <a:r>
              <a:rPr lang="fr-FR" dirty="0"/>
              <a:t>Contrôle des données</a:t>
            </a:r>
          </a:p>
          <a:p>
            <a:pPr>
              <a:spcBef>
                <a:spcPts val="1200"/>
              </a:spcBef>
            </a:pPr>
            <a:r>
              <a:rPr lang="fr-FR" dirty="0"/>
              <a:t>Rattachement à la prestation (Prélèvements Fiscal / prélèvements sociaux)</a:t>
            </a:r>
          </a:p>
          <a:p>
            <a:endParaRPr lang="fr-FR" dirty="0"/>
          </a:p>
          <a:p>
            <a:r>
              <a:rPr lang="fr-FR" dirty="0"/>
              <a:t>Déclaration PASRAU </a:t>
            </a:r>
          </a:p>
          <a:p>
            <a:r>
              <a:rPr lang="fr-FR" dirty="0"/>
              <a:t>Utilisation du pseudo-</a:t>
            </a:r>
            <a:r>
              <a:rPr lang="fr-FR" dirty="0" err="1"/>
              <a:t>siret</a:t>
            </a:r>
            <a:endParaRPr lang="fr-FR" dirty="0"/>
          </a:p>
          <a:p>
            <a:r>
              <a:rPr lang="fr-FR" dirty="0"/>
              <a:t>Agrégation automatique pour les cotisations CSG / CRDS</a:t>
            </a:r>
          </a:p>
          <a:p>
            <a:r>
              <a:rPr lang="fr-FR" dirty="0"/>
              <a:t>Cumul par période de rattachement et par CTP (assiettes)</a:t>
            </a:r>
          </a:p>
          <a:p>
            <a:r>
              <a:rPr lang="fr-FR" dirty="0"/>
              <a:t>Feuille </a:t>
            </a:r>
            <a:r>
              <a:rPr lang="fr-FR" dirty="0" err="1"/>
              <a:t>excel</a:t>
            </a:r>
            <a:r>
              <a:rPr lang="fr-FR" dirty="0"/>
              <a:t> de contrôle : </a:t>
            </a:r>
          </a:p>
          <a:p>
            <a:pPr marL="176213"/>
            <a:r>
              <a:rPr lang="fr-FR" dirty="0"/>
              <a:t>Détail des prestations par période de rattachement et par CTP (assiettes, taux, cotisation déclarée)  - &gt;  justification du contenu de la déclaration et du CRM Urssaf de contrôle </a:t>
            </a:r>
          </a:p>
        </p:txBody>
      </p:sp>
    </p:spTree>
    <p:extLst>
      <p:ext uri="{BB962C8B-B14F-4D97-AF65-F5344CB8AC3E}">
        <p14:creationId xmlns:p14="http://schemas.microsoft.com/office/powerpoint/2010/main" val="405141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3C12F6A4-25D3-C539-433C-D5AE4BE29B5B}"/>
              </a:ext>
            </a:extLst>
          </p:cNvPr>
          <p:cNvSpPr>
            <a:spLocks noGrp="1"/>
          </p:cNvSpPr>
          <p:nvPr>
            <p:ph type="body" sz="quarter" idx="12"/>
          </p:nvPr>
        </p:nvSpPr>
        <p:spPr/>
        <p:txBody>
          <a:bodyPr/>
          <a:lstStyle/>
          <a:p>
            <a:r>
              <a:rPr lang="fr-FR"/>
              <a:t>Prélèvements Fiscaux</a:t>
            </a:r>
          </a:p>
        </p:txBody>
      </p:sp>
      <p:sp>
        <p:nvSpPr>
          <p:cNvPr id="10" name="Espace réservé du texte 9">
            <a:extLst>
              <a:ext uri="{FF2B5EF4-FFF2-40B4-BE49-F238E27FC236}">
                <a16:creationId xmlns:a16="http://schemas.microsoft.com/office/drawing/2014/main" id="{8B151159-837A-FEE6-3BEC-34F02547B6BC}"/>
              </a:ext>
            </a:extLst>
          </p:cNvPr>
          <p:cNvSpPr>
            <a:spLocks noGrp="1"/>
          </p:cNvSpPr>
          <p:nvPr>
            <p:ph type="body" sz="quarter" idx="13"/>
          </p:nvPr>
        </p:nvSpPr>
        <p:spPr/>
        <p:txBody>
          <a:bodyPr/>
          <a:lstStyle/>
          <a:p>
            <a:pPr algn="ctr"/>
            <a:r>
              <a:rPr lang="fr-FR" b="1" dirty="0"/>
              <a:t>REFERENTIEL</a:t>
            </a:r>
          </a:p>
          <a:p>
            <a:endParaRPr lang="fr-FR" b="1" dirty="0"/>
          </a:p>
          <a:p>
            <a:r>
              <a:rPr lang="fr-FR" dirty="0"/>
              <a:t>Paramétrage par sous-produit (Rentes, Liquidation)  : </a:t>
            </a:r>
          </a:p>
          <a:p>
            <a:pPr marL="347663" indent="-171450">
              <a:buFont typeface="Arial" panose="020B0604020202020204" pitchFamily="34" charset="0"/>
              <a:buChar char="•"/>
            </a:pPr>
            <a:r>
              <a:rPr lang="fr-FR" dirty="0"/>
              <a:t>caractéristique fiscale (soumis à prélèvement fiscal ou déclaration fiscale uniquement), </a:t>
            </a:r>
          </a:p>
          <a:p>
            <a:pPr marL="347663" indent="-171450">
              <a:buFont typeface="Arial" panose="020B0604020202020204" pitchFamily="34" charset="0"/>
              <a:buChar char="•"/>
            </a:pPr>
            <a:r>
              <a:rPr lang="fr-FR" dirty="0"/>
              <a:t>classe de revenu</a:t>
            </a:r>
          </a:p>
          <a:p>
            <a:pPr marL="347663" indent="-171450">
              <a:buFont typeface="Arial" panose="020B0604020202020204" pitchFamily="34" charset="0"/>
              <a:buChar char="•"/>
            </a:pPr>
            <a:r>
              <a:rPr lang="fr-FR" dirty="0"/>
              <a:t>régime fiscal : RVTG, RVTO, PFU, Imposable, Non imposable</a:t>
            </a:r>
          </a:p>
          <a:p>
            <a:endParaRPr lang="fr-FR" dirty="0"/>
          </a:p>
          <a:p>
            <a:r>
              <a:rPr lang="fr-FR" dirty="0"/>
              <a:t>Paramétrage détaillé ouvert dans les </a:t>
            </a:r>
          </a:p>
          <a:p>
            <a:r>
              <a:rPr lang="fr-FR" dirty="0"/>
              <a:t>règles et formules de calcul des prestations IJ ou autres (Sinistres)</a:t>
            </a:r>
          </a:p>
          <a:p>
            <a:endParaRPr lang="fr-FR" dirty="0"/>
          </a:p>
        </p:txBody>
      </p:sp>
      <p:sp>
        <p:nvSpPr>
          <p:cNvPr id="11" name="Espace réservé du texte 10">
            <a:extLst>
              <a:ext uri="{FF2B5EF4-FFF2-40B4-BE49-F238E27FC236}">
                <a16:creationId xmlns:a16="http://schemas.microsoft.com/office/drawing/2014/main" id="{24F135EC-3D3A-5981-2C8A-D85C94D97FE6}"/>
              </a:ext>
            </a:extLst>
          </p:cNvPr>
          <p:cNvSpPr>
            <a:spLocks noGrp="1"/>
          </p:cNvSpPr>
          <p:nvPr>
            <p:ph type="body" sz="quarter" idx="14"/>
          </p:nvPr>
        </p:nvSpPr>
        <p:spPr>
          <a:xfrm>
            <a:off x="4094717" y="432308"/>
            <a:ext cx="3654592" cy="3768058"/>
          </a:xfrm>
        </p:spPr>
        <p:txBody>
          <a:bodyPr/>
          <a:lstStyle/>
          <a:p>
            <a:pPr algn="ctr"/>
            <a:r>
              <a:rPr lang="fr-FR" b="1" dirty="0"/>
              <a:t>CALCUL DES PRELEVEMENTS FISCAUX</a:t>
            </a:r>
          </a:p>
          <a:p>
            <a:endParaRPr lang="fr-FR" dirty="0"/>
          </a:p>
          <a:p>
            <a:pPr marL="171450" indent="-171450">
              <a:buFontTx/>
              <a:buChar char="-"/>
            </a:pPr>
            <a:r>
              <a:rPr lang="fr-FR" dirty="0"/>
              <a:t>Etape : génération de l’émission (Rentes), prestation IJ (Sinistres)</a:t>
            </a:r>
          </a:p>
          <a:p>
            <a:pPr marL="176213"/>
            <a:r>
              <a:rPr lang="fr-FR" dirty="0"/>
              <a:t>Identification du type de prélèvement fiscal applicable, fonction de </a:t>
            </a:r>
          </a:p>
          <a:p>
            <a:pPr marL="360363" indent="-184150">
              <a:buFont typeface="Arial" panose="020B0604020202020204" pitchFamily="34" charset="0"/>
              <a:buChar char="•"/>
            </a:pPr>
            <a:r>
              <a:rPr lang="fr-FR" dirty="0"/>
              <a:t>adresse fiscale</a:t>
            </a:r>
          </a:p>
          <a:p>
            <a:pPr marL="360363" indent="-184150">
              <a:buFont typeface="Arial" panose="020B0604020202020204" pitchFamily="34" charset="0"/>
              <a:buChar char="•"/>
            </a:pPr>
            <a:r>
              <a:rPr lang="fr-FR" dirty="0"/>
              <a:t>Indicateur de domiciliation à l’étranger</a:t>
            </a:r>
          </a:p>
          <a:p>
            <a:pPr marL="360363" indent="-184150">
              <a:buFont typeface="Arial" panose="020B0604020202020204" pitchFamily="34" charset="0"/>
              <a:buChar char="•"/>
            </a:pPr>
            <a:r>
              <a:rPr lang="fr-FR" dirty="0"/>
              <a:t>règles métier par pays (application de la RAS) </a:t>
            </a:r>
          </a:p>
          <a:p>
            <a:pPr marL="176213"/>
            <a:endParaRPr lang="fr-FR" dirty="0"/>
          </a:p>
          <a:p>
            <a:pPr marL="171450" indent="-171450">
              <a:buFontTx/>
              <a:buChar char="-"/>
            </a:pPr>
            <a:r>
              <a:rPr lang="fr-FR" dirty="0"/>
              <a:t>Etape : génération de l’émission (Rentes)</a:t>
            </a:r>
          </a:p>
          <a:p>
            <a:pPr marL="176213"/>
            <a:r>
              <a:rPr lang="fr-FR" dirty="0"/>
              <a:t>Intégration du montant de prélèvement fiscal (PAS ou RAS) </a:t>
            </a:r>
          </a:p>
          <a:p>
            <a:pPr marL="360363" indent="-184150">
              <a:buFont typeface="Arial" panose="020B0604020202020204" pitchFamily="34" charset="0"/>
              <a:buChar char="•"/>
            </a:pPr>
            <a:r>
              <a:rPr lang="fr-FR" dirty="0"/>
              <a:t>Calcul par delta automatisé en cas de  changement de situation fiscale) dans BF Assurex</a:t>
            </a:r>
          </a:p>
          <a:p>
            <a:pPr marL="360363" indent="-184150">
              <a:buFont typeface="Arial" panose="020B0604020202020204" pitchFamily="34" charset="0"/>
              <a:buChar char="•"/>
            </a:pPr>
            <a:r>
              <a:rPr lang="fr-FR" dirty="0"/>
              <a:t>Traitement de calcul du delta hors BF Assurex</a:t>
            </a:r>
          </a:p>
          <a:p>
            <a:endParaRPr lang="fr-FR" dirty="0"/>
          </a:p>
        </p:txBody>
      </p:sp>
      <p:sp>
        <p:nvSpPr>
          <p:cNvPr id="14" name="Espace réservé du texte 13">
            <a:extLst>
              <a:ext uri="{FF2B5EF4-FFF2-40B4-BE49-F238E27FC236}">
                <a16:creationId xmlns:a16="http://schemas.microsoft.com/office/drawing/2014/main" id="{E9F837A5-3398-2C1B-2FE0-325F44CA74AD}"/>
              </a:ext>
            </a:extLst>
          </p:cNvPr>
          <p:cNvSpPr>
            <a:spLocks noGrp="1"/>
          </p:cNvSpPr>
          <p:nvPr>
            <p:ph type="body" sz="quarter" idx="17"/>
          </p:nvPr>
        </p:nvSpPr>
        <p:spPr/>
        <p:txBody>
          <a:bodyPr/>
          <a:lstStyle/>
          <a:p>
            <a:r>
              <a:rPr lang="fr-FR"/>
              <a:t>PASRAU</a:t>
            </a:r>
          </a:p>
          <a:p>
            <a:r>
              <a:rPr lang="fr-FR"/>
              <a:t>Brique Fiscale Assurex</a:t>
            </a:r>
          </a:p>
        </p:txBody>
      </p:sp>
      <p:sp>
        <p:nvSpPr>
          <p:cNvPr id="12" name="Espace réservé du texte 11">
            <a:extLst>
              <a:ext uri="{FF2B5EF4-FFF2-40B4-BE49-F238E27FC236}">
                <a16:creationId xmlns:a16="http://schemas.microsoft.com/office/drawing/2014/main" id="{2EE05A86-6D74-153D-F65C-3FC5E5855F1C}"/>
              </a:ext>
            </a:extLst>
          </p:cNvPr>
          <p:cNvSpPr>
            <a:spLocks noGrp="1"/>
          </p:cNvSpPr>
          <p:nvPr>
            <p:ph type="body" sz="quarter" idx="15"/>
          </p:nvPr>
        </p:nvSpPr>
        <p:spPr>
          <a:xfrm>
            <a:off x="4094717" y="4200367"/>
            <a:ext cx="3506810" cy="2073434"/>
          </a:xfrm>
        </p:spPr>
        <p:txBody>
          <a:bodyPr/>
          <a:lstStyle/>
          <a:p>
            <a:pPr algn="ctr"/>
            <a:r>
              <a:rPr lang="fr-FR" b="1" dirty="0"/>
              <a:t>DECLARATIONS ANNUELLES</a:t>
            </a:r>
          </a:p>
          <a:p>
            <a:endParaRPr lang="fr-FR" dirty="0"/>
          </a:p>
          <a:p>
            <a:r>
              <a:rPr lang="fr-FR" dirty="0"/>
              <a:t>Paramétrage du régime fiscal par sous-produit</a:t>
            </a:r>
          </a:p>
          <a:p>
            <a:r>
              <a:rPr lang="fr-FR" dirty="0"/>
              <a:t>Paramétrage des pays dans le périmètre fiscal France (table des règles RU45 – pays)</a:t>
            </a:r>
          </a:p>
          <a:p>
            <a:r>
              <a:rPr lang="fr-FR" dirty="0"/>
              <a:t>Extraction annuelle des règlements de l’exercice, reconstitution des montants imposables</a:t>
            </a:r>
          </a:p>
          <a:p>
            <a:r>
              <a:rPr lang="fr-FR" dirty="0"/>
              <a:t>Génération</a:t>
            </a:r>
          </a:p>
          <a:p>
            <a:pPr marL="268288"/>
            <a:r>
              <a:rPr lang="fr-FR" dirty="0"/>
              <a:t>fichiers DFPR, TD-RCM (IFU)</a:t>
            </a:r>
          </a:p>
          <a:p>
            <a:pPr marL="268288"/>
            <a:r>
              <a:rPr lang="fr-FR" dirty="0"/>
              <a:t>Courrier de déclaration individuel</a:t>
            </a:r>
          </a:p>
        </p:txBody>
      </p:sp>
      <p:sp>
        <p:nvSpPr>
          <p:cNvPr id="13" name="Espace réservé du texte 12">
            <a:extLst>
              <a:ext uri="{FF2B5EF4-FFF2-40B4-BE49-F238E27FC236}">
                <a16:creationId xmlns:a16="http://schemas.microsoft.com/office/drawing/2014/main" id="{4C02266D-588E-19FE-4A40-2D1C88B251EF}"/>
              </a:ext>
            </a:extLst>
          </p:cNvPr>
          <p:cNvSpPr>
            <a:spLocks noGrp="1"/>
          </p:cNvSpPr>
          <p:nvPr>
            <p:ph type="body" sz="quarter" idx="16"/>
          </p:nvPr>
        </p:nvSpPr>
        <p:spPr>
          <a:xfrm>
            <a:off x="8112154" y="1268759"/>
            <a:ext cx="3739863" cy="4796481"/>
          </a:xfrm>
        </p:spPr>
        <p:txBody>
          <a:bodyPr/>
          <a:lstStyle/>
          <a:p>
            <a:r>
              <a:rPr lang="fr-FR" dirty="0"/>
              <a:t>Collecte des taux nominatifs : CRM nominatif </a:t>
            </a:r>
          </a:p>
          <a:p>
            <a:pPr marL="360363"/>
            <a:r>
              <a:rPr lang="fr-FR" dirty="0"/>
              <a:t>au fil de l’eau (amorçage)</a:t>
            </a:r>
          </a:p>
          <a:p>
            <a:pPr marL="360363"/>
            <a:r>
              <a:rPr lang="fr-FR" dirty="0"/>
              <a:t>mensuel</a:t>
            </a:r>
          </a:p>
          <a:p>
            <a:r>
              <a:rPr lang="fr-FR" dirty="0"/>
              <a:t>Calcul du PAS : taux nominatif, taux neutre</a:t>
            </a:r>
          </a:p>
          <a:p>
            <a:endParaRPr lang="fr-FR" dirty="0"/>
          </a:p>
          <a:p>
            <a:r>
              <a:rPr lang="fr-FR" dirty="0"/>
              <a:t>Contrôle et transformation des données à l’entrée (compatibilité avec la norme </a:t>
            </a:r>
            <a:r>
              <a:rPr lang="fr-FR" dirty="0" err="1"/>
              <a:t>Neorau</a:t>
            </a:r>
            <a:r>
              <a:rPr lang="fr-FR" dirty="0"/>
              <a:t>)</a:t>
            </a:r>
          </a:p>
          <a:p>
            <a:endParaRPr lang="fr-FR" dirty="0"/>
          </a:p>
          <a:p>
            <a:r>
              <a:rPr lang="fr-FR" dirty="0"/>
              <a:t>Calcul de la RAS des non-résidents : prise en compte abattement / réfaction – en fonction des classes de revenu</a:t>
            </a:r>
          </a:p>
          <a:p>
            <a:endParaRPr lang="fr-FR" dirty="0"/>
          </a:p>
          <a:p>
            <a:r>
              <a:rPr lang="fr-FR" dirty="0"/>
              <a:t>Possibilité de régularisation par « annule et remplace » ou « par delta »</a:t>
            </a:r>
          </a:p>
          <a:p>
            <a:endParaRPr lang="fr-FR" dirty="0"/>
          </a:p>
          <a:p>
            <a:r>
              <a:rPr lang="fr-FR" dirty="0"/>
              <a:t>Automatisation des déclarations PASRAU mensuelles</a:t>
            </a:r>
          </a:p>
          <a:p>
            <a:pPr marL="176213"/>
            <a:r>
              <a:rPr lang="fr-FR" dirty="0"/>
              <a:t>intégration de la brique de contrôle PASRAUVAL</a:t>
            </a:r>
          </a:p>
          <a:p>
            <a:pPr marL="176213"/>
            <a:r>
              <a:rPr lang="fr-FR" dirty="0"/>
              <a:t>possibilité d’envoi automatique</a:t>
            </a:r>
          </a:p>
          <a:p>
            <a:r>
              <a:rPr lang="fr-FR" dirty="0"/>
              <a:t>	</a:t>
            </a:r>
          </a:p>
          <a:p>
            <a:r>
              <a:rPr lang="fr-FR" dirty="0"/>
              <a:t>Traitement des BIS/BAN/CRM Urssaf et DGI</a:t>
            </a:r>
          </a:p>
          <a:p>
            <a:endParaRPr lang="fr-FR" dirty="0"/>
          </a:p>
          <a:p>
            <a:r>
              <a:rPr lang="fr-FR" dirty="0"/>
              <a:t>Etat déclaratif de la RAS (</a:t>
            </a:r>
            <a:r>
              <a:rPr lang="fr-FR" dirty="0" err="1"/>
              <a:t>Cerfa</a:t>
            </a:r>
            <a:r>
              <a:rPr lang="fr-FR" dirty="0"/>
              <a:t> 2494)</a:t>
            </a:r>
          </a:p>
        </p:txBody>
      </p:sp>
    </p:spTree>
    <p:extLst>
      <p:ext uri="{BB962C8B-B14F-4D97-AF65-F5344CB8AC3E}">
        <p14:creationId xmlns:p14="http://schemas.microsoft.com/office/powerpoint/2010/main" val="23190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8DAC65E-403E-926D-781A-A493BF115CED}"/>
              </a:ext>
            </a:extLst>
          </p:cNvPr>
          <p:cNvSpPr>
            <a:spLocks noGrp="1"/>
          </p:cNvSpPr>
          <p:nvPr>
            <p:ph type="body" sz="quarter" idx="12"/>
          </p:nvPr>
        </p:nvSpPr>
        <p:spPr/>
        <p:txBody>
          <a:bodyPr/>
          <a:lstStyle/>
          <a:p>
            <a:r>
              <a:rPr lang="fr-FR"/>
              <a:t>Gestion des non-résidents</a:t>
            </a:r>
          </a:p>
        </p:txBody>
      </p:sp>
      <p:sp>
        <p:nvSpPr>
          <p:cNvPr id="11" name="Espace réservé du texte 10">
            <a:extLst>
              <a:ext uri="{FF2B5EF4-FFF2-40B4-BE49-F238E27FC236}">
                <a16:creationId xmlns:a16="http://schemas.microsoft.com/office/drawing/2014/main" id="{A1D69C2B-9B92-D155-06E8-56EFF1F88AB8}"/>
              </a:ext>
            </a:extLst>
          </p:cNvPr>
          <p:cNvSpPr>
            <a:spLocks noGrp="1"/>
          </p:cNvSpPr>
          <p:nvPr>
            <p:ph type="body" sz="quarter" idx="13"/>
          </p:nvPr>
        </p:nvSpPr>
        <p:spPr>
          <a:xfrm>
            <a:off x="296770" y="3818059"/>
            <a:ext cx="2079921" cy="336897"/>
          </a:xfrm>
        </p:spPr>
        <p:txBody>
          <a:bodyPr/>
          <a:lstStyle/>
          <a:p>
            <a:r>
              <a:rPr lang="fr-FR" sz="1600">
                <a:solidFill>
                  <a:schemeClr val="bg1"/>
                </a:solidFill>
              </a:rPr>
              <a:t>Résidence fiscale</a:t>
            </a:r>
          </a:p>
        </p:txBody>
      </p:sp>
      <p:sp>
        <p:nvSpPr>
          <p:cNvPr id="12" name="Espace réservé du texte 11">
            <a:extLst>
              <a:ext uri="{FF2B5EF4-FFF2-40B4-BE49-F238E27FC236}">
                <a16:creationId xmlns:a16="http://schemas.microsoft.com/office/drawing/2014/main" id="{4A459AB6-B08B-0B22-B3D4-DBA9057962D7}"/>
              </a:ext>
            </a:extLst>
          </p:cNvPr>
          <p:cNvSpPr>
            <a:spLocks noGrp="1"/>
          </p:cNvSpPr>
          <p:nvPr>
            <p:ph type="body" sz="quarter" idx="14"/>
          </p:nvPr>
        </p:nvSpPr>
        <p:spPr>
          <a:xfrm>
            <a:off x="296770" y="4170399"/>
            <a:ext cx="2751056" cy="2124000"/>
          </a:xfrm>
        </p:spPr>
        <p:txBody>
          <a:bodyPr/>
          <a:lstStyle/>
          <a:p>
            <a:r>
              <a:rPr lang="fr-FR" sz="1400" dirty="0">
                <a:solidFill>
                  <a:schemeClr val="bg1"/>
                </a:solidFill>
              </a:rPr>
              <a:t>Adresse fiscale</a:t>
            </a:r>
          </a:p>
          <a:p>
            <a:r>
              <a:rPr lang="fr-FR" sz="1400" dirty="0">
                <a:solidFill>
                  <a:schemeClr val="bg1"/>
                </a:solidFill>
              </a:rPr>
              <a:t>Justification résidence fiscale à l’étranger :</a:t>
            </a:r>
          </a:p>
          <a:p>
            <a:pPr marL="179388"/>
            <a:r>
              <a:rPr lang="fr-FR" sz="1400" dirty="0">
                <a:solidFill>
                  <a:schemeClr val="bg1"/>
                </a:solidFill>
              </a:rPr>
              <a:t>Nouveau type de pièce justificative, nouveau circuit de demande de pièce</a:t>
            </a:r>
          </a:p>
          <a:p>
            <a:pPr marL="179388"/>
            <a:r>
              <a:rPr lang="fr-FR" sz="1400" dirty="0">
                <a:solidFill>
                  <a:schemeClr val="bg1"/>
                </a:solidFill>
              </a:rPr>
              <a:t>Situation fiscale du tiers : Indicateur de domiciliation </a:t>
            </a:r>
          </a:p>
        </p:txBody>
      </p:sp>
      <p:sp>
        <p:nvSpPr>
          <p:cNvPr id="13" name="Espace réservé du texte 12">
            <a:extLst>
              <a:ext uri="{FF2B5EF4-FFF2-40B4-BE49-F238E27FC236}">
                <a16:creationId xmlns:a16="http://schemas.microsoft.com/office/drawing/2014/main" id="{B7CD5088-CB81-A7D0-3EE4-B8D6807C992E}"/>
              </a:ext>
            </a:extLst>
          </p:cNvPr>
          <p:cNvSpPr>
            <a:spLocks noGrp="1"/>
          </p:cNvSpPr>
          <p:nvPr>
            <p:ph type="body" sz="quarter" idx="15"/>
          </p:nvPr>
        </p:nvSpPr>
        <p:spPr>
          <a:xfrm>
            <a:off x="3400149" y="3818059"/>
            <a:ext cx="2330800" cy="336897"/>
          </a:xfrm>
        </p:spPr>
        <p:txBody>
          <a:bodyPr/>
          <a:lstStyle/>
          <a:p>
            <a:r>
              <a:rPr lang="fr-FR" sz="1600">
                <a:solidFill>
                  <a:schemeClr val="bg1"/>
                </a:solidFill>
              </a:rPr>
              <a:t>Conventions fiscales</a:t>
            </a:r>
          </a:p>
        </p:txBody>
      </p:sp>
      <p:sp>
        <p:nvSpPr>
          <p:cNvPr id="14" name="Espace réservé du texte 13">
            <a:extLst>
              <a:ext uri="{FF2B5EF4-FFF2-40B4-BE49-F238E27FC236}">
                <a16:creationId xmlns:a16="http://schemas.microsoft.com/office/drawing/2014/main" id="{61602120-F655-06A9-5E74-D64B9BF0FDE5}"/>
              </a:ext>
            </a:extLst>
          </p:cNvPr>
          <p:cNvSpPr>
            <a:spLocks noGrp="1"/>
          </p:cNvSpPr>
          <p:nvPr>
            <p:ph type="body" sz="quarter" idx="16"/>
          </p:nvPr>
        </p:nvSpPr>
        <p:spPr>
          <a:xfrm>
            <a:off x="3400148" y="4170399"/>
            <a:ext cx="2695851" cy="2124000"/>
          </a:xfrm>
        </p:spPr>
        <p:txBody>
          <a:bodyPr/>
          <a:lstStyle/>
          <a:p>
            <a:r>
              <a:rPr lang="fr-FR" sz="1400" dirty="0">
                <a:solidFill>
                  <a:schemeClr val="bg1"/>
                </a:solidFill>
              </a:rPr>
              <a:t>Paramétrage des pays code règle / code pays  (table des règles RU45 – pays)</a:t>
            </a:r>
            <a:r>
              <a:rPr lang="fr-FR" sz="1400" dirty="0"/>
              <a:t> RU</a:t>
            </a:r>
          </a:p>
          <a:p>
            <a:pPr marL="358775" indent="-179388">
              <a:buFont typeface="Arial" panose="020B0604020202020204" pitchFamily="34" charset="0"/>
              <a:buChar char="•"/>
            </a:pPr>
            <a:r>
              <a:rPr lang="fr-FR" sz="1100" dirty="0">
                <a:solidFill>
                  <a:schemeClr val="bg1"/>
                </a:solidFill>
              </a:rPr>
              <a:t>10 : pays sans convention fiscale, </a:t>
            </a:r>
            <a:r>
              <a:rPr lang="fr-FR" sz="1100" u="sng" dirty="0">
                <a:solidFill>
                  <a:schemeClr val="bg1"/>
                </a:solidFill>
              </a:rPr>
              <a:t>RAS</a:t>
            </a:r>
            <a:r>
              <a:rPr lang="fr-FR" sz="1100" dirty="0">
                <a:solidFill>
                  <a:schemeClr val="bg1"/>
                </a:solidFill>
              </a:rPr>
              <a:t> par défaut</a:t>
            </a:r>
          </a:p>
          <a:p>
            <a:pPr marL="358775" indent="-179388">
              <a:buFont typeface="Arial" panose="020B0604020202020204" pitchFamily="34" charset="0"/>
              <a:buChar char="•"/>
            </a:pPr>
            <a:r>
              <a:rPr lang="fr-FR" sz="1100" dirty="0">
                <a:solidFill>
                  <a:schemeClr val="bg1"/>
                </a:solidFill>
              </a:rPr>
              <a:t>11 : pays avec convention fiscale, </a:t>
            </a:r>
            <a:r>
              <a:rPr lang="fr-FR" sz="1100" u="sng" dirty="0">
                <a:solidFill>
                  <a:schemeClr val="bg1"/>
                </a:solidFill>
              </a:rPr>
              <a:t>RAS</a:t>
            </a:r>
            <a:r>
              <a:rPr lang="fr-FR" sz="1100" dirty="0">
                <a:solidFill>
                  <a:schemeClr val="bg1"/>
                </a:solidFill>
              </a:rPr>
              <a:t> par défaut</a:t>
            </a:r>
          </a:p>
          <a:p>
            <a:pPr marL="358775" indent="-179388">
              <a:buFont typeface="Arial" panose="020B0604020202020204" pitchFamily="34" charset="0"/>
              <a:buChar char="•"/>
            </a:pPr>
            <a:r>
              <a:rPr lang="fr-FR" sz="1100" dirty="0">
                <a:solidFill>
                  <a:schemeClr val="bg1"/>
                </a:solidFill>
              </a:rPr>
              <a:t>12 : pays sans convention fiscale, </a:t>
            </a:r>
            <a:r>
              <a:rPr lang="fr-FR" sz="1100" u="sng" dirty="0">
                <a:solidFill>
                  <a:schemeClr val="bg1"/>
                </a:solidFill>
              </a:rPr>
              <a:t>PAS</a:t>
            </a:r>
            <a:r>
              <a:rPr lang="fr-FR" sz="1100" dirty="0">
                <a:solidFill>
                  <a:schemeClr val="bg1"/>
                </a:solidFill>
              </a:rPr>
              <a:t> par défaut</a:t>
            </a:r>
          </a:p>
          <a:p>
            <a:pPr marL="358775" indent="-179388">
              <a:buFont typeface="Arial" panose="020B0604020202020204" pitchFamily="34" charset="0"/>
              <a:buChar char="•"/>
            </a:pPr>
            <a:r>
              <a:rPr lang="fr-FR" sz="1100" dirty="0">
                <a:solidFill>
                  <a:schemeClr val="bg1"/>
                </a:solidFill>
              </a:rPr>
              <a:t>13 : pays avec convention fiscale, </a:t>
            </a:r>
            <a:r>
              <a:rPr lang="fr-FR" sz="1100" u="sng" dirty="0">
                <a:solidFill>
                  <a:schemeClr val="bg1"/>
                </a:solidFill>
              </a:rPr>
              <a:t>PAS </a:t>
            </a:r>
            <a:r>
              <a:rPr lang="fr-FR" sz="1100" dirty="0">
                <a:solidFill>
                  <a:schemeClr val="bg1"/>
                </a:solidFill>
              </a:rPr>
              <a:t>par défaut</a:t>
            </a:r>
          </a:p>
          <a:p>
            <a:endParaRPr lang="fr-FR" sz="1400" dirty="0">
              <a:solidFill>
                <a:schemeClr val="bg1"/>
              </a:solidFill>
            </a:endParaRPr>
          </a:p>
        </p:txBody>
      </p:sp>
      <p:sp>
        <p:nvSpPr>
          <p:cNvPr id="15" name="Espace réservé du texte 14">
            <a:extLst>
              <a:ext uri="{FF2B5EF4-FFF2-40B4-BE49-F238E27FC236}">
                <a16:creationId xmlns:a16="http://schemas.microsoft.com/office/drawing/2014/main" id="{E178A7EC-E709-3C39-0340-E7D1FA82AD34}"/>
              </a:ext>
            </a:extLst>
          </p:cNvPr>
          <p:cNvSpPr>
            <a:spLocks noGrp="1"/>
          </p:cNvSpPr>
          <p:nvPr>
            <p:ph type="body" sz="quarter" idx="17"/>
          </p:nvPr>
        </p:nvSpPr>
        <p:spPr>
          <a:xfrm>
            <a:off x="6272472" y="3818059"/>
            <a:ext cx="2828998" cy="336897"/>
          </a:xfrm>
        </p:spPr>
        <p:txBody>
          <a:bodyPr/>
          <a:lstStyle/>
          <a:p>
            <a:r>
              <a:rPr lang="fr-FR" sz="1600">
                <a:solidFill>
                  <a:schemeClr val="bg1"/>
                </a:solidFill>
              </a:rPr>
              <a:t>Intégration BF Assurex</a:t>
            </a:r>
          </a:p>
        </p:txBody>
      </p:sp>
      <p:sp>
        <p:nvSpPr>
          <p:cNvPr id="16" name="Espace réservé du texte 15">
            <a:extLst>
              <a:ext uri="{FF2B5EF4-FFF2-40B4-BE49-F238E27FC236}">
                <a16:creationId xmlns:a16="http://schemas.microsoft.com/office/drawing/2014/main" id="{AB87CC8E-2644-EF1E-B753-B51CC13ACBB7}"/>
              </a:ext>
            </a:extLst>
          </p:cNvPr>
          <p:cNvSpPr>
            <a:spLocks noGrp="1"/>
          </p:cNvSpPr>
          <p:nvPr>
            <p:ph type="body" sz="quarter" idx="18"/>
          </p:nvPr>
        </p:nvSpPr>
        <p:spPr>
          <a:xfrm>
            <a:off x="6272472" y="4170399"/>
            <a:ext cx="2520000" cy="2124000"/>
          </a:xfrm>
        </p:spPr>
        <p:txBody>
          <a:bodyPr/>
          <a:lstStyle/>
          <a:p>
            <a:r>
              <a:rPr lang="fr-FR" sz="1400" dirty="0">
                <a:solidFill>
                  <a:schemeClr val="bg1"/>
                </a:solidFill>
              </a:rPr>
              <a:t>Prise en compte automatique et complète dans le moteur BF Assurex :</a:t>
            </a:r>
          </a:p>
          <a:p>
            <a:pPr marL="358775" indent="-179388">
              <a:buFont typeface="Arial" panose="020B0604020202020204" pitchFamily="34" charset="0"/>
              <a:buChar char="•"/>
            </a:pPr>
            <a:r>
              <a:rPr lang="fr-FR" dirty="0">
                <a:solidFill>
                  <a:schemeClr val="bg1"/>
                </a:solidFill>
              </a:rPr>
              <a:t>Calcul de la RAS (abattement, réfaction par classe de revenu)</a:t>
            </a:r>
          </a:p>
          <a:p>
            <a:pPr marL="358775" indent="-179388">
              <a:buFont typeface="Arial" panose="020B0604020202020204" pitchFamily="34" charset="0"/>
              <a:buChar char="•"/>
            </a:pPr>
            <a:r>
              <a:rPr lang="fr-FR" dirty="0">
                <a:solidFill>
                  <a:schemeClr val="bg1"/>
                </a:solidFill>
              </a:rPr>
              <a:t>Etat déclaratif de la RAS : </a:t>
            </a:r>
            <a:r>
              <a:rPr lang="fr-FR" dirty="0" err="1">
                <a:solidFill>
                  <a:schemeClr val="bg1"/>
                </a:solidFill>
              </a:rPr>
              <a:t>cerfa</a:t>
            </a:r>
            <a:r>
              <a:rPr lang="fr-FR" dirty="0">
                <a:solidFill>
                  <a:schemeClr val="bg1"/>
                </a:solidFill>
              </a:rPr>
              <a:t> 2494 (restitution par tranches)</a:t>
            </a:r>
          </a:p>
          <a:p>
            <a:pPr>
              <a:tabLst>
                <a:tab pos="361950" algn="l"/>
              </a:tabLst>
            </a:pPr>
            <a:endParaRPr lang="fr-FR" sz="1400" dirty="0"/>
          </a:p>
        </p:txBody>
      </p:sp>
      <p:sp>
        <p:nvSpPr>
          <p:cNvPr id="17" name="Espace réservé du texte 16">
            <a:extLst>
              <a:ext uri="{FF2B5EF4-FFF2-40B4-BE49-F238E27FC236}">
                <a16:creationId xmlns:a16="http://schemas.microsoft.com/office/drawing/2014/main" id="{E4D63769-98B7-A93B-AFC7-EBCA7D89CF8F}"/>
              </a:ext>
            </a:extLst>
          </p:cNvPr>
          <p:cNvSpPr>
            <a:spLocks noGrp="1"/>
          </p:cNvSpPr>
          <p:nvPr>
            <p:ph type="body" sz="quarter" idx="19"/>
          </p:nvPr>
        </p:nvSpPr>
        <p:spPr>
          <a:xfrm>
            <a:off x="9185965" y="3818059"/>
            <a:ext cx="2508503" cy="336897"/>
          </a:xfrm>
        </p:spPr>
        <p:txBody>
          <a:bodyPr/>
          <a:lstStyle/>
          <a:p>
            <a:r>
              <a:rPr lang="fr-FR" sz="1600">
                <a:solidFill>
                  <a:schemeClr val="bg1"/>
                </a:solidFill>
              </a:rPr>
              <a:t>Sans BF Assurex</a:t>
            </a:r>
          </a:p>
        </p:txBody>
      </p:sp>
      <p:sp>
        <p:nvSpPr>
          <p:cNvPr id="18" name="Espace réservé du texte 17">
            <a:extLst>
              <a:ext uri="{FF2B5EF4-FFF2-40B4-BE49-F238E27FC236}">
                <a16:creationId xmlns:a16="http://schemas.microsoft.com/office/drawing/2014/main" id="{11648B5C-84A1-4E79-4FD3-42BE4128DFF6}"/>
              </a:ext>
            </a:extLst>
          </p:cNvPr>
          <p:cNvSpPr>
            <a:spLocks noGrp="1"/>
          </p:cNvSpPr>
          <p:nvPr>
            <p:ph type="body" sz="quarter" idx="20"/>
          </p:nvPr>
        </p:nvSpPr>
        <p:spPr>
          <a:xfrm>
            <a:off x="9185965" y="4170399"/>
            <a:ext cx="2520000" cy="2124000"/>
          </a:xfrm>
        </p:spPr>
        <p:txBody>
          <a:bodyPr/>
          <a:lstStyle/>
          <a:p>
            <a:r>
              <a:rPr lang="fr-FR" sz="1400" dirty="0">
                <a:solidFill>
                  <a:schemeClr val="bg1"/>
                </a:solidFill>
              </a:rPr>
              <a:t>(Rentes)</a:t>
            </a:r>
          </a:p>
          <a:p>
            <a:pPr marL="358775" indent="-179388">
              <a:buFont typeface="Arial" panose="020B0604020202020204" pitchFamily="34" charset="0"/>
              <a:buChar char="•"/>
            </a:pPr>
            <a:r>
              <a:rPr lang="fr-FR" dirty="0">
                <a:solidFill>
                  <a:schemeClr val="bg1"/>
                </a:solidFill>
              </a:rPr>
              <a:t>Paramétrage des taux abattement, réfaction par classe de revenu</a:t>
            </a:r>
          </a:p>
          <a:p>
            <a:pPr marL="358775" indent="-179388">
              <a:buFont typeface="Arial" panose="020B0604020202020204" pitchFamily="34" charset="0"/>
              <a:buChar char="•"/>
            </a:pPr>
            <a:r>
              <a:rPr lang="fr-FR" dirty="0">
                <a:solidFill>
                  <a:schemeClr val="bg1"/>
                </a:solidFill>
              </a:rPr>
              <a:t>Calcul de l’assiette (après abattement et réfaction)</a:t>
            </a:r>
          </a:p>
        </p:txBody>
      </p:sp>
    </p:spTree>
    <p:extLst>
      <p:ext uri="{BB962C8B-B14F-4D97-AF65-F5344CB8AC3E}">
        <p14:creationId xmlns:p14="http://schemas.microsoft.com/office/powerpoint/2010/main" val="345836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F5912D3-8682-F60D-F4DC-0C4660017244}"/>
              </a:ext>
            </a:extLst>
          </p:cNvPr>
          <p:cNvSpPr>
            <a:spLocks noGrp="1"/>
          </p:cNvSpPr>
          <p:nvPr>
            <p:ph type="title"/>
          </p:nvPr>
        </p:nvSpPr>
        <p:spPr>
          <a:xfrm>
            <a:off x="2135559" y="0"/>
            <a:ext cx="8497515" cy="908050"/>
          </a:xfrm>
        </p:spPr>
        <p:txBody>
          <a:bodyPr/>
          <a:lstStyle/>
          <a:p>
            <a:r>
              <a:rPr lang="fr-FR" sz="1800" b="1" dirty="0"/>
              <a:t>PASRAU : Retours d’expérience du GIP-MDS </a:t>
            </a:r>
            <a:br>
              <a:rPr lang="fr-FR" sz="1800" b="1" dirty="0"/>
            </a:br>
            <a:r>
              <a:rPr lang="fr-FR" sz="1800" b="1" dirty="0"/>
              <a:t>Points d’attention sur la qualité et la fiabilité des données</a:t>
            </a:r>
          </a:p>
        </p:txBody>
      </p:sp>
      <p:sp>
        <p:nvSpPr>
          <p:cNvPr id="4" name="Espace réservé du texte 3">
            <a:extLst>
              <a:ext uri="{FF2B5EF4-FFF2-40B4-BE49-F238E27FC236}">
                <a16:creationId xmlns:a16="http://schemas.microsoft.com/office/drawing/2014/main" id="{9BB456E2-2772-9A13-2B1B-B562C030CB2A}"/>
              </a:ext>
            </a:extLst>
          </p:cNvPr>
          <p:cNvSpPr>
            <a:spLocks noGrp="1"/>
          </p:cNvSpPr>
          <p:nvPr>
            <p:ph type="body" sz="quarter" idx="19"/>
          </p:nvPr>
        </p:nvSpPr>
        <p:spPr>
          <a:xfrm>
            <a:off x="5364724" y="1700213"/>
            <a:ext cx="6095094" cy="4249737"/>
          </a:xfrm>
        </p:spPr>
        <p:txBody>
          <a:bodyPr/>
          <a:lstStyle/>
          <a:p>
            <a:pPr marL="355600" indent="-171450">
              <a:spcBef>
                <a:spcPts val="600"/>
              </a:spcBef>
              <a:spcAft>
                <a:spcPts val="600"/>
              </a:spcAft>
              <a:buFont typeface="Arial" panose="020B0604020202020204" pitchFamily="34" charset="0"/>
              <a:buChar char="•"/>
            </a:pPr>
            <a:r>
              <a:rPr lang="fr-FR" sz="1800" dirty="0"/>
              <a:t>Appels de taux : rappel des règles d’usage GIP-MDS</a:t>
            </a:r>
          </a:p>
          <a:p>
            <a:pPr marL="536575" lvl="1" indent="-285750" algn="just">
              <a:spcAft>
                <a:spcPts val="0"/>
              </a:spcAft>
              <a:buFont typeface="Arial" panose="020B0604020202020204" pitchFamily="34" charset="0"/>
              <a:buChar char="•"/>
            </a:pPr>
            <a:r>
              <a:rPr lang="fr-FR" sz="1200" b="0" dirty="0"/>
              <a:t>Le taux de PAS personnalisé est utilisable jusqu’à deux mois suivant sa date de réception.</a:t>
            </a:r>
          </a:p>
          <a:p>
            <a:pPr marL="536575" lvl="1" indent="-285750" algn="just">
              <a:spcAft>
                <a:spcPts val="0"/>
              </a:spcAft>
              <a:buFont typeface="Arial" panose="020B0604020202020204" pitchFamily="34" charset="0"/>
              <a:buChar char="•"/>
            </a:pPr>
            <a:r>
              <a:rPr lang="fr-FR" sz="1200" b="0" dirty="0"/>
              <a:t>L’usage du taux barème est possible quand le taux personnalisé n’est pas connu et doit avoir lieu quand le montant servi est limité (i.e. inférieur au premier seuil des taux barème).</a:t>
            </a:r>
          </a:p>
          <a:p>
            <a:pPr marL="536575" indent="-285750" algn="just">
              <a:spcAft>
                <a:spcPts val="0"/>
              </a:spcAft>
              <a:buFont typeface="Arial" panose="020B0604020202020204" pitchFamily="34" charset="0"/>
              <a:buChar char="•"/>
            </a:pPr>
            <a:r>
              <a:rPr lang="fr-FR" sz="1200" b="0" u="sng" dirty="0"/>
              <a:t>En conséquence </a:t>
            </a:r>
            <a:r>
              <a:rPr lang="fr-FR" sz="1200" b="0" dirty="0"/>
              <a:t>: un appel de taux ne doit être mis en œuvre que dans le cas où le montant versé est conséquent et que le taux personnalisé est inconnu ou a été reçu il y a plus de deux mois.</a:t>
            </a:r>
            <a:endParaRPr lang="fr-FR" sz="1200" dirty="0"/>
          </a:p>
          <a:p>
            <a:pPr marL="355600" indent="-171450">
              <a:spcBef>
                <a:spcPts val="600"/>
              </a:spcBef>
              <a:spcAft>
                <a:spcPts val="600"/>
              </a:spcAft>
              <a:buFont typeface="Arial" panose="020B0604020202020204" pitchFamily="34" charset="0"/>
              <a:buChar char="•"/>
            </a:pPr>
            <a:r>
              <a:rPr lang="fr-FR" sz="1800" dirty="0"/>
              <a:t>Rappel sur le NTT : </a:t>
            </a:r>
            <a:r>
              <a:rPr lang="fr-FR" sz="1800" b="0" dirty="0"/>
              <a:t>pas de sujet - &gt; application conforme dans Assurex Brique fiscale</a:t>
            </a:r>
          </a:p>
          <a:p>
            <a:pPr marL="355600" indent="-171450">
              <a:spcBef>
                <a:spcPts val="600"/>
              </a:spcBef>
              <a:spcAft>
                <a:spcPts val="600"/>
              </a:spcAft>
              <a:buFont typeface="Arial" panose="020B0604020202020204" pitchFamily="34" charset="0"/>
              <a:buChar char="•"/>
            </a:pPr>
            <a:r>
              <a:rPr lang="fr-FR" sz="1800" dirty="0"/>
              <a:t>Rappel sur le Montant Net Social : </a:t>
            </a:r>
            <a:r>
              <a:rPr lang="fr-FR" sz="1800" b="0" dirty="0"/>
              <a:t>donnée obligatoire, période de rattachement</a:t>
            </a:r>
          </a:p>
          <a:p>
            <a:pPr marL="355600" indent="-171450">
              <a:spcBef>
                <a:spcPts val="600"/>
              </a:spcBef>
              <a:spcAft>
                <a:spcPts val="600"/>
              </a:spcAft>
              <a:buFont typeface="Arial" panose="020B0604020202020204" pitchFamily="34" charset="0"/>
              <a:buChar char="•"/>
            </a:pPr>
            <a:r>
              <a:rPr lang="fr-FR" sz="1800" dirty="0"/>
              <a:t>Traitement des BIS</a:t>
            </a:r>
          </a:p>
          <a:p>
            <a:pPr marL="355600" indent="-171450">
              <a:spcBef>
                <a:spcPts val="600"/>
              </a:spcBef>
              <a:spcAft>
                <a:spcPts val="600"/>
              </a:spcAft>
              <a:buFont typeface="Arial" panose="020B0604020202020204" pitchFamily="34" charset="0"/>
              <a:buChar char="•"/>
            </a:pPr>
            <a:r>
              <a:rPr lang="fr-FR" sz="1800" dirty="0"/>
              <a:t>Nécessité d’utiliser les classes de revenu correctes</a:t>
            </a:r>
          </a:p>
        </p:txBody>
      </p:sp>
      <p:pic>
        <p:nvPicPr>
          <p:cNvPr id="2" name="Espace réservé pour une image  6">
            <a:extLst>
              <a:ext uri="{FF2B5EF4-FFF2-40B4-BE49-F238E27FC236}">
                <a16:creationId xmlns:a16="http://schemas.microsoft.com/office/drawing/2014/main" id="{33865E44-BAEC-7AA9-4B3E-55E3CECD1BF9}"/>
              </a:ext>
            </a:extLst>
          </p:cNvPr>
          <p:cNvPicPr>
            <a:picLocks noChangeAspect="1"/>
          </p:cNvPicPr>
          <p:nvPr/>
        </p:nvPicPr>
        <p:blipFill>
          <a:blip r:embed="rId2" cstate="email">
            <a:extLst>
              <a:ext uri="{28A0092B-C50C-407E-A947-70E740481C1C}">
                <a14:useLocalDpi xmlns:a14="http://schemas.microsoft.com/office/drawing/2010/main"/>
              </a:ext>
            </a:extLst>
          </a:blip>
          <a:srcRect l="77" r="77"/>
          <a:stretch>
            <a:fillRect/>
          </a:stretch>
        </p:blipFill>
        <p:spPr>
          <a:xfrm>
            <a:off x="0" y="908051"/>
            <a:ext cx="4949536" cy="5949950"/>
          </a:xfrm>
          <a:prstGeom prst="rect">
            <a:avLst/>
          </a:prstGeom>
        </p:spPr>
      </p:pic>
    </p:spTree>
    <p:extLst>
      <p:ext uri="{BB962C8B-B14F-4D97-AF65-F5344CB8AC3E}">
        <p14:creationId xmlns:p14="http://schemas.microsoft.com/office/powerpoint/2010/main" val="2860455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F5912D3-8682-F60D-F4DC-0C4660017244}"/>
              </a:ext>
            </a:extLst>
          </p:cNvPr>
          <p:cNvSpPr>
            <a:spLocks noGrp="1"/>
          </p:cNvSpPr>
          <p:nvPr>
            <p:ph type="title"/>
          </p:nvPr>
        </p:nvSpPr>
        <p:spPr/>
        <p:txBody>
          <a:bodyPr/>
          <a:lstStyle/>
          <a:p>
            <a:r>
              <a:rPr lang="fr-FR" sz="1600" dirty="0"/>
              <a:t>Cegid Assurex : Axes d’amélioration</a:t>
            </a:r>
          </a:p>
        </p:txBody>
      </p:sp>
      <p:sp>
        <p:nvSpPr>
          <p:cNvPr id="4" name="Espace réservé du texte 3">
            <a:extLst>
              <a:ext uri="{FF2B5EF4-FFF2-40B4-BE49-F238E27FC236}">
                <a16:creationId xmlns:a16="http://schemas.microsoft.com/office/drawing/2014/main" id="{9BB456E2-2772-9A13-2B1B-B562C030CB2A}"/>
              </a:ext>
            </a:extLst>
          </p:cNvPr>
          <p:cNvSpPr>
            <a:spLocks noGrp="1"/>
          </p:cNvSpPr>
          <p:nvPr>
            <p:ph type="body" sz="quarter" idx="19"/>
          </p:nvPr>
        </p:nvSpPr>
        <p:spPr/>
        <p:txBody>
          <a:bodyPr/>
          <a:lstStyle/>
          <a:p>
            <a:r>
              <a:rPr lang="fr-FR" dirty="0"/>
              <a:t>Cibler les appels des taux (nouveau bénéficiaire, rafraichissement de taux)</a:t>
            </a:r>
          </a:p>
          <a:p>
            <a:endParaRPr lang="fr-FR" dirty="0"/>
          </a:p>
          <a:p>
            <a:r>
              <a:rPr lang="fr-FR" dirty="0"/>
              <a:t>Recalcul rétroactif d’émissions et recalcul du PAS</a:t>
            </a:r>
          </a:p>
          <a:p>
            <a:endParaRPr lang="fr-FR" dirty="0"/>
          </a:p>
          <a:p>
            <a:r>
              <a:rPr lang="fr-FR" dirty="0"/>
              <a:t>S’assurer de la cohérence et complétude du paramétrage des PS</a:t>
            </a:r>
          </a:p>
          <a:p>
            <a:endParaRPr lang="fr-FR" dirty="0"/>
          </a:p>
          <a:p>
            <a:endParaRPr lang="fr-FR" dirty="0"/>
          </a:p>
        </p:txBody>
      </p:sp>
      <p:pic>
        <p:nvPicPr>
          <p:cNvPr id="85" name="Espace réservé pour une image  84" descr="Une image contenant habits, personne, chemise, Visage humain&#10;&#10;Description générée automatiquement">
            <a:extLst>
              <a:ext uri="{FF2B5EF4-FFF2-40B4-BE49-F238E27FC236}">
                <a16:creationId xmlns:a16="http://schemas.microsoft.com/office/drawing/2014/main" id="{D0957500-22E3-53F6-5F8E-85D49DF82F3C}"/>
              </a:ext>
            </a:extLst>
          </p:cNvPr>
          <p:cNvPicPr>
            <a:picLocks noGrp="1" noChangeAspect="1"/>
          </p:cNvPicPr>
          <p:nvPr>
            <p:ph type="pic" sz="quarter" idx="18"/>
          </p:nvPr>
        </p:nvPicPr>
        <p:blipFill>
          <a:blip r:embed="rId2"/>
          <a:srcRect l="15857" r="15857"/>
          <a:stretch>
            <a:fillRect/>
          </a:stretch>
        </p:blipFill>
        <p:spPr/>
      </p:pic>
    </p:spTree>
    <p:extLst>
      <p:ext uri="{BB962C8B-B14F-4D97-AF65-F5344CB8AC3E}">
        <p14:creationId xmlns:p14="http://schemas.microsoft.com/office/powerpoint/2010/main" val="2497071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a:extLst>
              <a:ext uri="{FF2B5EF4-FFF2-40B4-BE49-F238E27FC236}">
                <a16:creationId xmlns:a16="http://schemas.microsoft.com/office/drawing/2014/main" id="{CFBF63B6-54F9-F7F4-21D3-DF08DB97BDE6}"/>
              </a:ext>
            </a:extLst>
          </p:cNvPr>
          <p:cNvPicPr>
            <a:picLocks noGrp="1" noChangeAspect="1"/>
          </p:cNvPicPr>
          <p:nvPr>
            <p:ph type="pic" sz="quarter" idx="20"/>
          </p:nvPr>
        </p:nvPicPr>
        <p:blipFill rotWithShape="1">
          <a:blip r:embed="rId2"/>
          <a:srcRect l="16877" r="3754"/>
          <a:stretch/>
        </p:blipFill>
        <p:spPr>
          <a:xfrm>
            <a:off x="5214938" y="-11113"/>
            <a:ext cx="8353425" cy="6877051"/>
          </a:xfrm>
        </p:spPr>
      </p:pic>
      <p:sp>
        <p:nvSpPr>
          <p:cNvPr id="7" name="Título 6">
            <a:extLst>
              <a:ext uri="{FF2B5EF4-FFF2-40B4-BE49-F238E27FC236}">
                <a16:creationId xmlns:a16="http://schemas.microsoft.com/office/drawing/2014/main" id="{14BF899E-8EFF-7CFD-0ED9-FF99B5266B5C}"/>
              </a:ext>
            </a:extLst>
          </p:cNvPr>
          <p:cNvSpPr>
            <a:spLocks noGrp="1"/>
          </p:cNvSpPr>
          <p:nvPr>
            <p:ph type="title"/>
          </p:nvPr>
        </p:nvSpPr>
        <p:spPr>
          <a:xfrm>
            <a:off x="539750" y="2595563"/>
            <a:ext cx="5905500" cy="1325562"/>
          </a:xfrm>
        </p:spPr>
        <p:txBody>
          <a:bodyPr/>
          <a:lstStyle/>
          <a:p>
            <a:r>
              <a:rPr lang="fr-FR"/>
              <a:t>Evolutions fiscales</a:t>
            </a:r>
            <a:br>
              <a:rPr lang="fr-FR"/>
            </a:br>
            <a:r>
              <a:rPr lang="fr-FR"/>
              <a:t>Assurex</a:t>
            </a:r>
            <a:endParaRPr lang="es-ES"/>
          </a:p>
        </p:txBody>
      </p:sp>
      <p:cxnSp>
        <p:nvCxnSpPr>
          <p:cNvPr id="5" name="Conector recto 2">
            <a:extLst>
              <a:ext uri="{FF2B5EF4-FFF2-40B4-BE49-F238E27FC236}">
                <a16:creationId xmlns:a16="http://schemas.microsoft.com/office/drawing/2014/main" id="{8CB2C74D-9E54-690D-53E0-F6896082D77F}"/>
              </a:ext>
            </a:extLst>
          </p:cNvPr>
          <p:cNvCxnSpPr>
            <a:cxnSpLocks/>
          </p:cNvCxnSpPr>
          <p:nvPr/>
        </p:nvCxnSpPr>
        <p:spPr>
          <a:xfrm>
            <a:off x="539750" y="4105136"/>
            <a:ext cx="79265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11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3CCC22AC-B410-E585-D2C4-A08E7280A912}"/>
              </a:ext>
            </a:extLst>
          </p:cNvPr>
          <p:cNvSpPr>
            <a:spLocks noGrp="1"/>
          </p:cNvSpPr>
          <p:nvPr>
            <p:ph type="body" sz="quarter" idx="12"/>
          </p:nvPr>
        </p:nvSpPr>
        <p:spPr/>
        <p:txBody>
          <a:bodyPr/>
          <a:lstStyle/>
          <a:p>
            <a:r>
              <a:rPr lang="fr-FR"/>
              <a:t>Evolutions</a:t>
            </a:r>
          </a:p>
          <a:p>
            <a:r>
              <a:rPr lang="fr-FR"/>
              <a:t>Sujets Fiscalité</a:t>
            </a:r>
          </a:p>
        </p:txBody>
      </p:sp>
      <p:sp>
        <p:nvSpPr>
          <p:cNvPr id="13" name="Espace réservé du texte 12">
            <a:extLst>
              <a:ext uri="{FF2B5EF4-FFF2-40B4-BE49-F238E27FC236}">
                <a16:creationId xmlns:a16="http://schemas.microsoft.com/office/drawing/2014/main" id="{71302649-326B-EF64-D9A6-4780756713A6}"/>
              </a:ext>
            </a:extLst>
          </p:cNvPr>
          <p:cNvSpPr>
            <a:spLocks noGrp="1"/>
          </p:cNvSpPr>
          <p:nvPr>
            <p:ph type="body" sz="quarter" idx="17"/>
          </p:nvPr>
        </p:nvSpPr>
        <p:spPr>
          <a:xfrm>
            <a:off x="8693184" y="393021"/>
            <a:ext cx="3066462" cy="715101"/>
          </a:xfrm>
        </p:spPr>
        <p:txBody>
          <a:bodyPr/>
          <a:lstStyle/>
          <a:p>
            <a:pPr algn="ctr"/>
            <a:r>
              <a:rPr lang="fr-FR" sz="2800" dirty="0"/>
              <a:t>Brique Fiscale PASRAU</a:t>
            </a:r>
            <a:endParaRPr lang="fr-FR" dirty="0"/>
          </a:p>
        </p:txBody>
      </p:sp>
      <p:sp>
        <p:nvSpPr>
          <p:cNvPr id="9" name="Espace réservé du texte 8">
            <a:extLst>
              <a:ext uri="{FF2B5EF4-FFF2-40B4-BE49-F238E27FC236}">
                <a16:creationId xmlns:a16="http://schemas.microsoft.com/office/drawing/2014/main" id="{7D4B6A71-85E6-A59F-4B68-D7E121566073}"/>
              </a:ext>
            </a:extLst>
          </p:cNvPr>
          <p:cNvSpPr>
            <a:spLocks noGrp="1"/>
          </p:cNvSpPr>
          <p:nvPr>
            <p:ph type="body" sz="quarter" idx="13"/>
          </p:nvPr>
        </p:nvSpPr>
        <p:spPr>
          <a:xfrm>
            <a:off x="429337" y="1838715"/>
            <a:ext cx="3364392" cy="4874717"/>
          </a:xfrm>
        </p:spPr>
        <p:txBody>
          <a:bodyPr/>
          <a:lstStyle/>
          <a:p>
            <a:r>
              <a:rPr kumimoji="0" lang="fr-FR" sz="1600" b="1" i="0" strike="noStrike" kern="1200" cap="none" spc="0" normalizeH="0" baseline="0" noProof="0" dirty="0">
                <a:ln>
                  <a:noFill/>
                </a:ln>
                <a:effectLst/>
                <a:uLnTx/>
                <a:uFillTx/>
                <a:latin typeface="Segoe UI"/>
                <a:ea typeface="+mn-ea"/>
                <a:cs typeface="+mn-cs"/>
              </a:rPr>
              <a:t>Révision processus appel et entretien de taux de PAS</a:t>
            </a:r>
            <a:endParaRPr lang="fr-FR" sz="1400" b="1" dirty="0">
              <a:latin typeface="Segoe UI"/>
            </a:endParaRPr>
          </a:p>
          <a:p>
            <a:pPr>
              <a:spcBef>
                <a:spcPts val="1200"/>
              </a:spcBef>
            </a:pPr>
            <a:r>
              <a:rPr lang="fr-FR" sz="1200" b="1" dirty="0">
                <a:latin typeface="Segoe UI"/>
              </a:rPr>
              <a:t>Existant module Rentes : </a:t>
            </a:r>
            <a:r>
              <a:rPr lang="fr-FR" sz="1200" dirty="0">
                <a:latin typeface="Segoe UI"/>
              </a:rPr>
              <a:t>simulation des émissions de la prochaine échéance, envoi de mouvements d’amorçage</a:t>
            </a:r>
            <a:endParaRPr lang="fr-FR" dirty="0">
              <a:latin typeface="Segoe UI"/>
            </a:endParaRPr>
          </a:p>
          <a:p>
            <a:pPr>
              <a:spcBef>
                <a:spcPts val="1200"/>
              </a:spcBef>
            </a:pPr>
            <a:r>
              <a:rPr lang="fr-FR" sz="1200" b="1" dirty="0">
                <a:latin typeface="Segoe UI"/>
              </a:rPr>
              <a:t>Existant module Brique Fiscale </a:t>
            </a:r>
            <a:r>
              <a:rPr lang="fr-FR" sz="1200" dirty="0">
                <a:latin typeface="Segoe UI"/>
              </a:rPr>
              <a:t>: </a:t>
            </a:r>
            <a:r>
              <a:rPr lang="fr-FR" dirty="0">
                <a:latin typeface="Segoe UI"/>
              </a:rPr>
              <a:t>mouvements de recherche dans la déclaration mensuelle, </a:t>
            </a:r>
            <a:r>
              <a:rPr lang="fr-FR" sz="1200" dirty="0">
                <a:latin typeface="Segoe UI"/>
              </a:rPr>
              <a:t>déclaration d’amorçage pour appel de taux</a:t>
            </a:r>
          </a:p>
          <a:p>
            <a:endParaRPr lang="fr-FR" sz="1200" b="1" dirty="0">
              <a:latin typeface="Segoe UI"/>
            </a:endParaRPr>
          </a:p>
          <a:p>
            <a:r>
              <a:rPr lang="fr-FR" sz="1200" b="1" dirty="0">
                <a:latin typeface="Segoe UI"/>
              </a:rPr>
              <a:t>Cible </a:t>
            </a:r>
          </a:p>
          <a:p>
            <a:pPr marL="285750" indent="-285750">
              <a:buFont typeface="Arial" panose="020B0604020202020204" pitchFamily="34" charset="0"/>
              <a:buChar char="•"/>
            </a:pPr>
            <a:r>
              <a:rPr lang="fr-FR" dirty="0">
                <a:latin typeface="Segoe UI"/>
              </a:rPr>
              <a:t>Nouvelle fonction optionnelle :</a:t>
            </a:r>
          </a:p>
          <a:p>
            <a:pPr marL="465138" lvl="3" indent="-196850">
              <a:buClr>
                <a:schemeClr val="bg1"/>
              </a:buClr>
              <a:buFont typeface="Arial" panose="020B0604020202020204" pitchFamily="34" charset="0"/>
              <a:buChar char="•"/>
            </a:pPr>
            <a:r>
              <a:rPr lang="fr-FR" sz="1200" dirty="0">
                <a:latin typeface="Segoe UI"/>
              </a:rPr>
              <a:t>Activation (à la demande) d’une demande de taux pour un nouveau tiers</a:t>
            </a:r>
          </a:p>
          <a:p>
            <a:pPr marL="465138" lvl="3" indent="-196850">
              <a:buClr>
                <a:schemeClr val="bg1"/>
              </a:buClr>
              <a:buFont typeface="Arial" panose="020B0604020202020204" pitchFamily="34" charset="0"/>
              <a:buChar char="•"/>
            </a:pPr>
            <a:r>
              <a:rPr lang="fr-FR" sz="1200" dirty="0">
                <a:latin typeface="Segoe UI"/>
              </a:rPr>
              <a:t>Transfert de la demande de taux vers le module fiscal (Assurex, autre)</a:t>
            </a:r>
          </a:p>
          <a:p>
            <a:pPr marL="465138" lvl="3" indent="-196850">
              <a:buClr>
                <a:schemeClr val="bg1"/>
              </a:buClr>
              <a:buFont typeface="Arial" panose="020B0604020202020204" pitchFamily="34" charset="0"/>
              <a:buChar char="•"/>
            </a:pPr>
            <a:r>
              <a:rPr lang="fr-FR" sz="1200" dirty="0">
                <a:latin typeface="Segoe UI"/>
              </a:rPr>
              <a:t>Génération d’une déclaration amorçage par Brique Fiscale</a:t>
            </a:r>
          </a:p>
          <a:p>
            <a:pPr marL="285750" indent="-285750">
              <a:buFont typeface="Arial" panose="020B0604020202020204" pitchFamily="34" charset="0"/>
              <a:buChar char="•"/>
            </a:pPr>
            <a:r>
              <a:rPr lang="fr-FR" dirty="0">
                <a:latin typeface="Segoe UI"/>
              </a:rPr>
              <a:t>Rafraîchissement « ciblé » des taux de PAS pour les rentes périodiques en service</a:t>
            </a:r>
          </a:p>
        </p:txBody>
      </p:sp>
      <p:sp>
        <p:nvSpPr>
          <p:cNvPr id="12" name="Espace réservé du texte 11">
            <a:extLst>
              <a:ext uri="{FF2B5EF4-FFF2-40B4-BE49-F238E27FC236}">
                <a16:creationId xmlns:a16="http://schemas.microsoft.com/office/drawing/2014/main" id="{0CB35937-640A-3744-33CA-02837D6116FE}"/>
              </a:ext>
            </a:extLst>
          </p:cNvPr>
          <p:cNvSpPr>
            <a:spLocks noGrp="1"/>
          </p:cNvSpPr>
          <p:nvPr>
            <p:ph type="body" sz="quarter" idx="16"/>
          </p:nvPr>
        </p:nvSpPr>
        <p:spPr>
          <a:xfrm>
            <a:off x="8209723" y="1356598"/>
            <a:ext cx="3887852" cy="4874718"/>
          </a:xfrm>
        </p:spPr>
        <p:txBody>
          <a:bodyPr/>
          <a:lstStyle/>
          <a:p>
            <a:pPr>
              <a:spcBef>
                <a:spcPts val="1200"/>
              </a:spcBef>
            </a:pPr>
            <a:r>
              <a:rPr lang="fr-FR" sz="1600" b="1" dirty="0"/>
              <a:t>Rappel 2025</a:t>
            </a:r>
          </a:p>
          <a:p>
            <a:pPr marL="642937" lvl="3" indent="-285750">
              <a:buClrTx/>
              <a:buFont typeface="Arial" panose="020B0604020202020204" pitchFamily="34" charset="0"/>
              <a:buChar char="•"/>
            </a:pPr>
            <a:r>
              <a:rPr lang="fr-FR" dirty="0"/>
              <a:t>Cotisations Agirc-Arrco</a:t>
            </a:r>
          </a:p>
          <a:p>
            <a:pPr marL="642937" lvl="3" indent="-285750">
              <a:buClrTx/>
              <a:buFont typeface="Arial" panose="020B0604020202020204" pitchFamily="34" charset="0"/>
              <a:buChar char="•"/>
            </a:pPr>
            <a:r>
              <a:rPr lang="fr-FR" dirty="0"/>
              <a:t>Nouvelles classes de revenus : 500, 461, 462, 131 </a:t>
            </a:r>
            <a:endParaRPr lang="fr-FR" sz="1600" b="1" dirty="0"/>
          </a:p>
          <a:p>
            <a:pPr>
              <a:spcBef>
                <a:spcPts val="1200"/>
              </a:spcBef>
            </a:pPr>
            <a:r>
              <a:rPr lang="fr-FR" sz="1600" b="1" dirty="0"/>
              <a:t>Rappel Horizon RVTO : 2029</a:t>
            </a:r>
          </a:p>
          <a:p>
            <a:pPr>
              <a:spcBef>
                <a:spcPts val="1200"/>
              </a:spcBef>
            </a:pPr>
            <a:r>
              <a:rPr lang="fr-FR" sz="1600" b="1" dirty="0"/>
              <a:t>Module Assurex Brique Fiscale : Evolutions prévisionnelles 2025 </a:t>
            </a:r>
          </a:p>
          <a:p>
            <a:pPr marL="285750" indent="-285750">
              <a:spcBef>
                <a:spcPts val="1200"/>
              </a:spcBef>
              <a:buFont typeface="Arial" panose="020B0604020202020204" pitchFamily="34" charset="0"/>
              <a:buChar char="•"/>
            </a:pPr>
            <a:r>
              <a:rPr lang="fr-FR" sz="1600" b="1" dirty="0"/>
              <a:t>Règlementaire : </a:t>
            </a:r>
          </a:p>
          <a:p>
            <a:pPr marL="536575" lvl="3" indent="-179388">
              <a:buClr>
                <a:schemeClr val="bg1"/>
              </a:buClr>
            </a:pPr>
            <a:r>
              <a:rPr lang="fr-FR" dirty="0" err="1"/>
              <a:t>Cdc</a:t>
            </a:r>
            <a:r>
              <a:rPr lang="fr-FR" dirty="0"/>
              <a:t> </a:t>
            </a:r>
            <a:r>
              <a:rPr lang="fr-FR" dirty="0" err="1"/>
              <a:t>Pasrau</a:t>
            </a:r>
            <a:r>
              <a:rPr lang="fr-FR" dirty="0"/>
              <a:t> 2026 : Feuille de Route GIP-MDS 2026 -&gt; pas de point relatif au périmètre couvert par Assurex (revenus de remplacement)</a:t>
            </a:r>
          </a:p>
          <a:p>
            <a:pPr marL="536575" lvl="3" indent="-179388">
              <a:buClr>
                <a:schemeClr val="bg1"/>
              </a:buClr>
            </a:pPr>
            <a:r>
              <a:rPr lang="fr-FR" dirty="0"/>
              <a:t>Délai de conservation des données : purge des déclarations</a:t>
            </a:r>
          </a:p>
          <a:p>
            <a:pPr marL="285750" indent="-285750">
              <a:spcBef>
                <a:spcPts val="1200"/>
              </a:spcBef>
              <a:buFont typeface="Arial" panose="020B0604020202020204" pitchFamily="34" charset="0"/>
              <a:buChar char="•"/>
            </a:pPr>
            <a:r>
              <a:rPr lang="fr-FR" sz="1600" b="1" dirty="0"/>
              <a:t>Sécurité : mise en place du SSO</a:t>
            </a:r>
          </a:p>
          <a:p>
            <a:pPr marL="285750" indent="-285750">
              <a:spcBef>
                <a:spcPts val="1200"/>
              </a:spcBef>
              <a:buFont typeface="Arial" panose="020B0604020202020204" pitchFamily="34" charset="0"/>
              <a:buChar char="•"/>
            </a:pPr>
            <a:r>
              <a:rPr lang="fr-FR" sz="1600" b="1" dirty="0"/>
              <a:t>Nouvelle gestion du </a:t>
            </a:r>
            <a:r>
              <a:rPr lang="fr-FR" sz="1600" b="1" dirty="0" err="1"/>
              <a:t>dash-board</a:t>
            </a:r>
            <a:endParaRPr lang="fr-FR" sz="1600" b="1" dirty="0"/>
          </a:p>
          <a:p>
            <a:endParaRPr lang="fr-FR" dirty="0"/>
          </a:p>
        </p:txBody>
      </p:sp>
      <p:sp>
        <p:nvSpPr>
          <p:cNvPr id="11" name="Espace réservé du texte 10">
            <a:extLst>
              <a:ext uri="{FF2B5EF4-FFF2-40B4-BE49-F238E27FC236}">
                <a16:creationId xmlns:a16="http://schemas.microsoft.com/office/drawing/2014/main" id="{F3328735-2398-B87E-1466-5F6270365B7F}"/>
              </a:ext>
            </a:extLst>
          </p:cNvPr>
          <p:cNvSpPr>
            <a:spLocks noGrp="1"/>
          </p:cNvSpPr>
          <p:nvPr>
            <p:ph type="body" sz="quarter" idx="15"/>
          </p:nvPr>
        </p:nvSpPr>
        <p:spPr>
          <a:xfrm>
            <a:off x="4243573" y="1838716"/>
            <a:ext cx="3066462" cy="4250363"/>
          </a:xfrm>
        </p:spPr>
        <p:txBody>
          <a:bodyPr/>
          <a:lstStyle/>
          <a:p>
            <a:r>
              <a:rPr kumimoji="0" lang="fr-FR" sz="1600" b="1" i="0" u="none" strike="noStrike" kern="1200" cap="none" spc="0" normalizeH="0" baseline="0" noProof="0" dirty="0">
                <a:ln>
                  <a:noFill/>
                </a:ln>
                <a:effectLst/>
                <a:uLnTx/>
                <a:uFillTx/>
                <a:latin typeface="Segoe UI"/>
                <a:ea typeface="+mn-ea"/>
                <a:cs typeface="+mn-cs"/>
              </a:rPr>
              <a:t>Gestion du PAS par delta</a:t>
            </a:r>
          </a:p>
          <a:p>
            <a:endParaRPr lang="fr-FR" sz="1100" b="1" dirty="0">
              <a:latin typeface="Segoe UI"/>
            </a:endParaRPr>
          </a:p>
          <a:p>
            <a:r>
              <a:rPr lang="fr-FR" sz="1200" b="1" dirty="0">
                <a:latin typeface="Segoe UI"/>
              </a:rPr>
              <a:t>Existant module Rentes  &amp; BF </a:t>
            </a:r>
            <a:r>
              <a:rPr lang="fr-FR" sz="1200" dirty="0">
                <a:latin typeface="Segoe UI"/>
              </a:rPr>
              <a:t>: </a:t>
            </a:r>
          </a:p>
          <a:p>
            <a:r>
              <a:rPr lang="fr-FR" dirty="0">
                <a:latin typeface="Segoe UI"/>
              </a:rPr>
              <a:t>R</a:t>
            </a:r>
            <a:r>
              <a:rPr lang="fr-FR" sz="1200" dirty="0">
                <a:latin typeface="Segoe UI"/>
              </a:rPr>
              <a:t>ecalcul suite à changement de situation fiscale de la personne</a:t>
            </a:r>
          </a:p>
          <a:p>
            <a:pPr marL="285750" indent="-285750">
              <a:buFont typeface="Arial" panose="020B0604020202020204" pitchFamily="34" charset="0"/>
              <a:buChar char="•"/>
            </a:pPr>
            <a:r>
              <a:rPr lang="fr-FR" sz="1200" dirty="0">
                <a:latin typeface="Segoe UI"/>
              </a:rPr>
              <a:t>Montant brut inchangé, Montant net et montant imposable modifiés</a:t>
            </a:r>
          </a:p>
          <a:p>
            <a:pPr marL="285750" indent="-285750">
              <a:buFont typeface="Arial" panose="020B0604020202020204" pitchFamily="34" charset="0"/>
              <a:buChar char="•"/>
            </a:pPr>
            <a:r>
              <a:rPr lang="fr-FR" sz="1200" dirty="0">
                <a:latin typeface="Segoe UI"/>
              </a:rPr>
              <a:t>Calcul du delta positif (complément de versement), négatif (régularisation ‘01’= ‘RNF’)</a:t>
            </a:r>
          </a:p>
          <a:p>
            <a:r>
              <a:rPr lang="fr-FR" sz="1200" dirty="0">
                <a:latin typeface="Segoe UI"/>
              </a:rPr>
              <a:t>Recalcul : recalcul d’une émission antérieure au démarrage du PAS (2019)</a:t>
            </a:r>
          </a:p>
          <a:p>
            <a:endParaRPr kumimoji="0" lang="fr-FR" sz="1200" i="0" u="none" strike="noStrike" kern="1200" cap="none" spc="0" normalizeH="0" baseline="0" noProof="0" dirty="0">
              <a:ln>
                <a:noFill/>
              </a:ln>
              <a:effectLst/>
              <a:uLnTx/>
              <a:uFillTx/>
              <a:latin typeface="Segoe UI"/>
              <a:ea typeface="+mn-ea"/>
              <a:cs typeface="+mn-cs"/>
            </a:endParaRPr>
          </a:p>
          <a:p>
            <a:r>
              <a:rPr kumimoji="0" lang="fr-FR" sz="1200" b="1" i="0" u="none" strike="noStrike" kern="1200" cap="none" spc="0" normalizeH="0" baseline="0" noProof="0" dirty="0">
                <a:ln>
                  <a:noFill/>
                </a:ln>
                <a:effectLst/>
                <a:uLnTx/>
                <a:uFillTx/>
                <a:latin typeface="Segoe UI"/>
                <a:ea typeface="+mn-ea"/>
                <a:cs typeface="+mn-cs"/>
              </a:rPr>
              <a:t>Cible</a:t>
            </a:r>
            <a:r>
              <a:rPr kumimoji="0" lang="fr-FR" sz="1200" i="0" u="none" strike="noStrike" kern="1200" cap="none" spc="0" normalizeH="0" baseline="0" noProof="0" dirty="0">
                <a:ln>
                  <a:noFill/>
                </a:ln>
                <a:effectLst/>
                <a:uLnTx/>
                <a:uFillTx/>
                <a:latin typeface="Segoe UI"/>
                <a:ea typeface="+mn-ea"/>
                <a:cs typeface="+mn-cs"/>
              </a:rPr>
              <a:t> : recalcul rétroactif, toutes causes (exemple revalorisation tardive)</a:t>
            </a:r>
          </a:p>
          <a:p>
            <a:pPr marL="285750" indent="-285750">
              <a:buFont typeface="Arial" panose="020B0604020202020204" pitchFamily="34" charset="0"/>
              <a:buChar char="•"/>
            </a:pPr>
            <a:r>
              <a:rPr lang="fr-FR" sz="1200" dirty="0">
                <a:latin typeface="Segoe UI"/>
              </a:rPr>
              <a:t>Montants brut, net, imposable  modifiés</a:t>
            </a:r>
          </a:p>
          <a:p>
            <a:pPr marL="285750" indent="-285750">
              <a:buFont typeface="Arial" panose="020B0604020202020204" pitchFamily="34" charset="0"/>
              <a:buChar char="•"/>
            </a:pPr>
            <a:r>
              <a:rPr lang="fr-FR" sz="1200" dirty="0">
                <a:latin typeface="Segoe UI"/>
              </a:rPr>
              <a:t>Delta positif (complément de versement), delta négatif (régularisation ‘03’ = Trop versé)</a:t>
            </a:r>
          </a:p>
          <a:p>
            <a:endParaRPr lang="fr-FR" dirty="0"/>
          </a:p>
        </p:txBody>
      </p:sp>
    </p:spTree>
    <p:extLst>
      <p:ext uri="{BB962C8B-B14F-4D97-AF65-F5344CB8AC3E}">
        <p14:creationId xmlns:p14="http://schemas.microsoft.com/office/powerpoint/2010/main" val="110021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1A0524F-5008-A7DC-FEAC-9260722D1709}"/>
              </a:ext>
            </a:extLst>
          </p:cNvPr>
          <p:cNvSpPr txBox="1"/>
          <p:nvPr/>
        </p:nvSpPr>
        <p:spPr>
          <a:xfrm>
            <a:off x="4850784" y="2502548"/>
            <a:ext cx="2509024" cy="1015663"/>
          </a:xfrm>
          <a:prstGeom prst="rect">
            <a:avLst/>
          </a:prstGeom>
          <a:noFill/>
        </p:spPr>
        <p:txBody>
          <a:bodyPr wrap="square" lIns="36000" tIns="0" rIns="36000" bIns="0" rtlCol="0">
            <a:spAutoFit/>
          </a:bodyPr>
          <a:lstStyle/>
          <a:p>
            <a:pPr>
              <a:buClr>
                <a:schemeClr val="tx2"/>
              </a:buClr>
            </a:pPr>
            <a:r>
              <a:rPr lang="fr-FR" sz="6600" b="1">
                <a:solidFill>
                  <a:schemeClr val="bg1"/>
                </a:solidFill>
              </a:rPr>
              <a:t>Q&amp;R</a:t>
            </a:r>
          </a:p>
        </p:txBody>
      </p:sp>
    </p:spTree>
    <p:extLst>
      <p:ext uri="{BB962C8B-B14F-4D97-AF65-F5344CB8AC3E}">
        <p14:creationId xmlns:p14="http://schemas.microsoft.com/office/powerpoint/2010/main" val="290768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122EBC-1AA6-2D71-6736-BB87754F08BB}"/>
              </a:ext>
            </a:extLst>
          </p:cNvPr>
          <p:cNvSpPr>
            <a:spLocks noGrp="1"/>
          </p:cNvSpPr>
          <p:nvPr>
            <p:ph type="body" sz="quarter" idx="4294967295"/>
          </p:nvPr>
        </p:nvSpPr>
        <p:spPr>
          <a:xfrm>
            <a:off x="3121025" y="2989263"/>
            <a:ext cx="9070975" cy="1160462"/>
          </a:xfrm>
          <a:prstGeom prst="rect">
            <a:avLst/>
          </a:prstGeom>
        </p:spPr>
        <p:txBody>
          <a:bodyPr/>
          <a:lstStyle/>
          <a:p>
            <a:r>
              <a:rPr lang="fr-FR" sz="4800" b="1"/>
              <a:t>Merci</a:t>
            </a:r>
          </a:p>
        </p:txBody>
      </p:sp>
    </p:spTree>
    <p:extLst>
      <p:ext uri="{BB962C8B-B14F-4D97-AF65-F5344CB8AC3E}">
        <p14:creationId xmlns:p14="http://schemas.microsoft.com/office/powerpoint/2010/main" val="1898751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2DA58B1-D03A-64C5-840F-6A6C33426C42}"/>
              </a:ext>
            </a:extLst>
          </p:cNvPr>
          <p:cNvSpPr>
            <a:spLocks noGrp="1"/>
          </p:cNvSpPr>
          <p:nvPr>
            <p:ph type="body" sz="quarter" idx="15"/>
          </p:nvPr>
        </p:nvSpPr>
        <p:spPr/>
        <p:txBody>
          <a:bodyPr/>
          <a:lstStyle/>
          <a:p>
            <a:r>
              <a:rPr lang="fr-FR"/>
              <a:t>Omar Touré</a:t>
            </a:r>
          </a:p>
        </p:txBody>
      </p:sp>
      <p:sp>
        <p:nvSpPr>
          <p:cNvPr id="3" name="Espace réservé du texte 2">
            <a:extLst>
              <a:ext uri="{FF2B5EF4-FFF2-40B4-BE49-F238E27FC236}">
                <a16:creationId xmlns:a16="http://schemas.microsoft.com/office/drawing/2014/main" id="{70E61659-E508-6C07-CD95-CF8DA5CD22DC}"/>
              </a:ext>
            </a:extLst>
          </p:cNvPr>
          <p:cNvSpPr>
            <a:spLocks noGrp="1"/>
          </p:cNvSpPr>
          <p:nvPr>
            <p:ph type="body" sz="quarter" idx="16"/>
          </p:nvPr>
        </p:nvSpPr>
        <p:spPr/>
        <p:txBody>
          <a:bodyPr/>
          <a:lstStyle/>
          <a:p>
            <a:r>
              <a:rPr lang="fr-FR"/>
              <a:t>Product </a:t>
            </a:r>
            <a:r>
              <a:rPr lang="fr-FR" err="1"/>
              <a:t>Owner</a:t>
            </a:r>
            <a:endParaRPr lang="fr-FR"/>
          </a:p>
          <a:p>
            <a:r>
              <a:rPr lang="fr-FR"/>
              <a:t>Cegid Assurex</a:t>
            </a:r>
          </a:p>
        </p:txBody>
      </p:sp>
      <p:sp>
        <p:nvSpPr>
          <p:cNvPr id="6" name="Espace réservé du texte 5">
            <a:extLst>
              <a:ext uri="{FF2B5EF4-FFF2-40B4-BE49-F238E27FC236}">
                <a16:creationId xmlns:a16="http://schemas.microsoft.com/office/drawing/2014/main" id="{908FA527-EF9D-819C-11DB-9BAC761B65C5}"/>
              </a:ext>
            </a:extLst>
          </p:cNvPr>
          <p:cNvSpPr>
            <a:spLocks noGrp="1"/>
          </p:cNvSpPr>
          <p:nvPr>
            <p:ph type="body" sz="quarter" idx="17"/>
          </p:nvPr>
        </p:nvSpPr>
        <p:spPr/>
        <p:txBody>
          <a:bodyPr/>
          <a:lstStyle/>
          <a:p>
            <a:r>
              <a:rPr lang="fr-FR"/>
              <a:t>Michèle Maurier</a:t>
            </a:r>
          </a:p>
        </p:txBody>
      </p:sp>
      <p:sp>
        <p:nvSpPr>
          <p:cNvPr id="7" name="Espace réservé du texte 6">
            <a:extLst>
              <a:ext uri="{FF2B5EF4-FFF2-40B4-BE49-F238E27FC236}">
                <a16:creationId xmlns:a16="http://schemas.microsoft.com/office/drawing/2014/main" id="{1DD28949-AA71-F3AD-44C3-701FD5088CDF}"/>
              </a:ext>
            </a:extLst>
          </p:cNvPr>
          <p:cNvSpPr>
            <a:spLocks noGrp="1"/>
          </p:cNvSpPr>
          <p:nvPr>
            <p:ph type="body" sz="quarter" idx="18"/>
          </p:nvPr>
        </p:nvSpPr>
        <p:spPr/>
        <p:txBody>
          <a:bodyPr/>
          <a:lstStyle/>
          <a:p>
            <a:r>
              <a:rPr lang="fr-FR"/>
              <a:t>Product Marketing Manager</a:t>
            </a:r>
          </a:p>
          <a:p>
            <a:r>
              <a:rPr lang="fr-FR"/>
              <a:t>Cegid Assurex</a:t>
            </a:r>
          </a:p>
        </p:txBody>
      </p:sp>
      <p:pic>
        <p:nvPicPr>
          <p:cNvPr id="9" name="Espace réservé pour une image  14" descr="Une image contenant homme, personne, mur, debout&#10;&#10;Description générée automatiquement">
            <a:extLst>
              <a:ext uri="{FF2B5EF4-FFF2-40B4-BE49-F238E27FC236}">
                <a16:creationId xmlns:a16="http://schemas.microsoft.com/office/drawing/2014/main" id="{A6CCB2D4-2594-78A2-C46A-1DF3E6C6B0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550" r="16550"/>
          <a:stretch>
            <a:fillRect/>
          </a:stretch>
        </p:blipFill>
        <p:spPr>
          <a:xfrm>
            <a:off x="1535113" y="477838"/>
            <a:ext cx="2698750" cy="2700337"/>
          </a:xfrm>
        </p:spPr>
      </p:pic>
      <p:pic>
        <p:nvPicPr>
          <p:cNvPr id="11" name="Espace réservé pour une image  20" descr="Une image contenant personne, mur, femme, intérieur&#10;&#10;Description générée automatiquement">
            <a:extLst>
              <a:ext uri="{FF2B5EF4-FFF2-40B4-BE49-F238E27FC236}">
                <a16:creationId xmlns:a16="http://schemas.microsoft.com/office/drawing/2014/main" id="{4F1670DC-2B8A-CC60-61DB-CB05E4775009}"/>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3298" r="3298"/>
          <a:stretch>
            <a:fillRect/>
          </a:stretch>
        </p:blipFill>
        <p:spPr>
          <a:xfrm>
            <a:off x="1535113" y="3762375"/>
            <a:ext cx="2698750" cy="2700338"/>
          </a:xfrm>
        </p:spPr>
      </p:pic>
    </p:spTree>
    <p:extLst>
      <p:ext uri="{BB962C8B-B14F-4D97-AF65-F5344CB8AC3E}">
        <p14:creationId xmlns:p14="http://schemas.microsoft.com/office/powerpoint/2010/main" val="4134924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Visage humain, habits, personne, capture d’écran&#10;&#10;Description générée automatiquement">
            <a:extLst>
              <a:ext uri="{FF2B5EF4-FFF2-40B4-BE49-F238E27FC236}">
                <a16:creationId xmlns:a16="http://schemas.microsoft.com/office/drawing/2014/main" id="{7943BFAF-8D6E-2529-3515-06A2ADACD39C}"/>
              </a:ext>
            </a:extLst>
          </p:cNvPr>
          <p:cNvPicPr>
            <a:picLocks noGrp="1" noChangeAspect="1"/>
          </p:cNvPicPr>
          <p:nvPr>
            <p:ph type="pic" sz="quarter" idx="20"/>
          </p:nvPr>
        </p:nvPicPr>
        <p:blipFill>
          <a:blip r:embed="rId2"/>
          <a:srcRect l="29622" r="29622"/>
          <a:stretch>
            <a:fillRect/>
          </a:stretch>
        </p:blipFill>
        <p:spPr/>
      </p:pic>
      <p:sp>
        <p:nvSpPr>
          <p:cNvPr id="3" name="Titre 2">
            <a:extLst>
              <a:ext uri="{FF2B5EF4-FFF2-40B4-BE49-F238E27FC236}">
                <a16:creationId xmlns:a16="http://schemas.microsoft.com/office/drawing/2014/main" id="{FB8A37A8-0381-9B29-8F33-B0516B9F3BC8}"/>
              </a:ext>
            </a:extLst>
          </p:cNvPr>
          <p:cNvSpPr>
            <a:spLocks noGrp="1"/>
          </p:cNvSpPr>
          <p:nvPr>
            <p:ph type="title"/>
          </p:nvPr>
        </p:nvSpPr>
        <p:spPr/>
        <p:txBody>
          <a:bodyPr/>
          <a:lstStyle/>
          <a:p>
            <a:r>
              <a:rPr lang="fr-FR" sz="3600"/>
              <a:t>Agenda</a:t>
            </a:r>
          </a:p>
        </p:txBody>
      </p:sp>
      <p:sp>
        <p:nvSpPr>
          <p:cNvPr id="4" name="Espace réservé du texte 3">
            <a:extLst>
              <a:ext uri="{FF2B5EF4-FFF2-40B4-BE49-F238E27FC236}">
                <a16:creationId xmlns:a16="http://schemas.microsoft.com/office/drawing/2014/main" id="{39DBE6E4-8CAB-0643-4724-C7EFD129E569}"/>
              </a:ext>
            </a:extLst>
          </p:cNvPr>
          <p:cNvSpPr>
            <a:spLocks noGrp="1"/>
          </p:cNvSpPr>
          <p:nvPr>
            <p:ph type="body" sz="quarter" idx="19"/>
          </p:nvPr>
        </p:nvSpPr>
        <p:spPr>
          <a:xfrm>
            <a:off x="4223221" y="1700213"/>
            <a:ext cx="7786642" cy="4249737"/>
          </a:xfrm>
        </p:spPr>
        <p:txBody>
          <a:bodyPr lIns="0" tIns="45720" rIns="0" bIns="45720" anchor="t"/>
          <a:lstStyle/>
          <a:p>
            <a:pPr marL="457200" indent="-457200">
              <a:spcBef>
                <a:spcPts val="3600"/>
              </a:spcBef>
              <a:buFont typeface="+mj-lt"/>
              <a:buAutoNum type="arabicPeriod"/>
            </a:pPr>
            <a:r>
              <a:rPr lang="fr-FR" sz="2800"/>
              <a:t>Prestations assurance : fiscalité, prélèvements sociaux, historique</a:t>
            </a:r>
          </a:p>
          <a:p>
            <a:pPr marL="457200" indent="-457200">
              <a:spcBef>
                <a:spcPts val="3600"/>
              </a:spcBef>
              <a:buFont typeface="+mj-lt"/>
              <a:buAutoNum type="arabicPeriod"/>
            </a:pPr>
            <a:r>
              <a:rPr lang="fr-FR" sz="2800"/>
              <a:t>Périmètres Fiscalité Assurex</a:t>
            </a:r>
            <a:endParaRPr lang="fr-FR" sz="2800" err="1">
              <a:cs typeface="Segoe UI"/>
            </a:endParaRPr>
          </a:p>
          <a:p>
            <a:pPr marL="457200" indent="-457200">
              <a:spcBef>
                <a:spcPts val="3600"/>
              </a:spcBef>
              <a:buAutoNum type="arabicPeriod"/>
            </a:pPr>
            <a:r>
              <a:rPr lang="fr-FR" sz="2800"/>
              <a:t>Actualités </a:t>
            </a:r>
            <a:r>
              <a:rPr lang="fr-FR" sz="2800" err="1"/>
              <a:t>Pasrau</a:t>
            </a:r>
            <a:r>
              <a:rPr lang="fr-FR" sz="2800"/>
              <a:t> 2026 &amp; Evolutions Fiscalité</a:t>
            </a:r>
            <a:endParaRPr lang="fr-FR" sz="2800">
              <a:cs typeface="Segoe UI"/>
            </a:endParaRPr>
          </a:p>
        </p:txBody>
      </p:sp>
    </p:spTree>
    <p:extLst>
      <p:ext uri="{BB962C8B-B14F-4D97-AF65-F5344CB8AC3E}">
        <p14:creationId xmlns:p14="http://schemas.microsoft.com/office/powerpoint/2010/main" val="210871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977ABE38-3EB4-9FA6-94C0-D7F7533945B1}"/>
              </a:ext>
            </a:extLst>
          </p:cNvPr>
          <p:cNvSpPr>
            <a:spLocks noGrp="1"/>
          </p:cNvSpPr>
          <p:nvPr>
            <p:ph type="body" sz="quarter" idx="12"/>
          </p:nvPr>
        </p:nvSpPr>
        <p:spPr>
          <a:xfrm>
            <a:off x="2741489" y="4270"/>
            <a:ext cx="9066460" cy="1213670"/>
          </a:xfrm>
        </p:spPr>
        <p:txBody>
          <a:bodyPr/>
          <a:lstStyle/>
          <a:p>
            <a:r>
              <a:rPr lang="fr-FR" sz="2800"/>
              <a:t>Cegid Assurex : une solution dédiée pour la gestion des prestations : épargne – retraite / prévoyance</a:t>
            </a:r>
          </a:p>
        </p:txBody>
      </p:sp>
      <p:sp>
        <p:nvSpPr>
          <p:cNvPr id="22" name="Espace réservé du texte 21">
            <a:extLst>
              <a:ext uri="{FF2B5EF4-FFF2-40B4-BE49-F238E27FC236}">
                <a16:creationId xmlns:a16="http://schemas.microsoft.com/office/drawing/2014/main" id="{15024E3B-B4ED-9996-53DC-2F68F8066107}"/>
              </a:ext>
            </a:extLst>
          </p:cNvPr>
          <p:cNvSpPr>
            <a:spLocks noGrp="1"/>
          </p:cNvSpPr>
          <p:nvPr>
            <p:ph type="body" sz="quarter" idx="13"/>
          </p:nvPr>
        </p:nvSpPr>
        <p:spPr>
          <a:xfrm>
            <a:off x="1142238" y="1908189"/>
            <a:ext cx="1439685" cy="982513"/>
          </a:xfrm>
        </p:spPr>
        <p:txBody>
          <a:bodyPr/>
          <a:lstStyle/>
          <a:p>
            <a:r>
              <a:rPr lang="fr-FR" sz="1800">
                <a:solidFill>
                  <a:srgbClr val="F7F7FA"/>
                </a:solidFill>
              </a:rPr>
              <a:t>Sinistres prévoyance</a:t>
            </a:r>
          </a:p>
        </p:txBody>
      </p:sp>
      <p:sp>
        <p:nvSpPr>
          <p:cNvPr id="23" name="Espace réservé du texte 22">
            <a:extLst>
              <a:ext uri="{FF2B5EF4-FFF2-40B4-BE49-F238E27FC236}">
                <a16:creationId xmlns:a16="http://schemas.microsoft.com/office/drawing/2014/main" id="{B0CFA068-FA43-4E80-C7A8-373A2974A54F}"/>
              </a:ext>
            </a:extLst>
          </p:cNvPr>
          <p:cNvSpPr>
            <a:spLocks noGrp="1"/>
          </p:cNvSpPr>
          <p:nvPr>
            <p:ph type="body" sz="quarter" idx="14"/>
          </p:nvPr>
        </p:nvSpPr>
        <p:spPr>
          <a:xfrm>
            <a:off x="650955" y="3450266"/>
            <a:ext cx="2513946" cy="2048100"/>
          </a:xfrm>
        </p:spPr>
        <p:txBody>
          <a:bodyPr/>
          <a:lstStyle/>
          <a:p>
            <a:pPr marL="57149" indent="-57149" defTabSz="1219170">
              <a:lnSpc>
                <a:spcPct val="100000"/>
              </a:lnSpc>
              <a:spcBef>
                <a:spcPts val="1200"/>
              </a:spcBef>
              <a:buClr>
                <a:srgbClr val="FF5C35"/>
              </a:buClr>
              <a:buSzPct val="100000"/>
              <a:buFont typeface="Segoe UI" panose="020B0502040204020203" pitchFamily="34" charset="0"/>
              <a:buChar char=" "/>
              <a:defRPr/>
            </a:pPr>
            <a:r>
              <a:rPr lang="fr-FR" sz="2200" b="1">
                <a:solidFill>
                  <a:srgbClr val="FF5C35"/>
                </a:solidFill>
                <a:latin typeface="Segoe UI" panose="020B0502040204020203" pitchFamily="34" charset="0"/>
                <a:cs typeface="Segoe UI" panose="020B0502040204020203" pitchFamily="34" charset="0"/>
              </a:rPr>
              <a:t>Capitaux décès</a:t>
            </a:r>
          </a:p>
          <a:p>
            <a:pPr marL="57149" indent="-57149" defTabSz="1219170">
              <a:lnSpc>
                <a:spcPct val="100000"/>
              </a:lnSpc>
              <a:spcBef>
                <a:spcPts val="1200"/>
              </a:spcBef>
              <a:buClr>
                <a:srgbClr val="FF5C35"/>
              </a:buClr>
              <a:buSzPct val="100000"/>
              <a:buFont typeface="Segoe UI" panose="020B0502040204020203" pitchFamily="34" charset="0"/>
              <a:buChar char=" "/>
              <a:defRPr/>
            </a:pPr>
            <a:r>
              <a:rPr lang="fr-FR" sz="2200" b="1">
                <a:solidFill>
                  <a:srgbClr val="FF5C35"/>
                </a:solidFill>
                <a:latin typeface="Segoe UI" panose="020B0502040204020203" pitchFamily="34" charset="0"/>
                <a:cs typeface="Segoe UI" panose="020B0502040204020203" pitchFamily="34" charset="0"/>
              </a:rPr>
              <a:t>Incapacité : IJ</a:t>
            </a:r>
          </a:p>
          <a:p>
            <a:pPr marL="57149" indent="-57149" defTabSz="1219170">
              <a:lnSpc>
                <a:spcPct val="100000"/>
              </a:lnSpc>
              <a:spcBef>
                <a:spcPts val="1200"/>
              </a:spcBef>
              <a:buClr>
                <a:srgbClr val="FF5C35"/>
              </a:buClr>
              <a:buSzPct val="100000"/>
              <a:buFont typeface="Segoe UI" panose="020B0502040204020203" pitchFamily="34" charset="0"/>
              <a:buChar char=" "/>
              <a:defRPr/>
            </a:pPr>
            <a:r>
              <a:rPr lang="fr-FR" sz="2200" b="1">
                <a:solidFill>
                  <a:srgbClr val="FF5C35"/>
                </a:solidFill>
                <a:latin typeface="Segoe UI" panose="020B0502040204020203" pitchFamily="34" charset="0"/>
                <a:cs typeface="Segoe UI" panose="020B0502040204020203" pitchFamily="34" charset="0"/>
              </a:rPr>
              <a:t> Invalidité : Rentes</a:t>
            </a:r>
          </a:p>
          <a:p>
            <a:pPr marL="57149" indent="-57149" defTabSz="1219170">
              <a:lnSpc>
                <a:spcPct val="100000"/>
              </a:lnSpc>
              <a:spcBef>
                <a:spcPts val="1200"/>
              </a:spcBef>
              <a:buClr>
                <a:srgbClr val="FF5C35"/>
              </a:buClr>
              <a:buSzPct val="100000"/>
              <a:buFont typeface="Segoe UI" panose="020B0502040204020203" pitchFamily="34" charset="0"/>
              <a:buChar char=" "/>
              <a:defRPr/>
            </a:pPr>
            <a:r>
              <a:rPr lang="fr-FR" sz="2200" b="1">
                <a:solidFill>
                  <a:srgbClr val="FF5C35"/>
                </a:solidFill>
                <a:latin typeface="Segoe UI" panose="020B0502040204020203" pitchFamily="34" charset="0"/>
                <a:cs typeface="Segoe UI" panose="020B0502040204020203" pitchFamily="34" charset="0"/>
              </a:rPr>
              <a:t>Dépendance</a:t>
            </a:r>
          </a:p>
        </p:txBody>
      </p:sp>
      <p:sp>
        <p:nvSpPr>
          <p:cNvPr id="24" name="Espace réservé du texte 23">
            <a:extLst>
              <a:ext uri="{FF2B5EF4-FFF2-40B4-BE49-F238E27FC236}">
                <a16:creationId xmlns:a16="http://schemas.microsoft.com/office/drawing/2014/main" id="{4835BCA7-873A-5A09-9AC6-34B5355F57F6}"/>
              </a:ext>
            </a:extLst>
          </p:cNvPr>
          <p:cNvSpPr>
            <a:spLocks noGrp="1"/>
          </p:cNvSpPr>
          <p:nvPr>
            <p:ph type="body" sz="quarter" idx="15"/>
          </p:nvPr>
        </p:nvSpPr>
        <p:spPr>
          <a:xfrm>
            <a:off x="3823755" y="1975592"/>
            <a:ext cx="1758702" cy="677814"/>
          </a:xfrm>
        </p:spPr>
        <p:txBody>
          <a:bodyPr/>
          <a:lstStyle/>
          <a:p>
            <a:r>
              <a:rPr lang="fr-FR" sz="1800">
                <a:solidFill>
                  <a:srgbClr val="F7F7FA"/>
                </a:solidFill>
              </a:rPr>
              <a:t>Liquidation </a:t>
            </a:r>
          </a:p>
          <a:p>
            <a:r>
              <a:rPr lang="fr-FR" sz="1800">
                <a:solidFill>
                  <a:srgbClr val="F7F7FA"/>
                </a:solidFill>
              </a:rPr>
              <a:t>PER</a:t>
            </a:r>
          </a:p>
        </p:txBody>
      </p:sp>
      <p:sp>
        <p:nvSpPr>
          <p:cNvPr id="25" name="Espace réservé du texte 24">
            <a:extLst>
              <a:ext uri="{FF2B5EF4-FFF2-40B4-BE49-F238E27FC236}">
                <a16:creationId xmlns:a16="http://schemas.microsoft.com/office/drawing/2014/main" id="{05E6CB12-1549-DEF5-756D-905BC3A24649}"/>
              </a:ext>
            </a:extLst>
          </p:cNvPr>
          <p:cNvSpPr>
            <a:spLocks noGrp="1"/>
          </p:cNvSpPr>
          <p:nvPr>
            <p:ph type="body" sz="quarter" idx="16"/>
          </p:nvPr>
        </p:nvSpPr>
        <p:spPr>
          <a:xfrm>
            <a:off x="3400264" y="3515165"/>
            <a:ext cx="2517057" cy="2048100"/>
          </a:xfrm>
        </p:spPr>
        <p:txBody>
          <a:bodyPr/>
          <a:lstStyle/>
          <a:p>
            <a:pPr marL="57149" indent="-57149" defTabSz="1219170">
              <a:lnSpc>
                <a:spcPct val="100000"/>
              </a:lnSpc>
              <a:spcBef>
                <a:spcPts val="1800"/>
              </a:spcBef>
              <a:buClr>
                <a:srgbClr val="FF5C35"/>
              </a:buClr>
              <a:buSzPct val="100000"/>
              <a:buFont typeface="Segoe UI" panose="020B0502040204020203" pitchFamily="34" charset="0"/>
              <a:buChar char=" "/>
              <a:defRPr/>
            </a:pPr>
            <a:r>
              <a:rPr lang="fr-FR" sz="2200" b="1">
                <a:solidFill>
                  <a:srgbClr val="002C52"/>
                </a:solidFill>
                <a:latin typeface="Segoe UI" panose="020B0502040204020203" pitchFamily="34" charset="0"/>
                <a:cs typeface="Segoe UI" panose="020B0502040204020203" pitchFamily="34" charset="0"/>
              </a:rPr>
              <a:t>Rachat anticipé</a:t>
            </a:r>
          </a:p>
          <a:p>
            <a:pPr marL="57149" indent="-57149" defTabSz="1219170">
              <a:lnSpc>
                <a:spcPct val="100000"/>
              </a:lnSpc>
              <a:spcBef>
                <a:spcPts val="1800"/>
              </a:spcBef>
              <a:buClr>
                <a:srgbClr val="FF5C35"/>
              </a:buClr>
              <a:buSzPct val="100000"/>
              <a:buFont typeface="Segoe UI" panose="020B0502040204020203" pitchFamily="34" charset="0"/>
              <a:buChar char=" "/>
              <a:defRPr/>
            </a:pPr>
            <a:r>
              <a:rPr lang="fr-FR" sz="2200" b="1">
                <a:solidFill>
                  <a:srgbClr val="002C52"/>
                </a:solidFill>
                <a:latin typeface="Segoe UI" panose="020B0502040204020203" pitchFamily="34" charset="0"/>
                <a:cs typeface="Segoe UI" panose="020B0502040204020203" pitchFamily="34" charset="0"/>
              </a:rPr>
              <a:t>Rachat légal</a:t>
            </a:r>
          </a:p>
          <a:p>
            <a:pPr marL="57149" indent="-57149" defTabSz="1219170">
              <a:lnSpc>
                <a:spcPct val="100000"/>
              </a:lnSpc>
              <a:spcBef>
                <a:spcPts val="1800"/>
              </a:spcBef>
              <a:buClr>
                <a:srgbClr val="FF5C35"/>
              </a:buClr>
              <a:buSzPct val="100000"/>
              <a:buFont typeface="Segoe UI" panose="020B0502040204020203" pitchFamily="34" charset="0"/>
              <a:buChar char=" "/>
              <a:defRPr/>
            </a:pPr>
            <a:r>
              <a:rPr lang="fr-FR" sz="2200" b="1">
                <a:solidFill>
                  <a:srgbClr val="002C52"/>
                </a:solidFill>
                <a:latin typeface="Segoe UI" panose="020B0502040204020203" pitchFamily="34" charset="0"/>
                <a:cs typeface="Segoe UI" panose="020B0502040204020203" pitchFamily="34" charset="0"/>
              </a:rPr>
              <a:t>Retraite : capital &amp; rente</a:t>
            </a:r>
          </a:p>
          <a:p>
            <a:endParaRPr lang="fr-FR"/>
          </a:p>
        </p:txBody>
      </p:sp>
      <p:sp>
        <p:nvSpPr>
          <p:cNvPr id="26" name="Espace réservé du texte 25">
            <a:extLst>
              <a:ext uri="{FF2B5EF4-FFF2-40B4-BE49-F238E27FC236}">
                <a16:creationId xmlns:a16="http://schemas.microsoft.com/office/drawing/2014/main" id="{BE04795D-BDF9-04F2-8261-91445F5CEB06}"/>
              </a:ext>
            </a:extLst>
          </p:cNvPr>
          <p:cNvSpPr>
            <a:spLocks noGrp="1"/>
          </p:cNvSpPr>
          <p:nvPr>
            <p:ph type="body" sz="quarter" idx="17"/>
          </p:nvPr>
        </p:nvSpPr>
        <p:spPr>
          <a:xfrm>
            <a:off x="6857934" y="1843651"/>
            <a:ext cx="1235032" cy="982513"/>
          </a:xfrm>
        </p:spPr>
        <p:txBody>
          <a:bodyPr/>
          <a:lstStyle/>
          <a:p>
            <a:r>
              <a:rPr lang="fr-FR" sz="1800">
                <a:solidFill>
                  <a:srgbClr val="F7F7FA"/>
                </a:solidFill>
              </a:rPr>
              <a:t>Service des rentes</a:t>
            </a:r>
          </a:p>
        </p:txBody>
      </p:sp>
      <p:sp>
        <p:nvSpPr>
          <p:cNvPr id="27" name="Espace réservé du texte 26">
            <a:extLst>
              <a:ext uri="{FF2B5EF4-FFF2-40B4-BE49-F238E27FC236}">
                <a16:creationId xmlns:a16="http://schemas.microsoft.com/office/drawing/2014/main" id="{2B0B8919-D5C0-883C-824A-39C0978DF4DB}"/>
              </a:ext>
            </a:extLst>
          </p:cNvPr>
          <p:cNvSpPr>
            <a:spLocks noGrp="1"/>
          </p:cNvSpPr>
          <p:nvPr>
            <p:ph type="body" sz="quarter" idx="18"/>
          </p:nvPr>
        </p:nvSpPr>
        <p:spPr>
          <a:xfrm>
            <a:off x="6211235" y="3515165"/>
            <a:ext cx="2517057" cy="2048100"/>
          </a:xfrm>
        </p:spPr>
        <p:txBody>
          <a:bodyPr/>
          <a:lstStyle/>
          <a:p>
            <a:pPr marL="57149" indent="-57149" defTabSz="1219170">
              <a:lnSpc>
                <a:spcPct val="100000"/>
              </a:lnSpc>
              <a:spcBef>
                <a:spcPts val="1800"/>
              </a:spcBef>
              <a:buClr>
                <a:srgbClr val="FF5C35"/>
              </a:buClr>
              <a:buSzPct val="100000"/>
              <a:buFont typeface="Segoe UI" panose="020B0502040204020203" pitchFamily="34" charset="0"/>
              <a:buChar char=" "/>
              <a:defRPr/>
            </a:pPr>
            <a:r>
              <a:rPr lang="fr-FR" sz="2400" b="1">
                <a:solidFill>
                  <a:srgbClr val="0046FE"/>
                </a:solidFill>
                <a:latin typeface="Segoe UI" panose="020B0502040204020203" pitchFamily="34" charset="0"/>
                <a:cs typeface="Segoe UI" panose="020B0502040204020203" pitchFamily="34" charset="0"/>
              </a:rPr>
              <a:t>Retraite</a:t>
            </a:r>
          </a:p>
          <a:p>
            <a:pPr marL="57149" indent="-57149" defTabSz="1219170">
              <a:lnSpc>
                <a:spcPct val="100000"/>
              </a:lnSpc>
              <a:spcBef>
                <a:spcPts val="1800"/>
              </a:spcBef>
              <a:buClr>
                <a:srgbClr val="FF5C35"/>
              </a:buClr>
              <a:buSzPct val="100000"/>
              <a:buFont typeface="Segoe UI" panose="020B0502040204020203" pitchFamily="34" charset="0"/>
              <a:buChar char=" "/>
              <a:defRPr/>
            </a:pPr>
            <a:r>
              <a:rPr lang="fr-FR" sz="2400" b="1">
                <a:solidFill>
                  <a:srgbClr val="0046FE"/>
                </a:solidFill>
                <a:latin typeface="Segoe UI" panose="020B0502040204020203" pitchFamily="34" charset="0"/>
                <a:cs typeface="Segoe UI" panose="020B0502040204020203" pitchFamily="34" charset="0"/>
              </a:rPr>
              <a:t>Prévoyance</a:t>
            </a:r>
          </a:p>
          <a:p>
            <a:pPr marL="57149" indent="-57149" defTabSz="1219170">
              <a:lnSpc>
                <a:spcPct val="100000"/>
              </a:lnSpc>
              <a:spcBef>
                <a:spcPts val="1800"/>
              </a:spcBef>
              <a:buClr>
                <a:srgbClr val="FF5C35"/>
              </a:buClr>
              <a:buSzPct val="100000"/>
              <a:buFont typeface="Segoe UI" panose="020B0502040204020203" pitchFamily="34" charset="0"/>
              <a:buChar char=" "/>
              <a:defRPr/>
            </a:pPr>
            <a:r>
              <a:rPr lang="fr-FR" sz="2400" b="1">
                <a:solidFill>
                  <a:srgbClr val="0046FE"/>
                </a:solidFill>
                <a:latin typeface="Segoe UI" panose="020B0502040204020203" pitchFamily="34" charset="0"/>
                <a:cs typeface="Segoe UI" panose="020B0502040204020203" pitchFamily="34" charset="0"/>
              </a:rPr>
              <a:t>IARD</a:t>
            </a:r>
            <a:endParaRPr lang="fr-FR" sz="2400"/>
          </a:p>
        </p:txBody>
      </p:sp>
      <p:sp>
        <p:nvSpPr>
          <p:cNvPr id="28" name="Espace réservé du texte 27">
            <a:extLst>
              <a:ext uri="{FF2B5EF4-FFF2-40B4-BE49-F238E27FC236}">
                <a16:creationId xmlns:a16="http://schemas.microsoft.com/office/drawing/2014/main" id="{CEA14A93-A76A-7BD1-F7D7-305D11D1E8E5}"/>
              </a:ext>
            </a:extLst>
          </p:cNvPr>
          <p:cNvSpPr>
            <a:spLocks noGrp="1"/>
          </p:cNvSpPr>
          <p:nvPr>
            <p:ph type="body" sz="quarter" idx="19"/>
          </p:nvPr>
        </p:nvSpPr>
        <p:spPr>
          <a:xfrm>
            <a:off x="9518497" y="1996000"/>
            <a:ext cx="1579941" cy="677814"/>
          </a:xfrm>
        </p:spPr>
        <p:txBody>
          <a:bodyPr/>
          <a:lstStyle/>
          <a:p>
            <a:r>
              <a:rPr lang="fr-FR" sz="1800">
                <a:solidFill>
                  <a:srgbClr val="F7F7FA"/>
                </a:solidFill>
              </a:rPr>
              <a:t>Déclaration PASRAU</a:t>
            </a:r>
          </a:p>
        </p:txBody>
      </p:sp>
      <p:sp>
        <p:nvSpPr>
          <p:cNvPr id="29" name="Espace réservé du texte 28">
            <a:extLst>
              <a:ext uri="{FF2B5EF4-FFF2-40B4-BE49-F238E27FC236}">
                <a16:creationId xmlns:a16="http://schemas.microsoft.com/office/drawing/2014/main" id="{F703F7B8-56F8-8347-8692-254084AA752E}"/>
              </a:ext>
            </a:extLst>
          </p:cNvPr>
          <p:cNvSpPr>
            <a:spLocks noGrp="1"/>
          </p:cNvSpPr>
          <p:nvPr>
            <p:ph type="body" sz="quarter" idx="20"/>
          </p:nvPr>
        </p:nvSpPr>
        <p:spPr>
          <a:xfrm>
            <a:off x="9044326" y="3294448"/>
            <a:ext cx="2496719" cy="2612366"/>
          </a:xfrm>
        </p:spPr>
        <p:txBody>
          <a:bodyPr/>
          <a:lstStyle/>
          <a:p>
            <a:pPr defTabSz="1219170">
              <a:lnSpc>
                <a:spcPct val="100000"/>
              </a:lnSpc>
              <a:spcBef>
                <a:spcPts val="800"/>
              </a:spcBef>
              <a:buClr>
                <a:srgbClr val="FF5C35"/>
              </a:buClr>
              <a:buSzPct val="100000"/>
              <a:buFont typeface="Segoe UI" panose="020B0502040204020203" pitchFamily="34" charset="0"/>
              <a:buChar char=" "/>
              <a:defRPr/>
            </a:pPr>
            <a:r>
              <a:rPr lang="fr-FR" sz="2200" b="1">
                <a:solidFill>
                  <a:srgbClr val="F5F6F7">
                    <a:lumMod val="50000"/>
                  </a:srgbClr>
                </a:solidFill>
                <a:latin typeface="Segoe UI" panose="020B0502040204020203" pitchFamily="34" charset="0"/>
                <a:cs typeface="Segoe UI" panose="020B0502040204020203" pitchFamily="34" charset="0"/>
              </a:rPr>
              <a:t>Données fiscales</a:t>
            </a:r>
          </a:p>
          <a:p>
            <a:pPr defTabSz="1219170">
              <a:lnSpc>
                <a:spcPct val="100000"/>
              </a:lnSpc>
              <a:spcBef>
                <a:spcPts val="800"/>
              </a:spcBef>
              <a:buClr>
                <a:srgbClr val="FF5C35"/>
              </a:buClr>
              <a:buSzPct val="100000"/>
              <a:buFont typeface="Segoe UI" panose="020B0502040204020203" pitchFamily="34" charset="0"/>
              <a:buChar char=" "/>
              <a:defRPr/>
            </a:pPr>
            <a:r>
              <a:rPr lang="fr-FR" sz="2200" b="1">
                <a:solidFill>
                  <a:srgbClr val="F5F6F7">
                    <a:lumMod val="50000"/>
                  </a:srgbClr>
                </a:solidFill>
                <a:latin typeface="Segoe UI" panose="020B0502040204020203" pitchFamily="34" charset="0"/>
                <a:cs typeface="Segoe UI" panose="020B0502040204020203" pitchFamily="34" charset="0"/>
              </a:rPr>
              <a:t>PAS</a:t>
            </a:r>
          </a:p>
          <a:p>
            <a:pPr defTabSz="1219170">
              <a:lnSpc>
                <a:spcPct val="100000"/>
              </a:lnSpc>
              <a:spcBef>
                <a:spcPts val="800"/>
              </a:spcBef>
              <a:buClr>
                <a:srgbClr val="FF5C35"/>
              </a:buClr>
              <a:buSzPct val="100000"/>
              <a:buFont typeface="Segoe UI" panose="020B0502040204020203" pitchFamily="34" charset="0"/>
              <a:buChar char=" "/>
              <a:defRPr/>
            </a:pPr>
            <a:r>
              <a:rPr lang="fr-FR" sz="2200" b="1">
                <a:solidFill>
                  <a:srgbClr val="F5F6F7">
                    <a:lumMod val="50000"/>
                  </a:srgbClr>
                </a:solidFill>
                <a:latin typeface="Segoe UI" panose="020B0502040204020203" pitchFamily="34" charset="0"/>
                <a:cs typeface="Segoe UI" panose="020B0502040204020203" pitchFamily="34" charset="0"/>
              </a:rPr>
              <a:t>Prélèvements sociaux</a:t>
            </a:r>
          </a:p>
          <a:p>
            <a:pPr defTabSz="1219170">
              <a:lnSpc>
                <a:spcPct val="100000"/>
              </a:lnSpc>
              <a:spcBef>
                <a:spcPts val="800"/>
              </a:spcBef>
              <a:buClr>
                <a:srgbClr val="FF5C35"/>
              </a:buClr>
              <a:buSzPct val="100000"/>
              <a:buFont typeface="Segoe UI" panose="020B0502040204020203" pitchFamily="34" charset="0"/>
              <a:buChar char=" "/>
              <a:defRPr/>
            </a:pPr>
            <a:r>
              <a:rPr lang="fr-FR" sz="2200" b="1">
                <a:solidFill>
                  <a:srgbClr val="F5F6F7">
                    <a:lumMod val="50000"/>
                  </a:srgbClr>
                </a:solidFill>
                <a:latin typeface="Segoe UI" panose="020B0502040204020203" pitchFamily="34" charset="0"/>
                <a:cs typeface="Segoe UI" panose="020B0502040204020203" pitchFamily="34" charset="0"/>
              </a:rPr>
              <a:t>Déclaration</a:t>
            </a:r>
          </a:p>
          <a:p>
            <a:pPr defTabSz="1219170">
              <a:lnSpc>
                <a:spcPct val="100000"/>
              </a:lnSpc>
              <a:spcBef>
                <a:spcPts val="800"/>
              </a:spcBef>
              <a:buClr>
                <a:srgbClr val="FF5C35"/>
              </a:buClr>
              <a:buSzPct val="100000"/>
              <a:buFont typeface="Segoe UI" panose="020B0502040204020203" pitchFamily="34" charset="0"/>
              <a:buChar char=" "/>
              <a:defRPr/>
            </a:pPr>
            <a:r>
              <a:rPr lang="fr-FR" sz="2200" b="1">
                <a:solidFill>
                  <a:srgbClr val="F5F6F7">
                    <a:lumMod val="50000"/>
                  </a:srgbClr>
                </a:solidFill>
                <a:latin typeface="Segoe UI" panose="020B0502040204020203" pitchFamily="34" charset="0"/>
                <a:cs typeface="Segoe UI" panose="020B0502040204020203" pitchFamily="34" charset="0"/>
              </a:rPr>
              <a:t>Retours</a:t>
            </a:r>
          </a:p>
        </p:txBody>
      </p:sp>
      <p:sp>
        <p:nvSpPr>
          <p:cNvPr id="30" name="Espace réservé du texte 5">
            <a:extLst>
              <a:ext uri="{FF2B5EF4-FFF2-40B4-BE49-F238E27FC236}">
                <a16:creationId xmlns:a16="http://schemas.microsoft.com/office/drawing/2014/main" id="{0929C25D-7B55-1A77-810E-608BF8BFF363}"/>
              </a:ext>
            </a:extLst>
          </p:cNvPr>
          <p:cNvSpPr txBox="1">
            <a:spLocks/>
          </p:cNvSpPr>
          <p:nvPr/>
        </p:nvSpPr>
        <p:spPr>
          <a:xfrm>
            <a:off x="454804" y="4514225"/>
            <a:ext cx="2682000" cy="2048100"/>
          </a:xfrm>
          <a:prstGeom prst="rect">
            <a:avLst/>
          </a:prstGeom>
        </p:spPr>
        <p:txBody>
          <a:bodyPr lIns="0"/>
          <a:lstStyle>
            <a:lvl1pPr marL="0" indent="0" algn="ctr" defTabSz="914400" rtl="0" eaLnBrk="1" latinLnBrk="0" hangingPunct="1">
              <a:lnSpc>
                <a:spcPct val="110000"/>
              </a:lnSpc>
              <a:spcBef>
                <a:spcPts val="0"/>
              </a:spcBef>
              <a:buFontTx/>
              <a:buNone/>
              <a:defRPr sz="1100" b="0" kern="1200">
                <a:solidFill>
                  <a:schemeClr val="tx1"/>
                </a:solidFill>
                <a:latin typeface="+mn-lt"/>
                <a:ea typeface="+mn-ea"/>
                <a:cs typeface="+mn-cs"/>
              </a:defRPr>
            </a:lvl1pPr>
            <a:lvl2pPr marL="0" indent="0" algn="ctr" defTabSz="914400" rtl="0" eaLnBrk="1" latinLnBrk="0" hangingPunct="1">
              <a:lnSpc>
                <a:spcPct val="110000"/>
              </a:lnSpc>
              <a:spcBef>
                <a:spcPts val="1200"/>
              </a:spcBef>
              <a:buFontTx/>
              <a:buNone/>
              <a:defRPr sz="1100" b="0" kern="1200">
                <a:solidFill>
                  <a:schemeClr val="tx1"/>
                </a:solidFill>
                <a:latin typeface="+mn-lt"/>
                <a:ea typeface="+mn-ea"/>
                <a:cs typeface="+mn-cs"/>
              </a:defRPr>
            </a:lvl2pPr>
            <a:lvl3pPr marL="0" indent="0" algn="ctr" defTabSz="914400" rtl="0" eaLnBrk="1" latinLnBrk="0" hangingPunct="1">
              <a:lnSpc>
                <a:spcPct val="120000"/>
              </a:lnSpc>
              <a:spcBef>
                <a:spcPts val="300"/>
              </a:spcBef>
              <a:buFontTx/>
              <a:buNone/>
              <a:defRPr sz="1100" b="0" kern="1200">
                <a:solidFill>
                  <a:schemeClr val="tx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100" b="0" kern="1200">
                <a:solidFill>
                  <a:schemeClr val="tx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100" b="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9" indent="-57149" defTabSz="1219170">
              <a:lnSpc>
                <a:spcPct val="100000"/>
              </a:lnSpc>
              <a:spcBef>
                <a:spcPts val="1200"/>
              </a:spcBef>
              <a:buClr>
                <a:srgbClr val="FF5C35"/>
              </a:buClr>
              <a:buSzPct val="100000"/>
              <a:buFont typeface="Segoe UI" panose="020B0502040204020203" pitchFamily="34" charset="0"/>
              <a:buChar char=" "/>
              <a:defRPr/>
            </a:pPr>
            <a:endParaRPr lang="fr-FR" sz="2000" b="1">
              <a:solidFill>
                <a:srgbClr val="FF5C35"/>
              </a:solidFill>
              <a:latin typeface="Segoe UI" panose="020B0502040204020203" pitchFamily="34" charset="0"/>
              <a:cs typeface="Segoe UI" panose="020B0502040204020203" pitchFamily="34" charset="0"/>
            </a:endParaRPr>
          </a:p>
        </p:txBody>
      </p:sp>
      <p:sp>
        <p:nvSpPr>
          <p:cNvPr id="31" name="Espace réservé du texte 7">
            <a:extLst>
              <a:ext uri="{FF2B5EF4-FFF2-40B4-BE49-F238E27FC236}">
                <a16:creationId xmlns:a16="http://schemas.microsoft.com/office/drawing/2014/main" id="{C51E9C5E-8403-1F77-DA82-C66D0C055704}"/>
              </a:ext>
            </a:extLst>
          </p:cNvPr>
          <p:cNvSpPr txBox="1">
            <a:spLocks/>
          </p:cNvSpPr>
          <p:nvPr/>
        </p:nvSpPr>
        <p:spPr>
          <a:xfrm>
            <a:off x="3400612" y="4509402"/>
            <a:ext cx="2517057" cy="2048100"/>
          </a:xfrm>
          <a:prstGeom prst="rect">
            <a:avLst/>
          </a:prstGeom>
        </p:spPr>
        <p:txBody>
          <a:bodyPr/>
          <a:lstStyle>
            <a:lvl1pPr marL="0" indent="0" algn="ctr" defTabSz="914400" rtl="0" eaLnBrk="1" latinLnBrk="0" hangingPunct="1">
              <a:lnSpc>
                <a:spcPct val="110000"/>
              </a:lnSpc>
              <a:spcBef>
                <a:spcPts val="0"/>
              </a:spcBef>
              <a:buFontTx/>
              <a:buNone/>
              <a:defRPr sz="1100" b="0" kern="1200">
                <a:solidFill>
                  <a:schemeClr val="tx1"/>
                </a:solidFill>
                <a:latin typeface="+mn-lt"/>
                <a:ea typeface="+mn-ea"/>
                <a:cs typeface="+mn-cs"/>
              </a:defRPr>
            </a:lvl1pPr>
            <a:lvl2pPr marL="0" indent="0" algn="ctr" defTabSz="914400" rtl="0" eaLnBrk="1" latinLnBrk="0" hangingPunct="1">
              <a:lnSpc>
                <a:spcPct val="110000"/>
              </a:lnSpc>
              <a:spcBef>
                <a:spcPts val="1200"/>
              </a:spcBef>
              <a:buFontTx/>
              <a:buNone/>
              <a:defRPr sz="1100" b="0" kern="1200">
                <a:solidFill>
                  <a:schemeClr val="tx1"/>
                </a:solidFill>
                <a:latin typeface="+mn-lt"/>
                <a:ea typeface="+mn-ea"/>
                <a:cs typeface="+mn-cs"/>
              </a:defRPr>
            </a:lvl2pPr>
            <a:lvl3pPr marL="0" indent="0" algn="ctr" defTabSz="914400" rtl="0" eaLnBrk="1" latinLnBrk="0" hangingPunct="1">
              <a:lnSpc>
                <a:spcPct val="120000"/>
              </a:lnSpc>
              <a:spcBef>
                <a:spcPts val="300"/>
              </a:spcBef>
              <a:buFontTx/>
              <a:buNone/>
              <a:defRPr sz="1100" b="0" kern="1200">
                <a:solidFill>
                  <a:schemeClr val="tx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100" b="0" kern="1200">
                <a:solidFill>
                  <a:schemeClr val="tx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100" b="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9" indent="-57149" defTabSz="1219170">
              <a:lnSpc>
                <a:spcPct val="100000"/>
              </a:lnSpc>
              <a:spcBef>
                <a:spcPts val="1800"/>
              </a:spcBef>
              <a:buClr>
                <a:srgbClr val="FF5C35"/>
              </a:buClr>
              <a:buSzPct val="100000"/>
              <a:buFont typeface="Segoe UI" panose="020B0502040204020203" pitchFamily="34" charset="0"/>
              <a:buChar char=" "/>
              <a:defRPr/>
            </a:pPr>
            <a:endParaRPr lang="fr-FR" sz="2200" b="1">
              <a:solidFill>
                <a:srgbClr val="002C52"/>
              </a:solidFill>
              <a:latin typeface="Segoe UI" panose="020B0502040204020203" pitchFamily="34" charset="0"/>
              <a:cs typeface="Segoe UI" panose="020B0502040204020203" pitchFamily="34" charset="0"/>
            </a:endParaRPr>
          </a:p>
        </p:txBody>
      </p:sp>
      <p:sp>
        <p:nvSpPr>
          <p:cNvPr id="32" name="Espace réservé du texte 9">
            <a:extLst>
              <a:ext uri="{FF2B5EF4-FFF2-40B4-BE49-F238E27FC236}">
                <a16:creationId xmlns:a16="http://schemas.microsoft.com/office/drawing/2014/main" id="{48ADD61F-F6DC-A42B-C34C-9C138434561A}"/>
              </a:ext>
            </a:extLst>
          </p:cNvPr>
          <p:cNvSpPr txBox="1">
            <a:spLocks/>
          </p:cNvSpPr>
          <p:nvPr/>
        </p:nvSpPr>
        <p:spPr>
          <a:xfrm>
            <a:off x="6183139" y="4509402"/>
            <a:ext cx="2595717" cy="2364524"/>
          </a:xfrm>
          <a:prstGeom prst="rect">
            <a:avLst/>
          </a:prstGeom>
        </p:spPr>
        <p:txBody>
          <a:bodyPr/>
          <a:lstStyle>
            <a:lvl1pPr marL="0" indent="0" algn="ctr" defTabSz="914400" rtl="0" eaLnBrk="1" latinLnBrk="0" hangingPunct="1">
              <a:lnSpc>
                <a:spcPct val="110000"/>
              </a:lnSpc>
              <a:spcBef>
                <a:spcPts val="0"/>
              </a:spcBef>
              <a:buFontTx/>
              <a:buNone/>
              <a:defRPr sz="1100" b="0" kern="1200">
                <a:solidFill>
                  <a:schemeClr val="tx1"/>
                </a:solidFill>
                <a:latin typeface="+mn-lt"/>
                <a:ea typeface="+mn-ea"/>
                <a:cs typeface="+mn-cs"/>
              </a:defRPr>
            </a:lvl1pPr>
            <a:lvl2pPr marL="0" indent="0" algn="ctr" defTabSz="914400" rtl="0" eaLnBrk="1" latinLnBrk="0" hangingPunct="1">
              <a:lnSpc>
                <a:spcPct val="110000"/>
              </a:lnSpc>
              <a:spcBef>
                <a:spcPts val="1200"/>
              </a:spcBef>
              <a:buFontTx/>
              <a:buNone/>
              <a:defRPr sz="1100" b="0" kern="1200">
                <a:solidFill>
                  <a:schemeClr val="tx1"/>
                </a:solidFill>
                <a:latin typeface="+mn-lt"/>
                <a:ea typeface="+mn-ea"/>
                <a:cs typeface="+mn-cs"/>
              </a:defRPr>
            </a:lvl2pPr>
            <a:lvl3pPr marL="0" indent="0" algn="ctr" defTabSz="914400" rtl="0" eaLnBrk="1" latinLnBrk="0" hangingPunct="1">
              <a:lnSpc>
                <a:spcPct val="120000"/>
              </a:lnSpc>
              <a:spcBef>
                <a:spcPts val="300"/>
              </a:spcBef>
              <a:buFontTx/>
              <a:buNone/>
              <a:defRPr sz="1100" b="0" kern="1200">
                <a:solidFill>
                  <a:schemeClr val="tx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100" b="0" kern="1200">
                <a:solidFill>
                  <a:schemeClr val="tx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100" b="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9" indent="-57149" defTabSz="1219170">
              <a:lnSpc>
                <a:spcPct val="100000"/>
              </a:lnSpc>
              <a:spcBef>
                <a:spcPts val="1800"/>
              </a:spcBef>
              <a:buClr>
                <a:srgbClr val="FF5C35"/>
              </a:buClr>
              <a:buSzPct val="100000"/>
              <a:buFont typeface="Segoe UI" panose="020B0502040204020203" pitchFamily="34" charset="0"/>
              <a:buChar char=" "/>
              <a:defRPr/>
            </a:pPr>
            <a:endParaRPr lang="fr-FR" sz="2400" b="1">
              <a:solidFill>
                <a:srgbClr val="0046FE"/>
              </a:solidFill>
              <a:latin typeface="Segoe UI" panose="020B0502040204020203" pitchFamily="34" charset="0"/>
              <a:cs typeface="Segoe UI" panose="020B0502040204020203" pitchFamily="34" charset="0"/>
            </a:endParaRPr>
          </a:p>
        </p:txBody>
      </p:sp>
      <p:sp>
        <p:nvSpPr>
          <p:cNvPr id="33" name="Espace réservé du texte 11">
            <a:extLst>
              <a:ext uri="{FF2B5EF4-FFF2-40B4-BE49-F238E27FC236}">
                <a16:creationId xmlns:a16="http://schemas.microsoft.com/office/drawing/2014/main" id="{1F7D01D8-C3FF-DAE5-A14F-96504394B757}"/>
              </a:ext>
            </a:extLst>
          </p:cNvPr>
          <p:cNvSpPr txBox="1">
            <a:spLocks/>
          </p:cNvSpPr>
          <p:nvPr/>
        </p:nvSpPr>
        <p:spPr>
          <a:xfrm>
            <a:off x="8929852" y="4509402"/>
            <a:ext cx="2664000" cy="2364525"/>
          </a:xfrm>
          <a:prstGeom prst="rect">
            <a:avLst/>
          </a:prstGeom>
        </p:spPr>
        <p:txBody>
          <a:bodyPr lIns="0" rIns="0"/>
          <a:lstStyle>
            <a:lvl1pPr marL="0" indent="0" algn="ctr" defTabSz="914400" rtl="0" eaLnBrk="1" latinLnBrk="0" hangingPunct="1">
              <a:lnSpc>
                <a:spcPct val="110000"/>
              </a:lnSpc>
              <a:spcBef>
                <a:spcPts val="0"/>
              </a:spcBef>
              <a:buFontTx/>
              <a:buNone/>
              <a:defRPr sz="1100" b="0" kern="1200">
                <a:solidFill>
                  <a:schemeClr val="tx1"/>
                </a:solidFill>
                <a:latin typeface="+mn-lt"/>
                <a:ea typeface="+mn-ea"/>
                <a:cs typeface="+mn-cs"/>
              </a:defRPr>
            </a:lvl1pPr>
            <a:lvl2pPr marL="0" indent="0" algn="ctr" defTabSz="914400" rtl="0" eaLnBrk="1" latinLnBrk="0" hangingPunct="1">
              <a:lnSpc>
                <a:spcPct val="110000"/>
              </a:lnSpc>
              <a:spcBef>
                <a:spcPts val="1200"/>
              </a:spcBef>
              <a:buFontTx/>
              <a:buNone/>
              <a:defRPr sz="1100" b="0" kern="1200">
                <a:solidFill>
                  <a:schemeClr val="tx1"/>
                </a:solidFill>
                <a:latin typeface="+mn-lt"/>
                <a:ea typeface="+mn-ea"/>
                <a:cs typeface="+mn-cs"/>
              </a:defRPr>
            </a:lvl2pPr>
            <a:lvl3pPr marL="0" indent="0" algn="ctr" defTabSz="914400" rtl="0" eaLnBrk="1" latinLnBrk="0" hangingPunct="1">
              <a:lnSpc>
                <a:spcPct val="120000"/>
              </a:lnSpc>
              <a:spcBef>
                <a:spcPts val="300"/>
              </a:spcBef>
              <a:buFontTx/>
              <a:buNone/>
              <a:defRPr sz="1100" b="0" kern="1200">
                <a:solidFill>
                  <a:schemeClr val="tx1"/>
                </a:solidFill>
                <a:latin typeface="+mn-lt"/>
                <a:ea typeface="+mn-ea"/>
                <a:cs typeface="+mn-cs"/>
              </a:defRPr>
            </a:lvl3pPr>
            <a:lvl4pPr marL="180000" indent="-180000" algn="ctr" defTabSz="914400" rtl="0" eaLnBrk="1" latinLnBrk="0" hangingPunct="1">
              <a:lnSpc>
                <a:spcPct val="120000"/>
              </a:lnSpc>
              <a:spcBef>
                <a:spcPts val="300"/>
              </a:spcBef>
              <a:buClr>
                <a:schemeClr val="tx2"/>
              </a:buClr>
              <a:buFont typeface="Symbol" panose="05050102010706020507" pitchFamily="18" charset="2"/>
              <a:buChar char="·"/>
              <a:defRPr sz="1100" b="0" kern="1200">
                <a:solidFill>
                  <a:schemeClr val="tx1"/>
                </a:solidFill>
                <a:latin typeface="+mn-lt"/>
                <a:ea typeface="+mn-ea"/>
                <a:cs typeface="+mn-cs"/>
              </a:defRPr>
            </a:lvl4pPr>
            <a:lvl5pPr marL="360000" indent="-180000" algn="ctr" defTabSz="914400" rtl="0" eaLnBrk="1" latinLnBrk="0" hangingPunct="1">
              <a:lnSpc>
                <a:spcPct val="120000"/>
              </a:lnSpc>
              <a:spcBef>
                <a:spcPts val="300"/>
              </a:spcBef>
              <a:buClrTx/>
              <a:buFont typeface="Arial"/>
              <a:buChar char="•"/>
              <a:defRPr sz="1100" b="0"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800"/>
              </a:spcBef>
              <a:buClr>
                <a:srgbClr val="FF5C35"/>
              </a:buClr>
              <a:buSzPct val="100000"/>
              <a:buFont typeface="Segoe UI" panose="020B0502040204020203" pitchFamily="34" charset="0"/>
              <a:buChar char=" "/>
              <a:defRPr/>
            </a:pPr>
            <a:endParaRPr lang="fr-FR" sz="2000" b="1">
              <a:solidFill>
                <a:srgbClr val="F5F6F7">
                  <a:lumMod val="50000"/>
                </a:srgb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46505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37E4E728-76A6-4EFC-1579-51E7AD9D65D6}"/>
              </a:ext>
            </a:extLst>
          </p:cNvPr>
          <p:cNvSpPr>
            <a:spLocks noGrp="1"/>
          </p:cNvSpPr>
          <p:nvPr>
            <p:ph type="body" sz="quarter" idx="16"/>
          </p:nvPr>
        </p:nvSpPr>
        <p:spPr/>
        <p:txBody>
          <a:bodyPr/>
          <a:lstStyle/>
          <a:p>
            <a:r>
              <a:rPr lang="fr-FR" sz="1600"/>
              <a:t>Les aspects multiples</a:t>
            </a:r>
          </a:p>
          <a:p>
            <a:r>
              <a:rPr lang="fr-FR" sz="1600"/>
              <a:t>de la f</a:t>
            </a:r>
            <a:r>
              <a:rPr lang="fr-FR" sz="1600" b="1"/>
              <a:t>iscalité </a:t>
            </a:r>
          </a:p>
          <a:p>
            <a:r>
              <a:rPr lang="fr-FR" sz="1600" b="1"/>
              <a:t>e</a:t>
            </a:r>
            <a:r>
              <a:rPr lang="fr-FR" sz="1600"/>
              <a:t>t des</a:t>
            </a:r>
            <a:r>
              <a:rPr lang="fr-FR" sz="1600" b="1"/>
              <a:t> prélèvements sociaux</a:t>
            </a:r>
            <a:endParaRPr lang="fr-FR"/>
          </a:p>
        </p:txBody>
      </p:sp>
      <p:sp>
        <p:nvSpPr>
          <p:cNvPr id="11" name="Titre 10">
            <a:extLst>
              <a:ext uri="{FF2B5EF4-FFF2-40B4-BE49-F238E27FC236}">
                <a16:creationId xmlns:a16="http://schemas.microsoft.com/office/drawing/2014/main" id="{485E97EE-4782-784F-DE98-7C7315A08616}"/>
              </a:ext>
            </a:extLst>
          </p:cNvPr>
          <p:cNvSpPr>
            <a:spLocks noGrp="1"/>
          </p:cNvSpPr>
          <p:nvPr>
            <p:ph type="title"/>
          </p:nvPr>
        </p:nvSpPr>
        <p:spPr/>
        <p:txBody>
          <a:bodyPr/>
          <a:lstStyle/>
          <a:p>
            <a:r>
              <a:rPr lang="fr-FR"/>
              <a:t>Prestations assurance</a:t>
            </a:r>
          </a:p>
        </p:txBody>
      </p:sp>
    </p:spTree>
    <p:extLst>
      <p:ext uri="{BB962C8B-B14F-4D97-AF65-F5344CB8AC3E}">
        <p14:creationId xmlns:p14="http://schemas.microsoft.com/office/powerpoint/2010/main" val="3659506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F84BCDE0-FF25-F4DF-2F06-F3CB1DE68309}"/>
              </a:ext>
            </a:extLst>
          </p:cNvPr>
          <p:cNvSpPr>
            <a:spLocks noGrp="1"/>
          </p:cNvSpPr>
          <p:nvPr>
            <p:ph type="body" sz="quarter" idx="12"/>
          </p:nvPr>
        </p:nvSpPr>
        <p:spPr>
          <a:xfrm>
            <a:off x="456290" y="1948806"/>
            <a:ext cx="2125768" cy="504000"/>
          </a:xfrm>
          <a:solidFill>
            <a:schemeClr val="tx2">
              <a:lumMod val="60000"/>
              <a:lumOff val="40000"/>
            </a:schemeClr>
          </a:solidFill>
        </p:spPr>
        <p:txBody>
          <a:bodyPr lIns="0" tIns="0" rIns="0" bIns="0" anchor="ctr" anchorCtr="0"/>
          <a:lstStyle/>
          <a:p>
            <a:pPr algn="ctr">
              <a:lnSpc>
                <a:spcPct val="80000"/>
              </a:lnSpc>
            </a:pPr>
            <a:r>
              <a:rPr lang="fr-FR" sz="1200"/>
              <a:t>Rente PEP</a:t>
            </a:r>
          </a:p>
        </p:txBody>
      </p:sp>
      <p:sp>
        <p:nvSpPr>
          <p:cNvPr id="7" name="Espace réservé du texte 6">
            <a:extLst>
              <a:ext uri="{FF2B5EF4-FFF2-40B4-BE49-F238E27FC236}">
                <a16:creationId xmlns:a16="http://schemas.microsoft.com/office/drawing/2014/main" id="{8E6CA70D-24C1-1A32-809D-21FA31AA1AE4}"/>
              </a:ext>
            </a:extLst>
          </p:cNvPr>
          <p:cNvSpPr>
            <a:spLocks noGrp="1"/>
          </p:cNvSpPr>
          <p:nvPr>
            <p:ph type="body" sz="quarter" idx="13"/>
          </p:nvPr>
        </p:nvSpPr>
        <p:spPr>
          <a:xfrm>
            <a:off x="431209" y="1292999"/>
            <a:ext cx="2125768" cy="504000"/>
          </a:xfrm>
          <a:solidFill>
            <a:schemeClr val="tx2">
              <a:lumMod val="60000"/>
              <a:lumOff val="40000"/>
            </a:schemeClr>
          </a:solidFill>
        </p:spPr>
        <p:txBody>
          <a:bodyPr lIns="0" tIns="0" rIns="0" bIns="0" anchor="ctr" anchorCtr="0"/>
          <a:lstStyle/>
          <a:p>
            <a:pPr algn="ctr">
              <a:lnSpc>
                <a:spcPct val="80000"/>
              </a:lnSpc>
            </a:pPr>
            <a:r>
              <a:rPr lang="fr-FR" sz="1200" b="1"/>
              <a:t>Rente de retraite PER, Art.83, Art.39, Art.82</a:t>
            </a:r>
          </a:p>
        </p:txBody>
      </p:sp>
      <p:sp>
        <p:nvSpPr>
          <p:cNvPr id="9" name="Espace réservé du texte 8">
            <a:extLst>
              <a:ext uri="{FF2B5EF4-FFF2-40B4-BE49-F238E27FC236}">
                <a16:creationId xmlns:a16="http://schemas.microsoft.com/office/drawing/2014/main" id="{E6210FF7-40E7-793A-8F95-8D9769474C55}"/>
              </a:ext>
            </a:extLst>
          </p:cNvPr>
          <p:cNvSpPr>
            <a:spLocks noGrp="1"/>
          </p:cNvSpPr>
          <p:nvPr>
            <p:ph type="body" sz="quarter" idx="14"/>
          </p:nvPr>
        </p:nvSpPr>
        <p:spPr>
          <a:xfrm>
            <a:off x="2924765" y="2666152"/>
            <a:ext cx="2125768" cy="504000"/>
          </a:xfrm>
          <a:solidFill>
            <a:schemeClr val="tx2">
              <a:lumMod val="60000"/>
              <a:lumOff val="40000"/>
            </a:schemeClr>
          </a:solidFill>
        </p:spPr>
        <p:txBody>
          <a:bodyPr lIns="0" tIns="0" rIns="0" bIns="0" anchor="ctr" anchorCtr="0"/>
          <a:lstStyle/>
          <a:p>
            <a:pPr algn="ctr">
              <a:lnSpc>
                <a:spcPct val="80000"/>
              </a:lnSpc>
            </a:pPr>
            <a:r>
              <a:rPr lang="fr-FR" sz="1200"/>
              <a:t>Rente de conjoint, éducation</a:t>
            </a:r>
          </a:p>
        </p:txBody>
      </p:sp>
      <p:sp>
        <p:nvSpPr>
          <p:cNvPr id="17" name="Espace réservé du texte 16">
            <a:extLst>
              <a:ext uri="{FF2B5EF4-FFF2-40B4-BE49-F238E27FC236}">
                <a16:creationId xmlns:a16="http://schemas.microsoft.com/office/drawing/2014/main" id="{5EBBF7F0-8B43-39F4-D12B-BE3AEEFFDBD2}"/>
              </a:ext>
            </a:extLst>
          </p:cNvPr>
          <p:cNvSpPr>
            <a:spLocks noGrp="1"/>
          </p:cNvSpPr>
          <p:nvPr>
            <p:ph type="body" sz="quarter" idx="15"/>
          </p:nvPr>
        </p:nvSpPr>
        <p:spPr>
          <a:xfrm>
            <a:off x="3618271" y="70424"/>
            <a:ext cx="4640825" cy="1507123"/>
          </a:xfrm>
        </p:spPr>
        <p:txBody>
          <a:bodyPr/>
          <a:lstStyle/>
          <a:p>
            <a:pPr algn="ctr"/>
            <a:r>
              <a:rPr lang="fr-FR" sz="2000" b="1"/>
              <a:t>Fiscalité : </a:t>
            </a:r>
          </a:p>
          <a:p>
            <a:pPr algn="ctr"/>
            <a:r>
              <a:rPr lang="fr-FR" sz="2000" b="1"/>
              <a:t>des aspects multiples</a:t>
            </a:r>
          </a:p>
        </p:txBody>
      </p:sp>
      <p:sp>
        <p:nvSpPr>
          <p:cNvPr id="18" name="Espace réservé du texte 4">
            <a:extLst>
              <a:ext uri="{FF2B5EF4-FFF2-40B4-BE49-F238E27FC236}">
                <a16:creationId xmlns:a16="http://schemas.microsoft.com/office/drawing/2014/main" id="{C189B3FB-B1E3-4E34-56EC-63E2B200AE0A}"/>
              </a:ext>
            </a:extLst>
          </p:cNvPr>
          <p:cNvSpPr txBox="1">
            <a:spLocks/>
          </p:cNvSpPr>
          <p:nvPr/>
        </p:nvSpPr>
        <p:spPr>
          <a:xfrm>
            <a:off x="1642098" y="4264638"/>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Indemnité Journalière </a:t>
            </a:r>
            <a:r>
              <a:rPr lang="fr-FR" sz="1200" err="1"/>
              <a:t>ass</a:t>
            </a:r>
            <a:r>
              <a:rPr lang="fr-FR" sz="1200"/>
              <a:t>. collective, avec / sans subrogation </a:t>
            </a:r>
          </a:p>
        </p:txBody>
      </p:sp>
      <p:sp>
        <p:nvSpPr>
          <p:cNvPr id="19" name="Espace réservé du texte 4">
            <a:extLst>
              <a:ext uri="{FF2B5EF4-FFF2-40B4-BE49-F238E27FC236}">
                <a16:creationId xmlns:a16="http://schemas.microsoft.com/office/drawing/2014/main" id="{D1D82EE4-BB98-B6CA-3157-B482B437E66A}"/>
              </a:ext>
            </a:extLst>
          </p:cNvPr>
          <p:cNvSpPr txBox="1">
            <a:spLocks/>
          </p:cNvSpPr>
          <p:nvPr/>
        </p:nvSpPr>
        <p:spPr>
          <a:xfrm>
            <a:off x="417903" y="4970629"/>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Indemnité Journalière </a:t>
            </a:r>
            <a:r>
              <a:rPr lang="fr-FR" sz="1200" err="1"/>
              <a:t>ass</a:t>
            </a:r>
            <a:r>
              <a:rPr lang="fr-FR" sz="1200"/>
              <a:t>. individuelle</a:t>
            </a:r>
          </a:p>
        </p:txBody>
      </p:sp>
      <p:sp>
        <p:nvSpPr>
          <p:cNvPr id="20" name="Espace réservé du texte 4">
            <a:extLst>
              <a:ext uri="{FF2B5EF4-FFF2-40B4-BE49-F238E27FC236}">
                <a16:creationId xmlns:a16="http://schemas.microsoft.com/office/drawing/2014/main" id="{556252F0-A51E-CB2D-DC39-1477EEF02DAC}"/>
              </a:ext>
            </a:extLst>
          </p:cNvPr>
          <p:cNvSpPr txBox="1">
            <a:spLocks/>
          </p:cNvSpPr>
          <p:nvPr/>
        </p:nvSpPr>
        <p:spPr>
          <a:xfrm>
            <a:off x="2704982" y="5222629"/>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Pré-retraite</a:t>
            </a:r>
          </a:p>
        </p:txBody>
      </p:sp>
      <p:sp>
        <p:nvSpPr>
          <p:cNvPr id="21" name="Espace réservé du texte 4">
            <a:extLst>
              <a:ext uri="{FF2B5EF4-FFF2-40B4-BE49-F238E27FC236}">
                <a16:creationId xmlns:a16="http://schemas.microsoft.com/office/drawing/2014/main" id="{7F21ED07-1DF9-3DFC-3304-DAA6EF86926F}"/>
              </a:ext>
            </a:extLst>
          </p:cNvPr>
          <p:cNvSpPr txBox="1">
            <a:spLocks/>
          </p:cNvSpPr>
          <p:nvPr/>
        </p:nvSpPr>
        <p:spPr>
          <a:xfrm>
            <a:off x="421616" y="5626436"/>
            <a:ext cx="2125768" cy="549414"/>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Prime Participation, Intéressement</a:t>
            </a:r>
          </a:p>
        </p:txBody>
      </p:sp>
      <p:sp>
        <p:nvSpPr>
          <p:cNvPr id="22" name="Espace réservé du texte 8">
            <a:extLst>
              <a:ext uri="{FF2B5EF4-FFF2-40B4-BE49-F238E27FC236}">
                <a16:creationId xmlns:a16="http://schemas.microsoft.com/office/drawing/2014/main" id="{7E13639F-E361-B81C-C67C-00525DF4CCA6}"/>
              </a:ext>
            </a:extLst>
          </p:cNvPr>
          <p:cNvSpPr txBox="1">
            <a:spLocks/>
          </p:cNvSpPr>
          <p:nvPr/>
        </p:nvSpPr>
        <p:spPr>
          <a:xfrm>
            <a:off x="456290" y="2674902"/>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Rente invalidité</a:t>
            </a:r>
          </a:p>
        </p:txBody>
      </p:sp>
      <p:sp>
        <p:nvSpPr>
          <p:cNvPr id="23" name="Espace réservé du texte 8">
            <a:extLst>
              <a:ext uri="{FF2B5EF4-FFF2-40B4-BE49-F238E27FC236}">
                <a16:creationId xmlns:a16="http://schemas.microsoft.com/office/drawing/2014/main" id="{E4FA0AA0-F69A-0FD0-A440-55302D398DE9}"/>
              </a:ext>
            </a:extLst>
          </p:cNvPr>
          <p:cNvSpPr txBox="1">
            <a:spLocks/>
          </p:cNvSpPr>
          <p:nvPr/>
        </p:nvSpPr>
        <p:spPr>
          <a:xfrm>
            <a:off x="456290" y="3536137"/>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Rente dépendance</a:t>
            </a:r>
          </a:p>
        </p:txBody>
      </p:sp>
      <p:sp>
        <p:nvSpPr>
          <p:cNvPr id="24" name="Espace réservé du texte 4">
            <a:extLst>
              <a:ext uri="{FF2B5EF4-FFF2-40B4-BE49-F238E27FC236}">
                <a16:creationId xmlns:a16="http://schemas.microsoft.com/office/drawing/2014/main" id="{B2C8DE6C-DEEC-AD31-4293-82328AE42E82}"/>
              </a:ext>
            </a:extLst>
          </p:cNvPr>
          <p:cNvSpPr txBox="1">
            <a:spLocks/>
          </p:cNvSpPr>
          <p:nvPr/>
        </p:nvSpPr>
        <p:spPr>
          <a:xfrm>
            <a:off x="1270806" y="611324"/>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Rente assurance vie individuelle</a:t>
            </a:r>
          </a:p>
        </p:txBody>
      </p:sp>
      <p:sp>
        <p:nvSpPr>
          <p:cNvPr id="25" name="Espace réservé du texte 4">
            <a:extLst>
              <a:ext uri="{FF2B5EF4-FFF2-40B4-BE49-F238E27FC236}">
                <a16:creationId xmlns:a16="http://schemas.microsoft.com/office/drawing/2014/main" id="{F53AD2AA-5C23-133F-14DF-1491C2A8D22E}"/>
              </a:ext>
            </a:extLst>
          </p:cNvPr>
          <p:cNvSpPr txBox="1">
            <a:spLocks/>
          </p:cNvSpPr>
          <p:nvPr/>
        </p:nvSpPr>
        <p:spPr>
          <a:xfrm>
            <a:off x="2928209" y="1942056"/>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dirty="0"/>
              <a:t>Rachat PER</a:t>
            </a:r>
          </a:p>
        </p:txBody>
      </p:sp>
      <p:sp>
        <p:nvSpPr>
          <p:cNvPr id="26" name="Espace réservé du texte 4">
            <a:extLst>
              <a:ext uri="{FF2B5EF4-FFF2-40B4-BE49-F238E27FC236}">
                <a16:creationId xmlns:a16="http://schemas.microsoft.com/office/drawing/2014/main" id="{6B289C25-53FB-7259-6453-F4F1A6E43243}"/>
              </a:ext>
            </a:extLst>
          </p:cNvPr>
          <p:cNvSpPr txBox="1">
            <a:spLocks/>
          </p:cNvSpPr>
          <p:nvPr/>
        </p:nvSpPr>
        <p:spPr>
          <a:xfrm>
            <a:off x="2917636" y="1281070"/>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Capital PER</a:t>
            </a:r>
          </a:p>
        </p:txBody>
      </p:sp>
      <p:sp>
        <p:nvSpPr>
          <p:cNvPr id="27" name="Espace réservé du texte 8">
            <a:extLst>
              <a:ext uri="{FF2B5EF4-FFF2-40B4-BE49-F238E27FC236}">
                <a16:creationId xmlns:a16="http://schemas.microsoft.com/office/drawing/2014/main" id="{60B68B5C-E7E8-74DE-ED98-240E4B891CE0}"/>
              </a:ext>
            </a:extLst>
          </p:cNvPr>
          <p:cNvSpPr txBox="1">
            <a:spLocks/>
          </p:cNvSpPr>
          <p:nvPr/>
        </p:nvSpPr>
        <p:spPr>
          <a:xfrm>
            <a:off x="2928209" y="3526505"/>
            <a:ext cx="2125768" cy="504000"/>
          </a:xfrm>
          <a:prstGeom prst="rect">
            <a:avLst/>
          </a:prstGeom>
          <a:solidFill>
            <a:schemeClr val="tx2">
              <a:lumMod val="60000"/>
              <a:lumOff val="40000"/>
            </a:schemeClr>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Rente dommage</a:t>
            </a:r>
          </a:p>
        </p:txBody>
      </p:sp>
      <p:sp>
        <p:nvSpPr>
          <p:cNvPr id="28" name="Espace réservé du texte 4">
            <a:extLst>
              <a:ext uri="{FF2B5EF4-FFF2-40B4-BE49-F238E27FC236}">
                <a16:creationId xmlns:a16="http://schemas.microsoft.com/office/drawing/2014/main" id="{94F0060F-02C9-B49C-AE99-D8BBA983FDA5}"/>
              </a:ext>
            </a:extLst>
          </p:cNvPr>
          <p:cNvSpPr txBox="1">
            <a:spLocks/>
          </p:cNvSpPr>
          <p:nvPr/>
        </p:nvSpPr>
        <p:spPr>
          <a:xfrm>
            <a:off x="7621796" y="1542973"/>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Impôt sur le revenu</a:t>
            </a:r>
          </a:p>
        </p:txBody>
      </p:sp>
      <p:sp>
        <p:nvSpPr>
          <p:cNvPr id="30" name="Espace réservé du texte 8">
            <a:extLst>
              <a:ext uri="{FF2B5EF4-FFF2-40B4-BE49-F238E27FC236}">
                <a16:creationId xmlns:a16="http://schemas.microsoft.com/office/drawing/2014/main" id="{777F5A84-6120-7397-C59D-FE3176A321E7}"/>
              </a:ext>
            </a:extLst>
          </p:cNvPr>
          <p:cNvSpPr txBox="1">
            <a:spLocks/>
          </p:cNvSpPr>
          <p:nvPr/>
        </p:nvSpPr>
        <p:spPr>
          <a:xfrm>
            <a:off x="9850650" y="3539967"/>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Exonération des PS, </a:t>
            </a:r>
          </a:p>
          <a:p>
            <a:pPr algn="ctr">
              <a:lnSpc>
                <a:spcPct val="80000"/>
              </a:lnSpc>
            </a:pPr>
            <a:r>
              <a:rPr lang="fr-FR" sz="1200"/>
              <a:t>Taux réduit, Taux médian</a:t>
            </a:r>
          </a:p>
        </p:txBody>
      </p:sp>
      <p:sp>
        <p:nvSpPr>
          <p:cNvPr id="31" name="Espace réservé du texte 4">
            <a:extLst>
              <a:ext uri="{FF2B5EF4-FFF2-40B4-BE49-F238E27FC236}">
                <a16:creationId xmlns:a16="http://schemas.microsoft.com/office/drawing/2014/main" id="{7CB5701A-7A2A-5B62-E02D-F8817AC052CF}"/>
              </a:ext>
            </a:extLst>
          </p:cNvPr>
          <p:cNvSpPr txBox="1">
            <a:spLocks/>
          </p:cNvSpPr>
          <p:nvPr/>
        </p:nvSpPr>
        <p:spPr>
          <a:xfrm>
            <a:off x="9850650" y="4936439"/>
            <a:ext cx="2125768" cy="360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PS MSA</a:t>
            </a:r>
          </a:p>
        </p:txBody>
      </p:sp>
      <p:sp>
        <p:nvSpPr>
          <p:cNvPr id="32" name="Espace réservé du texte 4">
            <a:extLst>
              <a:ext uri="{FF2B5EF4-FFF2-40B4-BE49-F238E27FC236}">
                <a16:creationId xmlns:a16="http://schemas.microsoft.com/office/drawing/2014/main" id="{0324F72A-345B-80FB-7DF6-4AF5E94BFE1D}"/>
              </a:ext>
            </a:extLst>
          </p:cNvPr>
          <p:cNvSpPr txBox="1">
            <a:spLocks/>
          </p:cNvSpPr>
          <p:nvPr/>
        </p:nvSpPr>
        <p:spPr>
          <a:xfrm>
            <a:off x="7621796" y="2737744"/>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PAS</a:t>
            </a:r>
          </a:p>
          <a:p>
            <a:pPr algn="ctr">
              <a:lnSpc>
                <a:spcPct val="80000"/>
              </a:lnSpc>
            </a:pPr>
            <a:r>
              <a:rPr lang="fr-FR" sz="1200"/>
              <a:t>Prélèvement A la Source</a:t>
            </a:r>
          </a:p>
        </p:txBody>
      </p:sp>
      <p:sp>
        <p:nvSpPr>
          <p:cNvPr id="33" name="Espace réservé du texte 4">
            <a:extLst>
              <a:ext uri="{FF2B5EF4-FFF2-40B4-BE49-F238E27FC236}">
                <a16:creationId xmlns:a16="http://schemas.microsoft.com/office/drawing/2014/main" id="{C854D125-2E49-0AE8-0F34-A05495FBECD8}"/>
              </a:ext>
            </a:extLst>
          </p:cNvPr>
          <p:cNvSpPr txBox="1">
            <a:spLocks/>
          </p:cNvSpPr>
          <p:nvPr/>
        </p:nvSpPr>
        <p:spPr>
          <a:xfrm>
            <a:off x="7621796" y="5972824"/>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200"/>
              <a:t>Etat déclaratif de la RAS </a:t>
            </a:r>
            <a:r>
              <a:rPr lang="fr-FR" sz="1200" err="1"/>
              <a:t>cerfa</a:t>
            </a:r>
            <a:r>
              <a:rPr lang="fr-FR" sz="1200"/>
              <a:t> 2494</a:t>
            </a:r>
          </a:p>
        </p:txBody>
      </p:sp>
      <p:sp>
        <p:nvSpPr>
          <p:cNvPr id="34" name="Espace réservé du texte 4">
            <a:extLst>
              <a:ext uri="{FF2B5EF4-FFF2-40B4-BE49-F238E27FC236}">
                <a16:creationId xmlns:a16="http://schemas.microsoft.com/office/drawing/2014/main" id="{4A028A41-6850-0DC1-BCF7-03433C03DA71}"/>
              </a:ext>
            </a:extLst>
          </p:cNvPr>
          <p:cNvSpPr txBox="1">
            <a:spLocks/>
          </p:cNvSpPr>
          <p:nvPr/>
        </p:nvSpPr>
        <p:spPr>
          <a:xfrm>
            <a:off x="9850650" y="5363394"/>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DFPR</a:t>
            </a:r>
          </a:p>
          <a:p>
            <a:pPr algn="ctr">
              <a:lnSpc>
                <a:spcPct val="80000"/>
              </a:lnSpc>
            </a:pPr>
            <a:r>
              <a:rPr lang="fr-FR" sz="1200"/>
              <a:t>Déclaration Fiscale des Pensions et des Rentes</a:t>
            </a:r>
          </a:p>
        </p:txBody>
      </p:sp>
      <p:sp>
        <p:nvSpPr>
          <p:cNvPr id="35" name="Espace réservé du texte 8">
            <a:extLst>
              <a:ext uri="{FF2B5EF4-FFF2-40B4-BE49-F238E27FC236}">
                <a16:creationId xmlns:a16="http://schemas.microsoft.com/office/drawing/2014/main" id="{275FA350-5CC0-236C-CE13-C674F52D4EFB}"/>
              </a:ext>
            </a:extLst>
          </p:cNvPr>
          <p:cNvSpPr txBox="1">
            <a:spLocks/>
          </p:cNvSpPr>
          <p:nvPr/>
        </p:nvSpPr>
        <p:spPr>
          <a:xfrm>
            <a:off x="7621796" y="4161807"/>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Prélèvements sociaux</a:t>
            </a:r>
          </a:p>
        </p:txBody>
      </p:sp>
      <p:sp>
        <p:nvSpPr>
          <p:cNvPr id="36" name="Espace réservé du texte 8">
            <a:extLst>
              <a:ext uri="{FF2B5EF4-FFF2-40B4-BE49-F238E27FC236}">
                <a16:creationId xmlns:a16="http://schemas.microsoft.com/office/drawing/2014/main" id="{BFA3B468-095A-1D22-CB1F-1D7078CD418E}"/>
              </a:ext>
            </a:extLst>
          </p:cNvPr>
          <p:cNvSpPr txBox="1">
            <a:spLocks/>
          </p:cNvSpPr>
          <p:nvPr/>
        </p:nvSpPr>
        <p:spPr>
          <a:xfrm>
            <a:off x="9850650" y="4084638"/>
            <a:ext cx="2125768" cy="360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PS URSSAF</a:t>
            </a:r>
          </a:p>
        </p:txBody>
      </p:sp>
      <p:sp>
        <p:nvSpPr>
          <p:cNvPr id="37" name="Espace réservé du texte 4">
            <a:extLst>
              <a:ext uri="{FF2B5EF4-FFF2-40B4-BE49-F238E27FC236}">
                <a16:creationId xmlns:a16="http://schemas.microsoft.com/office/drawing/2014/main" id="{FADFFD28-EF8E-C958-3B30-BE4EECA7E6F2}"/>
              </a:ext>
            </a:extLst>
          </p:cNvPr>
          <p:cNvSpPr txBox="1">
            <a:spLocks/>
          </p:cNvSpPr>
          <p:nvPr/>
        </p:nvSpPr>
        <p:spPr>
          <a:xfrm>
            <a:off x="9850650" y="1215046"/>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RVTG</a:t>
            </a:r>
          </a:p>
          <a:p>
            <a:pPr algn="ctr">
              <a:lnSpc>
                <a:spcPct val="80000"/>
              </a:lnSpc>
            </a:pPr>
            <a:r>
              <a:rPr lang="fr-FR" sz="1200"/>
              <a:t>Rente Viagère A titre Gratuit</a:t>
            </a:r>
          </a:p>
        </p:txBody>
      </p:sp>
      <p:sp>
        <p:nvSpPr>
          <p:cNvPr id="38" name="Espace réservé du texte 4">
            <a:extLst>
              <a:ext uri="{FF2B5EF4-FFF2-40B4-BE49-F238E27FC236}">
                <a16:creationId xmlns:a16="http://schemas.microsoft.com/office/drawing/2014/main" id="{AF51D6DE-59EB-A5F4-E001-89D68EDA0A40}"/>
              </a:ext>
            </a:extLst>
          </p:cNvPr>
          <p:cNvSpPr txBox="1">
            <a:spLocks/>
          </p:cNvSpPr>
          <p:nvPr/>
        </p:nvSpPr>
        <p:spPr>
          <a:xfrm>
            <a:off x="7621796" y="950454"/>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Non imposable</a:t>
            </a:r>
          </a:p>
        </p:txBody>
      </p:sp>
      <p:sp>
        <p:nvSpPr>
          <p:cNvPr id="39" name="Espace réservé du texte 4">
            <a:extLst>
              <a:ext uri="{FF2B5EF4-FFF2-40B4-BE49-F238E27FC236}">
                <a16:creationId xmlns:a16="http://schemas.microsoft.com/office/drawing/2014/main" id="{4201E4C4-BEF9-3904-3B70-6E040134EE5B}"/>
              </a:ext>
            </a:extLst>
          </p:cNvPr>
          <p:cNvSpPr txBox="1">
            <a:spLocks/>
          </p:cNvSpPr>
          <p:nvPr/>
        </p:nvSpPr>
        <p:spPr>
          <a:xfrm>
            <a:off x="7621796" y="2093570"/>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PFU</a:t>
            </a:r>
          </a:p>
        </p:txBody>
      </p:sp>
      <p:sp>
        <p:nvSpPr>
          <p:cNvPr id="40" name="Espace réservé du texte 8">
            <a:extLst>
              <a:ext uri="{FF2B5EF4-FFF2-40B4-BE49-F238E27FC236}">
                <a16:creationId xmlns:a16="http://schemas.microsoft.com/office/drawing/2014/main" id="{3C8CFE34-3AA7-3964-165A-0C3932499869}"/>
              </a:ext>
            </a:extLst>
          </p:cNvPr>
          <p:cNvSpPr txBox="1">
            <a:spLocks/>
          </p:cNvSpPr>
          <p:nvPr/>
        </p:nvSpPr>
        <p:spPr>
          <a:xfrm>
            <a:off x="9850650" y="4493217"/>
            <a:ext cx="2125768" cy="360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Cotisations AGIRC, Arrco</a:t>
            </a:r>
          </a:p>
        </p:txBody>
      </p:sp>
      <p:sp>
        <p:nvSpPr>
          <p:cNvPr id="41" name="Espace réservé du texte 4">
            <a:extLst>
              <a:ext uri="{FF2B5EF4-FFF2-40B4-BE49-F238E27FC236}">
                <a16:creationId xmlns:a16="http://schemas.microsoft.com/office/drawing/2014/main" id="{F05CFFE6-EA4D-5263-FF45-D73DACEF3B7B}"/>
              </a:ext>
            </a:extLst>
          </p:cNvPr>
          <p:cNvSpPr txBox="1">
            <a:spLocks/>
          </p:cNvSpPr>
          <p:nvPr/>
        </p:nvSpPr>
        <p:spPr>
          <a:xfrm>
            <a:off x="9850650" y="2732568"/>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RAS</a:t>
            </a:r>
          </a:p>
          <a:p>
            <a:pPr algn="ctr">
              <a:lnSpc>
                <a:spcPct val="80000"/>
              </a:lnSpc>
            </a:pPr>
            <a:r>
              <a:rPr lang="fr-FR" sz="1200"/>
              <a:t>Non Résident / Retenue A la Source</a:t>
            </a:r>
          </a:p>
        </p:txBody>
      </p:sp>
      <p:sp>
        <p:nvSpPr>
          <p:cNvPr id="42" name="Espace réservé du texte 4">
            <a:extLst>
              <a:ext uri="{FF2B5EF4-FFF2-40B4-BE49-F238E27FC236}">
                <a16:creationId xmlns:a16="http://schemas.microsoft.com/office/drawing/2014/main" id="{42144DDC-8DAD-695A-799E-4AA8BDCFB471}"/>
              </a:ext>
            </a:extLst>
          </p:cNvPr>
          <p:cNvSpPr txBox="1">
            <a:spLocks/>
          </p:cNvSpPr>
          <p:nvPr/>
        </p:nvSpPr>
        <p:spPr>
          <a:xfrm>
            <a:off x="9850650" y="5940531"/>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IFU  </a:t>
            </a:r>
          </a:p>
          <a:p>
            <a:pPr algn="ctr">
              <a:lnSpc>
                <a:spcPct val="80000"/>
              </a:lnSpc>
            </a:pPr>
            <a:r>
              <a:rPr lang="fr-FR" sz="1200"/>
              <a:t>TD RCM</a:t>
            </a:r>
          </a:p>
        </p:txBody>
      </p:sp>
      <p:sp>
        <p:nvSpPr>
          <p:cNvPr id="43" name="Espace réservé du texte 6">
            <a:extLst>
              <a:ext uri="{FF2B5EF4-FFF2-40B4-BE49-F238E27FC236}">
                <a16:creationId xmlns:a16="http://schemas.microsoft.com/office/drawing/2014/main" id="{6DD4BD66-2473-B779-C3F5-75654D8BCDD2}"/>
              </a:ext>
            </a:extLst>
          </p:cNvPr>
          <p:cNvSpPr txBox="1">
            <a:spLocks/>
          </p:cNvSpPr>
          <p:nvPr/>
        </p:nvSpPr>
        <p:spPr>
          <a:xfrm>
            <a:off x="9850650" y="1841570"/>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fr-FR" sz="1200"/>
              <a:t>RVTO </a:t>
            </a:r>
          </a:p>
          <a:p>
            <a:pPr algn="ctr">
              <a:lnSpc>
                <a:spcPct val="80000"/>
              </a:lnSpc>
            </a:pPr>
            <a:r>
              <a:rPr lang="fr-FR" sz="1200"/>
              <a:t>Rente Viagère a Titre Onéreux</a:t>
            </a:r>
          </a:p>
        </p:txBody>
      </p:sp>
      <p:sp>
        <p:nvSpPr>
          <p:cNvPr id="44" name="Espace réservé du texte 4">
            <a:extLst>
              <a:ext uri="{FF2B5EF4-FFF2-40B4-BE49-F238E27FC236}">
                <a16:creationId xmlns:a16="http://schemas.microsoft.com/office/drawing/2014/main" id="{18035D84-2DB9-337B-0493-F527AAE5E387}"/>
              </a:ext>
            </a:extLst>
          </p:cNvPr>
          <p:cNvSpPr txBox="1">
            <a:spLocks/>
          </p:cNvSpPr>
          <p:nvPr/>
        </p:nvSpPr>
        <p:spPr>
          <a:xfrm>
            <a:off x="7621796" y="5415750"/>
            <a:ext cx="2125768" cy="504000"/>
          </a:xfrm>
          <a:prstGeom prst="rect">
            <a:avLst/>
          </a:prstGeom>
          <a:solidFill>
            <a:srgbClr val="CC99FF"/>
          </a:solidFill>
        </p:spPr>
        <p:txBody>
          <a:bodyPr lIns="0" tIns="0" rIns="0" bIns="0" anchor="ctr" anchorCtr="0"/>
          <a:lstStyle>
            <a:lvl1pPr marL="0" indent="0" algn="l"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1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1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1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1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200"/>
              <a:t>Déclaration PASRAU</a:t>
            </a:r>
          </a:p>
        </p:txBody>
      </p:sp>
    </p:spTree>
    <p:extLst>
      <p:ext uri="{BB962C8B-B14F-4D97-AF65-F5344CB8AC3E}">
        <p14:creationId xmlns:p14="http://schemas.microsoft.com/office/powerpoint/2010/main" val="3605952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F39EC842-D865-AF1C-478F-3E021E095A4C}"/>
              </a:ext>
            </a:extLst>
          </p:cNvPr>
          <p:cNvSpPr>
            <a:spLocks noGrp="1"/>
          </p:cNvSpPr>
          <p:nvPr>
            <p:ph type="body" sz="quarter" idx="12"/>
          </p:nvPr>
        </p:nvSpPr>
        <p:spPr/>
        <p:txBody>
          <a:bodyPr/>
          <a:lstStyle/>
          <a:p>
            <a:r>
              <a:rPr lang="fr-FR"/>
              <a:t>La réglementation des prestations</a:t>
            </a:r>
          </a:p>
        </p:txBody>
      </p:sp>
      <p:sp>
        <p:nvSpPr>
          <p:cNvPr id="12" name="Espace réservé du texte 11">
            <a:extLst>
              <a:ext uri="{FF2B5EF4-FFF2-40B4-BE49-F238E27FC236}">
                <a16:creationId xmlns:a16="http://schemas.microsoft.com/office/drawing/2014/main" id="{E453C34A-AEA0-188B-EFCE-1ED41232C03A}"/>
              </a:ext>
            </a:extLst>
          </p:cNvPr>
          <p:cNvSpPr>
            <a:spLocks noGrp="1"/>
          </p:cNvSpPr>
          <p:nvPr>
            <p:ph type="body" sz="quarter" idx="15"/>
          </p:nvPr>
        </p:nvSpPr>
        <p:spPr>
          <a:xfrm>
            <a:off x="4693428" y="781164"/>
            <a:ext cx="2580166" cy="2569778"/>
          </a:xfrm>
        </p:spPr>
        <p:txBody>
          <a:bodyPr/>
          <a:lstStyle/>
          <a:p>
            <a:pPr marL="133350" lvl="0" rtl="0">
              <a:lnSpc>
                <a:spcPct val="115000"/>
              </a:lnSpc>
              <a:spcBef>
                <a:spcPts val="1000"/>
              </a:spcBef>
              <a:spcAft>
                <a:spcPts val="0"/>
              </a:spcAft>
              <a:buSzPts val="1500"/>
            </a:pPr>
            <a:r>
              <a:rPr lang="fr-FR" sz="2000" b="1"/>
              <a:t>SOCIAL</a:t>
            </a:r>
          </a:p>
          <a:p>
            <a:pPr marL="133350">
              <a:lnSpc>
                <a:spcPct val="115000"/>
              </a:lnSpc>
              <a:spcBef>
                <a:spcPts val="1000"/>
              </a:spcBef>
              <a:buSzPts val="1500"/>
            </a:pPr>
            <a:r>
              <a:rPr lang="fr-FR" sz="1600"/>
              <a:t>Prélèvements sociaux</a:t>
            </a:r>
          </a:p>
          <a:p>
            <a:pPr marL="133350" lvl="0" rtl="0">
              <a:lnSpc>
                <a:spcPct val="100000"/>
              </a:lnSpc>
              <a:spcAft>
                <a:spcPts val="0"/>
              </a:spcAft>
              <a:buSzPts val="1500"/>
            </a:pPr>
            <a:r>
              <a:rPr lang="fr-FR" sz="1400"/>
              <a:t>URSSAF, AGIRC-ARRCO, MSA , DGFIP</a:t>
            </a:r>
          </a:p>
          <a:p>
            <a:pPr marL="133350" lvl="0" rtl="0">
              <a:lnSpc>
                <a:spcPct val="100000"/>
              </a:lnSpc>
              <a:spcBef>
                <a:spcPts val="1200"/>
              </a:spcBef>
              <a:spcAft>
                <a:spcPts val="0"/>
              </a:spcAft>
              <a:buSzPts val="1500"/>
            </a:pPr>
            <a:r>
              <a:rPr lang="fr-FR" sz="1600"/>
              <a:t>LFSS </a:t>
            </a:r>
          </a:p>
          <a:p>
            <a:pPr marL="133350" lvl="0" rtl="0">
              <a:lnSpc>
                <a:spcPct val="100000"/>
              </a:lnSpc>
              <a:spcAft>
                <a:spcPts val="0"/>
              </a:spcAft>
              <a:buSzPts val="1500"/>
            </a:pPr>
            <a:r>
              <a:rPr lang="fr-FR" sz="1600"/>
              <a:t>Loi de Financement de la Sécurité Sociale</a:t>
            </a:r>
          </a:p>
        </p:txBody>
      </p:sp>
      <p:sp>
        <p:nvSpPr>
          <p:cNvPr id="13" name="Espace réservé du texte 12">
            <a:extLst>
              <a:ext uri="{FF2B5EF4-FFF2-40B4-BE49-F238E27FC236}">
                <a16:creationId xmlns:a16="http://schemas.microsoft.com/office/drawing/2014/main" id="{CF86E560-B237-9214-65FD-45D3E1D851D3}"/>
              </a:ext>
            </a:extLst>
          </p:cNvPr>
          <p:cNvSpPr>
            <a:spLocks noGrp="1"/>
          </p:cNvSpPr>
          <p:nvPr>
            <p:ph type="body" sz="quarter" idx="16"/>
          </p:nvPr>
        </p:nvSpPr>
        <p:spPr>
          <a:xfrm>
            <a:off x="8920295" y="591297"/>
            <a:ext cx="2775097" cy="2802177"/>
          </a:xfrm>
        </p:spPr>
        <p:txBody>
          <a:bodyPr/>
          <a:lstStyle/>
          <a:p>
            <a:pPr marL="133350" lvl="0" rtl="0">
              <a:lnSpc>
                <a:spcPct val="115000"/>
              </a:lnSpc>
              <a:spcBef>
                <a:spcPts val="1000"/>
              </a:spcBef>
              <a:spcAft>
                <a:spcPts val="0"/>
              </a:spcAft>
              <a:buSzPts val="1500"/>
            </a:pPr>
            <a:r>
              <a:rPr lang="fr-FR" sz="2000" b="1"/>
              <a:t>FISCAL</a:t>
            </a:r>
          </a:p>
          <a:p>
            <a:pPr marL="133350">
              <a:lnSpc>
                <a:spcPct val="100000"/>
              </a:lnSpc>
              <a:buSzPts val="1500"/>
            </a:pPr>
            <a:r>
              <a:rPr lang="fr-FR" sz="1600"/>
              <a:t>Prélèvements fiscaux : </a:t>
            </a:r>
          </a:p>
          <a:p>
            <a:pPr marL="133350">
              <a:lnSpc>
                <a:spcPct val="100000"/>
              </a:lnSpc>
              <a:buSzPts val="1500"/>
            </a:pPr>
            <a:r>
              <a:rPr lang="fr-FR" sz="1600"/>
              <a:t>PAS, RAS</a:t>
            </a:r>
          </a:p>
          <a:p>
            <a:pPr marL="133350">
              <a:lnSpc>
                <a:spcPct val="115000"/>
              </a:lnSpc>
              <a:spcBef>
                <a:spcPts val="1200"/>
              </a:spcBef>
              <a:buSzPts val="1500"/>
            </a:pPr>
            <a:r>
              <a:rPr lang="fr-FR" sz="1600"/>
              <a:t>CGI, BOFIP</a:t>
            </a:r>
          </a:p>
          <a:p>
            <a:pPr marL="133350" lvl="0" rtl="0">
              <a:lnSpc>
                <a:spcPct val="100000"/>
              </a:lnSpc>
              <a:spcBef>
                <a:spcPts val="1200"/>
              </a:spcBef>
              <a:spcAft>
                <a:spcPts val="0"/>
              </a:spcAft>
              <a:buSzPts val="1500"/>
            </a:pPr>
            <a:r>
              <a:rPr lang="fr-FR" sz="1600"/>
              <a:t>Déclaration PASRAU</a:t>
            </a:r>
          </a:p>
          <a:p>
            <a:pPr marL="133350" lvl="0" rtl="0">
              <a:lnSpc>
                <a:spcPct val="100000"/>
              </a:lnSpc>
              <a:spcAft>
                <a:spcPts val="0"/>
              </a:spcAft>
              <a:buSzPts val="1500"/>
            </a:pPr>
            <a:r>
              <a:rPr lang="fr-FR" sz="1600"/>
              <a:t>Déclaration fiscale annuelle : Pensions &amp;  Rentes, IJ,  IFU / TD-RCM, </a:t>
            </a:r>
          </a:p>
          <a:p>
            <a:pPr marL="133350" lvl="0" rtl="0">
              <a:lnSpc>
                <a:spcPct val="100000"/>
              </a:lnSpc>
              <a:spcAft>
                <a:spcPts val="0"/>
              </a:spcAft>
              <a:buSzPts val="1500"/>
            </a:pPr>
            <a:r>
              <a:rPr lang="fr-FR" sz="1600"/>
              <a:t>Déclaratif RAS</a:t>
            </a:r>
          </a:p>
        </p:txBody>
      </p:sp>
      <p:sp>
        <p:nvSpPr>
          <p:cNvPr id="14" name="Espace réservé du texte 13">
            <a:extLst>
              <a:ext uri="{FF2B5EF4-FFF2-40B4-BE49-F238E27FC236}">
                <a16:creationId xmlns:a16="http://schemas.microsoft.com/office/drawing/2014/main" id="{134781BF-FB75-475F-DD25-AC56F34D304F}"/>
              </a:ext>
            </a:extLst>
          </p:cNvPr>
          <p:cNvSpPr>
            <a:spLocks noGrp="1"/>
          </p:cNvSpPr>
          <p:nvPr>
            <p:ph type="body" sz="quarter" idx="17"/>
          </p:nvPr>
        </p:nvSpPr>
        <p:spPr>
          <a:xfrm>
            <a:off x="6762307" y="3784863"/>
            <a:ext cx="2775097" cy="2708188"/>
          </a:xfrm>
        </p:spPr>
        <p:txBody>
          <a:bodyPr/>
          <a:lstStyle/>
          <a:p>
            <a:pPr marL="133350">
              <a:lnSpc>
                <a:spcPct val="115000"/>
              </a:lnSpc>
              <a:spcBef>
                <a:spcPts val="1000"/>
              </a:spcBef>
              <a:buSzPts val="1500"/>
            </a:pPr>
            <a:r>
              <a:rPr lang="fr-FR" sz="2000" b="1"/>
              <a:t>METIER</a:t>
            </a:r>
          </a:p>
          <a:p>
            <a:pPr marL="133350">
              <a:lnSpc>
                <a:spcPct val="115000"/>
              </a:lnSpc>
              <a:spcBef>
                <a:spcPts val="1200"/>
              </a:spcBef>
              <a:buSzPts val="1500"/>
            </a:pPr>
            <a:r>
              <a:rPr lang="fr-FR" sz="1600"/>
              <a:t>Produits d’assurance </a:t>
            </a:r>
          </a:p>
          <a:p>
            <a:pPr marL="133350">
              <a:lnSpc>
                <a:spcPct val="115000"/>
              </a:lnSpc>
              <a:buSzPts val="1500"/>
            </a:pPr>
            <a:r>
              <a:rPr lang="fr-FR" sz="1600"/>
              <a:t>Assurance VIE, Loi PACTE ...</a:t>
            </a:r>
          </a:p>
          <a:p>
            <a:pPr marL="133350">
              <a:lnSpc>
                <a:spcPct val="115000"/>
              </a:lnSpc>
              <a:spcBef>
                <a:spcPts val="1200"/>
              </a:spcBef>
              <a:buSzPts val="1500"/>
            </a:pPr>
            <a:r>
              <a:rPr lang="fr-FR" sz="1600"/>
              <a:t>Code des Assurances </a:t>
            </a:r>
          </a:p>
          <a:p>
            <a:pPr marL="133350">
              <a:lnSpc>
                <a:spcPct val="115000"/>
              </a:lnSpc>
              <a:buSzPts val="1500"/>
            </a:pPr>
            <a:r>
              <a:rPr lang="fr-FR" sz="1600"/>
              <a:t>Code de la mutualité</a:t>
            </a:r>
          </a:p>
          <a:p>
            <a:pPr marL="133350">
              <a:lnSpc>
                <a:spcPct val="115000"/>
              </a:lnSpc>
              <a:buSzPts val="1500"/>
            </a:pPr>
            <a:r>
              <a:rPr lang="fr-FR" sz="1600"/>
              <a:t>Code de la Sécurité sociale</a:t>
            </a:r>
          </a:p>
        </p:txBody>
      </p:sp>
    </p:spTree>
    <p:extLst>
      <p:ext uri="{BB962C8B-B14F-4D97-AF65-F5344CB8AC3E}">
        <p14:creationId xmlns:p14="http://schemas.microsoft.com/office/powerpoint/2010/main" val="136598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32C6934B-08C8-D101-2861-B55791919A5B}"/>
              </a:ext>
            </a:extLst>
          </p:cNvPr>
          <p:cNvSpPr>
            <a:spLocks noGrp="1"/>
          </p:cNvSpPr>
          <p:nvPr>
            <p:ph type="body" sz="quarter" idx="12"/>
          </p:nvPr>
        </p:nvSpPr>
        <p:spPr>
          <a:xfrm>
            <a:off x="362690" y="404665"/>
            <a:ext cx="5428510" cy="975320"/>
          </a:xfrm>
        </p:spPr>
        <p:txBody>
          <a:bodyPr/>
          <a:lstStyle/>
          <a:p>
            <a:r>
              <a:rPr lang="fr-FR"/>
              <a:t>Historique des changements de la réglementation fiscale</a:t>
            </a:r>
          </a:p>
        </p:txBody>
      </p:sp>
      <p:sp>
        <p:nvSpPr>
          <p:cNvPr id="9" name="Espace réservé du texte 8">
            <a:extLst>
              <a:ext uri="{FF2B5EF4-FFF2-40B4-BE49-F238E27FC236}">
                <a16:creationId xmlns:a16="http://schemas.microsoft.com/office/drawing/2014/main" id="{3608B1CA-0DE8-58B8-DDA6-12954A8598E7}"/>
              </a:ext>
            </a:extLst>
          </p:cNvPr>
          <p:cNvSpPr>
            <a:spLocks noGrp="1"/>
          </p:cNvSpPr>
          <p:nvPr>
            <p:ph type="body" sz="quarter" idx="16"/>
          </p:nvPr>
        </p:nvSpPr>
        <p:spPr>
          <a:xfrm>
            <a:off x="6643311" y="845072"/>
            <a:ext cx="641092" cy="655969"/>
          </a:xfrm>
        </p:spPr>
        <p:txBody>
          <a:bodyPr/>
          <a:lstStyle/>
          <a:p>
            <a:r>
              <a:rPr lang="fr-FR"/>
              <a:t>2019</a:t>
            </a:r>
          </a:p>
        </p:txBody>
      </p:sp>
      <p:sp>
        <p:nvSpPr>
          <p:cNvPr id="10" name="Espace réservé du texte 9">
            <a:extLst>
              <a:ext uri="{FF2B5EF4-FFF2-40B4-BE49-F238E27FC236}">
                <a16:creationId xmlns:a16="http://schemas.microsoft.com/office/drawing/2014/main" id="{8AC5E179-1B73-04D7-71E2-24EDEB2F429A}"/>
              </a:ext>
            </a:extLst>
          </p:cNvPr>
          <p:cNvSpPr>
            <a:spLocks noGrp="1"/>
          </p:cNvSpPr>
          <p:nvPr>
            <p:ph type="body" sz="quarter" idx="17"/>
          </p:nvPr>
        </p:nvSpPr>
        <p:spPr>
          <a:xfrm>
            <a:off x="6643311" y="3314201"/>
            <a:ext cx="641092" cy="655969"/>
          </a:xfrm>
        </p:spPr>
        <p:txBody>
          <a:bodyPr/>
          <a:lstStyle/>
          <a:p>
            <a:r>
              <a:rPr lang="fr-FR"/>
              <a:t>2023</a:t>
            </a:r>
          </a:p>
        </p:txBody>
      </p:sp>
      <p:sp>
        <p:nvSpPr>
          <p:cNvPr id="6" name="Espace réservé du texte 5">
            <a:extLst>
              <a:ext uri="{FF2B5EF4-FFF2-40B4-BE49-F238E27FC236}">
                <a16:creationId xmlns:a16="http://schemas.microsoft.com/office/drawing/2014/main" id="{C696E794-CB15-3DFA-FFF5-53BE1B5EEBDB}"/>
              </a:ext>
            </a:extLst>
          </p:cNvPr>
          <p:cNvSpPr>
            <a:spLocks noGrp="1"/>
          </p:cNvSpPr>
          <p:nvPr>
            <p:ph type="body" sz="quarter" idx="13"/>
          </p:nvPr>
        </p:nvSpPr>
        <p:spPr>
          <a:xfrm>
            <a:off x="4832675" y="1758208"/>
            <a:ext cx="641092" cy="655969"/>
          </a:xfrm>
        </p:spPr>
        <p:txBody>
          <a:bodyPr/>
          <a:lstStyle/>
          <a:p>
            <a:r>
              <a:rPr lang="fr-FR"/>
              <a:t>2000</a:t>
            </a:r>
          </a:p>
        </p:txBody>
      </p:sp>
      <p:sp>
        <p:nvSpPr>
          <p:cNvPr id="7" name="Espace réservé du texte 6">
            <a:extLst>
              <a:ext uri="{FF2B5EF4-FFF2-40B4-BE49-F238E27FC236}">
                <a16:creationId xmlns:a16="http://schemas.microsoft.com/office/drawing/2014/main" id="{591646AE-3CF1-238E-5CA9-31641FDCB87B}"/>
              </a:ext>
            </a:extLst>
          </p:cNvPr>
          <p:cNvSpPr>
            <a:spLocks noGrp="1"/>
          </p:cNvSpPr>
          <p:nvPr>
            <p:ph type="body" sz="quarter" idx="14"/>
          </p:nvPr>
        </p:nvSpPr>
        <p:spPr>
          <a:xfrm>
            <a:off x="4832675" y="3429000"/>
            <a:ext cx="641092" cy="655969"/>
          </a:xfrm>
        </p:spPr>
        <p:txBody>
          <a:bodyPr/>
          <a:lstStyle/>
          <a:p>
            <a:r>
              <a:rPr lang="fr-FR"/>
              <a:t>2011</a:t>
            </a:r>
          </a:p>
        </p:txBody>
      </p:sp>
      <p:sp>
        <p:nvSpPr>
          <p:cNvPr id="8" name="Espace réservé du texte 7">
            <a:extLst>
              <a:ext uri="{FF2B5EF4-FFF2-40B4-BE49-F238E27FC236}">
                <a16:creationId xmlns:a16="http://schemas.microsoft.com/office/drawing/2014/main" id="{735687EB-7FC0-024A-D456-FA10BCF42656}"/>
              </a:ext>
            </a:extLst>
          </p:cNvPr>
          <p:cNvSpPr>
            <a:spLocks noGrp="1"/>
          </p:cNvSpPr>
          <p:nvPr>
            <p:ph type="body" sz="quarter" idx="15"/>
          </p:nvPr>
        </p:nvSpPr>
        <p:spPr>
          <a:xfrm>
            <a:off x="4832675" y="5014728"/>
            <a:ext cx="641092" cy="655969"/>
          </a:xfrm>
        </p:spPr>
        <p:txBody>
          <a:bodyPr/>
          <a:lstStyle/>
          <a:p>
            <a:r>
              <a:rPr lang="fr-FR"/>
              <a:t>2018</a:t>
            </a:r>
          </a:p>
        </p:txBody>
      </p:sp>
      <p:sp>
        <p:nvSpPr>
          <p:cNvPr id="11" name="Espace réservé du texte 10">
            <a:extLst>
              <a:ext uri="{FF2B5EF4-FFF2-40B4-BE49-F238E27FC236}">
                <a16:creationId xmlns:a16="http://schemas.microsoft.com/office/drawing/2014/main" id="{C0288949-8FBC-7BA6-308E-FE1CF4E54F38}"/>
              </a:ext>
            </a:extLst>
          </p:cNvPr>
          <p:cNvSpPr>
            <a:spLocks noGrp="1"/>
          </p:cNvSpPr>
          <p:nvPr>
            <p:ph type="body" sz="quarter" idx="18"/>
          </p:nvPr>
        </p:nvSpPr>
        <p:spPr>
          <a:xfrm>
            <a:off x="6664384" y="4137244"/>
            <a:ext cx="641092" cy="655969"/>
          </a:xfrm>
        </p:spPr>
        <p:txBody>
          <a:bodyPr/>
          <a:lstStyle/>
          <a:p>
            <a:r>
              <a:rPr lang="fr-FR"/>
              <a:t>2025</a:t>
            </a:r>
          </a:p>
        </p:txBody>
      </p:sp>
      <p:sp>
        <p:nvSpPr>
          <p:cNvPr id="12" name="Espace réservé du texte 11">
            <a:extLst>
              <a:ext uri="{FF2B5EF4-FFF2-40B4-BE49-F238E27FC236}">
                <a16:creationId xmlns:a16="http://schemas.microsoft.com/office/drawing/2014/main" id="{BF9C287E-A7C3-610F-7D81-7F1828883B39}"/>
              </a:ext>
            </a:extLst>
          </p:cNvPr>
          <p:cNvSpPr>
            <a:spLocks noGrp="1"/>
          </p:cNvSpPr>
          <p:nvPr>
            <p:ph type="body" sz="quarter" idx="19"/>
          </p:nvPr>
        </p:nvSpPr>
        <p:spPr>
          <a:xfrm>
            <a:off x="362690" y="1719989"/>
            <a:ext cx="4231572" cy="584608"/>
          </a:xfrm>
        </p:spPr>
        <p:txBody>
          <a:bodyPr/>
          <a:lstStyle/>
          <a:p>
            <a:r>
              <a:rPr lang="fr-FR" sz="1400"/>
              <a:t>PS , cas exonération</a:t>
            </a:r>
          </a:p>
          <a:p>
            <a:r>
              <a:rPr lang="fr-FR" sz="1400"/>
              <a:t>Déclaration Fiscale des Pensions et des Rentes</a:t>
            </a:r>
          </a:p>
          <a:p>
            <a:endParaRPr lang="fr-FR" sz="1400"/>
          </a:p>
        </p:txBody>
      </p:sp>
      <p:sp>
        <p:nvSpPr>
          <p:cNvPr id="14" name="Espace réservé du texte 13">
            <a:extLst>
              <a:ext uri="{FF2B5EF4-FFF2-40B4-BE49-F238E27FC236}">
                <a16:creationId xmlns:a16="http://schemas.microsoft.com/office/drawing/2014/main" id="{A3B307F0-785E-4D69-FA76-712CD3A8F9A3}"/>
              </a:ext>
            </a:extLst>
          </p:cNvPr>
          <p:cNvSpPr>
            <a:spLocks noGrp="1"/>
          </p:cNvSpPr>
          <p:nvPr>
            <p:ph type="body" sz="quarter" idx="20"/>
          </p:nvPr>
        </p:nvSpPr>
        <p:spPr>
          <a:xfrm>
            <a:off x="362690" y="2431824"/>
            <a:ext cx="4231572" cy="369761"/>
          </a:xfrm>
        </p:spPr>
        <p:txBody>
          <a:bodyPr/>
          <a:lstStyle/>
          <a:p>
            <a:r>
              <a:rPr lang="fr-FR" sz="1400" b="1"/>
              <a:t>PS RVTO / PEP / Fractions imposables</a:t>
            </a:r>
          </a:p>
          <a:p>
            <a:endParaRPr lang="fr-FR" sz="1400"/>
          </a:p>
        </p:txBody>
      </p:sp>
      <p:sp>
        <p:nvSpPr>
          <p:cNvPr id="16" name="Espace réservé du texte 15">
            <a:extLst>
              <a:ext uri="{FF2B5EF4-FFF2-40B4-BE49-F238E27FC236}">
                <a16:creationId xmlns:a16="http://schemas.microsoft.com/office/drawing/2014/main" id="{4826C251-89B0-97D8-7A12-696230239D66}"/>
              </a:ext>
            </a:extLst>
          </p:cNvPr>
          <p:cNvSpPr>
            <a:spLocks noGrp="1"/>
          </p:cNvSpPr>
          <p:nvPr>
            <p:ph type="body" sz="quarter" idx="21"/>
          </p:nvPr>
        </p:nvSpPr>
        <p:spPr>
          <a:xfrm>
            <a:off x="362690" y="2927819"/>
            <a:ext cx="4231572" cy="198154"/>
          </a:xfrm>
        </p:spPr>
        <p:txBody>
          <a:bodyPr/>
          <a:lstStyle/>
          <a:p>
            <a:r>
              <a:rPr lang="fr-FR" sz="1400"/>
              <a:t>PS CSG, CRDS – Taux réduit</a:t>
            </a:r>
          </a:p>
        </p:txBody>
      </p:sp>
      <p:sp>
        <p:nvSpPr>
          <p:cNvPr id="18" name="Espace réservé du texte 17">
            <a:extLst>
              <a:ext uri="{FF2B5EF4-FFF2-40B4-BE49-F238E27FC236}">
                <a16:creationId xmlns:a16="http://schemas.microsoft.com/office/drawing/2014/main" id="{DA2AE8B3-61F0-7C38-4746-3D724932A4B9}"/>
              </a:ext>
            </a:extLst>
          </p:cNvPr>
          <p:cNvSpPr>
            <a:spLocks noGrp="1"/>
          </p:cNvSpPr>
          <p:nvPr>
            <p:ph type="body" sz="quarter" idx="22"/>
          </p:nvPr>
        </p:nvSpPr>
        <p:spPr>
          <a:xfrm>
            <a:off x="7482580" y="814444"/>
            <a:ext cx="4715901" cy="456795"/>
          </a:xfrm>
        </p:spPr>
        <p:txBody>
          <a:bodyPr/>
          <a:lstStyle/>
          <a:p>
            <a:pPr algn="l"/>
            <a:r>
              <a:rPr lang="fr-FR" sz="1400" b="1"/>
              <a:t>PASRAU : PAS Prélèvement A la Source &amp; Déclaration</a:t>
            </a:r>
          </a:p>
        </p:txBody>
      </p:sp>
      <p:sp>
        <p:nvSpPr>
          <p:cNvPr id="20" name="Espace réservé du texte 19">
            <a:extLst>
              <a:ext uri="{FF2B5EF4-FFF2-40B4-BE49-F238E27FC236}">
                <a16:creationId xmlns:a16="http://schemas.microsoft.com/office/drawing/2014/main" id="{B8B756BA-F981-D992-83E9-77087FE100C2}"/>
              </a:ext>
            </a:extLst>
          </p:cNvPr>
          <p:cNvSpPr>
            <a:spLocks noGrp="1"/>
          </p:cNvSpPr>
          <p:nvPr>
            <p:ph type="body" sz="quarter" idx="23"/>
          </p:nvPr>
        </p:nvSpPr>
        <p:spPr>
          <a:xfrm>
            <a:off x="7482580" y="1734953"/>
            <a:ext cx="4500000" cy="756205"/>
          </a:xfrm>
        </p:spPr>
        <p:txBody>
          <a:bodyPr/>
          <a:lstStyle/>
          <a:p>
            <a:pPr algn="l"/>
            <a:r>
              <a:rPr lang="fr-FR" sz="1400" dirty="0"/>
              <a:t>PASRAU : Revenus à déclarer </a:t>
            </a:r>
            <a:r>
              <a:rPr lang="fr-FR" sz="1200" dirty="0"/>
              <a:t>(classe de revenu 490 non imposable)  / </a:t>
            </a:r>
            <a:r>
              <a:rPr lang="fr-FR" sz="1400" dirty="0"/>
              <a:t>RAS Retenue A la Source</a:t>
            </a:r>
          </a:p>
        </p:txBody>
      </p:sp>
      <p:sp>
        <p:nvSpPr>
          <p:cNvPr id="22" name="Espace réservé du texte 21">
            <a:extLst>
              <a:ext uri="{FF2B5EF4-FFF2-40B4-BE49-F238E27FC236}">
                <a16:creationId xmlns:a16="http://schemas.microsoft.com/office/drawing/2014/main" id="{C663DBD0-5184-A5D2-DFF2-B3666F24A987}"/>
              </a:ext>
            </a:extLst>
          </p:cNvPr>
          <p:cNvSpPr>
            <a:spLocks noGrp="1"/>
          </p:cNvSpPr>
          <p:nvPr>
            <p:ph type="body" sz="quarter" idx="24"/>
          </p:nvPr>
        </p:nvSpPr>
        <p:spPr>
          <a:xfrm>
            <a:off x="7482580" y="4307692"/>
            <a:ext cx="4500000" cy="315073"/>
          </a:xfrm>
        </p:spPr>
        <p:txBody>
          <a:bodyPr/>
          <a:lstStyle/>
          <a:p>
            <a:pPr algn="l"/>
            <a:r>
              <a:rPr lang="fr-FR" sz="1400" b="1" dirty="0"/>
              <a:t>PASRAU : Cotisations AGIRC-ARRCO</a:t>
            </a:r>
          </a:p>
        </p:txBody>
      </p:sp>
      <p:sp>
        <p:nvSpPr>
          <p:cNvPr id="27" name="Espace réservé du texte 15">
            <a:extLst>
              <a:ext uri="{FF2B5EF4-FFF2-40B4-BE49-F238E27FC236}">
                <a16:creationId xmlns:a16="http://schemas.microsoft.com/office/drawing/2014/main" id="{7E88E976-3C57-2192-AF25-3B7ED0C734F0}"/>
              </a:ext>
            </a:extLst>
          </p:cNvPr>
          <p:cNvSpPr txBox="1">
            <a:spLocks/>
          </p:cNvSpPr>
          <p:nvPr/>
        </p:nvSpPr>
        <p:spPr>
          <a:xfrm>
            <a:off x="362690" y="4611968"/>
            <a:ext cx="4231572" cy="198154"/>
          </a:xfrm>
          <a:prstGeom prst="rect">
            <a:avLst/>
          </a:prstGeom>
        </p:spPr>
        <p:txBody>
          <a:bodyPr/>
          <a:lstStyle>
            <a:lvl1pPr marL="0" indent="0" algn="r" defTabSz="914400" rtl="0" eaLnBrk="1" latinLnBrk="0" hangingPunct="1">
              <a:lnSpc>
                <a:spcPct val="110000"/>
              </a:lnSpc>
              <a:spcBef>
                <a:spcPts val="0"/>
              </a:spcBef>
              <a:buFontTx/>
              <a:buNone/>
              <a:defRPr sz="1000" b="1"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PS CSG, CRDS – Taux médian</a:t>
            </a:r>
          </a:p>
        </p:txBody>
      </p:sp>
      <p:sp>
        <p:nvSpPr>
          <p:cNvPr id="30" name="Espace réservé du texte 19">
            <a:extLst>
              <a:ext uri="{FF2B5EF4-FFF2-40B4-BE49-F238E27FC236}">
                <a16:creationId xmlns:a16="http://schemas.microsoft.com/office/drawing/2014/main" id="{C7436FE9-F128-D822-0D6E-C16F458BF7B6}"/>
              </a:ext>
            </a:extLst>
          </p:cNvPr>
          <p:cNvSpPr txBox="1">
            <a:spLocks/>
          </p:cNvSpPr>
          <p:nvPr/>
        </p:nvSpPr>
        <p:spPr>
          <a:xfrm>
            <a:off x="7482580" y="3484649"/>
            <a:ext cx="4500000" cy="315073"/>
          </a:xfrm>
          <a:prstGeom prst="rect">
            <a:avLst/>
          </a:prstGeom>
        </p:spPr>
        <p:txBody>
          <a:bodyPr/>
          <a:lstStyle>
            <a:lvl1pPr marL="0" indent="0" algn="l" defTabSz="914400" rtl="0" eaLnBrk="1" latinLnBrk="0" hangingPunct="1">
              <a:lnSpc>
                <a:spcPct val="110000"/>
              </a:lnSpc>
              <a:spcBef>
                <a:spcPts val="0"/>
              </a:spcBef>
              <a:buFontTx/>
              <a:buNone/>
              <a:defRPr sz="1000" b="1"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PASRAU : Prélèvements Sociaux - URSSAF</a:t>
            </a:r>
          </a:p>
        </p:txBody>
      </p:sp>
      <p:sp>
        <p:nvSpPr>
          <p:cNvPr id="28" name="Espace réservé du texte 15">
            <a:extLst>
              <a:ext uri="{FF2B5EF4-FFF2-40B4-BE49-F238E27FC236}">
                <a16:creationId xmlns:a16="http://schemas.microsoft.com/office/drawing/2014/main" id="{F6E50417-5FE2-D37C-EF5A-CCD79A8012AB}"/>
              </a:ext>
            </a:extLst>
          </p:cNvPr>
          <p:cNvSpPr txBox="1">
            <a:spLocks/>
          </p:cNvSpPr>
          <p:nvPr/>
        </p:nvSpPr>
        <p:spPr>
          <a:xfrm>
            <a:off x="362690" y="5225337"/>
            <a:ext cx="4231572" cy="445360"/>
          </a:xfrm>
          <a:prstGeom prst="rect">
            <a:avLst/>
          </a:prstGeom>
        </p:spPr>
        <p:txBody>
          <a:bodyPr/>
          <a:lstStyle>
            <a:lvl1pPr marL="0" indent="0" algn="r" defTabSz="914400" rtl="0" eaLnBrk="1" latinLnBrk="0" hangingPunct="1">
              <a:lnSpc>
                <a:spcPct val="110000"/>
              </a:lnSpc>
              <a:spcBef>
                <a:spcPts val="0"/>
              </a:spcBef>
              <a:buFontTx/>
              <a:buNone/>
              <a:defRPr sz="1000" b="1"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PS URSSAF Aide à la restitution des CTP</a:t>
            </a:r>
          </a:p>
        </p:txBody>
      </p:sp>
      <p:sp>
        <p:nvSpPr>
          <p:cNvPr id="29" name="Espace réservé du texte 15">
            <a:extLst>
              <a:ext uri="{FF2B5EF4-FFF2-40B4-BE49-F238E27FC236}">
                <a16:creationId xmlns:a16="http://schemas.microsoft.com/office/drawing/2014/main" id="{848EEBC9-3111-8055-4343-95FCA8F6C63A}"/>
              </a:ext>
            </a:extLst>
          </p:cNvPr>
          <p:cNvSpPr txBox="1">
            <a:spLocks/>
          </p:cNvSpPr>
          <p:nvPr/>
        </p:nvSpPr>
        <p:spPr>
          <a:xfrm>
            <a:off x="370918" y="3635370"/>
            <a:ext cx="4231572" cy="198154"/>
          </a:xfrm>
          <a:prstGeom prst="rect">
            <a:avLst/>
          </a:prstGeom>
        </p:spPr>
        <p:txBody>
          <a:bodyPr/>
          <a:lstStyle>
            <a:lvl1pPr marL="0" indent="0" algn="r" defTabSz="914400" rtl="0" eaLnBrk="1" latinLnBrk="0" hangingPunct="1">
              <a:lnSpc>
                <a:spcPct val="110000"/>
              </a:lnSpc>
              <a:spcBef>
                <a:spcPts val="0"/>
              </a:spcBef>
              <a:buFontTx/>
              <a:buNone/>
              <a:defRPr sz="1000" b="1"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PS Art. 39 Règlementation </a:t>
            </a:r>
            <a:r>
              <a:rPr lang="fr-FR" sz="1400" u="sng"/>
              <a:t>initiale</a:t>
            </a:r>
          </a:p>
        </p:txBody>
      </p:sp>
      <p:sp>
        <p:nvSpPr>
          <p:cNvPr id="31" name="Espace réservé du texte 8">
            <a:extLst>
              <a:ext uri="{FF2B5EF4-FFF2-40B4-BE49-F238E27FC236}">
                <a16:creationId xmlns:a16="http://schemas.microsoft.com/office/drawing/2014/main" id="{FAACC52E-37F2-FAA8-AC42-5B04C7957A19}"/>
              </a:ext>
            </a:extLst>
          </p:cNvPr>
          <p:cNvSpPr txBox="1">
            <a:spLocks/>
          </p:cNvSpPr>
          <p:nvPr/>
        </p:nvSpPr>
        <p:spPr>
          <a:xfrm>
            <a:off x="6643311" y="1668115"/>
            <a:ext cx="641092" cy="655969"/>
          </a:xfrm>
          <a:prstGeom prst="ellipse">
            <a:avLst/>
          </a:prstGeom>
          <a:solidFill>
            <a:schemeClr val="tx2"/>
          </a:solidFill>
        </p:spPr>
        <p:txBody>
          <a:bodyPr lIns="0" tIns="0" rIns="0" bIns="0" anchor="ctr" anchorCtr="0"/>
          <a:lstStyle>
            <a:lvl1pPr marL="0" indent="0" algn="ctr"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4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4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2020</a:t>
            </a:r>
          </a:p>
        </p:txBody>
      </p:sp>
      <p:sp>
        <p:nvSpPr>
          <p:cNvPr id="33" name="Espace réservé du texte 8">
            <a:extLst>
              <a:ext uri="{FF2B5EF4-FFF2-40B4-BE49-F238E27FC236}">
                <a16:creationId xmlns:a16="http://schemas.microsoft.com/office/drawing/2014/main" id="{557E7B62-F3F2-9CB1-6E79-9F76F400DED9}"/>
              </a:ext>
            </a:extLst>
          </p:cNvPr>
          <p:cNvSpPr txBox="1">
            <a:spLocks/>
          </p:cNvSpPr>
          <p:nvPr/>
        </p:nvSpPr>
        <p:spPr>
          <a:xfrm>
            <a:off x="6652939" y="2491158"/>
            <a:ext cx="641092" cy="655969"/>
          </a:xfrm>
          <a:prstGeom prst="ellipse">
            <a:avLst/>
          </a:prstGeom>
          <a:solidFill>
            <a:schemeClr val="tx2"/>
          </a:solidFill>
        </p:spPr>
        <p:txBody>
          <a:bodyPr lIns="0" tIns="0" rIns="0" bIns="0" anchor="ctr" anchorCtr="0"/>
          <a:lstStyle>
            <a:lvl1pPr marL="0" indent="0" algn="ctr"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4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4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2022</a:t>
            </a:r>
          </a:p>
        </p:txBody>
      </p:sp>
      <p:sp>
        <p:nvSpPr>
          <p:cNvPr id="34" name="Espace réservé du texte 15">
            <a:extLst>
              <a:ext uri="{FF2B5EF4-FFF2-40B4-BE49-F238E27FC236}">
                <a16:creationId xmlns:a16="http://schemas.microsoft.com/office/drawing/2014/main" id="{A00C9657-BB85-28B5-D181-1CA21CF9079F}"/>
              </a:ext>
            </a:extLst>
          </p:cNvPr>
          <p:cNvSpPr txBox="1">
            <a:spLocks/>
          </p:cNvSpPr>
          <p:nvPr/>
        </p:nvSpPr>
        <p:spPr>
          <a:xfrm>
            <a:off x="362690" y="4050585"/>
            <a:ext cx="4231572" cy="198154"/>
          </a:xfrm>
          <a:prstGeom prst="rect">
            <a:avLst/>
          </a:prstGeom>
        </p:spPr>
        <p:txBody>
          <a:bodyPr/>
          <a:lstStyle>
            <a:lvl1pPr marL="0" indent="0" algn="r" defTabSz="914400" rtl="0" eaLnBrk="1" latinLnBrk="0" hangingPunct="1">
              <a:lnSpc>
                <a:spcPct val="110000"/>
              </a:lnSpc>
              <a:spcBef>
                <a:spcPts val="0"/>
              </a:spcBef>
              <a:buFontTx/>
              <a:buNone/>
              <a:defRPr sz="1000" b="1"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PS Art. 39 Règlementation </a:t>
            </a:r>
            <a:r>
              <a:rPr lang="fr-FR" sz="1400" u="sng"/>
              <a:t>cible</a:t>
            </a:r>
          </a:p>
        </p:txBody>
      </p:sp>
      <p:sp>
        <p:nvSpPr>
          <p:cNvPr id="37" name="Espace réservé du texte 17">
            <a:extLst>
              <a:ext uri="{FF2B5EF4-FFF2-40B4-BE49-F238E27FC236}">
                <a16:creationId xmlns:a16="http://schemas.microsoft.com/office/drawing/2014/main" id="{2231FF8D-5C26-9DFD-8CE5-5CB510FD6257}"/>
              </a:ext>
            </a:extLst>
          </p:cNvPr>
          <p:cNvSpPr txBox="1">
            <a:spLocks/>
          </p:cNvSpPr>
          <p:nvPr/>
        </p:nvSpPr>
        <p:spPr>
          <a:xfrm>
            <a:off x="7482580" y="1107979"/>
            <a:ext cx="4691699" cy="456795"/>
          </a:xfrm>
          <a:prstGeom prst="rect">
            <a:avLst/>
          </a:prstGeom>
        </p:spPr>
        <p:txBody>
          <a:bodyPr/>
          <a:lstStyle>
            <a:lvl1pPr marL="0" indent="0" algn="l" defTabSz="914400" rtl="0" eaLnBrk="1" latinLnBrk="0" hangingPunct="1">
              <a:lnSpc>
                <a:spcPct val="110000"/>
              </a:lnSpc>
              <a:spcBef>
                <a:spcPts val="0"/>
              </a:spcBef>
              <a:buFontTx/>
              <a:buNone/>
              <a:defRPr sz="1000" b="1"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Loi PACTE, PER : liquidation, fiscalité par compartiment d’épargne</a:t>
            </a:r>
          </a:p>
        </p:txBody>
      </p:sp>
      <p:sp>
        <p:nvSpPr>
          <p:cNvPr id="35" name="Espace réservé du texte 6">
            <a:extLst>
              <a:ext uri="{FF2B5EF4-FFF2-40B4-BE49-F238E27FC236}">
                <a16:creationId xmlns:a16="http://schemas.microsoft.com/office/drawing/2014/main" id="{11FC688D-D7A6-D331-80E2-C72BCFF003DB}"/>
              </a:ext>
            </a:extLst>
          </p:cNvPr>
          <p:cNvSpPr txBox="1">
            <a:spLocks/>
          </p:cNvSpPr>
          <p:nvPr/>
        </p:nvSpPr>
        <p:spPr>
          <a:xfrm>
            <a:off x="4832675" y="4221864"/>
            <a:ext cx="641092" cy="655969"/>
          </a:xfrm>
          <a:prstGeom prst="ellipse">
            <a:avLst/>
          </a:prstGeom>
          <a:solidFill>
            <a:schemeClr val="tx2"/>
          </a:solidFill>
        </p:spPr>
        <p:txBody>
          <a:bodyPr lIns="0" tIns="0" rIns="0" bIns="0" anchor="ctr" anchorCtr="0"/>
          <a:lstStyle>
            <a:lvl1pPr marL="0" indent="0" algn="ctr"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4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4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2012</a:t>
            </a:r>
          </a:p>
        </p:txBody>
      </p:sp>
      <p:sp>
        <p:nvSpPr>
          <p:cNvPr id="38" name="Espace réservé du texte 19">
            <a:extLst>
              <a:ext uri="{FF2B5EF4-FFF2-40B4-BE49-F238E27FC236}">
                <a16:creationId xmlns:a16="http://schemas.microsoft.com/office/drawing/2014/main" id="{B5EDC8E7-6EE8-F5E3-190B-4FA5D4DA487C}"/>
              </a:ext>
            </a:extLst>
          </p:cNvPr>
          <p:cNvSpPr txBox="1">
            <a:spLocks/>
          </p:cNvSpPr>
          <p:nvPr/>
        </p:nvSpPr>
        <p:spPr>
          <a:xfrm>
            <a:off x="7482580" y="2655698"/>
            <a:ext cx="4500000" cy="326889"/>
          </a:xfrm>
          <a:prstGeom prst="rect">
            <a:avLst/>
          </a:prstGeom>
        </p:spPr>
        <p:txBody>
          <a:bodyPr/>
          <a:lstStyle>
            <a:lvl1pPr marL="0" indent="0" algn="l" defTabSz="914400" rtl="0" eaLnBrk="1" latinLnBrk="0" hangingPunct="1">
              <a:lnSpc>
                <a:spcPct val="110000"/>
              </a:lnSpc>
              <a:spcBef>
                <a:spcPts val="0"/>
              </a:spcBef>
              <a:buFontTx/>
              <a:buNone/>
              <a:defRPr sz="1000" b="1"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PASRAU : Déclaration des indus</a:t>
            </a:r>
          </a:p>
        </p:txBody>
      </p:sp>
      <p:sp>
        <p:nvSpPr>
          <p:cNvPr id="36" name="Espace réservé du texte 7">
            <a:extLst>
              <a:ext uri="{FF2B5EF4-FFF2-40B4-BE49-F238E27FC236}">
                <a16:creationId xmlns:a16="http://schemas.microsoft.com/office/drawing/2014/main" id="{4AD5AD06-8A96-2E6D-2834-3CF2C5E816AC}"/>
              </a:ext>
            </a:extLst>
          </p:cNvPr>
          <p:cNvSpPr txBox="1">
            <a:spLocks/>
          </p:cNvSpPr>
          <p:nvPr/>
        </p:nvSpPr>
        <p:spPr>
          <a:xfrm>
            <a:off x="4832675" y="2587247"/>
            <a:ext cx="641092" cy="655969"/>
          </a:xfrm>
          <a:prstGeom prst="ellipse">
            <a:avLst/>
          </a:prstGeom>
          <a:solidFill>
            <a:schemeClr val="tx2"/>
          </a:solidFill>
        </p:spPr>
        <p:txBody>
          <a:bodyPr lIns="0" tIns="0" rIns="0" bIns="0" anchor="ctr" anchorCtr="0"/>
          <a:lstStyle>
            <a:lvl1pPr marL="0" indent="0" algn="ctr"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4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4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20xx</a:t>
            </a:r>
          </a:p>
        </p:txBody>
      </p:sp>
      <p:sp>
        <p:nvSpPr>
          <p:cNvPr id="2" name="Espace réservé du texte 10">
            <a:extLst>
              <a:ext uri="{FF2B5EF4-FFF2-40B4-BE49-F238E27FC236}">
                <a16:creationId xmlns:a16="http://schemas.microsoft.com/office/drawing/2014/main" id="{20F51386-2003-684E-6B91-F68D4DD6AF4D}"/>
              </a:ext>
            </a:extLst>
          </p:cNvPr>
          <p:cNvSpPr txBox="1">
            <a:spLocks/>
          </p:cNvSpPr>
          <p:nvPr/>
        </p:nvSpPr>
        <p:spPr>
          <a:xfrm>
            <a:off x="6646661" y="4960285"/>
            <a:ext cx="641092" cy="655969"/>
          </a:xfrm>
          <a:prstGeom prst="ellipse">
            <a:avLst/>
          </a:prstGeom>
          <a:solidFill>
            <a:schemeClr val="bg1">
              <a:lumMod val="65000"/>
            </a:schemeClr>
          </a:solidFill>
        </p:spPr>
        <p:txBody>
          <a:bodyPr lIns="0" tIns="0" rIns="0" bIns="0" anchor="ctr" anchorCtr="0"/>
          <a:lstStyle>
            <a:lvl1pPr marL="0" indent="0" algn="ctr" defTabSz="914400" rtl="0" eaLnBrk="1" latinLnBrk="0" hangingPunct="1">
              <a:lnSpc>
                <a:spcPct val="110000"/>
              </a:lnSpc>
              <a:spcBef>
                <a:spcPts val="0"/>
              </a:spcBef>
              <a:buFontTx/>
              <a:buNone/>
              <a:defRPr sz="1400" b="1" kern="1200">
                <a:solidFill>
                  <a:schemeClr val="bg1"/>
                </a:solidFill>
                <a:latin typeface="+mn-lt"/>
                <a:ea typeface="+mn-ea"/>
                <a:cs typeface="+mn-cs"/>
              </a:defRPr>
            </a:lvl1pPr>
            <a:lvl2pPr marL="0" indent="0" algn="l" defTabSz="914400" rtl="0" eaLnBrk="1" latinLnBrk="0" hangingPunct="1">
              <a:lnSpc>
                <a:spcPct val="110000"/>
              </a:lnSpc>
              <a:spcBef>
                <a:spcPts val="1200"/>
              </a:spcBef>
              <a:buFontTx/>
              <a:buNone/>
              <a:defRPr sz="1400" b="1" kern="1200">
                <a:solidFill>
                  <a:schemeClr val="bg1"/>
                </a:solidFill>
                <a:latin typeface="+mn-lt"/>
                <a:ea typeface="+mn-ea"/>
                <a:cs typeface="+mn-cs"/>
              </a:defRPr>
            </a:lvl2pPr>
            <a:lvl3pPr marL="0" indent="0" algn="l" defTabSz="914400" rtl="0" eaLnBrk="1" latinLnBrk="0" hangingPunct="1">
              <a:lnSpc>
                <a:spcPct val="120000"/>
              </a:lnSpc>
              <a:spcBef>
                <a:spcPts val="300"/>
              </a:spcBef>
              <a:buFontTx/>
              <a:buNone/>
              <a:defRPr sz="1400" b="1" kern="1200">
                <a:solidFill>
                  <a:schemeClr val="bg1"/>
                </a:solidFill>
                <a:latin typeface="+mn-lt"/>
                <a:ea typeface="+mn-ea"/>
                <a:cs typeface="+mn-cs"/>
              </a:defRPr>
            </a:lvl3pPr>
            <a:lvl4pPr marL="180000" indent="-180000" algn="l" defTabSz="914400" rtl="0" eaLnBrk="1" latinLnBrk="0" hangingPunct="1">
              <a:lnSpc>
                <a:spcPct val="120000"/>
              </a:lnSpc>
              <a:spcBef>
                <a:spcPts val="300"/>
              </a:spcBef>
              <a:buClr>
                <a:schemeClr val="tx2"/>
              </a:buClr>
              <a:buFont typeface="Symbol" panose="05050102010706020507" pitchFamily="18" charset="2"/>
              <a:buChar char="·"/>
              <a:defRPr sz="1400" b="1" kern="1200">
                <a:solidFill>
                  <a:schemeClr val="bg1"/>
                </a:solidFill>
                <a:latin typeface="+mn-lt"/>
                <a:ea typeface="+mn-ea"/>
                <a:cs typeface="+mn-cs"/>
              </a:defRPr>
            </a:lvl4pPr>
            <a:lvl5pPr marL="360000" indent="-180000" algn="l" defTabSz="914400" rtl="0" eaLnBrk="1" latinLnBrk="0" hangingPunct="1">
              <a:lnSpc>
                <a:spcPct val="120000"/>
              </a:lnSpc>
              <a:spcBef>
                <a:spcPts val="300"/>
              </a:spcBef>
              <a:buClrTx/>
              <a:buFont typeface="Arial"/>
              <a:buChar char="•"/>
              <a:defRPr sz="1400" b="1" i="0" kern="1200">
                <a:solidFill>
                  <a:schemeClr val="bg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2029</a:t>
            </a:r>
          </a:p>
        </p:txBody>
      </p:sp>
      <p:sp>
        <p:nvSpPr>
          <p:cNvPr id="3" name="Espace réservé du texte 21">
            <a:extLst>
              <a:ext uri="{FF2B5EF4-FFF2-40B4-BE49-F238E27FC236}">
                <a16:creationId xmlns:a16="http://schemas.microsoft.com/office/drawing/2014/main" id="{6A246A4A-47E8-FA1D-DE25-9641DA63C55F}"/>
              </a:ext>
            </a:extLst>
          </p:cNvPr>
          <p:cNvSpPr txBox="1">
            <a:spLocks/>
          </p:cNvSpPr>
          <p:nvPr/>
        </p:nvSpPr>
        <p:spPr>
          <a:xfrm>
            <a:off x="7482580" y="5170893"/>
            <a:ext cx="4500000" cy="234751"/>
          </a:xfrm>
          <a:prstGeom prst="rect">
            <a:avLst/>
          </a:prstGeom>
        </p:spPr>
        <p:txBody>
          <a:bodyPr/>
          <a:lstStyle>
            <a:lvl1pPr marL="0" indent="0" algn="r" defTabSz="914400" rtl="0" eaLnBrk="1" latinLnBrk="0" hangingPunct="1">
              <a:lnSpc>
                <a:spcPct val="110000"/>
              </a:lnSpc>
              <a:spcBef>
                <a:spcPts val="0"/>
              </a:spcBef>
              <a:buFontTx/>
              <a:buNone/>
              <a:defRPr sz="1000" b="0" kern="1200">
                <a:solidFill>
                  <a:schemeClr val="tx1"/>
                </a:solidFill>
                <a:latin typeface="+mn-lt"/>
                <a:ea typeface="+mn-ea"/>
                <a:cs typeface="+mn-cs"/>
              </a:defRPr>
            </a:lvl1pPr>
            <a:lvl2pPr marL="0" indent="0" algn="r" defTabSz="914400" rtl="0" eaLnBrk="1" latinLnBrk="0" hangingPunct="1">
              <a:lnSpc>
                <a:spcPct val="110000"/>
              </a:lnSpc>
              <a:spcBef>
                <a:spcPts val="1200"/>
              </a:spcBef>
              <a:buFontTx/>
              <a:buNone/>
              <a:defRPr sz="1000" b="1" kern="1200">
                <a:solidFill>
                  <a:schemeClr val="tx1"/>
                </a:solidFill>
                <a:latin typeface="+mn-lt"/>
                <a:ea typeface="+mn-ea"/>
                <a:cs typeface="+mn-cs"/>
              </a:defRPr>
            </a:lvl2pPr>
            <a:lvl3pPr marL="0" indent="0" algn="r" defTabSz="914400" rtl="0" eaLnBrk="1" latinLnBrk="0" hangingPunct="1">
              <a:lnSpc>
                <a:spcPct val="120000"/>
              </a:lnSpc>
              <a:spcBef>
                <a:spcPts val="300"/>
              </a:spcBef>
              <a:buFontTx/>
              <a:buNone/>
              <a:defRPr sz="1000" b="1" kern="1200">
                <a:solidFill>
                  <a:schemeClr val="tx1"/>
                </a:solidFill>
                <a:latin typeface="+mn-lt"/>
                <a:ea typeface="+mn-ea"/>
                <a:cs typeface="+mn-cs"/>
              </a:defRPr>
            </a:lvl3pPr>
            <a:lvl4pPr marL="180000" indent="-180000" algn="r" defTabSz="914400" rtl="0" eaLnBrk="1" latinLnBrk="0" hangingPunct="1">
              <a:lnSpc>
                <a:spcPct val="120000"/>
              </a:lnSpc>
              <a:spcBef>
                <a:spcPts val="300"/>
              </a:spcBef>
              <a:buClr>
                <a:schemeClr val="tx2"/>
              </a:buClr>
              <a:buFont typeface="Symbol" panose="05050102010706020507" pitchFamily="18" charset="2"/>
              <a:buChar char="·"/>
              <a:defRPr sz="1000" b="1" kern="1200">
                <a:solidFill>
                  <a:schemeClr val="tx1"/>
                </a:solidFill>
                <a:latin typeface="+mn-lt"/>
                <a:ea typeface="+mn-ea"/>
                <a:cs typeface="+mn-cs"/>
              </a:defRPr>
            </a:lvl4pPr>
            <a:lvl5pPr marL="360000" indent="-180000" algn="r" defTabSz="914400" rtl="0" eaLnBrk="1" latinLnBrk="0" hangingPunct="1">
              <a:lnSpc>
                <a:spcPct val="120000"/>
              </a:lnSpc>
              <a:spcBef>
                <a:spcPts val="300"/>
              </a:spcBef>
              <a:buClrTx/>
              <a:buFont typeface="Arial"/>
              <a:buChar char="•"/>
              <a:defRPr sz="1000" b="1" i="0" kern="1200">
                <a:solidFill>
                  <a:schemeClr val="tx1"/>
                </a:solidFill>
                <a:latin typeface="+mn-lt"/>
                <a:ea typeface="+mn-ea"/>
                <a:cs typeface="+mn-cs"/>
              </a:defRPr>
            </a:lvl5pPr>
            <a:lvl6pPr marL="36000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1400" b="1" dirty="0"/>
              <a:t>PASRAU : RVTO (Rentes Viagères à Titre Onéreux), abandon DFPR</a:t>
            </a:r>
          </a:p>
        </p:txBody>
      </p:sp>
    </p:spTree>
    <p:extLst>
      <p:ext uri="{BB962C8B-B14F-4D97-AF65-F5344CB8AC3E}">
        <p14:creationId xmlns:p14="http://schemas.microsoft.com/office/powerpoint/2010/main" val="2685293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D101C927-E715-7DAB-0487-BC66EFCD3E9F}"/>
              </a:ext>
            </a:extLst>
          </p:cNvPr>
          <p:cNvSpPr>
            <a:spLocks noGrp="1"/>
          </p:cNvSpPr>
          <p:nvPr>
            <p:ph type="body" sz="quarter" idx="16"/>
          </p:nvPr>
        </p:nvSpPr>
        <p:spPr>
          <a:xfrm>
            <a:off x="542924" y="4313238"/>
            <a:ext cx="4672013" cy="1160462"/>
          </a:xfrm>
        </p:spPr>
        <p:txBody>
          <a:bodyPr/>
          <a:lstStyle/>
          <a:p>
            <a:r>
              <a:rPr lang="fr-FR" sz="2000"/>
              <a:t>Existant</a:t>
            </a:r>
          </a:p>
          <a:p>
            <a:r>
              <a:rPr lang="fr-FR" sz="2000"/>
              <a:t>Axes d’améliorations </a:t>
            </a:r>
          </a:p>
        </p:txBody>
      </p:sp>
      <p:cxnSp>
        <p:nvCxnSpPr>
          <p:cNvPr id="5" name="Conector recto 2">
            <a:extLst>
              <a:ext uri="{FF2B5EF4-FFF2-40B4-BE49-F238E27FC236}">
                <a16:creationId xmlns:a16="http://schemas.microsoft.com/office/drawing/2014/main" id="{8CB2C74D-9E54-690D-53E0-F6896082D77F}"/>
              </a:ext>
            </a:extLst>
          </p:cNvPr>
          <p:cNvCxnSpPr>
            <a:cxnSpLocks/>
          </p:cNvCxnSpPr>
          <p:nvPr/>
        </p:nvCxnSpPr>
        <p:spPr>
          <a:xfrm>
            <a:off x="539750" y="4105136"/>
            <a:ext cx="79265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 name="Espace réservé pour une image  2">
            <a:extLst>
              <a:ext uri="{FF2B5EF4-FFF2-40B4-BE49-F238E27FC236}">
                <a16:creationId xmlns:a16="http://schemas.microsoft.com/office/drawing/2014/main" id="{D09629C0-DB6F-9080-A1FF-F1E50BE362EE}"/>
              </a:ext>
            </a:extLst>
          </p:cNvPr>
          <p:cNvSpPr>
            <a:spLocks noGrp="1"/>
          </p:cNvSpPr>
          <p:nvPr>
            <p:ph type="pic" sz="quarter" idx="20"/>
          </p:nvPr>
        </p:nvSpPr>
        <p:spPr/>
        <p:txBody>
          <a:bodyPr/>
          <a:lstStyle/>
          <a:p>
            <a:endParaRPr lang="fr-FR"/>
          </a:p>
        </p:txBody>
      </p:sp>
      <p:pic>
        <p:nvPicPr>
          <p:cNvPr id="4" name="Espace réservé pour une image  9" descr="Une image contenant personne, intérieur, ordinateur portable, technologie&#10;&#10;Description générée automatiquement">
            <a:extLst>
              <a:ext uri="{FF2B5EF4-FFF2-40B4-BE49-F238E27FC236}">
                <a16:creationId xmlns:a16="http://schemas.microsoft.com/office/drawing/2014/main" id="{5A3B8AAC-6C63-0460-9D99-4C21BA2E9ABC}"/>
              </a:ext>
            </a:extLst>
          </p:cNvPr>
          <p:cNvPicPr>
            <a:picLocks noChangeAspect="1"/>
          </p:cNvPicPr>
          <p:nvPr/>
        </p:nvPicPr>
        <p:blipFill>
          <a:blip r:embed="rId3"/>
          <a:srcRect l="15844" r="15844"/>
          <a:stretch>
            <a:fillRect/>
          </a:stretch>
        </p:blipFill>
        <p:spPr>
          <a:xfrm>
            <a:off x="5203374" y="-10605"/>
            <a:ext cx="8352928" cy="6876942"/>
          </a:xfrm>
          <a:prstGeom prst="parallelogram">
            <a:avLst>
              <a:gd name="adj" fmla="val 20081"/>
            </a:avLst>
          </a:prstGeom>
          <a:solidFill>
            <a:schemeClr val="bg2"/>
          </a:solidFill>
        </p:spPr>
      </p:pic>
      <p:sp>
        <p:nvSpPr>
          <p:cNvPr id="7" name="Título 6">
            <a:extLst>
              <a:ext uri="{FF2B5EF4-FFF2-40B4-BE49-F238E27FC236}">
                <a16:creationId xmlns:a16="http://schemas.microsoft.com/office/drawing/2014/main" id="{14BF899E-8EFF-7CFD-0ED9-FF99B5266B5C}"/>
              </a:ext>
            </a:extLst>
          </p:cNvPr>
          <p:cNvSpPr>
            <a:spLocks noGrp="1"/>
          </p:cNvSpPr>
          <p:nvPr>
            <p:ph type="title"/>
          </p:nvPr>
        </p:nvSpPr>
        <p:spPr>
          <a:xfrm>
            <a:off x="539750" y="2595563"/>
            <a:ext cx="5905500" cy="1325562"/>
          </a:xfrm>
        </p:spPr>
        <p:txBody>
          <a:bodyPr/>
          <a:lstStyle/>
          <a:p>
            <a:r>
              <a:rPr lang="fr-FR"/>
              <a:t>Assurex</a:t>
            </a:r>
            <a:br>
              <a:rPr lang="fr-FR"/>
            </a:br>
            <a:r>
              <a:rPr lang="fr-FR"/>
              <a:t>Périmètre Fiscalité</a:t>
            </a:r>
            <a:endParaRPr lang="es-ES"/>
          </a:p>
        </p:txBody>
      </p:sp>
    </p:spTree>
    <p:extLst>
      <p:ext uri="{BB962C8B-B14F-4D97-AF65-F5344CB8AC3E}">
        <p14:creationId xmlns:p14="http://schemas.microsoft.com/office/powerpoint/2010/main" val="244346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Personalizado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2.xml><?xml version="1.0" encoding="utf-8"?>
<a:theme xmlns:a="http://schemas.openxmlformats.org/drawingml/2006/main" name="3_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3.xml><?xml version="1.0" encoding="utf-8"?>
<a:theme xmlns:a="http://schemas.openxmlformats.org/drawingml/2006/main" name="5_Cegid_TemplateFR_2023">
  <a:themeElements>
    <a:clrScheme name="CEGID_Couleurs">
      <a:dk1>
        <a:srgbClr val="002C52"/>
      </a:dk1>
      <a:lt1>
        <a:sysClr val="window" lastClr="FFFFFF"/>
      </a:lt1>
      <a:dk2>
        <a:srgbClr val="0046FE"/>
      </a:dk2>
      <a:lt2>
        <a:srgbClr val="F5F6F7"/>
      </a:lt2>
      <a:accent1>
        <a:srgbClr val="FF5C35"/>
      </a:accent1>
      <a:accent2>
        <a:srgbClr val="002C52"/>
      </a:accent2>
      <a:accent3>
        <a:srgbClr val="0046FE"/>
      </a:accent3>
      <a:accent4>
        <a:srgbClr val="D9E7FF"/>
      </a:accent4>
      <a:accent5>
        <a:srgbClr val="808080"/>
      </a:accent5>
      <a:accent6>
        <a:srgbClr val="F5F6F7"/>
      </a:accent6>
      <a:hlink>
        <a:srgbClr val="002C52"/>
      </a:hlink>
      <a:folHlink>
        <a:srgbClr val="002C52"/>
      </a:folHlink>
    </a:clrScheme>
    <a:fontScheme name="CEGID_Police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36000" tIns="0" rIns="36000" bIns="0" rtlCol="0">
        <a:spAutoFit/>
      </a:bodyPr>
      <a:lstStyle>
        <a:defPPr marL="285750" indent="-285750">
          <a:buClr>
            <a:schemeClr val="tx2"/>
          </a:buClr>
          <a:buFont typeface="Arial"/>
          <a:buChar char="•"/>
          <a:defRPr sz="1400" dirty="0" err="1" smtClean="0"/>
        </a:defPPr>
      </a:lstStyle>
    </a:txDef>
  </a:objectDefaults>
  <a:extraClrSchemeLst/>
  <a:extLst>
    <a:ext uri="{05A4C25C-085E-4340-85A3-A5531E510DB2}">
      <thm15:themeFamily xmlns:thm15="http://schemas.microsoft.com/office/thememl/2012/main" name="180619_Masque_Powerpoint_FR_leger" id="{EC96BB2B-ECD3-41DE-91B2-76E2DBF7EF0C}" vid="{D3F23BB2-FBA3-43BC-A659-59DAE09AA47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C16A9AC6E6AB498530276BD17CAF99" ma:contentTypeVersion="15" ma:contentTypeDescription="Crée un document." ma:contentTypeScope="" ma:versionID="3aeeb1e55aae5df86f0172ce2025cbd5">
  <xsd:schema xmlns:xsd="http://www.w3.org/2001/XMLSchema" xmlns:xs="http://www.w3.org/2001/XMLSchema" xmlns:p="http://schemas.microsoft.com/office/2006/metadata/properties" xmlns:ns2="c9e6ae26-7afb-4268-bb4f-8558248fb444" xmlns:ns3="a2203179-5570-455f-b5c8-25f5d2540670" targetNamespace="http://schemas.microsoft.com/office/2006/metadata/properties" ma:root="true" ma:fieldsID="643da168b09a1869070046a3542e8518" ns2:_="" ns3:_="">
    <xsd:import namespace="c9e6ae26-7afb-4268-bb4f-8558248fb444"/>
    <xsd:import namespace="a2203179-5570-455f-b5c8-25f5d25406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e6ae26-7afb-4268-bb4f-8558248fb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a0ee91e3-0d73-4a2a-8a3f-e245c28a69fa"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203179-5570-455f-b5c8-25f5d2540670"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5" nillable="true" ma:displayName="Taxonomy Catch All Column" ma:hidden="true" ma:list="{1fd3ba0b-d4df-4047-8c24-9cf438eda4c5}" ma:internalName="TaxCatchAll" ma:showField="CatchAllData" ma:web="a2203179-5570-455f-b5c8-25f5d25406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2203179-5570-455f-b5c8-25f5d2540670" xsi:nil="true"/>
    <lcf76f155ced4ddcb4097134ff3c332f xmlns="c9e6ae26-7afb-4268-bb4f-8558248fb44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0F14CD-0984-493B-84B3-493AF5E71183}">
  <ds:schemaRefs>
    <ds:schemaRef ds:uri="http://schemas.microsoft.com/sharepoint/v3/contenttype/forms"/>
  </ds:schemaRefs>
</ds:datastoreItem>
</file>

<file path=customXml/itemProps2.xml><?xml version="1.0" encoding="utf-8"?>
<ds:datastoreItem xmlns:ds="http://schemas.openxmlformats.org/officeDocument/2006/customXml" ds:itemID="{8C206160-A9BF-4BF1-8F28-DB0D33B7531C}"/>
</file>

<file path=customXml/itemProps3.xml><?xml version="1.0" encoding="utf-8"?>
<ds:datastoreItem xmlns:ds="http://schemas.openxmlformats.org/officeDocument/2006/customXml" ds:itemID="{20FC07ED-25D7-4F42-A99F-A2C5E1125834}">
  <ds:schemaRefs>
    <ds:schemaRef ds:uri="a2203179-5570-455f-b5c8-25f5d2540670"/>
    <ds:schemaRef ds:uri="c9e6ae26-7afb-4268-bb4f-8558248fb4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180619_Masque_Powerpoint_FR_leger</Template>
  <TotalTime>0</TotalTime>
  <Words>1941</Words>
  <Application>Microsoft Office PowerPoint</Application>
  <PresentationFormat>Grand écran</PresentationFormat>
  <Paragraphs>342</Paragraphs>
  <Slides>19</Slides>
  <Notes>5</Notes>
  <HiddenSlides>0</HiddenSlides>
  <MMClips>1</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19</vt:i4>
      </vt:variant>
    </vt:vector>
  </HeadingPairs>
  <TitlesOfParts>
    <vt:vector size="29" baseType="lpstr">
      <vt:lpstr>Arial</vt:lpstr>
      <vt:lpstr>Arial </vt:lpstr>
      <vt:lpstr>Calibri</vt:lpstr>
      <vt:lpstr>Lato Light</vt:lpstr>
      <vt:lpstr>Segoe UI</vt:lpstr>
      <vt:lpstr>Segoe UI Semilight</vt:lpstr>
      <vt:lpstr>Symbol</vt:lpstr>
      <vt:lpstr>Cegid_TemplateFR_2023</vt:lpstr>
      <vt:lpstr>3_Cegid_TemplateFR_2023</vt:lpstr>
      <vt:lpstr>5_Cegid_TemplateFR_2023</vt:lpstr>
      <vt:lpstr>Présentation PowerPoint</vt:lpstr>
      <vt:lpstr>Présentation PowerPoint</vt:lpstr>
      <vt:lpstr>Agenda</vt:lpstr>
      <vt:lpstr>Présentation PowerPoint</vt:lpstr>
      <vt:lpstr>Prestations assurance</vt:lpstr>
      <vt:lpstr>Présentation PowerPoint</vt:lpstr>
      <vt:lpstr>Présentation PowerPoint</vt:lpstr>
      <vt:lpstr>Présentation PowerPoint</vt:lpstr>
      <vt:lpstr>Assurex Périmètre Fiscalité</vt:lpstr>
      <vt:lpstr>Présentation PowerPoint</vt:lpstr>
      <vt:lpstr>Présentation PowerPoint</vt:lpstr>
      <vt:lpstr>Présentation PowerPoint</vt:lpstr>
      <vt:lpstr>Présentation PowerPoint</vt:lpstr>
      <vt:lpstr>PASRAU : Retours d’expérience du GIP-MDS  Points d’attention sur la qualité et la fiabilité des données</vt:lpstr>
      <vt:lpstr>Cegid Assurex : Axes d’amélioration</vt:lpstr>
      <vt:lpstr>Evolutions fiscales Assurex</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Camille Lac</dc:creator>
  <cp:lastModifiedBy>Michele Maurier</cp:lastModifiedBy>
  <cp:revision>1</cp:revision>
  <dcterms:created xsi:type="dcterms:W3CDTF">2019-07-03T10:27:12Z</dcterms:created>
  <dcterms:modified xsi:type="dcterms:W3CDTF">2024-10-09T17:09:26Z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0x01010032C16A9AC6E6AB498530276BD17CAF99</vt:lpwstr>
  </property>
  <property fmtid="{D5CDD505-2E9C-101B-9397-08002B2CF9AE}" pid="3" name="MediaServiceImageTags">
    <vt:lpwstr/>
  </property>
</Properties>
</file>